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AAF5A3-9904-7D3B-5D71-0EF481C0A0D7}" v="159" dt="2024-07-25T20:07:28.974"/>
    <p1510:client id="{51ABE0C2-A3B2-531A-5E86-AE3A0D30E379}" v="12" dt="2024-07-26T14:34:44.015"/>
    <p1510:client id="{85A55AEC-C566-B2D4-9D5B-DC73133FFB29}" v="115" dt="2024-07-26T14:22:43.102"/>
    <p1510:client id="{E1FAC6A5-33A9-BF06-EDEC-87F6318F06A9}" v="370" dt="2024-07-26T13:34:46.155"/>
    <p1510:client id="{E321DF7E-0575-2DEA-794E-D0CFED5F2D53}" v="9" dt="2024-07-27T12:18:37.0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ioletta Kaprol (1603062)" userId="S::1603062@student.uwtsd.ac.uk::e7f22c4f-0be6-4e74-9f06-7b2305b7c225" providerId="AD" clId="Web-{4AAAF5A3-9904-7D3B-5D71-0EF481C0A0D7}"/>
    <pc:docChg chg="addSld delSld modSld">
      <pc:chgData name="Wioletta Kaprol (1603062)" userId="S::1603062@student.uwtsd.ac.uk::e7f22c4f-0be6-4e74-9f06-7b2305b7c225" providerId="AD" clId="Web-{4AAAF5A3-9904-7D3B-5D71-0EF481C0A0D7}" dt="2024-07-25T20:07:28.974" v="158"/>
      <pc:docMkLst>
        <pc:docMk/>
      </pc:docMkLst>
      <pc:sldChg chg="addSp modSp del mod setBg">
        <pc:chgData name="Wioletta Kaprol (1603062)" userId="S::1603062@student.uwtsd.ac.uk::e7f22c4f-0be6-4e74-9f06-7b2305b7c225" providerId="AD" clId="Web-{4AAAF5A3-9904-7D3B-5D71-0EF481C0A0D7}" dt="2024-07-25T20:07:28.974" v="158"/>
        <pc:sldMkLst>
          <pc:docMk/>
          <pc:sldMk cId="109857222" sldId="256"/>
        </pc:sldMkLst>
        <pc:spChg chg="mod">
          <ac:chgData name="Wioletta Kaprol (1603062)" userId="S::1603062@student.uwtsd.ac.uk::e7f22c4f-0be6-4e74-9f06-7b2305b7c225" providerId="AD" clId="Web-{4AAAF5A3-9904-7D3B-5D71-0EF481C0A0D7}" dt="2024-07-25T20:02:35.931" v="134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Wioletta Kaprol (1603062)" userId="S::1603062@student.uwtsd.ac.uk::e7f22c4f-0be6-4e74-9f06-7b2305b7c225" providerId="AD" clId="Web-{4AAAF5A3-9904-7D3B-5D71-0EF481C0A0D7}" dt="2024-07-25T19:29:32.581" v="110" actId="1076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Wioletta Kaprol (1603062)" userId="S::1603062@student.uwtsd.ac.uk::e7f22c4f-0be6-4e74-9f06-7b2305b7c225" providerId="AD" clId="Web-{4AAAF5A3-9904-7D3B-5D71-0EF481C0A0D7}" dt="2024-07-25T20:02:17.648" v="132" actId="1076"/>
          <ac:spMkLst>
            <pc:docMk/>
            <pc:sldMk cId="109857222" sldId="256"/>
            <ac:spMk id="4" creationId="{32495252-2887-27A4-8053-672055BE1B58}"/>
          </ac:spMkLst>
        </pc:spChg>
        <pc:spChg chg="add mod ord">
          <ac:chgData name="Wioletta Kaprol (1603062)" userId="S::1603062@student.uwtsd.ac.uk::e7f22c4f-0be6-4e74-9f06-7b2305b7c225" providerId="AD" clId="Web-{4AAAF5A3-9904-7D3B-5D71-0EF481C0A0D7}" dt="2024-07-25T20:02:52.010" v="136" actId="14100"/>
          <ac:spMkLst>
            <pc:docMk/>
            <pc:sldMk cId="109857222" sldId="256"/>
            <ac:spMk id="5" creationId="{6B18B4FF-F2F7-958E-5620-0EFA57AD75A6}"/>
          </ac:spMkLst>
        </pc:spChg>
      </pc:sldChg>
      <pc:sldChg chg="addSp delSp modSp new mod setBg">
        <pc:chgData name="Wioletta Kaprol (1603062)" userId="S::1603062@student.uwtsd.ac.uk::e7f22c4f-0be6-4e74-9f06-7b2305b7c225" providerId="AD" clId="Web-{4AAAF5A3-9904-7D3B-5D71-0EF481C0A0D7}" dt="2024-07-25T20:07:12.379" v="157"/>
        <pc:sldMkLst>
          <pc:docMk/>
          <pc:sldMk cId="3165076073" sldId="257"/>
        </pc:sldMkLst>
        <pc:spChg chg="mod">
          <ac:chgData name="Wioletta Kaprol (1603062)" userId="S::1603062@student.uwtsd.ac.uk::e7f22c4f-0be6-4e74-9f06-7b2305b7c225" providerId="AD" clId="Web-{4AAAF5A3-9904-7D3B-5D71-0EF481C0A0D7}" dt="2024-07-25T20:07:12.379" v="157"/>
          <ac:spMkLst>
            <pc:docMk/>
            <pc:sldMk cId="3165076073" sldId="257"/>
            <ac:spMk id="2" creationId="{4E1FBE30-872A-7593-E133-90BEAC6A7CF3}"/>
          </ac:spMkLst>
        </pc:spChg>
        <pc:spChg chg="del">
          <ac:chgData name="Wioletta Kaprol (1603062)" userId="S::1603062@student.uwtsd.ac.uk::e7f22c4f-0be6-4e74-9f06-7b2305b7c225" providerId="AD" clId="Web-{4AAAF5A3-9904-7D3B-5D71-0EF481C0A0D7}" dt="2024-07-25T20:04:25.069" v="138"/>
          <ac:spMkLst>
            <pc:docMk/>
            <pc:sldMk cId="3165076073" sldId="257"/>
            <ac:spMk id="3" creationId="{4DF472A2-2852-9C61-B7B9-022F4F88ECFB}"/>
          </ac:spMkLst>
        </pc:spChg>
        <pc:grpChg chg="add">
          <ac:chgData name="Wioletta Kaprol (1603062)" userId="S::1603062@student.uwtsd.ac.uk::e7f22c4f-0be6-4e74-9f06-7b2305b7c225" providerId="AD" clId="Web-{4AAAF5A3-9904-7D3B-5D71-0EF481C0A0D7}" dt="2024-07-25T20:07:12.379" v="157"/>
          <ac:grpSpMkLst>
            <pc:docMk/>
            <pc:sldMk cId="3165076073" sldId="257"/>
            <ac:grpSpMk id="9" creationId="{0E76F6F3-F5F0-B26D-1B63-73AD0299B731}"/>
          </ac:grpSpMkLst>
        </pc:grpChg>
        <pc:picChg chg="add mod ord">
          <ac:chgData name="Wioletta Kaprol (1603062)" userId="S::1603062@student.uwtsd.ac.uk::e7f22c4f-0be6-4e74-9f06-7b2305b7c225" providerId="AD" clId="Web-{4AAAF5A3-9904-7D3B-5D71-0EF481C0A0D7}" dt="2024-07-25T20:07:12.379" v="157"/>
          <ac:picMkLst>
            <pc:docMk/>
            <pc:sldMk cId="3165076073" sldId="257"/>
            <ac:picMk id="4" creationId="{C634EC08-6A13-1BCD-D331-ABEF8E00C1D8}"/>
          </ac:picMkLst>
        </pc:picChg>
      </pc:sldChg>
    </pc:docChg>
  </pc:docChgLst>
  <pc:docChgLst>
    <pc:chgData name="Silviu Tobescu (2317708)" userId="S::2317708@student.uwtsd.ac.uk::e3589ee7-6e0c-4f1c-93ef-c10cae56cdc4" providerId="AD" clId="Web-{E321DF7E-0575-2DEA-794E-D0CFED5F2D53}"/>
    <pc:docChg chg="modSld">
      <pc:chgData name="Silviu Tobescu (2317708)" userId="S::2317708@student.uwtsd.ac.uk::e3589ee7-6e0c-4f1c-93ef-c10cae56cdc4" providerId="AD" clId="Web-{E321DF7E-0575-2DEA-794E-D0CFED5F2D53}" dt="2024-07-27T12:18:36.823" v="7" actId="20577"/>
      <pc:docMkLst>
        <pc:docMk/>
      </pc:docMkLst>
      <pc:sldChg chg="modSp">
        <pc:chgData name="Silviu Tobescu (2317708)" userId="S::2317708@student.uwtsd.ac.uk::e3589ee7-6e0c-4f1c-93ef-c10cae56cdc4" providerId="AD" clId="Web-{E321DF7E-0575-2DEA-794E-D0CFED5F2D53}" dt="2024-07-27T12:18:36.823" v="7" actId="20577"/>
        <pc:sldMkLst>
          <pc:docMk/>
          <pc:sldMk cId="3165076073" sldId="257"/>
        </pc:sldMkLst>
        <pc:spChg chg="mod">
          <ac:chgData name="Silviu Tobescu (2317708)" userId="S::2317708@student.uwtsd.ac.uk::e3589ee7-6e0c-4f1c-93ef-c10cae56cdc4" providerId="AD" clId="Web-{E321DF7E-0575-2DEA-794E-D0CFED5F2D53}" dt="2024-07-27T12:18:36.823" v="7" actId="20577"/>
          <ac:spMkLst>
            <pc:docMk/>
            <pc:sldMk cId="3165076073" sldId="257"/>
            <ac:spMk id="27" creationId="{231F3084-EBF5-861F-0FAB-2B10D84ECD31}"/>
          </ac:spMkLst>
        </pc:spChg>
      </pc:sldChg>
    </pc:docChg>
  </pc:docChgLst>
  <pc:docChgLst>
    <pc:chgData name="Wioletta Kaprol (1603062)" userId="S::1603062@student.uwtsd.ac.uk::e7f22c4f-0be6-4e74-9f06-7b2305b7c225" providerId="AD" clId="Web-{85A55AEC-C566-B2D4-9D5B-DC73133FFB29}"/>
    <pc:docChg chg="addSld modSld">
      <pc:chgData name="Wioletta Kaprol (1603062)" userId="S::1603062@student.uwtsd.ac.uk::e7f22c4f-0be6-4e74-9f06-7b2305b7c225" providerId="AD" clId="Web-{85A55AEC-C566-B2D4-9D5B-DC73133FFB29}" dt="2024-07-26T14:26:18.127" v="189"/>
      <pc:docMkLst>
        <pc:docMk/>
      </pc:docMkLst>
      <pc:sldChg chg="addSp delSp modSp mod setBg">
        <pc:chgData name="Wioletta Kaprol (1603062)" userId="S::1603062@student.uwtsd.ac.uk::e7f22c4f-0be6-4e74-9f06-7b2305b7c225" providerId="AD" clId="Web-{85A55AEC-C566-B2D4-9D5B-DC73133FFB29}" dt="2024-07-26T14:25:47.032" v="187"/>
        <pc:sldMkLst>
          <pc:docMk/>
          <pc:sldMk cId="3165076073" sldId="257"/>
        </pc:sldMkLst>
        <pc:spChg chg="mod ord">
          <ac:chgData name="Wioletta Kaprol (1603062)" userId="S::1603062@student.uwtsd.ac.uk::e7f22c4f-0be6-4e74-9f06-7b2305b7c225" providerId="AD" clId="Web-{85A55AEC-C566-B2D4-9D5B-DC73133FFB29}" dt="2024-07-26T14:25:47.032" v="187"/>
          <ac:spMkLst>
            <pc:docMk/>
            <pc:sldMk cId="3165076073" sldId="257"/>
            <ac:spMk id="2" creationId="{4E1FBE30-872A-7593-E133-90BEAC6A7CF3}"/>
          </ac:spMkLst>
        </pc:spChg>
        <pc:spChg chg="mod">
          <ac:chgData name="Wioletta Kaprol (1603062)" userId="S::1603062@student.uwtsd.ac.uk::e7f22c4f-0be6-4e74-9f06-7b2305b7c225" providerId="AD" clId="Web-{85A55AEC-C566-B2D4-9D5B-DC73133FFB29}" dt="2024-07-26T14:25:47.032" v="187"/>
          <ac:spMkLst>
            <pc:docMk/>
            <pc:sldMk cId="3165076073" sldId="257"/>
            <ac:spMk id="27" creationId="{231F3084-EBF5-861F-0FAB-2B10D84ECD31}"/>
          </ac:spMkLst>
        </pc:spChg>
        <pc:spChg chg="del">
          <ac:chgData name="Wioletta Kaprol (1603062)" userId="S::1603062@student.uwtsd.ac.uk::e7f22c4f-0be6-4e74-9f06-7b2305b7c225" providerId="AD" clId="Web-{85A55AEC-C566-B2D4-9D5B-DC73133FFB29}" dt="2024-07-26T13:53:33.507" v="110"/>
          <ac:spMkLst>
            <pc:docMk/>
            <pc:sldMk cId="3165076073" sldId="257"/>
            <ac:spMk id="30" creationId="{AE3A741D-C19B-960A-5803-1C5887147820}"/>
          </ac:spMkLst>
        </pc:spChg>
        <pc:spChg chg="del">
          <ac:chgData name="Wioletta Kaprol (1603062)" userId="S::1603062@student.uwtsd.ac.uk::e7f22c4f-0be6-4e74-9f06-7b2305b7c225" providerId="AD" clId="Web-{85A55AEC-C566-B2D4-9D5B-DC73133FFB29}" dt="2024-07-26T13:53:33.507" v="110"/>
          <ac:spMkLst>
            <pc:docMk/>
            <pc:sldMk cId="3165076073" sldId="257"/>
            <ac:spMk id="32" creationId="{DC39DE25-0E4E-0AA7-0932-1D78C2372786}"/>
          </ac:spMkLst>
        </pc:spChg>
        <pc:spChg chg="del">
          <ac:chgData name="Wioletta Kaprol (1603062)" userId="S::1603062@student.uwtsd.ac.uk::e7f22c4f-0be6-4e74-9f06-7b2305b7c225" providerId="AD" clId="Web-{85A55AEC-C566-B2D4-9D5B-DC73133FFB29}" dt="2024-07-26T13:53:33.507" v="110"/>
          <ac:spMkLst>
            <pc:docMk/>
            <pc:sldMk cId="3165076073" sldId="257"/>
            <ac:spMk id="34" creationId="{8D6EA299-0840-6DEA-E670-C49AEBC87E89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3:15.061" v="149"/>
          <ac:spMkLst>
            <pc:docMk/>
            <pc:sldMk cId="3165076073" sldId="257"/>
            <ac:spMk id="39" creationId="{C3420C89-0B09-4632-A4AF-3971D08BF7A8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3:15.061" v="149"/>
          <ac:spMkLst>
            <pc:docMk/>
            <pc:sldMk cId="3165076073" sldId="257"/>
            <ac:spMk id="41" creationId="{4E5CBA61-BF74-40B4-A3A8-366BBA626CCF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7:08.759" v="162"/>
          <ac:spMkLst>
            <pc:docMk/>
            <pc:sldMk cId="3165076073" sldId="257"/>
            <ac:spMk id="59" creationId="{0D7B6173-1D58-48E2-83CF-37350F315F7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7:08.759" v="162"/>
          <ac:spMkLst>
            <pc:docMk/>
            <pc:sldMk cId="3165076073" sldId="257"/>
            <ac:spMk id="61" creationId="{02EBFA83-D4DB-4CA0-B229-9E44634D7FE9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7:08.759" v="162"/>
          <ac:spMkLst>
            <pc:docMk/>
            <pc:sldMk cId="3165076073" sldId="257"/>
            <ac:spMk id="65" creationId="{21BDEC81-16A7-4451-B893-C15000083B77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7:08.759" v="162"/>
          <ac:spMkLst>
            <pc:docMk/>
            <pc:sldMk cId="3165076073" sldId="257"/>
            <ac:spMk id="67" creationId="{26A515A1-4D80-430E-BE0A-71A290516A82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5:47.032" v="187"/>
          <ac:spMkLst>
            <pc:docMk/>
            <pc:sldMk cId="3165076073" sldId="257"/>
            <ac:spMk id="72" creationId="{03AF1C04-3FEF-41BD-BB84-2F263765BEBC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5:47.032" v="187"/>
          <ac:spMkLst>
            <pc:docMk/>
            <pc:sldMk cId="3165076073" sldId="257"/>
            <ac:spMk id="94" creationId="{9AA72BD9-2C5A-4EDC-931F-5AA08EACA0F3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5:47.032" v="187"/>
          <ac:spMkLst>
            <pc:docMk/>
            <pc:sldMk cId="3165076073" sldId="257"/>
            <ac:spMk id="96" creationId="{DD3981AC-7B61-4947-BCF3-F7AA7FA385B9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5:47.032" v="187"/>
          <ac:spMkLst>
            <pc:docMk/>
            <pc:sldMk cId="3165076073" sldId="257"/>
            <ac:spMk id="98" creationId="{55D4142C-5077-457F-A6AD-3FECFDB39685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5:47.032" v="187"/>
          <ac:spMkLst>
            <pc:docMk/>
            <pc:sldMk cId="3165076073" sldId="257"/>
            <ac:spMk id="100" creationId="{7A5F0580-5EE9-419F-96EE-B6529EF6E7D0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13:15.061" v="149"/>
          <ac:grpSpMkLst>
            <pc:docMk/>
            <pc:sldMk cId="3165076073" sldId="257"/>
            <ac:grpSpMk id="43" creationId="{AC27E70C-5470-4262-B9CE-AE52C51CF4C1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13:15.061" v="149"/>
          <ac:grpSpMkLst>
            <pc:docMk/>
            <pc:sldMk cId="3165076073" sldId="257"/>
            <ac:grpSpMk id="47" creationId="{E27AF472-EAE3-4572-AB69-B92BD10DBC6D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5:47.032" v="187"/>
          <ac:grpSpMkLst>
            <pc:docMk/>
            <pc:sldMk cId="3165076073" sldId="257"/>
            <ac:grpSpMk id="74" creationId="{2DD5E267-EB6F-47DF-ABEF-2C1BED44DAC6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5:47.032" v="187"/>
          <ac:grpSpMkLst>
            <pc:docMk/>
            <pc:sldMk cId="3165076073" sldId="257"/>
            <ac:grpSpMk id="78" creationId="{66828D02-A05D-412B-9F20-B68E970B9FC2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5:47.032" v="187"/>
          <ac:grpSpMkLst>
            <pc:docMk/>
            <pc:sldMk cId="3165076073" sldId="257"/>
            <ac:grpSpMk id="82" creationId="{E27AF472-EAE3-4572-AB69-B92BD10DBC6D}"/>
          </ac:grpSpMkLst>
        </pc:grpChg>
        <pc:picChg chg="mod ord">
          <ac:chgData name="Wioletta Kaprol (1603062)" userId="S::1603062@student.uwtsd.ac.uk::e7f22c4f-0be6-4e74-9f06-7b2305b7c225" providerId="AD" clId="Web-{85A55AEC-C566-B2D4-9D5B-DC73133FFB29}" dt="2024-07-26T14:25:47.032" v="187"/>
          <ac:picMkLst>
            <pc:docMk/>
            <pc:sldMk cId="3165076073" sldId="257"/>
            <ac:picMk id="4" creationId="{C634EC08-6A13-1BCD-D331-ABEF8E00C1D8}"/>
          </ac:picMkLst>
        </pc:picChg>
        <pc:picChg chg="add del">
          <ac:chgData name="Wioletta Kaprol (1603062)" userId="S::1603062@student.uwtsd.ac.uk::e7f22c4f-0be6-4e74-9f06-7b2305b7c225" providerId="AD" clId="Web-{85A55AEC-C566-B2D4-9D5B-DC73133FFB29}" dt="2024-07-26T14:17:08.759" v="162"/>
          <ac:picMkLst>
            <pc:docMk/>
            <pc:sldMk cId="3165076073" sldId="257"/>
            <ac:picMk id="63" creationId="{B0DAC8FB-A162-44E3-A606-C855A03A5B09}"/>
          </ac:picMkLst>
        </pc:picChg>
      </pc:sldChg>
      <pc:sldChg chg="addSp delSp modSp mod setBg setClrOvrMap">
        <pc:chgData name="Wioletta Kaprol (1603062)" userId="S::1603062@student.uwtsd.ac.uk::e7f22c4f-0be6-4e74-9f06-7b2305b7c225" providerId="AD" clId="Web-{85A55AEC-C566-B2D4-9D5B-DC73133FFB29}" dt="2024-07-26T14:25:11.812" v="186"/>
        <pc:sldMkLst>
          <pc:docMk/>
          <pc:sldMk cId="918907924" sldId="258"/>
        </pc:sldMkLst>
        <pc:spChg chg="mod">
          <ac:chgData name="Wioletta Kaprol (1603062)" userId="S::1603062@student.uwtsd.ac.uk::e7f22c4f-0be6-4e74-9f06-7b2305b7c225" providerId="AD" clId="Web-{85A55AEC-C566-B2D4-9D5B-DC73133FFB29}" dt="2024-07-26T14:25:11.812" v="186"/>
          <ac:spMkLst>
            <pc:docMk/>
            <pc:sldMk cId="918907924" sldId="258"/>
            <ac:spMk id="2" creationId="{3719927A-D418-70DC-B990-31C0299BB879}"/>
          </ac:spMkLst>
        </pc:spChg>
        <pc:spChg chg="del mod">
          <ac:chgData name="Wioletta Kaprol (1603062)" userId="S::1603062@student.uwtsd.ac.uk::e7f22c4f-0be6-4e74-9f06-7b2305b7c225" providerId="AD" clId="Web-{85A55AEC-C566-B2D4-9D5B-DC73133FFB29}" dt="2024-07-26T13:53:48.617" v="111"/>
          <ac:spMkLst>
            <pc:docMk/>
            <pc:sldMk cId="918907924" sldId="258"/>
            <ac:spMk id="3" creationId="{3659C4C1-90ED-F3D5-B85D-9E2DF53428A9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4:36.143" v="154"/>
          <ac:spMkLst>
            <pc:docMk/>
            <pc:sldMk cId="918907924" sldId="258"/>
            <ac:spMk id="9" creationId="{8DF67618-B87B-4195-8E24-3B126F79FF5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4:36.143" v="154"/>
          <ac:spMkLst>
            <pc:docMk/>
            <pc:sldMk cId="918907924" sldId="258"/>
            <ac:spMk id="11" creationId="{64960379-9FF9-400A-A8A8-F5AB633FD3BF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4:28.424" v="151"/>
          <ac:spMkLst>
            <pc:docMk/>
            <pc:sldMk cId="918907924" sldId="258"/>
            <ac:spMk id="29" creationId="{1D63C574-BFD2-41A1-A567-B0C3CC7FDD4F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4:28.424" v="151"/>
          <ac:spMkLst>
            <pc:docMk/>
            <pc:sldMk cId="918907924" sldId="258"/>
            <ac:spMk id="31" creationId="{E2A46BAB-8C31-42B2-90E8-B26DD3E81D37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6:44.977" v="161"/>
          <ac:spMkLst>
            <pc:docMk/>
            <pc:sldMk cId="918907924" sldId="258"/>
            <ac:spMk id="35" creationId="{063BBA22-50EA-4C4D-BE05-F1CE4E63AA5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4:36.111" v="153"/>
          <ac:spMkLst>
            <pc:docMk/>
            <pc:sldMk cId="918907924" sldId="258"/>
            <ac:spMk id="46" creationId="{2659FDB4-FCBE-4A89-B46D-43D4FA54464D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6:44.977" v="161"/>
          <ac:spMkLst>
            <pc:docMk/>
            <pc:sldMk cId="918907924" sldId="258"/>
            <ac:spMk id="49" creationId="{BACC6370-2D7E-4714-9D71-7542949D7D5D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6:44.977" v="161"/>
          <ac:spMkLst>
            <pc:docMk/>
            <pc:sldMk cId="918907924" sldId="258"/>
            <ac:spMk id="50" creationId="{F68B3F68-107C-434F-AA38-110D5EA91B8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6:44.977" v="161"/>
          <ac:spMkLst>
            <pc:docMk/>
            <pc:sldMk cId="918907924" sldId="258"/>
            <ac:spMk id="51" creationId="{AAD0DBB9-1A4B-4391-81D4-CB19F9AB918A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5:11.812" v="186"/>
          <ac:spMkLst>
            <pc:docMk/>
            <pc:sldMk cId="918907924" sldId="258"/>
            <ac:spMk id="56" creationId="{1D63C574-BFD2-41A1-A567-B0C3CC7FDD4F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5:11.812" v="186"/>
          <ac:spMkLst>
            <pc:docMk/>
            <pc:sldMk cId="918907924" sldId="258"/>
            <ac:spMk id="58" creationId="{E2A46BAB-8C31-42B2-90E8-B26DD3E81D37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5:11.812" v="186"/>
          <ac:spMkLst>
            <pc:docMk/>
            <pc:sldMk cId="918907924" sldId="258"/>
            <ac:spMk id="77" creationId="{9228552E-C8B1-4A80-8448-0787CE0FC704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14:36.143" v="154"/>
          <ac:grpSpMkLst>
            <pc:docMk/>
            <pc:sldMk cId="918907924" sldId="258"/>
            <ac:grpSpMk id="13" creationId="{2C491629-AE25-486B-9B22-2CE4EE8F7E47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14:36.143" v="154"/>
          <ac:grpSpMkLst>
            <pc:docMk/>
            <pc:sldMk cId="918907924" sldId="258"/>
            <ac:grpSpMk id="17" creationId="{43F5E015-E085-4624-B431-B42414448684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14:28.424" v="151"/>
          <ac:grpSpMkLst>
            <pc:docMk/>
            <pc:sldMk cId="918907924" sldId="258"/>
            <ac:grpSpMk id="33" creationId="{B3F7A3C7-0737-4E57-B30E-8EEFE638B401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14:28.424" v="151"/>
          <ac:grpSpMkLst>
            <pc:docMk/>
            <pc:sldMk cId="918907924" sldId="258"/>
            <ac:grpSpMk id="37" creationId="{43F5E015-E085-4624-B431-B42414448684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5:11.812" v="186"/>
          <ac:grpSpMkLst>
            <pc:docMk/>
            <pc:sldMk cId="918907924" sldId="258"/>
            <ac:grpSpMk id="60" creationId="{B3F7A3C7-0737-4E57-B30E-8EEFE638B401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5:11.812" v="186"/>
          <ac:grpSpMkLst>
            <pc:docMk/>
            <pc:sldMk cId="918907924" sldId="258"/>
            <ac:grpSpMk id="64" creationId="{43F5E015-E085-4624-B431-B42414448684}"/>
          </ac:grpSpMkLst>
        </pc:grpChg>
        <pc:graphicFrameChg chg="add mod modGraphic">
          <ac:chgData name="Wioletta Kaprol (1603062)" userId="S::1603062@student.uwtsd.ac.uk::e7f22c4f-0be6-4e74-9f06-7b2305b7c225" providerId="AD" clId="Web-{85A55AEC-C566-B2D4-9D5B-DC73133FFB29}" dt="2024-07-26T14:25:11.812" v="186"/>
          <ac:graphicFrameMkLst>
            <pc:docMk/>
            <pc:sldMk cId="918907924" sldId="258"/>
            <ac:graphicFrameMk id="5" creationId="{DBCFEA7B-B80B-E6BE-F0D1-1B54D09E0AB6}"/>
          </ac:graphicFrameMkLst>
        </pc:graphicFrameChg>
        <pc:picChg chg="add">
          <ac:chgData name="Wioletta Kaprol (1603062)" userId="S::1603062@student.uwtsd.ac.uk::e7f22c4f-0be6-4e74-9f06-7b2305b7c225" providerId="AD" clId="Web-{85A55AEC-C566-B2D4-9D5B-DC73133FFB29}" dt="2024-07-26T14:25:11.812" v="186"/>
          <ac:picMkLst>
            <pc:docMk/>
            <pc:sldMk cId="918907924" sldId="258"/>
            <ac:picMk id="73" creationId="{E52518FE-1A51-8F60-9C32-C01C57B710A6}"/>
          </ac:picMkLst>
        </pc:picChg>
        <pc:cxnChg chg="add del">
          <ac:chgData name="Wioletta Kaprol (1603062)" userId="S::1603062@student.uwtsd.ac.uk::e7f22c4f-0be6-4e74-9f06-7b2305b7c225" providerId="AD" clId="Web-{85A55AEC-C566-B2D4-9D5B-DC73133FFB29}" dt="2024-07-26T14:14:36.111" v="153"/>
          <ac:cxnSpMkLst>
            <pc:docMk/>
            <pc:sldMk cId="918907924" sldId="258"/>
            <ac:cxnSpMk id="47" creationId="{C8F51B3F-8331-4E4A-AE96-D47B1006EEAD}"/>
          </ac:cxnSpMkLst>
        </pc:cxnChg>
      </pc:sldChg>
      <pc:sldChg chg="addSp delSp modSp mod setBg setClrOvrMap">
        <pc:chgData name="Wioletta Kaprol (1603062)" userId="S::1603062@student.uwtsd.ac.uk::e7f22c4f-0be6-4e74-9f06-7b2305b7c225" providerId="AD" clId="Web-{85A55AEC-C566-B2D4-9D5B-DC73133FFB29}" dt="2024-07-26T14:25:02.796" v="185"/>
        <pc:sldMkLst>
          <pc:docMk/>
          <pc:sldMk cId="954940915" sldId="259"/>
        </pc:sldMkLst>
        <pc:spChg chg="mod">
          <ac:chgData name="Wioletta Kaprol (1603062)" userId="S::1603062@student.uwtsd.ac.uk::e7f22c4f-0be6-4e74-9f06-7b2305b7c225" providerId="AD" clId="Web-{85A55AEC-C566-B2D4-9D5B-DC73133FFB29}" dt="2024-07-26T14:25:02.796" v="185"/>
          <ac:spMkLst>
            <pc:docMk/>
            <pc:sldMk cId="954940915" sldId="259"/>
            <ac:spMk id="2" creationId="{A3A7D4ED-3872-042E-46AB-1A9AE5EEAADF}"/>
          </ac:spMkLst>
        </pc:spChg>
        <pc:spChg chg="del mod">
          <ac:chgData name="Wioletta Kaprol (1603062)" userId="S::1603062@student.uwtsd.ac.uk::e7f22c4f-0be6-4e74-9f06-7b2305b7c225" providerId="AD" clId="Web-{85A55AEC-C566-B2D4-9D5B-DC73133FFB29}" dt="2024-07-26T13:54:05.196" v="112"/>
          <ac:spMkLst>
            <pc:docMk/>
            <pc:sldMk cId="954940915" sldId="259"/>
            <ac:spMk id="3" creationId="{6089D0E1-49BD-3F2D-ECBD-A36D5F57D4F4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4:58.925" v="155"/>
          <ac:spMkLst>
            <pc:docMk/>
            <pc:sldMk cId="954940915" sldId="259"/>
            <ac:spMk id="9" creationId="{8DF67618-B87B-4195-8E24-3B126F79FF5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4:58.925" v="155"/>
          <ac:spMkLst>
            <pc:docMk/>
            <pc:sldMk cId="954940915" sldId="259"/>
            <ac:spMk id="11" creationId="{64960379-9FF9-400A-A8A8-F5AB633FD3BF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6:36.820" v="160"/>
          <ac:spMkLst>
            <pc:docMk/>
            <pc:sldMk cId="954940915" sldId="259"/>
            <ac:spMk id="29" creationId="{BACC6370-2D7E-4714-9D71-7542949D7D5D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6:36.820" v="160"/>
          <ac:spMkLst>
            <pc:docMk/>
            <pc:sldMk cId="954940915" sldId="259"/>
            <ac:spMk id="31" creationId="{F68B3F68-107C-434F-AA38-110D5EA91B8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6:36.820" v="160"/>
          <ac:spMkLst>
            <pc:docMk/>
            <pc:sldMk cId="954940915" sldId="259"/>
            <ac:spMk id="33" creationId="{AAD0DBB9-1A4B-4391-81D4-CB19F9AB918A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6:36.820" v="160"/>
          <ac:spMkLst>
            <pc:docMk/>
            <pc:sldMk cId="954940915" sldId="259"/>
            <ac:spMk id="35" creationId="{063BBA22-50EA-4C4D-BE05-F1CE4E63AA5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5:02.796" v="185"/>
          <ac:spMkLst>
            <pc:docMk/>
            <pc:sldMk cId="954940915" sldId="259"/>
            <ac:spMk id="40" creationId="{1D63C574-BFD2-41A1-A567-B0C3CC7FDD4F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5:02.796" v="185"/>
          <ac:spMkLst>
            <pc:docMk/>
            <pc:sldMk cId="954940915" sldId="259"/>
            <ac:spMk id="42" creationId="{E2A46BAB-8C31-42B2-90E8-B26DD3E81D37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5:02.796" v="185"/>
          <ac:spMkLst>
            <pc:docMk/>
            <pc:sldMk cId="954940915" sldId="259"/>
            <ac:spMk id="60" creationId="{13A7DAFA-DE8C-4D27-9E86-64AE6EABC2E7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5:02.796" v="185"/>
          <ac:spMkLst>
            <pc:docMk/>
            <pc:sldMk cId="954940915" sldId="259"/>
            <ac:spMk id="62" creationId="{567473F5-B70D-4B5E-8CD5-56A579FDAEF1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5:02.796" v="185"/>
          <ac:spMkLst>
            <pc:docMk/>
            <pc:sldMk cId="954940915" sldId="259"/>
            <ac:spMk id="72" creationId="{1C52F6C8-2E89-4F61-92C7-299BEF89ECDD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5:02.796" v="185"/>
          <ac:spMkLst>
            <pc:docMk/>
            <pc:sldMk cId="954940915" sldId="259"/>
            <ac:spMk id="80" creationId="{F835453A-5A8D-49CA-BF02-6EB04EDDB1B5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5:02.796" v="185"/>
          <ac:spMkLst>
            <pc:docMk/>
            <pc:sldMk cId="954940915" sldId="259"/>
            <ac:spMk id="88" creationId="{0DEA90BA-9EFA-431D-8EEA-76D29FE052E0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14:58.925" v="155"/>
          <ac:grpSpMkLst>
            <pc:docMk/>
            <pc:sldMk cId="954940915" sldId="259"/>
            <ac:grpSpMk id="13" creationId="{2C491629-AE25-486B-9B22-2CE4EE8F7E47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14:58.925" v="155"/>
          <ac:grpSpMkLst>
            <pc:docMk/>
            <pc:sldMk cId="954940915" sldId="259"/>
            <ac:grpSpMk id="17" creationId="{43F5E015-E085-4624-B431-B42414448684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5:02.796" v="185"/>
          <ac:grpSpMkLst>
            <pc:docMk/>
            <pc:sldMk cId="954940915" sldId="259"/>
            <ac:grpSpMk id="44" creationId="{B3F7A3C7-0737-4E57-B30E-8EEFE638B401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5:02.796" v="185"/>
          <ac:grpSpMkLst>
            <pc:docMk/>
            <pc:sldMk cId="954940915" sldId="259"/>
            <ac:grpSpMk id="48" creationId="{43F5E015-E085-4624-B431-B42414448684}"/>
          </ac:grpSpMkLst>
        </pc:grpChg>
        <pc:grpChg chg="add">
          <ac:chgData name="Wioletta Kaprol (1603062)" userId="S::1603062@student.uwtsd.ac.uk::e7f22c4f-0be6-4e74-9f06-7b2305b7c225" providerId="AD" clId="Web-{85A55AEC-C566-B2D4-9D5B-DC73133FFB29}" dt="2024-07-26T14:25:02.796" v="185"/>
          <ac:grpSpMkLst>
            <pc:docMk/>
            <pc:sldMk cId="954940915" sldId="259"/>
            <ac:grpSpMk id="64" creationId="{D4A2DD72-43DD-48E5-BE34-37D49AB6DE02}"/>
          </ac:grpSpMkLst>
        </pc:grpChg>
        <pc:grpChg chg="add">
          <ac:chgData name="Wioletta Kaprol (1603062)" userId="S::1603062@student.uwtsd.ac.uk::e7f22c4f-0be6-4e74-9f06-7b2305b7c225" providerId="AD" clId="Web-{85A55AEC-C566-B2D4-9D5B-DC73133FFB29}" dt="2024-07-26T14:25:02.796" v="185"/>
          <ac:grpSpMkLst>
            <pc:docMk/>
            <pc:sldMk cId="954940915" sldId="259"/>
            <ac:grpSpMk id="74" creationId="{E69FF964-E599-4EFE-B276-9CA540461982}"/>
          </ac:grpSpMkLst>
        </pc:grpChg>
        <pc:grpChg chg="add">
          <ac:chgData name="Wioletta Kaprol (1603062)" userId="S::1603062@student.uwtsd.ac.uk::e7f22c4f-0be6-4e74-9f06-7b2305b7c225" providerId="AD" clId="Web-{85A55AEC-C566-B2D4-9D5B-DC73133FFB29}" dt="2024-07-26T14:25:02.796" v="185"/>
          <ac:grpSpMkLst>
            <pc:docMk/>
            <pc:sldMk cId="954940915" sldId="259"/>
            <ac:grpSpMk id="82" creationId="{59346B03-32C0-4D48-A61B-11552C1863EF}"/>
          </ac:grpSpMkLst>
        </pc:grpChg>
        <pc:grpChg chg="add">
          <ac:chgData name="Wioletta Kaprol (1603062)" userId="S::1603062@student.uwtsd.ac.uk::e7f22c4f-0be6-4e74-9f06-7b2305b7c225" providerId="AD" clId="Web-{85A55AEC-C566-B2D4-9D5B-DC73133FFB29}" dt="2024-07-26T14:25:02.796" v="185"/>
          <ac:grpSpMkLst>
            <pc:docMk/>
            <pc:sldMk cId="954940915" sldId="259"/>
            <ac:grpSpMk id="90" creationId="{C8ABE731-C1A2-4FD3-9E32-0655C4878A35}"/>
          </ac:grpSpMkLst>
        </pc:grpChg>
        <pc:graphicFrameChg chg="add mod modGraphic">
          <ac:chgData name="Wioletta Kaprol (1603062)" userId="S::1603062@student.uwtsd.ac.uk::e7f22c4f-0be6-4e74-9f06-7b2305b7c225" providerId="AD" clId="Web-{85A55AEC-C566-B2D4-9D5B-DC73133FFB29}" dt="2024-07-26T14:25:02.796" v="185"/>
          <ac:graphicFrameMkLst>
            <pc:docMk/>
            <pc:sldMk cId="954940915" sldId="259"/>
            <ac:graphicFrameMk id="5" creationId="{F5665EA5-2350-4BED-1660-507D3C5176B8}"/>
          </ac:graphicFrameMkLst>
        </pc:graphicFrameChg>
      </pc:sldChg>
      <pc:sldChg chg="addSp delSp modSp mod setBg setClrOvrMap">
        <pc:chgData name="Wioletta Kaprol (1603062)" userId="S::1603062@student.uwtsd.ac.uk::e7f22c4f-0be6-4e74-9f06-7b2305b7c225" providerId="AD" clId="Web-{85A55AEC-C566-B2D4-9D5B-DC73133FFB29}" dt="2024-07-26T14:24:48.905" v="184"/>
        <pc:sldMkLst>
          <pc:docMk/>
          <pc:sldMk cId="4282290652" sldId="260"/>
        </pc:sldMkLst>
        <pc:spChg chg="mod">
          <ac:chgData name="Wioletta Kaprol (1603062)" userId="S::1603062@student.uwtsd.ac.uk::e7f22c4f-0be6-4e74-9f06-7b2305b7c225" providerId="AD" clId="Web-{85A55AEC-C566-B2D4-9D5B-DC73133FFB29}" dt="2024-07-26T14:24:48.905" v="184"/>
          <ac:spMkLst>
            <pc:docMk/>
            <pc:sldMk cId="4282290652" sldId="260"/>
            <ac:spMk id="2" creationId="{F9FA0D4B-3959-E256-B9C7-E29EF28AD192}"/>
          </ac:spMkLst>
        </pc:spChg>
        <pc:spChg chg="del mod">
          <ac:chgData name="Wioletta Kaprol (1603062)" userId="S::1603062@student.uwtsd.ac.uk::e7f22c4f-0be6-4e74-9f06-7b2305b7c225" providerId="AD" clId="Web-{85A55AEC-C566-B2D4-9D5B-DC73133FFB29}" dt="2024-07-26T13:54:19.165" v="113"/>
          <ac:spMkLst>
            <pc:docMk/>
            <pc:sldMk cId="4282290652" sldId="260"/>
            <ac:spMk id="3" creationId="{CFB63667-9D35-4857-0886-1B5A03102CF4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3:53.739" v="139"/>
          <ac:spMkLst>
            <pc:docMk/>
            <pc:sldMk cId="4282290652" sldId="260"/>
            <ac:spMk id="9" creationId="{8DF67618-B87B-4195-8E24-3B126F79FF5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3:53.739" v="139"/>
          <ac:spMkLst>
            <pc:docMk/>
            <pc:sldMk cId="4282290652" sldId="260"/>
            <ac:spMk id="11" creationId="{64960379-9FF9-400A-A8A8-F5AB633FD3BF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5:54.084" v="158"/>
          <ac:spMkLst>
            <pc:docMk/>
            <pc:sldMk cId="4282290652" sldId="260"/>
            <ac:spMk id="29" creationId="{5C8908E2-EE49-44D2-9428-A28D2312A8D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5:54.084" v="158"/>
          <ac:spMkLst>
            <pc:docMk/>
            <pc:sldMk cId="4282290652" sldId="260"/>
            <ac:spMk id="35" creationId="{7449A6C7-D15F-4AA5-BFA5-71A404B4701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5:54.084" v="158"/>
          <ac:spMkLst>
            <pc:docMk/>
            <pc:sldMk cId="4282290652" sldId="260"/>
            <ac:spMk id="37" creationId="{ED888B23-07FA-482A-96DF-47E31AF1A603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5:54.021" v="157"/>
          <ac:spMkLst>
            <pc:docMk/>
            <pc:sldMk cId="4282290652" sldId="260"/>
            <ac:spMk id="42" creationId="{BACC6370-2D7E-4714-9D71-7542949D7D5D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5:54.021" v="157"/>
          <ac:spMkLst>
            <pc:docMk/>
            <pc:sldMk cId="4282290652" sldId="260"/>
            <ac:spMk id="44" creationId="{F68B3F68-107C-434F-AA38-110D5EA91B8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5:54.021" v="157"/>
          <ac:spMkLst>
            <pc:docMk/>
            <pc:sldMk cId="4282290652" sldId="260"/>
            <ac:spMk id="46" creationId="{AAD0DBB9-1A4B-4391-81D4-CB19F9AB918A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5:54.021" v="157"/>
          <ac:spMkLst>
            <pc:docMk/>
            <pc:sldMk cId="4282290652" sldId="260"/>
            <ac:spMk id="48" creationId="{063BBA22-50EA-4C4D-BE05-F1CE4E63AA5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6:29.070" v="159"/>
          <ac:spMkLst>
            <pc:docMk/>
            <pc:sldMk cId="4282290652" sldId="260"/>
            <ac:spMk id="50" creationId="{BACC6370-2D7E-4714-9D71-7542949D7D5D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6:29.070" v="159"/>
          <ac:spMkLst>
            <pc:docMk/>
            <pc:sldMk cId="4282290652" sldId="260"/>
            <ac:spMk id="51" creationId="{F68B3F68-107C-434F-AA38-110D5EA91B8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6:29.070" v="159"/>
          <ac:spMkLst>
            <pc:docMk/>
            <pc:sldMk cId="4282290652" sldId="260"/>
            <ac:spMk id="52" creationId="{AAD0DBB9-1A4B-4391-81D4-CB19F9AB918A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6:29.070" v="159"/>
          <ac:spMkLst>
            <pc:docMk/>
            <pc:sldMk cId="4282290652" sldId="260"/>
            <ac:spMk id="53" creationId="{063BBA22-50EA-4C4D-BE05-F1CE4E63AA5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4:48.905" v="184"/>
          <ac:spMkLst>
            <pc:docMk/>
            <pc:sldMk cId="4282290652" sldId="260"/>
            <ac:spMk id="58" creationId="{1D63C574-BFD2-41A1-A567-B0C3CC7FDD4F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4:48.905" v="184"/>
          <ac:spMkLst>
            <pc:docMk/>
            <pc:sldMk cId="4282290652" sldId="260"/>
            <ac:spMk id="60" creationId="{E2A46BAB-8C31-42B2-90E8-B26DD3E81D37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4:48.905" v="184"/>
          <ac:spMkLst>
            <pc:docMk/>
            <pc:sldMk cId="4282290652" sldId="260"/>
            <ac:spMk id="79" creationId="{9228552E-C8B1-4A80-8448-0787CE0FC704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03:53.739" v="139"/>
          <ac:grpSpMkLst>
            <pc:docMk/>
            <pc:sldMk cId="4282290652" sldId="260"/>
            <ac:grpSpMk id="13" creationId="{2C491629-AE25-486B-9B22-2CE4EE8F7E47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03:53.739" v="139"/>
          <ac:grpSpMkLst>
            <pc:docMk/>
            <pc:sldMk cId="4282290652" sldId="260"/>
            <ac:grpSpMk id="17" creationId="{43F5E015-E085-4624-B431-B42414448684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15:54.084" v="158"/>
          <ac:grpSpMkLst>
            <pc:docMk/>
            <pc:sldMk cId="4282290652" sldId="260"/>
            <ac:grpSpMk id="31" creationId="{05314994-6337-4875-8CF5-652CAFE8342C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4:48.905" v="184"/>
          <ac:grpSpMkLst>
            <pc:docMk/>
            <pc:sldMk cId="4282290652" sldId="260"/>
            <ac:grpSpMk id="62" creationId="{B3F7A3C7-0737-4E57-B30E-8EEFE638B401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4:48.905" v="184"/>
          <ac:grpSpMkLst>
            <pc:docMk/>
            <pc:sldMk cId="4282290652" sldId="260"/>
            <ac:grpSpMk id="66" creationId="{43F5E015-E085-4624-B431-B42414448684}"/>
          </ac:grpSpMkLst>
        </pc:grpChg>
        <pc:graphicFrameChg chg="add mod modGraphic">
          <ac:chgData name="Wioletta Kaprol (1603062)" userId="S::1603062@student.uwtsd.ac.uk::e7f22c4f-0be6-4e74-9f06-7b2305b7c225" providerId="AD" clId="Web-{85A55AEC-C566-B2D4-9D5B-DC73133FFB29}" dt="2024-07-26T14:24:48.905" v="184"/>
          <ac:graphicFrameMkLst>
            <pc:docMk/>
            <pc:sldMk cId="4282290652" sldId="260"/>
            <ac:graphicFrameMk id="5" creationId="{47672003-F2AF-AA15-3486-AC72F8F2AD87}"/>
          </ac:graphicFrameMkLst>
        </pc:graphicFrameChg>
        <pc:picChg chg="add">
          <ac:chgData name="Wioletta Kaprol (1603062)" userId="S::1603062@student.uwtsd.ac.uk::e7f22c4f-0be6-4e74-9f06-7b2305b7c225" providerId="AD" clId="Web-{85A55AEC-C566-B2D4-9D5B-DC73133FFB29}" dt="2024-07-26T14:24:48.905" v="184"/>
          <ac:picMkLst>
            <pc:docMk/>
            <pc:sldMk cId="4282290652" sldId="260"/>
            <ac:picMk id="75" creationId="{2689FF77-1011-A0CA-B55E-61C05E0CE771}"/>
          </ac:picMkLst>
        </pc:picChg>
      </pc:sldChg>
      <pc:sldChg chg="addSp delSp modSp mod setBg setClrOvrMap">
        <pc:chgData name="Wioletta Kaprol (1603062)" userId="S::1603062@student.uwtsd.ac.uk::e7f22c4f-0be6-4e74-9f06-7b2305b7c225" providerId="AD" clId="Web-{85A55AEC-C566-B2D4-9D5B-DC73133FFB29}" dt="2024-07-26T14:24:41.904" v="183"/>
        <pc:sldMkLst>
          <pc:docMk/>
          <pc:sldMk cId="346575134" sldId="261"/>
        </pc:sldMkLst>
        <pc:spChg chg="mod">
          <ac:chgData name="Wioletta Kaprol (1603062)" userId="S::1603062@student.uwtsd.ac.uk::e7f22c4f-0be6-4e74-9f06-7b2305b7c225" providerId="AD" clId="Web-{85A55AEC-C566-B2D4-9D5B-DC73133FFB29}" dt="2024-07-26T14:24:41.904" v="183"/>
          <ac:spMkLst>
            <pc:docMk/>
            <pc:sldMk cId="346575134" sldId="261"/>
            <ac:spMk id="2" creationId="{DF0BB117-080C-A577-99E7-F85EAD3EC2A2}"/>
          </ac:spMkLst>
        </pc:spChg>
        <pc:spChg chg="del mod">
          <ac:chgData name="Wioletta Kaprol (1603062)" userId="S::1603062@student.uwtsd.ac.uk::e7f22c4f-0be6-4e74-9f06-7b2305b7c225" providerId="AD" clId="Web-{85A55AEC-C566-B2D4-9D5B-DC73133FFB29}" dt="2024-07-26T13:54:28.651" v="114"/>
          <ac:spMkLst>
            <pc:docMk/>
            <pc:sldMk cId="346575134" sldId="261"/>
            <ac:spMk id="3" creationId="{A5DB23CC-133F-7204-D0B9-600D354F9388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5:11.820" v="140"/>
          <ac:spMkLst>
            <pc:docMk/>
            <pc:sldMk cId="346575134" sldId="261"/>
            <ac:spMk id="9" creationId="{5C8908E2-EE49-44D2-9428-A28D2312A8D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5:11.820" v="140"/>
          <ac:spMkLst>
            <pc:docMk/>
            <pc:sldMk cId="346575134" sldId="261"/>
            <ac:spMk id="15" creationId="{7449A6C7-D15F-4AA5-BFA5-71A404B4701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5:11.820" v="140"/>
          <ac:spMkLst>
            <pc:docMk/>
            <pc:sldMk cId="346575134" sldId="261"/>
            <ac:spMk id="17" creationId="{ED888B23-07FA-482A-96DF-47E31AF1A603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4:41.904" v="183"/>
          <ac:spMkLst>
            <pc:docMk/>
            <pc:sldMk cId="346575134" sldId="261"/>
            <ac:spMk id="22" creationId="{1D63C574-BFD2-41A1-A567-B0C3CC7FDD4F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4:41.904" v="183"/>
          <ac:spMkLst>
            <pc:docMk/>
            <pc:sldMk cId="346575134" sldId="261"/>
            <ac:spMk id="24" creationId="{E2A46BAB-8C31-42B2-90E8-B26DD3E81D37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4:41.904" v="183"/>
          <ac:spMkLst>
            <pc:docMk/>
            <pc:sldMk cId="346575134" sldId="261"/>
            <ac:spMk id="43" creationId="{9228552E-C8B1-4A80-8448-0787CE0FC704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05:11.820" v="140"/>
          <ac:grpSpMkLst>
            <pc:docMk/>
            <pc:sldMk cId="346575134" sldId="261"/>
            <ac:grpSpMk id="11" creationId="{05314994-6337-4875-8CF5-652CAFE8342C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4:41.904" v="183"/>
          <ac:grpSpMkLst>
            <pc:docMk/>
            <pc:sldMk cId="346575134" sldId="261"/>
            <ac:grpSpMk id="26" creationId="{B3F7A3C7-0737-4E57-B30E-8EEFE638B401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4:41.904" v="183"/>
          <ac:grpSpMkLst>
            <pc:docMk/>
            <pc:sldMk cId="346575134" sldId="261"/>
            <ac:grpSpMk id="30" creationId="{43F5E015-E085-4624-B431-B42414448684}"/>
          </ac:grpSpMkLst>
        </pc:grpChg>
        <pc:graphicFrameChg chg="add mod modGraphic">
          <ac:chgData name="Wioletta Kaprol (1603062)" userId="S::1603062@student.uwtsd.ac.uk::e7f22c4f-0be6-4e74-9f06-7b2305b7c225" providerId="AD" clId="Web-{85A55AEC-C566-B2D4-9D5B-DC73133FFB29}" dt="2024-07-26T14:24:41.904" v="183"/>
          <ac:graphicFrameMkLst>
            <pc:docMk/>
            <pc:sldMk cId="346575134" sldId="261"/>
            <ac:graphicFrameMk id="5" creationId="{0E0BCFAB-5EA8-C623-D593-FF0B066EADEE}"/>
          </ac:graphicFrameMkLst>
        </pc:graphicFrameChg>
        <pc:picChg chg="add">
          <ac:chgData name="Wioletta Kaprol (1603062)" userId="S::1603062@student.uwtsd.ac.uk::e7f22c4f-0be6-4e74-9f06-7b2305b7c225" providerId="AD" clId="Web-{85A55AEC-C566-B2D4-9D5B-DC73133FFB29}" dt="2024-07-26T14:24:41.904" v="183"/>
          <ac:picMkLst>
            <pc:docMk/>
            <pc:sldMk cId="346575134" sldId="261"/>
            <ac:picMk id="39" creationId="{EBDCFD64-D349-CE55-6D0B-A0D1F071BC1F}"/>
          </ac:picMkLst>
        </pc:picChg>
      </pc:sldChg>
      <pc:sldChg chg="addSp delSp modSp mod setBg setClrOvrMap">
        <pc:chgData name="Wioletta Kaprol (1603062)" userId="S::1603062@student.uwtsd.ac.uk::e7f22c4f-0be6-4e74-9f06-7b2305b7c225" providerId="AD" clId="Web-{85A55AEC-C566-B2D4-9D5B-DC73133FFB29}" dt="2024-07-26T14:24:29.732" v="182"/>
        <pc:sldMkLst>
          <pc:docMk/>
          <pc:sldMk cId="1164647513" sldId="262"/>
        </pc:sldMkLst>
        <pc:spChg chg="mod">
          <ac:chgData name="Wioletta Kaprol (1603062)" userId="S::1603062@student.uwtsd.ac.uk::e7f22c4f-0be6-4e74-9f06-7b2305b7c225" providerId="AD" clId="Web-{85A55AEC-C566-B2D4-9D5B-DC73133FFB29}" dt="2024-07-26T14:24:29.732" v="182"/>
          <ac:spMkLst>
            <pc:docMk/>
            <pc:sldMk cId="1164647513" sldId="262"/>
            <ac:spMk id="2" creationId="{3BD57BC4-D70F-7511-A5EE-7B9495C389E6}"/>
          </ac:spMkLst>
        </pc:spChg>
        <pc:spChg chg="del mod">
          <ac:chgData name="Wioletta Kaprol (1603062)" userId="S::1603062@student.uwtsd.ac.uk::e7f22c4f-0be6-4e74-9f06-7b2305b7c225" providerId="AD" clId="Web-{85A55AEC-C566-B2D4-9D5B-DC73133FFB29}" dt="2024-07-26T13:57:09.221" v="115"/>
          <ac:spMkLst>
            <pc:docMk/>
            <pc:sldMk cId="1164647513" sldId="262"/>
            <ac:spMk id="3" creationId="{5128D746-CABC-753A-7317-4D423191749D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4:29.732" v="182"/>
          <ac:spMkLst>
            <pc:docMk/>
            <pc:sldMk cId="1164647513" sldId="262"/>
            <ac:spMk id="9" creationId="{8DF67618-B87B-4195-8E24-3B126F79FF5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4:29.732" v="182"/>
          <ac:spMkLst>
            <pc:docMk/>
            <pc:sldMk cId="1164647513" sldId="262"/>
            <ac:spMk id="11" creationId="{64960379-9FF9-400A-A8A8-F5AB633FD3BF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4:29.732" v="182"/>
          <ac:spMkLst>
            <pc:docMk/>
            <pc:sldMk cId="1164647513" sldId="262"/>
            <ac:spMk id="30" creationId="{9228552E-C8B1-4A80-8448-0787CE0FC704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24:29.732" v="182"/>
          <ac:grpSpMkLst>
            <pc:docMk/>
            <pc:sldMk cId="1164647513" sldId="262"/>
            <ac:grpSpMk id="13" creationId="{2C491629-AE25-486B-9B22-2CE4EE8F7E47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4:29.732" v="182"/>
          <ac:grpSpMkLst>
            <pc:docMk/>
            <pc:sldMk cId="1164647513" sldId="262"/>
            <ac:grpSpMk id="17" creationId="{43F5E015-E085-4624-B431-B42414448684}"/>
          </ac:grpSpMkLst>
        </pc:grpChg>
        <pc:graphicFrameChg chg="add mod modGraphic">
          <ac:chgData name="Wioletta Kaprol (1603062)" userId="S::1603062@student.uwtsd.ac.uk::e7f22c4f-0be6-4e74-9f06-7b2305b7c225" providerId="AD" clId="Web-{85A55AEC-C566-B2D4-9D5B-DC73133FFB29}" dt="2024-07-26T14:24:29.732" v="182"/>
          <ac:graphicFrameMkLst>
            <pc:docMk/>
            <pc:sldMk cId="1164647513" sldId="262"/>
            <ac:graphicFrameMk id="5" creationId="{8D687D60-C4EC-1653-2F3C-9DF46CC2E375}"/>
          </ac:graphicFrameMkLst>
        </pc:graphicFrameChg>
        <pc:picChg chg="add">
          <ac:chgData name="Wioletta Kaprol (1603062)" userId="S::1603062@student.uwtsd.ac.uk::e7f22c4f-0be6-4e74-9f06-7b2305b7c225" providerId="AD" clId="Web-{85A55AEC-C566-B2D4-9D5B-DC73133FFB29}" dt="2024-07-26T14:24:29.732" v="182"/>
          <ac:picMkLst>
            <pc:docMk/>
            <pc:sldMk cId="1164647513" sldId="262"/>
            <ac:picMk id="26" creationId="{780B21EF-41EB-F6DB-213D-D174C0B69593}"/>
          </ac:picMkLst>
        </pc:picChg>
      </pc:sldChg>
      <pc:sldChg chg="addSp delSp modSp mod setBg">
        <pc:chgData name="Wioletta Kaprol (1603062)" userId="S::1603062@student.uwtsd.ac.uk::e7f22c4f-0be6-4e74-9f06-7b2305b7c225" providerId="AD" clId="Web-{85A55AEC-C566-B2D4-9D5B-DC73133FFB29}" dt="2024-07-26T14:24:20.575" v="181"/>
        <pc:sldMkLst>
          <pc:docMk/>
          <pc:sldMk cId="1075744723" sldId="263"/>
        </pc:sldMkLst>
        <pc:spChg chg="mod">
          <ac:chgData name="Wioletta Kaprol (1603062)" userId="S::1603062@student.uwtsd.ac.uk::e7f22c4f-0be6-4e74-9f06-7b2305b7c225" providerId="AD" clId="Web-{85A55AEC-C566-B2D4-9D5B-DC73133FFB29}" dt="2024-07-26T14:24:20.575" v="181"/>
          <ac:spMkLst>
            <pc:docMk/>
            <pc:sldMk cId="1075744723" sldId="263"/>
            <ac:spMk id="2" creationId="{358E7AC2-1344-E3EC-D27C-FA24F335F549}"/>
          </ac:spMkLst>
        </pc:spChg>
        <pc:spChg chg="del mod">
          <ac:chgData name="Wioletta Kaprol (1603062)" userId="S::1603062@student.uwtsd.ac.uk::e7f22c4f-0be6-4e74-9f06-7b2305b7c225" providerId="AD" clId="Web-{85A55AEC-C566-B2D4-9D5B-DC73133FFB29}" dt="2024-07-26T13:57:45.957" v="116"/>
          <ac:spMkLst>
            <pc:docMk/>
            <pc:sldMk cId="1075744723" sldId="263"/>
            <ac:spMk id="3" creationId="{BAEDA6E0-B3F3-60C1-20F6-C8798D20EC2D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4:20.575" v="181"/>
          <ac:spMkLst>
            <pc:docMk/>
            <pc:sldMk cId="1075744723" sldId="263"/>
            <ac:spMk id="9" creationId="{8DF67618-B87B-4195-8E24-3B126F79FF5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4:20.575" v="181"/>
          <ac:spMkLst>
            <pc:docMk/>
            <pc:sldMk cId="1075744723" sldId="263"/>
            <ac:spMk id="11" creationId="{64960379-9FF9-400A-A8A8-F5AB633FD3BF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4:20.575" v="181"/>
          <ac:spMkLst>
            <pc:docMk/>
            <pc:sldMk cId="1075744723" sldId="263"/>
            <ac:spMk id="29" creationId="{A7AE9375-4664-4DB2-922D-2782A6E439AC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4:20.575" v="181"/>
          <ac:spMkLst>
            <pc:docMk/>
            <pc:sldMk cId="1075744723" sldId="263"/>
            <ac:spMk id="33" creationId="{9DD005C1-8C51-42D6-9BEE-B9B83849743D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24:20.575" v="181"/>
          <ac:grpSpMkLst>
            <pc:docMk/>
            <pc:sldMk cId="1075744723" sldId="263"/>
            <ac:grpSpMk id="13" creationId="{2C491629-AE25-486B-9B22-2CE4EE8F7E47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4:20.575" v="181"/>
          <ac:grpSpMkLst>
            <pc:docMk/>
            <pc:sldMk cId="1075744723" sldId="263"/>
            <ac:grpSpMk id="17" creationId="{43F5E015-E085-4624-B431-B42414448684}"/>
          </ac:grpSpMkLst>
        </pc:grpChg>
        <pc:graphicFrameChg chg="add mod modGraphic">
          <ac:chgData name="Wioletta Kaprol (1603062)" userId="S::1603062@student.uwtsd.ac.uk::e7f22c4f-0be6-4e74-9f06-7b2305b7c225" providerId="AD" clId="Web-{85A55AEC-C566-B2D4-9D5B-DC73133FFB29}" dt="2024-07-26T14:24:20.575" v="181"/>
          <ac:graphicFrameMkLst>
            <pc:docMk/>
            <pc:sldMk cId="1075744723" sldId="263"/>
            <ac:graphicFrameMk id="5" creationId="{00C825B4-B800-8670-8507-A13189C7CB12}"/>
          </ac:graphicFrameMkLst>
        </pc:graphicFrameChg>
        <pc:cxnChg chg="add">
          <ac:chgData name="Wioletta Kaprol (1603062)" userId="S::1603062@student.uwtsd.ac.uk::e7f22c4f-0be6-4e74-9f06-7b2305b7c225" providerId="AD" clId="Web-{85A55AEC-C566-B2D4-9D5B-DC73133FFB29}" dt="2024-07-26T14:24:20.575" v="181"/>
          <ac:cxnSpMkLst>
            <pc:docMk/>
            <pc:sldMk cId="1075744723" sldId="263"/>
            <ac:cxnSpMk id="31" creationId="{EE504C98-6397-41C1-A8D8-2D9C4ED307E0}"/>
          </ac:cxnSpMkLst>
        </pc:cxnChg>
      </pc:sldChg>
      <pc:sldChg chg="addSp delSp modSp mod setBg setClrOvrMap">
        <pc:chgData name="Wioletta Kaprol (1603062)" userId="S::1603062@student.uwtsd.ac.uk::e7f22c4f-0be6-4e74-9f06-7b2305b7c225" providerId="AD" clId="Web-{85A55AEC-C566-B2D4-9D5B-DC73133FFB29}" dt="2024-07-26T14:26:18.127" v="189"/>
        <pc:sldMkLst>
          <pc:docMk/>
          <pc:sldMk cId="269531137" sldId="264"/>
        </pc:sldMkLst>
        <pc:spChg chg="mod">
          <ac:chgData name="Wioletta Kaprol (1603062)" userId="S::1603062@student.uwtsd.ac.uk::e7f22c4f-0be6-4e74-9f06-7b2305b7c225" providerId="AD" clId="Web-{85A55AEC-C566-B2D4-9D5B-DC73133FFB29}" dt="2024-07-26T14:26:18.127" v="189"/>
          <ac:spMkLst>
            <pc:docMk/>
            <pc:sldMk cId="269531137" sldId="264"/>
            <ac:spMk id="2" creationId="{DD1965A3-395F-FB71-A608-5D020168F527}"/>
          </ac:spMkLst>
        </pc:spChg>
        <pc:spChg chg="del mod">
          <ac:chgData name="Wioletta Kaprol (1603062)" userId="S::1603062@student.uwtsd.ac.uk::e7f22c4f-0be6-4e74-9f06-7b2305b7c225" providerId="AD" clId="Web-{85A55AEC-C566-B2D4-9D5B-DC73133FFB29}" dt="2024-07-26T13:57:59.035" v="117"/>
          <ac:spMkLst>
            <pc:docMk/>
            <pc:sldMk cId="269531137" sldId="264"/>
            <ac:spMk id="3" creationId="{F0405C43-5878-1F2D-A082-E6785F681BD2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6:37.820" v="143"/>
          <ac:spMkLst>
            <pc:docMk/>
            <pc:sldMk cId="269531137" sldId="264"/>
            <ac:spMk id="9" creationId="{8DF67618-B87B-4195-8E24-3B126F79FF5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6:37.820" v="143"/>
          <ac:spMkLst>
            <pc:docMk/>
            <pc:sldMk cId="269531137" sldId="264"/>
            <ac:spMk id="11" creationId="{64960379-9FF9-400A-A8A8-F5AB633FD3BF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6:37.758" v="142"/>
          <ac:spMkLst>
            <pc:docMk/>
            <pc:sldMk cId="269531137" sldId="264"/>
            <ac:spMk id="29" creationId="{1D63C574-BFD2-41A1-A567-B0C3CC7FDD4F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6:37.758" v="142"/>
          <ac:spMkLst>
            <pc:docMk/>
            <pc:sldMk cId="269531137" sldId="264"/>
            <ac:spMk id="31" creationId="{E2A46BAB-8C31-42B2-90E8-B26DD3E81D37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6:18.127" v="189"/>
          <ac:spMkLst>
            <pc:docMk/>
            <pc:sldMk cId="269531137" sldId="264"/>
            <ac:spMk id="35" creationId="{063BBA22-50EA-4C4D-BE05-F1CE4E63AA5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6:18.127" v="189"/>
          <ac:spMkLst>
            <pc:docMk/>
            <pc:sldMk cId="269531137" sldId="264"/>
            <ac:spMk id="46" creationId="{BACC6370-2D7E-4714-9D71-7542949D7D5D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6:18.127" v="189"/>
          <ac:spMkLst>
            <pc:docMk/>
            <pc:sldMk cId="269531137" sldId="264"/>
            <ac:spMk id="47" creationId="{F68B3F68-107C-434F-AA38-110D5EA91B8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6:18.127" v="189"/>
          <ac:spMkLst>
            <pc:docMk/>
            <pc:sldMk cId="269531137" sldId="264"/>
            <ac:spMk id="48" creationId="{AAD0DBB9-1A4B-4391-81D4-CB19F9AB918A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6:18.127" v="189"/>
          <ac:spMkLst>
            <pc:docMk/>
            <pc:sldMk cId="269531137" sldId="264"/>
            <ac:spMk id="54" creationId="{9228552E-C8B1-4A80-8448-0787CE0FC704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06:37.820" v="143"/>
          <ac:grpSpMkLst>
            <pc:docMk/>
            <pc:sldMk cId="269531137" sldId="264"/>
            <ac:grpSpMk id="13" creationId="{2C491629-AE25-486B-9B22-2CE4EE8F7E47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06:37.820" v="143"/>
          <ac:grpSpMkLst>
            <pc:docMk/>
            <pc:sldMk cId="269531137" sldId="264"/>
            <ac:grpSpMk id="17" creationId="{43F5E015-E085-4624-B431-B42414448684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06:37.758" v="142"/>
          <ac:grpSpMkLst>
            <pc:docMk/>
            <pc:sldMk cId="269531137" sldId="264"/>
            <ac:grpSpMk id="33" creationId="{B3F7A3C7-0737-4E57-B30E-8EEFE638B401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06:37.758" v="142"/>
          <ac:grpSpMkLst>
            <pc:docMk/>
            <pc:sldMk cId="269531137" sldId="264"/>
            <ac:grpSpMk id="37" creationId="{43F5E015-E085-4624-B431-B42414448684}"/>
          </ac:grpSpMkLst>
        </pc:grpChg>
        <pc:graphicFrameChg chg="add mod modGraphic">
          <ac:chgData name="Wioletta Kaprol (1603062)" userId="S::1603062@student.uwtsd.ac.uk::e7f22c4f-0be6-4e74-9f06-7b2305b7c225" providerId="AD" clId="Web-{85A55AEC-C566-B2D4-9D5B-DC73133FFB29}" dt="2024-07-26T14:26:18.127" v="189"/>
          <ac:graphicFrameMkLst>
            <pc:docMk/>
            <pc:sldMk cId="269531137" sldId="264"/>
            <ac:graphicFrameMk id="5" creationId="{F0D74C21-28FC-F68B-9670-7FFB169E1785}"/>
          </ac:graphicFrameMkLst>
        </pc:graphicFrameChg>
        <pc:picChg chg="add">
          <ac:chgData name="Wioletta Kaprol (1603062)" userId="S::1603062@student.uwtsd.ac.uk::e7f22c4f-0be6-4e74-9f06-7b2305b7c225" providerId="AD" clId="Web-{85A55AEC-C566-B2D4-9D5B-DC73133FFB29}" dt="2024-07-26T14:26:18.127" v="189"/>
          <ac:picMkLst>
            <pc:docMk/>
            <pc:sldMk cId="269531137" sldId="264"/>
            <ac:picMk id="50" creationId="{02DB7150-6C37-ACA4-D697-4B77C47C42CC}"/>
          </ac:picMkLst>
        </pc:picChg>
      </pc:sldChg>
      <pc:sldChg chg="addSp delSp modSp mod setBg setClrOvrMap">
        <pc:chgData name="Wioletta Kaprol (1603062)" userId="S::1603062@student.uwtsd.ac.uk::e7f22c4f-0be6-4e74-9f06-7b2305b7c225" providerId="AD" clId="Web-{85A55AEC-C566-B2D4-9D5B-DC73133FFB29}" dt="2024-07-26T14:19:12.093" v="165"/>
        <pc:sldMkLst>
          <pc:docMk/>
          <pc:sldMk cId="2787579070" sldId="265"/>
        </pc:sldMkLst>
        <pc:spChg chg="mod">
          <ac:chgData name="Wioletta Kaprol (1603062)" userId="S::1603062@student.uwtsd.ac.uk::e7f22c4f-0be6-4e74-9f06-7b2305b7c225" providerId="AD" clId="Web-{85A55AEC-C566-B2D4-9D5B-DC73133FFB29}" dt="2024-07-26T14:19:12.093" v="165"/>
          <ac:spMkLst>
            <pc:docMk/>
            <pc:sldMk cId="2787579070" sldId="265"/>
            <ac:spMk id="2" creationId="{DFD2CFA8-4172-AC1B-16B6-30A13212AB70}"/>
          </ac:spMkLst>
        </pc:spChg>
        <pc:spChg chg="del mod">
          <ac:chgData name="Wioletta Kaprol (1603062)" userId="S::1603062@student.uwtsd.ac.uk::e7f22c4f-0be6-4e74-9f06-7b2305b7c225" providerId="AD" clId="Web-{85A55AEC-C566-B2D4-9D5B-DC73133FFB29}" dt="2024-07-26T13:58:08.848" v="118"/>
          <ac:spMkLst>
            <pc:docMk/>
            <pc:sldMk cId="2787579070" sldId="265"/>
            <ac:spMk id="3" creationId="{A33D15E5-4B62-B1C0-C63E-B9C890CE9793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7:07.743" v="144"/>
          <ac:spMkLst>
            <pc:docMk/>
            <pc:sldMk cId="2787579070" sldId="265"/>
            <ac:spMk id="9" creationId="{8DF67618-B87B-4195-8E24-3B126F79FF5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7:07.743" v="144"/>
          <ac:spMkLst>
            <pc:docMk/>
            <pc:sldMk cId="2787579070" sldId="265"/>
            <ac:spMk id="11" creationId="{64960379-9FF9-400A-A8A8-F5AB633FD3BF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9:12.093" v="165"/>
          <ac:spMkLst>
            <pc:docMk/>
            <pc:sldMk cId="2787579070" sldId="265"/>
            <ac:spMk id="29" creationId="{5C8908E2-EE49-44D2-9428-A28D2312A8D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9:12.093" v="165"/>
          <ac:spMkLst>
            <pc:docMk/>
            <pc:sldMk cId="2787579070" sldId="265"/>
            <ac:spMk id="35" creationId="{7449A6C7-D15F-4AA5-BFA5-71A404B4701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9:12.093" v="165"/>
          <ac:spMkLst>
            <pc:docMk/>
            <pc:sldMk cId="2787579070" sldId="265"/>
            <ac:spMk id="37" creationId="{ED888B23-07FA-482A-96DF-47E31AF1A603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07:07.743" v="144"/>
          <ac:grpSpMkLst>
            <pc:docMk/>
            <pc:sldMk cId="2787579070" sldId="265"/>
            <ac:grpSpMk id="13" creationId="{2C491629-AE25-486B-9B22-2CE4EE8F7E47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07:07.743" v="144"/>
          <ac:grpSpMkLst>
            <pc:docMk/>
            <pc:sldMk cId="2787579070" sldId="265"/>
            <ac:grpSpMk id="17" creationId="{43F5E015-E085-4624-B431-B42414448684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19:12.093" v="165"/>
          <ac:grpSpMkLst>
            <pc:docMk/>
            <pc:sldMk cId="2787579070" sldId="265"/>
            <ac:grpSpMk id="31" creationId="{05314994-6337-4875-8CF5-652CAFE8342C}"/>
          </ac:grpSpMkLst>
        </pc:grpChg>
        <pc:graphicFrameChg chg="add mod modGraphic">
          <ac:chgData name="Wioletta Kaprol (1603062)" userId="S::1603062@student.uwtsd.ac.uk::e7f22c4f-0be6-4e74-9f06-7b2305b7c225" providerId="AD" clId="Web-{85A55AEC-C566-B2D4-9D5B-DC73133FFB29}" dt="2024-07-26T14:19:12.093" v="165"/>
          <ac:graphicFrameMkLst>
            <pc:docMk/>
            <pc:sldMk cId="2787579070" sldId="265"/>
            <ac:graphicFrameMk id="5" creationId="{453F37FD-EEDD-A558-5092-CE9610655006}"/>
          </ac:graphicFrameMkLst>
        </pc:graphicFrameChg>
        <pc:picChg chg="add">
          <ac:chgData name="Wioletta Kaprol (1603062)" userId="S::1603062@student.uwtsd.ac.uk::e7f22c4f-0be6-4e74-9f06-7b2305b7c225" providerId="AD" clId="Web-{85A55AEC-C566-B2D4-9D5B-DC73133FFB29}" dt="2024-07-26T14:19:12.093" v="165"/>
          <ac:picMkLst>
            <pc:docMk/>
            <pc:sldMk cId="2787579070" sldId="265"/>
            <ac:picMk id="39" creationId="{8E9EEBBD-9DE4-0E5B-CD88-EE6A9E933AA0}"/>
          </ac:picMkLst>
        </pc:picChg>
      </pc:sldChg>
      <pc:sldChg chg="addSp delSp modSp mod setBg setClrOvrMap">
        <pc:chgData name="Wioletta Kaprol (1603062)" userId="S::1603062@student.uwtsd.ac.uk::e7f22c4f-0be6-4e74-9f06-7b2305b7c225" providerId="AD" clId="Web-{85A55AEC-C566-B2D4-9D5B-DC73133FFB29}" dt="2024-07-26T14:19:33.219" v="166"/>
        <pc:sldMkLst>
          <pc:docMk/>
          <pc:sldMk cId="2144215593" sldId="266"/>
        </pc:sldMkLst>
        <pc:spChg chg="mod">
          <ac:chgData name="Wioletta Kaprol (1603062)" userId="S::1603062@student.uwtsd.ac.uk::e7f22c4f-0be6-4e74-9f06-7b2305b7c225" providerId="AD" clId="Web-{85A55AEC-C566-B2D4-9D5B-DC73133FFB29}" dt="2024-07-26T14:19:33.219" v="166"/>
          <ac:spMkLst>
            <pc:docMk/>
            <pc:sldMk cId="2144215593" sldId="266"/>
            <ac:spMk id="2" creationId="{4000AEAB-1121-E735-555F-8D88BE5978F6}"/>
          </ac:spMkLst>
        </pc:spChg>
        <pc:spChg chg="del mod">
          <ac:chgData name="Wioletta Kaprol (1603062)" userId="S::1603062@student.uwtsd.ac.uk::e7f22c4f-0be6-4e74-9f06-7b2305b7c225" providerId="AD" clId="Web-{85A55AEC-C566-B2D4-9D5B-DC73133FFB29}" dt="2024-07-26T13:58:19.864" v="119"/>
          <ac:spMkLst>
            <pc:docMk/>
            <pc:sldMk cId="2144215593" sldId="266"/>
            <ac:spMk id="3" creationId="{0BFC7F65-E1C3-2134-5C75-F5E9A36F58E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7:37.338" v="145"/>
          <ac:spMkLst>
            <pc:docMk/>
            <pc:sldMk cId="2144215593" sldId="266"/>
            <ac:spMk id="9" creationId="{8DF67618-B87B-4195-8E24-3B126F79FF5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7:37.338" v="145"/>
          <ac:spMkLst>
            <pc:docMk/>
            <pc:sldMk cId="2144215593" sldId="266"/>
            <ac:spMk id="11" creationId="{64960379-9FF9-400A-A8A8-F5AB633FD3BF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9:33.219" v="166"/>
          <ac:spMkLst>
            <pc:docMk/>
            <pc:sldMk cId="2144215593" sldId="266"/>
            <ac:spMk id="29" creationId="{9DBC8166-481C-4473-95F5-9A5B9073B7F1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9:33.219" v="166"/>
          <ac:spMkLst>
            <pc:docMk/>
            <pc:sldMk cId="2144215593" sldId="266"/>
            <ac:spMk id="31" creationId="{A5A5CE6E-90AF-4D43-A014-1F9EC83EB93D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19:33.219" v="166"/>
          <ac:spMkLst>
            <pc:docMk/>
            <pc:sldMk cId="2144215593" sldId="266"/>
            <ac:spMk id="37" creationId="{9228552E-C8B1-4A80-8448-0787CE0FC704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07:37.338" v="145"/>
          <ac:grpSpMkLst>
            <pc:docMk/>
            <pc:sldMk cId="2144215593" sldId="266"/>
            <ac:grpSpMk id="13" creationId="{2C491629-AE25-486B-9B22-2CE4EE8F7E47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07:37.338" v="145"/>
          <ac:grpSpMkLst>
            <pc:docMk/>
            <pc:sldMk cId="2144215593" sldId="266"/>
            <ac:grpSpMk id="17" creationId="{43F5E015-E085-4624-B431-B42414448684}"/>
          </ac:grpSpMkLst>
        </pc:grpChg>
        <pc:graphicFrameChg chg="add mod modGraphic">
          <ac:chgData name="Wioletta Kaprol (1603062)" userId="S::1603062@student.uwtsd.ac.uk::e7f22c4f-0be6-4e74-9f06-7b2305b7c225" providerId="AD" clId="Web-{85A55AEC-C566-B2D4-9D5B-DC73133FFB29}" dt="2024-07-26T14:19:33.219" v="166"/>
          <ac:graphicFrameMkLst>
            <pc:docMk/>
            <pc:sldMk cId="2144215593" sldId="266"/>
            <ac:graphicFrameMk id="5" creationId="{38196121-AC50-846D-BC6A-4A75466190D0}"/>
          </ac:graphicFrameMkLst>
        </pc:graphicFrameChg>
        <pc:picChg chg="add">
          <ac:chgData name="Wioletta Kaprol (1603062)" userId="S::1603062@student.uwtsd.ac.uk::e7f22c4f-0be6-4e74-9f06-7b2305b7c225" providerId="AD" clId="Web-{85A55AEC-C566-B2D4-9D5B-DC73133FFB29}" dt="2024-07-26T14:19:33.219" v="166"/>
          <ac:picMkLst>
            <pc:docMk/>
            <pc:sldMk cId="2144215593" sldId="266"/>
            <ac:picMk id="33" creationId="{40FC3916-5DA0-C1DC-D8B3-6A3867D482ED}"/>
          </ac:picMkLst>
        </pc:picChg>
      </pc:sldChg>
      <pc:sldChg chg="addSp delSp modSp mod setBg setClrOvrMap">
        <pc:chgData name="Wioletta Kaprol (1603062)" userId="S::1603062@student.uwtsd.ac.uk::e7f22c4f-0be6-4e74-9f06-7b2305b7c225" providerId="AD" clId="Web-{85A55AEC-C566-B2D4-9D5B-DC73133FFB29}" dt="2024-07-26T14:26:01.955" v="188"/>
        <pc:sldMkLst>
          <pc:docMk/>
          <pc:sldMk cId="4153654006" sldId="267"/>
        </pc:sldMkLst>
        <pc:spChg chg="mod">
          <ac:chgData name="Wioletta Kaprol (1603062)" userId="S::1603062@student.uwtsd.ac.uk::e7f22c4f-0be6-4e74-9f06-7b2305b7c225" providerId="AD" clId="Web-{85A55AEC-C566-B2D4-9D5B-DC73133FFB29}" dt="2024-07-26T14:26:01.955" v="188"/>
          <ac:spMkLst>
            <pc:docMk/>
            <pc:sldMk cId="4153654006" sldId="267"/>
            <ac:spMk id="2" creationId="{834A1009-259A-9E9A-A7C1-9378C527D608}"/>
          </ac:spMkLst>
        </pc:spChg>
        <pc:spChg chg="add del mod">
          <ac:chgData name="Wioletta Kaprol (1603062)" userId="S::1603062@student.uwtsd.ac.uk::e7f22c4f-0be6-4e74-9f06-7b2305b7c225" providerId="AD" clId="Web-{85A55AEC-C566-B2D4-9D5B-DC73133FFB29}" dt="2024-07-26T13:59:21.180" v="124"/>
          <ac:spMkLst>
            <pc:docMk/>
            <pc:sldMk cId="4153654006" sldId="267"/>
            <ac:spMk id="3" creationId="{B993DEFD-6D78-188E-3073-8FCFE762062B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3:59:00.757" v="121"/>
          <ac:spMkLst>
            <pc:docMk/>
            <pc:sldMk cId="4153654006" sldId="267"/>
            <ac:spMk id="9" creationId="{5C8908E2-EE49-44D2-9428-A28D2312A8D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3:59:00.757" v="121"/>
          <ac:spMkLst>
            <pc:docMk/>
            <pc:sldMk cId="4153654006" sldId="267"/>
            <ac:spMk id="15" creationId="{7449A6C7-D15F-4AA5-BFA5-71A404B4701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3:59:00.757" v="121"/>
          <ac:spMkLst>
            <pc:docMk/>
            <pc:sldMk cId="4153654006" sldId="267"/>
            <ac:spMk id="17" creationId="{ED888B23-07FA-482A-96DF-47E31AF1A603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9:58.313" v="167"/>
          <ac:spMkLst>
            <pc:docMk/>
            <pc:sldMk cId="4153654006" sldId="267"/>
            <ac:spMk id="21" creationId="{5C8908E2-EE49-44D2-9428-A28D2312A8D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9:58.313" v="167"/>
          <ac:spMkLst>
            <pc:docMk/>
            <pc:sldMk cId="4153654006" sldId="267"/>
            <ac:spMk id="23" creationId="{7449A6C7-D15F-4AA5-BFA5-71A404B4701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9:58.313" v="167"/>
          <ac:spMkLst>
            <pc:docMk/>
            <pc:sldMk cId="4153654006" sldId="267"/>
            <ac:spMk id="24" creationId="{ED888B23-07FA-482A-96DF-47E31AF1A603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6:01.955" v="188"/>
          <ac:spMkLst>
            <pc:docMk/>
            <pc:sldMk cId="4153654006" sldId="267"/>
            <ac:spMk id="31" creationId="{B50AB553-2A96-4A92-96F2-93548E096954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6:01.955" v="188"/>
          <ac:spMkLst>
            <pc:docMk/>
            <pc:sldMk cId="4153654006" sldId="267"/>
            <ac:spMk id="36" creationId="{9228552E-C8B1-4A80-8448-0787CE0FC704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3:59:00.757" v="121"/>
          <ac:grpSpMkLst>
            <pc:docMk/>
            <pc:sldMk cId="4153654006" sldId="267"/>
            <ac:grpSpMk id="11" creationId="{05314994-6337-4875-8CF5-652CAFE8342C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19:58.313" v="167"/>
          <ac:grpSpMkLst>
            <pc:docMk/>
            <pc:sldMk cId="4153654006" sldId="267"/>
            <ac:grpSpMk id="22" creationId="{05314994-6337-4875-8CF5-652CAFE8342C}"/>
          </ac:grpSpMkLst>
        </pc:grpChg>
        <pc:graphicFrameChg chg="add del">
          <ac:chgData name="Wioletta Kaprol (1603062)" userId="S::1603062@student.uwtsd.ac.uk::e7f22c4f-0be6-4e74-9f06-7b2305b7c225" providerId="AD" clId="Web-{85A55AEC-C566-B2D4-9D5B-DC73133FFB29}" dt="2024-07-26T13:59:00.757" v="121"/>
          <ac:graphicFrameMkLst>
            <pc:docMk/>
            <pc:sldMk cId="4153654006" sldId="267"/>
            <ac:graphicFrameMk id="5" creationId="{D0F1EC3D-2B5C-B043-AB3D-9BDBAC3FCCD6}"/>
          </ac:graphicFrameMkLst>
        </pc:graphicFrameChg>
        <pc:graphicFrameChg chg="add del">
          <ac:chgData name="Wioletta Kaprol (1603062)" userId="S::1603062@student.uwtsd.ac.uk::e7f22c4f-0be6-4e74-9f06-7b2305b7c225" providerId="AD" clId="Web-{85A55AEC-C566-B2D4-9D5B-DC73133FFB29}" dt="2024-07-26T13:59:21.117" v="123"/>
          <ac:graphicFrameMkLst>
            <pc:docMk/>
            <pc:sldMk cId="4153654006" sldId="267"/>
            <ac:graphicFrameMk id="19" creationId="{AFB3E4BA-A777-51D4-82B0-538425C8C035}"/>
          </ac:graphicFrameMkLst>
        </pc:graphicFrameChg>
        <pc:graphicFrameChg chg="add mod modGraphic">
          <ac:chgData name="Wioletta Kaprol (1603062)" userId="S::1603062@student.uwtsd.ac.uk::e7f22c4f-0be6-4e74-9f06-7b2305b7c225" providerId="AD" clId="Web-{85A55AEC-C566-B2D4-9D5B-DC73133FFB29}" dt="2024-07-26T14:26:01.955" v="188"/>
          <ac:graphicFrameMkLst>
            <pc:docMk/>
            <pc:sldMk cId="4153654006" sldId="267"/>
            <ac:graphicFrameMk id="25" creationId="{D0F1EC3D-2B5C-B043-AB3D-9BDBAC3FCCD6}"/>
          </ac:graphicFrameMkLst>
        </pc:graphicFrameChg>
        <pc:picChg chg="add mod">
          <ac:chgData name="Wioletta Kaprol (1603062)" userId="S::1603062@student.uwtsd.ac.uk::e7f22c4f-0be6-4e74-9f06-7b2305b7c225" providerId="AD" clId="Web-{85A55AEC-C566-B2D4-9D5B-DC73133FFB29}" dt="2024-07-26T14:26:01.955" v="188"/>
          <ac:picMkLst>
            <pc:docMk/>
            <pc:sldMk cId="4153654006" sldId="267"/>
            <ac:picMk id="27" creationId="{DE635B3F-2D78-4610-B8DB-191CA4DB3A9A}"/>
          </ac:picMkLst>
        </pc:picChg>
      </pc:sldChg>
      <pc:sldChg chg="addSp delSp modSp mod setBg setClrOvrMap">
        <pc:chgData name="Wioletta Kaprol (1603062)" userId="S::1603062@student.uwtsd.ac.uk::e7f22c4f-0be6-4e74-9f06-7b2305b7c225" providerId="AD" clId="Web-{85A55AEC-C566-B2D4-9D5B-DC73133FFB29}" dt="2024-07-26T14:20:34.768" v="168"/>
        <pc:sldMkLst>
          <pc:docMk/>
          <pc:sldMk cId="132737072" sldId="268"/>
        </pc:sldMkLst>
        <pc:spChg chg="mod">
          <ac:chgData name="Wioletta Kaprol (1603062)" userId="S::1603062@student.uwtsd.ac.uk::e7f22c4f-0be6-4e74-9f06-7b2305b7c225" providerId="AD" clId="Web-{85A55AEC-C566-B2D4-9D5B-DC73133FFB29}" dt="2024-07-26T14:20:34.768" v="168"/>
          <ac:spMkLst>
            <pc:docMk/>
            <pc:sldMk cId="132737072" sldId="268"/>
            <ac:spMk id="2" creationId="{DFAA93A4-378A-8719-6E0F-C747E466E9A6}"/>
          </ac:spMkLst>
        </pc:spChg>
        <pc:spChg chg="del mod">
          <ac:chgData name="Wioletta Kaprol (1603062)" userId="S::1603062@student.uwtsd.ac.uk::e7f22c4f-0be6-4e74-9f06-7b2305b7c225" providerId="AD" clId="Web-{85A55AEC-C566-B2D4-9D5B-DC73133FFB29}" dt="2024-07-26T13:59:51.447" v="125"/>
          <ac:spMkLst>
            <pc:docMk/>
            <pc:sldMk cId="132737072" sldId="268"/>
            <ac:spMk id="3" creationId="{79325C98-3ED7-169C-7D7E-3D927F204001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0:34.768" v="168"/>
          <ac:spMkLst>
            <pc:docMk/>
            <pc:sldMk cId="132737072" sldId="268"/>
            <ac:spMk id="9" creationId="{5C8908E2-EE49-44D2-9428-A28D2312A8D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0:34.768" v="168"/>
          <ac:spMkLst>
            <pc:docMk/>
            <pc:sldMk cId="132737072" sldId="268"/>
            <ac:spMk id="15" creationId="{7449A6C7-D15F-4AA5-BFA5-71A404B4701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0:34.768" v="168"/>
          <ac:spMkLst>
            <pc:docMk/>
            <pc:sldMk cId="132737072" sldId="268"/>
            <ac:spMk id="17" creationId="{ED888B23-07FA-482A-96DF-47E31AF1A603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0:34.768" v="168"/>
          <ac:spMkLst>
            <pc:docMk/>
            <pc:sldMk cId="132737072" sldId="268"/>
            <ac:spMk id="23" creationId="{9228552E-C8B1-4A80-8448-0787CE0FC704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20:34.768" v="168"/>
          <ac:grpSpMkLst>
            <pc:docMk/>
            <pc:sldMk cId="132737072" sldId="268"/>
            <ac:grpSpMk id="11" creationId="{05314994-6337-4875-8CF5-652CAFE8342C}"/>
          </ac:grpSpMkLst>
        </pc:grpChg>
        <pc:graphicFrameChg chg="add mod modGraphic">
          <ac:chgData name="Wioletta Kaprol (1603062)" userId="S::1603062@student.uwtsd.ac.uk::e7f22c4f-0be6-4e74-9f06-7b2305b7c225" providerId="AD" clId="Web-{85A55AEC-C566-B2D4-9D5B-DC73133FFB29}" dt="2024-07-26T14:20:34.768" v="168"/>
          <ac:graphicFrameMkLst>
            <pc:docMk/>
            <pc:sldMk cId="132737072" sldId="268"/>
            <ac:graphicFrameMk id="5" creationId="{988B96FF-FA85-0AEE-3659-75F8093559B2}"/>
          </ac:graphicFrameMkLst>
        </pc:graphicFrameChg>
        <pc:picChg chg="add">
          <ac:chgData name="Wioletta Kaprol (1603062)" userId="S::1603062@student.uwtsd.ac.uk::e7f22c4f-0be6-4e74-9f06-7b2305b7c225" providerId="AD" clId="Web-{85A55AEC-C566-B2D4-9D5B-DC73133FFB29}" dt="2024-07-26T14:20:34.768" v="168"/>
          <ac:picMkLst>
            <pc:docMk/>
            <pc:sldMk cId="132737072" sldId="268"/>
            <ac:picMk id="19" creationId="{0B820593-0948-914B-E481-998B22BF2F68}"/>
          </ac:picMkLst>
        </pc:picChg>
      </pc:sldChg>
      <pc:sldChg chg="addSp delSp modSp mod setBg setClrOvrMap">
        <pc:chgData name="Wioletta Kaprol (1603062)" userId="S::1603062@student.uwtsd.ac.uk::e7f22c4f-0be6-4e74-9f06-7b2305b7c225" providerId="AD" clId="Web-{85A55AEC-C566-B2D4-9D5B-DC73133FFB29}" dt="2024-07-26T14:20:51.613" v="169"/>
        <pc:sldMkLst>
          <pc:docMk/>
          <pc:sldMk cId="729941330" sldId="269"/>
        </pc:sldMkLst>
        <pc:spChg chg="mod">
          <ac:chgData name="Wioletta Kaprol (1603062)" userId="S::1603062@student.uwtsd.ac.uk::e7f22c4f-0be6-4e74-9f06-7b2305b7c225" providerId="AD" clId="Web-{85A55AEC-C566-B2D4-9D5B-DC73133FFB29}" dt="2024-07-26T14:20:51.613" v="169"/>
          <ac:spMkLst>
            <pc:docMk/>
            <pc:sldMk cId="729941330" sldId="269"/>
            <ac:spMk id="2" creationId="{C8D02262-0521-2F90-45DF-93DA2E48DCB3}"/>
          </ac:spMkLst>
        </pc:spChg>
        <pc:spChg chg="del mod">
          <ac:chgData name="Wioletta Kaprol (1603062)" userId="S::1603062@student.uwtsd.ac.uk::e7f22c4f-0be6-4e74-9f06-7b2305b7c225" providerId="AD" clId="Web-{85A55AEC-C566-B2D4-9D5B-DC73133FFB29}" dt="2024-07-26T14:00:11.994" v="126"/>
          <ac:spMkLst>
            <pc:docMk/>
            <pc:sldMk cId="729941330" sldId="269"/>
            <ac:spMk id="3" creationId="{95082C83-9D85-0D94-ECC9-FEB7427DD084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0:51.613" v="169"/>
          <ac:spMkLst>
            <pc:docMk/>
            <pc:sldMk cId="729941330" sldId="269"/>
            <ac:spMk id="9" creationId="{5C8908E2-EE49-44D2-9428-A28D2312A8D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0:51.613" v="169"/>
          <ac:spMkLst>
            <pc:docMk/>
            <pc:sldMk cId="729941330" sldId="269"/>
            <ac:spMk id="15" creationId="{7449A6C7-D15F-4AA5-BFA5-71A404B4701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0:51.613" v="169"/>
          <ac:spMkLst>
            <pc:docMk/>
            <pc:sldMk cId="729941330" sldId="269"/>
            <ac:spMk id="17" creationId="{ED888B23-07FA-482A-96DF-47E31AF1A603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20:51.613" v="169"/>
          <ac:grpSpMkLst>
            <pc:docMk/>
            <pc:sldMk cId="729941330" sldId="269"/>
            <ac:grpSpMk id="11" creationId="{05314994-6337-4875-8CF5-652CAFE8342C}"/>
          </ac:grpSpMkLst>
        </pc:grpChg>
        <pc:graphicFrameChg chg="add mod modGraphic">
          <ac:chgData name="Wioletta Kaprol (1603062)" userId="S::1603062@student.uwtsd.ac.uk::e7f22c4f-0be6-4e74-9f06-7b2305b7c225" providerId="AD" clId="Web-{85A55AEC-C566-B2D4-9D5B-DC73133FFB29}" dt="2024-07-26T14:20:51.613" v="169"/>
          <ac:graphicFrameMkLst>
            <pc:docMk/>
            <pc:sldMk cId="729941330" sldId="269"/>
            <ac:graphicFrameMk id="5" creationId="{7879D0F1-207D-3C99-0601-61C5826B4B7F}"/>
          </ac:graphicFrameMkLst>
        </pc:graphicFrameChg>
        <pc:picChg chg="add">
          <ac:chgData name="Wioletta Kaprol (1603062)" userId="S::1603062@student.uwtsd.ac.uk::e7f22c4f-0be6-4e74-9f06-7b2305b7c225" providerId="AD" clId="Web-{85A55AEC-C566-B2D4-9D5B-DC73133FFB29}" dt="2024-07-26T14:20:51.613" v="169"/>
          <ac:picMkLst>
            <pc:docMk/>
            <pc:sldMk cId="729941330" sldId="269"/>
            <ac:picMk id="19" creationId="{A2D929B3-79F4-E7E5-2EC7-CBFBD0925B1F}"/>
          </ac:picMkLst>
        </pc:picChg>
      </pc:sldChg>
      <pc:sldChg chg="addSp delSp modSp mod setBg">
        <pc:chgData name="Wioletta Kaprol (1603062)" userId="S::1603062@student.uwtsd.ac.uk::e7f22c4f-0be6-4e74-9f06-7b2305b7c225" providerId="AD" clId="Web-{85A55AEC-C566-B2D4-9D5B-DC73133FFB29}" dt="2024-07-26T14:21:10.457" v="170"/>
        <pc:sldMkLst>
          <pc:docMk/>
          <pc:sldMk cId="4129361115" sldId="270"/>
        </pc:sldMkLst>
        <pc:spChg chg="mod">
          <ac:chgData name="Wioletta Kaprol (1603062)" userId="S::1603062@student.uwtsd.ac.uk::e7f22c4f-0be6-4e74-9f06-7b2305b7c225" providerId="AD" clId="Web-{85A55AEC-C566-B2D4-9D5B-DC73133FFB29}" dt="2024-07-26T14:21:10.457" v="170"/>
          <ac:spMkLst>
            <pc:docMk/>
            <pc:sldMk cId="4129361115" sldId="270"/>
            <ac:spMk id="2" creationId="{DA516B3A-8E11-7FBF-0594-C561120E8A21}"/>
          </ac:spMkLst>
        </pc:spChg>
        <pc:spChg chg="del mod">
          <ac:chgData name="Wioletta Kaprol (1603062)" userId="S::1603062@student.uwtsd.ac.uk::e7f22c4f-0be6-4e74-9f06-7b2305b7c225" providerId="AD" clId="Web-{85A55AEC-C566-B2D4-9D5B-DC73133FFB29}" dt="2024-07-26T14:00:26.511" v="127"/>
          <ac:spMkLst>
            <pc:docMk/>
            <pc:sldMk cId="4129361115" sldId="270"/>
            <ac:spMk id="3" creationId="{22D07A06-BA9A-7C39-6CEE-DAEE9613EBEE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1:10.457" v="170"/>
          <ac:spMkLst>
            <pc:docMk/>
            <pc:sldMk cId="4129361115" sldId="270"/>
            <ac:spMk id="9" creationId="{CB49665F-0298-4449-8D2D-209989CB9EE3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1:10.457" v="170"/>
          <ac:spMkLst>
            <pc:docMk/>
            <pc:sldMk cId="4129361115" sldId="270"/>
            <ac:spMk id="11" creationId="{A71EEC14-174A-46FA-B046-474750457130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1:10.457" v="170"/>
          <ac:spMkLst>
            <pc:docMk/>
            <pc:sldMk cId="4129361115" sldId="270"/>
            <ac:spMk id="29" creationId="{1A9F7B4E-B03D-4F64-BE33-00D074458D45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1:10.457" v="170"/>
          <ac:spMkLst>
            <pc:docMk/>
            <pc:sldMk cId="4129361115" sldId="270"/>
            <ac:spMk id="31" creationId="{7E2BE7F7-CA89-4002-ACCE-A478AEA24F5E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21:10.457" v="170"/>
          <ac:grpSpMkLst>
            <pc:docMk/>
            <pc:sldMk cId="4129361115" sldId="270"/>
            <ac:grpSpMk id="13" creationId="{EEB6CB95-E653-4C6C-AE51-62FD848E8D5B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1:10.457" v="170"/>
          <ac:grpSpMkLst>
            <pc:docMk/>
            <pc:sldMk cId="4129361115" sldId="270"/>
            <ac:grpSpMk id="17" creationId="{43F5E015-E085-4624-B431-B42414448684}"/>
          </ac:grpSpMkLst>
        </pc:grpChg>
        <pc:graphicFrameChg chg="add mod modGraphic">
          <ac:chgData name="Wioletta Kaprol (1603062)" userId="S::1603062@student.uwtsd.ac.uk::e7f22c4f-0be6-4e74-9f06-7b2305b7c225" providerId="AD" clId="Web-{85A55AEC-C566-B2D4-9D5B-DC73133FFB29}" dt="2024-07-26T14:21:10.457" v="170"/>
          <ac:graphicFrameMkLst>
            <pc:docMk/>
            <pc:sldMk cId="4129361115" sldId="270"/>
            <ac:graphicFrameMk id="5" creationId="{408EE4BA-7AB0-804F-CF7D-7D14E9E265E1}"/>
          </ac:graphicFrameMkLst>
        </pc:graphicFrameChg>
      </pc:sldChg>
      <pc:sldChg chg="addSp delSp modSp mod setBg setClrOvrMap">
        <pc:chgData name="Wioletta Kaprol (1603062)" userId="S::1603062@student.uwtsd.ac.uk::e7f22c4f-0be6-4e74-9f06-7b2305b7c225" providerId="AD" clId="Web-{85A55AEC-C566-B2D4-9D5B-DC73133FFB29}" dt="2024-07-26T14:21:43.709" v="173"/>
        <pc:sldMkLst>
          <pc:docMk/>
          <pc:sldMk cId="2397937005" sldId="271"/>
        </pc:sldMkLst>
        <pc:spChg chg="mod">
          <ac:chgData name="Wioletta Kaprol (1603062)" userId="S::1603062@student.uwtsd.ac.uk::e7f22c4f-0be6-4e74-9f06-7b2305b7c225" providerId="AD" clId="Web-{85A55AEC-C566-B2D4-9D5B-DC73133FFB29}" dt="2024-07-26T14:21:43.709" v="173"/>
          <ac:spMkLst>
            <pc:docMk/>
            <pc:sldMk cId="2397937005" sldId="271"/>
            <ac:spMk id="2" creationId="{1F0C7479-C08E-B628-F6E6-557FD95E9FE2}"/>
          </ac:spMkLst>
        </pc:spChg>
        <pc:spChg chg="del mod">
          <ac:chgData name="Wioletta Kaprol (1603062)" userId="S::1603062@student.uwtsd.ac.uk::e7f22c4f-0be6-4e74-9f06-7b2305b7c225" providerId="AD" clId="Web-{85A55AEC-C566-B2D4-9D5B-DC73133FFB29}" dt="2024-07-26T14:00:48.934" v="128"/>
          <ac:spMkLst>
            <pc:docMk/>
            <pc:sldMk cId="2397937005" sldId="271"/>
            <ac:spMk id="3" creationId="{A3593396-DB79-CC68-D310-5AB922A73E4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1:43.709" v="173"/>
          <ac:spMkLst>
            <pc:docMk/>
            <pc:sldMk cId="2397937005" sldId="271"/>
            <ac:spMk id="9" creationId="{8DF67618-B87B-4195-8E24-3B126F79FF5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1:43.709" v="173"/>
          <ac:spMkLst>
            <pc:docMk/>
            <pc:sldMk cId="2397937005" sldId="271"/>
            <ac:spMk id="11" creationId="{64960379-9FF9-400A-A8A8-F5AB633FD3BF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1:43.709" v="173"/>
          <ac:spMkLst>
            <pc:docMk/>
            <pc:sldMk cId="2397937005" sldId="271"/>
            <ac:spMk id="30" creationId="{9228552E-C8B1-4A80-8448-0787CE0FC704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21:43.709" v="173"/>
          <ac:grpSpMkLst>
            <pc:docMk/>
            <pc:sldMk cId="2397937005" sldId="271"/>
            <ac:grpSpMk id="13" creationId="{2C491629-AE25-486B-9B22-2CE4EE8F7E47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1:43.709" v="173"/>
          <ac:grpSpMkLst>
            <pc:docMk/>
            <pc:sldMk cId="2397937005" sldId="271"/>
            <ac:grpSpMk id="17" creationId="{43F5E015-E085-4624-B431-B42414448684}"/>
          </ac:grpSpMkLst>
        </pc:grpChg>
        <pc:graphicFrameChg chg="add mod modGraphic">
          <ac:chgData name="Wioletta Kaprol (1603062)" userId="S::1603062@student.uwtsd.ac.uk::e7f22c4f-0be6-4e74-9f06-7b2305b7c225" providerId="AD" clId="Web-{85A55AEC-C566-B2D4-9D5B-DC73133FFB29}" dt="2024-07-26T14:21:43.709" v="173"/>
          <ac:graphicFrameMkLst>
            <pc:docMk/>
            <pc:sldMk cId="2397937005" sldId="271"/>
            <ac:graphicFrameMk id="5" creationId="{34698DC7-5479-6F4F-79F8-6117F8C131C5}"/>
          </ac:graphicFrameMkLst>
        </pc:graphicFrameChg>
        <pc:picChg chg="add del">
          <ac:chgData name="Wioletta Kaprol (1603062)" userId="S::1603062@student.uwtsd.ac.uk::e7f22c4f-0be6-4e74-9f06-7b2305b7c225" providerId="AD" clId="Web-{85A55AEC-C566-B2D4-9D5B-DC73133FFB29}" dt="2024-07-26T14:21:43.631" v="172"/>
          <ac:picMkLst>
            <pc:docMk/>
            <pc:sldMk cId="2397937005" sldId="271"/>
            <ac:picMk id="26" creationId="{EA1799D7-0935-54D9-822D-59ABAD008AE2}"/>
          </ac:picMkLst>
        </pc:picChg>
        <pc:picChg chg="add">
          <ac:chgData name="Wioletta Kaprol (1603062)" userId="S::1603062@student.uwtsd.ac.uk::e7f22c4f-0be6-4e74-9f06-7b2305b7c225" providerId="AD" clId="Web-{85A55AEC-C566-B2D4-9D5B-DC73133FFB29}" dt="2024-07-26T14:21:43.709" v="173"/>
          <ac:picMkLst>
            <pc:docMk/>
            <pc:sldMk cId="2397937005" sldId="271"/>
            <ac:picMk id="28" creationId="{C487509E-F749-CE91-F2A1-EC1BB19D1A1F}"/>
          </ac:picMkLst>
        </pc:picChg>
      </pc:sldChg>
      <pc:sldChg chg="addSp delSp modSp mod setBg setClrOvrMap">
        <pc:chgData name="Wioletta Kaprol (1603062)" userId="S::1603062@student.uwtsd.ac.uk::e7f22c4f-0be6-4e74-9f06-7b2305b7c225" providerId="AD" clId="Web-{85A55AEC-C566-B2D4-9D5B-DC73133FFB29}" dt="2024-07-26T14:21:55.209" v="174"/>
        <pc:sldMkLst>
          <pc:docMk/>
          <pc:sldMk cId="3788687643" sldId="272"/>
        </pc:sldMkLst>
        <pc:spChg chg="mod">
          <ac:chgData name="Wioletta Kaprol (1603062)" userId="S::1603062@student.uwtsd.ac.uk::e7f22c4f-0be6-4e74-9f06-7b2305b7c225" providerId="AD" clId="Web-{85A55AEC-C566-B2D4-9D5B-DC73133FFB29}" dt="2024-07-26T14:21:55.209" v="174"/>
          <ac:spMkLst>
            <pc:docMk/>
            <pc:sldMk cId="3788687643" sldId="272"/>
            <ac:spMk id="2" creationId="{F5A7D330-90D5-8887-6D27-5F5FEABFF3E2}"/>
          </ac:spMkLst>
        </pc:spChg>
        <pc:spChg chg="del mod">
          <ac:chgData name="Wioletta Kaprol (1603062)" userId="S::1603062@student.uwtsd.ac.uk::e7f22c4f-0be6-4e74-9f06-7b2305b7c225" providerId="AD" clId="Web-{85A55AEC-C566-B2D4-9D5B-DC73133FFB29}" dt="2024-07-26T14:00:59.106" v="129"/>
          <ac:spMkLst>
            <pc:docMk/>
            <pc:sldMk cId="3788687643" sldId="272"/>
            <ac:spMk id="3" creationId="{15FAD98D-FB97-BAC4-2B79-1C642D5EBEAA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8:47.619" v="146"/>
          <ac:spMkLst>
            <pc:docMk/>
            <pc:sldMk cId="3788687643" sldId="272"/>
            <ac:spMk id="9" creationId="{8DF67618-B87B-4195-8E24-3B126F79FF5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8:47.619" v="146"/>
          <ac:spMkLst>
            <pc:docMk/>
            <pc:sldMk cId="3788687643" sldId="272"/>
            <ac:spMk id="11" creationId="{64960379-9FF9-400A-A8A8-F5AB633FD3BF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1:55.209" v="174"/>
          <ac:spMkLst>
            <pc:docMk/>
            <pc:sldMk cId="3788687643" sldId="272"/>
            <ac:spMk id="29" creationId="{BACC6370-2D7E-4714-9D71-7542949D7D5D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1:55.209" v="174"/>
          <ac:spMkLst>
            <pc:docMk/>
            <pc:sldMk cId="3788687643" sldId="272"/>
            <ac:spMk id="31" creationId="{F68B3F68-107C-434F-AA38-110D5EA91B8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1:55.209" v="174"/>
          <ac:spMkLst>
            <pc:docMk/>
            <pc:sldMk cId="3788687643" sldId="272"/>
            <ac:spMk id="33" creationId="{AAD0DBB9-1A4B-4391-81D4-CB19F9AB918A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1:55.209" v="174"/>
          <ac:spMkLst>
            <pc:docMk/>
            <pc:sldMk cId="3788687643" sldId="272"/>
            <ac:spMk id="35" creationId="{063BBA22-50EA-4C4D-BE05-F1CE4E63AA56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1:55.209" v="174"/>
          <ac:spMkLst>
            <pc:docMk/>
            <pc:sldMk cId="3788687643" sldId="272"/>
            <ac:spMk id="41" creationId="{9228552E-C8B1-4A80-8448-0787CE0FC704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08:47.619" v="146"/>
          <ac:grpSpMkLst>
            <pc:docMk/>
            <pc:sldMk cId="3788687643" sldId="272"/>
            <ac:grpSpMk id="13" creationId="{2C491629-AE25-486B-9B22-2CE4EE8F7E47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08:47.619" v="146"/>
          <ac:grpSpMkLst>
            <pc:docMk/>
            <pc:sldMk cId="3788687643" sldId="272"/>
            <ac:grpSpMk id="17" creationId="{43F5E015-E085-4624-B431-B42414448684}"/>
          </ac:grpSpMkLst>
        </pc:grpChg>
        <pc:graphicFrameChg chg="add mod modGraphic">
          <ac:chgData name="Wioletta Kaprol (1603062)" userId="S::1603062@student.uwtsd.ac.uk::e7f22c4f-0be6-4e74-9f06-7b2305b7c225" providerId="AD" clId="Web-{85A55AEC-C566-B2D4-9D5B-DC73133FFB29}" dt="2024-07-26T14:21:55.209" v="174"/>
          <ac:graphicFrameMkLst>
            <pc:docMk/>
            <pc:sldMk cId="3788687643" sldId="272"/>
            <ac:graphicFrameMk id="5" creationId="{81A33CE4-760F-4EF9-392F-55054D8DF372}"/>
          </ac:graphicFrameMkLst>
        </pc:graphicFrameChg>
        <pc:picChg chg="add">
          <ac:chgData name="Wioletta Kaprol (1603062)" userId="S::1603062@student.uwtsd.ac.uk::e7f22c4f-0be6-4e74-9f06-7b2305b7c225" providerId="AD" clId="Web-{85A55AEC-C566-B2D4-9D5B-DC73133FFB29}" dt="2024-07-26T14:21:55.209" v="174"/>
          <ac:picMkLst>
            <pc:docMk/>
            <pc:sldMk cId="3788687643" sldId="272"/>
            <ac:picMk id="37" creationId="{74C2FD39-6BF2-FF5A-2318-751C153ECC6B}"/>
          </ac:picMkLst>
        </pc:picChg>
      </pc:sldChg>
      <pc:sldChg chg="addSp delSp modSp mod setBg setClrOvrMap">
        <pc:chgData name="Wioletta Kaprol (1603062)" userId="S::1603062@student.uwtsd.ac.uk::e7f22c4f-0be6-4e74-9f06-7b2305b7c225" providerId="AD" clId="Web-{85A55AEC-C566-B2D4-9D5B-DC73133FFB29}" dt="2024-07-26T14:22:43.102" v="176"/>
        <pc:sldMkLst>
          <pc:docMk/>
          <pc:sldMk cId="473316004" sldId="273"/>
        </pc:sldMkLst>
        <pc:spChg chg="mod">
          <ac:chgData name="Wioletta Kaprol (1603062)" userId="S::1603062@student.uwtsd.ac.uk::e7f22c4f-0be6-4e74-9f06-7b2305b7c225" providerId="AD" clId="Web-{85A55AEC-C566-B2D4-9D5B-DC73133FFB29}" dt="2024-07-26T14:22:16.148" v="175"/>
          <ac:spMkLst>
            <pc:docMk/>
            <pc:sldMk cId="473316004" sldId="273"/>
            <ac:spMk id="2" creationId="{24A3C5DC-4EDC-C2C8-59B2-881328FDA91F}"/>
          </ac:spMkLst>
        </pc:spChg>
        <pc:spChg chg="del mod">
          <ac:chgData name="Wioletta Kaprol (1603062)" userId="S::1603062@student.uwtsd.ac.uk::e7f22c4f-0be6-4e74-9f06-7b2305b7c225" providerId="AD" clId="Web-{85A55AEC-C566-B2D4-9D5B-DC73133FFB29}" dt="2024-07-26T14:01:22.888" v="130"/>
          <ac:spMkLst>
            <pc:docMk/>
            <pc:sldMk cId="473316004" sldId="273"/>
            <ac:spMk id="3" creationId="{E45FC23D-745F-B906-8960-F84C1814C3D9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2:16.148" v="175"/>
          <ac:spMkLst>
            <pc:docMk/>
            <pc:sldMk cId="473316004" sldId="273"/>
            <ac:spMk id="9" creationId="{8DF67618-B87B-4195-8E24-3B126F79FF5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2:16.148" v="175"/>
          <ac:spMkLst>
            <pc:docMk/>
            <pc:sldMk cId="473316004" sldId="273"/>
            <ac:spMk id="11" creationId="{64960379-9FF9-400A-A8A8-F5AB633FD3BF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2:16.148" v="175"/>
          <ac:spMkLst>
            <pc:docMk/>
            <pc:sldMk cId="473316004" sldId="273"/>
            <ac:spMk id="30" creationId="{9228552E-C8B1-4A80-8448-0787CE0FC704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22:16.148" v="175"/>
          <ac:grpSpMkLst>
            <pc:docMk/>
            <pc:sldMk cId="473316004" sldId="273"/>
            <ac:grpSpMk id="13" creationId="{2C491629-AE25-486B-9B22-2CE4EE8F7E47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2:16.148" v="175"/>
          <ac:grpSpMkLst>
            <pc:docMk/>
            <pc:sldMk cId="473316004" sldId="273"/>
            <ac:grpSpMk id="17" creationId="{43F5E015-E085-4624-B431-B42414448684}"/>
          </ac:grpSpMkLst>
        </pc:grpChg>
        <pc:graphicFrameChg chg="add mod modGraphic">
          <ac:chgData name="Wioletta Kaprol (1603062)" userId="S::1603062@student.uwtsd.ac.uk::e7f22c4f-0be6-4e74-9f06-7b2305b7c225" providerId="AD" clId="Web-{85A55AEC-C566-B2D4-9D5B-DC73133FFB29}" dt="2024-07-26T14:22:43.102" v="176"/>
          <ac:graphicFrameMkLst>
            <pc:docMk/>
            <pc:sldMk cId="473316004" sldId="273"/>
            <ac:graphicFrameMk id="5" creationId="{F866DA33-648E-00C0-793F-FE8129818C0C}"/>
          </ac:graphicFrameMkLst>
        </pc:graphicFrameChg>
        <pc:picChg chg="add">
          <ac:chgData name="Wioletta Kaprol (1603062)" userId="S::1603062@student.uwtsd.ac.uk::e7f22c4f-0be6-4e74-9f06-7b2305b7c225" providerId="AD" clId="Web-{85A55AEC-C566-B2D4-9D5B-DC73133FFB29}" dt="2024-07-26T14:22:16.148" v="175"/>
          <ac:picMkLst>
            <pc:docMk/>
            <pc:sldMk cId="473316004" sldId="273"/>
            <ac:picMk id="26" creationId="{978BCE60-1F08-EFD2-BD0B-2191BEB61B5B}"/>
          </ac:picMkLst>
        </pc:picChg>
      </pc:sldChg>
      <pc:sldChg chg="addSp delSp modSp new mod setBg setClrOvrMap">
        <pc:chgData name="Wioletta Kaprol (1603062)" userId="S::1603062@student.uwtsd.ac.uk::e7f22c4f-0be6-4e74-9f06-7b2305b7c225" providerId="AD" clId="Web-{85A55AEC-C566-B2D4-9D5B-DC73133FFB29}" dt="2024-07-26T14:23:03.322" v="177"/>
        <pc:sldMkLst>
          <pc:docMk/>
          <pc:sldMk cId="108203107" sldId="274"/>
        </pc:sldMkLst>
        <pc:spChg chg="mod">
          <ac:chgData name="Wioletta Kaprol (1603062)" userId="S::1603062@student.uwtsd.ac.uk::e7f22c4f-0be6-4e74-9f06-7b2305b7c225" providerId="AD" clId="Web-{85A55AEC-C566-B2D4-9D5B-DC73133FFB29}" dt="2024-07-26T14:23:03.322" v="177"/>
          <ac:spMkLst>
            <pc:docMk/>
            <pc:sldMk cId="108203107" sldId="274"/>
            <ac:spMk id="2" creationId="{C97B5842-7137-6446-8FA5-E26A873C5D49}"/>
          </ac:spMkLst>
        </pc:spChg>
        <pc:spChg chg="del mod">
          <ac:chgData name="Wioletta Kaprol (1603062)" userId="S::1603062@student.uwtsd.ac.uk::e7f22c4f-0be6-4e74-9f06-7b2305b7c225" providerId="AD" clId="Web-{85A55AEC-C566-B2D4-9D5B-DC73133FFB29}" dt="2024-07-26T14:01:32.873" v="131"/>
          <ac:spMkLst>
            <pc:docMk/>
            <pc:sldMk cId="108203107" sldId="274"/>
            <ac:spMk id="3" creationId="{71299B5D-1010-2B9F-D9D6-0C5DC137B687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9:19.374" v="147"/>
          <ac:spMkLst>
            <pc:docMk/>
            <pc:sldMk cId="108203107" sldId="274"/>
            <ac:spMk id="9" creationId="{5C8908E2-EE49-44D2-9428-A28D2312A8D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9:19.374" v="147"/>
          <ac:spMkLst>
            <pc:docMk/>
            <pc:sldMk cId="108203107" sldId="274"/>
            <ac:spMk id="15" creationId="{7449A6C7-D15F-4AA5-BFA5-71A404B4701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9:19.374" v="147"/>
          <ac:spMkLst>
            <pc:docMk/>
            <pc:sldMk cId="108203107" sldId="274"/>
            <ac:spMk id="17" creationId="{ED888B23-07FA-482A-96DF-47E31AF1A603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8:07.215" v="164"/>
          <ac:spMkLst>
            <pc:docMk/>
            <pc:sldMk cId="108203107" sldId="274"/>
            <ac:spMk id="22" creationId="{BACC6370-2D7E-4714-9D71-7542949D7D5D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8:07.215" v="164"/>
          <ac:spMkLst>
            <pc:docMk/>
            <pc:sldMk cId="108203107" sldId="274"/>
            <ac:spMk id="24" creationId="{F68B3F68-107C-434F-AA38-110D5EA91B8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8:07.215" v="164"/>
          <ac:spMkLst>
            <pc:docMk/>
            <pc:sldMk cId="108203107" sldId="274"/>
            <ac:spMk id="26" creationId="{AAD0DBB9-1A4B-4391-81D4-CB19F9AB918A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8:07.215" v="164"/>
          <ac:spMkLst>
            <pc:docMk/>
            <pc:sldMk cId="108203107" sldId="274"/>
            <ac:spMk id="28" creationId="{063BBA22-50EA-4C4D-BE05-F1CE4E63AA5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3:03.322" v="177"/>
          <ac:spMkLst>
            <pc:docMk/>
            <pc:sldMk cId="108203107" sldId="274"/>
            <ac:spMk id="33" creationId="{1D63C574-BFD2-41A1-A567-B0C3CC7FDD4F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3:03.322" v="177"/>
          <ac:spMkLst>
            <pc:docMk/>
            <pc:sldMk cId="108203107" sldId="274"/>
            <ac:spMk id="35" creationId="{E2A46BAB-8C31-42B2-90E8-B26DD3E81D37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3:03.322" v="177"/>
          <ac:spMkLst>
            <pc:docMk/>
            <pc:sldMk cId="108203107" sldId="274"/>
            <ac:spMk id="54" creationId="{9228552E-C8B1-4A80-8448-0787CE0FC704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09:19.374" v="147"/>
          <ac:grpSpMkLst>
            <pc:docMk/>
            <pc:sldMk cId="108203107" sldId="274"/>
            <ac:grpSpMk id="11" creationId="{05314994-6337-4875-8CF5-652CAFE8342C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3:03.322" v="177"/>
          <ac:grpSpMkLst>
            <pc:docMk/>
            <pc:sldMk cId="108203107" sldId="274"/>
            <ac:grpSpMk id="37" creationId="{B3F7A3C7-0737-4E57-B30E-8EEFE638B401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3:03.322" v="177"/>
          <ac:grpSpMkLst>
            <pc:docMk/>
            <pc:sldMk cId="108203107" sldId="274"/>
            <ac:grpSpMk id="41" creationId="{43F5E015-E085-4624-B431-B42414448684}"/>
          </ac:grpSpMkLst>
        </pc:grpChg>
        <pc:graphicFrameChg chg="add mod modGraphic">
          <ac:chgData name="Wioletta Kaprol (1603062)" userId="S::1603062@student.uwtsd.ac.uk::e7f22c4f-0be6-4e74-9f06-7b2305b7c225" providerId="AD" clId="Web-{85A55AEC-C566-B2D4-9D5B-DC73133FFB29}" dt="2024-07-26T14:23:03.322" v="177"/>
          <ac:graphicFrameMkLst>
            <pc:docMk/>
            <pc:sldMk cId="108203107" sldId="274"/>
            <ac:graphicFrameMk id="5" creationId="{9145246E-CC95-F986-1D76-D7F731D717C0}"/>
          </ac:graphicFrameMkLst>
        </pc:graphicFrameChg>
        <pc:picChg chg="add">
          <ac:chgData name="Wioletta Kaprol (1603062)" userId="S::1603062@student.uwtsd.ac.uk::e7f22c4f-0be6-4e74-9f06-7b2305b7c225" providerId="AD" clId="Web-{85A55AEC-C566-B2D4-9D5B-DC73133FFB29}" dt="2024-07-26T14:23:03.322" v="177"/>
          <ac:picMkLst>
            <pc:docMk/>
            <pc:sldMk cId="108203107" sldId="274"/>
            <ac:picMk id="50" creationId="{47E131D8-F253-FB58-52C2-3C0DDA7D31CB}"/>
          </ac:picMkLst>
        </pc:picChg>
      </pc:sldChg>
      <pc:sldChg chg="addSp delSp modSp new mod setBg setClrOvrMap">
        <pc:chgData name="Wioletta Kaprol (1603062)" userId="S::1603062@student.uwtsd.ac.uk::e7f22c4f-0be6-4e74-9f06-7b2305b7c225" providerId="AD" clId="Web-{85A55AEC-C566-B2D4-9D5B-DC73133FFB29}" dt="2024-07-26T14:23:52.574" v="179"/>
        <pc:sldMkLst>
          <pc:docMk/>
          <pc:sldMk cId="642907192" sldId="275"/>
        </pc:sldMkLst>
        <pc:spChg chg="mod">
          <ac:chgData name="Wioletta Kaprol (1603062)" userId="S::1603062@student.uwtsd.ac.uk::e7f22c4f-0be6-4e74-9f06-7b2305b7c225" providerId="AD" clId="Web-{85A55AEC-C566-B2D4-9D5B-DC73133FFB29}" dt="2024-07-26T14:23:52.574" v="179"/>
          <ac:spMkLst>
            <pc:docMk/>
            <pc:sldMk cId="642907192" sldId="275"/>
            <ac:spMk id="2" creationId="{74D902D2-384E-3B46-3597-3AE7E40D1A07}"/>
          </ac:spMkLst>
        </pc:spChg>
        <pc:spChg chg="add del mod">
          <ac:chgData name="Wioletta Kaprol (1603062)" userId="S::1603062@student.uwtsd.ac.uk::e7f22c4f-0be6-4e74-9f06-7b2305b7c225" providerId="AD" clId="Web-{85A55AEC-C566-B2D4-9D5B-DC73133FFB29}" dt="2024-07-26T14:02:02.812" v="136"/>
          <ac:spMkLst>
            <pc:docMk/>
            <pc:sldMk cId="642907192" sldId="275"/>
            <ac:spMk id="3" creationId="{38860455-86A8-5C5E-1990-13637259E280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1:56.843" v="133"/>
          <ac:spMkLst>
            <pc:docMk/>
            <pc:sldMk cId="642907192" sldId="275"/>
            <ac:spMk id="9" creationId="{5C8908E2-EE49-44D2-9428-A28D2312A8D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1:56.843" v="133"/>
          <ac:spMkLst>
            <pc:docMk/>
            <pc:sldMk cId="642907192" sldId="275"/>
            <ac:spMk id="15" creationId="{7449A6C7-D15F-4AA5-BFA5-71A404B4701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1:56.843" v="133"/>
          <ac:spMkLst>
            <pc:docMk/>
            <pc:sldMk cId="642907192" sldId="275"/>
            <ac:spMk id="17" creationId="{ED888B23-07FA-482A-96DF-47E31AF1A603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2:02.749" v="135"/>
          <ac:spMkLst>
            <pc:docMk/>
            <pc:sldMk cId="642907192" sldId="275"/>
            <ac:spMk id="19" creationId="{5C8908E2-EE49-44D2-9428-A28D2312A8D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2:02.749" v="135"/>
          <ac:spMkLst>
            <pc:docMk/>
            <pc:sldMk cId="642907192" sldId="275"/>
            <ac:spMk id="21" creationId="{7449A6C7-D15F-4AA5-BFA5-71A404B4701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2:02.749" v="135"/>
          <ac:spMkLst>
            <pc:docMk/>
            <pc:sldMk cId="642907192" sldId="275"/>
            <ac:spMk id="22" creationId="{ED888B23-07FA-482A-96DF-47E31AF1A603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7:54.292" v="163"/>
          <ac:spMkLst>
            <pc:docMk/>
            <pc:sldMk cId="642907192" sldId="275"/>
            <ac:spMk id="25" creationId="{5C8908E2-EE49-44D2-9428-A28D2312A8D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7:54.292" v="163"/>
          <ac:spMkLst>
            <pc:docMk/>
            <pc:sldMk cId="642907192" sldId="275"/>
            <ac:spMk id="27" creationId="{7449A6C7-D15F-4AA5-BFA5-71A404B4701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17:54.292" v="163"/>
          <ac:spMkLst>
            <pc:docMk/>
            <pc:sldMk cId="642907192" sldId="275"/>
            <ac:spMk id="28" creationId="{ED888B23-07FA-482A-96DF-47E31AF1A603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3:52.574" v="179"/>
          <ac:spMkLst>
            <pc:docMk/>
            <pc:sldMk cId="642907192" sldId="275"/>
            <ac:spMk id="34" creationId="{1D63C574-BFD2-41A1-A567-B0C3CC7FDD4F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3:52.574" v="179"/>
          <ac:spMkLst>
            <pc:docMk/>
            <pc:sldMk cId="642907192" sldId="275"/>
            <ac:spMk id="36" creationId="{E2A46BAB-8C31-42B2-90E8-B26DD3E81D37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3:52.574" v="179"/>
          <ac:spMkLst>
            <pc:docMk/>
            <pc:sldMk cId="642907192" sldId="275"/>
            <ac:spMk id="55" creationId="{9228552E-C8B1-4A80-8448-0787CE0FC704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01:56.843" v="133"/>
          <ac:grpSpMkLst>
            <pc:docMk/>
            <pc:sldMk cId="642907192" sldId="275"/>
            <ac:grpSpMk id="11" creationId="{05314994-6337-4875-8CF5-652CAFE8342C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02:02.749" v="135"/>
          <ac:grpSpMkLst>
            <pc:docMk/>
            <pc:sldMk cId="642907192" sldId="275"/>
            <ac:grpSpMk id="20" creationId="{05314994-6337-4875-8CF5-652CAFE8342C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17:54.292" v="163"/>
          <ac:grpSpMkLst>
            <pc:docMk/>
            <pc:sldMk cId="642907192" sldId="275"/>
            <ac:grpSpMk id="26" creationId="{05314994-6337-4875-8CF5-652CAFE8342C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3:52.574" v="179"/>
          <ac:grpSpMkLst>
            <pc:docMk/>
            <pc:sldMk cId="642907192" sldId="275"/>
            <ac:grpSpMk id="38" creationId="{B3F7A3C7-0737-4E57-B30E-8EEFE638B401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3:52.574" v="179"/>
          <ac:grpSpMkLst>
            <pc:docMk/>
            <pc:sldMk cId="642907192" sldId="275"/>
            <ac:grpSpMk id="42" creationId="{43F5E015-E085-4624-B431-B42414448684}"/>
          </ac:grpSpMkLst>
        </pc:grpChg>
        <pc:graphicFrameChg chg="add del">
          <ac:chgData name="Wioletta Kaprol (1603062)" userId="S::1603062@student.uwtsd.ac.uk::e7f22c4f-0be6-4e74-9f06-7b2305b7c225" providerId="AD" clId="Web-{85A55AEC-C566-B2D4-9D5B-DC73133FFB29}" dt="2024-07-26T14:01:56.843" v="133"/>
          <ac:graphicFrameMkLst>
            <pc:docMk/>
            <pc:sldMk cId="642907192" sldId="275"/>
            <ac:graphicFrameMk id="5" creationId="{28D92513-E51A-DAD0-E460-442B8CBB2745}"/>
          </ac:graphicFrameMkLst>
        </pc:graphicFrameChg>
        <pc:graphicFrameChg chg="add del">
          <ac:chgData name="Wioletta Kaprol (1603062)" userId="S::1603062@student.uwtsd.ac.uk::e7f22c4f-0be6-4e74-9f06-7b2305b7c225" providerId="AD" clId="Web-{85A55AEC-C566-B2D4-9D5B-DC73133FFB29}" dt="2024-07-26T14:02:02.749" v="135"/>
          <ac:graphicFrameMkLst>
            <pc:docMk/>
            <pc:sldMk cId="642907192" sldId="275"/>
            <ac:graphicFrameMk id="23" creationId="{744A3566-6C3F-0FEB-AC27-EAAD95FDF822}"/>
          </ac:graphicFrameMkLst>
        </pc:graphicFrameChg>
        <pc:graphicFrameChg chg="add mod modGraphic">
          <ac:chgData name="Wioletta Kaprol (1603062)" userId="S::1603062@student.uwtsd.ac.uk::e7f22c4f-0be6-4e74-9f06-7b2305b7c225" providerId="AD" clId="Web-{85A55AEC-C566-B2D4-9D5B-DC73133FFB29}" dt="2024-07-26T14:23:52.574" v="179"/>
          <ac:graphicFrameMkLst>
            <pc:docMk/>
            <pc:sldMk cId="642907192" sldId="275"/>
            <ac:graphicFrameMk id="29" creationId="{28D92513-E51A-DAD0-E460-442B8CBB2745}"/>
          </ac:graphicFrameMkLst>
        </pc:graphicFrameChg>
        <pc:picChg chg="add">
          <ac:chgData name="Wioletta Kaprol (1603062)" userId="S::1603062@student.uwtsd.ac.uk::e7f22c4f-0be6-4e74-9f06-7b2305b7c225" providerId="AD" clId="Web-{85A55AEC-C566-B2D4-9D5B-DC73133FFB29}" dt="2024-07-26T14:23:52.574" v="179"/>
          <ac:picMkLst>
            <pc:docMk/>
            <pc:sldMk cId="642907192" sldId="275"/>
            <ac:picMk id="51" creationId="{DBB9772C-CE62-3F2E-7B2E-6C7926C02F9C}"/>
          </ac:picMkLst>
        </pc:picChg>
      </pc:sldChg>
      <pc:sldChg chg="addSp delSp modSp new mod setBg setClrOvrMap">
        <pc:chgData name="Wioletta Kaprol (1603062)" userId="S::1603062@student.uwtsd.ac.uk::e7f22c4f-0be6-4e74-9f06-7b2305b7c225" providerId="AD" clId="Web-{85A55AEC-C566-B2D4-9D5B-DC73133FFB29}" dt="2024-07-26T14:23:41.027" v="178"/>
        <pc:sldMkLst>
          <pc:docMk/>
          <pc:sldMk cId="2617400002" sldId="276"/>
        </pc:sldMkLst>
        <pc:spChg chg="mod">
          <ac:chgData name="Wioletta Kaprol (1603062)" userId="S::1603062@student.uwtsd.ac.uk::e7f22c4f-0be6-4e74-9f06-7b2305b7c225" providerId="AD" clId="Web-{85A55AEC-C566-B2D4-9D5B-DC73133FFB29}" dt="2024-07-26T14:23:41.027" v="178"/>
          <ac:spMkLst>
            <pc:docMk/>
            <pc:sldMk cId="2617400002" sldId="276"/>
            <ac:spMk id="2" creationId="{AEB811DF-FE24-E26F-4146-E3BF0897866B}"/>
          </ac:spMkLst>
        </pc:spChg>
        <pc:spChg chg="del mod">
          <ac:chgData name="Wioletta Kaprol (1603062)" userId="S::1603062@student.uwtsd.ac.uk::e7f22c4f-0be6-4e74-9f06-7b2305b7c225" providerId="AD" clId="Web-{85A55AEC-C566-B2D4-9D5B-DC73133FFB29}" dt="2024-07-26T14:02:16.734" v="137"/>
          <ac:spMkLst>
            <pc:docMk/>
            <pc:sldMk cId="2617400002" sldId="276"/>
            <ac:spMk id="3" creationId="{E3ED0445-2AF6-A3C5-2BA9-8C4D7FB50CDD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9:36.313" v="148"/>
          <ac:spMkLst>
            <pc:docMk/>
            <pc:sldMk cId="2617400002" sldId="276"/>
            <ac:spMk id="9" creationId="{5C8908E2-EE49-44D2-9428-A28D2312A8D5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9:36.313" v="148"/>
          <ac:spMkLst>
            <pc:docMk/>
            <pc:sldMk cId="2617400002" sldId="276"/>
            <ac:spMk id="15" creationId="{7449A6C7-D15F-4AA5-BFA5-71A404B47016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09:36.313" v="148"/>
          <ac:spMkLst>
            <pc:docMk/>
            <pc:sldMk cId="2617400002" sldId="276"/>
            <ac:spMk id="17" creationId="{ED888B23-07FA-482A-96DF-47E31AF1A603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3:41.027" v="178"/>
          <ac:spMkLst>
            <pc:docMk/>
            <pc:sldMk cId="2617400002" sldId="276"/>
            <ac:spMk id="22" creationId="{1D63C574-BFD2-41A1-A567-B0C3CC7FDD4F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3:41.027" v="178"/>
          <ac:spMkLst>
            <pc:docMk/>
            <pc:sldMk cId="2617400002" sldId="276"/>
            <ac:spMk id="24" creationId="{E2A46BAB-8C31-42B2-90E8-B26DD3E81D37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3:41.027" v="178"/>
          <ac:spMkLst>
            <pc:docMk/>
            <pc:sldMk cId="2617400002" sldId="276"/>
            <ac:spMk id="43" creationId="{9228552E-C8B1-4A80-8448-0787CE0FC704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09:36.313" v="148"/>
          <ac:grpSpMkLst>
            <pc:docMk/>
            <pc:sldMk cId="2617400002" sldId="276"/>
            <ac:grpSpMk id="11" creationId="{05314994-6337-4875-8CF5-652CAFE8342C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3:41.027" v="178"/>
          <ac:grpSpMkLst>
            <pc:docMk/>
            <pc:sldMk cId="2617400002" sldId="276"/>
            <ac:grpSpMk id="26" creationId="{B3F7A3C7-0737-4E57-B30E-8EEFE638B401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3:41.027" v="178"/>
          <ac:grpSpMkLst>
            <pc:docMk/>
            <pc:sldMk cId="2617400002" sldId="276"/>
            <ac:grpSpMk id="30" creationId="{43F5E015-E085-4624-B431-B42414448684}"/>
          </ac:grpSpMkLst>
        </pc:grpChg>
        <pc:graphicFrameChg chg="add mod modGraphic">
          <ac:chgData name="Wioletta Kaprol (1603062)" userId="S::1603062@student.uwtsd.ac.uk::e7f22c4f-0be6-4e74-9f06-7b2305b7c225" providerId="AD" clId="Web-{85A55AEC-C566-B2D4-9D5B-DC73133FFB29}" dt="2024-07-26T14:23:41.027" v="178"/>
          <ac:graphicFrameMkLst>
            <pc:docMk/>
            <pc:sldMk cId="2617400002" sldId="276"/>
            <ac:graphicFrameMk id="5" creationId="{E04594CA-16FF-1F3F-12AB-6529D491998D}"/>
          </ac:graphicFrameMkLst>
        </pc:graphicFrameChg>
        <pc:picChg chg="add">
          <ac:chgData name="Wioletta Kaprol (1603062)" userId="S::1603062@student.uwtsd.ac.uk::e7f22c4f-0be6-4e74-9f06-7b2305b7c225" providerId="AD" clId="Web-{85A55AEC-C566-B2D4-9D5B-DC73133FFB29}" dt="2024-07-26T14:23:41.027" v="178"/>
          <ac:picMkLst>
            <pc:docMk/>
            <pc:sldMk cId="2617400002" sldId="276"/>
            <ac:picMk id="39" creationId="{67E5C7D6-8190-FA96-D04A-97A99CC27E68}"/>
          </ac:picMkLst>
        </pc:picChg>
      </pc:sldChg>
      <pc:sldChg chg="addSp delSp modSp new mod setBg">
        <pc:chgData name="Wioletta Kaprol (1603062)" userId="S::1603062@student.uwtsd.ac.uk::e7f22c4f-0be6-4e74-9f06-7b2305b7c225" providerId="AD" clId="Web-{85A55AEC-C566-B2D4-9D5B-DC73133FFB29}" dt="2024-07-26T14:24:07.590" v="180"/>
        <pc:sldMkLst>
          <pc:docMk/>
          <pc:sldMk cId="2225929184" sldId="277"/>
        </pc:sldMkLst>
        <pc:spChg chg="mod">
          <ac:chgData name="Wioletta Kaprol (1603062)" userId="S::1603062@student.uwtsd.ac.uk::e7f22c4f-0be6-4e74-9f06-7b2305b7c225" providerId="AD" clId="Web-{85A55AEC-C566-B2D4-9D5B-DC73133FFB29}" dt="2024-07-26T14:24:07.590" v="180"/>
          <ac:spMkLst>
            <pc:docMk/>
            <pc:sldMk cId="2225929184" sldId="277"/>
            <ac:spMk id="2" creationId="{940F43FB-0A83-20F3-1103-2676EFE1B952}"/>
          </ac:spMkLst>
        </pc:spChg>
        <pc:spChg chg="del">
          <ac:chgData name="Wioletta Kaprol (1603062)" userId="S::1603062@student.uwtsd.ac.uk::e7f22c4f-0be6-4e74-9f06-7b2305b7c225" providerId="AD" clId="Web-{85A55AEC-C566-B2D4-9D5B-DC73133FFB29}" dt="2024-07-26T13:44:26.857" v="35"/>
          <ac:spMkLst>
            <pc:docMk/>
            <pc:sldMk cId="2225929184" sldId="277"/>
            <ac:spMk id="3" creationId="{831A0FCF-176B-B04F-AB6F-4CEFB28A2B63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4:07.590" v="180"/>
          <ac:spMkLst>
            <pc:docMk/>
            <pc:sldMk cId="2225929184" sldId="277"/>
            <ac:spMk id="9" creationId="{C7D023E4-8DE1-436E-9847-ED6A4B4B04FD}"/>
          </ac:spMkLst>
        </pc:spChg>
        <pc:spChg chg="add del">
          <ac:chgData name="Wioletta Kaprol (1603062)" userId="S::1603062@student.uwtsd.ac.uk::e7f22c4f-0be6-4e74-9f06-7b2305b7c225" providerId="AD" clId="Web-{85A55AEC-C566-B2D4-9D5B-DC73133FFB29}" dt="2024-07-26T14:24:07.590" v="180"/>
          <ac:spMkLst>
            <pc:docMk/>
            <pc:sldMk cId="2225929184" sldId="277"/>
            <ac:spMk id="11" creationId="{8B2B1708-8CE4-4A20-94F5-55118AE2CBD7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4:07.590" v="180"/>
          <ac:spMkLst>
            <pc:docMk/>
            <pc:sldMk cId="2225929184" sldId="277"/>
            <ac:spMk id="29" creationId="{51F77B6A-7F53-4B28-B73D-C8CC899AB221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4:07.590" v="180"/>
          <ac:spMkLst>
            <pc:docMk/>
            <pc:sldMk cId="2225929184" sldId="277"/>
            <ac:spMk id="35" creationId="{F6E412EF-CF39-4C25-85B0-DB30B1B0A8C4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4:07.590" v="180"/>
          <ac:spMkLst>
            <pc:docMk/>
            <pc:sldMk cId="2225929184" sldId="277"/>
            <ac:spMk id="37" creationId="{E8DA6235-17F2-4C9E-88C6-C5D38D8D3C03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4:07.590" v="180"/>
          <ac:spMkLst>
            <pc:docMk/>
            <pc:sldMk cId="2225929184" sldId="277"/>
            <ac:spMk id="39" creationId="{B55DEF71-1741-4489-8E77-46FC5BAA66E2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4:07.590" v="180"/>
          <ac:spMkLst>
            <pc:docMk/>
            <pc:sldMk cId="2225929184" sldId="277"/>
            <ac:spMk id="41" creationId="{82347B6D-A7CC-48EB-861F-917D0D61E3EA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4:07.590" v="180"/>
          <ac:spMkLst>
            <pc:docMk/>
            <pc:sldMk cId="2225929184" sldId="277"/>
            <ac:spMk id="43" creationId="{A7A0A46D-CC9B-4E32-870A-7BC2DF940144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4:07.590" v="180"/>
          <ac:spMkLst>
            <pc:docMk/>
            <pc:sldMk cId="2225929184" sldId="277"/>
            <ac:spMk id="45" creationId="{9178722E-1BD0-427E-BAAE-4F206DAB5818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4:07.590" v="180"/>
          <ac:spMkLst>
            <pc:docMk/>
            <pc:sldMk cId="2225929184" sldId="277"/>
            <ac:spMk id="47" creationId="{A753B935-E3DD-466D-BFAC-68E0BE02D092}"/>
          </ac:spMkLst>
        </pc:spChg>
        <pc:spChg chg="add">
          <ac:chgData name="Wioletta Kaprol (1603062)" userId="S::1603062@student.uwtsd.ac.uk::e7f22c4f-0be6-4e74-9f06-7b2305b7c225" providerId="AD" clId="Web-{85A55AEC-C566-B2D4-9D5B-DC73133FFB29}" dt="2024-07-26T14:24:07.590" v="180"/>
          <ac:spMkLst>
            <pc:docMk/>
            <pc:sldMk cId="2225929184" sldId="277"/>
            <ac:spMk id="49" creationId="{FB034F26-4148-4B59-B493-14D7A9A8BAA9}"/>
          </ac:spMkLst>
        </pc:spChg>
        <pc:grpChg chg="add del">
          <ac:chgData name="Wioletta Kaprol (1603062)" userId="S::1603062@student.uwtsd.ac.uk::e7f22c4f-0be6-4e74-9f06-7b2305b7c225" providerId="AD" clId="Web-{85A55AEC-C566-B2D4-9D5B-DC73133FFB29}" dt="2024-07-26T14:24:07.590" v="180"/>
          <ac:grpSpMkLst>
            <pc:docMk/>
            <pc:sldMk cId="2225929184" sldId="277"/>
            <ac:grpSpMk id="13" creationId="{1F9866A9-B167-4D75-8F7F-360025AD6B43}"/>
          </ac:grpSpMkLst>
        </pc:grpChg>
        <pc:grpChg chg="add del">
          <ac:chgData name="Wioletta Kaprol (1603062)" userId="S::1603062@student.uwtsd.ac.uk::e7f22c4f-0be6-4e74-9f06-7b2305b7c225" providerId="AD" clId="Web-{85A55AEC-C566-B2D4-9D5B-DC73133FFB29}" dt="2024-07-26T14:24:07.590" v="180"/>
          <ac:grpSpMkLst>
            <pc:docMk/>
            <pc:sldMk cId="2225929184" sldId="277"/>
            <ac:grpSpMk id="17" creationId="{E27AF472-EAE3-4572-AB69-B92BD10DBC6D}"/>
          </ac:grpSpMkLst>
        </pc:grpChg>
        <pc:grpChg chg="add">
          <ac:chgData name="Wioletta Kaprol (1603062)" userId="S::1603062@student.uwtsd.ac.uk::e7f22c4f-0be6-4e74-9f06-7b2305b7c225" providerId="AD" clId="Web-{85A55AEC-C566-B2D4-9D5B-DC73133FFB29}" dt="2024-07-26T14:24:07.590" v="180"/>
          <ac:grpSpMkLst>
            <pc:docMk/>
            <pc:sldMk cId="2225929184" sldId="277"/>
            <ac:grpSpMk id="31" creationId="{2515629F-0D83-4A44-A125-CD50FC660AB4}"/>
          </ac:grpSpMkLst>
        </pc:grpChg>
        <pc:grpChg chg="add">
          <ac:chgData name="Wioletta Kaprol (1603062)" userId="S::1603062@student.uwtsd.ac.uk::e7f22c4f-0be6-4e74-9f06-7b2305b7c225" providerId="AD" clId="Web-{85A55AEC-C566-B2D4-9D5B-DC73133FFB29}" dt="2024-07-26T14:24:07.590" v="180"/>
          <ac:grpSpMkLst>
            <pc:docMk/>
            <pc:sldMk cId="2225929184" sldId="277"/>
            <ac:grpSpMk id="51" creationId="{5E6BB5FD-DB7B-4BE3-BA45-1EF042115ED5}"/>
          </ac:grpSpMkLst>
        </pc:grpChg>
        <pc:picChg chg="add mod ord">
          <ac:chgData name="Wioletta Kaprol (1603062)" userId="S::1603062@student.uwtsd.ac.uk::e7f22c4f-0be6-4e74-9f06-7b2305b7c225" providerId="AD" clId="Web-{85A55AEC-C566-B2D4-9D5B-DC73133FFB29}" dt="2024-07-26T14:24:07.590" v="180"/>
          <ac:picMkLst>
            <pc:docMk/>
            <pc:sldMk cId="2225929184" sldId="277"/>
            <ac:picMk id="6" creationId="{E108792E-47CE-8541-AC04-3114B3EE8AB9}"/>
          </ac:picMkLst>
        </pc:picChg>
      </pc:sldChg>
    </pc:docChg>
  </pc:docChgLst>
  <pc:docChgLst>
    <pc:chgData name="Wioletta Kaprol (1603062)" userId="S::1603062@student.uwtsd.ac.uk::e7f22c4f-0be6-4e74-9f06-7b2305b7c225" providerId="AD" clId="Web-{E1FAC6A5-33A9-BF06-EDEC-87F6318F06A9}"/>
    <pc:docChg chg="addSld modSld">
      <pc:chgData name="Wioletta Kaprol (1603062)" userId="S::1603062@student.uwtsd.ac.uk::e7f22c4f-0be6-4e74-9f06-7b2305b7c225" providerId="AD" clId="Web-{E1FAC6A5-33A9-BF06-EDEC-87F6318F06A9}" dt="2024-07-26T13:34:28.326" v="371" actId="20577"/>
      <pc:docMkLst>
        <pc:docMk/>
      </pc:docMkLst>
      <pc:sldChg chg="addSp delSp modSp mod setBg">
        <pc:chgData name="Wioletta Kaprol (1603062)" userId="S::1603062@student.uwtsd.ac.uk::e7f22c4f-0be6-4e74-9f06-7b2305b7c225" providerId="AD" clId="Web-{E1FAC6A5-33A9-BF06-EDEC-87F6318F06A9}" dt="2024-07-26T10:59:40.583" v="74" actId="1076"/>
        <pc:sldMkLst>
          <pc:docMk/>
          <pc:sldMk cId="3165076073" sldId="257"/>
        </pc:sldMkLst>
        <pc:spChg chg="mod">
          <ac:chgData name="Wioletta Kaprol (1603062)" userId="S::1603062@student.uwtsd.ac.uk::e7f22c4f-0be6-4e74-9f06-7b2305b7c225" providerId="AD" clId="Web-{E1FAC6A5-33A9-BF06-EDEC-87F6318F06A9}" dt="2024-07-26T10:59:06.925" v="73" actId="20577"/>
          <ac:spMkLst>
            <pc:docMk/>
            <pc:sldMk cId="3165076073" sldId="257"/>
            <ac:spMk id="2" creationId="{4E1FBE30-872A-7593-E133-90BEAC6A7CF3}"/>
          </ac:spMkLst>
        </pc:spChg>
        <pc:spChg chg="add del">
          <ac:chgData name="Wioletta Kaprol (1603062)" userId="S::1603062@student.uwtsd.ac.uk::e7f22c4f-0be6-4e74-9f06-7b2305b7c225" providerId="AD" clId="Web-{E1FAC6A5-33A9-BF06-EDEC-87F6318F06A9}" dt="2024-07-26T10:52:13.846" v="3"/>
          <ac:spMkLst>
            <pc:docMk/>
            <pc:sldMk cId="3165076073" sldId="257"/>
            <ac:spMk id="15" creationId="{A6373299-C91F-AFFE-968E-D03F3B04F768}"/>
          </ac:spMkLst>
        </pc:spChg>
        <pc:spChg chg="add del">
          <ac:chgData name="Wioletta Kaprol (1603062)" userId="S::1603062@student.uwtsd.ac.uk::e7f22c4f-0be6-4e74-9f06-7b2305b7c225" providerId="AD" clId="Web-{E1FAC6A5-33A9-BF06-EDEC-87F6318F06A9}" dt="2024-07-26T10:51:40.236" v="1"/>
          <ac:spMkLst>
            <pc:docMk/>
            <pc:sldMk cId="3165076073" sldId="257"/>
            <ac:spMk id="16" creationId="{6753252F-4873-4F63-801D-CC719279A7D5}"/>
          </ac:spMkLst>
        </pc:spChg>
        <pc:spChg chg="add del">
          <ac:chgData name="Wioletta Kaprol (1603062)" userId="S::1603062@student.uwtsd.ac.uk::e7f22c4f-0be6-4e74-9f06-7b2305b7c225" providerId="AD" clId="Web-{E1FAC6A5-33A9-BF06-EDEC-87F6318F06A9}" dt="2024-07-26T10:51:40.236" v="1"/>
          <ac:spMkLst>
            <pc:docMk/>
            <pc:sldMk cId="3165076073" sldId="257"/>
            <ac:spMk id="18" creationId="{047C8CCB-F95D-4249-92DD-651249D3535A}"/>
          </ac:spMkLst>
        </pc:spChg>
        <pc:spChg chg="add del">
          <ac:chgData name="Wioletta Kaprol (1603062)" userId="S::1603062@student.uwtsd.ac.uk::e7f22c4f-0be6-4e74-9f06-7b2305b7c225" providerId="AD" clId="Web-{E1FAC6A5-33A9-BF06-EDEC-87F6318F06A9}" dt="2024-07-26T10:55:30.198" v="22"/>
          <ac:spMkLst>
            <pc:docMk/>
            <pc:sldMk cId="3165076073" sldId="257"/>
            <ac:spMk id="23" creationId="{A254D376-7060-4491-9779-FC35E62F3F6F}"/>
          </ac:spMkLst>
        </pc:spChg>
        <pc:spChg chg="add mod">
          <ac:chgData name="Wioletta Kaprol (1603062)" userId="S::1603062@student.uwtsd.ac.uk::e7f22c4f-0be6-4e74-9f06-7b2305b7c225" providerId="AD" clId="Web-{E1FAC6A5-33A9-BF06-EDEC-87F6318F06A9}" dt="2024-07-26T10:59:40.583" v="74" actId="1076"/>
          <ac:spMkLst>
            <pc:docMk/>
            <pc:sldMk cId="3165076073" sldId="257"/>
            <ac:spMk id="27" creationId="{231F3084-EBF5-861F-0FAB-2B10D84ECD31}"/>
          </ac:spMkLst>
        </pc:spChg>
        <pc:spChg chg="add">
          <ac:chgData name="Wioletta Kaprol (1603062)" userId="S::1603062@student.uwtsd.ac.uk::e7f22c4f-0be6-4e74-9f06-7b2305b7c225" providerId="AD" clId="Web-{E1FAC6A5-33A9-BF06-EDEC-87F6318F06A9}" dt="2024-07-26T10:55:30.198" v="22"/>
          <ac:spMkLst>
            <pc:docMk/>
            <pc:sldMk cId="3165076073" sldId="257"/>
            <ac:spMk id="30" creationId="{AE3A741D-C19B-960A-5803-1C5887147820}"/>
          </ac:spMkLst>
        </pc:spChg>
        <pc:spChg chg="add">
          <ac:chgData name="Wioletta Kaprol (1603062)" userId="S::1603062@student.uwtsd.ac.uk::e7f22c4f-0be6-4e74-9f06-7b2305b7c225" providerId="AD" clId="Web-{E1FAC6A5-33A9-BF06-EDEC-87F6318F06A9}" dt="2024-07-26T10:55:30.198" v="22"/>
          <ac:spMkLst>
            <pc:docMk/>
            <pc:sldMk cId="3165076073" sldId="257"/>
            <ac:spMk id="32" creationId="{DC39DE25-0E4E-0AA7-0932-1D78C2372786}"/>
          </ac:spMkLst>
        </pc:spChg>
        <pc:spChg chg="add">
          <ac:chgData name="Wioletta Kaprol (1603062)" userId="S::1603062@student.uwtsd.ac.uk::e7f22c4f-0be6-4e74-9f06-7b2305b7c225" providerId="AD" clId="Web-{E1FAC6A5-33A9-BF06-EDEC-87F6318F06A9}" dt="2024-07-26T10:55:30.198" v="22"/>
          <ac:spMkLst>
            <pc:docMk/>
            <pc:sldMk cId="3165076073" sldId="257"/>
            <ac:spMk id="34" creationId="{8D6EA299-0840-6DEA-E670-C49AEBC87E89}"/>
          </ac:spMkLst>
        </pc:spChg>
        <pc:grpChg chg="add del">
          <ac:chgData name="Wioletta Kaprol (1603062)" userId="S::1603062@student.uwtsd.ac.uk::e7f22c4f-0be6-4e74-9f06-7b2305b7c225" providerId="AD" clId="Web-{E1FAC6A5-33A9-BF06-EDEC-87F6318F06A9}" dt="2024-07-26T10:52:13.846" v="4"/>
          <ac:grpSpMkLst>
            <pc:docMk/>
            <pc:sldMk cId="3165076073" sldId="257"/>
            <ac:grpSpMk id="9" creationId="{0E76F6F3-F5F0-B26D-1B63-73AD0299B731}"/>
          </ac:grpSpMkLst>
        </pc:grpChg>
        <pc:grpChg chg="add del">
          <ac:chgData name="Wioletta Kaprol (1603062)" userId="S::1603062@student.uwtsd.ac.uk::e7f22c4f-0be6-4e74-9f06-7b2305b7c225" providerId="AD" clId="Web-{E1FAC6A5-33A9-BF06-EDEC-87F6318F06A9}" dt="2024-07-26T10:52:13.846" v="3"/>
          <ac:grpSpMkLst>
            <pc:docMk/>
            <pc:sldMk cId="3165076073" sldId="257"/>
            <ac:grpSpMk id="21" creationId="{6258F736-B256-8039-9DC6-F4E49A5C5AD5}"/>
          </ac:grpSpMkLst>
        </pc:grpChg>
        <pc:picChg chg="mod modCrop">
          <ac:chgData name="Wioletta Kaprol (1603062)" userId="S::1603062@student.uwtsd.ac.uk::e7f22c4f-0be6-4e74-9f06-7b2305b7c225" providerId="AD" clId="Web-{E1FAC6A5-33A9-BF06-EDEC-87F6318F06A9}" dt="2024-07-26T10:55:30.198" v="22"/>
          <ac:picMkLst>
            <pc:docMk/>
            <pc:sldMk cId="3165076073" sldId="257"/>
            <ac:picMk id="4" creationId="{C634EC08-6A13-1BCD-D331-ABEF8E00C1D8}"/>
          </ac:picMkLst>
        </pc:picChg>
      </pc:sldChg>
      <pc:sldChg chg="modSp new">
        <pc:chgData name="Wioletta Kaprol (1603062)" userId="S::1603062@student.uwtsd.ac.uk::e7f22c4f-0be6-4e74-9f06-7b2305b7c225" providerId="AD" clId="Web-{E1FAC6A5-33A9-BF06-EDEC-87F6318F06A9}" dt="2024-07-26T11:59:40.555" v="104" actId="20577"/>
        <pc:sldMkLst>
          <pc:docMk/>
          <pc:sldMk cId="918907924" sldId="258"/>
        </pc:sldMkLst>
        <pc:spChg chg="mod">
          <ac:chgData name="Wioletta Kaprol (1603062)" userId="S::1603062@student.uwtsd.ac.uk::e7f22c4f-0be6-4e74-9f06-7b2305b7c225" providerId="AD" clId="Web-{E1FAC6A5-33A9-BF06-EDEC-87F6318F06A9}" dt="2024-07-26T11:53:13.824" v="92" actId="20577"/>
          <ac:spMkLst>
            <pc:docMk/>
            <pc:sldMk cId="918907924" sldId="258"/>
            <ac:spMk id="2" creationId="{3719927A-D418-70DC-B990-31C0299BB879}"/>
          </ac:spMkLst>
        </pc:spChg>
        <pc:spChg chg="mod">
          <ac:chgData name="Wioletta Kaprol (1603062)" userId="S::1603062@student.uwtsd.ac.uk::e7f22c4f-0be6-4e74-9f06-7b2305b7c225" providerId="AD" clId="Web-{E1FAC6A5-33A9-BF06-EDEC-87F6318F06A9}" dt="2024-07-26T11:59:40.555" v="104" actId="20577"/>
          <ac:spMkLst>
            <pc:docMk/>
            <pc:sldMk cId="918907924" sldId="258"/>
            <ac:spMk id="3" creationId="{3659C4C1-90ED-F3D5-B85D-9E2DF53428A9}"/>
          </ac:spMkLst>
        </pc:spChg>
      </pc:sldChg>
      <pc:sldChg chg="modSp new">
        <pc:chgData name="Wioletta Kaprol (1603062)" userId="S::1603062@student.uwtsd.ac.uk::e7f22c4f-0be6-4e74-9f06-7b2305b7c225" providerId="AD" clId="Web-{E1FAC6A5-33A9-BF06-EDEC-87F6318F06A9}" dt="2024-07-26T12:00:30.747" v="122" actId="20577"/>
        <pc:sldMkLst>
          <pc:docMk/>
          <pc:sldMk cId="954940915" sldId="259"/>
        </pc:sldMkLst>
        <pc:spChg chg="mod">
          <ac:chgData name="Wioletta Kaprol (1603062)" userId="S::1603062@student.uwtsd.ac.uk::e7f22c4f-0be6-4e74-9f06-7b2305b7c225" providerId="AD" clId="Web-{E1FAC6A5-33A9-BF06-EDEC-87F6318F06A9}" dt="2024-07-26T12:00:30.747" v="122" actId="20577"/>
          <ac:spMkLst>
            <pc:docMk/>
            <pc:sldMk cId="954940915" sldId="259"/>
            <ac:spMk id="2" creationId="{A3A7D4ED-3872-042E-46AB-1A9AE5EEAADF}"/>
          </ac:spMkLst>
        </pc:spChg>
        <pc:spChg chg="mod">
          <ac:chgData name="Wioletta Kaprol (1603062)" userId="S::1603062@student.uwtsd.ac.uk::e7f22c4f-0be6-4e74-9f06-7b2305b7c225" providerId="AD" clId="Web-{E1FAC6A5-33A9-BF06-EDEC-87F6318F06A9}" dt="2024-07-26T11:59:55.650" v="107" actId="20577"/>
          <ac:spMkLst>
            <pc:docMk/>
            <pc:sldMk cId="954940915" sldId="259"/>
            <ac:spMk id="3" creationId="{6089D0E1-49BD-3F2D-ECBD-A36D5F57D4F4}"/>
          </ac:spMkLst>
        </pc:spChg>
      </pc:sldChg>
      <pc:sldChg chg="modSp new">
        <pc:chgData name="Wioletta Kaprol (1603062)" userId="S::1603062@student.uwtsd.ac.uk::e7f22c4f-0be6-4e74-9f06-7b2305b7c225" providerId="AD" clId="Web-{E1FAC6A5-33A9-BF06-EDEC-87F6318F06A9}" dt="2024-07-26T12:14:19.371" v="199" actId="20577"/>
        <pc:sldMkLst>
          <pc:docMk/>
          <pc:sldMk cId="4282290652" sldId="260"/>
        </pc:sldMkLst>
        <pc:spChg chg="mod">
          <ac:chgData name="Wioletta Kaprol (1603062)" userId="S::1603062@student.uwtsd.ac.uk::e7f22c4f-0be6-4e74-9f06-7b2305b7c225" providerId="AD" clId="Web-{E1FAC6A5-33A9-BF06-EDEC-87F6318F06A9}" dt="2024-07-26T12:14:19.371" v="199" actId="20577"/>
          <ac:spMkLst>
            <pc:docMk/>
            <pc:sldMk cId="4282290652" sldId="260"/>
            <ac:spMk id="2" creationId="{F9FA0D4B-3959-E256-B9C7-E29EF28AD192}"/>
          </ac:spMkLst>
        </pc:spChg>
        <pc:spChg chg="mod">
          <ac:chgData name="Wioletta Kaprol (1603062)" userId="S::1603062@student.uwtsd.ac.uk::e7f22c4f-0be6-4e74-9f06-7b2305b7c225" providerId="AD" clId="Web-{E1FAC6A5-33A9-BF06-EDEC-87F6318F06A9}" dt="2024-07-26T12:03:00.398" v="125" actId="20577"/>
          <ac:spMkLst>
            <pc:docMk/>
            <pc:sldMk cId="4282290652" sldId="260"/>
            <ac:spMk id="3" creationId="{CFB63667-9D35-4857-0886-1B5A03102CF4}"/>
          </ac:spMkLst>
        </pc:spChg>
      </pc:sldChg>
      <pc:sldChg chg="modSp new">
        <pc:chgData name="Wioletta Kaprol (1603062)" userId="S::1603062@student.uwtsd.ac.uk::e7f22c4f-0be6-4e74-9f06-7b2305b7c225" providerId="AD" clId="Web-{E1FAC6A5-33A9-BF06-EDEC-87F6318F06A9}" dt="2024-07-26T12:14:29.637" v="201" actId="20577"/>
        <pc:sldMkLst>
          <pc:docMk/>
          <pc:sldMk cId="346575134" sldId="261"/>
        </pc:sldMkLst>
        <pc:spChg chg="mod">
          <ac:chgData name="Wioletta Kaprol (1603062)" userId="S::1603062@student.uwtsd.ac.uk::e7f22c4f-0be6-4e74-9f06-7b2305b7c225" providerId="AD" clId="Web-{E1FAC6A5-33A9-BF06-EDEC-87F6318F06A9}" dt="2024-07-26T12:14:29.637" v="201" actId="20577"/>
          <ac:spMkLst>
            <pc:docMk/>
            <pc:sldMk cId="346575134" sldId="261"/>
            <ac:spMk id="2" creationId="{DF0BB117-080C-A577-99E7-F85EAD3EC2A2}"/>
          </ac:spMkLst>
        </pc:spChg>
        <pc:spChg chg="mod">
          <ac:chgData name="Wioletta Kaprol (1603062)" userId="S::1603062@student.uwtsd.ac.uk::e7f22c4f-0be6-4e74-9f06-7b2305b7c225" providerId="AD" clId="Web-{E1FAC6A5-33A9-BF06-EDEC-87F6318F06A9}" dt="2024-07-26T12:08:50.627" v="176" actId="20577"/>
          <ac:spMkLst>
            <pc:docMk/>
            <pc:sldMk cId="346575134" sldId="261"/>
            <ac:spMk id="3" creationId="{A5DB23CC-133F-7204-D0B9-600D354F9388}"/>
          </ac:spMkLst>
        </pc:spChg>
      </pc:sldChg>
      <pc:sldChg chg="modSp new">
        <pc:chgData name="Wioletta Kaprol (1603062)" userId="S::1603062@student.uwtsd.ac.uk::e7f22c4f-0be6-4e74-9f06-7b2305b7c225" providerId="AD" clId="Web-{E1FAC6A5-33A9-BF06-EDEC-87F6318F06A9}" dt="2024-07-26T12:15:04.093" v="205" actId="20577"/>
        <pc:sldMkLst>
          <pc:docMk/>
          <pc:sldMk cId="1164647513" sldId="262"/>
        </pc:sldMkLst>
        <pc:spChg chg="mod">
          <ac:chgData name="Wioletta Kaprol (1603062)" userId="S::1603062@student.uwtsd.ac.uk::e7f22c4f-0be6-4e74-9f06-7b2305b7c225" providerId="AD" clId="Web-{E1FAC6A5-33A9-BF06-EDEC-87F6318F06A9}" dt="2024-07-26T12:14:43.107" v="203" actId="20577"/>
          <ac:spMkLst>
            <pc:docMk/>
            <pc:sldMk cId="1164647513" sldId="262"/>
            <ac:spMk id="2" creationId="{3BD57BC4-D70F-7511-A5EE-7B9495C389E6}"/>
          </ac:spMkLst>
        </pc:spChg>
        <pc:spChg chg="mod">
          <ac:chgData name="Wioletta Kaprol (1603062)" userId="S::1603062@student.uwtsd.ac.uk::e7f22c4f-0be6-4e74-9f06-7b2305b7c225" providerId="AD" clId="Web-{E1FAC6A5-33A9-BF06-EDEC-87F6318F06A9}" dt="2024-07-26T12:15:04.093" v="205" actId="20577"/>
          <ac:spMkLst>
            <pc:docMk/>
            <pc:sldMk cId="1164647513" sldId="262"/>
            <ac:spMk id="3" creationId="{5128D746-CABC-753A-7317-4D423191749D}"/>
          </ac:spMkLst>
        </pc:spChg>
      </pc:sldChg>
      <pc:sldChg chg="modSp new">
        <pc:chgData name="Wioletta Kaprol (1603062)" userId="S::1603062@student.uwtsd.ac.uk::e7f22c4f-0be6-4e74-9f06-7b2305b7c225" providerId="AD" clId="Web-{E1FAC6A5-33A9-BF06-EDEC-87F6318F06A9}" dt="2024-07-26T12:20:22.678" v="223" actId="20577"/>
        <pc:sldMkLst>
          <pc:docMk/>
          <pc:sldMk cId="1075744723" sldId="263"/>
        </pc:sldMkLst>
        <pc:spChg chg="mod">
          <ac:chgData name="Wioletta Kaprol (1603062)" userId="S::1603062@student.uwtsd.ac.uk::e7f22c4f-0be6-4e74-9f06-7b2305b7c225" providerId="AD" clId="Web-{E1FAC6A5-33A9-BF06-EDEC-87F6318F06A9}" dt="2024-07-26T12:16:51.679" v="221" actId="20577"/>
          <ac:spMkLst>
            <pc:docMk/>
            <pc:sldMk cId="1075744723" sldId="263"/>
            <ac:spMk id="2" creationId="{358E7AC2-1344-E3EC-D27C-FA24F335F549}"/>
          </ac:spMkLst>
        </pc:spChg>
        <pc:spChg chg="mod">
          <ac:chgData name="Wioletta Kaprol (1603062)" userId="S::1603062@student.uwtsd.ac.uk::e7f22c4f-0be6-4e74-9f06-7b2305b7c225" providerId="AD" clId="Web-{E1FAC6A5-33A9-BF06-EDEC-87F6318F06A9}" dt="2024-07-26T12:20:22.678" v="223" actId="20577"/>
          <ac:spMkLst>
            <pc:docMk/>
            <pc:sldMk cId="1075744723" sldId="263"/>
            <ac:spMk id="3" creationId="{BAEDA6E0-B3F3-60C1-20F6-C8798D20EC2D}"/>
          </ac:spMkLst>
        </pc:spChg>
      </pc:sldChg>
      <pc:sldChg chg="modSp new">
        <pc:chgData name="Wioletta Kaprol (1603062)" userId="S::1603062@student.uwtsd.ac.uk::e7f22c4f-0be6-4e74-9f06-7b2305b7c225" providerId="AD" clId="Web-{E1FAC6A5-33A9-BF06-EDEC-87F6318F06A9}" dt="2024-07-26T12:23:14.613" v="238" actId="20577"/>
        <pc:sldMkLst>
          <pc:docMk/>
          <pc:sldMk cId="269531137" sldId="264"/>
        </pc:sldMkLst>
        <pc:spChg chg="mod">
          <ac:chgData name="Wioletta Kaprol (1603062)" userId="S::1603062@student.uwtsd.ac.uk::e7f22c4f-0be6-4e74-9f06-7b2305b7c225" providerId="AD" clId="Web-{E1FAC6A5-33A9-BF06-EDEC-87F6318F06A9}" dt="2024-07-26T12:23:14.613" v="238" actId="20577"/>
          <ac:spMkLst>
            <pc:docMk/>
            <pc:sldMk cId="269531137" sldId="264"/>
            <ac:spMk id="2" creationId="{DD1965A3-395F-FB71-A608-5D020168F527}"/>
          </ac:spMkLst>
        </pc:spChg>
        <pc:spChg chg="mod">
          <ac:chgData name="Wioletta Kaprol (1603062)" userId="S::1603062@student.uwtsd.ac.uk::e7f22c4f-0be6-4e74-9f06-7b2305b7c225" providerId="AD" clId="Web-{E1FAC6A5-33A9-BF06-EDEC-87F6318F06A9}" dt="2024-07-26T12:21:53.919" v="226" actId="20577"/>
          <ac:spMkLst>
            <pc:docMk/>
            <pc:sldMk cId="269531137" sldId="264"/>
            <ac:spMk id="3" creationId="{F0405C43-5878-1F2D-A082-E6785F681BD2}"/>
          </ac:spMkLst>
        </pc:spChg>
      </pc:sldChg>
      <pc:sldChg chg="modSp new">
        <pc:chgData name="Wioletta Kaprol (1603062)" userId="S::1603062@student.uwtsd.ac.uk::e7f22c4f-0be6-4e74-9f06-7b2305b7c225" providerId="AD" clId="Web-{E1FAC6A5-33A9-BF06-EDEC-87F6318F06A9}" dt="2024-07-26T12:25:26.778" v="247" actId="20577"/>
        <pc:sldMkLst>
          <pc:docMk/>
          <pc:sldMk cId="2787579070" sldId="265"/>
        </pc:sldMkLst>
        <pc:spChg chg="mod">
          <ac:chgData name="Wioletta Kaprol (1603062)" userId="S::1603062@student.uwtsd.ac.uk::e7f22c4f-0be6-4e74-9f06-7b2305b7c225" providerId="AD" clId="Web-{E1FAC6A5-33A9-BF06-EDEC-87F6318F06A9}" dt="2024-07-26T12:25:01.948" v="245" actId="20577"/>
          <ac:spMkLst>
            <pc:docMk/>
            <pc:sldMk cId="2787579070" sldId="265"/>
            <ac:spMk id="2" creationId="{DFD2CFA8-4172-AC1B-16B6-30A13212AB70}"/>
          </ac:spMkLst>
        </pc:spChg>
        <pc:spChg chg="mod">
          <ac:chgData name="Wioletta Kaprol (1603062)" userId="S::1603062@student.uwtsd.ac.uk::e7f22c4f-0be6-4e74-9f06-7b2305b7c225" providerId="AD" clId="Web-{E1FAC6A5-33A9-BF06-EDEC-87F6318F06A9}" dt="2024-07-26T12:25:26.778" v="247" actId="20577"/>
          <ac:spMkLst>
            <pc:docMk/>
            <pc:sldMk cId="2787579070" sldId="265"/>
            <ac:spMk id="3" creationId="{A33D15E5-4B62-B1C0-C63E-B9C890CE9793}"/>
          </ac:spMkLst>
        </pc:spChg>
      </pc:sldChg>
      <pc:sldChg chg="modSp new">
        <pc:chgData name="Wioletta Kaprol (1603062)" userId="S::1603062@student.uwtsd.ac.uk::e7f22c4f-0be6-4e74-9f06-7b2305b7c225" providerId="AD" clId="Web-{E1FAC6A5-33A9-BF06-EDEC-87F6318F06A9}" dt="2024-07-26T12:27:33.100" v="256" actId="20577"/>
        <pc:sldMkLst>
          <pc:docMk/>
          <pc:sldMk cId="2144215593" sldId="266"/>
        </pc:sldMkLst>
        <pc:spChg chg="mod">
          <ac:chgData name="Wioletta Kaprol (1603062)" userId="S::1603062@student.uwtsd.ac.uk::e7f22c4f-0be6-4e74-9f06-7b2305b7c225" providerId="AD" clId="Web-{E1FAC6A5-33A9-BF06-EDEC-87F6318F06A9}" dt="2024-07-26T12:27:33.100" v="256" actId="20577"/>
          <ac:spMkLst>
            <pc:docMk/>
            <pc:sldMk cId="2144215593" sldId="266"/>
            <ac:spMk id="2" creationId="{4000AEAB-1121-E735-555F-8D88BE5978F6}"/>
          </ac:spMkLst>
        </pc:spChg>
        <pc:spChg chg="mod">
          <ac:chgData name="Wioletta Kaprol (1603062)" userId="S::1603062@student.uwtsd.ac.uk::e7f22c4f-0be6-4e74-9f06-7b2305b7c225" providerId="AD" clId="Web-{E1FAC6A5-33A9-BF06-EDEC-87F6318F06A9}" dt="2024-07-26T12:27:13.817" v="251" actId="20577"/>
          <ac:spMkLst>
            <pc:docMk/>
            <pc:sldMk cId="2144215593" sldId="266"/>
            <ac:spMk id="3" creationId="{0BFC7F65-E1C3-2134-5C75-F5E9A36F58E6}"/>
          </ac:spMkLst>
        </pc:spChg>
      </pc:sldChg>
      <pc:sldChg chg="modSp new">
        <pc:chgData name="Wioletta Kaprol (1603062)" userId="S::1603062@student.uwtsd.ac.uk::e7f22c4f-0be6-4e74-9f06-7b2305b7c225" providerId="AD" clId="Web-{E1FAC6A5-33A9-BF06-EDEC-87F6318F06A9}" dt="2024-07-26T12:30:52.115" v="270" actId="20577"/>
        <pc:sldMkLst>
          <pc:docMk/>
          <pc:sldMk cId="4153654006" sldId="267"/>
        </pc:sldMkLst>
        <pc:spChg chg="mod">
          <ac:chgData name="Wioletta Kaprol (1603062)" userId="S::1603062@student.uwtsd.ac.uk::e7f22c4f-0be6-4e74-9f06-7b2305b7c225" providerId="AD" clId="Web-{E1FAC6A5-33A9-BF06-EDEC-87F6318F06A9}" dt="2024-07-26T12:30:52.115" v="270" actId="20577"/>
          <ac:spMkLst>
            <pc:docMk/>
            <pc:sldMk cId="4153654006" sldId="267"/>
            <ac:spMk id="2" creationId="{834A1009-259A-9E9A-A7C1-9378C527D608}"/>
          </ac:spMkLst>
        </pc:spChg>
        <pc:spChg chg="mod">
          <ac:chgData name="Wioletta Kaprol (1603062)" userId="S::1603062@student.uwtsd.ac.uk::e7f22c4f-0be6-4e74-9f06-7b2305b7c225" providerId="AD" clId="Web-{E1FAC6A5-33A9-BF06-EDEC-87F6318F06A9}" dt="2024-07-26T12:29:28.655" v="259" actId="20577"/>
          <ac:spMkLst>
            <pc:docMk/>
            <pc:sldMk cId="4153654006" sldId="267"/>
            <ac:spMk id="3" creationId="{B993DEFD-6D78-188E-3073-8FCFE762062B}"/>
          </ac:spMkLst>
        </pc:spChg>
      </pc:sldChg>
      <pc:sldChg chg="modSp new">
        <pc:chgData name="Wioletta Kaprol (1603062)" userId="S::1603062@student.uwtsd.ac.uk::e7f22c4f-0be6-4e74-9f06-7b2305b7c225" providerId="AD" clId="Web-{E1FAC6A5-33A9-BF06-EDEC-87F6318F06A9}" dt="2024-07-26T12:38:35.087" v="306" actId="20577"/>
        <pc:sldMkLst>
          <pc:docMk/>
          <pc:sldMk cId="132737072" sldId="268"/>
        </pc:sldMkLst>
        <pc:spChg chg="mod">
          <ac:chgData name="Wioletta Kaprol (1603062)" userId="S::1603062@student.uwtsd.ac.uk::e7f22c4f-0be6-4e74-9f06-7b2305b7c225" providerId="AD" clId="Web-{E1FAC6A5-33A9-BF06-EDEC-87F6318F06A9}" dt="2024-07-26T12:37:30.379" v="299" actId="20577"/>
          <ac:spMkLst>
            <pc:docMk/>
            <pc:sldMk cId="132737072" sldId="268"/>
            <ac:spMk id="2" creationId="{DFAA93A4-378A-8719-6E0F-C747E466E9A6}"/>
          </ac:spMkLst>
        </pc:spChg>
        <pc:spChg chg="mod">
          <ac:chgData name="Wioletta Kaprol (1603062)" userId="S::1603062@student.uwtsd.ac.uk::e7f22c4f-0be6-4e74-9f06-7b2305b7c225" providerId="AD" clId="Web-{E1FAC6A5-33A9-BF06-EDEC-87F6318F06A9}" dt="2024-07-26T12:38:35.087" v="306" actId="20577"/>
          <ac:spMkLst>
            <pc:docMk/>
            <pc:sldMk cId="132737072" sldId="268"/>
            <ac:spMk id="3" creationId="{79325C98-3ED7-169C-7D7E-3D927F204001}"/>
          </ac:spMkLst>
        </pc:spChg>
      </pc:sldChg>
      <pc:sldChg chg="modSp new">
        <pc:chgData name="Wioletta Kaprol (1603062)" userId="S::1603062@student.uwtsd.ac.uk::e7f22c4f-0be6-4e74-9f06-7b2305b7c225" providerId="AD" clId="Web-{E1FAC6A5-33A9-BF06-EDEC-87F6318F06A9}" dt="2024-07-26T13:17:03.133" v="316" actId="20577"/>
        <pc:sldMkLst>
          <pc:docMk/>
          <pc:sldMk cId="729941330" sldId="269"/>
        </pc:sldMkLst>
        <pc:spChg chg="mod">
          <ac:chgData name="Wioletta Kaprol (1603062)" userId="S::1603062@student.uwtsd.ac.uk::e7f22c4f-0be6-4e74-9f06-7b2305b7c225" providerId="AD" clId="Web-{E1FAC6A5-33A9-BF06-EDEC-87F6318F06A9}" dt="2024-07-26T13:17:03.133" v="316" actId="20577"/>
          <ac:spMkLst>
            <pc:docMk/>
            <pc:sldMk cId="729941330" sldId="269"/>
            <ac:spMk id="2" creationId="{C8D02262-0521-2F90-45DF-93DA2E48DCB3}"/>
          </ac:spMkLst>
        </pc:spChg>
        <pc:spChg chg="mod">
          <ac:chgData name="Wioletta Kaprol (1603062)" userId="S::1603062@student.uwtsd.ac.uk::e7f22c4f-0be6-4e74-9f06-7b2305b7c225" providerId="AD" clId="Web-{E1FAC6A5-33A9-BF06-EDEC-87F6318F06A9}" dt="2024-07-26T13:16:51.570" v="309" actId="20577"/>
          <ac:spMkLst>
            <pc:docMk/>
            <pc:sldMk cId="729941330" sldId="269"/>
            <ac:spMk id="3" creationId="{95082C83-9D85-0D94-ECC9-FEB7427DD084}"/>
          </ac:spMkLst>
        </pc:spChg>
      </pc:sldChg>
      <pc:sldChg chg="modSp new">
        <pc:chgData name="Wioletta Kaprol (1603062)" userId="S::1603062@student.uwtsd.ac.uk::e7f22c4f-0be6-4e74-9f06-7b2305b7c225" providerId="AD" clId="Web-{E1FAC6A5-33A9-BF06-EDEC-87F6318F06A9}" dt="2024-07-26T13:25:56.342" v="339" actId="20577"/>
        <pc:sldMkLst>
          <pc:docMk/>
          <pc:sldMk cId="4129361115" sldId="270"/>
        </pc:sldMkLst>
        <pc:spChg chg="mod">
          <ac:chgData name="Wioletta Kaprol (1603062)" userId="S::1603062@student.uwtsd.ac.uk::e7f22c4f-0be6-4e74-9f06-7b2305b7c225" providerId="AD" clId="Web-{E1FAC6A5-33A9-BF06-EDEC-87F6318F06A9}" dt="2024-07-26T13:24:57.137" v="327" actId="20577"/>
          <ac:spMkLst>
            <pc:docMk/>
            <pc:sldMk cId="4129361115" sldId="270"/>
            <ac:spMk id="2" creationId="{DA516B3A-8E11-7FBF-0594-C561120E8A21}"/>
          </ac:spMkLst>
        </pc:spChg>
        <pc:spChg chg="mod">
          <ac:chgData name="Wioletta Kaprol (1603062)" userId="S::1603062@student.uwtsd.ac.uk::e7f22c4f-0be6-4e74-9f06-7b2305b7c225" providerId="AD" clId="Web-{E1FAC6A5-33A9-BF06-EDEC-87F6318F06A9}" dt="2024-07-26T13:25:56.342" v="339" actId="20577"/>
          <ac:spMkLst>
            <pc:docMk/>
            <pc:sldMk cId="4129361115" sldId="270"/>
            <ac:spMk id="3" creationId="{22D07A06-BA9A-7C39-6CEE-DAEE9613EBEE}"/>
          </ac:spMkLst>
        </pc:spChg>
      </pc:sldChg>
      <pc:sldChg chg="modSp new">
        <pc:chgData name="Wioletta Kaprol (1603062)" userId="S::1603062@student.uwtsd.ac.uk::e7f22c4f-0be6-4e74-9f06-7b2305b7c225" providerId="AD" clId="Web-{E1FAC6A5-33A9-BF06-EDEC-87F6318F06A9}" dt="2024-07-26T13:27:14.688" v="349" actId="20577"/>
        <pc:sldMkLst>
          <pc:docMk/>
          <pc:sldMk cId="2397937005" sldId="271"/>
        </pc:sldMkLst>
        <pc:spChg chg="mod">
          <ac:chgData name="Wioletta Kaprol (1603062)" userId="S::1603062@student.uwtsd.ac.uk::e7f22c4f-0be6-4e74-9f06-7b2305b7c225" providerId="AD" clId="Web-{E1FAC6A5-33A9-BF06-EDEC-87F6318F06A9}" dt="2024-07-26T13:26:06.795" v="342" actId="20577"/>
          <ac:spMkLst>
            <pc:docMk/>
            <pc:sldMk cId="2397937005" sldId="271"/>
            <ac:spMk id="2" creationId="{1F0C7479-C08E-B628-F6E6-557FD95E9FE2}"/>
          </ac:spMkLst>
        </pc:spChg>
        <pc:spChg chg="mod">
          <ac:chgData name="Wioletta Kaprol (1603062)" userId="S::1603062@student.uwtsd.ac.uk::e7f22c4f-0be6-4e74-9f06-7b2305b7c225" providerId="AD" clId="Web-{E1FAC6A5-33A9-BF06-EDEC-87F6318F06A9}" dt="2024-07-26T13:27:14.688" v="349" actId="20577"/>
          <ac:spMkLst>
            <pc:docMk/>
            <pc:sldMk cId="2397937005" sldId="271"/>
            <ac:spMk id="3" creationId="{A3593396-DB79-CC68-D310-5AB922A73E46}"/>
          </ac:spMkLst>
        </pc:spChg>
      </pc:sldChg>
      <pc:sldChg chg="modSp new">
        <pc:chgData name="Wioletta Kaprol (1603062)" userId="S::1603062@student.uwtsd.ac.uk::e7f22c4f-0be6-4e74-9f06-7b2305b7c225" providerId="AD" clId="Web-{E1FAC6A5-33A9-BF06-EDEC-87F6318F06A9}" dt="2024-07-26T13:28:54.363" v="359" actId="20577"/>
        <pc:sldMkLst>
          <pc:docMk/>
          <pc:sldMk cId="3788687643" sldId="272"/>
        </pc:sldMkLst>
        <pc:spChg chg="mod">
          <ac:chgData name="Wioletta Kaprol (1603062)" userId="S::1603062@student.uwtsd.ac.uk::e7f22c4f-0be6-4e74-9f06-7b2305b7c225" providerId="AD" clId="Web-{E1FAC6A5-33A9-BF06-EDEC-87F6318F06A9}" dt="2024-07-26T13:28:54.363" v="359" actId="20577"/>
          <ac:spMkLst>
            <pc:docMk/>
            <pc:sldMk cId="3788687643" sldId="272"/>
            <ac:spMk id="2" creationId="{F5A7D330-90D5-8887-6D27-5F5FEABFF3E2}"/>
          </ac:spMkLst>
        </pc:spChg>
        <pc:spChg chg="mod">
          <ac:chgData name="Wioletta Kaprol (1603062)" userId="S::1603062@student.uwtsd.ac.uk::e7f22c4f-0be6-4e74-9f06-7b2305b7c225" providerId="AD" clId="Web-{E1FAC6A5-33A9-BF06-EDEC-87F6318F06A9}" dt="2024-07-26T13:28:31.347" v="352" actId="20577"/>
          <ac:spMkLst>
            <pc:docMk/>
            <pc:sldMk cId="3788687643" sldId="272"/>
            <ac:spMk id="3" creationId="{15FAD98D-FB97-BAC4-2B79-1C642D5EBEAA}"/>
          </ac:spMkLst>
        </pc:spChg>
      </pc:sldChg>
      <pc:sldChg chg="modSp new">
        <pc:chgData name="Wioletta Kaprol (1603062)" userId="S::1603062@student.uwtsd.ac.uk::e7f22c4f-0be6-4e74-9f06-7b2305b7c225" providerId="AD" clId="Web-{E1FAC6A5-33A9-BF06-EDEC-87F6318F06A9}" dt="2024-07-26T13:34:28.326" v="371" actId="20577"/>
        <pc:sldMkLst>
          <pc:docMk/>
          <pc:sldMk cId="473316004" sldId="273"/>
        </pc:sldMkLst>
        <pc:spChg chg="mod">
          <ac:chgData name="Wioletta Kaprol (1603062)" userId="S::1603062@student.uwtsd.ac.uk::e7f22c4f-0be6-4e74-9f06-7b2305b7c225" providerId="AD" clId="Web-{E1FAC6A5-33A9-BF06-EDEC-87F6318F06A9}" dt="2024-07-26T13:33:25.418" v="366" actId="20577"/>
          <ac:spMkLst>
            <pc:docMk/>
            <pc:sldMk cId="473316004" sldId="273"/>
            <ac:spMk id="2" creationId="{24A3C5DC-4EDC-C2C8-59B2-881328FDA91F}"/>
          </ac:spMkLst>
        </pc:spChg>
        <pc:spChg chg="mod">
          <ac:chgData name="Wioletta Kaprol (1603062)" userId="S::1603062@student.uwtsd.ac.uk::e7f22c4f-0be6-4e74-9f06-7b2305b7c225" providerId="AD" clId="Web-{E1FAC6A5-33A9-BF06-EDEC-87F6318F06A9}" dt="2024-07-26T13:34:28.326" v="371" actId="20577"/>
          <ac:spMkLst>
            <pc:docMk/>
            <pc:sldMk cId="473316004" sldId="273"/>
            <ac:spMk id="3" creationId="{E45FC23D-745F-B906-8960-F84C1814C3D9}"/>
          </ac:spMkLst>
        </pc:spChg>
      </pc:sldChg>
    </pc:docChg>
  </pc:docChgLst>
  <pc:docChgLst>
    <pc:chgData name="Wioletta Kaprol (1603062)" userId="S::1603062@student.uwtsd.ac.uk::e7f22c4f-0be6-4e74-9f06-7b2305b7c225" providerId="AD" clId="Web-{51ABE0C2-A3B2-531A-5E86-AE3A0D30E379}"/>
    <pc:docChg chg="modSld">
      <pc:chgData name="Wioletta Kaprol (1603062)" userId="S::1603062@student.uwtsd.ac.uk::e7f22c4f-0be6-4e74-9f06-7b2305b7c225" providerId="AD" clId="Web-{51ABE0C2-A3B2-531A-5E86-AE3A0D30E379}" dt="2024-07-26T14:34:44.015" v="11" actId="1076"/>
      <pc:docMkLst>
        <pc:docMk/>
      </pc:docMkLst>
      <pc:sldChg chg="addSp delSp modSp">
        <pc:chgData name="Wioletta Kaprol (1603062)" userId="S::1603062@student.uwtsd.ac.uk::e7f22c4f-0be6-4e74-9f06-7b2305b7c225" providerId="AD" clId="Web-{51ABE0C2-A3B2-531A-5E86-AE3A0D30E379}" dt="2024-07-26T14:34:44.015" v="11" actId="1076"/>
        <pc:sldMkLst>
          <pc:docMk/>
          <pc:sldMk cId="642907192" sldId="275"/>
        </pc:sldMkLst>
        <pc:spChg chg="mod">
          <ac:chgData name="Wioletta Kaprol (1603062)" userId="S::1603062@student.uwtsd.ac.uk::e7f22c4f-0be6-4e74-9f06-7b2305b7c225" providerId="AD" clId="Web-{51ABE0C2-A3B2-531A-5E86-AE3A0D30E379}" dt="2024-07-26T14:33:38.418" v="3" actId="14100"/>
          <ac:spMkLst>
            <pc:docMk/>
            <pc:sldMk cId="642907192" sldId="275"/>
            <ac:spMk id="2" creationId="{74D902D2-384E-3B46-3597-3AE7E40D1A07}"/>
          </ac:spMkLst>
        </pc:spChg>
        <pc:spChg chg="add del mod">
          <ac:chgData name="Wioletta Kaprol (1603062)" userId="S::1603062@student.uwtsd.ac.uk::e7f22c4f-0be6-4e74-9f06-7b2305b7c225" providerId="AD" clId="Web-{51ABE0C2-A3B2-531A-5E86-AE3A0D30E379}" dt="2024-07-26T14:33:23.809" v="2"/>
          <ac:spMkLst>
            <pc:docMk/>
            <pc:sldMk cId="642907192" sldId="275"/>
            <ac:spMk id="15" creationId="{A2B64590-51CD-4CE8-8E43-020BAD83B207}"/>
          </ac:spMkLst>
        </pc:spChg>
        <pc:spChg chg="add mod">
          <ac:chgData name="Wioletta Kaprol (1603062)" userId="S::1603062@student.uwtsd.ac.uk::e7f22c4f-0be6-4e74-9f06-7b2305b7c225" providerId="AD" clId="Web-{51ABE0C2-A3B2-531A-5E86-AE3A0D30E379}" dt="2024-07-26T14:34:44.015" v="11" actId="1076"/>
          <ac:spMkLst>
            <pc:docMk/>
            <pc:sldMk cId="642907192" sldId="275"/>
            <ac:spMk id="54" creationId="{05F611B4-BAB7-E0E1-5198-D62FBEE9E93A}"/>
          </ac:spMkLst>
        </pc:spChg>
        <pc:graphicFrameChg chg="mod">
          <ac:chgData name="Wioletta Kaprol (1603062)" userId="S::1603062@student.uwtsd.ac.uk::e7f22c4f-0be6-4e74-9f06-7b2305b7c225" providerId="AD" clId="Web-{51ABE0C2-A3B2-531A-5E86-AE3A0D30E379}" dt="2024-07-26T14:33:56.560" v="4" actId="1076"/>
          <ac:graphicFrameMkLst>
            <pc:docMk/>
            <pc:sldMk cId="642907192" sldId="275"/>
            <ac:graphicFrameMk id="29" creationId="{28D92513-E51A-DAD0-E460-442B8CBB2745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6B076A-943E-478D-8562-371BEA3C5CAC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AB0B51-09D3-4D98-A1F5-1991240E96CC}">
      <dgm:prSet/>
      <dgm:spPr/>
      <dgm:t>
        <a:bodyPr/>
        <a:lstStyle/>
        <a:p>
          <a:r>
            <a:rPr lang="en-US" b="1"/>
            <a:t>Content Focus</a:t>
          </a:r>
          <a:r>
            <a:rPr lang="en-US"/>
            <a:t>: Provide information on local market gaps and business opportunities.</a:t>
          </a:r>
        </a:p>
      </dgm:t>
    </dgm:pt>
    <dgm:pt modelId="{63748FA8-FD98-4323-BCB4-A2FED97B673A}" type="parTrans" cxnId="{735899E7-D761-4316-B858-8482BAC0EEAE}">
      <dgm:prSet/>
      <dgm:spPr/>
      <dgm:t>
        <a:bodyPr/>
        <a:lstStyle/>
        <a:p>
          <a:endParaRPr lang="en-US"/>
        </a:p>
      </dgm:t>
    </dgm:pt>
    <dgm:pt modelId="{1047870F-BBDD-4823-987F-A9C49D7FD8A6}" type="sibTrans" cxnId="{735899E7-D761-4316-B858-8482BAC0EEAE}">
      <dgm:prSet/>
      <dgm:spPr/>
      <dgm:t>
        <a:bodyPr/>
        <a:lstStyle/>
        <a:p>
          <a:endParaRPr lang="en-US"/>
        </a:p>
      </dgm:t>
    </dgm:pt>
    <dgm:pt modelId="{A0A0426C-FBB3-4B60-BFE7-92E0AEC85FE4}">
      <dgm:prSet/>
      <dgm:spPr/>
      <dgm:t>
        <a:bodyPr/>
        <a:lstStyle/>
        <a:p>
          <a:r>
            <a:rPr lang="en-US" b="1"/>
            <a:t>Empowerment</a:t>
          </a:r>
          <a:r>
            <a:rPr lang="en-US"/>
            <a:t>: Empower individuals starting small businesses or offering services.</a:t>
          </a:r>
        </a:p>
      </dgm:t>
    </dgm:pt>
    <dgm:pt modelId="{6D85D7D7-26C9-492A-A401-832C547AFB32}" type="parTrans" cxnId="{BAAE88E2-021E-4DCC-AB0F-E5EF5C520DAD}">
      <dgm:prSet/>
      <dgm:spPr/>
      <dgm:t>
        <a:bodyPr/>
        <a:lstStyle/>
        <a:p>
          <a:endParaRPr lang="en-US"/>
        </a:p>
      </dgm:t>
    </dgm:pt>
    <dgm:pt modelId="{353C0247-0B19-4DCB-8E8E-ED8344F38110}" type="sibTrans" cxnId="{BAAE88E2-021E-4DCC-AB0F-E5EF5C520DAD}">
      <dgm:prSet/>
      <dgm:spPr/>
      <dgm:t>
        <a:bodyPr/>
        <a:lstStyle/>
        <a:p>
          <a:endParaRPr lang="en-US"/>
        </a:p>
      </dgm:t>
    </dgm:pt>
    <dgm:pt modelId="{8ED00150-F5DF-48E0-B208-9C6459E5DB48}">
      <dgm:prSet/>
      <dgm:spPr/>
      <dgm:t>
        <a:bodyPr/>
        <a:lstStyle/>
        <a:p>
          <a:r>
            <a:rPr lang="en-US" b="1"/>
            <a:t>Community Building</a:t>
          </a:r>
          <a:r>
            <a:rPr lang="en-US"/>
            <a:t>: Foster a strong business community based on local preferences.</a:t>
          </a:r>
        </a:p>
      </dgm:t>
    </dgm:pt>
    <dgm:pt modelId="{B34F64FD-2C4B-4E61-BC78-E8A3329EE8F1}" type="parTrans" cxnId="{521DFF89-5C6D-483F-A63E-B084C56F79D2}">
      <dgm:prSet/>
      <dgm:spPr/>
      <dgm:t>
        <a:bodyPr/>
        <a:lstStyle/>
        <a:p>
          <a:endParaRPr lang="en-US"/>
        </a:p>
      </dgm:t>
    </dgm:pt>
    <dgm:pt modelId="{F6641DE1-E122-4988-83B3-3E775DC902EE}" type="sibTrans" cxnId="{521DFF89-5C6D-483F-A63E-B084C56F79D2}">
      <dgm:prSet/>
      <dgm:spPr/>
      <dgm:t>
        <a:bodyPr/>
        <a:lstStyle/>
        <a:p>
          <a:endParaRPr lang="en-US"/>
        </a:p>
      </dgm:t>
    </dgm:pt>
    <dgm:pt modelId="{3C717FAB-4ECF-432D-AA69-3F41950E19B5}" type="pres">
      <dgm:prSet presAssocID="{3E6B076A-943E-478D-8562-371BEA3C5CAC}" presName="outerComposite" presStyleCnt="0">
        <dgm:presLayoutVars>
          <dgm:chMax val="5"/>
          <dgm:dir/>
          <dgm:resizeHandles val="exact"/>
        </dgm:presLayoutVars>
      </dgm:prSet>
      <dgm:spPr/>
    </dgm:pt>
    <dgm:pt modelId="{FC1667A2-0A15-43E7-9D5A-8B80B279F838}" type="pres">
      <dgm:prSet presAssocID="{3E6B076A-943E-478D-8562-371BEA3C5CAC}" presName="dummyMaxCanvas" presStyleCnt="0">
        <dgm:presLayoutVars/>
      </dgm:prSet>
      <dgm:spPr/>
    </dgm:pt>
    <dgm:pt modelId="{1A4AE7D9-A1F6-4DAB-B9FA-D748F4359076}" type="pres">
      <dgm:prSet presAssocID="{3E6B076A-943E-478D-8562-371BEA3C5CAC}" presName="ThreeNodes_1" presStyleLbl="node1" presStyleIdx="0" presStyleCnt="3">
        <dgm:presLayoutVars>
          <dgm:bulletEnabled val="1"/>
        </dgm:presLayoutVars>
      </dgm:prSet>
      <dgm:spPr/>
    </dgm:pt>
    <dgm:pt modelId="{4085AECC-D29B-4520-AE2B-61E9784D4464}" type="pres">
      <dgm:prSet presAssocID="{3E6B076A-943E-478D-8562-371BEA3C5CAC}" presName="ThreeNodes_2" presStyleLbl="node1" presStyleIdx="1" presStyleCnt="3">
        <dgm:presLayoutVars>
          <dgm:bulletEnabled val="1"/>
        </dgm:presLayoutVars>
      </dgm:prSet>
      <dgm:spPr/>
    </dgm:pt>
    <dgm:pt modelId="{8C9EE631-9F6D-4838-9417-995260E7A1B7}" type="pres">
      <dgm:prSet presAssocID="{3E6B076A-943E-478D-8562-371BEA3C5CAC}" presName="ThreeNodes_3" presStyleLbl="node1" presStyleIdx="2" presStyleCnt="3">
        <dgm:presLayoutVars>
          <dgm:bulletEnabled val="1"/>
        </dgm:presLayoutVars>
      </dgm:prSet>
      <dgm:spPr/>
    </dgm:pt>
    <dgm:pt modelId="{B7806BFF-79CF-4F96-9928-4855D033B433}" type="pres">
      <dgm:prSet presAssocID="{3E6B076A-943E-478D-8562-371BEA3C5CAC}" presName="ThreeConn_1-2" presStyleLbl="fgAccFollowNode1" presStyleIdx="0" presStyleCnt="2">
        <dgm:presLayoutVars>
          <dgm:bulletEnabled val="1"/>
        </dgm:presLayoutVars>
      </dgm:prSet>
      <dgm:spPr/>
    </dgm:pt>
    <dgm:pt modelId="{2F941343-2654-46EF-B0E0-C64B5F2604C0}" type="pres">
      <dgm:prSet presAssocID="{3E6B076A-943E-478D-8562-371BEA3C5CAC}" presName="ThreeConn_2-3" presStyleLbl="fgAccFollowNode1" presStyleIdx="1" presStyleCnt="2">
        <dgm:presLayoutVars>
          <dgm:bulletEnabled val="1"/>
        </dgm:presLayoutVars>
      </dgm:prSet>
      <dgm:spPr/>
    </dgm:pt>
    <dgm:pt modelId="{B244CDFE-0A19-4E2C-8FFE-E27F20FC320E}" type="pres">
      <dgm:prSet presAssocID="{3E6B076A-943E-478D-8562-371BEA3C5CAC}" presName="ThreeNodes_1_text" presStyleLbl="node1" presStyleIdx="2" presStyleCnt="3">
        <dgm:presLayoutVars>
          <dgm:bulletEnabled val="1"/>
        </dgm:presLayoutVars>
      </dgm:prSet>
      <dgm:spPr/>
    </dgm:pt>
    <dgm:pt modelId="{297DFD67-972B-41A1-A4DC-7B0CD870EAAA}" type="pres">
      <dgm:prSet presAssocID="{3E6B076A-943E-478D-8562-371BEA3C5CAC}" presName="ThreeNodes_2_text" presStyleLbl="node1" presStyleIdx="2" presStyleCnt="3">
        <dgm:presLayoutVars>
          <dgm:bulletEnabled val="1"/>
        </dgm:presLayoutVars>
      </dgm:prSet>
      <dgm:spPr/>
    </dgm:pt>
    <dgm:pt modelId="{97F2ED3E-0DC8-4EE5-A3C8-9D93F1C5B6C3}" type="pres">
      <dgm:prSet presAssocID="{3E6B076A-943E-478D-8562-371BEA3C5CA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DF445E1A-1872-48D0-B2BF-5713B0D819F2}" type="presOf" srcId="{01AB0B51-09D3-4D98-A1F5-1991240E96CC}" destId="{B244CDFE-0A19-4E2C-8FFE-E27F20FC320E}" srcOrd="1" destOrd="0" presId="urn:microsoft.com/office/officeart/2005/8/layout/vProcess5"/>
    <dgm:cxn modelId="{8A66346A-BAA1-4CAE-B219-4119D0DF248C}" type="presOf" srcId="{1047870F-BBDD-4823-987F-A9C49D7FD8A6}" destId="{B7806BFF-79CF-4F96-9928-4855D033B433}" srcOrd="0" destOrd="0" presId="urn:microsoft.com/office/officeart/2005/8/layout/vProcess5"/>
    <dgm:cxn modelId="{CF82C771-C944-486B-8506-F9A73FF7F8EF}" type="presOf" srcId="{A0A0426C-FBB3-4B60-BFE7-92E0AEC85FE4}" destId="{297DFD67-972B-41A1-A4DC-7B0CD870EAAA}" srcOrd="1" destOrd="0" presId="urn:microsoft.com/office/officeart/2005/8/layout/vProcess5"/>
    <dgm:cxn modelId="{521DFF89-5C6D-483F-A63E-B084C56F79D2}" srcId="{3E6B076A-943E-478D-8562-371BEA3C5CAC}" destId="{8ED00150-F5DF-48E0-B208-9C6459E5DB48}" srcOrd="2" destOrd="0" parTransId="{B34F64FD-2C4B-4E61-BC78-E8A3329EE8F1}" sibTransId="{F6641DE1-E122-4988-83B3-3E775DC902EE}"/>
    <dgm:cxn modelId="{C4BC8BA5-70A2-4AFD-9BB9-19853CE32798}" type="presOf" srcId="{8ED00150-F5DF-48E0-B208-9C6459E5DB48}" destId="{8C9EE631-9F6D-4838-9417-995260E7A1B7}" srcOrd="0" destOrd="0" presId="urn:microsoft.com/office/officeart/2005/8/layout/vProcess5"/>
    <dgm:cxn modelId="{F3F59ABA-8F14-4737-8587-B232BD55BCC5}" type="presOf" srcId="{3E6B076A-943E-478D-8562-371BEA3C5CAC}" destId="{3C717FAB-4ECF-432D-AA69-3F41950E19B5}" srcOrd="0" destOrd="0" presId="urn:microsoft.com/office/officeart/2005/8/layout/vProcess5"/>
    <dgm:cxn modelId="{642A5BD7-FFCC-480B-85D1-FE9BBF40A06B}" type="presOf" srcId="{8ED00150-F5DF-48E0-B208-9C6459E5DB48}" destId="{97F2ED3E-0DC8-4EE5-A3C8-9D93F1C5B6C3}" srcOrd="1" destOrd="0" presId="urn:microsoft.com/office/officeart/2005/8/layout/vProcess5"/>
    <dgm:cxn modelId="{EC4FD1D7-0CBD-4EB8-B27E-C1FD6B6C6F3B}" type="presOf" srcId="{01AB0B51-09D3-4D98-A1F5-1991240E96CC}" destId="{1A4AE7D9-A1F6-4DAB-B9FA-D748F4359076}" srcOrd="0" destOrd="0" presId="urn:microsoft.com/office/officeart/2005/8/layout/vProcess5"/>
    <dgm:cxn modelId="{BAAE88E2-021E-4DCC-AB0F-E5EF5C520DAD}" srcId="{3E6B076A-943E-478D-8562-371BEA3C5CAC}" destId="{A0A0426C-FBB3-4B60-BFE7-92E0AEC85FE4}" srcOrd="1" destOrd="0" parTransId="{6D85D7D7-26C9-492A-A401-832C547AFB32}" sibTransId="{353C0247-0B19-4DCB-8E8E-ED8344F38110}"/>
    <dgm:cxn modelId="{948712E4-664F-455F-9CFA-AD91435D99A4}" type="presOf" srcId="{A0A0426C-FBB3-4B60-BFE7-92E0AEC85FE4}" destId="{4085AECC-D29B-4520-AE2B-61E9784D4464}" srcOrd="0" destOrd="0" presId="urn:microsoft.com/office/officeart/2005/8/layout/vProcess5"/>
    <dgm:cxn modelId="{D0EE69E5-00CE-480B-A6FA-2708F91F4FB4}" type="presOf" srcId="{353C0247-0B19-4DCB-8E8E-ED8344F38110}" destId="{2F941343-2654-46EF-B0E0-C64B5F2604C0}" srcOrd="0" destOrd="0" presId="urn:microsoft.com/office/officeart/2005/8/layout/vProcess5"/>
    <dgm:cxn modelId="{735899E7-D761-4316-B858-8482BAC0EEAE}" srcId="{3E6B076A-943E-478D-8562-371BEA3C5CAC}" destId="{01AB0B51-09D3-4D98-A1F5-1991240E96CC}" srcOrd="0" destOrd="0" parTransId="{63748FA8-FD98-4323-BCB4-A2FED97B673A}" sibTransId="{1047870F-BBDD-4823-987F-A9C49D7FD8A6}"/>
    <dgm:cxn modelId="{B35903CA-B7B8-4056-B58B-3DC01AC2539B}" type="presParOf" srcId="{3C717FAB-4ECF-432D-AA69-3F41950E19B5}" destId="{FC1667A2-0A15-43E7-9D5A-8B80B279F838}" srcOrd="0" destOrd="0" presId="urn:microsoft.com/office/officeart/2005/8/layout/vProcess5"/>
    <dgm:cxn modelId="{109FBCEF-98D8-4AC0-B714-22AC86F14821}" type="presParOf" srcId="{3C717FAB-4ECF-432D-AA69-3F41950E19B5}" destId="{1A4AE7D9-A1F6-4DAB-B9FA-D748F4359076}" srcOrd="1" destOrd="0" presId="urn:microsoft.com/office/officeart/2005/8/layout/vProcess5"/>
    <dgm:cxn modelId="{25E85895-5DF8-4705-8546-404626CB137F}" type="presParOf" srcId="{3C717FAB-4ECF-432D-AA69-3F41950E19B5}" destId="{4085AECC-D29B-4520-AE2B-61E9784D4464}" srcOrd="2" destOrd="0" presId="urn:microsoft.com/office/officeart/2005/8/layout/vProcess5"/>
    <dgm:cxn modelId="{AEF54CC9-705F-4B43-8946-6D5E17D43326}" type="presParOf" srcId="{3C717FAB-4ECF-432D-AA69-3F41950E19B5}" destId="{8C9EE631-9F6D-4838-9417-995260E7A1B7}" srcOrd="3" destOrd="0" presId="urn:microsoft.com/office/officeart/2005/8/layout/vProcess5"/>
    <dgm:cxn modelId="{979A36DC-8AF4-4AEE-A83A-F53C88B253BE}" type="presParOf" srcId="{3C717FAB-4ECF-432D-AA69-3F41950E19B5}" destId="{B7806BFF-79CF-4F96-9928-4855D033B433}" srcOrd="4" destOrd="0" presId="urn:microsoft.com/office/officeart/2005/8/layout/vProcess5"/>
    <dgm:cxn modelId="{8154BEB6-29BD-47CD-87B3-9DA8DFD3DB82}" type="presParOf" srcId="{3C717FAB-4ECF-432D-AA69-3F41950E19B5}" destId="{2F941343-2654-46EF-B0E0-C64B5F2604C0}" srcOrd="5" destOrd="0" presId="urn:microsoft.com/office/officeart/2005/8/layout/vProcess5"/>
    <dgm:cxn modelId="{182C2A49-2D21-412A-8A7F-4A9224673AB5}" type="presParOf" srcId="{3C717FAB-4ECF-432D-AA69-3F41950E19B5}" destId="{B244CDFE-0A19-4E2C-8FFE-E27F20FC320E}" srcOrd="6" destOrd="0" presId="urn:microsoft.com/office/officeart/2005/8/layout/vProcess5"/>
    <dgm:cxn modelId="{C3CE8177-EA14-4D10-BD53-CFB2761DF98D}" type="presParOf" srcId="{3C717FAB-4ECF-432D-AA69-3F41950E19B5}" destId="{297DFD67-972B-41A1-A4DC-7B0CD870EAAA}" srcOrd="7" destOrd="0" presId="urn:microsoft.com/office/officeart/2005/8/layout/vProcess5"/>
    <dgm:cxn modelId="{44E391BE-FACF-44DC-A929-F7068A3112A0}" type="presParOf" srcId="{3C717FAB-4ECF-432D-AA69-3F41950E19B5}" destId="{97F2ED3E-0DC8-4EE5-A3C8-9D93F1C5B6C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BF661B-DFBD-49D3-913E-C3F7880688D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A455D1C-35DC-427C-B5A6-1FB9880AD34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Preference Collection</a:t>
          </a:r>
          <a:r>
            <a:rPr lang="en-US"/>
            <a:t>: Develop a website that collects and highlights people’s preferences for local businesses and services.</a:t>
          </a:r>
        </a:p>
      </dgm:t>
    </dgm:pt>
    <dgm:pt modelId="{135265D7-AF7F-4ABD-B7A5-1C99EF79778C}" type="parTrans" cxnId="{00025542-A8E3-4FED-B93A-0A91435F895E}">
      <dgm:prSet/>
      <dgm:spPr/>
      <dgm:t>
        <a:bodyPr/>
        <a:lstStyle/>
        <a:p>
          <a:endParaRPr lang="en-US"/>
        </a:p>
      </dgm:t>
    </dgm:pt>
    <dgm:pt modelId="{02F0027D-9CB4-4BA5-8D08-F9401879CAC4}" type="sibTrans" cxnId="{00025542-A8E3-4FED-B93A-0A91435F895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BC9D229-95D7-4086-B417-D7B926E626F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Business Insights</a:t>
          </a:r>
          <a:r>
            <a:rPr lang="en-US"/>
            <a:t>: Provide valuable insights for businesses to customize their offerings.</a:t>
          </a:r>
        </a:p>
      </dgm:t>
    </dgm:pt>
    <dgm:pt modelId="{ED259B58-2A5F-4B8C-972A-FF3E25175582}" type="parTrans" cxnId="{667FAF17-1A41-4E8F-9134-B02661339DED}">
      <dgm:prSet/>
      <dgm:spPr/>
      <dgm:t>
        <a:bodyPr/>
        <a:lstStyle/>
        <a:p>
          <a:endParaRPr lang="en-US"/>
        </a:p>
      </dgm:t>
    </dgm:pt>
    <dgm:pt modelId="{053DD04E-078C-4AAC-A4C5-AC57A5F03655}" type="sibTrans" cxnId="{667FAF17-1A41-4E8F-9134-B02661339DE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903BC0E-A130-446F-8A45-178457EE2BF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User Engagement</a:t>
          </a:r>
          <a:r>
            <a:rPr lang="en-US"/>
            <a:t>: Encourage user interaction and community building.</a:t>
          </a:r>
        </a:p>
      </dgm:t>
    </dgm:pt>
    <dgm:pt modelId="{F6120920-4D9F-4513-8BE3-2C5B7DB05D71}" type="parTrans" cxnId="{A14F2DF4-D4D5-4B3D-B377-BD4B032C29E6}">
      <dgm:prSet/>
      <dgm:spPr/>
      <dgm:t>
        <a:bodyPr/>
        <a:lstStyle/>
        <a:p>
          <a:endParaRPr lang="en-US"/>
        </a:p>
      </dgm:t>
    </dgm:pt>
    <dgm:pt modelId="{3E0B5276-27DC-4F95-BE54-F1BBAAD0BAC5}" type="sibTrans" cxnId="{A14F2DF4-D4D5-4B3D-B377-BD4B032C29E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C28B615-6555-43E4-B11A-9F6C56356B7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Data Value</a:t>
          </a:r>
          <a:r>
            <a:rPr lang="en-US"/>
            <a:t>: Aggregated preference data has potential value for partnerships and targeted advertising.</a:t>
          </a:r>
        </a:p>
      </dgm:t>
    </dgm:pt>
    <dgm:pt modelId="{A701690A-6288-4243-829C-5EACBD74DCFF}" type="parTrans" cxnId="{215734DB-831F-4BE5-9E45-5EE982008615}">
      <dgm:prSet/>
      <dgm:spPr/>
      <dgm:t>
        <a:bodyPr/>
        <a:lstStyle/>
        <a:p>
          <a:endParaRPr lang="en-US"/>
        </a:p>
      </dgm:t>
    </dgm:pt>
    <dgm:pt modelId="{C22C565B-9A50-476E-AFCA-9BE20F730184}" type="sibTrans" cxnId="{215734DB-831F-4BE5-9E45-5EE982008615}">
      <dgm:prSet/>
      <dgm:spPr/>
      <dgm:t>
        <a:bodyPr/>
        <a:lstStyle/>
        <a:p>
          <a:endParaRPr lang="en-US"/>
        </a:p>
      </dgm:t>
    </dgm:pt>
    <dgm:pt modelId="{ACA7C99F-74BE-403D-BFF0-81506DED957E}" type="pres">
      <dgm:prSet presAssocID="{65BF661B-DFBD-49D3-913E-C3F7880688DF}" presName="root" presStyleCnt="0">
        <dgm:presLayoutVars>
          <dgm:dir/>
          <dgm:resizeHandles val="exact"/>
        </dgm:presLayoutVars>
      </dgm:prSet>
      <dgm:spPr/>
    </dgm:pt>
    <dgm:pt modelId="{948C4530-D7FB-47D6-8705-5E8552A98C8C}" type="pres">
      <dgm:prSet presAssocID="{65BF661B-DFBD-49D3-913E-C3F7880688DF}" presName="container" presStyleCnt="0">
        <dgm:presLayoutVars>
          <dgm:dir/>
          <dgm:resizeHandles val="exact"/>
        </dgm:presLayoutVars>
      </dgm:prSet>
      <dgm:spPr/>
    </dgm:pt>
    <dgm:pt modelId="{A5F39F5D-3F3B-4489-B241-FB634CFA742E}" type="pres">
      <dgm:prSet presAssocID="{3A455D1C-35DC-427C-B5A6-1FB9880AD344}" presName="compNode" presStyleCnt="0"/>
      <dgm:spPr/>
    </dgm:pt>
    <dgm:pt modelId="{C0590C40-1DA7-4F93-B0AE-5B15E3A6E7F1}" type="pres">
      <dgm:prSet presAssocID="{3A455D1C-35DC-427C-B5A6-1FB9880AD344}" presName="iconBgRect" presStyleLbl="bgShp" presStyleIdx="0" presStyleCnt="4"/>
      <dgm:spPr/>
    </dgm:pt>
    <dgm:pt modelId="{68E0A059-FB4D-44E9-A286-3CF85AFCCE23}" type="pres">
      <dgm:prSet presAssocID="{3A455D1C-35DC-427C-B5A6-1FB9880AD34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rection"/>
        </a:ext>
      </dgm:extLst>
    </dgm:pt>
    <dgm:pt modelId="{1AAE42A7-C4C4-40AE-8EAA-CDABE22CAF3B}" type="pres">
      <dgm:prSet presAssocID="{3A455D1C-35DC-427C-B5A6-1FB9880AD344}" presName="spaceRect" presStyleCnt="0"/>
      <dgm:spPr/>
    </dgm:pt>
    <dgm:pt modelId="{DD76A2C3-0DD6-43C1-A9C6-E25D60F7CDF7}" type="pres">
      <dgm:prSet presAssocID="{3A455D1C-35DC-427C-B5A6-1FB9880AD344}" presName="textRect" presStyleLbl="revTx" presStyleIdx="0" presStyleCnt="4">
        <dgm:presLayoutVars>
          <dgm:chMax val="1"/>
          <dgm:chPref val="1"/>
        </dgm:presLayoutVars>
      </dgm:prSet>
      <dgm:spPr/>
    </dgm:pt>
    <dgm:pt modelId="{C90360C1-CFBB-4313-96B2-C9369E04AFCA}" type="pres">
      <dgm:prSet presAssocID="{02F0027D-9CB4-4BA5-8D08-F9401879CAC4}" presName="sibTrans" presStyleLbl="sibTrans2D1" presStyleIdx="0" presStyleCnt="0"/>
      <dgm:spPr/>
    </dgm:pt>
    <dgm:pt modelId="{399ACDE2-C82A-44DA-95C4-00FE10E385C4}" type="pres">
      <dgm:prSet presAssocID="{8BC9D229-95D7-4086-B417-D7B926E626FB}" presName="compNode" presStyleCnt="0"/>
      <dgm:spPr/>
    </dgm:pt>
    <dgm:pt modelId="{E4D7C36A-E457-4C49-86D7-51E4E525B78C}" type="pres">
      <dgm:prSet presAssocID="{8BC9D229-95D7-4086-B417-D7B926E626FB}" presName="iconBgRect" presStyleLbl="bgShp" presStyleIdx="1" presStyleCnt="4"/>
      <dgm:spPr/>
    </dgm:pt>
    <dgm:pt modelId="{69F68957-B10A-489B-B9ED-97789BA39E23}" type="pres">
      <dgm:prSet presAssocID="{8BC9D229-95D7-4086-B417-D7B926E626F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amond"/>
        </a:ext>
      </dgm:extLst>
    </dgm:pt>
    <dgm:pt modelId="{1318FCDE-223C-4D70-89AC-75C837F004C6}" type="pres">
      <dgm:prSet presAssocID="{8BC9D229-95D7-4086-B417-D7B926E626FB}" presName="spaceRect" presStyleCnt="0"/>
      <dgm:spPr/>
    </dgm:pt>
    <dgm:pt modelId="{32B1282E-EA2B-41EB-8FFE-BDC433BEF34C}" type="pres">
      <dgm:prSet presAssocID="{8BC9D229-95D7-4086-B417-D7B926E626FB}" presName="textRect" presStyleLbl="revTx" presStyleIdx="1" presStyleCnt="4">
        <dgm:presLayoutVars>
          <dgm:chMax val="1"/>
          <dgm:chPref val="1"/>
        </dgm:presLayoutVars>
      </dgm:prSet>
      <dgm:spPr/>
    </dgm:pt>
    <dgm:pt modelId="{DA06C178-D241-49B8-8432-58E87F65316F}" type="pres">
      <dgm:prSet presAssocID="{053DD04E-078C-4AAC-A4C5-AC57A5F03655}" presName="sibTrans" presStyleLbl="sibTrans2D1" presStyleIdx="0" presStyleCnt="0"/>
      <dgm:spPr/>
    </dgm:pt>
    <dgm:pt modelId="{27308902-9549-4708-B0B8-D261F49513BD}" type="pres">
      <dgm:prSet presAssocID="{6903BC0E-A130-446F-8A45-178457EE2BFF}" presName="compNode" presStyleCnt="0"/>
      <dgm:spPr/>
    </dgm:pt>
    <dgm:pt modelId="{D1B20259-7E5D-4F8D-AA9E-9C231DC892CF}" type="pres">
      <dgm:prSet presAssocID="{6903BC0E-A130-446F-8A45-178457EE2BFF}" presName="iconBgRect" presStyleLbl="bgShp" presStyleIdx="2" presStyleCnt="4"/>
      <dgm:spPr/>
    </dgm:pt>
    <dgm:pt modelId="{8F130B44-DCE9-4116-A9D6-30635E0CDDF1}" type="pres">
      <dgm:prSet presAssocID="{6903BC0E-A130-446F-8A45-178457EE2BF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87B8382B-F716-49F6-B0DE-F81CE9F435DA}" type="pres">
      <dgm:prSet presAssocID="{6903BC0E-A130-446F-8A45-178457EE2BFF}" presName="spaceRect" presStyleCnt="0"/>
      <dgm:spPr/>
    </dgm:pt>
    <dgm:pt modelId="{DD09699F-E3DA-4231-9727-8D2B17438781}" type="pres">
      <dgm:prSet presAssocID="{6903BC0E-A130-446F-8A45-178457EE2BFF}" presName="textRect" presStyleLbl="revTx" presStyleIdx="2" presStyleCnt="4">
        <dgm:presLayoutVars>
          <dgm:chMax val="1"/>
          <dgm:chPref val="1"/>
        </dgm:presLayoutVars>
      </dgm:prSet>
      <dgm:spPr/>
    </dgm:pt>
    <dgm:pt modelId="{70A9DF43-CB8F-4D53-BF5E-93AFDC6B02B7}" type="pres">
      <dgm:prSet presAssocID="{3E0B5276-27DC-4F95-BE54-F1BBAAD0BAC5}" presName="sibTrans" presStyleLbl="sibTrans2D1" presStyleIdx="0" presStyleCnt="0"/>
      <dgm:spPr/>
    </dgm:pt>
    <dgm:pt modelId="{85F96B3F-F32F-475C-BF31-05634D24C7D8}" type="pres">
      <dgm:prSet presAssocID="{2C28B615-6555-43E4-B11A-9F6C56356B75}" presName="compNode" presStyleCnt="0"/>
      <dgm:spPr/>
    </dgm:pt>
    <dgm:pt modelId="{4F4DF625-2BD3-478D-A7DB-9DE9DAE99B2F}" type="pres">
      <dgm:prSet presAssocID="{2C28B615-6555-43E4-B11A-9F6C56356B75}" presName="iconBgRect" presStyleLbl="bgShp" presStyleIdx="3" presStyleCnt="4"/>
      <dgm:spPr/>
    </dgm:pt>
    <dgm:pt modelId="{8EDB022D-885B-4164-9E4C-AFEABF69BBA4}" type="pres">
      <dgm:prSet presAssocID="{2C28B615-6555-43E4-B11A-9F6C56356B7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tical disc"/>
        </a:ext>
      </dgm:extLst>
    </dgm:pt>
    <dgm:pt modelId="{295B015C-A176-44EB-A5E6-A4D6EB1E5C6D}" type="pres">
      <dgm:prSet presAssocID="{2C28B615-6555-43E4-B11A-9F6C56356B75}" presName="spaceRect" presStyleCnt="0"/>
      <dgm:spPr/>
    </dgm:pt>
    <dgm:pt modelId="{FC139271-EE22-4EEF-9AF6-A4B036E4C097}" type="pres">
      <dgm:prSet presAssocID="{2C28B615-6555-43E4-B11A-9F6C56356B7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F984002-4DF4-4442-AB87-50FD612FC1DA}" type="presOf" srcId="{2C28B615-6555-43E4-B11A-9F6C56356B75}" destId="{FC139271-EE22-4EEF-9AF6-A4B036E4C097}" srcOrd="0" destOrd="0" presId="urn:microsoft.com/office/officeart/2018/2/layout/IconCircleList"/>
    <dgm:cxn modelId="{0F6B6003-CC99-48B1-A734-63E2784514F1}" type="presOf" srcId="{6903BC0E-A130-446F-8A45-178457EE2BFF}" destId="{DD09699F-E3DA-4231-9727-8D2B17438781}" srcOrd="0" destOrd="0" presId="urn:microsoft.com/office/officeart/2018/2/layout/IconCircleList"/>
    <dgm:cxn modelId="{C913D30E-52B5-411A-BF68-006337DEEEB8}" type="presOf" srcId="{053DD04E-078C-4AAC-A4C5-AC57A5F03655}" destId="{DA06C178-D241-49B8-8432-58E87F65316F}" srcOrd="0" destOrd="0" presId="urn:microsoft.com/office/officeart/2018/2/layout/IconCircleList"/>
    <dgm:cxn modelId="{EDB6DF14-85E1-460B-9C9C-5FE98BBB2FD0}" type="presOf" srcId="{3A455D1C-35DC-427C-B5A6-1FB9880AD344}" destId="{DD76A2C3-0DD6-43C1-A9C6-E25D60F7CDF7}" srcOrd="0" destOrd="0" presId="urn:microsoft.com/office/officeart/2018/2/layout/IconCircleList"/>
    <dgm:cxn modelId="{667FAF17-1A41-4E8F-9134-B02661339DED}" srcId="{65BF661B-DFBD-49D3-913E-C3F7880688DF}" destId="{8BC9D229-95D7-4086-B417-D7B926E626FB}" srcOrd="1" destOrd="0" parTransId="{ED259B58-2A5F-4B8C-972A-FF3E25175582}" sibTransId="{053DD04E-078C-4AAC-A4C5-AC57A5F03655}"/>
    <dgm:cxn modelId="{00025542-A8E3-4FED-B93A-0A91435F895E}" srcId="{65BF661B-DFBD-49D3-913E-C3F7880688DF}" destId="{3A455D1C-35DC-427C-B5A6-1FB9880AD344}" srcOrd="0" destOrd="0" parTransId="{135265D7-AF7F-4ABD-B7A5-1C99EF79778C}" sibTransId="{02F0027D-9CB4-4BA5-8D08-F9401879CAC4}"/>
    <dgm:cxn modelId="{511FB67C-2D3E-4300-A04D-91B99E1F46AE}" type="presOf" srcId="{65BF661B-DFBD-49D3-913E-C3F7880688DF}" destId="{ACA7C99F-74BE-403D-BFF0-81506DED957E}" srcOrd="0" destOrd="0" presId="urn:microsoft.com/office/officeart/2018/2/layout/IconCircleList"/>
    <dgm:cxn modelId="{AA0652C2-745F-45D1-B713-A07C300002E7}" type="presOf" srcId="{02F0027D-9CB4-4BA5-8D08-F9401879CAC4}" destId="{C90360C1-CFBB-4313-96B2-C9369E04AFCA}" srcOrd="0" destOrd="0" presId="urn:microsoft.com/office/officeart/2018/2/layout/IconCircleList"/>
    <dgm:cxn modelId="{67307FC2-EA71-430D-8526-4D126C5F8512}" type="presOf" srcId="{3E0B5276-27DC-4F95-BE54-F1BBAAD0BAC5}" destId="{70A9DF43-CB8F-4D53-BF5E-93AFDC6B02B7}" srcOrd="0" destOrd="0" presId="urn:microsoft.com/office/officeart/2018/2/layout/IconCircleList"/>
    <dgm:cxn modelId="{215734DB-831F-4BE5-9E45-5EE982008615}" srcId="{65BF661B-DFBD-49D3-913E-C3F7880688DF}" destId="{2C28B615-6555-43E4-B11A-9F6C56356B75}" srcOrd="3" destOrd="0" parTransId="{A701690A-6288-4243-829C-5EACBD74DCFF}" sibTransId="{C22C565B-9A50-476E-AFCA-9BE20F730184}"/>
    <dgm:cxn modelId="{AF73DCEF-DA68-495B-88FC-3A3CAA317FBE}" type="presOf" srcId="{8BC9D229-95D7-4086-B417-D7B926E626FB}" destId="{32B1282E-EA2B-41EB-8FFE-BDC433BEF34C}" srcOrd="0" destOrd="0" presId="urn:microsoft.com/office/officeart/2018/2/layout/IconCircleList"/>
    <dgm:cxn modelId="{A14F2DF4-D4D5-4B3D-B377-BD4B032C29E6}" srcId="{65BF661B-DFBD-49D3-913E-C3F7880688DF}" destId="{6903BC0E-A130-446F-8A45-178457EE2BFF}" srcOrd="2" destOrd="0" parTransId="{F6120920-4D9F-4513-8BE3-2C5B7DB05D71}" sibTransId="{3E0B5276-27DC-4F95-BE54-F1BBAAD0BAC5}"/>
    <dgm:cxn modelId="{92BA8F76-2E7F-4DE6-9C6E-BCBE30BBFD6D}" type="presParOf" srcId="{ACA7C99F-74BE-403D-BFF0-81506DED957E}" destId="{948C4530-D7FB-47D6-8705-5E8552A98C8C}" srcOrd="0" destOrd="0" presId="urn:microsoft.com/office/officeart/2018/2/layout/IconCircleList"/>
    <dgm:cxn modelId="{45F7516B-C017-455D-8E3F-3E98F54C0BB0}" type="presParOf" srcId="{948C4530-D7FB-47D6-8705-5E8552A98C8C}" destId="{A5F39F5D-3F3B-4489-B241-FB634CFA742E}" srcOrd="0" destOrd="0" presId="urn:microsoft.com/office/officeart/2018/2/layout/IconCircleList"/>
    <dgm:cxn modelId="{317632FE-3A84-4CD6-B49D-76F3F5226F65}" type="presParOf" srcId="{A5F39F5D-3F3B-4489-B241-FB634CFA742E}" destId="{C0590C40-1DA7-4F93-B0AE-5B15E3A6E7F1}" srcOrd="0" destOrd="0" presId="urn:microsoft.com/office/officeart/2018/2/layout/IconCircleList"/>
    <dgm:cxn modelId="{5CBA1E31-88D4-48A2-A04D-A5080BA2DDB7}" type="presParOf" srcId="{A5F39F5D-3F3B-4489-B241-FB634CFA742E}" destId="{68E0A059-FB4D-44E9-A286-3CF85AFCCE23}" srcOrd="1" destOrd="0" presId="urn:microsoft.com/office/officeart/2018/2/layout/IconCircleList"/>
    <dgm:cxn modelId="{44436FF5-A786-4A7F-A341-DCC823BD6DFF}" type="presParOf" srcId="{A5F39F5D-3F3B-4489-B241-FB634CFA742E}" destId="{1AAE42A7-C4C4-40AE-8EAA-CDABE22CAF3B}" srcOrd="2" destOrd="0" presId="urn:microsoft.com/office/officeart/2018/2/layout/IconCircleList"/>
    <dgm:cxn modelId="{2DAF80C7-1D0C-4D29-8170-29EF04427A9F}" type="presParOf" srcId="{A5F39F5D-3F3B-4489-B241-FB634CFA742E}" destId="{DD76A2C3-0DD6-43C1-A9C6-E25D60F7CDF7}" srcOrd="3" destOrd="0" presId="urn:microsoft.com/office/officeart/2018/2/layout/IconCircleList"/>
    <dgm:cxn modelId="{F3D9120B-DA45-4B08-AEBB-3EB50EA42317}" type="presParOf" srcId="{948C4530-D7FB-47D6-8705-5E8552A98C8C}" destId="{C90360C1-CFBB-4313-96B2-C9369E04AFCA}" srcOrd="1" destOrd="0" presId="urn:microsoft.com/office/officeart/2018/2/layout/IconCircleList"/>
    <dgm:cxn modelId="{4BFAE169-5BAE-4266-AF9A-DFDA6AD33432}" type="presParOf" srcId="{948C4530-D7FB-47D6-8705-5E8552A98C8C}" destId="{399ACDE2-C82A-44DA-95C4-00FE10E385C4}" srcOrd="2" destOrd="0" presId="urn:microsoft.com/office/officeart/2018/2/layout/IconCircleList"/>
    <dgm:cxn modelId="{03F58B71-C7C0-41A7-9819-8FCE25B336B8}" type="presParOf" srcId="{399ACDE2-C82A-44DA-95C4-00FE10E385C4}" destId="{E4D7C36A-E457-4C49-86D7-51E4E525B78C}" srcOrd="0" destOrd="0" presId="urn:microsoft.com/office/officeart/2018/2/layout/IconCircleList"/>
    <dgm:cxn modelId="{DE20E786-80CA-426A-BBBE-A24EB7386565}" type="presParOf" srcId="{399ACDE2-C82A-44DA-95C4-00FE10E385C4}" destId="{69F68957-B10A-489B-B9ED-97789BA39E23}" srcOrd="1" destOrd="0" presId="urn:microsoft.com/office/officeart/2018/2/layout/IconCircleList"/>
    <dgm:cxn modelId="{2D0F588C-6888-48BF-B516-FD59D0A16B39}" type="presParOf" srcId="{399ACDE2-C82A-44DA-95C4-00FE10E385C4}" destId="{1318FCDE-223C-4D70-89AC-75C837F004C6}" srcOrd="2" destOrd="0" presId="urn:microsoft.com/office/officeart/2018/2/layout/IconCircleList"/>
    <dgm:cxn modelId="{914653E8-BB9A-41B6-A774-79A8F22AC96E}" type="presParOf" srcId="{399ACDE2-C82A-44DA-95C4-00FE10E385C4}" destId="{32B1282E-EA2B-41EB-8FFE-BDC433BEF34C}" srcOrd="3" destOrd="0" presId="urn:microsoft.com/office/officeart/2018/2/layout/IconCircleList"/>
    <dgm:cxn modelId="{ABFE50FC-A0DC-4F23-B584-BE2361E3A152}" type="presParOf" srcId="{948C4530-D7FB-47D6-8705-5E8552A98C8C}" destId="{DA06C178-D241-49B8-8432-58E87F65316F}" srcOrd="3" destOrd="0" presId="urn:microsoft.com/office/officeart/2018/2/layout/IconCircleList"/>
    <dgm:cxn modelId="{D392B3FE-7403-4DDF-9CB1-6DAC3B10AB39}" type="presParOf" srcId="{948C4530-D7FB-47D6-8705-5E8552A98C8C}" destId="{27308902-9549-4708-B0B8-D261F49513BD}" srcOrd="4" destOrd="0" presId="urn:microsoft.com/office/officeart/2018/2/layout/IconCircleList"/>
    <dgm:cxn modelId="{64878620-66B2-4D3B-BF02-610C70C765F3}" type="presParOf" srcId="{27308902-9549-4708-B0B8-D261F49513BD}" destId="{D1B20259-7E5D-4F8D-AA9E-9C231DC892CF}" srcOrd="0" destOrd="0" presId="urn:microsoft.com/office/officeart/2018/2/layout/IconCircleList"/>
    <dgm:cxn modelId="{0CE63D88-4A6D-4D80-8503-24104CD605F7}" type="presParOf" srcId="{27308902-9549-4708-B0B8-D261F49513BD}" destId="{8F130B44-DCE9-4116-A9D6-30635E0CDDF1}" srcOrd="1" destOrd="0" presId="urn:microsoft.com/office/officeart/2018/2/layout/IconCircleList"/>
    <dgm:cxn modelId="{0FB56577-5D4E-4753-9511-D3B20AAF5E26}" type="presParOf" srcId="{27308902-9549-4708-B0B8-D261F49513BD}" destId="{87B8382B-F716-49F6-B0DE-F81CE9F435DA}" srcOrd="2" destOrd="0" presId="urn:microsoft.com/office/officeart/2018/2/layout/IconCircleList"/>
    <dgm:cxn modelId="{AE235A0F-512A-4011-A151-39B7900966A5}" type="presParOf" srcId="{27308902-9549-4708-B0B8-D261F49513BD}" destId="{DD09699F-E3DA-4231-9727-8D2B17438781}" srcOrd="3" destOrd="0" presId="urn:microsoft.com/office/officeart/2018/2/layout/IconCircleList"/>
    <dgm:cxn modelId="{2011132D-3B51-4A82-801C-8D36B5F14EFA}" type="presParOf" srcId="{948C4530-D7FB-47D6-8705-5E8552A98C8C}" destId="{70A9DF43-CB8F-4D53-BF5E-93AFDC6B02B7}" srcOrd="5" destOrd="0" presId="urn:microsoft.com/office/officeart/2018/2/layout/IconCircleList"/>
    <dgm:cxn modelId="{0CBDA777-DCF6-43E3-AF15-0C5CDF481D07}" type="presParOf" srcId="{948C4530-D7FB-47D6-8705-5E8552A98C8C}" destId="{85F96B3F-F32F-475C-BF31-05634D24C7D8}" srcOrd="6" destOrd="0" presId="urn:microsoft.com/office/officeart/2018/2/layout/IconCircleList"/>
    <dgm:cxn modelId="{DA5668C0-CB1F-4A89-8E0F-4ABAA088497A}" type="presParOf" srcId="{85F96B3F-F32F-475C-BF31-05634D24C7D8}" destId="{4F4DF625-2BD3-478D-A7DB-9DE9DAE99B2F}" srcOrd="0" destOrd="0" presId="urn:microsoft.com/office/officeart/2018/2/layout/IconCircleList"/>
    <dgm:cxn modelId="{655A8864-D3E9-4C10-BB00-8F518B202E7A}" type="presParOf" srcId="{85F96B3F-F32F-475C-BF31-05634D24C7D8}" destId="{8EDB022D-885B-4164-9E4C-AFEABF69BBA4}" srcOrd="1" destOrd="0" presId="urn:microsoft.com/office/officeart/2018/2/layout/IconCircleList"/>
    <dgm:cxn modelId="{D5E6E3C8-1EC1-4188-93CB-918B8DD8112C}" type="presParOf" srcId="{85F96B3F-F32F-475C-BF31-05634D24C7D8}" destId="{295B015C-A176-44EB-A5E6-A4D6EB1E5C6D}" srcOrd="2" destOrd="0" presId="urn:microsoft.com/office/officeart/2018/2/layout/IconCircleList"/>
    <dgm:cxn modelId="{B451FA1B-7B8F-45C9-95EE-19F0AE19FBB7}" type="presParOf" srcId="{85F96B3F-F32F-475C-BF31-05634D24C7D8}" destId="{FC139271-EE22-4EEF-9AF6-A4B036E4C09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0754D7-10F9-4677-A97E-7480E4522E4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12B6259-0667-44B7-A6F7-7643AD107118}">
      <dgm:prSet/>
      <dgm:spPr/>
      <dgm:t>
        <a:bodyPr/>
        <a:lstStyle/>
        <a:p>
          <a:r>
            <a:rPr lang="en-US" b="1"/>
            <a:t>Untapped Area</a:t>
          </a:r>
          <a:r>
            <a:rPr lang="en-US"/>
            <a:t>: Existing data analytics and segmentation focus on broader trends but overlook local preferences.</a:t>
          </a:r>
        </a:p>
      </dgm:t>
    </dgm:pt>
    <dgm:pt modelId="{C0B1B8E2-A277-4008-8B82-F5AEF5813858}" type="parTrans" cxnId="{0F58593A-AD60-4504-9C7A-3D540CB71007}">
      <dgm:prSet/>
      <dgm:spPr/>
      <dgm:t>
        <a:bodyPr/>
        <a:lstStyle/>
        <a:p>
          <a:endParaRPr lang="en-US"/>
        </a:p>
      </dgm:t>
    </dgm:pt>
    <dgm:pt modelId="{2A8D62FC-FD9D-4F3C-8575-45F781C2C9EB}" type="sibTrans" cxnId="{0F58593A-AD60-4504-9C7A-3D540CB71007}">
      <dgm:prSet/>
      <dgm:spPr/>
      <dgm:t>
        <a:bodyPr/>
        <a:lstStyle/>
        <a:p>
          <a:endParaRPr lang="en-US"/>
        </a:p>
      </dgm:t>
    </dgm:pt>
    <dgm:pt modelId="{9743C127-43D0-4FAD-B19B-8474A152296F}">
      <dgm:prSet/>
      <dgm:spPr/>
      <dgm:t>
        <a:bodyPr/>
        <a:lstStyle/>
        <a:p>
          <a:r>
            <a:rPr lang="en-US" b="1"/>
            <a:t>Local Insights</a:t>
          </a:r>
          <a:r>
            <a:rPr lang="en-US"/>
            <a:t>: Lack of platforms collecting specific local business/service preferences.</a:t>
          </a:r>
        </a:p>
      </dgm:t>
    </dgm:pt>
    <dgm:pt modelId="{3A0D53DC-6F8D-462D-9800-A07463012227}" type="parTrans" cxnId="{19D98A55-90ED-486E-815C-DC4773A119EB}">
      <dgm:prSet/>
      <dgm:spPr/>
      <dgm:t>
        <a:bodyPr/>
        <a:lstStyle/>
        <a:p>
          <a:endParaRPr lang="en-US"/>
        </a:p>
      </dgm:t>
    </dgm:pt>
    <dgm:pt modelId="{F798DB91-BE01-4BDE-BB3B-5B1F67F77CC1}" type="sibTrans" cxnId="{19D98A55-90ED-486E-815C-DC4773A119EB}">
      <dgm:prSet/>
      <dgm:spPr/>
      <dgm:t>
        <a:bodyPr/>
        <a:lstStyle/>
        <a:p>
          <a:endParaRPr lang="en-US"/>
        </a:p>
      </dgm:t>
    </dgm:pt>
    <dgm:pt modelId="{7B4E18E4-F85C-4FD7-82A6-9BA4218E7DC7}">
      <dgm:prSet/>
      <dgm:spPr/>
      <dgm:t>
        <a:bodyPr/>
        <a:lstStyle/>
        <a:p>
          <a:r>
            <a:rPr lang="en-US" b="1"/>
            <a:t>Opportunity</a:t>
          </a:r>
          <a:r>
            <a:rPr lang="en-US"/>
            <a:t>: Creating a website to aggregate and highlight these preferences could fill this gap.</a:t>
          </a:r>
        </a:p>
      </dgm:t>
    </dgm:pt>
    <dgm:pt modelId="{65C98A82-904E-46B6-B69F-0A241C6B388B}" type="parTrans" cxnId="{55B6D704-8441-460F-8FE7-9BF1DCDCF31A}">
      <dgm:prSet/>
      <dgm:spPr/>
      <dgm:t>
        <a:bodyPr/>
        <a:lstStyle/>
        <a:p>
          <a:endParaRPr lang="en-US"/>
        </a:p>
      </dgm:t>
    </dgm:pt>
    <dgm:pt modelId="{37ADB9C9-7064-4DB8-BA56-F5019401A483}" type="sibTrans" cxnId="{55B6D704-8441-460F-8FE7-9BF1DCDCF31A}">
      <dgm:prSet/>
      <dgm:spPr/>
      <dgm:t>
        <a:bodyPr/>
        <a:lstStyle/>
        <a:p>
          <a:endParaRPr lang="en-US"/>
        </a:p>
      </dgm:t>
    </dgm:pt>
    <dgm:pt modelId="{B48F8218-FC7B-4907-A07E-23B3A0120916}" type="pres">
      <dgm:prSet presAssocID="{970754D7-10F9-4677-A97E-7480E4522E4E}" presName="diagram" presStyleCnt="0">
        <dgm:presLayoutVars>
          <dgm:dir/>
          <dgm:resizeHandles val="exact"/>
        </dgm:presLayoutVars>
      </dgm:prSet>
      <dgm:spPr/>
    </dgm:pt>
    <dgm:pt modelId="{A032F28D-C4F7-4395-97B7-A3C93E7AB885}" type="pres">
      <dgm:prSet presAssocID="{C12B6259-0667-44B7-A6F7-7643AD107118}" presName="node" presStyleLbl="node1" presStyleIdx="0" presStyleCnt="3">
        <dgm:presLayoutVars>
          <dgm:bulletEnabled val="1"/>
        </dgm:presLayoutVars>
      </dgm:prSet>
      <dgm:spPr/>
    </dgm:pt>
    <dgm:pt modelId="{BA7EA066-DCEB-4987-807A-D8544BF55C15}" type="pres">
      <dgm:prSet presAssocID="{2A8D62FC-FD9D-4F3C-8575-45F781C2C9EB}" presName="sibTrans" presStyleCnt="0"/>
      <dgm:spPr/>
    </dgm:pt>
    <dgm:pt modelId="{B010DF0C-C399-43E3-B3FC-4437DD2DA6D3}" type="pres">
      <dgm:prSet presAssocID="{9743C127-43D0-4FAD-B19B-8474A152296F}" presName="node" presStyleLbl="node1" presStyleIdx="1" presStyleCnt="3">
        <dgm:presLayoutVars>
          <dgm:bulletEnabled val="1"/>
        </dgm:presLayoutVars>
      </dgm:prSet>
      <dgm:spPr/>
    </dgm:pt>
    <dgm:pt modelId="{3433D3D3-D73F-414A-82F3-78A6188033FB}" type="pres">
      <dgm:prSet presAssocID="{F798DB91-BE01-4BDE-BB3B-5B1F67F77CC1}" presName="sibTrans" presStyleCnt="0"/>
      <dgm:spPr/>
    </dgm:pt>
    <dgm:pt modelId="{5EFD67D2-67F4-413D-AE18-1099474AEB7F}" type="pres">
      <dgm:prSet presAssocID="{7B4E18E4-F85C-4FD7-82A6-9BA4218E7DC7}" presName="node" presStyleLbl="node1" presStyleIdx="2" presStyleCnt="3">
        <dgm:presLayoutVars>
          <dgm:bulletEnabled val="1"/>
        </dgm:presLayoutVars>
      </dgm:prSet>
      <dgm:spPr/>
    </dgm:pt>
  </dgm:ptLst>
  <dgm:cxnLst>
    <dgm:cxn modelId="{55B6D704-8441-460F-8FE7-9BF1DCDCF31A}" srcId="{970754D7-10F9-4677-A97E-7480E4522E4E}" destId="{7B4E18E4-F85C-4FD7-82A6-9BA4218E7DC7}" srcOrd="2" destOrd="0" parTransId="{65C98A82-904E-46B6-B69F-0A241C6B388B}" sibTransId="{37ADB9C9-7064-4DB8-BA56-F5019401A483}"/>
    <dgm:cxn modelId="{0F58593A-AD60-4504-9C7A-3D540CB71007}" srcId="{970754D7-10F9-4677-A97E-7480E4522E4E}" destId="{C12B6259-0667-44B7-A6F7-7643AD107118}" srcOrd="0" destOrd="0" parTransId="{C0B1B8E2-A277-4008-8B82-F5AEF5813858}" sibTransId="{2A8D62FC-FD9D-4F3C-8575-45F781C2C9EB}"/>
    <dgm:cxn modelId="{98EAD23A-4DC7-4F65-A3E8-0F4266A6CEEA}" type="presOf" srcId="{970754D7-10F9-4677-A97E-7480E4522E4E}" destId="{B48F8218-FC7B-4907-A07E-23B3A0120916}" srcOrd="0" destOrd="0" presId="urn:microsoft.com/office/officeart/2005/8/layout/default"/>
    <dgm:cxn modelId="{19D98A55-90ED-486E-815C-DC4773A119EB}" srcId="{970754D7-10F9-4677-A97E-7480E4522E4E}" destId="{9743C127-43D0-4FAD-B19B-8474A152296F}" srcOrd="1" destOrd="0" parTransId="{3A0D53DC-6F8D-462D-9800-A07463012227}" sibTransId="{F798DB91-BE01-4BDE-BB3B-5B1F67F77CC1}"/>
    <dgm:cxn modelId="{DC444C7C-426E-4D3F-8181-8BED3F252D0F}" type="presOf" srcId="{C12B6259-0667-44B7-A6F7-7643AD107118}" destId="{A032F28D-C4F7-4395-97B7-A3C93E7AB885}" srcOrd="0" destOrd="0" presId="urn:microsoft.com/office/officeart/2005/8/layout/default"/>
    <dgm:cxn modelId="{8684429C-8CB0-46FB-914B-C7FC67647EAF}" type="presOf" srcId="{9743C127-43D0-4FAD-B19B-8474A152296F}" destId="{B010DF0C-C399-43E3-B3FC-4437DD2DA6D3}" srcOrd="0" destOrd="0" presId="urn:microsoft.com/office/officeart/2005/8/layout/default"/>
    <dgm:cxn modelId="{E8D044C7-A4E1-4862-92FB-920646003E38}" type="presOf" srcId="{7B4E18E4-F85C-4FD7-82A6-9BA4218E7DC7}" destId="{5EFD67D2-67F4-413D-AE18-1099474AEB7F}" srcOrd="0" destOrd="0" presId="urn:microsoft.com/office/officeart/2005/8/layout/default"/>
    <dgm:cxn modelId="{41CC869D-030A-4FF6-B4EF-6295E48E33A9}" type="presParOf" srcId="{B48F8218-FC7B-4907-A07E-23B3A0120916}" destId="{A032F28D-C4F7-4395-97B7-A3C93E7AB885}" srcOrd="0" destOrd="0" presId="urn:microsoft.com/office/officeart/2005/8/layout/default"/>
    <dgm:cxn modelId="{0FDE3F74-4047-4789-B72C-D9C544F31211}" type="presParOf" srcId="{B48F8218-FC7B-4907-A07E-23B3A0120916}" destId="{BA7EA066-DCEB-4987-807A-D8544BF55C15}" srcOrd="1" destOrd="0" presId="urn:microsoft.com/office/officeart/2005/8/layout/default"/>
    <dgm:cxn modelId="{5F975133-3FBC-4750-BB9E-973BEDA00D5B}" type="presParOf" srcId="{B48F8218-FC7B-4907-A07E-23B3A0120916}" destId="{B010DF0C-C399-43E3-B3FC-4437DD2DA6D3}" srcOrd="2" destOrd="0" presId="urn:microsoft.com/office/officeart/2005/8/layout/default"/>
    <dgm:cxn modelId="{E2CAF358-4417-46D8-83BA-64C01E05300C}" type="presParOf" srcId="{B48F8218-FC7B-4907-A07E-23B3A0120916}" destId="{3433D3D3-D73F-414A-82F3-78A6188033FB}" srcOrd="3" destOrd="0" presId="urn:microsoft.com/office/officeart/2005/8/layout/default"/>
    <dgm:cxn modelId="{2B2A5CF4-1A22-491A-ACCC-CDBC6A8EF2B8}" type="presParOf" srcId="{B48F8218-FC7B-4907-A07E-23B3A0120916}" destId="{5EFD67D2-67F4-413D-AE18-1099474AEB7F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509F5CA-9ECC-4762-9D01-6A38E3E9BC6D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0BB9C14-1450-47C7-A9EC-32739FF9B555}">
      <dgm:prSet/>
      <dgm:spPr/>
      <dgm:t>
        <a:bodyPr/>
        <a:lstStyle/>
        <a:p>
          <a:pPr>
            <a:defRPr cap="all"/>
          </a:pPr>
          <a:r>
            <a:rPr lang="en-US" b="1"/>
            <a:t>Belbin’s Theory</a:t>
          </a:r>
          <a:r>
            <a:rPr lang="en-US"/>
            <a:t>: Explored roles such as Plant, Monitor Evaluator, Coordinator, etc.</a:t>
          </a:r>
        </a:p>
      </dgm:t>
    </dgm:pt>
    <dgm:pt modelId="{7E12399F-1E7D-4E88-83D5-2068E2FD3E98}" type="parTrans" cxnId="{014D00AB-C8E5-41EE-9D1C-C3A1B2DE4DEA}">
      <dgm:prSet/>
      <dgm:spPr/>
      <dgm:t>
        <a:bodyPr/>
        <a:lstStyle/>
        <a:p>
          <a:endParaRPr lang="en-US"/>
        </a:p>
      </dgm:t>
    </dgm:pt>
    <dgm:pt modelId="{A4821690-11DE-4EA4-BFA7-530EEC03366C}" type="sibTrans" cxnId="{014D00AB-C8E5-41EE-9D1C-C3A1B2DE4DEA}">
      <dgm:prSet/>
      <dgm:spPr/>
      <dgm:t>
        <a:bodyPr/>
        <a:lstStyle/>
        <a:p>
          <a:endParaRPr lang="en-US"/>
        </a:p>
      </dgm:t>
    </dgm:pt>
    <dgm:pt modelId="{78424985-CE98-4431-B98C-DE3A8FC244B7}">
      <dgm:prSet/>
      <dgm:spPr/>
      <dgm:t>
        <a:bodyPr/>
        <a:lstStyle/>
        <a:p>
          <a:pPr>
            <a:defRPr cap="all"/>
          </a:pPr>
          <a:r>
            <a:rPr lang="en-US" b="1"/>
            <a:t>Strengths and Weaknesses</a:t>
          </a:r>
          <a:r>
            <a:rPr lang="en-US"/>
            <a:t>: Recognized that each role has unique strengths and limitations.</a:t>
          </a:r>
        </a:p>
      </dgm:t>
    </dgm:pt>
    <dgm:pt modelId="{ACC7B42B-6DF9-47B1-B8BD-54F8CD8AF484}" type="parTrans" cxnId="{065AD0A3-8E66-4292-9192-2AC4F3A91B34}">
      <dgm:prSet/>
      <dgm:spPr/>
      <dgm:t>
        <a:bodyPr/>
        <a:lstStyle/>
        <a:p>
          <a:endParaRPr lang="en-US"/>
        </a:p>
      </dgm:t>
    </dgm:pt>
    <dgm:pt modelId="{CBBD63BF-835C-41CA-A1F0-337B77B89356}" type="sibTrans" cxnId="{065AD0A3-8E66-4292-9192-2AC4F3A91B34}">
      <dgm:prSet/>
      <dgm:spPr/>
      <dgm:t>
        <a:bodyPr/>
        <a:lstStyle/>
        <a:p>
          <a:endParaRPr lang="en-US"/>
        </a:p>
      </dgm:t>
    </dgm:pt>
    <dgm:pt modelId="{F65098DC-595E-4F70-A0A5-BC8F956F0C74}">
      <dgm:prSet/>
      <dgm:spPr/>
      <dgm:t>
        <a:bodyPr/>
        <a:lstStyle/>
        <a:p>
          <a:pPr>
            <a:defRPr cap="all"/>
          </a:pPr>
          <a:r>
            <a:rPr lang="en-US" b="1"/>
            <a:t>Task Allocation</a:t>
          </a:r>
          <a:r>
            <a:rPr lang="en-US"/>
            <a:t>: Used this knowledge to allocate tasks optimally based on team members’ strengths.</a:t>
          </a:r>
        </a:p>
      </dgm:t>
    </dgm:pt>
    <dgm:pt modelId="{D9A921AF-F59F-4AB5-A114-A1CF8CADDBF2}" type="parTrans" cxnId="{B6DED071-4C1D-48C4-B1F8-44E1B4EDB6F0}">
      <dgm:prSet/>
      <dgm:spPr/>
      <dgm:t>
        <a:bodyPr/>
        <a:lstStyle/>
        <a:p>
          <a:endParaRPr lang="en-US"/>
        </a:p>
      </dgm:t>
    </dgm:pt>
    <dgm:pt modelId="{70549CD6-D38D-4731-AF7F-C68F777FCD6D}" type="sibTrans" cxnId="{B6DED071-4C1D-48C4-B1F8-44E1B4EDB6F0}">
      <dgm:prSet/>
      <dgm:spPr/>
      <dgm:t>
        <a:bodyPr/>
        <a:lstStyle/>
        <a:p>
          <a:endParaRPr lang="en-US"/>
        </a:p>
      </dgm:t>
    </dgm:pt>
    <dgm:pt modelId="{67343700-DDFB-4EF7-A0BA-CD2DB1C26162}" type="pres">
      <dgm:prSet presAssocID="{9509F5CA-9ECC-4762-9D01-6A38E3E9BC6D}" presName="diagram" presStyleCnt="0">
        <dgm:presLayoutVars>
          <dgm:dir/>
          <dgm:resizeHandles val="exact"/>
        </dgm:presLayoutVars>
      </dgm:prSet>
      <dgm:spPr/>
    </dgm:pt>
    <dgm:pt modelId="{77A52580-18A5-4EB7-9435-1A3EF7F3CC97}" type="pres">
      <dgm:prSet presAssocID="{90BB9C14-1450-47C7-A9EC-32739FF9B555}" presName="node" presStyleLbl="node1" presStyleIdx="0" presStyleCnt="3">
        <dgm:presLayoutVars>
          <dgm:bulletEnabled val="1"/>
        </dgm:presLayoutVars>
      </dgm:prSet>
      <dgm:spPr/>
    </dgm:pt>
    <dgm:pt modelId="{0B0F9D0E-234D-4994-94C4-14D9131C5239}" type="pres">
      <dgm:prSet presAssocID="{A4821690-11DE-4EA4-BFA7-530EEC03366C}" presName="sibTrans" presStyleCnt="0"/>
      <dgm:spPr/>
    </dgm:pt>
    <dgm:pt modelId="{737A4493-CCEE-44BE-B21F-CAF0681AEE0B}" type="pres">
      <dgm:prSet presAssocID="{78424985-CE98-4431-B98C-DE3A8FC244B7}" presName="node" presStyleLbl="node1" presStyleIdx="1" presStyleCnt="3">
        <dgm:presLayoutVars>
          <dgm:bulletEnabled val="1"/>
        </dgm:presLayoutVars>
      </dgm:prSet>
      <dgm:spPr/>
    </dgm:pt>
    <dgm:pt modelId="{FA5ACFDC-E06E-461A-A285-AA0E742DA889}" type="pres">
      <dgm:prSet presAssocID="{CBBD63BF-835C-41CA-A1F0-337B77B89356}" presName="sibTrans" presStyleCnt="0"/>
      <dgm:spPr/>
    </dgm:pt>
    <dgm:pt modelId="{2B69C42C-848D-401B-AFE4-A0EC998C1C08}" type="pres">
      <dgm:prSet presAssocID="{F65098DC-595E-4F70-A0A5-BC8F956F0C74}" presName="node" presStyleLbl="node1" presStyleIdx="2" presStyleCnt="3">
        <dgm:presLayoutVars>
          <dgm:bulletEnabled val="1"/>
        </dgm:presLayoutVars>
      </dgm:prSet>
      <dgm:spPr/>
    </dgm:pt>
  </dgm:ptLst>
  <dgm:cxnLst>
    <dgm:cxn modelId="{B6DED071-4C1D-48C4-B1F8-44E1B4EDB6F0}" srcId="{9509F5CA-9ECC-4762-9D01-6A38E3E9BC6D}" destId="{F65098DC-595E-4F70-A0A5-BC8F956F0C74}" srcOrd="2" destOrd="0" parTransId="{D9A921AF-F59F-4AB5-A114-A1CF8CADDBF2}" sibTransId="{70549CD6-D38D-4731-AF7F-C68F777FCD6D}"/>
    <dgm:cxn modelId="{3D50E056-7453-46F6-AFC3-8E5B93E2A815}" type="presOf" srcId="{90BB9C14-1450-47C7-A9EC-32739FF9B555}" destId="{77A52580-18A5-4EB7-9435-1A3EF7F3CC97}" srcOrd="0" destOrd="0" presId="urn:microsoft.com/office/officeart/2005/8/layout/default"/>
    <dgm:cxn modelId="{9769AB9F-FB8B-4BCD-8C61-75A740D9C8A5}" type="presOf" srcId="{F65098DC-595E-4F70-A0A5-BC8F956F0C74}" destId="{2B69C42C-848D-401B-AFE4-A0EC998C1C08}" srcOrd="0" destOrd="0" presId="urn:microsoft.com/office/officeart/2005/8/layout/default"/>
    <dgm:cxn modelId="{065AD0A3-8E66-4292-9192-2AC4F3A91B34}" srcId="{9509F5CA-9ECC-4762-9D01-6A38E3E9BC6D}" destId="{78424985-CE98-4431-B98C-DE3A8FC244B7}" srcOrd="1" destOrd="0" parTransId="{ACC7B42B-6DF9-47B1-B8BD-54F8CD8AF484}" sibTransId="{CBBD63BF-835C-41CA-A1F0-337B77B89356}"/>
    <dgm:cxn modelId="{49E8C2A6-CC1B-4588-9B4C-32CDC952F235}" type="presOf" srcId="{9509F5CA-9ECC-4762-9D01-6A38E3E9BC6D}" destId="{67343700-DDFB-4EF7-A0BA-CD2DB1C26162}" srcOrd="0" destOrd="0" presId="urn:microsoft.com/office/officeart/2005/8/layout/default"/>
    <dgm:cxn modelId="{014D00AB-C8E5-41EE-9D1C-C3A1B2DE4DEA}" srcId="{9509F5CA-9ECC-4762-9D01-6A38E3E9BC6D}" destId="{90BB9C14-1450-47C7-A9EC-32739FF9B555}" srcOrd="0" destOrd="0" parTransId="{7E12399F-1E7D-4E88-83D5-2068E2FD3E98}" sibTransId="{A4821690-11DE-4EA4-BFA7-530EEC03366C}"/>
    <dgm:cxn modelId="{04AEA4DC-C1F5-4149-ADF5-F5B7493B1465}" type="presOf" srcId="{78424985-CE98-4431-B98C-DE3A8FC244B7}" destId="{737A4493-CCEE-44BE-B21F-CAF0681AEE0B}" srcOrd="0" destOrd="0" presId="urn:microsoft.com/office/officeart/2005/8/layout/default"/>
    <dgm:cxn modelId="{01EF941F-8499-4D63-B2F2-F06990946B8F}" type="presParOf" srcId="{67343700-DDFB-4EF7-A0BA-CD2DB1C26162}" destId="{77A52580-18A5-4EB7-9435-1A3EF7F3CC97}" srcOrd="0" destOrd="0" presId="urn:microsoft.com/office/officeart/2005/8/layout/default"/>
    <dgm:cxn modelId="{0425FC8D-1E62-43CA-A70A-CA91724CB267}" type="presParOf" srcId="{67343700-DDFB-4EF7-A0BA-CD2DB1C26162}" destId="{0B0F9D0E-234D-4994-94C4-14D9131C5239}" srcOrd="1" destOrd="0" presId="urn:microsoft.com/office/officeart/2005/8/layout/default"/>
    <dgm:cxn modelId="{52F7D2BD-C937-4803-9F1E-53D299D98CE1}" type="presParOf" srcId="{67343700-DDFB-4EF7-A0BA-CD2DB1C26162}" destId="{737A4493-CCEE-44BE-B21F-CAF0681AEE0B}" srcOrd="2" destOrd="0" presId="urn:microsoft.com/office/officeart/2005/8/layout/default"/>
    <dgm:cxn modelId="{6D519910-B77B-40E0-9048-838911B1EC94}" type="presParOf" srcId="{67343700-DDFB-4EF7-A0BA-CD2DB1C26162}" destId="{FA5ACFDC-E06E-461A-A285-AA0E742DA889}" srcOrd="3" destOrd="0" presId="urn:microsoft.com/office/officeart/2005/8/layout/default"/>
    <dgm:cxn modelId="{1FB7D662-0C87-4090-88E7-128C01E23BF9}" type="presParOf" srcId="{67343700-DDFB-4EF7-A0BA-CD2DB1C26162}" destId="{2B69C42C-848D-401B-AFE4-A0EC998C1C08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F58F581-628E-4634-B1CF-AC1068BDF5E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4032C34-CB86-411B-A6C0-67811B6B20E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Research Origins</a:t>
          </a:r>
          <a:endParaRPr lang="en-US"/>
        </a:p>
      </dgm:t>
    </dgm:pt>
    <dgm:pt modelId="{D8106E9F-7526-4EC5-9900-6A76B1F19786}" type="parTrans" cxnId="{12D9ECF9-05AB-4624-AABE-9A8A87AE9CAA}">
      <dgm:prSet/>
      <dgm:spPr/>
      <dgm:t>
        <a:bodyPr/>
        <a:lstStyle/>
        <a:p>
          <a:endParaRPr lang="en-US"/>
        </a:p>
      </dgm:t>
    </dgm:pt>
    <dgm:pt modelId="{8098A8EF-ADB7-4DFA-B90F-09832B3ABEBA}" type="sibTrans" cxnId="{12D9ECF9-05AB-4624-AABE-9A8A87AE9CAA}">
      <dgm:prSet/>
      <dgm:spPr/>
      <dgm:t>
        <a:bodyPr/>
        <a:lstStyle/>
        <a:p>
          <a:endParaRPr lang="en-US"/>
        </a:p>
      </dgm:t>
    </dgm:pt>
    <dgm:pt modelId="{89C8B12D-DEDD-4312-8C0E-E1EEFE311F2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Behavioural Clasters</a:t>
          </a:r>
          <a:endParaRPr lang="en-US"/>
        </a:p>
      </dgm:t>
    </dgm:pt>
    <dgm:pt modelId="{E7156D87-652A-4D86-BDCF-4D95F0F3F00A}" type="parTrans" cxnId="{235CA349-0AAF-4B64-B5AB-EE09E30AC48E}">
      <dgm:prSet/>
      <dgm:spPr/>
      <dgm:t>
        <a:bodyPr/>
        <a:lstStyle/>
        <a:p>
          <a:endParaRPr lang="en-US"/>
        </a:p>
      </dgm:t>
    </dgm:pt>
    <dgm:pt modelId="{5306A10C-F9DB-42BA-BCBF-7E9C1FDFDA4E}" type="sibTrans" cxnId="{235CA349-0AAF-4B64-B5AB-EE09E30AC48E}">
      <dgm:prSet/>
      <dgm:spPr/>
      <dgm:t>
        <a:bodyPr/>
        <a:lstStyle/>
        <a:p>
          <a:endParaRPr lang="en-US"/>
        </a:p>
      </dgm:t>
    </dgm:pt>
    <dgm:pt modelId="{24C7D3DE-4826-4C08-A3C1-AA3E2E171F5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Diverse Strengths </a:t>
          </a:r>
          <a:endParaRPr lang="en-US"/>
        </a:p>
      </dgm:t>
    </dgm:pt>
    <dgm:pt modelId="{A80C71D4-BA81-4075-AA93-2CCB610FE260}" type="parTrans" cxnId="{4AED9C41-7B66-43BF-B8F9-10D175391B66}">
      <dgm:prSet/>
      <dgm:spPr/>
      <dgm:t>
        <a:bodyPr/>
        <a:lstStyle/>
        <a:p>
          <a:endParaRPr lang="en-US"/>
        </a:p>
      </dgm:t>
    </dgm:pt>
    <dgm:pt modelId="{2E4DCE5C-5590-47DE-A23F-203D8ED78DB0}" type="sibTrans" cxnId="{4AED9C41-7B66-43BF-B8F9-10D175391B66}">
      <dgm:prSet/>
      <dgm:spPr/>
      <dgm:t>
        <a:bodyPr/>
        <a:lstStyle/>
        <a:p>
          <a:endParaRPr lang="en-US"/>
        </a:p>
      </dgm:t>
    </dgm:pt>
    <dgm:pt modelId="{30670732-262C-483F-B52D-AA5F02FCD295}" type="pres">
      <dgm:prSet presAssocID="{1F58F581-628E-4634-B1CF-AC1068BDF5EF}" presName="root" presStyleCnt="0">
        <dgm:presLayoutVars>
          <dgm:dir/>
          <dgm:resizeHandles val="exact"/>
        </dgm:presLayoutVars>
      </dgm:prSet>
      <dgm:spPr/>
    </dgm:pt>
    <dgm:pt modelId="{0D0B3437-A25D-4319-8B0B-5C6DAA5454E5}" type="pres">
      <dgm:prSet presAssocID="{F4032C34-CB86-411B-A6C0-67811B6B20ED}" presName="compNode" presStyleCnt="0"/>
      <dgm:spPr/>
    </dgm:pt>
    <dgm:pt modelId="{8F7A4A6E-CD11-4F53-AF29-17156680D406}" type="pres">
      <dgm:prSet presAssocID="{F4032C34-CB86-411B-A6C0-67811B6B20ED}" presName="iconBgRect" presStyleLbl="bgShp" presStyleIdx="0" presStyleCnt="3"/>
      <dgm:spPr/>
    </dgm:pt>
    <dgm:pt modelId="{057F2CBE-FBCE-46A4-8E9F-BE7CBE5C4E70}" type="pres">
      <dgm:prSet presAssocID="{F4032C34-CB86-411B-A6C0-67811B6B20E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E96CF47-8710-4DE5-A375-B1CF18E24C21}" type="pres">
      <dgm:prSet presAssocID="{F4032C34-CB86-411B-A6C0-67811B6B20ED}" presName="spaceRect" presStyleCnt="0"/>
      <dgm:spPr/>
    </dgm:pt>
    <dgm:pt modelId="{0A6A8902-750F-4386-843F-EEB163FEB6D2}" type="pres">
      <dgm:prSet presAssocID="{F4032C34-CB86-411B-A6C0-67811B6B20ED}" presName="textRect" presStyleLbl="revTx" presStyleIdx="0" presStyleCnt="3">
        <dgm:presLayoutVars>
          <dgm:chMax val="1"/>
          <dgm:chPref val="1"/>
        </dgm:presLayoutVars>
      </dgm:prSet>
      <dgm:spPr/>
    </dgm:pt>
    <dgm:pt modelId="{FEDD786E-563B-4F51-A438-5D51F6C8AD6D}" type="pres">
      <dgm:prSet presAssocID="{8098A8EF-ADB7-4DFA-B90F-09832B3ABEBA}" presName="sibTrans" presStyleCnt="0"/>
      <dgm:spPr/>
    </dgm:pt>
    <dgm:pt modelId="{15346EA0-4A93-4537-BB53-9EA75A6F39D8}" type="pres">
      <dgm:prSet presAssocID="{89C8B12D-DEDD-4312-8C0E-E1EEFE311F29}" presName="compNode" presStyleCnt="0"/>
      <dgm:spPr/>
    </dgm:pt>
    <dgm:pt modelId="{E479382F-E60B-4939-B2A7-9686D07E5A05}" type="pres">
      <dgm:prSet presAssocID="{89C8B12D-DEDD-4312-8C0E-E1EEFE311F29}" presName="iconBgRect" presStyleLbl="bgShp" presStyleIdx="1" presStyleCnt="3"/>
      <dgm:spPr/>
    </dgm:pt>
    <dgm:pt modelId="{255646E3-55BF-474E-A619-FFC3961818CF}" type="pres">
      <dgm:prSet presAssocID="{89C8B12D-DEDD-4312-8C0E-E1EEFE311F2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8CE4ACA-3CFF-430B-8AAA-D0D03866C46B}" type="pres">
      <dgm:prSet presAssocID="{89C8B12D-DEDD-4312-8C0E-E1EEFE311F29}" presName="spaceRect" presStyleCnt="0"/>
      <dgm:spPr/>
    </dgm:pt>
    <dgm:pt modelId="{83F4EBA7-6B5A-4719-816D-D1AF2917CCF2}" type="pres">
      <dgm:prSet presAssocID="{89C8B12D-DEDD-4312-8C0E-E1EEFE311F29}" presName="textRect" presStyleLbl="revTx" presStyleIdx="1" presStyleCnt="3">
        <dgm:presLayoutVars>
          <dgm:chMax val="1"/>
          <dgm:chPref val="1"/>
        </dgm:presLayoutVars>
      </dgm:prSet>
      <dgm:spPr/>
    </dgm:pt>
    <dgm:pt modelId="{58E54013-9B1E-45C3-86DE-4C24AF5B837E}" type="pres">
      <dgm:prSet presAssocID="{5306A10C-F9DB-42BA-BCBF-7E9C1FDFDA4E}" presName="sibTrans" presStyleCnt="0"/>
      <dgm:spPr/>
    </dgm:pt>
    <dgm:pt modelId="{ACFFE606-A186-419B-8CC9-2D87FF7DE115}" type="pres">
      <dgm:prSet presAssocID="{24C7D3DE-4826-4C08-A3C1-AA3E2E171F5D}" presName="compNode" presStyleCnt="0"/>
      <dgm:spPr/>
    </dgm:pt>
    <dgm:pt modelId="{517930F9-051B-4DD4-B8D4-A899B4F70A20}" type="pres">
      <dgm:prSet presAssocID="{24C7D3DE-4826-4C08-A3C1-AA3E2E171F5D}" presName="iconBgRect" presStyleLbl="bgShp" presStyleIdx="2" presStyleCnt="3"/>
      <dgm:spPr/>
    </dgm:pt>
    <dgm:pt modelId="{CF838FB5-E36D-496E-A72A-FBCBED02C24C}" type="pres">
      <dgm:prSet presAssocID="{24C7D3DE-4826-4C08-A3C1-AA3E2E171F5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6109A84-4CE2-4AAE-940B-CE3B83A37BAB}" type="pres">
      <dgm:prSet presAssocID="{24C7D3DE-4826-4C08-A3C1-AA3E2E171F5D}" presName="spaceRect" presStyleCnt="0"/>
      <dgm:spPr/>
    </dgm:pt>
    <dgm:pt modelId="{5FC539B8-D2EE-49DE-B00D-70C58DBCA84B}" type="pres">
      <dgm:prSet presAssocID="{24C7D3DE-4826-4C08-A3C1-AA3E2E171F5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AED9C41-7B66-43BF-B8F9-10D175391B66}" srcId="{1F58F581-628E-4634-B1CF-AC1068BDF5EF}" destId="{24C7D3DE-4826-4C08-A3C1-AA3E2E171F5D}" srcOrd="2" destOrd="0" parTransId="{A80C71D4-BA81-4075-AA93-2CCB610FE260}" sibTransId="{2E4DCE5C-5590-47DE-A23F-203D8ED78DB0}"/>
    <dgm:cxn modelId="{235CA349-0AAF-4B64-B5AB-EE09E30AC48E}" srcId="{1F58F581-628E-4634-B1CF-AC1068BDF5EF}" destId="{89C8B12D-DEDD-4312-8C0E-E1EEFE311F29}" srcOrd="1" destOrd="0" parTransId="{E7156D87-652A-4D86-BDCF-4D95F0F3F00A}" sibTransId="{5306A10C-F9DB-42BA-BCBF-7E9C1FDFDA4E}"/>
    <dgm:cxn modelId="{8B03A3CE-A3AA-4702-A554-647A6200DE1B}" type="presOf" srcId="{89C8B12D-DEDD-4312-8C0E-E1EEFE311F29}" destId="{83F4EBA7-6B5A-4719-816D-D1AF2917CCF2}" srcOrd="0" destOrd="0" presId="urn:microsoft.com/office/officeart/2018/5/layout/IconCircleLabelList"/>
    <dgm:cxn modelId="{2C2736D0-28A3-45D6-902F-5965936AD49B}" type="presOf" srcId="{24C7D3DE-4826-4C08-A3C1-AA3E2E171F5D}" destId="{5FC539B8-D2EE-49DE-B00D-70C58DBCA84B}" srcOrd="0" destOrd="0" presId="urn:microsoft.com/office/officeart/2018/5/layout/IconCircleLabelList"/>
    <dgm:cxn modelId="{DA4C74E2-8C47-40C3-BBFD-96120170B81F}" type="presOf" srcId="{F4032C34-CB86-411B-A6C0-67811B6B20ED}" destId="{0A6A8902-750F-4386-843F-EEB163FEB6D2}" srcOrd="0" destOrd="0" presId="urn:microsoft.com/office/officeart/2018/5/layout/IconCircleLabelList"/>
    <dgm:cxn modelId="{04FE91EC-B7BA-480B-B442-DCF637F74313}" type="presOf" srcId="{1F58F581-628E-4634-B1CF-AC1068BDF5EF}" destId="{30670732-262C-483F-B52D-AA5F02FCD295}" srcOrd="0" destOrd="0" presId="urn:microsoft.com/office/officeart/2018/5/layout/IconCircleLabelList"/>
    <dgm:cxn modelId="{12D9ECF9-05AB-4624-AABE-9A8A87AE9CAA}" srcId="{1F58F581-628E-4634-B1CF-AC1068BDF5EF}" destId="{F4032C34-CB86-411B-A6C0-67811B6B20ED}" srcOrd="0" destOrd="0" parTransId="{D8106E9F-7526-4EC5-9900-6A76B1F19786}" sibTransId="{8098A8EF-ADB7-4DFA-B90F-09832B3ABEBA}"/>
    <dgm:cxn modelId="{E1BEC8B6-DB6E-4857-AD99-E3E2DB20FF3F}" type="presParOf" srcId="{30670732-262C-483F-B52D-AA5F02FCD295}" destId="{0D0B3437-A25D-4319-8B0B-5C6DAA5454E5}" srcOrd="0" destOrd="0" presId="urn:microsoft.com/office/officeart/2018/5/layout/IconCircleLabelList"/>
    <dgm:cxn modelId="{F4A7751A-9946-49DA-816C-324AC636895F}" type="presParOf" srcId="{0D0B3437-A25D-4319-8B0B-5C6DAA5454E5}" destId="{8F7A4A6E-CD11-4F53-AF29-17156680D406}" srcOrd="0" destOrd="0" presId="urn:microsoft.com/office/officeart/2018/5/layout/IconCircleLabelList"/>
    <dgm:cxn modelId="{09DDAF14-2228-4BA0-979A-CFDDDB460817}" type="presParOf" srcId="{0D0B3437-A25D-4319-8B0B-5C6DAA5454E5}" destId="{057F2CBE-FBCE-46A4-8E9F-BE7CBE5C4E70}" srcOrd="1" destOrd="0" presId="urn:microsoft.com/office/officeart/2018/5/layout/IconCircleLabelList"/>
    <dgm:cxn modelId="{B00B915A-B770-4A86-837A-889815815473}" type="presParOf" srcId="{0D0B3437-A25D-4319-8B0B-5C6DAA5454E5}" destId="{AE96CF47-8710-4DE5-A375-B1CF18E24C21}" srcOrd="2" destOrd="0" presId="urn:microsoft.com/office/officeart/2018/5/layout/IconCircleLabelList"/>
    <dgm:cxn modelId="{13276FF2-37F0-4B45-9308-EEC5C8410DAD}" type="presParOf" srcId="{0D0B3437-A25D-4319-8B0B-5C6DAA5454E5}" destId="{0A6A8902-750F-4386-843F-EEB163FEB6D2}" srcOrd="3" destOrd="0" presId="urn:microsoft.com/office/officeart/2018/5/layout/IconCircleLabelList"/>
    <dgm:cxn modelId="{3CAA81DA-6CC8-4C07-939D-90B1B2596521}" type="presParOf" srcId="{30670732-262C-483F-B52D-AA5F02FCD295}" destId="{FEDD786E-563B-4F51-A438-5D51F6C8AD6D}" srcOrd="1" destOrd="0" presId="urn:microsoft.com/office/officeart/2018/5/layout/IconCircleLabelList"/>
    <dgm:cxn modelId="{668293C9-A5C5-4A2A-A52E-3FDAC1B2A775}" type="presParOf" srcId="{30670732-262C-483F-B52D-AA5F02FCD295}" destId="{15346EA0-4A93-4537-BB53-9EA75A6F39D8}" srcOrd="2" destOrd="0" presId="urn:microsoft.com/office/officeart/2018/5/layout/IconCircleLabelList"/>
    <dgm:cxn modelId="{275EAB2C-1F16-4670-9365-EF90D53205BC}" type="presParOf" srcId="{15346EA0-4A93-4537-BB53-9EA75A6F39D8}" destId="{E479382F-E60B-4939-B2A7-9686D07E5A05}" srcOrd="0" destOrd="0" presId="urn:microsoft.com/office/officeart/2018/5/layout/IconCircleLabelList"/>
    <dgm:cxn modelId="{FF294374-76D4-415B-B0B4-5E4064FF1F71}" type="presParOf" srcId="{15346EA0-4A93-4537-BB53-9EA75A6F39D8}" destId="{255646E3-55BF-474E-A619-FFC3961818CF}" srcOrd="1" destOrd="0" presId="urn:microsoft.com/office/officeart/2018/5/layout/IconCircleLabelList"/>
    <dgm:cxn modelId="{5ACDFCF0-2C54-4FB2-87A8-E677437D6E2F}" type="presParOf" srcId="{15346EA0-4A93-4537-BB53-9EA75A6F39D8}" destId="{58CE4ACA-3CFF-430B-8AAA-D0D03866C46B}" srcOrd="2" destOrd="0" presId="urn:microsoft.com/office/officeart/2018/5/layout/IconCircleLabelList"/>
    <dgm:cxn modelId="{6E35FC64-CC14-4735-8FD4-66853E35178D}" type="presParOf" srcId="{15346EA0-4A93-4537-BB53-9EA75A6F39D8}" destId="{83F4EBA7-6B5A-4719-816D-D1AF2917CCF2}" srcOrd="3" destOrd="0" presId="urn:microsoft.com/office/officeart/2018/5/layout/IconCircleLabelList"/>
    <dgm:cxn modelId="{A27E820B-368A-4490-A18C-7C51AC0B4B29}" type="presParOf" srcId="{30670732-262C-483F-B52D-AA5F02FCD295}" destId="{58E54013-9B1E-45C3-86DE-4C24AF5B837E}" srcOrd="3" destOrd="0" presId="urn:microsoft.com/office/officeart/2018/5/layout/IconCircleLabelList"/>
    <dgm:cxn modelId="{47A75FB8-A432-42FA-B343-18B479B5643E}" type="presParOf" srcId="{30670732-262C-483F-B52D-AA5F02FCD295}" destId="{ACFFE606-A186-419B-8CC9-2D87FF7DE115}" srcOrd="4" destOrd="0" presId="urn:microsoft.com/office/officeart/2018/5/layout/IconCircleLabelList"/>
    <dgm:cxn modelId="{5175BE78-3F6A-47DF-80C7-C93BB0C39940}" type="presParOf" srcId="{ACFFE606-A186-419B-8CC9-2D87FF7DE115}" destId="{517930F9-051B-4DD4-B8D4-A899B4F70A20}" srcOrd="0" destOrd="0" presId="urn:microsoft.com/office/officeart/2018/5/layout/IconCircleLabelList"/>
    <dgm:cxn modelId="{12C98A20-4E69-4153-947D-9AB1747C7AB3}" type="presParOf" srcId="{ACFFE606-A186-419B-8CC9-2D87FF7DE115}" destId="{CF838FB5-E36D-496E-A72A-FBCBED02C24C}" srcOrd="1" destOrd="0" presId="urn:microsoft.com/office/officeart/2018/5/layout/IconCircleLabelList"/>
    <dgm:cxn modelId="{744FC9F8-31FF-43F1-A8A6-915EC1268887}" type="presParOf" srcId="{ACFFE606-A186-419B-8CC9-2D87FF7DE115}" destId="{26109A84-4CE2-4AAE-940B-CE3B83A37BAB}" srcOrd="2" destOrd="0" presId="urn:microsoft.com/office/officeart/2018/5/layout/IconCircleLabelList"/>
    <dgm:cxn modelId="{F0B7CEE3-13D7-4DAA-A4B0-3EA025A5B8DD}" type="presParOf" srcId="{ACFFE606-A186-419B-8CC9-2D87FF7DE115}" destId="{5FC539B8-D2EE-49DE-B00D-70C58DBCA84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FCC2FF2-C05D-43B2-994E-EAC7F9AB4035}" type="doc">
      <dgm:prSet loTypeId="urn:microsoft.com/office/officeart/2005/8/layout/cycle6" loCatId="cycle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F86FCE2-97C4-4C46-AD36-1D171537569C}">
      <dgm:prSet/>
      <dgm:spPr/>
      <dgm:t>
        <a:bodyPr/>
        <a:lstStyle/>
        <a:p>
          <a:r>
            <a:rPr lang="en-US" b="1"/>
            <a:t>Presentation Development</a:t>
          </a:r>
          <a:r>
            <a:rPr lang="en-US"/>
            <a:t>: Created an initial project presentation.</a:t>
          </a:r>
        </a:p>
      </dgm:t>
    </dgm:pt>
    <dgm:pt modelId="{A076CE52-A727-48E2-8D0A-7421EC172E2F}" type="parTrans" cxnId="{3ABA596B-C22B-4A17-87C5-85E29626E9C3}">
      <dgm:prSet/>
      <dgm:spPr/>
      <dgm:t>
        <a:bodyPr/>
        <a:lstStyle/>
        <a:p>
          <a:endParaRPr lang="en-US"/>
        </a:p>
      </dgm:t>
    </dgm:pt>
    <dgm:pt modelId="{B55038E2-E161-4A44-AAB2-4B8E26B98539}" type="sibTrans" cxnId="{3ABA596B-C22B-4A17-87C5-85E29626E9C3}">
      <dgm:prSet/>
      <dgm:spPr/>
      <dgm:t>
        <a:bodyPr/>
        <a:lstStyle/>
        <a:p>
          <a:endParaRPr lang="en-US"/>
        </a:p>
      </dgm:t>
    </dgm:pt>
    <dgm:pt modelId="{2F25C09C-EFB6-4EC7-82E0-BAFA3BD05763}">
      <dgm:prSet/>
      <dgm:spPr/>
      <dgm:t>
        <a:bodyPr/>
        <a:lstStyle/>
        <a:p>
          <a:r>
            <a:rPr lang="en-US" b="1"/>
            <a:t>In-Person Delivery</a:t>
          </a:r>
          <a:r>
            <a:rPr lang="en-US"/>
            <a:t>: Presented the project during a class on campus.</a:t>
          </a:r>
        </a:p>
      </dgm:t>
    </dgm:pt>
    <dgm:pt modelId="{CBF815FA-A474-4E51-95C1-083226ECC8CC}" type="parTrans" cxnId="{4191853D-33B9-40F9-8375-8349E3ABBD67}">
      <dgm:prSet/>
      <dgm:spPr/>
      <dgm:t>
        <a:bodyPr/>
        <a:lstStyle/>
        <a:p>
          <a:endParaRPr lang="en-US"/>
        </a:p>
      </dgm:t>
    </dgm:pt>
    <dgm:pt modelId="{A3453723-131B-4EDF-A20C-7D0C1D09A9EA}" type="sibTrans" cxnId="{4191853D-33B9-40F9-8375-8349E3ABBD67}">
      <dgm:prSet/>
      <dgm:spPr/>
      <dgm:t>
        <a:bodyPr/>
        <a:lstStyle/>
        <a:p>
          <a:endParaRPr lang="en-US"/>
        </a:p>
      </dgm:t>
    </dgm:pt>
    <dgm:pt modelId="{396F49DC-857C-430B-A5D1-9D19BB416A2A}" type="pres">
      <dgm:prSet presAssocID="{2FCC2FF2-C05D-43B2-994E-EAC7F9AB4035}" presName="cycle" presStyleCnt="0">
        <dgm:presLayoutVars>
          <dgm:dir/>
          <dgm:resizeHandles val="exact"/>
        </dgm:presLayoutVars>
      </dgm:prSet>
      <dgm:spPr/>
    </dgm:pt>
    <dgm:pt modelId="{A22EF976-868C-438F-9205-1EC690BB5118}" type="pres">
      <dgm:prSet presAssocID="{FF86FCE2-97C4-4C46-AD36-1D171537569C}" presName="node" presStyleLbl="node1" presStyleIdx="0" presStyleCnt="2">
        <dgm:presLayoutVars>
          <dgm:bulletEnabled val="1"/>
        </dgm:presLayoutVars>
      </dgm:prSet>
      <dgm:spPr/>
    </dgm:pt>
    <dgm:pt modelId="{5E9B4EEE-C2B4-4DEA-BD64-204930D4495F}" type="pres">
      <dgm:prSet presAssocID="{FF86FCE2-97C4-4C46-AD36-1D171537569C}" presName="spNode" presStyleCnt="0"/>
      <dgm:spPr/>
    </dgm:pt>
    <dgm:pt modelId="{200F1EE2-1E08-4FC1-B0D2-ACCD7626169A}" type="pres">
      <dgm:prSet presAssocID="{B55038E2-E161-4A44-AAB2-4B8E26B98539}" presName="sibTrans" presStyleLbl="sibTrans1D1" presStyleIdx="0" presStyleCnt="2"/>
      <dgm:spPr/>
    </dgm:pt>
    <dgm:pt modelId="{8A4537A8-D443-42BB-A10B-17BAD858A729}" type="pres">
      <dgm:prSet presAssocID="{2F25C09C-EFB6-4EC7-82E0-BAFA3BD05763}" presName="node" presStyleLbl="node1" presStyleIdx="1" presStyleCnt="2">
        <dgm:presLayoutVars>
          <dgm:bulletEnabled val="1"/>
        </dgm:presLayoutVars>
      </dgm:prSet>
      <dgm:spPr/>
    </dgm:pt>
    <dgm:pt modelId="{A69C73BE-DD73-496F-A51C-23A454BD1117}" type="pres">
      <dgm:prSet presAssocID="{2F25C09C-EFB6-4EC7-82E0-BAFA3BD05763}" presName="spNode" presStyleCnt="0"/>
      <dgm:spPr/>
    </dgm:pt>
    <dgm:pt modelId="{6AC1A5B8-570A-45EF-8800-3A29987ABFCA}" type="pres">
      <dgm:prSet presAssocID="{A3453723-131B-4EDF-A20C-7D0C1D09A9EA}" presName="sibTrans" presStyleLbl="sibTrans1D1" presStyleIdx="1" presStyleCnt="2"/>
      <dgm:spPr/>
    </dgm:pt>
  </dgm:ptLst>
  <dgm:cxnLst>
    <dgm:cxn modelId="{4191853D-33B9-40F9-8375-8349E3ABBD67}" srcId="{2FCC2FF2-C05D-43B2-994E-EAC7F9AB4035}" destId="{2F25C09C-EFB6-4EC7-82E0-BAFA3BD05763}" srcOrd="1" destOrd="0" parTransId="{CBF815FA-A474-4E51-95C1-083226ECC8CC}" sibTransId="{A3453723-131B-4EDF-A20C-7D0C1D09A9EA}"/>
    <dgm:cxn modelId="{211C9F5B-D147-41C2-8669-4723B91DCD0D}" type="presOf" srcId="{2F25C09C-EFB6-4EC7-82E0-BAFA3BD05763}" destId="{8A4537A8-D443-42BB-A10B-17BAD858A729}" srcOrd="0" destOrd="0" presId="urn:microsoft.com/office/officeart/2005/8/layout/cycle6"/>
    <dgm:cxn modelId="{3ABA596B-C22B-4A17-87C5-85E29626E9C3}" srcId="{2FCC2FF2-C05D-43B2-994E-EAC7F9AB4035}" destId="{FF86FCE2-97C4-4C46-AD36-1D171537569C}" srcOrd="0" destOrd="0" parTransId="{A076CE52-A727-48E2-8D0A-7421EC172E2F}" sibTransId="{B55038E2-E161-4A44-AAB2-4B8E26B98539}"/>
    <dgm:cxn modelId="{EE7B87C7-70B0-47C1-B845-00E25D7E7109}" type="presOf" srcId="{FF86FCE2-97C4-4C46-AD36-1D171537569C}" destId="{A22EF976-868C-438F-9205-1EC690BB5118}" srcOrd="0" destOrd="0" presId="urn:microsoft.com/office/officeart/2005/8/layout/cycle6"/>
    <dgm:cxn modelId="{C2F100CF-BACA-4C45-A3E5-CE211B049C66}" type="presOf" srcId="{A3453723-131B-4EDF-A20C-7D0C1D09A9EA}" destId="{6AC1A5B8-570A-45EF-8800-3A29987ABFCA}" srcOrd="0" destOrd="0" presId="urn:microsoft.com/office/officeart/2005/8/layout/cycle6"/>
    <dgm:cxn modelId="{81956AD8-4FF3-41D8-937A-02120CDBC35B}" type="presOf" srcId="{2FCC2FF2-C05D-43B2-994E-EAC7F9AB4035}" destId="{396F49DC-857C-430B-A5D1-9D19BB416A2A}" srcOrd="0" destOrd="0" presId="urn:microsoft.com/office/officeart/2005/8/layout/cycle6"/>
    <dgm:cxn modelId="{FC3824E2-7864-4352-A254-6ECD9FDEDE3E}" type="presOf" srcId="{B55038E2-E161-4A44-AAB2-4B8E26B98539}" destId="{200F1EE2-1E08-4FC1-B0D2-ACCD7626169A}" srcOrd="0" destOrd="0" presId="urn:microsoft.com/office/officeart/2005/8/layout/cycle6"/>
    <dgm:cxn modelId="{801AEFF2-FF18-474A-9AB9-35BB7AC783EB}" type="presParOf" srcId="{396F49DC-857C-430B-A5D1-9D19BB416A2A}" destId="{A22EF976-868C-438F-9205-1EC690BB5118}" srcOrd="0" destOrd="0" presId="urn:microsoft.com/office/officeart/2005/8/layout/cycle6"/>
    <dgm:cxn modelId="{31702999-7D5C-4CDC-810B-9BD9F534FEAD}" type="presParOf" srcId="{396F49DC-857C-430B-A5D1-9D19BB416A2A}" destId="{5E9B4EEE-C2B4-4DEA-BD64-204930D4495F}" srcOrd="1" destOrd="0" presId="urn:microsoft.com/office/officeart/2005/8/layout/cycle6"/>
    <dgm:cxn modelId="{D7F486F6-E1CA-4C5B-AAA7-008D67D91F4A}" type="presParOf" srcId="{396F49DC-857C-430B-A5D1-9D19BB416A2A}" destId="{200F1EE2-1E08-4FC1-B0D2-ACCD7626169A}" srcOrd="2" destOrd="0" presId="urn:microsoft.com/office/officeart/2005/8/layout/cycle6"/>
    <dgm:cxn modelId="{62693893-DB55-44CB-8FC6-981767732F4D}" type="presParOf" srcId="{396F49DC-857C-430B-A5D1-9D19BB416A2A}" destId="{8A4537A8-D443-42BB-A10B-17BAD858A729}" srcOrd="3" destOrd="0" presId="urn:microsoft.com/office/officeart/2005/8/layout/cycle6"/>
    <dgm:cxn modelId="{CC86E0DB-A4FC-46A0-B8CA-FFA208DE03A1}" type="presParOf" srcId="{396F49DC-857C-430B-A5D1-9D19BB416A2A}" destId="{A69C73BE-DD73-496F-A51C-23A454BD1117}" srcOrd="4" destOrd="0" presId="urn:microsoft.com/office/officeart/2005/8/layout/cycle6"/>
    <dgm:cxn modelId="{9B49BC85-A2DA-47D8-8759-AC53A8C29364}" type="presParOf" srcId="{396F49DC-857C-430B-A5D1-9D19BB416A2A}" destId="{6AC1A5B8-570A-45EF-8800-3A29987ABFCA}" srcOrd="5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1E51EA9-12B5-4D7F-B0D0-C700FC64A196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98E1C5F-6CA7-4298-9B5B-D4FB39F08E72}">
      <dgm:prSet/>
      <dgm:spPr/>
      <dgm:t>
        <a:bodyPr/>
        <a:lstStyle/>
        <a:p>
          <a:r>
            <a:rPr lang="en-US" b="1"/>
            <a:t>Project Steps</a:t>
          </a:r>
          <a:r>
            <a:rPr lang="en-US"/>
            <a:t>: Defined project steps and created a draft plan.</a:t>
          </a:r>
        </a:p>
      </dgm:t>
    </dgm:pt>
    <dgm:pt modelId="{486974B9-C8AE-4162-9183-26CD41EE592B}" type="parTrans" cxnId="{A9229343-F9C0-45A5-B9EB-D0C13004E592}">
      <dgm:prSet/>
      <dgm:spPr/>
      <dgm:t>
        <a:bodyPr/>
        <a:lstStyle/>
        <a:p>
          <a:endParaRPr lang="en-US"/>
        </a:p>
      </dgm:t>
    </dgm:pt>
    <dgm:pt modelId="{AE52D6FB-85C4-49B1-ADA4-79E001B039B1}" type="sibTrans" cxnId="{A9229343-F9C0-45A5-B9EB-D0C13004E592}">
      <dgm:prSet/>
      <dgm:spPr/>
      <dgm:t>
        <a:bodyPr/>
        <a:lstStyle/>
        <a:p>
          <a:endParaRPr lang="en-US"/>
        </a:p>
      </dgm:t>
    </dgm:pt>
    <dgm:pt modelId="{AE427693-A081-4552-A03D-E02CE2F533F2}">
      <dgm:prSet/>
      <dgm:spPr/>
      <dgm:t>
        <a:bodyPr/>
        <a:lstStyle/>
        <a:p>
          <a:r>
            <a:rPr lang="en-US" b="1"/>
            <a:t>Action Outlines</a:t>
          </a:r>
          <a:r>
            <a:rPr lang="en-US"/>
            <a:t>: Outlined necessary actions to achieve project goals.</a:t>
          </a:r>
        </a:p>
      </dgm:t>
    </dgm:pt>
    <dgm:pt modelId="{4D4EBCCF-68E3-4A32-A0DF-7793F06B3096}" type="parTrans" cxnId="{9E2965BF-473D-454F-B2FE-3B02AC619459}">
      <dgm:prSet/>
      <dgm:spPr/>
      <dgm:t>
        <a:bodyPr/>
        <a:lstStyle/>
        <a:p>
          <a:endParaRPr lang="en-US"/>
        </a:p>
      </dgm:t>
    </dgm:pt>
    <dgm:pt modelId="{DE005913-79A0-4D2D-9A4F-AB2280930694}" type="sibTrans" cxnId="{9E2965BF-473D-454F-B2FE-3B02AC619459}">
      <dgm:prSet/>
      <dgm:spPr/>
      <dgm:t>
        <a:bodyPr/>
        <a:lstStyle/>
        <a:p>
          <a:endParaRPr lang="en-US"/>
        </a:p>
      </dgm:t>
    </dgm:pt>
    <dgm:pt modelId="{F17FD7BB-FC6F-456C-B4E5-07947275923A}">
      <dgm:prSet/>
      <dgm:spPr/>
      <dgm:t>
        <a:bodyPr/>
        <a:lstStyle/>
        <a:p>
          <a:r>
            <a:rPr lang="en-US" b="1"/>
            <a:t>Communication Channels</a:t>
          </a:r>
          <a:r>
            <a:rPr lang="en-US"/>
            <a:t>: Established effective communication channels among team members.</a:t>
          </a:r>
        </a:p>
      </dgm:t>
    </dgm:pt>
    <dgm:pt modelId="{568588DB-5CD7-49CA-B9E3-D6E809220CD8}" type="parTrans" cxnId="{1B20415D-7AF4-4132-9E74-97D0909C3A51}">
      <dgm:prSet/>
      <dgm:spPr/>
      <dgm:t>
        <a:bodyPr/>
        <a:lstStyle/>
        <a:p>
          <a:endParaRPr lang="en-US"/>
        </a:p>
      </dgm:t>
    </dgm:pt>
    <dgm:pt modelId="{53E48E34-A20C-40BD-A088-19712D5FFA2B}" type="sibTrans" cxnId="{1B20415D-7AF4-4132-9E74-97D0909C3A51}">
      <dgm:prSet/>
      <dgm:spPr/>
      <dgm:t>
        <a:bodyPr/>
        <a:lstStyle/>
        <a:p>
          <a:endParaRPr lang="en-US"/>
        </a:p>
      </dgm:t>
    </dgm:pt>
    <dgm:pt modelId="{A9F009C4-E997-456E-B019-1A66E05AC908}">
      <dgm:prSet/>
      <dgm:spPr/>
      <dgm:t>
        <a:bodyPr/>
        <a:lstStyle/>
        <a:p>
          <a:r>
            <a:rPr lang="en-US" b="1"/>
            <a:t>Collaboration Tools</a:t>
          </a:r>
          <a:r>
            <a:rPr lang="en-US"/>
            <a:t>: Selected applications to facilitate collaboration during the project.</a:t>
          </a:r>
        </a:p>
      </dgm:t>
    </dgm:pt>
    <dgm:pt modelId="{22705FF2-8719-4271-9B42-80F7ECE9ABD9}" type="parTrans" cxnId="{A050EC62-1856-4A2F-BB0B-AD72E07F65AD}">
      <dgm:prSet/>
      <dgm:spPr/>
      <dgm:t>
        <a:bodyPr/>
        <a:lstStyle/>
        <a:p>
          <a:endParaRPr lang="en-US"/>
        </a:p>
      </dgm:t>
    </dgm:pt>
    <dgm:pt modelId="{405D2143-D370-452B-BBCE-404F0FE69DC8}" type="sibTrans" cxnId="{A050EC62-1856-4A2F-BB0B-AD72E07F65AD}">
      <dgm:prSet/>
      <dgm:spPr/>
      <dgm:t>
        <a:bodyPr/>
        <a:lstStyle/>
        <a:p>
          <a:endParaRPr lang="en-US"/>
        </a:p>
      </dgm:t>
    </dgm:pt>
    <dgm:pt modelId="{481C8F15-1C07-4A92-8595-57343BA38C23}" type="pres">
      <dgm:prSet presAssocID="{91E51EA9-12B5-4D7F-B0D0-C700FC64A196}" presName="diagram" presStyleCnt="0">
        <dgm:presLayoutVars>
          <dgm:dir/>
          <dgm:resizeHandles val="exact"/>
        </dgm:presLayoutVars>
      </dgm:prSet>
      <dgm:spPr/>
    </dgm:pt>
    <dgm:pt modelId="{631279A0-DA81-43AF-9D53-CFB4B82B7918}" type="pres">
      <dgm:prSet presAssocID="{798E1C5F-6CA7-4298-9B5B-D4FB39F08E72}" presName="node" presStyleLbl="node1" presStyleIdx="0" presStyleCnt="4">
        <dgm:presLayoutVars>
          <dgm:bulletEnabled val="1"/>
        </dgm:presLayoutVars>
      </dgm:prSet>
      <dgm:spPr/>
    </dgm:pt>
    <dgm:pt modelId="{224B0044-79E8-40E9-BB4F-21BEF6B1111F}" type="pres">
      <dgm:prSet presAssocID="{AE52D6FB-85C4-49B1-ADA4-79E001B039B1}" presName="sibTrans" presStyleCnt="0"/>
      <dgm:spPr/>
    </dgm:pt>
    <dgm:pt modelId="{C2AA98A2-2C35-4D42-8C7F-70F10FD09FEE}" type="pres">
      <dgm:prSet presAssocID="{AE427693-A081-4552-A03D-E02CE2F533F2}" presName="node" presStyleLbl="node1" presStyleIdx="1" presStyleCnt="4">
        <dgm:presLayoutVars>
          <dgm:bulletEnabled val="1"/>
        </dgm:presLayoutVars>
      </dgm:prSet>
      <dgm:spPr/>
    </dgm:pt>
    <dgm:pt modelId="{830669BA-A6C8-4F93-8E1D-B2D3052EAB4F}" type="pres">
      <dgm:prSet presAssocID="{DE005913-79A0-4D2D-9A4F-AB2280930694}" presName="sibTrans" presStyleCnt="0"/>
      <dgm:spPr/>
    </dgm:pt>
    <dgm:pt modelId="{89D0B6A7-C327-4390-85D7-AA65221665CF}" type="pres">
      <dgm:prSet presAssocID="{F17FD7BB-FC6F-456C-B4E5-07947275923A}" presName="node" presStyleLbl="node1" presStyleIdx="2" presStyleCnt="4">
        <dgm:presLayoutVars>
          <dgm:bulletEnabled val="1"/>
        </dgm:presLayoutVars>
      </dgm:prSet>
      <dgm:spPr/>
    </dgm:pt>
    <dgm:pt modelId="{B785BA14-1373-4303-A9F4-DF0F469E286C}" type="pres">
      <dgm:prSet presAssocID="{53E48E34-A20C-40BD-A088-19712D5FFA2B}" presName="sibTrans" presStyleCnt="0"/>
      <dgm:spPr/>
    </dgm:pt>
    <dgm:pt modelId="{01F55F05-7307-4F2C-83A5-6A8600ECBD78}" type="pres">
      <dgm:prSet presAssocID="{A9F009C4-E997-456E-B019-1A66E05AC908}" presName="node" presStyleLbl="node1" presStyleIdx="3" presStyleCnt="4">
        <dgm:presLayoutVars>
          <dgm:bulletEnabled val="1"/>
        </dgm:presLayoutVars>
      </dgm:prSet>
      <dgm:spPr/>
    </dgm:pt>
  </dgm:ptLst>
  <dgm:cxnLst>
    <dgm:cxn modelId="{CD47B623-AE15-4B5F-A361-091DBC5C9C01}" type="presOf" srcId="{F17FD7BB-FC6F-456C-B4E5-07947275923A}" destId="{89D0B6A7-C327-4390-85D7-AA65221665CF}" srcOrd="0" destOrd="0" presId="urn:microsoft.com/office/officeart/2005/8/layout/default"/>
    <dgm:cxn modelId="{1B20415D-7AF4-4132-9E74-97D0909C3A51}" srcId="{91E51EA9-12B5-4D7F-B0D0-C700FC64A196}" destId="{F17FD7BB-FC6F-456C-B4E5-07947275923A}" srcOrd="2" destOrd="0" parTransId="{568588DB-5CD7-49CA-B9E3-D6E809220CD8}" sibTransId="{53E48E34-A20C-40BD-A088-19712D5FFA2B}"/>
    <dgm:cxn modelId="{A050EC62-1856-4A2F-BB0B-AD72E07F65AD}" srcId="{91E51EA9-12B5-4D7F-B0D0-C700FC64A196}" destId="{A9F009C4-E997-456E-B019-1A66E05AC908}" srcOrd="3" destOrd="0" parTransId="{22705FF2-8719-4271-9B42-80F7ECE9ABD9}" sibTransId="{405D2143-D370-452B-BBCE-404F0FE69DC8}"/>
    <dgm:cxn modelId="{A9229343-F9C0-45A5-B9EB-D0C13004E592}" srcId="{91E51EA9-12B5-4D7F-B0D0-C700FC64A196}" destId="{798E1C5F-6CA7-4298-9B5B-D4FB39F08E72}" srcOrd="0" destOrd="0" parTransId="{486974B9-C8AE-4162-9183-26CD41EE592B}" sibTransId="{AE52D6FB-85C4-49B1-ADA4-79E001B039B1}"/>
    <dgm:cxn modelId="{CE666C7B-085B-4EA9-9167-298EA6B1A74D}" type="presOf" srcId="{A9F009C4-E997-456E-B019-1A66E05AC908}" destId="{01F55F05-7307-4F2C-83A5-6A8600ECBD78}" srcOrd="0" destOrd="0" presId="urn:microsoft.com/office/officeart/2005/8/layout/default"/>
    <dgm:cxn modelId="{E5694690-2B4A-4B38-884E-D9B3D688967E}" type="presOf" srcId="{AE427693-A081-4552-A03D-E02CE2F533F2}" destId="{C2AA98A2-2C35-4D42-8C7F-70F10FD09FEE}" srcOrd="0" destOrd="0" presId="urn:microsoft.com/office/officeart/2005/8/layout/default"/>
    <dgm:cxn modelId="{2CCB9991-9CD2-4331-BFD9-D23E26B601BC}" type="presOf" srcId="{798E1C5F-6CA7-4298-9B5B-D4FB39F08E72}" destId="{631279A0-DA81-43AF-9D53-CFB4B82B7918}" srcOrd="0" destOrd="0" presId="urn:microsoft.com/office/officeart/2005/8/layout/default"/>
    <dgm:cxn modelId="{7B6A4FBE-3564-4051-A0F6-705C87233D8C}" type="presOf" srcId="{91E51EA9-12B5-4D7F-B0D0-C700FC64A196}" destId="{481C8F15-1C07-4A92-8595-57343BA38C23}" srcOrd="0" destOrd="0" presId="urn:microsoft.com/office/officeart/2005/8/layout/default"/>
    <dgm:cxn modelId="{9E2965BF-473D-454F-B2FE-3B02AC619459}" srcId="{91E51EA9-12B5-4D7F-B0D0-C700FC64A196}" destId="{AE427693-A081-4552-A03D-E02CE2F533F2}" srcOrd="1" destOrd="0" parTransId="{4D4EBCCF-68E3-4A32-A0DF-7793F06B3096}" sibTransId="{DE005913-79A0-4D2D-9A4F-AB2280930694}"/>
    <dgm:cxn modelId="{5D424F63-50C6-44B1-BA2E-4ADBC27F38CD}" type="presParOf" srcId="{481C8F15-1C07-4A92-8595-57343BA38C23}" destId="{631279A0-DA81-43AF-9D53-CFB4B82B7918}" srcOrd="0" destOrd="0" presId="urn:microsoft.com/office/officeart/2005/8/layout/default"/>
    <dgm:cxn modelId="{83D0C823-0711-4393-BD50-B686358288F1}" type="presParOf" srcId="{481C8F15-1C07-4A92-8595-57343BA38C23}" destId="{224B0044-79E8-40E9-BB4F-21BEF6B1111F}" srcOrd="1" destOrd="0" presId="urn:microsoft.com/office/officeart/2005/8/layout/default"/>
    <dgm:cxn modelId="{1A666E94-135B-4F81-BAC8-C3E6286848F2}" type="presParOf" srcId="{481C8F15-1C07-4A92-8595-57343BA38C23}" destId="{C2AA98A2-2C35-4D42-8C7F-70F10FD09FEE}" srcOrd="2" destOrd="0" presId="urn:microsoft.com/office/officeart/2005/8/layout/default"/>
    <dgm:cxn modelId="{80567698-286C-40B0-8C29-4000FFFB4EF9}" type="presParOf" srcId="{481C8F15-1C07-4A92-8595-57343BA38C23}" destId="{830669BA-A6C8-4F93-8E1D-B2D3052EAB4F}" srcOrd="3" destOrd="0" presId="urn:microsoft.com/office/officeart/2005/8/layout/default"/>
    <dgm:cxn modelId="{0E18829F-0C1B-4A9C-8D51-9BFA096ECA72}" type="presParOf" srcId="{481C8F15-1C07-4A92-8595-57343BA38C23}" destId="{89D0B6A7-C327-4390-85D7-AA65221665CF}" srcOrd="4" destOrd="0" presId="urn:microsoft.com/office/officeart/2005/8/layout/default"/>
    <dgm:cxn modelId="{B13725BC-F10C-4190-A24C-E0CA5CFAC38D}" type="presParOf" srcId="{481C8F15-1C07-4A92-8595-57343BA38C23}" destId="{B785BA14-1373-4303-A9F4-DF0F469E286C}" srcOrd="5" destOrd="0" presId="urn:microsoft.com/office/officeart/2005/8/layout/default"/>
    <dgm:cxn modelId="{F85BE51A-8D72-4351-84D8-F2E738F63C30}" type="presParOf" srcId="{481C8F15-1C07-4A92-8595-57343BA38C23}" destId="{01F55F05-7307-4F2C-83A5-6A8600ECBD7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B74F2B0-48E9-4935-BD4A-7F0714C8D822}" type="doc">
      <dgm:prSet loTypeId="urn:microsoft.com/office/officeart/2016/7/layout/BasicLinearProcessNumbered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DD07772-6FF9-41E9-9760-C0637C32ACE4}">
      <dgm:prSet/>
      <dgm:spPr/>
      <dgm:t>
        <a:bodyPr/>
        <a:lstStyle/>
        <a:p>
          <a:pPr>
            <a:defRPr cap="all"/>
          </a:pPr>
          <a:r>
            <a:rPr lang="en-US" b="1"/>
            <a:t>Task Lists</a:t>
          </a:r>
          <a:r>
            <a:rPr lang="en-US"/>
            <a:t>: Compiled task lists to track project activities.</a:t>
          </a:r>
        </a:p>
      </dgm:t>
    </dgm:pt>
    <dgm:pt modelId="{EF8FCF20-BD89-4B6E-BB38-E13442B1C158}" type="parTrans" cxnId="{4B168634-9F8B-4C6E-BB78-238DCB94E44B}">
      <dgm:prSet/>
      <dgm:spPr/>
      <dgm:t>
        <a:bodyPr/>
        <a:lstStyle/>
        <a:p>
          <a:endParaRPr lang="en-US"/>
        </a:p>
      </dgm:t>
    </dgm:pt>
    <dgm:pt modelId="{3503C0E2-41EC-4B58-BCFE-EAB0B5C5A2C5}" type="sibTrans" cxnId="{4B168634-9F8B-4C6E-BB78-238DCB94E44B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B65DDAB5-1FEA-492D-891F-4C258B4FB91F}">
      <dgm:prSet/>
      <dgm:spPr/>
      <dgm:t>
        <a:bodyPr/>
        <a:lstStyle/>
        <a:p>
          <a:pPr>
            <a:defRPr cap="all"/>
          </a:pPr>
          <a:r>
            <a:rPr lang="en-US" b="1"/>
            <a:t>Time-Bound Task Table</a:t>
          </a:r>
          <a:r>
            <a:rPr lang="en-US"/>
            <a:t>: Created a time-bound table for task scheduling.</a:t>
          </a:r>
        </a:p>
      </dgm:t>
    </dgm:pt>
    <dgm:pt modelId="{E7F64ABF-00E3-4A14-A1F7-655594576692}" type="parTrans" cxnId="{E70AC3F0-9150-4949-B0C0-16BC4F9BAC0F}">
      <dgm:prSet/>
      <dgm:spPr/>
      <dgm:t>
        <a:bodyPr/>
        <a:lstStyle/>
        <a:p>
          <a:endParaRPr lang="en-US"/>
        </a:p>
      </dgm:t>
    </dgm:pt>
    <dgm:pt modelId="{68B55080-E407-4345-B445-FEDA18BE0A64}" type="sibTrans" cxnId="{E70AC3F0-9150-4949-B0C0-16BC4F9BAC0F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5D6CBE60-4AF6-4A32-B36A-8114913CC406}">
      <dgm:prSet/>
      <dgm:spPr/>
      <dgm:t>
        <a:bodyPr/>
        <a:lstStyle/>
        <a:p>
          <a:pPr>
            <a:defRPr cap="all"/>
          </a:pPr>
          <a:r>
            <a:rPr lang="en-US" b="1"/>
            <a:t>Shared Calendar</a:t>
          </a:r>
          <a:r>
            <a:rPr lang="en-US"/>
            <a:t>: Utilized a shared calendar for coordination.</a:t>
          </a:r>
        </a:p>
      </dgm:t>
    </dgm:pt>
    <dgm:pt modelId="{16E8BCD5-8362-4AE2-8F27-7F80A8E02D62}" type="parTrans" cxnId="{4A76A91B-ACF9-4C01-B0CA-59620C03A8CF}">
      <dgm:prSet/>
      <dgm:spPr/>
      <dgm:t>
        <a:bodyPr/>
        <a:lstStyle/>
        <a:p>
          <a:endParaRPr lang="en-US"/>
        </a:p>
      </dgm:t>
    </dgm:pt>
    <dgm:pt modelId="{0160B312-EB67-49FA-8C77-1F0F0A4F0FDB}" type="sibTrans" cxnId="{4A76A91B-ACF9-4C01-B0CA-59620C03A8CF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A3FAE291-465F-4E53-B0D1-7C246F59DBD1}">
      <dgm:prSet/>
      <dgm:spPr/>
      <dgm:t>
        <a:bodyPr/>
        <a:lstStyle/>
        <a:p>
          <a:pPr>
            <a:defRPr cap="all"/>
          </a:pPr>
          <a:r>
            <a:rPr lang="en-US" b="1"/>
            <a:t>Collaborative Information</a:t>
          </a:r>
          <a:r>
            <a:rPr lang="en-US"/>
            <a:t>: Modified collected information collaboratively.</a:t>
          </a:r>
        </a:p>
      </dgm:t>
    </dgm:pt>
    <dgm:pt modelId="{9355BAEF-3620-4960-AFDD-9C0E566861FD}" type="parTrans" cxnId="{1DE87EBC-888A-46A5-8708-687CDC81FA12}">
      <dgm:prSet/>
      <dgm:spPr/>
      <dgm:t>
        <a:bodyPr/>
        <a:lstStyle/>
        <a:p>
          <a:endParaRPr lang="en-US"/>
        </a:p>
      </dgm:t>
    </dgm:pt>
    <dgm:pt modelId="{070A59EA-0252-4A87-89C8-5247AE2F3E64}" type="sibTrans" cxnId="{1DE87EBC-888A-46A5-8708-687CDC81FA12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33F35ED5-27A8-4040-81B8-7015F682836D}">
      <dgm:prSet/>
      <dgm:spPr/>
      <dgm:t>
        <a:bodyPr/>
        <a:lstStyle/>
        <a:p>
          <a:pPr>
            <a:defRPr cap="all"/>
          </a:pPr>
          <a:r>
            <a:rPr lang="en-US" b="1"/>
            <a:t>Task Assignment</a:t>
          </a:r>
          <a:r>
            <a:rPr lang="en-US"/>
            <a:t>: Assigned individual tasks to team members for efficient coordination.</a:t>
          </a:r>
        </a:p>
      </dgm:t>
    </dgm:pt>
    <dgm:pt modelId="{0806CF1C-AA9D-4304-B2F4-E1E65E9396D2}" type="parTrans" cxnId="{25E51C79-CE29-45EF-8024-EB3BF747182E}">
      <dgm:prSet/>
      <dgm:spPr/>
      <dgm:t>
        <a:bodyPr/>
        <a:lstStyle/>
        <a:p>
          <a:endParaRPr lang="en-US"/>
        </a:p>
      </dgm:t>
    </dgm:pt>
    <dgm:pt modelId="{DA9774E4-0E7F-43B7-9ADA-8AA7C02FBAE8}" type="sibTrans" cxnId="{25E51C79-CE29-45EF-8024-EB3BF747182E}">
      <dgm:prSet phldrT="5"/>
      <dgm:spPr/>
      <dgm:t>
        <a:bodyPr/>
        <a:lstStyle/>
        <a:p>
          <a:r>
            <a:rPr lang="en-US"/>
            <a:t>5</a:t>
          </a:r>
        </a:p>
      </dgm:t>
    </dgm:pt>
    <dgm:pt modelId="{4872B79A-7A3B-4DF1-94F2-FA83549F8105}" type="pres">
      <dgm:prSet presAssocID="{3B74F2B0-48E9-4935-BD4A-7F0714C8D822}" presName="Name0" presStyleCnt="0">
        <dgm:presLayoutVars>
          <dgm:animLvl val="lvl"/>
          <dgm:resizeHandles val="exact"/>
        </dgm:presLayoutVars>
      </dgm:prSet>
      <dgm:spPr/>
    </dgm:pt>
    <dgm:pt modelId="{9D3D2E26-31D4-43AA-84CD-20445E130BD1}" type="pres">
      <dgm:prSet presAssocID="{0DD07772-6FF9-41E9-9760-C0637C32ACE4}" presName="compositeNode" presStyleCnt="0">
        <dgm:presLayoutVars>
          <dgm:bulletEnabled val="1"/>
        </dgm:presLayoutVars>
      </dgm:prSet>
      <dgm:spPr/>
    </dgm:pt>
    <dgm:pt modelId="{8131EB16-D85C-4216-93C5-1E80659EAF4E}" type="pres">
      <dgm:prSet presAssocID="{0DD07772-6FF9-41E9-9760-C0637C32ACE4}" presName="bgRect" presStyleLbl="bgAccFollowNode1" presStyleIdx="0" presStyleCnt="5"/>
      <dgm:spPr/>
    </dgm:pt>
    <dgm:pt modelId="{0888EAE9-4A3F-4EA1-B58A-5E2166B722DD}" type="pres">
      <dgm:prSet presAssocID="{3503C0E2-41EC-4B58-BCFE-EAB0B5C5A2C5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12BB845B-30CE-4B8D-8C38-1DF475909594}" type="pres">
      <dgm:prSet presAssocID="{0DD07772-6FF9-41E9-9760-C0637C32ACE4}" presName="bottomLine" presStyleLbl="alignNode1" presStyleIdx="1" presStyleCnt="10">
        <dgm:presLayoutVars/>
      </dgm:prSet>
      <dgm:spPr/>
    </dgm:pt>
    <dgm:pt modelId="{24DDB1DE-1D0C-4116-9505-B839782EE59F}" type="pres">
      <dgm:prSet presAssocID="{0DD07772-6FF9-41E9-9760-C0637C32ACE4}" presName="nodeText" presStyleLbl="bgAccFollowNode1" presStyleIdx="0" presStyleCnt="5">
        <dgm:presLayoutVars>
          <dgm:bulletEnabled val="1"/>
        </dgm:presLayoutVars>
      </dgm:prSet>
      <dgm:spPr/>
    </dgm:pt>
    <dgm:pt modelId="{60CAF758-9840-47AA-8D01-84870B819EFE}" type="pres">
      <dgm:prSet presAssocID="{3503C0E2-41EC-4B58-BCFE-EAB0B5C5A2C5}" presName="sibTrans" presStyleCnt="0"/>
      <dgm:spPr/>
    </dgm:pt>
    <dgm:pt modelId="{D54512BF-9795-4B89-ADD2-0CA855440890}" type="pres">
      <dgm:prSet presAssocID="{B65DDAB5-1FEA-492D-891F-4C258B4FB91F}" presName="compositeNode" presStyleCnt="0">
        <dgm:presLayoutVars>
          <dgm:bulletEnabled val="1"/>
        </dgm:presLayoutVars>
      </dgm:prSet>
      <dgm:spPr/>
    </dgm:pt>
    <dgm:pt modelId="{44B90821-E640-468E-A73B-D9C085A64AB1}" type="pres">
      <dgm:prSet presAssocID="{B65DDAB5-1FEA-492D-891F-4C258B4FB91F}" presName="bgRect" presStyleLbl="bgAccFollowNode1" presStyleIdx="1" presStyleCnt="5"/>
      <dgm:spPr/>
    </dgm:pt>
    <dgm:pt modelId="{AE386E06-2EB6-4156-ADBC-52B18D365EC6}" type="pres">
      <dgm:prSet presAssocID="{68B55080-E407-4345-B445-FEDA18BE0A64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BE75D582-8A41-4EC2-AC86-82F301B97CD4}" type="pres">
      <dgm:prSet presAssocID="{B65DDAB5-1FEA-492D-891F-4C258B4FB91F}" presName="bottomLine" presStyleLbl="alignNode1" presStyleIdx="3" presStyleCnt="10">
        <dgm:presLayoutVars/>
      </dgm:prSet>
      <dgm:spPr/>
    </dgm:pt>
    <dgm:pt modelId="{22724D28-8BEB-47AA-BEF7-A5EC1D667125}" type="pres">
      <dgm:prSet presAssocID="{B65DDAB5-1FEA-492D-891F-4C258B4FB91F}" presName="nodeText" presStyleLbl="bgAccFollowNode1" presStyleIdx="1" presStyleCnt="5">
        <dgm:presLayoutVars>
          <dgm:bulletEnabled val="1"/>
        </dgm:presLayoutVars>
      </dgm:prSet>
      <dgm:spPr/>
    </dgm:pt>
    <dgm:pt modelId="{65CC2643-7248-476D-BB73-3EF1B34147B0}" type="pres">
      <dgm:prSet presAssocID="{68B55080-E407-4345-B445-FEDA18BE0A64}" presName="sibTrans" presStyleCnt="0"/>
      <dgm:spPr/>
    </dgm:pt>
    <dgm:pt modelId="{B92D7FD4-2917-4FDB-AF7B-1393C36F259D}" type="pres">
      <dgm:prSet presAssocID="{5D6CBE60-4AF6-4A32-B36A-8114913CC406}" presName="compositeNode" presStyleCnt="0">
        <dgm:presLayoutVars>
          <dgm:bulletEnabled val="1"/>
        </dgm:presLayoutVars>
      </dgm:prSet>
      <dgm:spPr/>
    </dgm:pt>
    <dgm:pt modelId="{56C360AD-BEC0-4940-BB43-2A406FA93157}" type="pres">
      <dgm:prSet presAssocID="{5D6CBE60-4AF6-4A32-B36A-8114913CC406}" presName="bgRect" presStyleLbl="bgAccFollowNode1" presStyleIdx="2" presStyleCnt="5"/>
      <dgm:spPr/>
    </dgm:pt>
    <dgm:pt modelId="{1A5A9EDD-3C9F-4664-BEF9-A50542BF45EE}" type="pres">
      <dgm:prSet presAssocID="{0160B312-EB67-49FA-8C77-1F0F0A4F0FDB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4173476C-A582-46A1-85DE-BC166FA25D12}" type="pres">
      <dgm:prSet presAssocID="{5D6CBE60-4AF6-4A32-B36A-8114913CC406}" presName="bottomLine" presStyleLbl="alignNode1" presStyleIdx="5" presStyleCnt="10">
        <dgm:presLayoutVars/>
      </dgm:prSet>
      <dgm:spPr/>
    </dgm:pt>
    <dgm:pt modelId="{4E03ACB2-4081-40D4-89DB-FE054AE20D31}" type="pres">
      <dgm:prSet presAssocID="{5D6CBE60-4AF6-4A32-B36A-8114913CC406}" presName="nodeText" presStyleLbl="bgAccFollowNode1" presStyleIdx="2" presStyleCnt="5">
        <dgm:presLayoutVars>
          <dgm:bulletEnabled val="1"/>
        </dgm:presLayoutVars>
      </dgm:prSet>
      <dgm:spPr/>
    </dgm:pt>
    <dgm:pt modelId="{D0767AB4-28E9-45F5-98D2-DD5D9B96F078}" type="pres">
      <dgm:prSet presAssocID="{0160B312-EB67-49FA-8C77-1F0F0A4F0FDB}" presName="sibTrans" presStyleCnt="0"/>
      <dgm:spPr/>
    </dgm:pt>
    <dgm:pt modelId="{B7E8E2E2-3CBA-40A8-86F0-AD19BFAE3A8A}" type="pres">
      <dgm:prSet presAssocID="{A3FAE291-465F-4E53-B0D1-7C246F59DBD1}" presName="compositeNode" presStyleCnt="0">
        <dgm:presLayoutVars>
          <dgm:bulletEnabled val="1"/>
        </dgm:presLayoutVars>
      </dgm:prSet>
      <dgm:spPr/>
    </dgm:pt>
    <dgm:pt modelId="{35470A47-A2E9-4C3C-8B2C-E0B2654C9953}" type="pres">
      <dgm:prSet presAssocID="{A3FAE291-465F-4E53-B0D1-7C246F59DBD1}" presName="bgRect" presStyleLbl="bgAccFollowNode1" presStyleIdx="3" presStyleCnt="5"/>
      <dgm:spPr/>
    </dgm:pt>
    <dgm:pt modelId="{04880278-093C-4D59-BBB4-3E408C53EEDF}" type="pres">
      <dgm:prSet presAssocID="{070A59EA-0252-4A87-89C8-5247AE2F3E64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F250DF61-30BE-4D4B-9CA5-186E67F6B0A0}" type="pres">
      <dgm:prSet presAssocID="{A3FAE291-465F-4E53-B0D1-7C246F59DBD1}" presName="bottomLine" presStyleLbl="alignNode1" presStyleIdx="7" presStyleCnt="10">
        <dgm:presLayoutVars/>
      </dgm:prSet>
      <dgm:spPr/>
    </dgm:pt>
    <dgm:pt modelId="{DB2474C2-4B1B-4EE7-A3FD-FA9DBBDE5005}" type="pres">
      <dgm:prSet presAssocID="{A3FAE291-465F-4E53-B0D1-7C246F59DBD1}" presName="nodeText" presStyleLbl="bgAccFollowNode1" presStyleIdx="3" presStyleCnt="5">
        <dgm:presLayoutVars>
          <dgm:bulletEnabled val="1"/>
        </dgm:presLayoutVars>
      </dgm:prSet>
      <dgm:spPr/>
    </dgm:pt>
    <dgm:pt modelId="{71F2FB9B-50BA-49CB-924B-90BCBF35D4F0}" type="pres">
      <dgm:prSet presAssocID="{070A59EA-0252-4A87-89C8-5247AE2F3E64}" presName="sibTrans" presStyleCnt="0"/>
      <dgm:spPr/>
    </dgm:pt>
    <dgm:pt modelId="{08C96FD3-656A-4164-9140-8072A1AC0948}" type="pres">
      <dgm:prSet presAssocID="{33F35ED5-27A8-4040-81B8-7015F682836D}" presName="compositeNode" presStyleCnt="0">
        <dgm:presLayoutVars>
          <dgm:bulletEnabled val="1"/>
        </dgm:presLayoutVars>
      </dgm:prSet>
      <dgm:spPr/>
    </dgm:pt>
    <dgm:pt modelId="{56698EB3-502F-4ABC-B652-6C034E0FF3E0}" type="pres">
      <dgm:prSet presAssocID="{33F35ED5-27A8-4040-81B8-7015F682836D}" presName="bgRect" presStyleLbl="bgAccFollowNode1" presStyleIdx="4" presStyleCnt="5"/>
      <dgm:spPr/>
    </dgm:pt>
    <dgm:pt modelId="{C69C47F3-D7F3-4D6D-B3F3-7B11C37803EC}" type="pres">
      <dgm:prSet presAssocID="{DA9774E4-0E7F-43B7-9ADA-8AA7C02FBAE8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A619960A-5E79-4320-958E-6008C113936F}" type="pres">
      <dgm:prSet presAssocID="{33F35ED5-27A8-4040-81B8-7015F682836D}" presName="bottomLine" presStyleLbl="alignNode1" presStyleIdx="9" presStyleCnt="10">
        <dgm:presLayoutVars/>
      </dgm:prSet>
      <dgm:spPr/>
    </dgm:pt>
    <dgm:pt modelId="{519D6837-F940-4F31-918C-3F214C58205B}" type="pres">
      <dgm:prSet presAssocID="{33F35ED5-27A8-4040-81B8-7015F682836D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6E50F206-639C-4B76-821B-A4499933CD61}" type="presOf" srcId="{B65DDAB5-1FEA-492D-891F-4C258B4FB91F}" destId="{44B90821-E640-468E-A73B-D9C085A64AB1}" srcOrd="0" destOrd="0" presId="urn:microsoft.com/office/officeart/2016/7/layout/BasicLinearProcessNumbered"/>
    <dgm:cxn modelId="{92DB7E16-6F9D-44A7-BE17-D62507B6EF91}" type="presOf" srcId="{A3FAE291-465F-4E53-B0D1-7C246F59DBD1}" destId="{DB2474C2-4B1B-4EE7-A3FD-FA9DBBDE5005}" srcOrd="1" destOrd="0" presId="urn:microsoft.com/office/officeart/2016/7/layout/BasicLinearProcessNumbered"/>
    <dgm:cxn modelId="{BD3EBF19-2F94-4E9E-B3EE-130F7A925188}" type="presOf" srcId="{33F35ED5-27A8-4040-81B8-7015F682836D}" destId="{519D6837-F940-4F31-918C-3F214C58205B}" srcOrd="1" destOrd="0" presId="urn:microsoft.com/office/officeart/2016/7/layout/BasicLinearProcessNumbered"/>
    <dgm:cxn modelId="{4A76A91B-ACF9-4C01-B0CA-59620C03A8CF}" srcId="{3B74F2B0-48E9-4935-BD4A-7F0714C8D822}" destId="{5D6CBE60-4AF6-4A32-B36A-8114913CC406}" srcOrd="2" destOrd="0" parTransId="{16E8BCD5-8362-4AE2-8F27-7F80A8E02D62}" sibTransId="{0160B312-EB67-49FA-8C77-1F0F0A4F0FDB}"/>
    <dgm:cxn modelId="{0FF34624-413E-40AB-8164-CF5A72EBAFFF}" type="presOf" srcId="{0DD07772-6FF9-41E9-9760-C0637C32ACE4}" destId="{8131EB16-D85C-4216-93C5-1E80659EAF4E}" srcOrd="0" destOrd="0" presId="urn:microsoft.com/office/officeart/2016/7/layout/BasicLinearProcessNumbered"/>
    <dgm:cxn modelId="{6341C828-63C3-4D38-96DD-97602C6A2BC9}" type="presOf" srcId="{33F35ED5-27A8-4040-81B8-7015F682836D}" destId="{56698EB3-502F-4ABC-B652-6C034E0FF3E0}" srcOrd="0" destOrd="0" presId="urn:microsoft.com/office/officeart/2016/7/layout/BasicLinearProcessNumbered"/>
    <dgm:cxn modelId="{4B168634-9F8B-4C6E-BB78-238DCB94E44B}" srcId="{3B74F2B0-48E9-4935-BD4A-7F0714C8D822}" destId="{0DD07772-6FF9-41E9-9760-C0637C32ACE4}" srcOrd="0" destOrd="0" parTransId="{EF8FCF20-BD89-4B6E-BB38-E13442B1C158}" sibTransId="{3503C0E2-41EC-4B58-BCFE-EAB0B5C5A2C5}"/>
    <dgm:cxn modelId="{8F704661-8291-43E6-B31E-6C95FD82D833}" type="presOf" srcId="{A3FAE291-465F-4E53-B0D1-7C246F59DBD1}" destId="{35470A47-A2E9-4C3C-8B2C-E0B2654C9953}" srcOrd="0" destOrd="0" presId="urn:microsoft.com/office/officeart/2016/7/layout/BasicLinearProcessNumbered"/>
    <dgm:cxn modelId="{28194A4A-429C-4F6F-A785-A9418FB76D5F}" type="presOf" srcId="{5D6CBE60-4AF6-4A32-B36A-8114913CC406}" destId="{4E03ACB2-4081-40D4-89DB-FE054AE20D31}" srcOrd="1" destOrd="0" presId="urn:microsoft.com/office/officeart/2016/7/layout/BasicLinearProcessNumbered"/>
    <dgm:cxn modelId="{59DF514A-6F56-4652-B581-7AF42BD501BB}" type="presOf" srcId="{0DD07772-6FF9-41E9-9760-C0637C32ACE4}" destId="{24DDB1DE-1D0C-4116-9505-B839782EE59F}" srcOrd="1" destOrd="0" presId="urn:microsoft.com/office/officeart/2016/7/layout/BasicLinearProcessNumbered"/>
    <dgm:cxn modelId="{E4FB7C78-31CF-44E1-BC23-45464A417913}" type="presOf" srcId="{3503C0E2-41EC-4B58-BCFE-EAB0B5C5A2C5}" destId="{0888EAE9-4A3F-4EA1-B58A-5E2166B722DD}" srcOrd="0" destOrd="0" presId="urn:microsoft.com/office/officeart/2016/7/layout/BasicLinearProcessNumbered"/>
    <dgm:cxn modelId="{25E51C79-CE29-45EF-8024-EB3BF747182E}" srcId="{3B74F2B0-48E9-4935-BD4A-7F0714C8D822}" destId="{33F35ED5-27A8-4040-81B8-7015F682836D}" srcOrd="4" destOrd="0" parTransId="{0806CF1C-AA9D-4304-B2F4-E1E65E9396D2}" sibTransId="{DA9774E4-0E7F-43B7-9ADA-8AA7C02FBAE8}"/>
    <dgm:cxn modelId="{74851F91-F6A9-49AA-925F-564DEFD636F4}" type="presOf" srcId="{070A59EA-0252-4A87-89C8-5247AE2F3E64}" destId="{04880278-093C-4D59-BBB4-3E408C53EEDF}" srcOrd="0" destOrd="0" presId="urn:microsoft.com/office/officeart/2016/7/layout/BasicLinearProcessNumbered"/>
    <dgm:cxn modelId="{D15ADC97-DE95-4425-9471-F2F4010F186A}" type="presOf" srcId="{5D6CBE60-4AF6-4A32-B36A-8114913CC406}" destId="{56C360AD-BEC0-4940-BB43-2A406FA93157}" srcOrd="0" destOrd="0" presId="urn:microsoft.com/office/officeart/2016/7/layout/BasicLinearProcessNumbered"/>
    <dgm:cxn modelId="{F7CF5CAF-2A3B-4958-9411-8A088AF316D8}" type="presOf" srcId="{3B74F2B0-48E9-4935-BD4A-7F0714C8D822}" destId="{4872B79A-7A3B-4DF1-94F2-FA83549F8105}" srcOrd="0" destOrd="0" presId="urn:microsoft.com/office/officeart/2016/7/layout/BasicLinearProcessNumbered"/>
    <dgm:cxn modelId="{C54B1DB3-1B01-4242-A8FF-75431079D17C}" type="presOf" srcId="{DA9774E4-0E7F-43B7-9ADA-8AA7C02FBAE8}" destId="{C69C47F3-D7F3-4D6D-B3F3-7B11C37803EC}" srcOrd="0" destOrd="0" presId="urn:microsoft.com/office/officeart/2016/7/layout/BasicLinearProcessNumbered"/>
    <dgm:cxn modelId="{1DE87EBC-888A-46A5-8708-687CDC81FA12}" srcId="{3B74F2B0-48E9-4935-BD4A-7F0714C8D822}" destId="{A3FAE291-465F-4E53-B0D1-7C246F59DBD1}" srcOrd="3" destOrd="0" parTransId="{9355BAEF-3620-4960-AFDD-9C0E566861FD}" sibTransId="{070A59EA-0252-4A87-89C8-5247AE2F3E64}"/>
    <dgm:cxn modelId="{16301CC2-CF39-4EF6-81D2-8FA5A4BC1F24}" type="presOf" srcId="{68B55080-E407-4345-B445-FEDA18BE0A64}" destId="{AE386E06-2EB6-4156-ADBC-52B18D365EC6}" srcOrd="0" destOrd="0" presId="urn:microsoft.com/office/officeart/2016/7/layout/BasicLinearProcessNumbered"/>
    <dgm:cxn modelId="{C170D2DF-17D2-46D0-8527-64D4D09B182B}" type="presOf" srcId="{B65DDAB5-1FEA-492D-891F-4C258B4FB91F}" destId="{22724D28-8BEB-47AA-BEF7-A5EC1D667125}" srcOrd="1" destOrd="0" presId="urn:microsoft.com/office/officeart/2016/7/layout/BasicLinearProcessNumbered"/>
    <dgm:cxn modelId="{E70AC3F0-9150-4949-B0C0-16BC4F9BAC0F}" srcId="{3B74F2B0-48E9-4935-BD4A-7F0714C8D822}" destId="{B65DDAB5-1FEA-492D-891F-4C258B4FB91F}" srcOrd="1" destOrd="0" parTransId="{E7F64ABF-00E3-4A14-A1F7-655594576692}" sibTransId="{68B55080-E407-4345-B445-FEDA18BE0A64}"/>
    <dgm:cxn modelId="{677584FA-DC28-4898-B9E2-96CA3F458102}" type="presOf" srcId="{0160B312-EB67-49FA-8C77-1F0F0A4F0FDB}" destId="{1A5A9EDD-3C9F-4664-BEF9-A50542BF45EE}" srcOrd="0" destOrd="0" presId="urn:microsoft.com/office/officeart/2016/7/layout/BasicLinearProcessNumbered"/>
    <dgm:cxn modelId="{FD151922-F2E9-480F-B13B-0943DB724FB5}" type="presParOf" srcId="{4872B79A-7A3B-4DF1-94F2-FA83549F8105}" destId="{9D3D2E26-31D4-43AA-84CD-20445E130BD1}" srcOrd="0" destOrd="0" presId="urn:microsoft.com/office/officeart/2016/7/layout/BasicLinearProcessNumbered"/>
    <dgm:cxn modelId="{D311E37F-3FB4-4455-9058-F736CBBD5FD5}" type="presParOf" srcId="{9D3D2E26-31D4-43AA-84CD-20445E130BD1}" destId="{8131EB16-D85C-4216-93C5-1E80659EAF4E}" srcOrd="0" destOrd="0" presId="urn:microsoft.com/office/officeart/2016/7/layout/BasicLinearProcessNumbered"/>
    <dgm:cxn modelId="{EB9A024F-858B-4A66-BCFF-7BA447A54255}" type="presParOf" srcId="{9D3D2E26-31D4-43AA-84CD-20445E130BD1}" destId="{0888EAE9-4A3F-4EA1-B58A-5E2166B722DD}" srcOrd="1" destOrd="0" presId="urn:microsoft.com/office/officeart/2016/7/layout/BasicLinearProcessNumbered"/>
    <dgm:cxn modelId="{29C8EDAA-C563-4924-A201-884B8E935D36}" type="presParOf" srcId="{9D3D2E26-31D4-43AA-84CD-20445E130BD1}" destId="{12BB845B-30CE-4B8D-8C38-1DF475909594}" srcOrd="2" destOrd="0" presId="urn:microsoft.com/office/officeart/2016/7/layout/BasicLinearProcessNumbered"/>
    <dgm:cxn modelId="{5AB98161-AF05-44C5-B7C8-0246FB68F743}" type="presParOf" srcId="{9D3D2E26-31D4-43AA-84CD-20445E130BD1}" destId="{24DDB1DE-1D0C-4116-9505-B839782EE59F}" srcOrd="3" destOrd="0" presId="urn:microsoft.com/office/officeart/2016/7/layout/BasicLinearProcessNumbered"/>
    <dgm:cxn modelId="{06809226-6C4B-4043-9753-A870A56751B8}" type="presParOf" srcId="{4872B79A-7A3B-4DF1-94F2-FA83549F8105}" destId="{60CAF758-9840-47AA-8D01-84870B819EFE}" srcOrd="1" destOrd="0" presId="urn:microsoft.com/office/officeart/2016/7/layout/BasicLinearProcessNumbered"/>
    <dgm:cxn modelId="{CCB85D5C-4704-4EF9-BE49-819581F44C67}" type="presParOf" srcId="{4872B79A-7A3B-4DF1-94F2-FA83549F8105}" destId="{D54512BF-9795-4B89-ADD2-0CA855440890}" srcOrd="2" destOrd="0" presId="urn:microsoft.com/office/officeart/2016/7/layout/BasicLinearProcessNumbered"/>
    <dgm:cxn modelId="{3B4C8131-F9F2-4506-8DE0-D056E3D6E73B}" type="presParOf" srcId="{D54512BF-9795-4B89-ADD2-0CA855440890}" destId="{44B90821-E640-468E-A73B-D9C085A64AB1}" srcOrd="0" destOrd="0" presId="urn:microsoft.com/office/officeart/2016/7/layout/BasicLinearProcessNumbered"/>
    <dgm:cxn modelId="{A03F7011-85A7-4D36-9A5D-C64CBD78292D}" type="presParOf" srcId="{D54512BF-9795-4B89-ADD2-0CA855440890}" destId="{AE386E06-2EB6-4156-ADBC-52B18D365EC6}" srcOrd="1" destOrd="0" presId="urn:microsoft.com/office/officeart/2016/7/layout/BasicLinearProcessNumbered"/>
    <dgm:cxn modelId="{3FFD43AA-7BF7-4FE0-A4E6-8CF8AEFBEBDE}" type="presParOf" srcId="{D54512BF-9795-4B89-ADD2-0CA855440890}" destId="{BE75D582-8A41-4EC2-AC86-82F301B97CD4}" srcOrd="2" destOrd="0" presId="urn:microsoft.com/office/officeart/2016/7/layout/BasicLinearProcessNumbered"/>
    <dgm:cxn modelId="{A8B6C05E-5C93-44FE-91C5-3FE6C969E55C}" type="presParOf" srcId="{D54512BF-9795-4B89-ADD2-0CA855440890}" destId="{22724D28-8BEB-47AA-BEF7-A5EC1D667125}" srcOrd="3" destOrd="0" presId="urn:microsoft.com/office/officeart/2016/7/layout/BasicLinearProcessNumbered"/>
    <dgm:cxn modelId="{18EBEC93-7D9E-4209-8980-7F4D46650F20}" type="presParOf" srcId="{4872B79A-7A3B-4DF1-94F2-FA83549F8105}" destId="{65CC2643-7248-476D-BB73-3EF1B34147B0}" srcOrd="3" destOrd="0" presId="urn:microsoft.com/office/officeart/2016/7/layout/BasicLinearProcessNumbered"/>
    <dgm:cxn modelId="{96AF33F2-6427-4F9F-92C0-33256876D05F}" type="presParOf" srcId="{4872B79A-7A3B-4DF1-94F2-FA83549F8105}" destId="{B92D7FD4-2917-4FDB-AF7B-1393C36F259D}" srcOrd="4" destOrd="0" presId="urn:microsoft.com/office/officeart/2016/7/layout/BasicLinearProcessNumbered"/>
    <dgm:cxn modelId="{BCA8EE95-B335-4DAB-8B6A-33A3DF81940B}" type="presParOf" srcId="{B92D7FD4-2917-4FDB-AF7B-1393C36F259D}" destId="{56C360AD-BEC0-4940-BB43-2A406FA93157}" srcOrd="0" destOrd="0" presId="urn:microsoft.com/office/officeart/2016/7/layout/BasicLinearProcessNumbered"/>
    <dgm:cxn modelId="{C17896E1-5AC2-4FA7-8204-CD9096699154}" type="presParOf" srcId="{B92D7FD4-2917-4FDB-AF7B-1393C36F259D}" destId="{1A5A9EDD-3C9F-4664-BEF9-A50542BF45EE}" srcOrd="1" destOrd="0" presId="urn:microsoft.com/office/officeart/2016/7/layout/BasicLinearProcessNumbered"/>
    <dgm:cxn modelId="{40125D1A-1CAD-4AC2-BCCE-E139E4572F68}" type="presParOf" srcId="{B92D7FD4-2917-4FDB-AF7B-1393C36F259D}" destId="{4173476C-A582-46A1-85DE-BC166FA25D12}" srcOrd="2" destOrd="0" presId="urn:microsoft.com/office/officeart/2016/7/layout/BasicLinearProcessNumbered"/>
    <dgm:cxn modelId="{66A3B702-2990-4B7E-878D-4D74AD5D0FFA}" type="presParOf" srcId="{B92D7FD4-2917-4FDB-AF7B-1393C36F259D}" destId="{4E03ACB2-4081-40D4-89DB-FE054AE20D31}" srcOrd="3" destOrd="0" presId="urn:microsoft.com/office/officeart/2016/7/layout/BasicLinearProcessNumbered"/>
    <dgm:cxn modelId="{11631756-0A6C-44BB-B7E0-2AE69D349F01}" type="presParOf" srcId="{4872B79A-7A3B-4DF1-94F2-FA83549F8105}" destId="{D0767AB4-28E9-45F5-98D2-DD5D9B96F078}" srcOrd="5" destOrd="0" presId="urn:microsoft.com/office/officeart/2016/7/layout/BasicLinearProcessNumbered"/>
    <dgm:cxn modelId="{0A9F40E2-A62F-4084-BF54-60DA883FACA1}" type="presParOf" srcId="{4872B79A-7A3B-4DF1-94F2-FA83549F8105}" destId="{B7E8E2E2-3CBA-40A8-86F0-AD19BFAE3A8A}" srcOrd="6" destOrd="0" presId="urn:microsoft.com/office/officeart/2016/7/layout/BasicLinearProcessNumbered"/>
    <dgm:cxn modelId="{C825F7FA-6307-479D-8B80-AD53ACEE7861}" type="presParOf" srcId="{B7E8E2E2-3CBA-40A8-86F0-AD19BFAE3A8A}" destId="{35470A47-A2E9-4C3C-8B2C-E0B2654C9953}" srcOrd="0" destOrd="0" presId="urn:microsoft.com/office/officeart/2016/7/layout/BasicLinearProcessNumbered"/>
    <dgm:cxn modelId="{89FC66D4-97B4-4E77-B42C-D1A67D867D84}" type="presParOf" srcId="{B7E8E2E2-3CBA-40A8-86F0-AD19BFAE3A8A}" destId="{04880278-093C-4D59-BBB4-3E408C53EEDF}" srcOrd="1" destOrd="0" presId="urn:microsoft.com/office/officeart/2016/7/layout/BasicLinearProcessNumbered"/>
    <dgm:cxn modelId="{CFF2C159-A6B9-4068-90E3-1FAAE050C9DF}" type="presParOf" srcId="{B7E8E2E2-3CBA-40A8-86F0-AD19BFAE3A8A}" destId="{F250DF61-30BE-4D4B-9CA5-186E67F6B0A0}" srcOrd="2" destOrd="0" presId="urn:microsoft.com/office/officeart/2016/7/layout/BasicLinearProcessNumbered"/>
    <dgm:cxn modelId="{A72B8C14-DAD8-4CFC-B7AA-9D427B062876}" type="presParOf" srcId="{B7E8E2E2-3CBA-40A8-86F0-AD19BFAE3A8A}" destId="{DB2474C2-4B1B-4EE7-A3FD-FA9DBBDE5005}" srcOrd="3" destOrd="0" presId="urn:microsoft.com/office/officeart/2016/7/layout/BasicLinearProcessNumbered"/>
    <dgm:cxn modelId="{4A5D3944-5B1E-4FD5-9357-992A9FD0C903}" type="presParOf" srcId="{4872B79A-7A3B-4DF1-94F2-FA83549F8105}" destId="{71F2FB9B-50BA-49CB-924B-90BCBF35D4F0}" srcOrd="7" destOrd="0" presId="urn:microsoft.com/office/officeart/2016/7/layout/BasicLinearProcessNumbered"/>
    <dgm:cxn modelId="{40E11BF6-E9B9-42C0-B6B2-45EC6B2CB76C}" type="presParOf" srcId="{4872B79A-7A3B-4DF1-94F2-FA83549F8105}" destId="{08C96FD3-656A-4164-9140-8072A1AC0948}" srcOrd="8" destOrd="0" presId="urn:microsoft.com/office/officeart/2016/7/layout/BasicLinearProcessNumbered"/>
    <dgm:cxn modelId="{F622F28B-B2C2-4819-A78A-5982A4BE5F46}" type="presParOf" srcId="{08C96FD3-656A-4164-9140-8072A1AC0948}" destId="{56698EB3-502F-4ABC-B652-6C034E0FF3E0}" srcOrd="0" destOrd="0" presId="urn:microsoft.com/office/officeart/2016/7/layout/BasicLinearProcessNumbered"/>
    <dgm:cxn modelId="{96BA95A9-8DB0-491A-A60E-50F395A20B7E}" type="presParOf" srcId="{08C96FD3-656A-4164-9140-8072A1AC0948}" destId="{C69C47F3-D7F3-4D6D-B3F3-7B11C37803EC}" srcOrd="1" destOrd="0" presId="urn:microsoft.com/office/officeart/2016/7/layout/BasicLinearProcessNumbered"/>
    <dgm:cxn modelId="{0825D11D-CE98-4179-94AF-5B68C3AA9599}" type="presParOf" srcId="{08C96FD3-656A-4164-9140-8072A1AC0948}" destId="{A619960A-5E79-4320-958E-6008C113936F}" srcOrd="2" destOrd="0" presId="urn:microsoft.com/office/officeart/2016/7/layout/BasicLinearProcessNumbered"/>
    <dgm:cxn modelId="{5FFD8656-12DC-4AE9-8198-3745A9D34276}" type="presParOf" srcId="{08C96FD3-656A-4164-9140-8072A1AC0948}" destId="{519D6837-F940-4F31-918C-3F214C58205B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32AAB96-B6B9-4306-8B68-AE97A7DFA511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8BABC16-434A-4BED-99B6-09AB70B4ADFA}">
      <dgm:prSet/>
      <dgm:spPr/>
      <dgm:t>
        <a:bodyPr/>
        <a:lstStyle/>
        <a:p>
          <a:r>
            <a:rPr lang="en-US" b="1"/>
            <a:t>PID Creation</a:t>
          </a:r>
          <a:r>
            <a:rPr lang="en-US"/>
            <a:t>: Initiated the Project Initiation Document (PID).</a:t>
          </a:r>
        </a:p>
      </dgm:t>
    </dgm:pt>
    <dgm:pt modelId="{99F78A20-93E4-4850-8AE1-3B4911117B40}" type="parTrans" cxnId="{93804027-F20C-45BF-A2EB-2CD1C42492F4}">
      <dgm:prSet/>
      <dgm:spPr/>
      <dgm:t>
        <a:bodyPr/>
        <a:lstStyle/>
        <a:p>
          <a:endParaRPr lang="en-US"/>
        </a:p>
      </dgm:t>
    </dgm:pt>
    <dgm:pt modelId="{B18AFB25-C025-4AC5-A7AF-FBE18CC39A9C}" type="sibTrans" cxnId="{93804027-F20C-45BF-A2EB-2CD1C42492F4}">
      <dgm:prSet/>
      <dgm:spPr/>
      <dgm:t>
        <a:bodyPr/>
        <a:lstStyle/>
        <a:p>
          <a:endParaRPr lang="en-US"/>
        </a:p>
      </dgm:t>
    </dgm:pt>
    <dgm:pt modelId="{5D7475EB-2AB3-4901-B1B9-08568A3E721A}">
      <dgm:prSet/>
      <dgm:spPr/>
      <dgm:t>
        <a:bodyPr/>
        <a:lstStyle/>
        <a:p>
          <a:r>
            <a:rPr lang="en-US" b="1"/>
            <a:t>Research</a:t>
          </a:r>
          <a:r>
            <a:rPr lang="en-US"/>
            <a:t>: Began research related to the project.</a:t>
          </a:r>
        </a:p>
      </dgm:t>
    </dgm:pt>
    <dgm:pt modelId="{FE50E451-DFA8-4030-B1E6-69C5D0AE3DE5}" type="parTrans" cxnId="{BC1F123F-4195-4D18-864F-326DC7FFDB38}">
      <dgm:prSet/>
      <dgm:spPr/>
      <dgm:t>
        <a:bodyPr/>
        <a:lstStyle/>
        <a:p>
          <a:endParaRPr lang="en-US"/>
        </a:p>
      </dgm:t>
    </dgm:pt>
    <dgm:pt modelId="{99DE51DE-ED09-479D-B637-9C9A1AE68CBB}" type="sibTrans" cxnId="{BC1F123F-4195-4D18-864F-326DC7FFDB38}">
      <dgm:prSet/>
      <dgm:spPr/>
      <dgm:t>
        <a:bodyPr/>
        <a:lstStyle/>
        <a:p>
          <a:endParaRPr lang="en-US"/>
        </a:p>
      </dgm:t>
    </dgm:pt>
    <dgm:pt modelId="{D4B13F67-9AD3-4167-855F-D1D1EBF69CF9}">
      <dgm:prSet/>
      <dgm:spPr/>
      <dgm:t>
        <a:bodyPr/>
        <a:lstStyle/>
        <a:p>
          <a:r>
            <a:rPr lang="en-US" b="1"/>
            <a:t>Questionnaire Creation and Distribution</a:t>
          </a:r>
          <a:r>
            <a:rPr lang="en-US"/>
            <a:t>: Designed and distributed questionnaires.</a:t>
          </a:r>
        </a:p>
      </dgm:t>
    </dgm:pt>
    <dgm:pt modelId="{82F8AD26-00B7-4299-81E3-CD9FA6D463D1}" type="parTrans" cxnId="{438E46CB-B137-4F25-B194-8EBE4653E59B}">
      <dgm:prSet/>
      <dgm:spPr/>
      <dgm:t>
        <a:bodyPr/>
        <a:lstStyle/>
        <a:p>
          <a:endParaRPr lang="en-US"/>
        </a:p>
      </dgm:t>
    </dgm:pt>
    <dgm:pt modelId="{DFB38F3F-DD49-47F5-ACE9-BDBF35DF99E9}" type="sibTrans" cxnId="{438E46CB-B137-4F25-B194-8EBE4653E59B}">
      <dgm:prSet/>
      <dgm:spPr/>
      <dgm:t>
        <a:bodyPr/>
        <a:lstStyle/>
        <a:p>
          <a:endParaRPr lang="en-US"/>
        </a:p>
      </dgm:t>
    </dgm:pt>
    <dgm:pt modelId="{88E60D56-3896-4270-B395-0F87DC7D7EF5}">
      <dgm:prSet/>
      <dgm:spPr/>
      <dgm:t>
        <a:bodyPr/>
        <a:lstStyle/>
        <a:p>
          <a:r>
            <a:rPr lang="en-US" b="1"/>
            <a:t>Website Development</a:t>
          </a:r>
          <a:r>
            <a:rPr lang="en-US"/>
            <a:t>: Worked on creating the project website.</a:t>
          </a:r>
        </a:p>
      </dgm:t>
    </dgm:pt>
    <dgm:pt modelId="{7FA85792-C99A-4352-AD23-FCE3F4ECECE8}" type="parTrans" cxnId="{4A07CACA-9B00-4EE2-802B-3F10FFD9B1A1}">
      <dgm:prSet/>
      <dgm:spPr/>
      <dgm:t>
        <a:bodyPr/>
        <a:lstStyle/>
        <a:p>
          <a:endParaRPr lang="en-US"/>
        </a:p>
      </dgm:t>
    </dgm:pt>
    <dgm:pt modelId="{87D5CD8B-E076-46F6-809B-983C0FE63FF0}" type="sibTrans" cxnId="{4A07CACA-9B00-4EE2-802B-3F10FFD9B1A1}">
      <dgm:prSet/>
      <dgm:spPr/>
      <dgm:t>
        <a:bodyPr/>
        <a:lstStyle/>
        <a:p>
          <a:endParaRPr lang="en-US"/>
        </a:p>
      </dgm:t>
    </dgm:pt>
    <dgm:pt modelId="{12744BF9-A3B9-4D2A-AAE0-2C490778F22A}">
      <dgm:prSet/>
      <dgm:spPr/>
      <dgm:t>
        <a:bodyPr/>
        <a:lstStyle/>
        <a:p>
          <a:r>
            <a:rPr lang="en-US" b="1"/>
            <a:t>Questionnaire Outcomes Implementation</a:t>
          </a:r>
          <a:r>
            <a:rPr lang="en-US"/>
            <a:t>: Incorporated questionnaire outcomes into the website.</a:t>
          </a:r>
        </a:p>
      </dgm:t>
    </dgm:pt>
    <dgm:pt modelId="{F34A5B13-77AE-484A-874E-706F04C0D496}" type="parTrans" cxnId="{128C261B-B8AD-4DE9-9550-458243D9FB90}">
      <dgm:prSet/>
      <dgm:spPr/>
      <dgm:t>
        <a:bodyPr/>
        <a:lstStyle/>
        <a:p>
          <a:endParaRPr lang="en-US"/>
        </a:p>
      </dgm:t>
    </dgm:pt>
    <dgm:pt modelId="{62F24996-DCAB-4A73-B29A-463D90D0E3FF}" type="sibTrans" cxnId="{128C261B-B8AD-4DE9-9550-458243D9FB90}">
      <dgm:prSet/>
      <dgm:spPr/>
      <dgm:t>
        <a:bodyPr/>
        <a:lstStyle/>
        <a:p>
          <a:endParaRPr lang="en-US"/>
        </a:p>
      </dgm:t>
    </dgm:pt>
    <dgm:pt modelId="{FC7CD614-BD1E-4518-87B3-C255DF66FDF0}">
      <dgm:prSet/>
      <dgm:spPr/>
      <dgm:t>
        <a:bodyPr/>
        <a:lstStyle/>
        <a:p>
          <a:r>
            <a:rPr lang="en-US" b="1"/>
            <a:t>Final Project Presentation</a:t>
          </a:r>
          <a:r>
            <a:rPr lang="en-US"/>
            <a:t>: Prepared the final project presentation.</a:t>
          </a:r>
        </a:p>
      </dgm:t>
    </dgm:pt>
    <dgm:pt modelId="{1C2A6C91-534C-460D-AD5A-9B58BD04FAA3}" type="parTrans" cxnId="{5183F687-6A31-4C6C-BD83-8D1EDB9622F4}">
      <dgm:prSet/>
      <dgm:spPr/>
      <dgm:t>
        <a:bodyPr/>
        <a:lstStyle/>
        <a:p>
          <a:endParaRPr lang="en-US"/>
        </a:p>
      </dgm:t>
    </dgm:pt>
    <dgm:pt modelId="{30626528-4571-4A93-BBF6-8862B99C1D9A}" type="sibTrans" cxnId="{5183F687-6A31-4C6C-BD83-8D1EDB9622F4}">
      <dgm:prSet/>
      <dgm:spPr/>
      <dgm:t>
        <a:bodyPr/>
        <a:lstStyle/>
        <a:p>
          <a:endParaRPr lang="en-US"/>
        </a:p>
      </dgm:t>
    </dgm:pt>
    <dgm:pt modelId="{13ED6BE6-8A31-427E-B4F3-D56189391338}" type="pres">
      <dgm:prSet presAssocID="{B32AAB96-B6B9-4306-8B68-AE97A7DFA511}" presName="diagram" presStyleCnt="0">
        <dgm:presLayoutVars>
          <dgm:dir/>
          <dgm:resizeHandles val="exact"/>
        </dgm:presLayoutVars>
      </dgm:prSet>
      <dgm:spPr/>
    </dgm:pt>
    <dgm:pt modelId="{183458A0-9223-4767-A01A-ED4C0B68D53B}" type="pres">
      <dgm:prSet presAssocID="{78BABC16-434A-4BED-99B6-09AB70B4ADFA}" presName="node" presStyleLbl="node1" presStyleIdx="0" presStyleCnt="6">
        <dgm:presLayoutVars>
          <dgm:bulletEnabled val="1"/>
        </dgm:presLayoutVars>
      </dgm:prSet>
      <dgm:spPr/>
    </dgm:pt>
    <dgm:pt modelId="{B8057B8C-9B64-4AA9-A2A6-1A3E9BEB2401}" type="pres">
      <dgm:prSet presAssocID="{B18AFB25-C025-4AC5-A7AF-FBE18CC39A9C}" presName="sibTrans" presStyleCnt="0"/>
      <dgm:spPr/>
    </dgm:pt>
    <dgm:pt modelId="{48433BA3-3B48-4A0D-8B44-D79CD6B0E78B}" type="pres">
      <dgm:prSet presAssocID="{5D7475EB-2AB3-4901-B1B9-08568A3E721A}" presName="node" presStyleLbl="node1" presStyleIdx="1" presStyleCnt="6">
        <dgm:presLayoutVars>
          <dgm:bulletEnabled val="1"/>
        </dgm:presLayoutVars>
      </dgm:prSet>
      <dgm:spPr/>
    </dgm:pt>
    <dgm:pt modelId="{D5D61809-84EB-4DC0-99D7-C32D5AB633B3}" type="pres">
      <dgm:prSet presAssocID="{99DE51DE-ED09-479D-B637-9C9A1AE68CBB}" presName="sibTrans" presStyleCnt="0"/>
      <dgm:spPr/>
    </dgm:pt>
    <dgm:pt modelId="{3F42F267-3640-4958-992F-66AF6E04F43E}" type="pres">
      <dgm:prSet presAssocID="{D4B13F67-9AD3-4167-855F-D1D1EBF69CF9}" presName="node" presStyleLbl="node1" presStyleIdx="2" presStyleCnt="6">
        <dgm:presLayoutVars>
          <dgm:bulletEnabled val="1"/>
        </dgm:presLayoutVars>
      </dgm:prSet>
      <dgm:spPr/>
    </dgm:pt>
    <dgm:pt modelId="{ADD30E45-800B-4285-9EA6-FDE6E90846A4}" type="pres">
      <dgm:prSet presAssocID="{DFB38F3F-DD49-47F5-ACE9-BDBF35DF99E9}" presName="sibTrans" presStyleCnt="0"/>
      <dgm:spPr/>
    </dgm:pt>
    <dgm:pt modelId="{4D61CD9B-C1B5-4B6C-8550-6F280DA202DE}" type="pres">
      <dgm:prSet presAssocID="{88E60D56-3896-4270-B395-0F87DC7D7EF5}" presName="node" presStyleLbl="node1" presStyleIdx="3" presStyleCnt="6">
        <dgm:presLayoutVars>
          <dgm:bulletEnabled val="1"/>
        </dgm:presLayoutVars>
      </dgm:prSet>
      <dgm:spPr/>
    </dgm:pt>
    <dgm:pt modelId="{EA5362A2-58FC-4247-9817-1F4ECF63EEC9}" type="pres">
      <dgm:prSet presAssocID="{87D5CD8B-E076-46F6-809B-983C0FE63FF0}" presName="sibTrans" presStyleCnt="0"/>
      <dgm:spPr/>
    </dgm:pt>
    <dgm:pt modelId="{C0622EEE-22C4-403D-9049-63FCC74F26B2}" type="pres">
      <dgm:prSet presAssocID="{12744BF9-A3B9-4D2A-AAE0-2C490778F22A}" presName="node" presStyleLbl="node1" presStyleIdx="4" presStyleCnt="6">
        <dgm:presLayoutVars>
          <dgm:bulletEnabled val="1"/>
        </dgm:presLayoutVars>
      </dgm:prSet>
      <dgm:spPr/>
    </dgm:pt>
    <dgm:pt modelId="{1A8AB70B-9079-4C30-B965-2FD97E40EFDD}" type="pres">
      <dgm:prSet presAssocID="{62F24996-DCAB-4A73-B29A-463D90D0E3FF}" presName="sibTrans" presStyleCnt="0"/>
      <dgm:spPr/>
    </dgm:pt>
    <dgm:pt modelId="{23A337FE-13A9-44A3-AACB-E105CCDF0B9E}" type="pres">
      <dgm:prSet presAssocID="{FC7CD614-BD1E-4518-87B3-C255DF66FDF0}" presName="node" presStyleLbl="node1" presStyleIdx="5" presStyleCnt="6">
        <dgm:presLayoutVars>
          <dgm:bulletEnabled val="1"/>
        </dgm:presLayoutVars>
      </dgm:prSet>
      <dgm:spPr/>
    </dgm:pt>
  </dgm:ptLst>
  <dgm:cxnLst>
    <dgm:cxn modelId="{43999A03-7BD6-40E8-A3A0-C08772F8B603}" type="presOf" srcId="{88E60D56-3896-4270-B395-0F87DC7D7EF5}" destId="{4D61CD9B-C1B5-4B6C-8550-6F280DA202DE}" srcOrd="0" destOrd="0" presId="urn:microsoft.com/office/officeart/2005/8/layout/default"/>
    <dgm:cxn modelId="{128C261B-B8AD-4DE9-9550-458243D9FB90}" srcId="{B32AAB96-B6B9-4306-8B68-AE97A7DFA511}" destId="{12744BF9-A3B9-4D2A-AAE0-2C490778F22A}" srcOrd="4" destOrd="0" parTransId="{F34A5B13-77AE-484A-874E-706F04C0D496}" sibTransId="{62F24996-DCAB-4A73-B29A-463D90D0E3FF}"/>
    <dgm:cxn modelId="{53C04720-977B-470C-85B4-2664AFF7E92E}" type="presOf" srcId="{12744BF9-A3B9-4D2A-AAE0-2C490778F22A}" destId="{C0622EEE-22C4-403D-9049-63FCC74F26B2}" srcOrd="0" destOrd="0" presId="urn:microsoft.com/office/officeart/2005/8/layout/default"/>
    <dgm:cxn modelId="{93804027-F20C-45BF-A2EB-2CD1C42492F4}" srcId="{B32AAB96-B6B9-4306-8B68-AE97A7DFA511}" destId="{78BABC16-434A-4BED-99B6-09AB70B4ADFA}" srcOrd="0" destOrd="0" parTransId="{99F78A20-93E4-4850-8AE1-3B4911117B40}" sibTransId="{B18AFB25-C025-4AC5-A7AF-FBE18CC39A9C}"/>
    <dgm:cxn modelId="{93F28D27-29DF-4D45-B3EC-2633D8C39554}" type="presOf" srcId="{5D7475EB-2AB3-4901-B1B9-08568A3E721A}" destId="{48433BA3-3B48-4A0D-8B44-D79CD6B0E78B}" srcOrd="0" destOrd="0" presId="urn:microsoft.com/office/officeart/2005/8/layout/default"/>
    <dgm:cxn modelId="{BC1F123F-4195-4D18-864F-326DC7FFDB38}" srcId="{B32AAB96-B6B9-4306-8B68-AE97A7DFA511}" destId="{5D7475EB-2AB3-4901-B1B9-08568A3E721A}" srcOrd="1" destOrd="0" parTransId="{FE50E451-DFA8-4030-B1E6-69C5D0AE3DE5}" sibTransId="{99DE51DE-ED09-479D-B637-9C9A1AE68CBB}"/>
    <dgm:cxn modelId="{5183F687-6A31-4C6C-BD83-8D1EDB9622F4}" srcId="{B32AAB96-B6B9-4306-8B68-AE97A7DFA511}" destId="{FC7CD614-BD1E-4518-87B3-C255DF66FDF0}" srcOrd="5" destOrd="0" parTransId="{1C2A6C91-534C-460D-AD5A-9B58BD04FAA3}" sibTransId="{30626528-4571-4A93-BBF6-8862B99C1D9A}"/>
    <dgm:cxn modelId="{567FD288-DFF7-4271-8D0A-968E909896DF}" type="presOf" srcId="{B32AAB96-B6B9-4306-8B68-AE97A7DFA511}" destId="{13ED6BE6-8A31-427E-B4F3-D56189391338}" srcOrd="0" destOrd="0" presId="urn:microsoft.com/office/officeart/2005/8/layout/default"/>
    <dgm:cxn modelId="{FF3E97A8-46D1-4E90-A419-6B39E5940A36}" type="presOf" srcId="{78BABC16-434A-4BED-99B6-09AB70B4ADFA}" destId="{183458A0-9223-4767-A01A-ED4C0B68D53B}" srcOrd="0" destOrd="0" presId="urn:microsoft.com/office/officeart/2005/8/layout/default"/>
    <dgm:cxn modelId="{9F455FB5-E6AE-414A-A504-16F8967ED642}" type="presOf" srcId="{FC7CD614-BD1E-4518-87B3-C255DF66FDF0}" destId="{23A337FE-13A9-44A3-AACB-E105CCDF0B9E}" srcOrd="0" destOrd="0" presId="urn:microsoft.com/office/officeart/2005/8/layout/default"/>
    <dgm:cxn modelId="{4A07CACA-9B00-4EE2-802B-3F10FFD9B1A1}" srcId="{B32AAB96-B6B9-4306-8B68-AE97A7DFA511}" destId="{88E60D56-3896-4270-B395-0F87DC7D7EF5}" srcOrd="3" destOrd="0" parTransId="{7FA85792-C99A-4352-AD23-FCE3F4ECECE8}" sibTransId="{87D5CD8B-E076-46F6-809B-983C0FE63FF0}"/>
    <dgm:cxn modelId="{438E46CB-B137-4F25-B194-8EBE4653E59B}" srcId="{B32AAB96-B6B9-4306-8B68-AE97A7DFA511}" destId="{D4B13F67-9AD3-4167-855F-D1D1EBF69CF9}" srcOrd="2" destOrd="0" parTransId="{82F8AD26-00B7-4299-81E3-CD9FA6D463D1}" sibTransId="{DFB38F3F-DD49-47F5-ACE9-BDBF35DF99E9}"/>
    <dgm:cxn modelId="{44135CF8-B09E-46DC-A65E-BE3B967D470F}" type="presOf" srcId="{D4B13F67-9AD3-4167-855F-D1D1EBF69CF9}" destId="{3F42F267-3640-4958-992F-66AF6E04F43E}" srcOrd="0" destOrd="0" presId="urn:microsoft.com/office/officeart/2005/8/layout/default"/>
    <dgm:cxn modelId="{5C19E01F-0C3F-4C90-AC10-E190836D48B5}" type="presParOf" srcId="{13ED6BE6-8A31-427E-B4F3-D56189391338}" destId="{183458A0-9223-4767-A01A-ED4C0B68D53B}" srcOrd="0" destOrd="0" presId="urn:microsoft.com/office/officeart/2005/8/layout/default"/>
    <dgm:cxn modelId="{75627443-8F54-4373-8A45-64462132B1E1}" type="presParOf" srcId="{13ED6BE6-8A31-427E-B4F3-D56189391338}" destId="{B8057B8C-9B64-4AA9-A2A6-1A3E9BEB2401}" srcOrd="1" destOrd="0" presId="urn:microsoft.com/office/officeart/2005/8/layout/default"/>
    <dgm:cxn modelId="{CDDE3335-BAC8-497C-B77C-B3F76538A901}" type="presParOf" srcId="{13ED6BE6-8A31-427E-B4F3-D56189391338}" destId="{48433BA3-3B48-4A0D-8B44-D79CD6B0E78B}" srcOrd="2" destOrd="0" presId="urn:microsoft.com/office/officeart/2005/8/layout/default"/>
    <dgm:cxn modelId="{94DB51FF-D3FD-4A83-85E4-16B013C1891D}" type="presParOf" srcId="{13ED6BE6-8A31-427E-B4F3-D56189391338}" destId="{D5D61809-84EB-4DC0-99D7-C32D5AB633B3}" srcOrd="3" destOrd="0" presId="urn:microsoft.com/office/officeart/2005/8/layout/default"/>
    <dgm:cxn modelId="{6DA37774-821B-4DD1-A05D-AC90F6BD1F8F}" type="presParOf" srcId="{13ED6BE6-8A31-427E-B4F3-D56189391338}" destId="{3F42F267-3640-4958-992F-66AF6E04F43E}" srcOrd="4" destOrd="0" presId="urn:microsoft.com/office/officeart/2005/8/layout/default"/>
    <dgm:cxn modelId="{A0641F44-D4C9-4FA3-AAEE-AADBD3FF1AB4}" type="presParOf" srcId="{13ED6BE6-8A31-427E-B4F3-D56189391338}" destId="{ADD30E45-800B-4285-9EA6-FDE6E90846A4}" srcOrd="5" destOrd="0" presId="urn:microsoft.com/office/officeart/2005/8/layout/default"/>
    <dgm:cxn modelId="{EFB69EE4-ABA9-4EE0-8FFD-AD9EC334F531}" type="presParOf" srcId="{13ED6BE6-8A31-427E-B4F3-D56189391338}" destId="{4D61CD9B-C1B5-4B6C-8550-6F280DA202DE}" srcOrd="6" destOrd="0" presId="urn:microsoft.com/office/officeart/2005/8/layout/default"/>
    <dgm:cxn modelId="{1917D7AF-8772-4FF2-A0FA-2E3786150EA3}" type="presParOf" srcId="{13ED6BE6-8A31-427E-B4F3-D56189391338}" destId="{EA5362A2-58FC-4247-9817-1F4ECF63EEC9}" srcOrd="7" destOrd="0" presId="urn:microsoft.com/office/officeart/2005/8/layout/default"/>
    <dgm:cxn modelId="{1F3E3276-33CA-457D-9F54-1DA35582AF34}" type="presParOf" srcId="{13ED6BE6-8A31-427E-B4F3-D56189391338}" destId="{C0622EEE-22C4-403D-9049-63FCC74F26B2}" srcOrd="8" destOrd="0" presId="urn:microsoft.com/office/officeart/2005/8/layout/default"/>
    <dgm:cxn modelId="{EF03DA70-D6FB-4313-86D7-2F0DDE5DFE33}" type="presParOf" srcId="{13ED6BE6-8A31-427E-B4F3-D56189391338}" destId="{1A8AB70B-9079-4C30-B965-2FD97E40EFDD}" srcOrd="9" destOrd="0" presId="urn:microsoft.com/office/officeart/2005/8/layout/default"/>
    <dgm:cxn modelId="{F999DEF6-1283-4DB1-ADBC-43710829C411}" type="presParOf" srcId="{13ED6BE6-8A31-427E-B4F3-D56189391338}" destId="{23A337FE-13A9-44A3-AACB-E105CCDF0B9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9F49A12-9000-42C4-A2A2-16F15DF5226E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C4BB383-C324-402E-9C5F-C054A246F1F9}">
      <dgm:prSet/>
      <dgm:spPr/>
      <dgm:t>
        <a:bodyPr/>
        <a:lstStyle/>
        <a:p>
          <a:r>
            <a:rPr lang="en-US" b="1"/>
            <a:t>Purpose and Scope</a:t>
          </a:r>
          <a:r>
            <a:rPr lang="en-US"/>
            <a:t>: Describes the project’s cause, purpose, and scope.</a:t>
          </a:r>
        </a:p>
      </dgm:t>
    </dgm:pt>
    <dgm:pt modelId="{520D268E-C843-4A4F-A501-42F2E1785D3F}" type="parTrans" cxnId="{1E95A333-50A3-4562-9715-02AF6EFB7E8F}">
      <dgm:prSet/>
      <dgm:spPr/>
      <dgm:t>
        <a:bodyPr/>
        <a:lstStyle/>
        <a:p>
          <a:endParaRPr lang="en-US"/>
        </a:p>
      </dgm:t>
    </dgm:pt>
    <dgm:pt modelId="{F6BDC7F3-1721-463D-9136-482E98DCEF9A}" type="sibTrans" cxnId="{1E95A333-50A3-4562-9715-02AF6EFB7E8F}">
      <dgm:prSet/>
      <dgm:spPr/>
      <dgm:t>
        <a:bodyPr/>
        <a:lstStyle/>
        <a:p>
          <a:endParaRPr lang="en-US"/>
        </a:p>
      </dgm:t>
    </dgm:pt>
    <dgm:pt modelId="{16B529E6-2F2F-4253-8F30-D60C5431D61B}">
      <dgm:prSet/>
      <dgm:spPr/>
      <dgm:t>
        <a:bodyPr/>
        <a:lstStyle/>
        <a:p>
          <a:r>
            <a:rPr lang="en-US" b="1"/>
            <a:t>Key Components</a:t>
          </a:r>
          <a:r>
            <a:rPr lang="en-US"/>
            <a:t>:</a:t>
          </a:r>
        </a:p>
      </dgm:t>
    </dgm:pt>
    <dgm:pt modelId="{6A9AE7A4-A1A5-4501-9BDC-1EF63CD4F2CD}" type="parTrans" cxnId="{F4D0BA70-382E-4D83-B778-F7C33E61F1BB}">
      <dgm:prSet/>
      <dgm:spPr/>
      <dgm:t>
        <a:bodyPr/>
        <a:lstStyle/>
        <a:p>
          <a:endParaRPr lang="en-US"/>
        </a:p>
      </dgm:t>
    </dgm:pt>
    <dgm:pt modelId="{D6F5C5AF-D5F4-4BA3-B795-8FD9DE2A6B19}" type="sibTrans" cxnId="{F4D0BA70-382E-4D83-B778-F7C33E61F1BB}">
      <dgm:prSet/>
      <dgm:spPr/>
      <dgm:t>
        <a:bodyPr/>
        <a:lstStyle/>
        <a:p>
          <a:endParaRPr lang="en-US"/>
        </a:p>
      </dgm:t>
    </dgm:pt>
    <dgm:pt modelId="{830BF454-6FE7-4B76-8D92-DFB17EF08A93}">
      <dgm:prSet/>
      <dgm:spPr/>
      <dgm:t>
        <a:bodyPr/>
        <a:lstStyle/>
        <a:p>
          <a:r>
            <a:rPr lang="en-US" b="1"/>
            <a:t>Justification</a:t>
          </a:r>
          <a:r>
            <a:rPr lang="en-US"/>
            <a:t>: Explains why the project matters.</a:t>
          </a:r>
        </a:p>
      </dgm:t>
    </dgm:pt>
    <dgm:pt modelId="{9A1E5A4D-3323-409C-ADFA-1B49537CA7F6}" type="parTrans" cxnId="{D3CE6AFC-DC97-4108-A679-BE4BA6CF9368}">
      <dgm:prSet/>
      <dgm:spPr/>
      <dgm:t>
        <a:bodyPr/>
        <a:lstStyle/>
        <a:p>
          <a:endParaRPr lang="en-US"/>
        </a:p>
      </dgm:t>
    </dgm:pt>
    <dgm:pt modelId="{2A59CD8B-5CBE-4861-B930-A7C6ECFA94B1}" type="sibTrans" cxnId="{D3CE6AFC-DC97-4108-A679-BE4BA6CF9368}">
      <dgm:prSet/>
      <dgm:spPr/>
      <dgm:t>
        <a:bodyPr/>
        <a:lstStyle/>
        <a:p>
          <a:endParaRPr lang="en-US"/>
        </a:p>
      </dgm:t>
    </dgm:pt>
    <dgm:pt modelId="{E4843A23-E0CF-43DE-A825-93781FAA6E1D}">
      <dgm:prSet/>
      <dgm:spPr/>
      <dgm:t>
        <a:bodyPr/>
        <a:lstStyle/>
        <a:p>
          <a:r>
            <a:rPr lang="en-US" b="1"/>
            <a:t>Goals and Outcomes</a:t>
          </a:r>
          <a:r>
            <a:rPr lang="en-US"/>
            <a:t>: Defines what the project aims to achieve.</a:t>
          </a:r>
        </a:p>
      </dgm:t>
    </dgm:pt>
    <dgm:pt modelId="{286226A5-5950-4371-972B-F7437C7B19B0}" type="parTrans" cxnId="{149A3A9B-F337-490B-BF65-A0AED5A659F3}">
      <dgm:prSet/>
      <dgm:spPr/>
      <dgm:t>
        <a:bodyPr/>
        <a:lstStyle/>
        <a:p>
          <a:endParaRPr lang="en-US"/>
        </a:p>
      </dgm:t>
    </dgm:pt>
    <dgm:pt modelId="{9946D67D-8449-43D2-891A-7397E6DE0307}" type="sibTrans" cxnId="{149A3A9B-F337-490B-BF65-A0AED5A659F3}">
      <dgm:prSet/>
      <dgm:spPr/>
      <dgm:t>
        <a:bodyPr/>
        <a:lstStyle/>
        <a:p>
          <a:endParaRPr lang="en-US"/>
        </a:p>
      </dgm:t>
    </dgm:pt>
    <dgm:pt modelId="{6B71C9B6-E129-40B2-B3EF-627446142BAE}">
      <dgm:prSet/>
      <dgm:spPr/>
      <dgm:t>
        <a:bodyPr/>
        <a:lstStyle/>
        <a:p>
          <a:r>
            <a:rPr lang="en-US" b="1"/>
            <a:t>Stakeholders and Team Members</a:t>
          </a:r>
          <a:r>
            <a:rPr lang="en-US"/>
            <a:t>: Identifies involved parties.</a:t>
          </a:r>
        </a:p>
      </dgm:t>
    </dgm:pt>
    <dgm:pt modelId="{21095609-D5A5-48DC-B0F4-5422634D3B29}" type="parTrans" cxnId="{9CB1DE4B-E1D7-4F89-9B09-BFB35BCF075F}">
      <dgm:prSet/>
      <dgm:spPr/>
      <dgm:t>
        <a:bodyPr/>
        <a:lstStyle/>
        <a:p>
          <a:endParaRPr lang="en-US"/>
        </a:p>
      </dgm:t>
    </dgm:pt>
    <dgm:pt modelId="{4EE98B05-159D-45C0-99CC-44A2B2B50A73}" type="sibTrans" cxnId="{9CB1DE4B-E1D7-4F89-9B09-BFB35BCF075F}">
      <dgm:prSet/>
      <dgm:spPr/>
      <dgm:t>
        <a:bodyPr/>
        <a:lstStyle/>
        <a:p>
          <a:endParaRPr lang="en-US"/>
        </a:p>
      </dgm:t>
    </dgm:pt>
    <dgm:pt modelId="{1D456ED3-3E82-4267-B005-D9AF9BAD2C44}">
      <dgm:prSet/>
      <dgm:spPr/>
      <dgm:t>
        <a:bodyPr/>
        <a:lstStyle/>
        <a:p>
          <a:r>
            <a:rPr lang="en-US" b="1"/>
            <a:t>Timeline and Budget</a:t>
          </a:r>
          <a:r>
            <a:rPr lang="en-US"/>
            <a:t>: Outlines estimated schedule and costs.</a:t>
          </a:r>
        </a:p>
      </dgm:t>
    </dgm:pt>
    <dgm:pt modelId="{22DD2B63-14D7-4627-9B89-EEF2879EE293}" type="parTrans" cxnId="{4F23565F-A514-4E6D-831C-0BE0D77F1DD0}">
      <dgm:prSet/>
      <dgm:spPr/>
      <dgm:t>
        <a:bodyPr/>
        <a:lstStyle/>
        <a:p>
          <a:endParaRPr lang="en-US"/>
        </a:p>
      </dgm:t>
    </dgm:pt>
    <dgm:pt modelId="{4E0299A3-FA55-4CFD-B2EB-C3AE51AE9B9A}" type="sibTrans" cxnId="{4F23565F-A514-4E6D-831C-0BE0D77F1DD0}">
      <dgm:prSet/>
      <dgm:spPr/>
      <dgm:t>
        <a:bodyPr/>
        <a:lstStyle/>
        <a:p>
          <a:endParaRPr lang="en-US"/>
        </a:p>
      </dgm:t>
    </dgm:pt>
    <dgm:pt modelId="{A54C199D-8AA9-4FB4-9D26-EA0BE9BD20C0}">
      <dgm:prSet/>
      <dgm:spPr/>
      <dgm:t>
        <a:bodyPr/>
        <a:lstStyle/>
        <a:p>
          <a:r>
            <a:rPr lang="en-US" b="1"/>
            <a:t>Importance</a:t>
          </a:r>
          <a:r>
            <a:rPr lang="en-US"/>
            <a:t>: Acts as a roadmap, shaping project ideas.</a:t>
          </a:r>
        </a:p>
      </dgm:t>
    </dgm:pt>
    <dgm:pt modelId="{35CFE737-7494-4C2B-91BF-69240CE1FD1E}" type="parTrans" cxnId="{5F40C059-EF8F-4995-8AB7-54AC02D7720B}">
      <dgm:prSet/>
      <dgm:spPr/>
      <dgm:t>
        <a:bodyPr/>
        <a:lstStyle/>
        <a:p>
          <a:endParaRPr lang="en-US"/>
        </a:p>
      </dgm:t>
    </dgm:pt>
    <dgm:pt modelId="{5D69E2D0-182A-42F2-AFAE-4AB9077C7077}" type="sibTrans" cxnId="{5F40C059-EF8F-4995-8AB7-54AC02D7720B}">
      <dgm:prSet/>
      <dgm:spPr/>
      <dgm:t>
        <a:bodyPr/>
        <a:lstStyle/>
        <a:p>
          <a:endParaRPr lang="en-US"/>
        </a:p>
      </dgm:t>
    </dgm:pt>
    <dgm:pt modelId="{0FADA48D-3229-478B-9FD3-7EA2513A5A07}">
      <dgm:prSet/>
      <dgm:spPr/>
      <dgm:t>
        <a:bodyPr/>
        <a:lstStyle/>
        <a:p>
          <a:r>
            <a:rPr lang="en-US" b="1"/>
            <a:t>Creation</a:t>
          </a:r>
          <a:r>
            <a:rPr lang="en-US"/>
            <a:t>:  First document in the project lifecycle.</a:t>
          </a:r>
        </a:p>
      </dgm:t>
    </dgm:pt>
    <dgm:pt modelId="{D680A1B2-489D-4F5C-9B73-8C64DF6E68FA}" type="parTrans" cxnId="{77753BC6-61A7-42EE-AEBF-19A550327F02}">
      <dgm:prSet/>
      <dgm:spPr/>
      <dgm:t>
        <a:bodyPr/>
        <a:lstStyle/>
        <a:p>
          <a:endParaRPr lang="en-US"/>
        </a:p>
      </dgm:t>
    </dgm:pt>
    <dgm:pt modelId="{D3AB7107-1ABA-4D74-9BA2-7BB156F31511}" type="sibTrans" cxnId="{77753BC6-61A7-42EE-AEBF-19A550327F02}">
      <dgm:prSet/>
      <dgm:spPr/>
      <dgm:t>
        <a:bodyPr/>
        <a:lstStyle/>
        <a:p>
          <a:endParaRPr lang="en-US"/>
        </a:p>
      </dgm:t>
    </dgm:pt>
    <dgm:pt modelId="{497C950A-B5D9-4A3F-8C52-AA39AFC3DDBE}" type="pres">
      <dgm:prSet presAssocID="{E9F49A12-9000-42C4-A2A2-16F15DF5226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F45EF23-2CA3-4C3B-ACB6-B17C87444861}" type="pres">
      <dgm:prSet presAssocID="{AC4BB383-C324-402E-9C5F-C054A246F1F9}" presName="hierRoot1" presStyleCnt="0"/>
      <dgm:spPr/>
    </dgm:pt>
    <dgm:pt modelId="{6DBF2272-AB7D-4FC0-9010-A5111546F537}" type="pres">
      <dgm:prSet presAssocID="{AC4BB383-C324-402E-9C5F-C054A246F1F9}" presName="composite" presStyleCnt="0"/>
      <dgm:spPr/>
    </dgm:pt>
    <dgm:pt modelId="{35854840-7BAA-4636-9D9F-6FBFDABB96D2}" type="pres">
      <dgm:prSet presAssocID="{AC4BB383-C324-402E-9C5F-C054A246F1F9}" presName="background" presStyleLbl="node0" presStyleIdx="0" presStyleCnt="4"/>
      <dgm:spPr/>
    </dgm:pt>
    <dgm:pt modelId="{26968529-669C-4626-97FB-68369E3E112B}" type="pres">
      <dgm:prSet presAssocID="{AC4BB383-C324-402E-9C5F-C054A246F1F9}" presName="text" presStyleLbl="fgAcc0" presStyleIdx="0" presStyleCnt="4">
        <dgm:presLayoutVars>
          <dgm:chPref val="3"/>
        </dgm:presLayoutVars>
      </dgm:prSet>
      <dgm:spPr/>
    </dgm:pt>
    <dgm:pt modelId="{2B3E38D6-17D1-41B1-8091-8CEEAAA39F83}" type="pres">
      <dgm:prSet presAssocID="{AC4BB383-C324-402E-9C5F-C054A246F1F9}" presName="hierChild2" presStyleCnt="0"/>
      <dgm:spPr/>
    </dgm:pt>
    <dgm:pt modelId="{87B7EE16-C653-4CFE-ADC0-86CE80C59407}" type="pres">
      <dgm:prSet presAssocID="{16B529E6-2F2F-4253-8F30-D60C5431D61B}" presName="hierRoot1" presStyleCnt="0"/>
      <dgm:spPr/>
    </dgm:pt>
    <dgm:pt modelId="{C364BB4C-90CD-4A38-91C4-F34B5445C57E}" type="pres">
      <dgm:prSet presAssocID="{16B529E6-2F2F-4253-8F30-D60C5431D61B}" presName="composite" presStyleCnt="0"/>
      <dgm:spPr/>
    </dgm:pt>
    <dgm:pt modelId="{60F715EF-B9F6-4563-BF31-C36BD1A0BD57}" type="pres">
      <dgm:prSet presAssocID="{16B529E6-2F2F-4253-8F30-D60C5431D61B}" presName="background" presStyleLbl="node0" presStyleIdx="1" presStyleCnt="4"/>
      <dgm:spPr/>
    </dgm:pt>
    <dgm:pt modelId="{23CE144F-568A-46AC-95F4-B5F4C8AEACC5}" type="pres">
      <dgm:prSet presAssocID="{16B529E6-2F2F-4253-8F30-D60C5431D61B}" presName="text" presStyleLbl="fgAcc0" presStyleIdx="1" presStyleCnt="4">
        <dgm:presLayoutVars>
          <dgm:chPref val="3"/>
        </dgm:presLayoutVars>
      </dgm:prSet>
      <dgm:spPr/>
    </dgm:pt>
    <dgm:pt modelId="{5AC99D7E-C7A1-416E-AA53-39FD38E1EBC4}" type="pres">
      <dgm:prSet presAssocID="{16B529E6-2F2F-4253-8F30-D60C5431D61B}" presName="hierChild2" presStyleCnt="0"/>
      <dgm:spPr/>
    </dgm:pt>
    <dgm:pt modelId="{AFF9A152-18CE-404E-99F7-55DF5C81C08C}" type="pres">
      <dgm:prSet presAssocID="{9A1E5A4D-3323-409C-ADFA-1B49537CA7F6}" presName="Name10" presStyleLbl="parChTrans1D2" presStyleIdx="0" presStyleCnt="4"/>
      <dgm:spPr/>
    </dgm:pt>
    <dgm:pt modelId="{3E5DDE54-D8CC-47AB-B015-1B868EC477D5}" type="pres">
      <dgm:prSet presAssocID="{830BF454-6FE7-4B76-8D92-DFB17EF08A93}" presName="hierRoot2" presStyleCnt="0"/>
      <dgm:spPr/>
    </dgm:pt>
    <dgm:pt modelId="{F1A48E68-C0AC-4E89-ABD1-E0450142CC8B}" type="pres">
      <dgm:prSet presAssocID="{830BF454-6FE7-4B76-8D92-DFB17EF08A93}" presName="composite2" presStyleCnt="0"/>
      <dgm:spPr/>
    </dgm:pt>
    <dgm:pt modelId="{B06A39EF-F143-4E03-A372-9F3095FC6B07}" type="pres">
      <dgm:prSet presAssocID="{830BF454-6FE7-4B76-8D92-DFB17EF08A93}" presName="background2" presStyleLbl="node2" presStyleIdx="0" presStyleCnt="4"/>
      <dgm:spPr/>
    </dgm:pt>
    <dgm:pt modelId="{AEE1913B-24B6-42AC-9AE9-0D78F13E7F52}" type="pres">
      <dgm:prSet presAssocID="{830BF454-6FE7-4B76-8D92-DFB17EF08A93}" presName="text2" presStyleLbl="fgAcc2" presStyleIdx="0" presStyleCnt="4">
        <dgm:presLayoutVars>
          <dgm:chPref val="3"/>
        </dgm:presLayoutVars>
      </dgm:prSet>
      <dgm:spPr/>
    </dgm:pt>
    <dgm:pt modelId="{6A0ED0F1-E4C2-45CC-82B3-7092B6C6A1FE}" type="pres">
      <dgm:prSet presAssocID="{830BF454-6FE7-4B76-8D92-DFB17EF08A93}" presName="hierChild3" presStyleCnt="0"/>
      <dgm:spPr/>
    </dgm:pt>
    <dgm:pt modelId="{AD6B620F-20D5-4081-848D-97CEC17A94A3}" type="pres">
      <dgm:prSet presAssocID="{286226A5-5950-4371-972B-F7437C7B19B0}" presName="Name10" presStyleLbl="parChTrans1D2" presStyleIdx="1" presStyleCnt="4"/>
      <dgm:spPr/>
    </dgm:pt>
    <dgm:pt modelId="{C39509A5-774E-43A1-A3D3-59FE2FF5D0C9}" type="pres">
      <dgm:prSet presAssocID="{E4843A23-E0CF-43DE-A825-93781FAA6E1D}" presName="hierRoot2" presStyleCnt="0"/>
      <dgm:spPr/>
    </dgm:pt>
    <dgm:pt modelId="{12D53F0D-1A5F-47A6-97F9-08B4D6CFBD08}" type="pres">
      <dgm:prSet presAssocID="{E4843A23-E0CF-43DE-A825-93781FAA6E1D}" presName="composite2" presStyleCnt="0"/>
      <dgm:spPr/>
    </dgm:pt>
    <dgm:pt modelId="{6F666EA2-806C-477C-84DE-0EFCE9EE891F}" type="pres">
      <dgm:prSet presAssocID="{E4843A23-E0CF-43DE-A825-93781FAA6E1D}" presName="background2" presStyleLbl="node2" presStyleIdx="1" presStyleCnt="4"/>
      <dgm:spPr/>
    </dgm:pt>
    <dgm:pt modelId="{F3ED4462-317B-4389-9049-8DB98978D0E4}" type="pres">
      <dgm:prSet presAssocID="{E4843A23-E0CF-43DE-A825-93781FAA6E1D}" presName="text2" presStyleLbl="fgAcc2" presStyleIdx="1" presStyleCnt="4">
        <dgm:presLayoutVars>
          <dgm:chPref val="3"/>
        </dgm:presLayoutVars>
      </dgm:prSet>
      <dgm:spPr/>
    </dgm:pt>
    <dgm:pt modelId="{14AC1CCB-1D9C-4C3B-BC5D-DF2317A93382}" type="pres">
      <dgm:prSet presAssocID="{E4843A23-E0CF-43DE-A825-93781FAA6E1D}" presName="hierChild3" presStyleCnt="0"/>
      <dgm:spPr/>
    </dgm:pt>
    <dgm:pt modelId="{22666345-E648-4EC1-80AF-BCF09385CEDF}" type="pres">
      <dgm:prSet presAssocID="{21095609-D5A5-48DC-B0F4-5422634D3B29}" presName="Name10" presStyleLbl="parChTrans1D2" presStyleIdx="2" presStyleCnt="4"/>
      <dgm:spPr/>
    </dgm:pt>
    <dgm:pt modelId="{322F83D5-D166-4F4A-B7C5-E6C30C5FD12B}" type="pres">
      <dgm:prSet presAssocID="{6B71C9B6-E129-40B2-B3EF-627446142BAE}" presName="hierRoot2" presStyleCnt="0"/>
      <dgm:spPr/>
    </dgm:pt>
    <dgm:pt modelId="{F32FD490-07AC-4BAF-9AA5-01D77289A910}" type="pres">
      <dgm:prSet presAssocID="{6B71C9B6-E129-40B2-B3EF-627446142BAE}" presName="composite2" presStyleCnt="0"/>
      <dgm:spPr/>
    </dgm:pt>
    <dgm:pt modelId="{89225854-961C-438A-9A96-A399C0BCC747}" type="pres">
      <dgm:prSet presAssocID="{6B71C9B6-E129-40B2-B3EF-627446142BAE}" presName="background2" presStyleLbl="node2" presStyleIdx="2" presStyleCnt="4"/>
      <dgm:spPr/>
    </dgm:pt>
    <dgm:pt modelId="{B958D51C-E973-46E6-880C-FEB0A6B2B160}" type="pres">
      <dgm:prSet presAssocID="{6B71C9B6-E129-40B2-B3EF-627446142BAE}" presName="text2" presStyleLbl="fgAcc2" presStyleIdx="2" presStyleCnt="4">
        <dgm:presLayoutVars>
          <dgm:chPref val="3"/>
        </dgm:presLayoutVars>
      </dgm:prSet>
      <dgm:spPr/>
    </dgm:pt>
    <dgm:pt modelId="{8FFB67FF-0F31-40B0-8784-578A6535960F}" type="pres">
      <dgm:prSet presAssocID="{6B71C9B6-E129-40B2-B3EF-627446142BAE}" presName="hierChild3" presStyleCnt="0"/>
      <dgm:spPr/>
    </dgm:pt>
    <dgm:pt modelId="{F28AF0E4-F753-4DA1-9A46-DF339BE32D06}" type="pres">
      <dgm:prSet presAssocID="{22DD2B63-14D7-4627-9B89-EEF2879EE293}" presName="Name10" presStyleLbl="parChTrans1D2" presStyleIdx="3" presStyleCnt="4"/>
      <dgm:spPr/>
    </dgm:pt>
    <dgm:pt modelId="{B3B056D5-5E6A-48B0-B039-FC07E3E53332}" type="pres">
      <dgm:prSet presAssocID="{1D456ED3-3E82-4267-B005-D9AF9BAD2C44}" presName="hierRoot2" presStyleCnt="0"/>
      <dgm:spPr/>
    </dgm:pt>
    <dgm:pt modelId="{8443CA41-3805-45B5-A02A-07B7F2E2D76F}" type="pres">
      <dgm:prSet presAssocID="{1D456ED3-3E82-4267-B005-D9AF9BAD2C44}" presName="composite2" presStyleCnt="0"/>
      <dgm:spPr/>
    </dgm:pt>
    <dgm:pt modelId="{3495EAA6-921B-4AA7-A42E-FC30C9A15EE7}" type="pres">
      <dgm:prSet presAssocID="{1D456ED3-3E82-4267-B005-D9AF9BAD2C44}" presName="background2" presStyleLbl="node2" presStyleIdx="3" presStyleCnt="4"/>
      <dgm:spPr/>
    </dgm:pt>
    <dgm:pt modelId="{6A59EBD2-2FDC-422B-A677-28008223E1B3}" type="pres">
      <dgm:prSet presAssocID="{1D456ED3-3E82-4267-B005-D9AF9BAD2C44}" presName="text2" presStyleLbl="fgAcc2" presStyleIdx="3" presStyleCnt="4">
        <dgm:presLayoutVars>
          <dgm:chPref val="3"/>
        </dgm:presLayoutVars>
      </dgm:prSet>
      <dgm:spPr/>
    </dgm:pt>
    <dgm:pt modelId="{7835D31D-146B-47FF-9394-0ECB0411EBC0}" type="pres">
      <dgm:prSet presAssocID="{1D456ED3-3E82-4267-B005-D9AF9BAD2C44}" presName="hierChild3" presStyleCnt="0"/>
      <dgm:spPr/>
    </dgm:pt>
    <dgm:pt modelId="{B645FDDE-8139-419F-88A1-8CDAF00E072D}" type="pres">
      <dgm:prSet presAssocID="{A54C199D-8AA9-4FB4-9D26-EA0BE9BD20C0}" presName="hierRoot1" presStyleCnt="0"/>
      <dgm:spPr/>
    </dgm:pt>
    <dgm:pt modelId="{E439945B-842B-45A7-8F63-D1AC2426C1D7}" type="pres">
      <dgm:prSet presAssocID="{A54C199D-8AA9-4FB4-9D26-EA0BE9BD20C0}" presName="composite" presStyleCnt="0"/>
      <dgm:spPr/>
    </dgm:pt>
    <dgm:pt modelId="{850C05E3-AB89-4C9D-9689-D895E10029C3}" type="pres">
      <dgm:prSet presAssocID="{A54C199D-8AA9-4FB4-9D26-EA0BE9BD20C0}" presName="background" presStyleLbl="node0" presStyleIdx="2" presStyleCnt="4"/>
      <dgm:spPr/>
    </dgm:pt>
    <dgm:pt modelId="{C0D91BBD-88C9-47CA-913E-B6C09878E6EB}" type="pres">
      <dgm:prSet presAssocID="{A54C199D-8AA9-4FB4-9D26-EA0BE9BD20C0}" presName="text" presStyleLbl="fgAcc0" presStyleIdx="2" presStyleCnt="4">
        <dgm:presLayoutVars>
          <dgm:chPref val="3"/>
        </dgm:presLayoutVars>
      </dgm:prSet>
      <dgm:spPr/>
    </dgm:pt>
    <dgm:pt modelId="{4483B2B5-8022-426D-966B-815B8430CA50}" type="pres">
      <dgm:prSet presAssocID="{A54C199D-8AA9-4FB4-9D26-EA0BE9BD20C0}" presName="hierChild2" presStyleCnt="0"/>
      <dgm:spPr/>
    </dgm:pt>
    <dgm:pt modelId="{3C924871-8AAF-4421-B68D-04B8414462A3}" type="pres">
      <dgm:prSet presAssocID="{0FADA48D-3229-478B-9FD3-7EA2513A5A07}" presName="hierRoot1" presStyleCnt="0"/>
      <dgm:spPr/>
    </dgm:pt>
    <dgm:pt modelId="{6CBFA3FB-A7B0-46A8-976B-3AA7F4B695D5}" type="pres">
      <dgm:prSet presAssocID="{0FADA48D-3229-478B-9FD3-7EA2513A5A07}" presName="composite" presStyleCnt="0"/>
      <dgm:spPr/>
    </dgm:pt>
    <dgm:pt modelId="{F3BDC07E-74FA-48C2-B69E-9C0CC5D621B8}" type="pres">
      <dgm:prSet presAssocID="{0FADA48D-3229-478B-9FD3-7EA2513A5A07}" presName="background" presStyleLbl="node0" presStyleIdx="3" presStyleCnt="4"/>
      <dgm:spPr/>
    </dgm:pt>
    <dgm:pt modelId="{72FD4947-7E1C-4B16-AE26-28315B526384}" type="pres">
      <dgm:prSet presAssocID="{0FADA48D-3229-478B-9FD3-7EA2513A5A07}" presName="text" presStyleLbl="fgAcc0" presStyleIdx="3" presStyleCnt="4">
        <dgm:presLayoutVars>
          <dgm:chPref val="3"/>
        </dgm:presLayoutVars>
      </dgm:prSet>
      <dgm:spPr/>
    </dgm:pt>
    <dgm:pt modelId="{60DFD9B0-E137-45F7-ABE1-A9FE0417956D}" type="pres">
      <dgm:prSet presAssocID="{0FADA48D-3229-478B-9FD3-7EA2513A5A07}" presName="hierChild2" presStyleCnt="0"/>
      <dgm:spPr/>
    </dgm:pt>
  </dgm:ptLst>
  <dgm:cxnLst>
    <dgm:cxn modelId="{F6F95F01-CC6F-414F-AB78-2740C365BC58}" type="presOf" srcId="{A54C199D-8AA9-4FB4-9D26-EA0BE9BD20C0}" destId="{C0D91BBD-88C9-47CA-913E-B6C09878E6EB}" srcOrd="0" destOrd="0" presId="urn:microsoft.com/office/officeart/2005/8/layout/hierarchy1"/>
    <dgm:cxn modelId="{BAD7BD03-BF60-41D5-998D-4C5B0FB149DB}" type="presOf" srcId="{0FADA48D-3229-478B-9FD3-7EA2513A5A07}" destId="{72FD4947-7E1C-4B16-AE26-28315B526384}" srcOrd="0" destOrd="0" presId="urn:microsoft.com/office/officeart/2005/8/layout/hierarchy1"/>
    <dgm:cxn modelId="{FEE17410-BEDA-4BB3-8A25-017D601F4D1A}" type="presOf" srcId="{9A1E5A4D-3323-409C-ADFA-1B49537CA7F6}" destId="{AFF9A152-18CE-404E-99F7-55DF5C81C08C}" srcOrd="0" destOrd="0" presId="urn:microsoft.com/office/officeart/2005/8/layout/hierarchy1"/>
    <dgm:cxn modelId="{FDED6A2F-6544-48BF-80DB-1DF025958B5E}" type="presOf" srcId="{1D456ED3-3E82-4267-B005-D9AF9BAD2C44}" destId="{6A59EBD2-2FDC-422B-A677-28008223E1B3}" srcOrd="0" destOrd="0" presId="urn:microsoft.com/office/officeart/2005/8/layout/hierarchy1"/>
    <dgm:cxn modelId="{1E95A333-50A3-4562-9715-02AF6EFB7E8F}" srcId="{E9F49A12-9000-42C4-A2A2-16F15DF5226E}" destId="{AC4BB383-C324-402E-9C5F-C054A246F1F9}" srcOrd="0" destOrd="0" parTransId="{520D268E-C843-4A4F-A501-42F2E1785D3F}" sibTransId="{F6BDC7F3-1721-463D-9136-482E98DCEF9A}"/>
    <dgm:cxn modelId="{9991B35D-E894-469A-8E58-6263E2F357F4}" type="presOf" srcId="{16B529E6-2F2F-4253-8F30-D60C5431D61B}" destId="{23CE144F-568A-46AC-95F4-B5F4C8AEACC5}" srcOrd="0" destOrd="0" presId="urn:microsoft.com/office/officeart/2005/8/layout/hierarchy1"/>
    <dgm:cxn modelId="{4F23565F-A514-4E6D-831C-0BE0D77F1DD0}" srcId="{16B529E6-2F2F-4253-8F30-D60C5431D61B}" destId="{1D456ED3-3E82-4267-B005-D9AF9BAD2C44}" srcOrd="3" destOrd="0" parTransId="{22DD2B63-14D7-4627-9B89-EEF2879EE293}" sibTransId="{4E0299A3-FA55-4CFD-B2EB-C3AE51AE9B9A}"/>
    <dgm:cxn modelId="{4FAAA665-185C-49C7-BFD6-A2F21F14D9C7}" type="presOf" srcId="{830BF454-6FE7-4B76-8D92-DFB17EF08A93}" destId="{AEE1913B-24B6-42AC-9AE9-0D78F13E7F52}" srcOrd="0" destOrd="0" presId="urn:microsoft.com/office/officeart/2005/8/layout/hierarchy1"/>
    <dgm:cxn modelId="{17AD564B-B021-4D7F-BB03-CC01D0C32154}" type="presOf" srcId="{6B71C9B6-E129-40B2-B3EF-627446142BAE}" destId="{B958D51C-E973-46E6-880C-FEB0A6B2B160}" srcOrd="0" destOrd="0" presId="urn:microsoft.com/office/officeart/2005/8/layout/hierarchy1"/>
    <dgm:cxn modelId="{9CB1DE4B-E1D7-4F89-9B09-BFB35BCF075F}" srcId="{16B529E6-2F2F-4253-8F30-D60C5431D61B}" destId="{6B71C9B6-E129-40B2-B3EF-627446142BAE}" srcOrd="2" destOrd="0" parTransId="{21095609-D5A5-48DC-B0F4-5422634D3B29}" sibTransId="{4EE98B05-159D-45C0-99CC-44A2B2B50A73}"/>
    <dgm:cxn modelId="{E8D1016C-69CC-4970-B572-13A5169F27C3}" type="presOf" srcId="{AC4BB383-C324-402E-9C5F-C054A246F1F9}" destId="{26968529-669C-4626-97FB-68369E3E112B}" srcOrd="0" destOrd="0" presId="urn:microsoft.com/office/officeart/2005/8/layout/hierarchy1"/>
    <dgm:cxn modelId="{F4D0BA70-382E-4D83-B778-F7C33E61F1BB}" srcId="{E9F49A12-9000-42C4-A2A2-16F15DF5226E}" destId="{16B529E6-2F2F-4253-8F30-D60C5431D61B}" srcOrd="1" destOrd="0" parTransId="{6A9AE7A4-A1A5-4501-9BDC-1EF63CD4F2CD}" sibTransId="{D6F5C5AF-D5F4-4BA3-B795-8FD9DE2A6B19}"/>
    <dgm:cxn modelId="{6A7C7258-638B-43A9-841C-6747B4B6C9B3}" type="presOf" srcId="{E9F49A12-9000-42C4-A2A2-16F15DF5226E}" destId="{497C950A-B5D9-4A3F-8C52-AA39AFC3DDBE}" srcOrd="0" destOrd="0" presId="urn:microsoft.com/office/officeart/2005/8/layout/hierarchy1"/>
    <dgm:cxn modelId="{5F40C059-EF8F-4995-8AB7-54AC02D7720B}" srcId="{E9F49A12-9000-42C4-A2A2-16F15DF5226E}" destId="{A54C199D-8AA9-4FB4-9D26-EA0BE9BD20C0}" srcOrd="2" destOrd="0" parTransId="{35CFE737-7494-4C2B-91BF-69240CE1FD1E}" sibTransId="{5D69E2D0-182A-42F2-AFAE-4AB9077C7077}"/>
    <dgm:cxn modelId="{FFE34589-27AD-4281-933C-D7BABECE493F}" type="presOf" srcId="{21095609-D5A5-48DC-B0F4-5422634D3B29}" destId="{22666345-E648-4EC1-80AF-BCF09385CEDF}" srcOrd="0" destOrd="0" presId="urn:microsoft.com/office/officeart/2005/8/layout/hierarchy1"/>
    <dgm:cxn modelId="{149A3A9B-F337-490B-BF65-A0AED5A659F3}" srcId="{16B529E6-2F2F-4253-8F30-D60C5431D61B}" destId="{E4843A23-E0CF-43DE-A825-93781FAA6E1D}" srcOrd="1" destOrd="0" parTransId="{286226A5-5950-4371-972B-F7437C7B19B0}" sibTransId="{9946D67D-8449-43D2-891A-7397E6DE0307}"/>
    <dgm:cxn modelId="{77753BC6-61A7-42EE-AEBF-19A550327F02}" srcId="{E9F49A12-9000-42C4-A2A2-16F15DF5226E}" destId="{0FADA48D-3229-478B-9FD3-7EA2513A5A07}" srcOrd="3" destOrd="0" parTransId="{D680A1B2-489D-4F5C-9B73-8C64DF6E68FA}" sibTransId="{D3AB7107-1ABA-4D74-9BA2-7BB156F31511}"/>
    <dgm:cxn modelId="{97D41DD3-1D06-4D5A-AB6D-0D4F91152167}" type="presOf" srcId="{286226A5-5950-4371-972B-F7437C7B19B0}" destId="{AD6B620F-20D5-4081-848D-97CEC17A94A3}" srcOrd="0" destOrd="0" presId="urn:microsoft.com/office/officeart/2005/8/layout/hierarchy1"/>
    <dgm:cxn modelId="{8987F9F5-2E1E-4901-82ED-649EBA5A79F3}" type="presOf" srcId="{E4843A23-E0CF-43DE-A825-93781FAA6E1D}" destId="{F3ED4462-317B-4389-9049-8DB98978D0E4}" srcOrd="0" destOrd="0" presId="urn:microsoft.com/office/officeart/2005/8/layout/hierarchy1"/>
    <dgm:cxn modelId="{D3CE6AFC-DC97-4108-A679-BE4BA6CF9368}" srcId="{16B529E6-2F2F-4253-8F30-D60C5431D61B}" destId="{830BF454-6FE7-4B76-8D92-DFB17EF08A93}" srcOrd="0" destOrd="0" parTransId="{9A1E5A4D-3323-409C-ADFA-1B49537CA7F6}" sibTransId="{2A59CD8B-5CBE-4861-B930-A7C6ECFA94B1}"/>
    <dgm:cxn modelId="{3E4C13FE-2C29-40E5-946B-EBCADC4B105F}" type="presOf" srcId="{22DD2B63-14D7-4627-9B89-EEF2879EE293}" destId="{F28AF0E4-F753-4DA1-9A46-DF339BE32D06}" srcOrd="0" destOrd="0" presId="urn:microsoft.com/office/officeart/2005/8/layout/hierarchy1"/>
    <dgm:cxn modelId="{D141BBBE-3DF4-4E9E-B7B7-C74BE4380132}" type="presParOf" srcId="{497C950A-B5D9-4A3F-8C52-AA39AFC3DDBE}" destId="{CF45EF23-2CA3-4C3B-ACB6-B17C87444861}" srcOrd="0" destOrd="0" presId="urn:microsoft.com/office/officeart/2005/8/layout/hierarchy1"/>
    <dgm:cxn modelId="{37BAA4F9-CB56-4E64-BCC5-B8BC05FDFA9B}" type="presParOf" srcId="{CF45EF23-2CA3-4C3B-ACB6-B17C87444861}" destId="{6DBF2272-AB7D-4FC0-9010-A5111546F537}" srcOrd="0" destOrd="0" presId="urn:microsoft.com/office/officeart/2005/8/layout/hierarchy1"/>
    <dgm:cxn modelId="{4E180360-5336-4E40-86B8-6EAB6AD659C7}" type="presParOf" srcId="{6DBF2272-AB7D-4FC0-9010-A5111546F537}" destId="{35854840-7BAA-4636-9D9F-6FBFDABB96D2}" srcOrd="0" destOrd="0" presId="urn:microsoft.com/office/officeart/2005/8/layout/hierarchy1"/>
    <dgm:cxn modelId="{B7341A58-839B-4DA6-9831-00E6D6726667}" type="presParOf" srcId="{6DBF2272-AB7D-4FC0-9010-A5111546F537}" destId="{26968529-669C-4626-97FB-68369E3E112B}" srcOrd="1" destOrd="0" presId="urn:microsoft.com/office/officeart/2005/8/layout/hierarchy1"/>
    <dgm:cxn modelId="{411804DC-D03E-4F41-AD14-E49983D3E76C}" type="presParOf" srcId="{CF45EF23-2CA3-4C3B-ACB6-B17C87444861}" destId="{2B3E38D6-17D1-41B1-8091-8CEEAAA39F83}" srcOrd="1" destOrd="0" presId="urn:microsoft.com/office/officeart/2005/8/layout/hierarchy1"/>
    <dgm:cxn modelId="{8281A7E2-3ED7-4013-B393-21B5008DD30F}" type="presParOf" srcId="{497C950A-B5D9-4A3F-8C52-AA39AFC3DDBE}" destId="{87B7EE16-C653-4CFE-ADC0-86CE80C59407}" srcOrd="1" destOrd="0" presId="urn:microsoft.com/office/officeart/2005/8/layout/hierarchy1"/>
    <dgm:cxn modelId="{5BC257E7-778E-4D35-93CA-BFCA8261C7E9}" type="presParOf" srcId="{87B7EE16-C653-4CFE-ADC0-86CE80C59407}" destId="{C364BB4C-90CD-4A38-91C4-F34B5445C57E}" srcOrd="0" destOrd="0" presId="urn:microsoft.com/office/officeart/2005/8/layout/hierarchy1"/>
    <dgm:cxn modelId="{E700A41A-FC1E-4B7C-B523-81AE7E7A3C66}" type="presParOf" srcId="{C364BB4C-90CD-4A38-91C4-F34B5445C57E}" destId="{60F715EF-B9F6-4563-BF31-C36BD1A0BD57}" srcOrd="0" destOrd="0" presId="urn:microsoft.com/office/officeart/2005/8/layout/hierarchy1"/>
    <dgm:cxn modelId="{0D10FCE6-E0B2-4AF2-9DB7-E785D31DED73}" type="presParOf" srcId="{C364BB4C-90CD-4A38-91C4-F34B5445C57E}" destId="{23CE144F-568A-46AC-95F4-B5F4C8AEACC5}" srcOrd="1" destOrd="0" presId="urn:microsoft.com/office/officeart/2005/8/layout/hierarchy1"/>
    <dgm:cxn modelId="{0A2E2E38-BDCD-498F-8A14-8B2631409B0A}" type="presParOf" srcId="{87B7EE16-C653-4CFE-ADC0-86CE80C59407}" destId="{5AC99D7E-C7A1-416E-AA53-39FD38E1EBC4}" srcOrd="1" destOrd="0" presId="urn:microsoft.com/office/officeart/2005/8/layout/hierarchy1"/>
    <dgm:cxn modelId="{3CA33432-EF6C-4A12-AFA6-36F696DFBFC9}" type="presParOf" srcId="{5AC99D7E-C7A1-416E-AA53-39FD38E1EBC4}" destId="{AFF9A152-18CE-404E-99F7-55DF5C81C08C}" srcOrd="0" destOrd="0" presId="urn:microsoft.com/office/officeart/2005/8/layout/hierarchy1"/>
    <dgm:cxn modelId="{FB630F48-94FB-4F2F-9BC4-DE99E68C33B8}" type="presParOf" srcId="{5AC99D7E-C7A1-416E-AA53-39FD38E1EBC4}" destId="{3E5DDE54-D8CC-47AB-B015-1B868EC477D5}" srcOrd="1" destOrd="0" presId="urn:microsoft.com/office/officeart/2005/8/layout/hierarchy1"/>
    <dgm:cxn modelId="{8BBA9E34-BE97-4F65-BDEC-09C6D1E41784}" type="presParOf" srcId="{3E5DDE54-D8CC-47AB-B015-1B868EC477D5}" destId="{F1A48E68-C0AC-4E89-ABD1-E0450142CC8B}" srcOrd="0" destOrd="0" presId="urn:microsoft.com/office/officeart/2005/8/layout/hierarchy1"/>
    <dgm:cxn modelId="{7CE9260B-9E52-4B4C-9B1A-B5B725D02188}" type="presParOf" srcId="{F1A48E68-C0AC-4E89-ABD1-E0450142CC8B}" destId="{B06A39EF-F143-4E03-A372-9F3095FC6B07}" srcOrd="0" destOrd="0" presId="urn:microsoft.com/office/officeart/2005/8/layout/hierarchy1"/>
    <dgm:cxn modelId="{364C5BE3-041A-493A-9E63-698F3D212B59}" type="presParOf" srcId="{F1A48E68-C0AC-4E89-ABD1-E0450142CC8B}" destId="{AEE1913B-24B6-42AC-9AE9-0D78F13E7F52}" srcOrd="1" destOrd="0" presId="urn:microsoft.com/office/officeart/2005/8/layout/hierarchy1"/>
    <dgm:cxn modelId="{7AAD63E2-7B1D-43F3-ACFF-C987E6EB9F09}" type="presParOf" srcId="{3E5DDE54-D8CC-47AB-B015-1B868EC477D5}" destId="{6A0ED0F1-E4C2-45CC-82B3-7092B6C6A1FE}" srcOrd="1" destOrd="0" presId="urn:microsoft.com/office/officeart/2005/8/layout/hierarchy1"/>
    <dgm:cxn modelId="{604CBA9A-3D30-45F4-9672-D9A3EDA6593C}" type="presParOf" srcId="{5AC99D7E-C7A1-416E-AA53-39FD38E1EBC4}" destId="{AD6B620F-20D5-4081-848D-97CEC17A94A3}" srcOrd="2" destOrd="0" presId="urn:microsoft.com/office/officeart/2005/8/layout/hierarchy1"/>
    <dgm:cxn modelId="{85920BEE-E948-4A73-8B91-F996814DF5B2}" type="presParOf" srcId="{5AC99D7E-C7A1-416E-AA53-39FD38E1EBC4}" destId="{C39509A5-774E-43A1-A3D3-59FE2FF5D0C9}" srcOrd="3" destOrd="0" presId="urn:microsoft.com/office/officeart/2005/8/layout/hierarchy1"/>
    <dgm:cxn modelId="{B2B71EDB-AE93-4133-B1E4-E795B68D8D19}" type="presParOf" srcId="{C39509A5-774E-43A1-A3D3-59FE2FF5D0C9}" destId="{12D53F0D-1A5F-47A6-97F9-08B4D6CFBD08}" srcOrd="0" destOrd="0" presId="urn:microsoft.com/office/officeart/2005/8/layout/hierarchy1"/>
    <dgm:cxn modelId="{3787CB3B-ACF7-4A25-976A-F806E625D0CF}" type="presParOf" srcId="{12D53F0D-1A5F-47A6-97F9-08B4D6CFBD08}" destId="{6F666EA2-806C-477C-84DE-0EFCE9EE891F}" srcOrd="0" destOrd="0" presId="urn:microsoft.com/office/officeart/2005/8/layout/hierarchy1"/>
    <dgm:cxn modelId="{F91E4C5B-904E-4CCC-901E-D985684FA831}" type="presParOf" srcId="{12D53F0D-1A5F-47A6-97F9-08B4D6CFBD08}" destId="{F3ED4462-317B-4389-9049-8DB98978D0E4}" srcOrd="1" destOrd="0" presId="urn:microsoft.com/office/officeart/2005/8/layout/hierarchy1"/>
    <dgm:cxn modelId="{D94A22CE-24B8-4AAA-B670-D1AA6780EE46}" type="presParOf" srcId="{C39509A5-774E-43A1-A3D3-59FE2FF5D0C9}" destId="{14AC1CCB-1D9C-4C3B-BC5D-DF2317A93382}" srcOrd="1" destOrd="0" presId="urn:microsoft.com/office/officeart/2005/8/layout/hierarchy1"/>
    <dgm:cxn modelId="{DC89484D-E6DE-4DFE-B1F4-FD206CBD600F}" type="presParOf" srcId="{5AC99D7E-C7A1-416E-AA53-39FD38E1EBC4}" destId="{22666345-E648-4EC1-80AF-BCF09385CEDF}" srcOrd="4" destOrd="0" presId="urn:microsoft.com/office/officeart/2005/8/layout/hierarchy1"/>
    <dgm:cxn modelId="{054367AC-A53A-4253-A54D-E30AE67254DA}" type="presParOf" srcId="{5AC99D7E-C7A1-416E-AA53-39FD38E1EBC4}" destId="{322F83D5-D166-4F4A-B7C5-E6C30C5FD12B}" srcOrd="5" destOrd="0" presId="urn:microsoft.com/office/officeart/2005/8/layout/hierarchy1"/>
    <dgm:cxn modelId="{80D1ACF1-94F1-496E-966B-29C691756917}" type="presParOf" srcId="{322F83D5-D166-4F4A-B7C5-E6C30C5FD12B}" destId="{F32FD490-07AC-4BAF-9AA5-01D77289A910}" srcOrd="0" destOrd="0" presId="urn:microsoft.com/office/officeart/2005/8/layout/hierarchy1"/>
    <dgm:cxn modelId="{E78F50A4-CE87-4F06-8D46-5C2FD9C5BFDC}" type="presParOf" srcId="{F32FD490-07AC-4BAF-9AA5-01D77289A910}" destId="{89225854-961C-438A-9A96-A399C0BCC747}" srcOrd="0" destOrd="0" presId="urn:microsoft.com/office/officeart/2005/8/layout/hierarchy1"/>
    <dgm:cxn modelId="{792A73A3-B14F-451C-954D-283B5B9C3177}" type="presParOf" srcId="{F32FD490-07AC-4BAF-9AA5-01D77289A910}" destId="{B958D51C-E973-46E6-880C-FEB0A6B2B160}" srcOrd="1" destOrd="0" presId="urn:microsoft.com/office/officeart/2005/8/layout/hierarchy1"/>
    <dgm:cxn modelId="{17719E82-A688-4B0A-89E1-6D5491679DC5}" type="presParOf" srcId="{322F83D5-D166-4F4A-B7C5-E6C30C5FD12B}" destId="{8FFB67FF-0F31-40B0-8784-578A6535960F}" srcOrd="1" destOrd="0" presId="urn:microsoft.com/office/officeart/2005/8/layout/hierarchy1"/>
    <dgm:cxn modelId="{1DE1228C-A2C9-4843-9C36-D1C235E3EECE}" type="presParOf" srcId="{5AC99D7E-C7A1-416E-AA53-39FD38E1EBC4}" destId="{F28AF0E4-F753-4DA1-9A46-DF339BE32D06}" srcOrd="6" destOrd="0" presId="urn:microsoft.com/office/officeart/2005/8/layout/hierarchy1"/>
    <dgm:cxn modelId="{E2DA5353-8018-462C-AA8E-A4C1E397F420}" type="presParOf" srcId="{5AC99D7E-C7A1-416E-AA53-39FD38E1EBC4}" destId="{B3B056D5-5E6A-48B0-B039-FC07E3E53332}" srcOrd="7" destOrd="0" presId="urn:microsoft.com/office/officeart/2005/8/layout/hierarchy1"/>
    <dgm:cxn modelId="{03F8F484-5BEF-4CC9-8935-8F161213B3A5}" type="presParOf" srcId="{B3B056D5-5E6A-48B0-B039-FC07E3E53332}" destId="{8443CA41-3805-45B5-A02A-07B7F2E2D76F}" srcOrd="0" destOrd="0" presId="urn:microsoft.com/office/officeart/2005/8/layout/hierarchy1"/>
    <dgm:cxn modelId="{BD5F5056-DA97-4C93-9DE8-EC34CE9433EB}" type="presParOf" srcId="{8443CA41-3805-45B5-A02A-07B7F2E2D76F}" destId="{3495EAA6-921B-4AA7-A42E-FC30C9A15EE7}" srcOrd="0" destOrd="0" presId="urn:microsoft.com/office/officeart/2005/8/layout/hierarchy1"/>
    <dgm:cxn modelId="{17B5940D-8FFB-4561-864B-6AE4A334A53F}" type="presParOf" srcId="{8443CA41-3805-45B5-A02A-07B7F2E2D76F}" destId="{6A59EBD2-2FDC-422B-A677-28008223E1B3}" srcOrd="1" destOrd="0" presId="urn:microsoft.com/office/officeart/2005/8/layout/hierarchy1"/>
    <dgm:cxn modelId="{DB2B7388-0FDD-4E9F-8369-0CD0CC48998C}" type="presParOf" srcId="{B3B056D5-5E6A-48B0-B039-FC07E3E53332}" destId="{7835D31D-146B-47FF-9394-0ECB0411EBC0}" srcOrd="1" destOrd="0" presId="urn:microsoft.com/office/officeart/2005/8/layout/hierarchy1"/>
    <dgm:cxn modelId="{DF892A98-2352-4FE5-B481-29813C5C483A}" type="presParOf" srcId="{497C950A-B5D9-4A3F-8C52-AA39AFC3DDBE}" destId="{B645FDDE-8139-419F-88A1-8CDAF00E072D}" srcOrd="2" destOrd="0" presId="urn:microsoft.com/office/officeart/2005/8/layout/hierarchy1"/>
    <dgm:cxn modelId="{23661304-6CC7-48C7-8763-64B2B1FCDDCA}" type="presParOf" srcId="{B645FDDE-8139-419F-88A1-8CDAF00E072D}" destId="{E439945B-842B-45A7-8F63-D1AC2426C1D7}" srcOrd="0" destOrd="0" presId="urn:microsoft.com/office/officeart/2005/8/layout/hierarchy1"/>
    <dgm:cxn modelId="{25461C30-6B9D-4795-9DA0-C84851BCD816}" type="presParOf" srcId="{E439945B-842B-45A7-8F63-D1AC2426C1D7}" destId="{850C05E3-AB89-4C9D-9689-D895E10029C3}" srcOrd="0" destOrd="0" presId="urn:microsoft.com/office/officeart/2005/8/layout/hierarchy1"/>
    <dgm:cxn modelId="{58457CD1-DCB0-4F73-AB3E-47B1B186B6C8}" type="presParOf" srcId="{E439945B-842B-45A7-8F63-D1AC2426C1D7}" destId="{C0D91BBD-88C9-47CA-913E-B6C09878E6EB}" srcOrd="1" destOrd="0" presId="urn:microsoft.com/office/officeart/2005/8/layout/hierarchy1"/>
    <dgm:cxn modelId="{86E4C0D9-650A-48DF-A6BF-D013AA374798}" type="presParOf" srcId="{B645FDDE-8139-419F-88A1-8CDAF00E072D}" destId="{4483B2B5-8022-426D-966B-815B8430CA50}" srcOrd="1" destOrd="0" presId="urn:microsoft.com/office/officeart/2005/8/layout/hierarchy1"/>
    <dgm:cxn modelId="{787E6C80-4C8F-400A-8DAB-36C3C3EDA8BF}" type="presParOf" srcId="{497C950A-B5D9-4A3F-8C52-AA39AFC3DDBE}" destId="{3C924871-8AAF-4421-B68D-04B8414462A3}" srcOrd="3" destOrd="0" presId="urn:microsoft.com/office/officeart/2005/8/layout/hierarchy1"/>
    <dgm:cxn modelId="{815297AE-99AD-43B0-A9E4-FA570ECF88C1}" type="presParOf" srcId="{3C924871-8AAF-4421-B68D-04B8414462A3}" destId="{6CBFA3FB-A7B0-46A8-976B-3AA7F4B695D5}" srcOrd="0" destOrd="0" presId="urn:microsoft.com/office/officeart/2005/8/layout/hierarchy1"/>
    <dgm:cxn modelId="{BEC0CC1D-82AB-4F6E-9D9A-562D48784998}" type="presParOf" srcId="{6CBFA3FB-A7B0-46A8-976B-3AA7F4B695D5}" destId="{F3BDC07E-74FA-48C2-B69E-9C0CC5D621B8}" srcOrd="0" destOrd="0" presId="urn:microsoft.com/office/officeart/2005/8/layout/hierarchy1"/>
    <dgm:cxn modelId="{D98E7E33-46A8-4F22-B2B0-DEA5A527C842}" type="presParOf" srcId="{6CBFA3FB-A7B0-46A8-976B-3AA7F4B695D5}" destId="{72FD4947-7E1C-4B16-AE26-28315B526384}" srcOrd="1" destOrd="0" presId="urn:microsoft.com/office/officeart/2005/8/layout/hierarchy1"/>
    <dgm:cxn modelId="{39C307FA-BB95-477F-B36E-840D6DD8B772}" type="presParOf" srcId="{3C924871-8AAF-4421-B68D-04B8414462A3}" destId="{60DFD9B0-E137-45F7-ABE1-A9FE0417956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D9D41DD-44A8-4FE6-AC4F-8BDBD67E9CD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7FECB15-804E-46C9-87A7-86E85D2A08F6}">
      <dgm:prSet/>
      <dgm:spPr/>
      <dgm:t>
        <a:bodyPr/>
        <a:lstStyle/>
        <a:p>
          <a:r>
            <a:rPr lang="en-US" b="1"/>
            <a:t>Customization</a:t>
          </a:r>
          <a:r>
            <a:rPr lang="en-US"/>
            <a:t>: Survey questions were personalized to suit the Port Talbot community.</a:t>
          </a:r>
        </a:p>
      </dgm:t>
    </dgm:pt>
    <dgm:pt modelId="{220E15EF-04C2-4666-A3D0-7F1BD010CCEA}" type="parTrans" cxnId="{E8356DD7-C013-414A-ABA9-57A4AE5D3EBA}">
      <dgm:prSet/>
      <dgm:spPr/>
      <dgm:t>
        <a:bodyPr/>
        <a:lstStyle/>
        <a:p>
          <a:endParaRPr lang="en-US"/>
        </a:p>
      </dgm:t>
    </dgm:pt>
    <dgm:pt modelId="{BBD72DAF-AC58-4F8F-BF84-FE3C113A8236}" type="sibTrans" cxnId="{E8356DD7-C013-414A-ABA9-57A4AE5D3EBA}">
      <dgm:prSet/>
      <dgm:spPr/>
      <dgm:t>
        <a:bodyPr/>
        <a:lstStyle/>
        <a:p>
          <a:endParaRPr lang="en-US"/>
        </a:p>
      </dgm:t>
    </dgm:pt>
    <dgm:pt modelId="{D5EFC07F-DCBD-41FA-B094-5CC88BC931B4}">
      <dgm:prSet/>
      <dgm:spPr/>
      <dgm:t>
        <a:bodyPr/>
        <a:lstStyle/>
        <a:p>
          <a:r>
            <a:rPr lang="en-US" b="1"/>
            <a:t>Focused Audience</a:t>
          </a:r>
          <a:r>
            <a:rPr lang="en-US"/>
            <a:t>: Narrowed the survey focus to reach the specific Port Talbot community.</a:t>
          </a:r>
        </a:p>
      </dgm:t>
    </dgm:pt>
    <dgm:pt modelId="{92E74B87-A389-431F-AD97-949FB4D21937}" type="parTrans" cxnId="{DA74D8EB-67BD-419A-822B-2681D845893B}">
      <dgm:prSet/>
      <dgm:spPr/>
      <dgm:t>
        <a:bodyPr/>
        <a:lstStyle/>
        <a:p>
          <a:endParaRPr lang="en-US"/>
        </a:p>
      </dgm:t>
    </dgm:pt>
    <dgm:pt modelId="{A34CCDB8-D2E9-4A5A-BFD2-291964F89746}" type="sibTrans" cxnId="{DA74D8EB-67BD-419A-822B-2681D845893B}">
      <dgm:prSet/>
      <dgm:spPr/>
      <dgm:t>
        <a:bodyPr/>
        <a:lstStyle/>
        <a:p>
          <a:endParaRPr lang="en-US"/>
        </a:p>
      </dgm:t>
    </dgm:pt>
    <dgm:pt modelId="{1BEFAC78-AB25-4DE8-87C6-210011C945D2}">
      <dgm:prSet/>
      <dgm:spPr/>
      <dgm:t>
        <a:bodyPr/>
        <a:lstStyle/>
        <a:p>
          <a:r>
            <a:rPr lang="en-US" b="1"/>
            <a:t>Cost-Effectiveness</a:t>
          </a:r>
          <a:r>
            <a:rPr lang="en-US"/>
            <a:t>: Surveys were deemed cost-effective and efficient for gathering instant input and making informed decisions.</a:t>
          </a:r>
        </a:p>
      </dgm:t>
    </dgm:pt>
    <dgm:pt modelId="{00C9B6D5-D592-4501-B88E-8E5A5631F633}" type="parTrans" cxnId="{E8C63BD3-88F9-4B4B-9D5D-1970B4F1CA6F}">
      <dgm:prSet/>
      <dgm:spPr/>
      <dgm:t>
        <a:bodyPr/>
        <a:lstStyle/>
        <a:p>
          <a:endParaRPr lang="en-US"/>
        </a:p>
      </dgm:t>
    </dgm:pt>
    <dgm:pt modelId="{66FA770F-CDCC-4758-BB6B-5D116BBE26D7}" type="sibTrans" cxnId="{E8C63BD3-88F9-4B4B-9D5D-1970B4F1CA6F}">
      <dgm:prSet/>
      <dgm:spPr/>
      <dgm:t>
        <a:bodyPr/>
        <a:lstStyle/>
        <a:p>
          <a:endParaRPr lang="en-US"/>
        </a:p>
      </dgm:t>
    </dgm:pt>
    <dgm:pt modelId="{3EA2CC29-D31B-4F58-969E-1E9CBA4D9D7E}">
      <dgm:prSet/>
      <dgm:spPr/>
      <dgm:t>
        <a:bodyPr/>
        <a:lstStyle/>
        <a:p>
          <a:r>
            <a:rPr lang="en-US" b="1"/>
            <a:t>Statistical Software</a:t>
          </a:r>
          <a:r>
            <a:rPr lang="en-US"/>
            <a:t>: Leveraged statistical software for quick data analysis and insights.</a:t>
          </a:r>
        </a:p>
      </dgm:t>
    </dgm:pt>
    <dgm:pt modelId="{16E018E9-910A-4D43-8290-2E51E99F1AB2}" type="parTrans" cxnId="{0C2EA4CB-3D26-46B7-9C7D-B43127CD61D8}">
      <dgm:prSet/>
      <dgm:spPr/>
      <dgm:t>
        <a:bodyPr/>
        <a:lstStyle/>
        <a:p>
          <a:endParaRPr lang="en-US"/>
        </a:p>
      </dgm:t>
    </dgm:pt>
    <dgm:pt modelId="{6FAA3BF0-47C9-4233-9201-718DB2D1A69A}" type="sibTrans" cxnId="{0C2EA4CB-3D26-46B7-9C7D-B43127CD61D8}">
      <dgm:prSet/>
      <dgm:spPr/>
      <dgm:t>
        <a:bodyPr/>
        <a:lstStyle/>
        <a:p>
          <a:endParaRPr lang="en-US"/>
        </a:p>
      </dgm:t>
    </dgm:pt>
    <dgm:pt modelId="{A5829CC4-0CB8-4E6A-B814-3C3117011A5F}">
      <dgm:prSet/>
      <dgm:spPr/>
      <dgm:t>
        <a:bodyPr/>
        <a:lstStyle/>
        <a:p>
          <a:r>
            <a:rPr lang="en-US" b="1"/>
            <a:t>Monitoring Changes</a:t>
          </a:r>
          <a:r>
            <a:rPr lang="en-US"/>
            <a:t>: Regular surveys allow monitoring of customer settings, opinions, and behavior over time.</a:t>
          </a:r>
        </a:p>
      </dgm:t>
    </dgm:pt>
    <dgm:pt modelId="{43E8685E-3AE0-45E8-AAA9-0D33D2F98C15}" type="parTrans" cxnId="{9DE870B6-25F3-4A53-B2F3-6846F386D173}">
      <dgm:prSet/>
      <dgm:spPr/>
      <dgm:t>
        <a:bodyPr/>
        <a:lstStyle/>
        <a:p>
          <a:endParaRPr lang="en-US"/>
        </a:p>
      </dgm:t>
    </dgm:pt>
    <dgm:pt modelId="{87849C31-872F-4F86-9B47-D5149AE5D7C2}" type="sibTrans" cxnId="{9DE870B6-25F3-4A53-B2F3-6846F386D173}">
      <dgm:prSet/>
      <dgm:spPr/>
      <dgm:t>
        <a:bodyPr/>
        <a:lstStyle/>
        <a:p>
          <a:endParaRPr lang="en-US"/>
        </a:p>
      </dgm:t>
    </dgm:pt>
    <dgm:pt modelId="{1EDD4FB4-67E6-4597-BB33-5E6E9683E9BD}">
      <dgm:prSet/>
      <dgm:spPr/>
      <dgm:t>
        <a:bodyPr/>
        <a:lstStyle/>
        <a:p>
          <a:r>
            <a:rPr lang="en-US" b="1"/>
            <a:t>Efficiency</a:t>
          </a:r>
          <a:r>
            <a:rPr lang="en-US"/>
            <a:t>: Surveys facilitated faster data gathering and analysis compared to paper-based methods.</a:t>
          </a:r>
        </a:p>
      </dgm:t>
    </dgm:pt>
    <dgm:pt modelId="{0BF70CFC-7722-4E61-BBB7-928F9739E8DE}" type="parTrans" cxnId="{840D1AB6-7497-4E2C-B523-8604EB36E993}">
      <dgm:prSet/>
      <dgm:spPr/>
      <dgm:t>
        <a:bodyPr/>
        <a:lstStyle/>
        <a:p>
          <a:endParaRPr lang="en-US"/>
        </a:p>
      </dgm:t>
    </dgm:pt>
    <dgm:pt modelId="{8FD97751-232C-472F-94CF-AA40E8998F46}" type="sibTrans" cxnId="{840D1AB6-7497-4E2C-B523-8604EB36E993}">
      <dgm:prSet/>
      <dgm:spPr/>
      <dgm:t>
        <a:bodyPr/>
        <a:lstStyle/>
        <a:p>
          <a:endParaRPr lang="en-US"/>
        </a:p>
      </dgm:t>
    </dgm:pt>
    <dgm:pt modelId="{90D055B8-3C05-4669-BF81-CA512764740A}" type="pres">
      <dgm:prSet presAssocID="{AD9D41DD-44A8-4FE6-AC4F-8BDBD67E9CD8}" presName="Name0" presStyleCnt="0">
        <dgm:presLayoutVars>
          <dgm:dir/>
          <dgm:resizeHandles val="exact"/>
        </dgm:presLayoutVars>
      </dgm:prSet>
      <dgm:spPr/>
    </dgm:pt>
    <dgm:pt modelId="{A0435A6A-193E-4007-B22D-87AA5B08E731}" type="pres">
      <dgm:prSet presAssocID="{47FECB15-804E-46C9-87A7-86E85D2A08F6}" presName="node" presStyleLbl="node1" presStyleIdx="0" presStyleCnt="6">
        <dgm:presLayoutVars>
          <dgm:bulletEnabled val="1"/>
        </dgm:presLayoutVars>
      </dgm:prSet>
      <dgm:spPr/>
    </dgm:pt>
    <dgm:pt modelId="{5357291A-3E72-4911-A021-83EB2F62E940}" type="pres">
      <dgm:prSet presAssocID="{BBD72DAF-AC58-4F8F-BF84-FE3C113A8236}" presName="sibTrans" presStyleLbl="sibTrans1D1" presStyleIdx="0" presStyleCnt="5"/>
      <dgm:spPr/>
    </dgm:pt>
    <dgm:pt modelId="{F3ACE50B-8732-485B-81B1-D57C0499A0B2}" type="pres">
      <dgm:prSet presAssocID="{BBD72DAF-AC58-4F8F-BF84-FE3C113A8236}" presName="connectorText" presStyleLbl="sibTrans1D1" presStyleIdx="0" presStyleCnt="5"/>
      <dgm:spPr/>
    </dgm:pt>
    <dgm:pt modelId="{79A78E5C-BA7F-438A-B4B5-6067B978B6C0}" type="pres">
      <dgm:prSet presAssocID="{D5EFC07F-DCBD-41FA-B094-5CC88BC931B4}" presName="node" presStyleLbl="node1" presStyleIdx="1" presStyleCnt="6">
        <dgm:presLayoutVars>
          <dgm:bulletEnabled val="1"/>
        </dgm:presLayoutVars>
      </dgm:prSet>
      <dgm:spPr/>
    </dgm:pt>
    <dgm:pt modelId="{EB104B3F-7BA2-4D71-997B-D8C04FEDFAFE}" type="pres">
      <dgm:prSet presAssocID="{A34CCDB8-D2E9-4A5A-BFD2-291964F89746}" presName="sibTrans" presStyleLbl="sibTrans1D1" presStyleIdx="1" presStyleCnt="5"/>
      <dgm:spPr/>
    </dgm:pt>
    <dgm:pt modelId="{BF870AAE-6114-49CB-BE17-9D3FBBD1B230}" type="pres">
      <dgm:prSet presAssocID="{A34CCDB8-D2E9-4A5A-BFD2-291964F89746}" presName="connectorText" presStyleLbl="sibTrans1D1" presStyleIdx="1" presStyleCnt="5"/>
      <dgm:spPr/>
    </dgm:pt>
    <dgm:pt modelId="{A00547E2-9B0D-473F-98B1-47FFFCD0046C}" type="pres">
      <dgm:prSet presAssocID="{1BEFAC78-AB25-4DE8-87C6-210011C945D2}" presName="node" presStyleLbl="node1" presStyleIdx="2" presStyleCnt="6">
        <dgm:presLayoutVars>
          <dgm:bulletEnabled val="1"/>
        </dgm:presLayoutVars>
      </dgm:prSet>
      <dgm:spPr/>
    </dgm:pt>
    <dgm:pt modelId="{440FD31D-4D2F-4F71-BC9E-5720B116BD32}" type="pres">
      <dgm:prSet presAssocID="{66FA770F-CDCC-4758-BB6B-5D116BBE26D7}" presName="sibTrans" presStyleLbl="sibTrans1D1" presStyleIdx="2" presStyleCnt="5"/>
      <dgm:spPr/>
    </dgm:pt>
    <dgm:pt modelId="{1FCEDA5D-C858-4FDB-ADE2-FE1B854555C9}" type="pres">
      <dgm:prSet presAssocID="{66FA770F-CDCC-4758-BB6B-5D116BBE26D7}" presName="connectorText" presStyleLbl="sibTrans1D1" presStyleIdx="2" presStyleCnt="5"/>
      <dgm:spPr/>
    </dgm:pt>
    <dgm:pt modelId="{D0619B9D-6C49-46E4-9498-0C27C5F6A687}" type="pres">
      <dgm:prSet presAssocID="{3EA2CC29-D31B-4F58-969E-1E9CBA4D9D7E}" presName="node" presStyleLbl="node1" presStyleIdx="3" presStyleCnt="6">
        <dgm:presLayoutVars>
          <dgm:bulletEnabled val="1"/>
        </dgm:presLayoutVars>
      </dgm:prSet>
      <dgm:spPr/>
    </dgm:pt>
    <dgm:pt modelId="{780B8B30-D4D8-408E-8C29-41310A8B5F19}" type="pres">
      <dgm:prSet presAssocID="{6FAA3BF0-47C9-4233-9201-718DB2D1A69A}" presName="sibTrans" presStyleLbl="sibTrans1D1" presStyleIdx="3" presStyleCnt="5"/>
      <dgm:spPr/>
    </dgm:pt>
    <dgm:pt modelId="{D6631885-A34B-4814-80AD-B46796A3A1E4}" type="pres">
      <dgm:prSet presAssocID="{6FAA3BF0-47C9-4233-9201-718DB2D1A69A}" presName="connectorText" presStyleLbl="sibTrans1D1" presStyleIdx="3" presStyleCnt="5"/>
      <dgm:spPr/>
    </dgm:pt>
    <dgm:pt modelId="{4111F3C3-2BF8-4249-A623-B1FBF18E6E3C}" type="pres">
      <dgm:prSet presAssocID="{A5829CC4-0CB8-4E6A-B814-3C3117011A5F}" presName="node" presStyleLbl="node1" presStyleIdx="4" presStyleCnt="6">
        <dgm:presLayoutVars>
          <dgm:bulletEnabled val="1"/>
        </dgm:presLayoutVars>
      </dgm:prSet>
      <dgm:spPr/>
    </dgm:pt>
    <dgm:pt modelId="{2D6EF820-6844-4089-B16B-C2A986F0AE48}" type="pres">
      <dgm:prSet presAssocID="{87849C31-872F-4F86-9B47-D5149AE5D7C2}" presName="sibTrans" presStyleLbl="sibTrans1D1" presStyleIdx="4" presStyleCnt="5"/>
      <dgm:spPr/>
    </dgm:pt>
    <dgm:pt modelId="{68486C74-2F08-4CDF-B94F-04D4DAC0F666}" type="pres">
      <dgm:prSet presAssocID="{87849C31-872F-4F86-9B47-D5149AE5D7C2}" presName="connectorText" presStyleLbl="sibTrans1D1" presStyleIdx="4" presStyleCnt="5"/>
      <dgm:spPr/>
    </dgm:pt>
    <dgm:pt modelId="{4C9C38FE-FEFF-403E-A213-6A5B36AB2A10}" type="pres">
      <dgm:prSet presAssocID="{1EDD4FB4-67E6-4597-BB33-5E6E9683E9BD}" presName="node" presStyleLbl="node1" presStyleIdx="5" presStyleCnt="6">
        <dgm:presLayoutVars>
          <dgm:bulletEnabled val="1"/>
        </dgm:presLayoutVars>
      </dgm:prSet>
      <dgm:spPr/>
    </dgm:pt>
  </dgm:ptLst>
  <dgm:cxnLst>
    <dgm:cxn modelId="{A9951400-2779-401E-A863-E82843E3965E}" type="presOf" srcId="{1BEFAC78-AB25-4DE8-87C6-210011C945D2}" destId="{A00547E2-9B0D-473F-98B1-47FFFCD0046C}" srcOrd="0" destOrd="0" presId="urn:microsoft.com/office/officeart/2016/7/layout/RepeatingBendingProcessNew"/>
    <dgm:cxn modelId="{56B3B529-AD73-4F34-9DA2-81DA2DFCD5D1}" type="presOf" srcId="{A34CCDB8-D2E9-4A5A-BFD2-291964F89746}" destId="{EB104B3F-7BA2-4D71-997B-D8C04FEDFAFE}" srcOrd="0" destOrd="0" presId="urn:microsoft.com/office/officeart/2016/7/layout/RepeatingBendingProcessNew"/>
    <dgm:cxn modelId="{9392885F-E8C4-41F4-B46D-F136AD45AC88}" type="presOf" srcId="{BBD72DAF-AC58-4F8F-BF84-FE3C113A8236}" destId="{F3ACE50B-8732-485B-81B1-D57C0499A0B2}" srcOrd="1" destOrd="0" presId="urn:microsoft.com/office/officeart/2016/7/layout/RepeatingBendingProcessNew"/>
    <dgm:cxn modelId="{DBFC6845-18DF-49AB-ADEA-310BDE3F84EF}" type="presOf" srcId="{A34CCDB8-D2E9-4A5A-BFD2-291964F89746}" destId="{BF870AAE-6114-49CB-BE17-9D3FBBD1B230}" srcOrd="1" destOrd="0" presId="urn:microsoft.com/office/officeart/2016/7/layout/RepeatingBendingProcessNew"/>
    <dgm:cxn modelId="{1935DA6B-8BDC-4F25-826E-573FAE6D3C20}" type="presOf" srcId="{A5829CC4-0CB8-4E6A-B814-3C3117011A5F}" destId="{4111F3C3-2BF8-4249-A623-B1FBF18E6E3C}" srcOrd="0" destOrd="0" presId="urn:microsoft.com/office/officeart/2016/7/layout/RepeatingBendingProcessNew"/>
    <dgm:cxn modelId="{D38F094D-23E1-4EE9-9CF2-7A3BB46A8BE5}" type="presOf" srcId="{87849C31-872F-4F86-9B47-D5149AE5D7C2}" destId="{2D6EF820-6844-4089-B16B-C2A986F0AE48}" srcOrd="0" destOrd="0" presId="urn:microsoft.com/office/officeart/2016/7/layout/RepeatingBendingProcessNew"/>
    <dgm:cxn modelId="{41843977-5C54-46D9-AC5A-730CEE65BAD5}" type="presOf" srcId="{D5EFC07F-DCBD-41FA-B094-5CC88BC931B4}" destId="{79A78E5C-BA7F-438A-B4B5-6067B978B6C0}" srcOrd="0" destOrd="0" presId="urn:microsoft.com/office/officeart/2016/7/layout/RepeatingBendingProcessNew"/>
    <dgm:cxn modelId="{BE753F78-F3AF-4A92-8C6E-519818FBDE28}" type="presOf" srcId="{BBD72DAF-AC58-4F8F-BF84-FE3C113A8236}" destId="{5357291A-3E72-4911-A021-83EB2F62E940}" srcOrd="0" destOrd="0" presId="urn:microsoft.com/office/officeart/2016/7/layout/RepeatingBendingProcessNew"/>
    <dgm:cxn modelId="{BCD61791-2139-43E1-B572-68C1D79906C6}" type="presOf" srcId="{6FAA3BF0-47C9-4233-9201-718DB2D1A69A}" destId="{780B8B30-D4D8-408E-8C29-41310A8B5F19}" srcOrd="0" destOrd="0" presId="urn:microsoft.com/office/officeart/2016/7/layout/RepeatingBendingProcessNew"/>
    <dgm:cxn modelId="{BC220D9D-71C5-4366-984D-46EC300E3532}" type="presOf" srcId="{3EA2CC29-D31B-4F58-969E-1E9CBA4D9D7E}" destId="{D0619B9D-6C49-46E4-9498-0C27C5F6A687}" srcOrd="0" destOrd="0" presId="urn:microsoft.com/office/officeart/2016/7/layout/RepeatingBendingProcessNew"/>
    <dgm:cxn modelId="{3C38F6A4-2993-4986-BFF3-2080B0FCE4B4}" type="presOf" srcId="{47FECB15-804E-46C9-87A7-86E85D2A08F6}" destId="{A0435A6A-193E-4007-B22D-87AA5B08E731}" srcOrd="0" destOrd="0" presId="urn:microsoft.com/office/officeart/2016/7/layout/RepeatingBendingProcessNew"/>
    <dgm:cxn modelId="{F28CC3A6-ED8A-42B7-9C14-BC88904F5E66}" type="presOf" srcId="{AD9D41DD-44A8-4FE6-AC4F-8BDBD67E9CD8}" destId="{90D055B8-3C05-4669-BF81-CA512764740A}" srcOrd="0" destOrd="0" presId="urn:microsoft.com/office/officeart/2016/7/layout/RepeatingBendingProcessNew"/>
    <dgm:cxn modelId="{840D1AB6-7497-4E2C-B523-8604EB36E993}" srcId="{AD9D41DD-44A8-4FE6-AC4F-8BDBD67E9CD8}" destId="{1EDD4FB4-67E6-4597-BB33-5E6E9683E9BD}" srcOrd="5" destOrd="0" parTransId="{0BF70CFC-7722-4E61-BBB7-928F9739E8DE}" sibTransId="{8FD97751-232C-472F-94CF-AA40E8998F46}"/>
    <dgm:cxn modelId="{9DE870B6-25F3-4A53-B2F3-6846F386D173}" srcId="{AD9D41DD-44A8-4FE6-AC4F-8BDBD67E9CD8}" destId="{A5829CC4-0CB8-4E6A-B814-3C3117011A5F}" srcOrd="4" destOrd="0" parTransId="{43E8685E-3AE0-45E8-AAA9-0D33D2F98C15}" sibTransId="{87849C31-872F-4F86-9B47-D5149AE5D7C2}"/>
    <dgm:cxn modelId="{0C2EA4CB-3D26-46B7-9C7D-B43127CD61D8}" srcId="{AD9D41DD-44A8-4FE6-AC4F-8BDBD67E9CD8}" destId="{3EA2CC29-D31B-4F58-969E-1E9CBA4D9D7E}" srcOrd="3" destOrd="0" parTransId="{16E018E9-910A-4D43-8290-2E51E99F1AB2}" sibTransId="{6FAA3BF0-47C9-4233-9201-718DB2D1A69A}"/>
    <dgm:cxn modelId="{E8C63BD3-88F9-4B4B-9D5D-1970B4F1CA6F}" srcId="{AD9D41DD-44A8-4FE6-AC4F-8BDBD67E9CD8}" destId="{1BEFAC78-AB25-4DE8-87C6-210011C945D2}" srcOrd="2" destOrd="0" parTransId="{00C9B6D5-D592-4501-B88E-8E5A5631F633}" sibTransId="{66FA770F-CDCC-4758-BB6B-5D116BBE26D7}"/>
    <dgm:cxn modelId="{A1A950D5-670F-47D3-B4D6-72C3B530AA3E}" type="presOf" srcId="{1EDD4FB4-67E6-4597-BB33-5E6E9683E9BD}" destId="{4C9C38FE-FEFF-403E-A213-6A5B36AB2A10}" srcOrd="0" destOrd="0" presId="urn:microsoft.com/office/officeart/2016/7/layout/RepeatingBendingProcessNew"/>
    <dgm:cxn modelId="{E8356DD7-C013-414A-ABA9-57A4AE5D3EBA}" srcId="{AD9D41DD-44A8-4FE6-AC4F-8BDBD67E9CD8}" destId="{47FECB15-804E-46C9-87A7-86E85D2A08F6}" srcOrd="0" destOrd="0" parTransId="{220E15EF-04C2-4666-A3D0-7F1BD010CCEA}" sibTransId="{BBD72DAF-AC58-4F8F-BF84-FE3C113A8236}"/>
    <dgm:cxn modelId="{F1EBD1DA-38AF-4CF5-9046-8D6AFE93F964}" type="presOf" srcId="{87849C31-872F-4F86-9B47-D5149AE5D7C2}" destId="{68486C74-2F08-4CDF-B94F-04D4DAC0F666}" srcOrd="1" destOrd="0" presId="urn:microsoft.com/office/officeart/2016/7/layout/RepeatingBendingProcessNew"/>
    <dgm:cxn modelId="{10E886E3-AD5F-43B2-A8C8-7EF53B17BA07}" type="presOf" srcId="{66FA770F-CDCC-4758-BB6B-5D116BBE26D7}" destId="{1FCEDA5D-C858-4FDB-ADE2-FE1B854555C9}" srcOrd="1" destOrd="0" presId="urn:microsoft.com/office/officeart/2016/7/layout/RepeatingBendingProcessNew"/>
    <dgm:cxn modelId="{DA74D8EB-67BD-419A-822B-2681D845893B}" srcId="{AD9D41DD-44A8-4FE6-AC4F-8BDBD67E9CD8}" destId="{D5EFC07F-DCBD-41FA-B094-5CC88BC931B4}" srcOrd="1" destOrd="0" parTransId="{92E74B87-A389-431F-AD97-949FB4D21937}" sibTransId="{A34CCDB8-D2E9-4A5A-BFD2-291964F89746}"/>
    <dgm:cxn modelId="{0437BAF5-178E-4A1F-BCDB-D06BC62D4943}" type="presOf" srcId="{66FA770F-CDCC-4758-BB6B-5D116BBE26D7}" destId="{440FD31D-4D2F-4F71-BC9E-5720B116BD32}" srcOrd="0" destOrd="0" presId="urn:microsoft.com/office/officeart/2016/7/layout/RepeatingBendingProcessNew"/>
    <dgm:cxn modelId="{DF7EBFFB-39CB-4E66-A524-AB691A64CCBB}" type="presOf" srcId="{6FAA3BF0-47C9-4233-9201-718DB2D1A69A}" destId="{D6631885-A34B-4814-80AD-B46796A3A1E4}" srcOrd="1" destOrd="0" presId="urn:microsoft.com/office/officeart/2016/7/layout/RepeatingBendingProcessNew"/>
    <dgm:cxn modelId="{C723C850-FEA1-4FF4-BF6A-3E956E497031}" type="presParOf" srcId="{90D055B8-3C05-4669-BF81-CA512764740A}" destId="{A0435A6A-193E-4007-B22D-87AA5B08E731}" srcOrd="0" destOrd="0" presId="urn:microsoft.com/office/officeart/2016/7/layout/RepeatingBendingProcessNew"/>
    <dgm:cxn modelId="{C1D59AF0-D9C2-47F6-B6AD-6C227EB2A8C8}" type="presParOf" srcId="{90D055B8-3C05-4669-BF81-CA512764740A}" destId="{5357291A-3E72-4911-A021-83EB2F62E940}" srcOrd="1" destOrd="0" presId="urn:microsoft.com/office/officeart/2016/7/layout/RepeatingBendingProcessNew"/>
    <dgm:cxn modelId="{E9945DC1-FEF0-4CB4-B4D6-34BBE034C2FF}" type="presParOf" srcId="{5357291A-3E72-4911-A021-83EB2F62E940}" destId="{F3ACE50B-8732-485B-81B1-D57C0499A0B2}" srcOrd="0" destOrd="0" presId="urn:microsoft.com/office/officeart/2016/7/layout/RepeatingBendingProcessNew"/>
    <dgm:cxn modelId="{433FF198-D21F-4719-A02C-6AA957063647}" type="presParOf" srcId="{90D055B8-3C05-4669-BF81-CA512764740A}" destId="{79A78E5C-BA7F-438A-B4B5-6067B978B6C0}" srcOrd="2" destOrd="0" presId="urn:microsoft.com/office/officeart/2016/7/layout/RepeatingBendingProcessNew"/>
    <dgm:cxn modelId="{420DD12F-B8D3-4D51-B4ED-7FCD92805C32}" type="presParOf" srcId="{90D055B8-3C05-4669-BF81-CA512764740A}" destId="{EB104B3F-7BA2-4D71-997B-D8C04FEDFAFE}" srcOrd="3" destOrd="0" presId="urn:microsoft.com/office/officeart/2016/7/layout/RepeatingBendingProcessNew"/>
    <dgm:cxn modelId="{1D230950-D9D4-48B8-B76E-D2808D53A72A}" type="presParOf" srcId="{EB104B3F-7BA2-4D71-997B-D8C04FEDFAFE}" destId="{BF870AAE-6114-49CB-BE17-9D3FBBD1B230}" srcOrd="0" destOrd="0" presId="urn:microsoft.com/office/officeart/2016/7/layout/RepeatingBendingProcessNew"/>
    <dgm:cxn modelId="{EED40879-203B-4AE6-9337-F9CF2527D839}" type="presParOf" srcId="{90D055B8-3C05-4669-BF81-CA512764740A}" destId="{A00547E2-9B0D-473F-98B1-47FFFCD0046C}" srcOrd="4" destOrd="0" presId="urn:microsoft.com/office/officeart/2016/7/layout/RepeatingBendingProcessNew"/>
    <dgm:cxn modelId="{AE44C94A-6BB3-4C96-92D4-9D8A39236486}" type="presParOf" srcId="{90D055B8-3C05-4669-BF81-CA512764740A}" destId="{440FD31D-4D2F-4F71-BC9E-5720B116BD32}" srcOrd="5" destOrd="0" presId="urn:microsoft.com/office/officeart/2016/7/layout/RepeatingBendingProcessNew"/>
    <dgm:cxn modelId="{E6568400-722E-42AA-B895-C2998D2FC939}" type="presParOf" srcId="{440FD31D-4D2F-4F71-BC9E-5720B116BD32}" destId="{1FCEDA5D-C858-4FDB-ADE2-FE1B854555C9}" srcOrd="0" destOrd="0" presId="urn:microsoft.com/office/officeart/2016/7/layout/RepeatingBendingProcessNew"/>
    <dgm:cxn modelId="{AF3566AA-19A3-4D79-A79E-1470157DF31E}" type="presParOf" srcId="{90D055B8-3C05-4669-BF81-CA512764740A}" destId="{D0619B9D-6C49-46E4-9498-0C27C5F6A687}" srcOrd="6" destOrd="0" presId="urn:microsoft.com/office/officeart/2016/7/layout/RepeatingBendingProcessNew"/>
    <dgm:cxn modelId="{83244ABD-CD2A-4C1D-AC73-B946DB19CA8C}" type="presParOf" srcId="{90D055B8-3C05-4669-BF81-CA512764740A}" destId="{780B8B30-D4D8-408E-8C29-41310A8B5F19}" srcOrd="7" destOrd="0" presId="urn:microsoft.com/office/officeart/2016/7/layout/RepeatingBendingProcessNew"/>
    <dgm:cxn modelId="{6BE94D62-F8F8-49AB-ACC7-D3DC0A1F1EFE}" type="presParOf" srcId="{780B8B30-D4D8-408E-8C29-41310A8B5F19}" destId="{D6631885-A34B-4814-80AD-B46796A3A1E4}" srcOrd="0" destOrd="0" presId="urn:microsoft.com/office/officeart/2016/7/layout/RepeatingBendingProcessNew"/>
    <dgm:cxn modelId="{0EB2299D-FD33-44E6-BA62-41E2CDF5E647}" type="presParOf" srcId="{90D055B8-3C05-4669-BF81-CA512764740A}" destId="{4111F3C3-2BF8-4249-A623-B1FBF18E6E3C}" srcOrd="8" destOrd="0" presId="urn:microsoft.com/office/officeart/2016/7/layout/RepeatingBendingProcessNew"/>
    <dgm:cxn modelId="{A91FF798-25E4-42DF-9CE3-6DDF17C7B9BD}" type="presParOf" srcId="{90D055B8-3C05-4669-BF81-CA512764740A}" destId="{2D6EF820-6844-4089-B16B-C2A986F0AE48}" srcOrd="9" destOrd="0" presId="urn:microsoft.com/office/officeart/2016/7/layout/RepeatingBendingProcessNew"/>
    <dgm:cxn modelId="{7081C0DD-1D8E-4294-9D1F-3B828D1143B8}" type="presParOf" srcId="{2D6EF820-6844-4089-B16B-C2A986F0AE48}" destId="{68486C74-2F08-4CDF-B94F-04D4DAC0F666}" srcOrd="0" destOrd="0" presId="urn:microsoft.com/office/officeart/2016/7/layout/RepeatingBendingProcessNew"/>
    <dgm:cxn modelId="{DD5EDE7B-7F34-4F71-9CF7-51051EA2812B}" type="presParOf" srcId="{90D055B8-3C05-4669-BF81-CA512764740A}" destId="{4C9C38FE-FEFF-403E-A213-6A5B36AB2A10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7E7106F-1328-4B71-8C0D-0501C03F1590}" type="doc">
      <dgm:prSet loTypeId="urn:microsoft.com/office/officeart/2005/8/layout/process5" loCatId="process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665E7EA6-4A86-4FFB-99E2-EFD0E7CDF65C}">
      <dgm:prSet/>
      <dgm:spPr/>
      <dgm:t>
        <a:bodyPr/>
        <a:lstStyle/>
        <a:p>
          <a:r>
            <a:rPr lang="en-US" b="1"/>
            <a:t>Unique Insights</a:t>
          </a:r>
          <a:r>
            <a:rPr lang="en-US"/>
            <a:t>: Market research provides insights not available through social media or customer feedback.</a:t>
          </a:r>
        </a:p>
      </dgm:t>
    </dgm:pt>
    <dgm:pt modelId="{1340DC0A-6BC5-45FC-A15C-90E1F1F703AF}" type="parTrans" cxnId="{9221DF43-CA5C-4878-923F-A583627FEB68}">
      <dgm:prSet/>
      <dgm:spPr/>
      <dgm:t>
        <a:bodyPr/>
        <a:lstStyle/>
        <a:p>
          <a:endParaRPr lang="en-US"/>
        </a:p>
      </dgm:t>
    </dgm:pt>
    <dgm:pt modelId="{5D054952-5B06-4A12-8859-D85F1E225BA7}" type="sibTrans" cxnId="{9221DF43-CA5C-4878-923F-A583627FEB68}">
      <dgm:prSet/>
      <dgm:spPr/>
      <dgm:t>
        <a:bodyPr/>
        <a:lstStyle/>
        <a:p>
          <a:endParaRPr lang="en-US"/>
        </a:p>
      </dgm:t>
    </dgm:pt>
    <dgm:pt modelId="{B7092045-0A3D-4FDA-BEA0-4D69CC9DBC0E}">
      <dgm:prSet/>
      <dgm:spPr/>
      <dgm:t>
        <a:bodyPr/>
        <a:lstStyle/>
        <a:p>
          <a:r>
            <a:rPr lang="en-US" b="1"/>
            <a:t>Deep Understanding</a:t>
          </a:r>
          <a:r>
            <a:rPr lang="en-US"/>
            <a:t>: It helps understand customer needs, wants, and behaviors in-depth.</a:t>
          </a:r>
        </a:p>
      </dgm:t>
    </dgm:pt>
    <dgm:pt modelId="{0A55F27B-A7B7-4B10-A238-46758F64F7BC}" type="parTrans" cxnId="{4D86A552-B958-4F22-ADA1-6FCC57A16601}">
      <dgm:prSet/>
      <dgm:spPr/>
      <dgm:t>
        <a:bodyPr/>
        <a:lstStyle/>
        <a:p>
          <a:endParaRPr lang="en-US"/>
        </a:p>
      </dgm:t>
    </dgm:pt>
    <dgm:pt modelId="{325A7335-D4CA-4873-B240-93D7D5DBA6AE}" type="sibTrans" cxnId="{4D86A552-B958-4F22-ADA1-6FCC57A16601}">
      <dgm:prSet/>
      <dgm:spPr/>
      <dgm:t>
        <a:bodyPr/>
        <a:lstStyle/>
        <a:p>
          <a:endParaRPr lang="en-US"/>
        </a:p>
      </dgm:t>
    </dgm:pt>
    <dgm:pt modelId="{81370E09-F1C2-4E4D-B956-A143EC4B71A8}">
      <dgm:prSet/>
      <dgm:spPr/>
      <dgm:t>
        <a:bodyPr/>
        <a:lstStyle/>
        <a:p>
          <a:r>
            <a:rPr lang="en-US" b="1"/>
            <a:t>Customer Experience</a:t>
          </a:r>
          <a:r>
            <a:rPr lang="en-US"/>
            <a:t>: Businesses can improve customer experience by acting on these insights</a:t>
          </a:r>
        </a:p>
      </dgm:t>
    </dgm:pt>
    <dgm:pt modelId="{C1DCED49-CD0B-470F-B86D-0B152EA2B4AE}" type="parTrans" cxnId="{F637189B-92BA-42DD-9735-66988272B1A8}">
      <dgm:prSet/>
      <dgm:spPr/>
      <dgm:t>
        <a:bodyPr/>
        <a:lstStyle/>
        <a:p>
          <a:endParaRPr lang="en-US"/>
        </a:p>
      </dgm:t>
    </dgm:pt>
    <dgm:pt modelId="{5EE2E9B7-93F4-418C-A89F-B30B54F977FC}" type="sibTrans" cxnId="{F637189B-92BA-42DD-9735-66988272B1A8}">
      <dgm:prSet/>
      <dgm:spPr/>
      <dgm:t>
        <a:bodyPr/>
        <a:lstStyle/>
        <a:p>
          <a:endParaRPr lang="en-US"/>
        </a:p>
      </dgm:t>
    </dgm:pt>
    <dgm:pt modelId="{EE231B26-CAB7-4E68-836E-E1FD093456A0}" type="pres">
      <dgm:prSet presAssocID="{67E7106F-1328-4B71-8C0D-0501C03F1590}" presName="diagram" presStyleCnt="0">
        <dgm:presLayoutVars>
          <dgm:dir/>
          <dgm:resizeHandles val="exact"/>
        </dgm:presLayoutVars>
      </dgm:prSet>
      <dgm:spPr/>
    </dgm:pt>
    <dgm:pt modelId="{1B02DFF6-60B3-470B-881B-8EFF98FCB61B}" type="pres">
      <dgm:prSet presAssocID="{665E7EA6-4A86-4FFB-99E2-EFD0E7CDF65C}" presName="node" presStyleLbl="node1" presStyleIdx="0" presStyleCnt="3">
        <dgm:presLayoutVars>
          <dgm:bulletEnabled val="1"/>
        </dgm:presLayoutVars>
      </dgm:prSet>
      <dgm:spPr/>
    </dgm:pt>
    <dgm:pt modelId="{055B0901-9F34-4DA8-A0FC-C55E4B5124AA}" type="pres">
      <dgm:prSet presAssocID="{5D054952-5B06-4A12-8859-D85F1E225BA7}" presName="sibTrans" presStyleLbl="sibTrans2D1" presStyleIdx="0" presStyleCnt="2"/>
      <dgm:spPr/>
    </dgm:pt>
    <dgm:pt modelId="{488ADA2C-E95C-4B6F-85B5-2CE633306319}" type="pres">
      <dgm:prSet presAssocID="{5D054952-5B06-4A12-8859-D85F1E225BA7}" presName="connectorText" presStyleLbl="sibTrans2D1" presStyleIdx="0" presStyleCnt="2"/>
      <dgm:spPr/>
    </dgm:pt>
    <dgm:pt modelId="{0BECA39C-EFC2-4465-9C55-0BF5C2A3A3E0}" type="pres">
      <dgm:prSet presAssocID="{B7092045-0A3D-4FDA-BEA0-4D69CC9DBC0E}" presName="node" presStyleLbl="node1" presStyleIdx="1" presStyleCnt="3">
        <dgm:presLayoutVars>
          <dgm:bulletEnabled val="1"/>
        </dgm:presLayoutVars>
      </dgm:prSet>
      <dgm:spPr/>
    </dgm:pt>
    <dgm:pt modelId="{EC31C405-5B75-4546-B464-3CA98B10AB63}" type="pres">
      <dgm:prSet presAssocID="{325A7335-D4CA-4873-B240-93D7D5DBA6AE}" presName="sibTrans" presStyleLbl="sibTrans2D1" presStyleIdx="1" presStyleCnt="2"/>
      <dgm:spPr/>
    </dgm:pt>
    <dgm:pt modelId="{FB631549-C47B-49DB-B06F-3CD49781765C}" type="pres">
      <dgm:prSet presAssocID="{325A7335-D4CA-4873-B240-93D7D5DBA6AE}" presName="connectorText" presStyleLbl="sibTrans2D1" presStyleIdx="1" presStyleCnt="2"/>
      <dgm:spPr/>
    </dgm:pt>
    <dgm:pt modelId="{F5BBEBE6-EFE7-4C14-8F0C-4877B72D4DD6}" type="pres">
      <dgm:prSet presAssocID="{81370E09-F1C2-4E4D-B956-A143EC4B71A8}" presName="node" presStyleLbl="node1" presStyleIdx="2" presStyleCnt="3">
        <dgm:presLayoutVars>
          <dgm:bulletEnabled val="1"/>
        </dgm:presLayoutVars>
      </dgm:prSet>
      <dgm:spPr/>
    </dgm:pt>
  </dgm:ptLst>
  <dgm:cxnLst>
    <dgm:cxn modelId="{9221DF43-CA5C-4878-923F-A583627FEB68}" srcId="{67E7106F-1328-4B71-8C0D-0501C03F1590}" destId="{665E7EA6-4A86-4FFB-99E2-EFD0E7CDF65C}" srcOrd="0" destOrd="0" parTransId="{1340DC0A-6BC5-45FC-A15C-90E1F1F703AF}" sibTransId="{5D054952-5B06-4A12-8859-D85F1E225BA7}"/>
    <dgm:cxn modelId="{4D86A552-B958-4F22-ADA1-6FCC57A16601}" srcId="{67E7106F-1328-4B71-8C0D-0501C03F1590}" destId="{B7092045-0A3D-4FDA-BEA0-4D69CC9DBC0E}" srcOrd="1" destOrd="0" parTransId="{0A55F27B-A7B7-4B10-A238-46758F64F7BC}" sibTransId="{325A7335-D4CA-4873-B240-93D7D5DBA6AE}"/>
    <dgm:cxn modelId="{68C73296-83BC-4163-949E-C9D8A5C1524D}" type="presOf" srcId="{B7092045-0A3D-4FDA-BEA0-4D69CC9DBC0E}" destId="{0BECA39C-EFC2-4465-9C55-0BF5C2A3A3E0}" srcOrd="0" destOrd="0" presId="urn:microsoft.com/office/officeart/2005/8/layout/process5"/>
    <dgm:cxn modelId="{6D4C1397-108A-4127-85A5-DD76B61DFD05}" type="presOf" srcId="{81370E09-F1C2-4E4D-B956-A143EC4B71A8}" destId="{F5BBEBE6-EFE7-4C14-8F0C-4877B72D4DD6}" srcOrd="0" destOrd="0" presId="urn:microsoft.com/office/officeart/2005/8/layout/process5"/>
    <dgm:cxn modelId="{F637189B-92BA-42DD-9735-66988272B1A8}" srcId="{67E7106F-1328-4B71-8C0D-0501C03F1590}" destId="{81370E09-F1C2-4E4D-B956-A143EC4B71A8}" srcOrd="2" destOrd="0" parTransId="{C1DCED49-CD0B-470F-B86D-0B152EA2B4AE}" sibTransId="{5EE2E9B7-93F4-418C-A89F-B30B54F977FC}"/>
    <dgm:cxn modelId="{8A40FEA5-3FEF-48CC-A79E-E5DAAE15D522}" type="presOf" srcId="{5D054952-5B06-4A12-8859-D85F1E225BA7}" destId="{488ADA2C-E95C-4B6F-85B5-2CE633306319}" srcOrd="1" destOrd="0" presId="urn:microsoft.com/office/officeart/2005/8/layout/process5"/>
    <dgm:cxn modelId="{FEBB13C3-B2FF-46B9-8A57-E97B7447E17F}" type="presOf" srcId="{67E7106F-1328-4B71-8C0D-0501C03F1590}" destId="{EE231B26-CAB7-4E68-836E-E1FD093456A0}" srcOrd="0" destOrd="0" presId="urn:microsoft.com/office/officeart/2005/8/layout/process5"/>
    <dgm:cxn modelId="{D708A1D1-4A72-40E7-A669-4C5BF1622546}" type="presOf" srcId="{665E7EA6-4A86-4FFB-99E2-EFD0E7CDF65C}" destId="{1B02DFF6-60B3-470B-881B-8EFF98FCB61B}" srcOrd="0" destOrd="0" presId="urn:microsoft.com/office/officeart/2005/8/layout/process5"/>
    <dgm:cxn modelId="{D52B76D6-7D02-4692-A1A6-A53D2107B27C}" type="presOf" srcId="{325A7335-D4CA-4873-B240-93D7D5DBA6AE}" destId="{FB631549-C47B-49DB-B06F-3CD49781765C}" srcOrd="1" destOrd="0" presId="urn:microsoft.com/office/officeart/2005/8/layout/process5"/>
    <dgm:cxn modelId="{8C417CE1-AA83-448D-936F-F6A80C4546D2}" type="presOf" srcId="{5D054952-5B06-4A12-8859-D85F1E225BA7}" destId="{055B0901-9F34-4DA8-A0FC-C55E4B5124AA}" srcOrd="0" destOrd="0" presId="urn:microsoft.com/office/officeart/2005/8/layout/process5"/>
    <dgm:cxn modelId="{68B0F0E3-4B76-416B-89D6-85934573B2AF}" type="presOf" srcId="{325A7335-D4CA-4873-B240-93D7D5DBA6AE}" destId="{EC31C405-5B75-4546-B464-3CA98B10AB63}" srcOrd="0" destOrd="0" presId="urn:microsoft.com/office/officeart/2005/8/layout/process5"/>
    <dgm:cxn modelId="{4937D56D-F96B-4696-BEC6-03FB03798270}" type="presParOf" srcId="{EE231B26-CAB7-4E68-836E-E1FD093456A0}" destId="{1B02DFF6-60B3-470B-881B-8EFF98FCB61B}" srcOrd="0" destOrd="0" presId="urn:microsoft.com/office/officeart/2005/8/layout/process5"/>
    <dgm:cxn modelId="{C3C02E58-E6B7-46F5-9BF1-6BDF91DFE810}" type="presParOf" srcId="{EE231B26-CAB7-4E68-836E-E1FD093456A0}" destId="{055B0901-9F34-4DA8-A0FC-C55E4B5124AA}" srcOrd="1" destOrd="0" presId="urn:microsoft.com/office/officeart/2005/8/layout/process5"/>
    <dgm:cxn modelId="{14CBD912-E0F2-4A15-9ED7-069DD5D9E2A5}" type="presParOf" srcId="{055B0901-9F34-4DA8-A0FC-C55E4B5124AA}" destId="{488ADA2C-E95C-4B6F-85B5-2CE633306319}" srcOrd="0" destOrd="0" presId="urn:microsoft.com/office/officeart/2005/8/layout/process5"/>
    <dgm:cxn modelId="{A16E2A39-B1C4-445A-ADDC-C44DE0B9C8E3}" type="presParOf" srcId="{EE231B26-CAB7-4E68-836E-E1FD093456A0}" destId="{0BECA39C-EFC2-4465-9C55-0BF5C2A3A3E0}" srcOrd="2" destOrd="0" presId="urn:microsoft.com/office/officeart/2005/8/layout/process5"/>
    <dgm:cxn modelId="{885883FA-0016-40B9-90C2-EF7E81254AE9}" type="presParOf" srcId="{EE231B26-CAB7-4E68-836E-E1FD093456A0}" destId="{EC31C405-5B75-4546-B464-3CA98B10AB63}" srcOrd="3" destOrd="0" presId="urn:microsoft.com/office/officeart/2005/8/layout/process5"/>
    <dgm:cxn modelId="{DC0BB5E1-DC5F-48BF-A9D9-9FCCB5403BAB}" type="presParOf" srcId="{EC31C405-5B75-4546-B464-3CA98B10AB63}" destId="{FB631549-C47B-49DB-B06F-3CD49781765C}" srcOrd="0" destOrd="0" presId="urn:microsoft.com/office/officeart/2005/8/layout/process5"/>
    <dgm:cxn modelId="{D261C390-795C-4919-805C-84AB57F446E3}" type="presParOf" srcId="{EE231B26-CAB7-4E68-836E-E1FD093456A0}" destId="{F5BBEBE6-EFE7-4C14-8F0C-4877B72D4DD6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D25AC26-BCE2-41C2-A718-05292E957D3D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F038A04-24A2-4470-9257-E89EBE9D5C0F}">
      <dgm:prSet/>
      <dgm:spPr/>
      <dgm:t>
        <a:bodyPr/>
        <a:lstStyle/>
        <a:p>
          <a:r>
            <a:rPr lang="en-US" b="1"/>
            <a:t>Demographic Insights</a:t>
          </a:r>
          <a:r>
            <a:rPr lang="en-US"/>
            <a:t>:</a:t>
          </a:r>
        </a:p>
      </dgm:t>
    </dgm:pt>
    <dgm:pt modelId="{108294DE-F940-458D-94E1-573B969DF19E}" type="parTrans" cxnId="{3D6F0CA7-888D-409D-A1B2-CF39BF8760D5}">
      <dgm:prSet/>
      <dgm:spPr/>
      <dgm:t>
        <a:bodyPr/>
        <a:lstStyle/>
        <a:p>
          <a:endParaRPr lang="en-US"/>
        </a:p>
      </dgm:t>
    </dgm:pt>
    <dgm:pt modelId="{D1C97D53-6F9D-4847-975C-172BC1E03020}" type="sibTrans" cxnId="{3D6F0CA7-888D-409D-A1B2-CF39BF8760D5}">
      <dgm:prSet/>
      <dgm:spPr/>
      <dgm:t>
        <a:bodyPr/>
        <a:lstStyle/>
        <a:p>
          <a:endParaRPr lang="en-US"/>
        </a:p>
      </dgm:t>
    </dgm:pt>
    <dgm:pt modelId="{97E780F8-DADD-4D9E-AFF3-8C5E98C64C10}">
      <dgm:prSet/>
      <dgm:spPr/>
      <dgm:t>
        <a:bodyPr/>
        <a:lstStyle/>
        <a:p>
          <a:r>
            <a:rPr lang="en-US"/>
            <a:t>Predominant Age Group: Identified as 31-45 years old within the Port Talbot community.</a:t>
          </a:r>
        </a:p>
      </dgm:t>
    </dgm:pt>
    <dgm:pt modelId="{F24C6276-7D21-4859-88DB-B7F31B8DC333}" type="parTrans" cxnId="{D9E86DE6-4A07-4262-9CF8-7D78AA3CB065}">
      <dgm:prSet/>
      <dgm:spPr/>
      <dgm:t>
        <a:bodyPr/>
        <a:lstStyle/>
        <a:p>
          <a:endParaRPr lang="en-US"/>
        </a:p>
      </dgm:t>
    </dgm:pt>
    <dgm:pt modelId="{2CC85F3F-80B0-4F2A-9D82-ECB537F84217}" type="sibTrans" cxnId="{D9E86DE6-4A07-4262-9CF8-7D78AA3CB065}">
      <dgm:prSet/>
      <dgm:spPr/>
      <dgm:t>
        <a:bodyPr/>
        <a:lstStyle/>
        <a:p>
          <a:endParaRPr lang="en-US"/>
        </a:p>
      </dgm:t>
    </dgm:pt>
    <dgm:pt modelId="{1B6638AA-DF49-4DFB-AEBB-B2EAD3823C46}">
      <dgm:prSet/>
      <dgm:spPr/>
      <dgm:t>
        <a:bodyPr/>
        <a:lstStyle/>
        <a:p>
          <a:r>
            <a:rPr lang="en-US" b="1"/>
            <a:t>Preference and Trends</a:t>
          </a:r>
          <a:r>
            <a:rPr lang="en-US"/>
            <a:t>:</a:t>
          </a:r>
        </a:p>
      </dgm:t>
    </dgm:pt>
    <dgm:pt modelId="{69FA4F49-6F70-449D-B932-1A7C45B95DD0}" type="parTrans" cxnId="{94D21E02-27BF-4E53-B0A2-B65CC04A31F0}">
      <dgm:prSet/>
      <dgm:spPr/>
      <dgm:t>
        <a:bodyPr/>
        <a:lstStyle/>
        <a:p>
          <a:endParaRPr lang="en-US"/>
        </a:p>
      </dgm:t>
    </dgm:pt>
    <dgm:pt modelId="{D0A2B547-3160-4A81-A6A8-F5684D52CD6B}" type="sibTrans" cxnId="{94D21E02-27BF-4E53-B0A2-B65CC04A31F0}">
      <dgm:prSet/>
      <dgm:spPr/>
      <dgm:t>
        <a:bodyPr/>
        <a:lstStyle/>
        <a:p>
          <a:endParaRPr lang="en-US"/>
        </a:p>
      </dgm:t>
    </dgm:pt>
    <dgm:pt modelId="{15D8D4C7-040A-4081-8995-366C1222F707}">
      <dgm:prSet/>
      <dgm:spPr/>
      <dgm:t>
        <a:bodyPr/>
        <a:lstStyle/>
        <a:p>
          <a:r>
            <a:rPr lang="en-US"/>
            <a:t>Growing interest in the need for a nail salon.</a:t>
          </a:r>
        </a:p>
      </dgm:t>
    </dgm:pt>
    <dgm:pt modelId="{CEA06657-5DDF-4B2F-BFAD-A2100A07CCD7}" type="parTrans" cxnId="{085EFB16-1748-4C5D-ABE5-CC9F2AFEE33A}">
      <dgm:prSet/>
      <dgm:spPr/>
      <dgm:t>
        <a:bodyPr/>
        <a:lstStyle/>
        <a:p>
          <a:endParaRPr lang="en-US"/>
        </a:p>
      </dgm:t>
    </dgm:pt>
    <dgm:pt modelId="{8AD2B7C4-00A4-42A4-94F0-CCEA44899813}" type="sibTrans" cxnId="{085EFB16-1748-4C5D-ABE5-CC9F2AFEE33A}">
      <dgm:prSet/>
      <dgm:spPr/>
      <dgm:t>
        <a:bodyPr/>
        <a:lstStyle/>
        <a:p>
          <a:endParaRPr lang="en-US"/>
        </a:p>
      </dgm:t>
    </dgm:pt>
    <dgm:pt modelId="{D5625498-E540-489E-B655-F378B48E0569}" type="pres">
      <dgm:prSet presAssocID="{5D25AC26-BCE2-41C2-A718-05292E957D3D}" presName="linear" presStyleCnt="0">
        <dgm:presLayoutVars>
          <dgm:animLvl val="lvl"/>
          <dgm:resizeHandles val="exact"/>
        </dgm:presLayoutVars>
      </dgm:prSet>
      <dgm:spPr/>
    </dgm:pt>
    <dgm:pt modelId="{FF472624-8416-4F99-89A5-85655C55EFEA}" type="pres">
      <dgm:prSet presAssocID="{9F038A04-24A2-4470-9257-E89EBE9D5C0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38652F5-21A4-4E34-BD36-776998DB6D9F}" type="pres">
      <dgm:prSet presAssocID="{9F038A04-24A2-4470-9257-E89EBE9D5C0F}" presName="childText" presStyleLbl="revTx" presStyleIdx="0" presStyleCnt="2">
        <dgm:presLayoutVars>
          <dgm:bulletEnabled val="1"/>
        </dgm:presLayoutVars>
      </dgm:prSet>
      <dgm:spPr/>
    </dgm:pt>
    <dgm:pt modelId="{AE1D5C7F-FC76-457F-B5A2-D015CC5883A6}" type="pres">
      <dgm:prSet presAssocID="{1B6638AA-DF49-4DFB-AEBB-B2EAD3823C4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07F06C0C-AD03-4D4C-94CF-7A1C957CAE9D}" type="pres">
      <dgm:prSet presAssocID="{1B6638AA-DF49-4DFB-AEBB-B2EAD3823C46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4D21E02-27BF-4E53-B0A2-B65CC04A31F0}" srcId="{5D25AC26-BCE2-41C2-A718-05292E957D3D}" destId="{1B6638AA-DF49-4DFB-AEBB-B2EAD3823C46}" srcOrd="1" destOrd="0" parTransId="{69FA4F49-6F70-449D-B932-1A7C45B95DD0}" sibTransId="{D0A2B547-3160-4A81-A6A8-F5684D52CD6B}"/>
    <dgm:cxn modelId="{085EFB16-1748-4C5D-ABE5-CC9F2AFEE33A}" srcId="{1B6638AA-DF49-4DFB-AEBB-B2EAD3823C46}" destId="{15D8D4C7-040A-4081-8995-366C1222F707}" srcOrd="0" destOrd="0" parTransId="{CEA06657-5DDF-4B2F-BFAD-A2100A07CCD7}" sibTransId="{8AD2B7C4-00A4-42A4-94F0-CCEA44899813}"/>
    <dgm:cxn modelId="{0A737A4A-DF04-4AD9-9630-95F58D5C05D2}" type="presOf" srcId="{15D8D4C7-040A-4081-8995-366C1222F707}" destId="{07F06C0C-AD03-4D4C-94CF-7A1C957CAE9D}" srcOrd="0" destOrd="0" presId="urn:microsoft.com/office/officeart/2005/8/layout/vList2"/>
    <dgm:cxn modelId="{E52E5D4B-64A9-4D32-9C6D-ADC3D14CC9F1}" type="presOf" srcId="{97E780F8-DADD-4D9E-AFF3-8C5E98C64C10}" destId="{B38652F5-21A4-4E34-BD36-776998DB6D9F}" srcOrd="0" destOrd="0" presId="urn:microsoft.com/office/officeart/2005/8/layout/vList2"/>
    <dgm:cxn modelId="{3D6F0CA7-888D-409D-A1B2-CF39BF8760D5}" srcId="{5D25AC26-BCE2-41C2-A718-05292E957D3D}" destId="{9F038A04-24A2-4470-9257-E89EBE9D5C0F}" srcOrd="0" destOrd="0" parTransId="{108294DE-F940-458D-94E1-573B969DF19E}" sibTransId="{D1C97D53-6F9D-4847-975C-172BC1E03020}"/>
    <dgm:cxn modelId="{451154B5-B484-49B7-B34A-0F962B2CFE04}" type="presOf" srcId="{5D25AC26-BCE2-41C2-A718-05292E957D3D}" destId="{D5625498-E540-489E-B655-F378B48E0569}" srcOrd="0" destOrd="0" presId="urn:microsoft.com/office/officeart/2005/8/layout/vList2"/>
    <dgm:cxn modelId="{62D978BC-CDBF-4EEC-9077-C9E8FAF5D267}" type="presOf" srcId="{9F038A04-24A2-4470-9257-E89EBE9D5C0F}" destId="{FF472624-8416-4F99-89A5-85655C55EFEA}" srcOrd="0" destOrd="0" presId="urn:microsoft.com/office/officeart/2005/8/layout/vList2"/>
    <dgm:cxn modelId="{D9E86DE6-4A07-4262-9CF8-7D78AA3CB065}" srcId="{9F038A04-24A2-4470-9257-E89EBE9D5C0F}" destId="{97E780F8-DADD-4D9E-AFF3-8C5E98C64C10}" srcOrd="0" destOrd="0" parTransId="{F24C6276-7D21-4859-88DB-B7F31B8DC333}" sibTransId="{2CC85F3F-80B0-4F2A-9D82-ECB537F84217}"/>
    <dgm:cxn modelId="{C35B22EC-151B-4C3F-9954-FE2FF7716463}" type="presOf" srcId="{1B6638AA-DF49-4DFB-AEBB-B2EAD3823C46}" destId="{AE1D5C7F-FC76-457F-B5A2-D015CC5883A6}" srcOrd="0" destOrd="0" presId="urn:microsoft.com/office/officeart/2005/8/layout/vList2"/>
    <dgm:cxn modelId="{5270D160-9050-4762-AC75-0BDED0A40CD5}" type="presParOf" srcId="{D5625498-E540-489E-B655-F378B48E0569}" destId="{FF472624-8416-4F99-89A5-85655C55EFEA}" srcOrd="0" destOrd="0" presId="urn:microsoft.com/office/officeart/2005/8/layout/vList2"/>
    <dgm:cxn modelId="{6C563C20-E993-45BC-A7B6-5F9546F78F83}" type="presParOf" srcId="{D5625498-E540-489E-B655-F378B48E0569}" destId="{B38652F5-21A4-4E34-BD36-776998DB6D9F}" srcOrd="1" destOrd="0" presId="urn:microsoft.com/office/officeart/2005/8/layout/vList2"/>
    <dgm:cxn modelId="{38C6A1D6-A250-473A-9B5A-2E6678514340}" type="presParOf" srcId="{D5625498-E540-489E-B655-F378B48E0569}" destId="{AE1D5C7F-FC76-457F-B5A2-D015CC5883A6}" srcOrd="2" destOrd="0" presId="urn:microsoft.com/office/officeart/2005/8/layout/vList2"/>
    <dgm:cxn modelId="{AAE8BEFC-34CF-4124-A7E8-CB48DE0AF8D2}" type="presParOf" srcId="{D5625498-E540-489E-B655-F378B48E0569}" destId="{07F06C0C-AD03-4D4C-94CF-7A1C957CAE9D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8B5629E3-DA8E-40E6-BFA6-A4827F1CE70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83CEC41-5492-4088-902A-5C6A7D5B19E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Insufficient User Adoption</a:t>
          </a:r>
          <a:endParaRPr lang="en-US"/>
        </a:p>
      </dgm:t>
    </dgm:pt>
    <dgm:pt modelId="{6B8E4914-B2B3-4B0E-86E1-EA127B698F55}" type="parTrans" cxnId="{2C62EA5B-4082-40EA-A60E-2C7CF188AF52}">
      <dgm:prSet/>
      <dgm:spPr/>
      <dgm:t>
        <a:bodyPr/>
        <a:lstStyle/>
        <a:p>
          <a:endParaRPr lang="en-US"/>
        </a:p>
      </dgm:t>
    </dgm:pt>
    <dgm:pt modelId="{9339FB76-32C0-4A5C-857F-C5B8222FB992}" type="sibTrans" cxnId="{2C62EA5B-4082-40EA-A60E-2C7CF188AF5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C0F172C-D9C3-4AF5-B073-82CB16D05BB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Data Accuracy and Bias</a:t>
          </a:r>
          <a:endParaRPr lang="en-US"/>
        </a:p>
      </dgm:t>
    </dgm:pt>
    <dgm:pt modelId="{A4F4466E-440F-48E7-A9B6-054F09180E16}" type="parTrans" cxnId="{75F2A933-BA67-4EA4-835C-067718C31DBF}">
      <dgm:prSet/>
      <dgm:spPr/>
      <dgm:t>
        <a:bodyPr/>
        <a:lstStyle/>
        <a:p>
          <a:endParaRPr lang="en-US"/>
        </a:p>
      </dgm:t>
    </dgm:pt>
    <dgm:pt modelId="{47DCCA68-9291-4B5D-88D7-74EFAE4567DB}" type="sibTrans" cxnId="{75F2A933-BA67-4EA4-835C-067718C31D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631851D-996A-446F-B812-963228AE7C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Privacy Concerns</a:t>
          </a:r>
          <a:endParaRPr lang="en-US"/>
        </a:p>
      </dgm:t>
    </dgm:pt>
    <dgm:pt modelId="{63CD4983-0756-497D-9A75-ED92C91978B8}" type="parTrans" cxnId="{5ADA7C01-1DE6-4858-8033-415EAC13732C}">
      <dgm:prSet/>
      <dgm:spPr/>
      <dgm:t>
        <a:bodyPr/>
        <a:lstStyle/>
        <a:p>
          <a:endParaRPr lang="en-US"/>
        </a:p>
      </dgm:t>
    </dgm:pt>
    <dgm:pt modelId="{9A37F3EC-0DFC-4341-9AC3-280957BD0D62}" type="sibTrans" cxnId="{5ADA7C01-1DE6-4858-8033-415EAC13732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903BF0A-DFD1-4EDF-8573-362D8378C59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Technical Challenges</a:t>
          </a:r>
          <a:endParaRPr lang="en-US"/>
        </a:p>
      </dgm:t>
    </dgm:pt>
    <dgm:pt modelId="{1AC3BF7F-28F6-4503-9354-FC327EC76643}" type="parTrans" cxnId="{EB81BE36-094D-42FA-8D5D-9D60EE95ABE9}">
      <dgm:prSet/>
      <dgm:spPr/>
      <dgm:t>
        <a:bodyPr/>
        <a:lstStyle/>
        <a:p>
          <a:endParaRPr lang="en-US"/>
        </a:p>
      </dgm:t>
    </dgm:pt>
    <dgm:pt modelId="{8A601686-0453-4BDC-A77A-1721E88A14BA}" type="sibTrans" cxnId="{EB81BE36-094D-42FA-8D5D-9D60EE95ABE9}">
      <dgm:prSet/>
      <dgm:spPr/>
      <dgm:t>
        <a:bodyPr/>
        <a:lstStyle/>
        <a:p>
          <a:endParaRPr lang="en-US"/>
        </a:p>
      </dgm:t>
    </dgm:pt>
    <dgm:pt modelId="{609F400F-DFF8-4112-8E72-630D66E9F55D}" type="pres">
      <dgm:prSet presAssocID="{8B5629E3-DA8E-40E6-BFA6-A4827F1CE704}" presName="root" presStyleCnt="0">
        <dgm:presLayoutVars>
          <dgm:dir/>
          <dgm:resizeHandles val="exact"/>
        </dgm:presLayoutVars>
      </dgm:prSet>
      <dgm:spPr/>
    </dgm:pt>
    <dgm:pt modelId="{8A9DC38B-D028-4F2F-ADA8-10E9F0F80A33}" type="pres">
      <dgm:prSet presAssocID="{8B5629E3-DA8E-40E6-BFA6-A4827F1CE704}" presName="container" presStyleCnt="0">
        <dgm:presLayoutVars>
          <dgm:dir/>
          <dgm:resizeHandles val="exact"/>
        </dgm:presLayoutVars>
      </dgm:prSet>
      <dgm:spPr/>
    </dgm:pt>
    <dgm:pt modelId="{A2C5CF9C-03B0-4CBD-9124-A1B10A9BBFE8}" type="pres">
      <dgm:prSet presAssocID="{983CEC41-5492-4088-902A-5C6A7D5B19EA}" presName="compNode" presStyleCnt="0"/>
      <dgm:spPr/>
    </dgm:pt>
    <dgm:pt modelId="{B98A7081-526A-4970-8C06-EB5423C9AE52}" type="pres">
      <dgm:prSet presAssocID="{983CEC41-5492-4088-902A-5C6A7D5B19EA}" presName="iconBgRect" presStyleLbl="bgShp" presStyleIdx="0" presStyleCnt="4"/>
      <dgm:spPr/>
    </dgm:pt>
    <dgm:pt modelId="{AB11329E-289A-4E24-84FF-AFDAB86D54E1}" type="pres">
      <dgm:prSet presAssocID="{983CEC41-5492-4088-902A-5C6A7D5B19E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89193053-3969-43F2-8C8F-892065E5BFE8}" type="pres">
      <dgm:prSet presAssocID="{983CEC41-5492-4088-902A-5C6A7D5B19EA}" presName="spaceRect" presStyleCnt="0"/>
      <dgm:spPr/>
    </dgm:pt>
    <dgm:pt modelId="{5BCB7C56-180F-41D6-9CF5-EF0FEE676F47}" type="pres">
      <dgm:prSet presAssocID="{983CEC41-5492-4088-902A-5C6A7D5B19EA}" presName="textRect" presStyleLbl="revTx" presStyleIdx="0" presStyleCnt="4">
        <dgm:presLayoutVars>
          <dgm:chMax val="1"/>
          <dgm:chPref val="1"/>
        </dgm:presLayoutVars>
      </dgm:prSet>
      <dgm:spPr/>
    </dgm:pt>
    <dgm:pt modelId="{E5FB2168-1D06-45B2-AA44-DCDE8620EB12}" type="pres">
      <dgm:prSet presAssocID="{9339FB76-32C0-4A5C-857F-C5B8222FB992}" presName="sibTrans" presStyleLbl="sibTrans2D1" presStyleIdx="0" presStyleCnt="0"/>
      <dgm:spPr/>
    </dgm:pt>
    <dgm:pt modelId="{DC5B5729-1328-4243-9224-BEDCE1E7B78C}" type="pres">
      <dgm:prSet presAssocID="{8C0F172C-D9C3-4AF5-B073-82CB16D05BB1}" presName="compNode" presStyleCnt="0"/>
      <dgm:spPr/>
    </dgm:pt>
    <dgm:pt modelId="{3169D370-7CD6-4220-877B-E1D003446647}" type="pres">
      <dgm:prSet presAssocID="{8C0F172C-D9C3-4AF5-B073-82CB16D05BB1}" presName="iconBgRect" presStyleLbl="bgShp" presStyleIdx="1" presStyleCnt="4"/>
      <dgm:spPr/>
    </dgm:pt>
    <dgm:pt modelId="{7DDEFFAC-7F8A-4783-BCDC-E4AAB466707D}" type="pres">
      <dgm:prSet presAssocID="{8C0F172C-D9C3-4AF5-B073-82CB16D05BB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BD8A231-E869-4032-8DEE-5093D8F6F7BE}" type="pres">
      <dgm:prSet presAssocID="{8C0F172C-D9C3-4AF5-B073-82CB16D05BB1}" presName="spaceRect" presStyleCnt="0"/>
      <dgm:spPr/>
    </dgm:pt>
    <dgm:pt modelId="{13D00734-0B8E-4EB6-A904-03F6444BFD74}" type="pres">
      <dgm:prSet presAssocID="{8C0F172C-D9C3-4AF5-B073-82CB16D05BB1}" presName="textRect" presStyleLbl="revTx" presStyleIdx="1" presStyleCnt="4">
        <dgm:presLayoutVars>
          <dgm:chMax val="1"/>
          <dgm:chPref val="1"/>
        </dgm:presLayoutVars>
      </dgm:prSet>
      <dgm:spPr/>
    </dgm:pt>
    <dgm:pt modelId="{95D725C6-4601-4220-8F60-2EB4477235D7}" type="pres">
      <dgm:prSet presAssocID="{47DCCA68-9291-4B5D-88D7-74EFAE4567DB}" presName="sibTrans" presStyleLbl="sibTrans2D1" presStyleIdx="0" presStyleCnt="0"/>
      <dgm:spPr/>
    </dgm:pt>
    <dgm:pt modelId="{18046EC2-45E8-4AE9-B6A4-D30EEB667F37}" type="pres">
      <dgm:prSet presAssocID="{9631851D-996A-446F-B812-963228AE7C97}" presName="compNode" presStyleCnt="0"/>
      <dgm:spPr/>
    </dgm:pt>
    <dgm:pt modelId="{831957D0-86FF-41A9-A055-B145272396E9}" type="pres">
      <dgm:prSet presAssocID="{9631851D-996A-446F-B812-963228AE7C97}" presName="iconBgRect" presStyleLbl="bgShp" presStyleIdx="2" presStyleCnt="4"/>
      <dgm:spPr/>
    </dgm:pt>
    <dgm:pt modelId="{969A5D16-EEAF-4E7C-B789-91996CF9AB65}" type="pres">
      <dgm:prSet presAssocID="{9631851D-996A-446F-B812-963228AE7C9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21A3191F-8E1A-4BB3-8C8C-F219D82C4EA6}" type="pres">
      <dgm:prSet presAssocID="{9631851D-996A-446F-B812-963228AE7C97}" presName="spaceRect" presStyleCnt="0"/>
      <dgm:spPr/>
    </dgm:pt>
    <dgm:pt modelId="{5C40934D-8086-4C1D-94B4-BF2177E6FADD}" type="pres">
      <dgm:prSet presAssocID="{9631851D-996A-446F-B812-963228AE7C97}" presName="textRect" presStyleLbl="revTx" presStyleIdx="2" presStyleCnt="4">
        <dgm:presLayoutVars>
          <dgm:chMax val="1"/>
          <dgm:chPref val="1"/>
        </dgm:presLayoutVars>
      </dgm:prSet>
      <dgm:spPr/>
    </dgm:pt>
    <dgm:pt modelId="{B61497FA-651C-4A80-B271-56086D81CF32}" type="pres">
      <dgm:prSet presAssocID="{9A37F3EC-0DFC-4341-9AC3-280957BD0D62}" presName="sibTrans" presStyleLbl="sibTrans2D1" presStyleIdx="0" presStyleCnt="0"/>
      <dgm:spPr/>
    </dgm:pt>
    <dgm:pt modelId="{5FB631F1-D0B6-431C-ADB8-E931B0FD4483}" type="pres">
      <dgm:prSet presAssocID="{7903BF0A-DFD1-4EDF-8573-362D8378C598}" presName="compNode" presStyleCnt="0"/>
      <dgm:spPr/>
    </dgm:pt>
    <dgm:pt modelId="{2A737EEA-1885-4E0C-8A2F-45065B62BFB9}" type="pres">
      <dgm:prSet presAssocID="{7903BF0A-DFD1-4EDF-8573-362D8378C598}" presName="iconBgRect" presStyleLbl="bgShp" presStyleIdx="3" presStyleCnt="4"/>
      <dgm:spPr/>
    </dgm:pt>
    <dgm:pt modelId="{C66FDDCF-C085-42FF-9A20-D79852BD4AB8}" type="pres">
      <dgm:prSet presAssocID="{7903BF0A-DFD1-4EDF-8573-362D8378C59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BA59D124-903F-4302-889D-3389BBD06771}" type="pres">
      <dgm:prSet presAssocID="{7903BF0A-DFD1-4EDF-8573-362D8378C598}" presName="spaceRect" presStyleCnt="0"/>
      <dgm:spPr/>
    </dgm:pt>
    <dgm:pt modelId="{AB49B8E6-192F-41FD-BBFC-0C92D4EAE0DA}" type="pres">
      <dgm:prSet presAssocID="{7903BF0A-DFD1-4EDF-8573-362D8378C59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ADA7C01-1DE6-4858-8033-415EAC13732C}" srcId="{8B5629E3-DA8E-40E6-BFA6-A4827F1CE704}" destId="{9631851D-996A-446F-B812-963228AE7C97}" srcOrd="2" destOrd="0" parTransId="{63CD4983-0756-497D-9A75-ED92C91978B8}" sibTransId="{9A37F3EC-0DFC-4341-9AC3-280957BD0D62}"/>
    <dgm:cxn modelId="{CC3A080F-8F32-4CFA-BCE6-400B2D67C392}" type="presOf" srcId="{9631851D-996A-446F-B812-963228AE7C97}" destId="{5C40934D-8086-4C1D-94B4-BF2177E6FADD}" srcOrd="0" destOrd="0" presId="urn:microsoft.com/office/officeart/2018/2/layout/IconCircleList"/>
    <dgm:cxn modelId="{E6D98810-AB56-476E-A474-7F8A5EE9A002}" type="presOf" srcId="{47DCCA68-9291-4B5D-88D7-74EFAE4567DB}" destId="{95D725C6-4601-4220-8F60-2EB4477235D7}" srcOrd="0" destOrd="0" presId="urn:microsoft.com/office/officeart/2018/2/layout/IconCircleList"/>
    <dgm:cxn modelId="{2CA77A1E-6B26-4AD4-912A-677161195B8A}" type="presOf" srcId="{8C0F172C-D9C3-4AF5-B073-82CB16D05BB1}" destId="{13D00734-0B8E-4EB6-A904-03F6444BFD74}" srcOrd="0" destOrd="0" presId="urn:microsoft.com/office/officeart/2018/2/layout/IconCircleList"/>
    <dgm:cxn modelId="{75F2A933-BA67-4EA4-835C-067718C31DBF}" srcId="{8B5629E3-DA8E-40E6-BFA6-A4827F1CE704}" destId="{8C0F172C-D9C3-4AF5-B073-82CB16D05BB1}" srcOrd="1" destOrd="0" parTransId="{A4F4466E-440F-48E7-A9B6-054F09180E16}" sibTransId="{47DCCA68-9291-4B5D-88D7-74EFAE4567DB}"/>
    <dgm:cxn modelId="{EB81BE36-094D-42FA-8D5D-9D60EE95ABE9}" srcId="{8B5629E3-DA8E-40E6-BFA6-A4827F1CE704}" destId="{7903BF0A-DFD1-4EDF-8573-362D8378C598}" srcOrd="3" destOrd="0" parTransId="{1AC3BF7F-28F6-4503-9354-FC327EC76643}" sibTransId="{8A601686-0453-4BDC-A77A-1721E88A14BA}"/>
    <dgm:cxn modelId="{2C62EA5B-4082-40EA-A60E-2C7CF188AF52}" srcId="{8B5629E3-DA8E-40E6-BFA6-A4827F1CE704}" destId="{983CEC41-5492-4088-902A-5C6A7D5B19EA}" srcOrd="0" destOrd="0" parTransId="{6B8E4914-B2B3-4B0E-86E1-EA127B698F55}" sibTransId="{9339FB76-32C0-4A5C-857F-C5B8222FB992}"/>
    <dgm:cxn modelId="{46456758-356D-468B-9E4A-52B2518C33B1}" type="presOf" srcId="{983CEC41-5492-4088-902A-5C6A7D5B19EA}" destId="{5BCB7C56-180F-41D6-9CF5-EF0FEE676F47}" srcOrd="0" destOrd="0" presId="urn:microsoft.com/office/officeart/2018/2/layout/IconCircleList"/>
    <dgm:cxn modelId="{3EA3327F-C505-4DFB-837A-CF242316767F}" type="presOf" srcId="{7903BF0A-DFD1-4EDF-8573-362D8378C598}" destId="{AB49B8E6-192F-41FD-BBFC-0C92D4EAE0DA}" srcOrd="0" destOrd="0" presId="urn:microsoft.com/office/officeart/2018/2/layout/IconCircleList"/>
    <dgm:cxn modelId="{5345EDAB-62B1-472A-814D-9F178A24C328}" type="presOf" srcId="{9A37F3EC-0DFC-4341-9AC3-280957BD0D62}" destId="{B61497FA-651C-4A80-B271-56086D81CF32}" srcOrd="0" destOrd="0" presId="urn:microsoft.com/office/officeart/2018/2/layout/IconCircleList"/>
    <dgm:cxn modelId="{7BEA19F3-EAE4-4EEC-B9B5-96071BF3491D}" type="presOf" srcId="{8B5629E3-DA8E-40E6-BFA6-A4827F1CE704}" destId="{609F400F-DFF8-4112-8E72-630D66E9F55D}" srcOrd="0" destOrd="0" presId="urn:microsoft.com/office/officeart/2018/2/layout/IconCircleList"/>
    <dgm:cxn modelId="{69C668FC-BF5B-42F1-9F89-C0982C4C6DB3}" type="presOf" srcId="{9339FB76-32C0-4A5C-857F-C5B8222FB992}" destId="{E5FB2168-1D06-45B2-AA44-DCDE8620EB12}" srcOrd="0" destOrd="0" presId="urn:microsoft.com/office/officeart/2018/2/layout/IconCircleList"/>
    <dgm:cxn modelId="{799C5ABC-91D8-4BFB-810D-98B5105DD462}" type="presParOf" srcId="{609F400F-DFF8-4112-8E72-630D66E9F55D}" destId="{8A9DC38B-D028-4F2F-ADA8-10E9F0F80A33}" srcOrd="0" destOrd="0" presId="urn:microsoft.com/office/officeart/2018/2/layout/IconCircleList"/>
    <dgm:cxn modelId="{1612EA40-C0A0-420A-89A7-4BC9FAC7453F}" type="presParOf" srcId="{8A9DC38B-D028-4F2F-ADA8-10E9F0F80A33}" destId="{A2C5CF9C-03B0-4CBD-9124-A1B10A9BBFE8}" srcOrd="0" destOrd="0" presId="urn:microsoft.com/office/officeart/2018/2/layout/IconCircleList"/>
    <dgm:cxn modelId="{9B8AF0BD-26A8-4C69-B335-F013880977AB}" type="presParOf" srcId="{A2C5CF9C-03B0-4CBD-9124-A1B10A9BBFE8}" destId="{B98A7081-526A-4970-8C06-EB5423C9AE52}" srcOrd="0" destOrd="0" presId="urn:microsoft.com/office/officeart/2018/2/layout/IconCircleList"/>
    <dgm:cxn modelId="{348B2C14-F10E-41A9-B62F-DB50B73D2588}" type="presParOf" srcId="{A2C5CF9C-03B0-4CBD-9124-A1B10A9BBFE8}" destId="{AB11329E-289A-4E24-84FF-AFDAB86D54E1}" srcOrd="1" destOrd="0" presId="urn:microsoft.com/office/officeart/2018/2/layout/IconCircleList"/>
    <dgm:cxn modelId="{93918CF9-E21C-49C5-B97C-DFFF0FC670D9}" type="presParOf" srcId="{A2C5CF9C-03B0-4CBD-9124-A1B10A9BBFE8}" destId="{89193053-3969-43F2-8C8F-892065E5BFE8}" srcOrd="2" destOrd="0" presId="urn:microsoft.com/office/officeart/2018/2/layout/IconCircleList"/>
    <dgm:cxn modelId="{918DECDB-07B8-45D6-A308-482F8A140114}" type="presParOf" srcId="{A2C5CF9C-03B0-4CBD-9124-A1B10A9BBFE8}" destId="{5BCB7C56-180F-41D6-9CF5-EF0FEE676F47}" srcOrd="3" destOrd="0" presId="urn:microsoft.com/office/officeart/2018/2/layout/IconCircleList"/>
    <dgm:cxn modelId="{6E8748C1-8BD2-422A-9591-652CB5AC870B}" type="presParOf" srcId="{8A9DC38B-D028-4F2F-ADA8-10E9F0F80A33}" destId="{E5FB2168-1D06-45B2-AA44-DCDE8620EB12}" srcOrd="1" destOrd="0" presId="urn:microsoft.com/office/officeart/2018/2/layout/IconCircleList"/>
    <dgm:cxn modelId="{F4909F30-2CC4-4766-9AF8-70B856B97DFE}" type="presParOf" srcId="{8A9DC38B-D028-4F2F-ADA8-10E9F0F80A33}" destId="{DC5B5729-1328-4243-9224-BEDCE1E7B78C}" srcOrd="2" destOrd="0" presId="urn:microsoft.com/office/officeart/2018/2/layout/IconCircleList"/>
    <dgm:cxn modelId="{10EB0BD3-C8DE-4406-A14C-E3056F02FCCC}" type="presParOf" srcId="{DC5B5729-1328-4243-9224-BEDCE1E7B78C}" destId="{3169D370-7CD6-4220-877B-E1D003446647}" srcOrd="0" destOrd="0" presId="urn:microsoft.com/office/officeart/2018/2/layout/IconCircleList"/>
    <dgm:cxn modelId="{B2109485-D7A5-4831-BC4B-0A8F53C86FA3}" type="presParOf" srcId="{DC5B5729-1328-4243-9224-BEDCE1E7B78C}" destId="{7DDEFFAC-7F8A-4783-BCDC-E4AAB466707D}" srcOrd="1" destOrd="0" presId="urn:microsoft.com/office/officeart/2018/2/layout/IconCircleList"/>
    <dgm:cxn modelId="{80A158AF-8D27-49AC-9BE2-FEC4984CA568}" type="presParOf" srcId="{DC5B5729-1328-4243-9224-BEDCE1E7B78C}" destId="{9BD8A231-E869-4032-8DEE-5093D8F6F7BE}" srcOrd="2" destOrd="0" presId="urn:microsoft.com/office/officeart/2018/2/layout/IconCircleList"/>
    <dgm:cxn modelId="{ECD497A7-2D49-4168-845B-B66B1063888C}" type="presParOf" srcId="{DC5B5729-1328-4243-9224-BEDCE1E7B78C}" destId="{13D00734-0B8E-4EB6-A904-03F6444BFD74}" srcOrd="3" destOrd="0" presId="urn:microsoft.com/office/officeart/2018/2/layout/IconCircleList"/>
    <dgm:cxn modelId="{CF1B4DB1-CA29-43C3-B42F-A7E166A66EDA}" type="presParOf" srcId="{8A9DC38B-D028-4F2F-ADA8-10E9F0F80A33}" destId="{95D725C6-4601-4220-8F60-2EB4477235D7}" srcOrd="3" destOrd="0" presId="urn:microsoft.com/office/officeart/2018/2/layout/IconCircleList"/>
    <dgm:cxn modelId="{B2FBD82F-90E9-49AF-9468-204260247D65}" type="presParOf" srcId="{8A9DC38B-D028-4F2F-ADA8-10E9F0F80A33}" destId="{18046EC2-45E8-4AE9-B6A4-D30EEB667F37}" srcOrd="4" destOrd="0" presId="urn:microsoft.com/office/officeart/2018/2/layout/IconCircleList"/>
    <dgm:cxn modelId="{188D3132-A667-4C00-9DAA-71F4129FB634}" type="presParOf" srcId="{18046EC2-45E8-4AE9-B6A4-D30EEB667F37}" destId="{831957D0-86FF-41A9-A055-B145272396E9}" srcOrd="0" destOrd="0" presId="urn:microsoft.com/office/officeart/2018/2/layout/IconCircleList"/>
    <dgm:cxn modelId="{DC3B182B-EE60-47F4-8EBA-DB9556BF7A74}" type="presParOf" srcId="{18046EC2-45E8-4AE9-B6A4-D30EEB667F37}" destId="{969A5D16-EEAF-4E7C-B789-91996CF9AB65}" srcOrd="1" destOrd="0" presId="urn:microsoft.com/office/officeart/2018/2/layout/IconCircleList"/>
    <dgm:cxn modelId="{6F5A845E-E412-4C3E-9F78-A9741BC64BDA}" type="presParOf" srcId="{18046EC2-45E8-4AE9-B6A4-D30EEB667F37}" destId="{21A3191F-8E1A-4BB3-8C8C-F219D82C4EA6}" srcOrd="2" destOrd="0" presId="urn:microsoft.com/office/officeart/2018/2/layout/IconCircleList"/>
    <dgm:cxn modelId="{3B7381F7-1F03-46DC-96D4-17F37D4B40DA}" type="presParOf" srcId="{18046EC2-45E8-4AE9-B6A4-D30EEB667F37}" destId="{5C40934D-8086-4C1D-94B4-BF2177E6FADD}" srcOrd="3" destOrd="0" presId="urn:microsoft.com/office/officeart/2018/2/layout/IconCircleList"/>
    <dgm:cxn modelId="{8D8252BB-43E1-4CDC-85D1-719CACA87110}" type="presParOf" srcId="{8A9DC38B-D028-4F2F-ADA8-10E9F0F80A33}" destId="{B61497FA-651C-4A80-B271-56086D81CF32}" srcOrd="5" destOrd="0" presId="urn:microsoft.com/office/officeart/2018/2/layout/IconCircleList"/>
    <dgm:cxn modelId="{3C219B00-63BD-4866-A65B-8DEE8D619F2C}" type="presParOf" srcId="{8A9DC38B-D028-4F2F-ADA8-10E9F0F80A33}" destId="{5FB631F1-D0B6-431C-ADB8-E931B0FD4483}" srcOrd="6" destOrd="0" presId="urn:microsoft.com/office/officeart/2018/2/layout/IconCircleList"/>
    <dgm:cxn modelId="{59AAD7E0-21AA-41FD-9EC7-4DA339777764}" type="presParOf" srcId="{5FB631F1-D0B6-431C-ADB8-E931B0FD4483}" destId="{2A737EEA-1885-4E0C-8A2F-45065B62BFB9}" srcOrd="0" destOrd="0" presId="urn:microsoft.com/office/officeart/2018/2/layout/IconCircleList"/>
    <dgm:cxn modelId="{2101F236-5E48-4BD1-AA97-A7819BE9B44D}" type="presParOf" srcId="{5FB631F1-D0B6-431C-ADB8-E931B0FD4483}" destId="{C66FDDCF-C085-42FF-9A20-D79852BD4AB8}" srcOrd="1" destOrd="0" presId="urn:microsoft.com/office/officeart/2018/2/layout/IconCircleList"/>
    <dgm:cxn modelId="{AC6B6C70-34DD-4327-8FA9-4BC7C319649F}" type="presParOf" srcId="{5FB631F1-D0B6-431C-ADB8-E931B0FD4483}" destId="{BA59D124-903F-4302-889D-3389BBD06771}" srcOrd="2" destOrd="0" presId="urn:microsoft.com/office/officeart/2018/2/layout/IconCircleList"/>
    <dgm:cxn modelId="{53972AAA-8BCC-4DF1-8A97-A89D2CE55AF3}" type="presParOf" srcId="{5FB631F1-D0B6-431C-ADB8-E931B0FD4483}" destId="{AB49B8E6-192F-41FD-BBFC-0C92D4EAE0D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A29E765-2F7B-4E64-9F9E-26B092C76D98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C9C15B3-B597-4D4B-8D37-903B79DC41EE}">
      <dgm:prSet/>
      <dgm:spPr/>
      <dgm:t>
        <a:bodyPr/>
        <a:lstStyle/>
        <a:p>
          <a:r>
            <a:rPr lang="en-US" b="1"/>
            <a:t>Frequent Discussions</a:t>
          </a:r>
          <a:r>
            <a:rPr lang="en-US"/>
            <a:t>: Regularly discussing progress, sharing updates, and addressing challenges.</a:t>
          </a:r>
        </a:p>
      </dgm:t>
    </dgm:pt>
    <dgm:pt modelId="{537831F6-5139-44B1-8CD6-14EBAEB5F17D}" type="parTrans" cxnId="{532719AE-70CD-4322-9771-86718F87F6AE}">
      <dgm:prSet/>
      <dgm:spPr/>
      <dgm:t>
        <a:bodyPr/>
        <a:lstStyle/>
        <a:p>
          <a:endParaRPr lang="en-US"/>
        </a:p>
      </dgm:t>
    </dgm:pt>
    <dgm:pt modelId="{0B5382BC-D68F-44CD-BC82-0EE409E76301}" type="sibTrans" cxnId="{532719AE-70CD-4322-9771-86718F87F6AE}">
      <dgm:prSet/>
      <dgm:spPr/>
      <dgm:t>
        <a:bodyPr/>
        <a:lstStyle/>
        <a:p>
          <a:endParaRPr lang="en-US"/>
        </a:p>
      </dgm:t>
    </dgm:pt>
    <dgm:pt modelId="{0C857FAA-FD06-4ACB-B152-AF45B9D34AA2}">
      <dgm:prSet/>
      <dgm:spPr/>
      <dgm:t>
        <a:bodyPr/>
        <a:lstStyle/>
        <a:p>
          <a:r>
            <a:rPr lang="en-US" b="1"/>
            <a:t>Collaboration Tools</a:t>
          </a:r>
          <a:r>
            <a:rPr lang="en-US"/>
            <a:t>: Leveraging tools like Loop, Calendar, and WhatsApp for real-time collaboration.</a:t>
          </a:r>
        </a:p>
      </dgm:t>
    </dgm:pt>
    <dgm:pt modelId="{34E31D2C-7E21-4C9A-A1B1-DD8348C73B5D}" type="parTrans" cxnId="{AF5461CE-6B85-4922-823E-0A6FB00284AA}">
      <dgm:prSet/>
      <dgm:spPr/>
      <dgm:t>
        <a:bodyPr/>
        <a:lstStyle/>
        <a:p>
          <a:endParaRPr lang="en-US"/>
        </a:p>
      </dgm:t>
    </dgm:pt>
    <dgm:pt modelId="{A0E8EDE3-8F70-43EA-81E8-10694E1A93CB}" type="sibTrans" cxnId="{AF5461CE-6B85-4922-823E-0A6FB00284AA}">
      <dgm:prSet/>
      <dgm:spPr/>
      <dgm:t>
        <a:bodyPr/>
        <a:lstStyle/>
        <a:p>
          <a:endParaRPr lang="en-US"/>
        </a:p>
      </dgm:t>
    </dgm:pt>
    <dgm:pt modelId="{6E8B7E7E-F19C-4D2F-91C4-7865DB456C87}">
      <dgm:prSet/>
      <dgm:spPr/>
      <dgm:t>
        <a:bodyPr/>
        <a:lstStyle/>
        <a:p>
          <a:r>
            <a:rPr lang="en-US" b="1"/>
            <a:t>Active Listening</a:t>
          </a:r>
          <a:r>
            <a:rPr lang="en-US"/>
            <a:t>: Attentively considering each other’s ideas and concerns during discussions.</a:t>
          </a:r>
        </a:p>
      </dgm:t>
    </dgm:pt>
    <dgm:pt modelId="{70CEC4B1-387A-4CAD-9622-69BB8B89A56A}" type="parTrans" cxnId="{93DB6248-B726-4F04-B3F8-8900A10A4C8A}">
      <dgm:prSet/>
      <dgm:spPr/>
      <dgm:t>
        <a:bodyPr/>
        <a:lstStyle/>
        <a:p>
          <a:endParaRPr lang="en-US"/>
        </a:p>
      </dgm:t>
    </dgm:pt>
    <dgm:pt modelId="{A700DF5D-6A33-4092-85E4-28FE088CA8D2}" type="sibTrans" cxnId="{93DB6248-B726-4F04-B3F8-8900A10A4C8A}">
      <dgm:prSet/>
      <dgm:spPr/>
      <dgm:t>
        <a:bodyPr/>
        <a:lstStyle/>
        <a:p>
          <a:endParaRPr lang="en-US"/>
        </a:p>
      </dgm:t>
    </dgm:pt>
    <dgm:pt modelId="{6A000F4B-0E82-4D4E-9629-4B065AF45B19}" type="pres">
      <dgm:prSet presAssocID="{5A29E765-2F7B-4E64-9F9E-26B092C76D98}" presName="diagram" presStyleCnt="0">
        <dgm:presLayoutVars>
          <dgm:dir/>
          <dgm:resizeHandles val="exact"/>
        </dgm:presLayoutVars>
      </dgm:prSet>
      <dgm:spPr/>
    </dgm:pt>
    <dgm:pt modelId="{54C28D01-027E-428F-B7D3-03B267933BCE}" type="pres">
      <dgm:prSet presAssocID="{4C9C15B3-B597-4D4B-8D37-903B79DC41EE}" presName="node" presStyleLbl="node1" presStyleIdx="0" presStyleCnt="3">
        <dgm:presLayoutVars>
          <dgm:bulletEnabled val="1"/>
        </dgm:presLayoutVars>
      </dgm:prSet>
      <dgm:spPr/>
    </dgm:pt>
    <dgm:pt modelId="{B28477BE-9783-432D-86AF-1462B17B2392}" type="pres">
      <dgm:prSet presAssocID="{0B5382BC-D68F-44CD-BC82-0EE409E76301}" presName="sibTrans" presStyleCnt="0"/>
      <dgm:spPr/>
    </dgm:pt>
    <dgm:pt modelId="{DBE9571E-6C1B-4E9E-8D0B-A99E2D8A75B4}" type="pres">
      <dgm:prSet presAssocID="{0C857FAA-FD06-4ACB-B152-AF45B9D34AA2}" presName="node" presStyleLbl="node1" presStyleIdx="1" presStyleCnt="3">
        <dgm:presLayoutVars>
          <dgm:bulletEnabled val="1"/>
        </dgm:presLayoutVars>
      </dgm:prSet>
      <dgm:spPr/>
    </dgm:pt>
    <dgm:pt modelId="{B0664B47-FCE9-4668-A9D6-0381AB5B8411}" type="pres">
      <dgm:prSet presAssocID="{A0E8EDE3-8F70-43EA-81E8-10694E1A93CB}" presName="sibTrans" presStyleCnt="0"/>
      <dgm:spPr/>
    </dgm:pt>
    <dgm:pt modelId="{21515FD8-254E-4387-AF3C-A2B62D43A777}" type="pres">
      <dgm:prSet presAssocID="{6E8B7E7E-F19C-4D2F-91C4-7865DB456C87}" presName="node" presStyleLbl="node1" presStyleIdx="2" presStyleCnt="3">
        <dgm:presLayoutVars>
          <dgm:bulletEnabled val="1"/>
        </dgm:presLayoutVars>
      </dgm:prSet>
      <dgm:spPr/>
    </dgm:pt>
  </dgm:ptLst>
  <dgm:cxnLst>
    <dgm:cxn modelId="{93DB6248-B726-4F04-B3F8-8900A10A4C8A}" srcId="{5A29E765-2F7B-4E64-9F9E-26B092C76D98}" destId="{6E8B7E7E-F19C-4D2F-91C4-7865DB456C87}" srcOrd="2" destOrd="0" parTransId="{70CEC4B1-387A-4CAD-9622-69BB8B89A56A}" sibTransId="{A700DF5D-6A33-4092-85E4-28FE088CA8D2}"/>
    <dgm:cxn modelId="{F5BD2258-DD81-4C5A-B07C-42E1E3D8D26F}" type="presOf" srcId="{6E8B7E7E-F19C-4D2F-91C4-7865DB456C87}" destId="{21515FD8-254E-4387-AF3C-A2B62D43A777}" srcOrd="0" destOrd="0" presId="urn:microsoft.com/office/officeart/2005/8/layout/default"/>
    <dgm:cxn modelId="{53867679-9958-4CA5-8DB3-F06EAAE7DDB9}" type="presOf" srcId="{5A29E765-2F7B-4E64-9F9E-26B092C76D98}" destId="{6A000F4B-0E82-4D4E-9629-4B065AF45B19}" srcOrd="0" destOrd="0" presId="urn:microsoft.com/office/officeart/2005/8/layout/default"/>
    <dgm:cxn modelId="{532719AE-70CD-4322-9771-86718F87F6AE}" srcId="{5A29E765-2F7B-4E64-9F9E-26B092C76D98}" destId="{4C9C15B3-B597-4D4B-8D37-903B79DC41EE}" srcOrd="0" destOrd="0" parTransId="{537831F6-5139-44B1-8CD6-14EBAEB5F17D}" sibTransId="{0B5382BC-D68F-44CD-BC82-0EE409E76301}"/>
    <dgm:cxn modelId="{2D13BBB7-B046-48CD-9BEC-42572800EB2D}" type="presOf" srcId="{4C9C15B3-B597-4D4B-8D37-903B79DC41EE}" destId="{54C28D01-027E-428F-B7D3-03B267933BCE}" srcOrd="0" destOrd="0" presId="urn:microsoft.com/office/officeart/2005/8/layout/default"/>
    <dgm:cxn modelId="{AF5461CE-6B85-4922-823E-0A6FB00284AA}" srcId="{5A29E765-2F7B-4E64-9F9E-26B092C76D98}" destId="{0C857FAA-FD06-4ACB-B152-AF45B9D34AA2}" srcOrd="1" destOrd="0" parTransId="{34E31D2C-7E21-4C9A-A1B1-DD8348C73B5D}" sibTransId="{A0E8EDE3-8F70-43EA-81E8-10694E1A93CB}"/>
    <dgm:cxn modelId="{3CA888E8-321B-4343-978B-6462CDAFEAF9}" type="presOf" srcId="{0C857FAA-FD06-4ACB-B152-AF45B9D34AA2}" destId="{DBE9571E-6C1B-4E9E-8D0B-A99E2D8A75B4}" srcOrd="0" destOrd="0" presId="urn:microsoft.com/office/officeart/2005/8/layout/default"/>
    <dgm:cxn modelId="{44C10E17-FFDA-4CCE-9BF8-F53EAD0851AE}" type="presParOf" srcId="{6A000F4B-0E82-4D4E-9629-4B065AF45B19}" destId="{54C28D01-027E-428F-B7D3-03B267933BCE}" srcOrd="0" destOrd="0" presId="urn:microsoft.com/office/officeart/2005/8/layout/default"/>
    <dgm:cxn modelId="{17194EAC-8EE9-409B-8C48-34E0AEEED48B}" type="presParOf" srcId="{6A000F4B-0E82-4D4E-9629-4B065AF45B19}" destId="{B28477BE-9783-432D-86AF-1462B17B2392}" srcOrd="1" destOrd="0" presId="urn:microsoft.com/office/officeart/2005/8/layout/default"/>
    <dgm:cxn modelId="{3DD38F64-7B15-4211-8337-F4B3828CF5B4}" type="presParOf" srcId="{6A000F4B-0E82-4D4E-9629-4B065AF45B19}" destId="{DBE9571E-6C1B-4E9E-8D0B-A99E2D8A75B4}" srcOrd="2" destOrd="0" presId="urn:microsoft.com/office/officeart/2005/8/layout/default"/>
    <dgm:cxn modelId="{EAF630D2-7AA0-4A1A-B731-7523F1AD8174}" type="presParOf" srcId="{6A000F4B-0E82-4D4E-9629-4B065AF45B19}" destId="{B0664B47-FCE9-4668-A9D6-0381AB5B8411}" srcOrd="3" destOrd="0" presId="urn:microsoft.com/office/officeart/2005/8/layout/default"/>
    <dgm:cxn modelId="{82971454-3BD0-4838-9432-D9D32EFE7859}" type="presParOf" srcId="{6A000F4B-0E82-4D4E-9629-4B065AF45B19}" destId="{21515FD8-254E-4387-AF3C-A2B62D43A777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C720F5A7-ED10-4CB0-BE7D-EF848CC99832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33BDD68-D44E-435A-BCD5-797705741B86}">
      <dgm:prSet/>
      <dgm:spPr/>
      <dgm:t>
        <a:bodyPr/>
        <a:lstStyle/>
        <a:p>
          <a:r>
            <a:rPr lang="en-US" b="1"/>
            <a:t>Flexibility</a:t>
          </a:r>
          <a:r>
            <a:rPr lang="en-US"/>
            <a:t>: Being adaptable and open to changes.</a:t>
          </a:r>
        </a:p>
      </dgm:t>
    </dgm:pt>
    <dgm:pt modelId="{D6AA8822-FDF1-4BB0-803F-3344CC98AEF8}" type="parTrans" cxnId="{1B3ED12F-9189-40D6-B75F-ACA760287041}">
      <dgm:prSet/>
      <dgm:spPr/>
      <dgm:t>
        <a:bodyPr/>
        <a:lstStyle/>
        <a:p>
          <a:endParaRPr lang="en-US"/>
        </a:p>
      </dgm:t>
    </dgm:pt>
    <dgm:pt modelId="{62311BA5-A75C-428D-B17C-18E7F34336FD}" type="sibTrans" cxnId="{1B3ED12F-9189-40D6-B75F-ACA760287041}">
      <dgm:prSet/>
      <dgm:spPr/>
      <dgm:t>
        <a:bodyPr/>
        <a:lstStyle/>
        <a:p>
          <a:endParaRPr lang="en-US"/>
        </a:p>
      </dgm:t>
    </dgm:pt>
    <dgm:pt modelId="{127AA4EF-2826-45B6-B60C-482146F863E4}">
      <dgm:prSet/>
      <dgm:spPr/>
      <dgm:t>
        <a:bodyPr/>
        <a:lstStyle/>
        <a:p>
          <a:r>
            <a:rPr lang="en-US" b="1"/>
            <a:t>Regular Communication</a:t>
          </a:r>
          <a:r>
            <a:rPr lang="en-US"/>
            <a:t>: Keeping everyone informed and aligned.</a:t>
          </a:r>
        </a:p>
      </dgm:t>
    </dgm:pt>
    <dgm:pt modelId="{25C0AA76-E3C1-46C4-94AD-908B35BBC86F}" type="parTrans" cxnId="{6E8DFCE2-C649-442B-B5B6-B4E0D1B23EEE}">
      <dgm:prSet/>
      <dgm:spPr/>
      <dgm:t>
        <a:bodyPr/>
        <a:lstStyle/>
        <a:p>
          <a:endParaRPr lang="en-US"/>
        </a:p>
      </dgm:t>
    </dgm:pt>
    <dgm:pt modelId="{97EA05FF-92CC-4121-958E-13A8EF8C21D2}" type="sibTrans" cxnId="{6E8DFCE2-C649-442B-B5B6-B4E0D1B23EEE}">
      <dgm:prSet/>
      <dgm:spPr/>
      <dgm:t>
        <a:bodyPr/>
        <a:lstStyle/>
        <a:p>
          <a:endParaRPr lang="en-US"/>
        </a:p>
      </dgm:t>
    </dgm:pt>
    <dgm:pt modelId="{64F66419-83F0-4B71-8644-53C76DDFA12C}">
      <dgm:prSet/>
      <dgm:spPr/>
      <dgm:t>
        <a:bodyPr/>
        <a:lstStyle/>
        <a:p>
          <a:r>
            <a:rPr lang="en-US" b="1"/>
            <a:t>Tool Usage</a:t>
          </a:r>
          <a:r>
            <a:rPr lang="en-US"/>
            <a:t>: Leveraging appropriate tools for collaboration.</a:t>
          </a:r>
        </a:p>
      </dgm:t>
    </dgm:pt>
    <dgm:pt modelId="{FECAD8F1-968D-4401-AEEC-BAEF6BE27F12}" type="parTrans" cxnId="{AA5375F6-571F-43F2-A642-17E8F68751E9}">
      <dgm:prSet/>
      <dgm:spPr/>
      <dgm:t>
        <a:bodyPr/>
        <a:lstStyle/>
        <a:p>
          <a:endParaRPr lang="en-US"/>
        </a:p>
      </dgm:t>
    </dgm:pt>
    <dgm:pt modelId="{F81E7A6C-0B6D-470F-9902-5DC4F3A26B9D}" type="sibTrans" cxnId="{AA5375F6-571F-43F2-A642-17E8F68751E9}">
      <dgm:prSet/>
      <dgm:spPr/>
      <dgm:t>
        <a:bodyPr/>
        <a:lstStyle/>
        <a:p>
          <a:endParaRPr lang="en-US"/>
        </a:p>
      </dgm:t>
    </dgm:pt>
    <dgm:pt modelId="{65284A23-66EE-423D-9DAA-DE554A759500}" type="pres">
      <dgm:prSet presAssocID="{C720F5A7-ED10-4CB0-BE7D-EF848CC99832}" presName="outerComposite" presStyleCnt="0">
        <dgm:presLayoutVars>
          <dgm:chMax val="5"/>
          <dgm:dir/>
          <dgm:resizeHandles val="exact"/>
        </dgm:presLayoutVars>
      </dgm:prSet>
      <dgm:spPr/>
    </dgm:pt>
    <dgm:pt modelId="{74763C59-96B7-46D9-A2B0-7E9D4F991597}" type="pres">
      <dgm:prSet presAssocID="{C720F5A7-ED10-4CB0-BE7D-EF848CC99832}" presName="dummyMaxCanvas" presStyleCnt="0">
        <dgm:presLayoutVars/>
      </dgm:prSet>
      <dgm:spPr/>
    </dgm:pt>
    <dgm:pt modelId="{B1D2003E-D8FC-4C9D-A0F2-520E75C3586D}" type="pres">
      <dgm:prSet presAssocID="{C720F5A7-ED10-4CB0-BE7D-EF848CC99832}" presName="ThreeNodes_1" presStyleLbl="node1" presStyleIdx="0" presStyleCnt="3">
        <dgm:presLayoutVars>
          <dgm:bulletEnabled val="1"/>
        </dgm:presLayoutVars>
      </dgm:prSet>
      <dgm:spPr/>
    </dgm:pt>
    <dgm:pt modelId="{45DF8EFF-D9E3-48C1-9102-D291CE785B57}" type="pres">
      <dgm:prSet presAssocID="{C720F5A7-ED10-4CB0-BE7D-EF848CC99832}" presName="ThreeNodes_2" presStyleLbl="node1" presStyleIdx="1" presStyleCnt="3">
        <dgm:presLayoutVars>
          <dgm:bulletEnabled val="1"/>
        </dgm:presLayoutVars>
      </dgm:prSet>
      <dgm:spPr/>
    </dgm:pt>
    <dgm:pt modelId="{9091B91A-F752-45A3-BB37-C9CA07DE3218}" type="pres">
      <dgm:prSet presAssocID="{C720F5A7-ED10-4CB0-BE7D-EF848CC99832}" presName="ThreeNodes_3" presStyleLbl="node1" presStyleIdx="2" presStyleCnt="3">
        <dgm:presLayoutVars>
          <dgm:bulletEnabled val="1"/>
        </dgm:presLayoutVars>
      </dgm:prSet>
      <dgm:spPr/>
    </dgm:pt>
    <dgm:pt modelId="{08067D84-C779-4D2E-8E83-B427B743D274}" type="pres">
      <dgm:prSet presAssocID="{C720F5A7-ED10-4CB0-BE7D-EF848CC99832}" presName="ThreeConn_1-2" presStyleLbl="fgAccFollowNode1" presStyleIdx="0" presStyleCnt="2">
        <dgm:presLayoutVars>
          <dgm:bulletEnabled val="1"/>
        </dgm:presLayoutVars>
      </dgm:prSet>
      <dgm:spPr/>
    </dgm:pt>
    <dgm:pt modelId="{8A2C6B28-E1BD-4A9D-9EAF-0910F4866EBE}" type="pres">
      <dgm:prSet presAssocID="{C720F5A7-ED10-4CB0-BE7D-EF848CC99832}" presName="ThreeConn_2-3" presStyleLbl="fgAccFollowNode1" presStyleIdx="1" presStyleCnt="2">
        <dgm:presLayoutVars>
          <dgm:bulletEnabled val="1"/>
        </dgm:presLayoutVars>
      </dgm:prSet>
      <dgm:spPr/>
    </dgm:pt>
    <dgm:pt modelId="{F9D8D1A6-301E-433A-B33A-896DF2D575D5}" type="pres">
      <dgm:prSet presAssocID="{C720F5A7-ED10-4CB0-BE7D-EF848CC99832}" presName="ThreeNodes_1_text" presStyleLbl="node1" presStyleIdx="2" presStyleCnt="3">
        <dgm:presLayoutVars>
          <dgm:bulletEnabled val="1"/>
        </dgm:presLayoutVars>
      </dgm:prSet>
      <dgm:spPr/>
    </dgm:pt>
    <dgm:pt modelId="{F564F0B2-08AE-4998-9571-992D26281404}" type="pres">
      <dgm:prSet presAssocID="{C720F5A7-ED10-4CB0-BE7D-EF848CC99832}" presName="ThreeNodes_2_text" presStyleLbl="node1" presStyleIdx="2" presStyleCnt="3">
        <dgm:presLayoutVars>
          <dgm:bulletEnabled val="1"/>
        </dgm:presLayoutVars>
      </dgm:prSet>
      <dgm:spPr/>
    </dgm:pt>
    <dgm:pt modelId="{A20A3E32-87A6-46D3-BF4C-C94F99959820}" type="pres">
      <dgm:prSet presAssocID="{C720F5A7-ED10-4CB0-BE7D-EF848CC9983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1760005-DFA8-4086-B8B0-A65FA9B34CCE}" type="presOf" srcId="{64F66419-83F0-4B71-8644-53C76DDFA12C}" destId="{A20A3E32-87A6-46D3-BF4C-C94F99959820}" srcOrd="1" destOrd="0" presId="urn:microsoft.com/office/officeart/2005/8/layout/vProcess5"/>
    <dgm:cxn modelId="{31E10B08-8E22-4677-8DC4-3E817382E989}" type="presOf" srcId="{127AA4EF-2826-45B6-B60C-482146F863E4}" destId="{45DF8EFF-D9E3-48C1-9102-D291CE785B57}" srcOrd="0" destOrd="0" presId="urn:microsoft.com/office/officeart/2005/8/layout/vProcess5"/>
    <dgm:cxn modelId="{1B3ED12F-9189-40D6-B75F-ACA760287041}" srcId="{C720F5A7-ED10-4CB0-BE7D-EF848CC99832}" destId="{833BDD68-D44E-435A-BCD5-797705741B86}" srcOrd="0" destOrd="0" parTransId="{D6AA8822-FDF1-4BB0-803F-3344CC98AEF8}" sibTransId="{62311BA5-A75C-428D-B17C-18E7F34336FD}"/>
    <dgm:cxn modelId="{22F82F3E-EB0C-4AD3-A480-3F695E1DE038}" type="presOf" srcId="{C720F5A7-ED10-4CB0-BE7D-EF848CC99832}" destId="{65284A23-66EE-423D-9DAA-DE554A759500}" srcOrd="0" destOrd="0" presId="urn:microsoft.com/office/officeart/2005/8/layout/vProcess5"/>
    <dgm:cxn modelId="{42672642-C830-40D7-97F5-B1274F74AC23}" type="presOf" srcId="{62311BA5-A75C-428D-B17C-18E7F34336FD}" destId="{08067D84-C779-4D2E-8E83-B427B743D274}" srcOrd="0" destOrd="0" presId="urn:microsoft.com/office/officeart/2005/8/layout/vProcess5"/>
    <dgm:cxn modelId="{26F2B949-8F0E-4E63-83B8-9A48127A2FF9}" type="presOf" srcId="{97EA05FF-92CC-4121-958E-13A8EF8C21D2}" destId="{8A2C6B28-E1BD-4A9D-9EAF-0910F4866EBE}" srcOrd="0" destOrd="0" presId="urn:microsoft.com/office/officeart/2005/8/layout/vProcess5"/>
    <dgm:cxn modelId="{2EC3728E-F03E-4D78-92F6-3F58E031A098}" type="presOf" srcId="{64F66419-83F0-4B71-8644-53C76DDFA12C}" destId="{9091B91A-F752-45A3-BB37-C9CA07DE3218}" srcOrd="0" destOrd="0" presId="urn:microsoft.com/office/officeart/2005/8/layout/vProcess5"/>
    <dgm:cxn modelId="{10922EB9-79CA-4A9B-9709-B09356E98268}" type="presOf" srcId="{833BDD68-D44E-435A-BCD5-797705741B86}" destId="{F9D8D1A6-301E-433A-B33A-896DF2D575D5}" srcOrd="1" destOrd="0" presId="urn:microsoft.com/office/officeart/2005/8/layout/vProcess5"/>
    <dgm:cxn modelId="{EE6914DF-FC3F-4B89-AA49-EFB765333AE4}" type="presOf" srcId="{127AA4EF-2826-45B6-B60C-482146F863E4}" destId="{F564F0B2-08AE-4998-9571-992D26281404}" srcOrd="1" destOrd="0" presId="urn:microsoft.com/office/officeart/2005/8/layout/vProcess5"/>
    <dgm:cxn modelId="{6E8DFCE2-C649-442B-B5B6-B4E0D1B23EEE}" srcId="{C720F5A7-ED10-4CB0-BE7D-EF848CC99832}" destId="{127AA4EF-2826-45B6-B60C-482146F863E4}" srcOrd="1" destOrd="0" parTransId="{25C0AA76-E3C1-46C4-94AD-908B35BBC86F}" sibTransId="{97EA05FF-92CC-4121-958E-13A8EF8C21D2}"/>
    <dgm:cxn modelId="{0151BDF3-2624-4358-BFC3-DF50D0C8E14C}" type="presOf" srcId="{833BDD68-D44E-435A-BCD5-797705741B86}" destId="{B1D2003E-D8FC-4C9D-A0F2-520E75C3586D}" srcOrd="0" destOrd="0" presId="urn:microsoft.com/office/officeart/2005/8/layout/vProcess5"/>
    <dgm:cxn modelId="{AA5375F6-571F-43F2-A642-17E8F68751E9}" srcId="{C720F5A7-ED10-4CB0-BE7D-EF848CC99832}" destId="{64F66419-83F0-4B71-8644-53C76DDFA12C}" srcOrd="2" destOrd="0" parTransId="{FECAD8F1-968D-4401-AEEC-BAEF6BE27F12}" sibTransId="{F81E7A6C-0B6D-470F-9902-5DC4F3A26B9D}"/>
    <dgm:cxn modelId="{61D12AF8-C242-4F8A-BC26-43D54FFAAD78}" type="presParOf" srcId="{65284A23-66EE-423D-9DAA-DE554A759500}" destId="{74763C59-96B7-46D9-A2B0-7E9D4F991597}" srcOrd="0" destOrd="0" presId="urn:microsoft.com/office/officeart/2005/8/layout/vProcess5"/>
    <dgm:cxn modelId="{78744AED-3E94-4DDB-AFD9-6703CDD92FC9}" type="presParOf" srcId="{65284A23-66EE-423D-9DAA-DE554A759500}" destId="{B1D2003E-D8FC-4C9D-A0F2-520E75C3586D}" srcOrd="1" destOrd="0" presId="urn:microsoft.com/office/officeart/2005/8/layout/vProcess5"/>
    <dgm:cxn modelId="{886EE353-E352-4533-8586-98FD29234C55}" type="presParOf" srcId="{65284A23-66EE-423D-9DAA-DE554A759500}" destId="{45DF8EFF-D9E3-48C1-9102-D291CE785B57}" srcOrd="2" destOrd="0" presId="urn:microsoft.com/office/officeart/2005/8/layout/vProcess5"/>
    <dgm:cxn modelId="{2BDCA023-D56C-4B59-A5E0-5E72257BEF86}" type="presParOf" srcId="{65284A23-66EE-423D-9DAA-DE554A759500}" destId="{9091B91A-F752-45A3-BB37-C9CA07DE3218}" srcOrd="3" destOrd="0" presId="urn:microsoft.com/office/officeart/2005/8/layout/vProcess5"/>
    <dgm:cxn modelId="{B849F0E2-0D83-4E72-8FF4-658B6F8508FC}" type="presParOf" srcId="{65284A23-66EE-423D-9DAA-DE554A759500}" destId="{08067D84-C779-4D2E-8E83-B427B743D274}" srcOrd="4" destOrd="0" presId="urn:microsoft.com/office/officeart/2005/8/layout/vProcess5"/>
    <dgm:cxn modelId="{4241FA1C-04B2-4B45-B453-AB7B444B0085}" type="presParOf" srcId="{65284A23-66EE-423D-9DAA-DE554A759500}" destId="{8A2C6B28-E1BD-4A9D-9EAF-0910F4866EBE}" srcOrd="5" destOrd="0" presId="urn:microsoft.com/office/officeart/2005/8/layout/vProcess5"/>
    <dgm:cxn modelId="{E8CBCC38-6A9C-4356-AAA8-B17421871712}" type="presParOf" srcId="{65284A23-66EE-423D-9DAA-DE554A759500}" destId="{F9D8D1A6-301E-433A-B33A-896DF2D575D5}" srcOrd="6" destOrd="0" presId="urn:microsoft.com/office/officeart/2005/8/layout/vProcess5"/>
    <dgm:cxn modelId="{0F9D0AAA-9490-4C35-B51E-ABE7CD4D9034}" type="presParOf" srcId="{65284A23-66EE-423D-9DAA-DE554A759500}" destId="{F564F0B2-08AE-4998-9571-992D26281404}" srcOrd="7" destOrd="0" presId="urn:microsoft.com/office/officeart/2005/8/layout/vProcess5"/>
    <dgm:cxn modelId="{C0C24C98-0B6F-4F69-98A7-679F4279E809}" type="presParOf" srcId="{65284A23-66EE-423D-9DAA-DE554A759500}" destId="{A20A3E32-87A6-46D3-BF4C-C94F9995982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CC6B4603-9FBF-4C75-B144-4E102CB6418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5904A18-020F-4FF4-8731-9B0A3944D890}">
      <dgm:prSet/>
      <dgm:spPr/>
      <dgm:t>
        <a:bodyPr/>
        <a:lstStyle/>
        <a:p>
          <a:pPr>
            <a:defRPr cap="all"/>
          </a:pPr>
          <a:r>
            <a:rPr lang="en-US" b="1"/>
            <a:t>Short Sprints</a:t>
          </a:r>
          <a:r>
            <a:rPr lang="en-US"/>
            <a:t>: Focusing on achievable goals within specific time frames.</a:t>
          </a:r>
        </a:p>
      </dgm:t>
    </dgm:pt>
    <dgm:pt modelId="{6F6DDF7F-6745-453B-B25E-1832DE9DB68E}" type="parTrans" cxnId="{06E3DFB8-3A82-4ACE-862F-36326F67811B}">
      <dgm:prSet/>
      <dgm:spPr/>
      <dgm:t>
        <a:bodyPr/>
        <a:lstStyle/>
        <a:p>
          <a:endParaRPr lang="en-US"/>
        </a:p>
      </dgm:t>
    </dgm:pt>
    <dgm:pt modelId="{1017D7D1-A931-4D57-B27E-2DBA2EF9D8CA}" type="sibTrans" cxnId="{06E3DFB8-3A82-4ACE-862F-36326F67811B}">
      <dgm:prSet phldrT="01"/>
      <dgm:spPr/>
      <dgm:t>
        <a:bodyPr/>
        <a:lstStyle/>
        <a:p>
          <a:endParaRPr lang="en-US"/>
        </a:p>
      </dgm:t>
    </dgm:pt>
    <dgm:pt modelId="{E91E32DA-5006-4CE1-898E-2C9ADBC0B90B}">
      <dgm:prSet/>
      <dgm:spPr/>
      <dgm:t>
        <a:bodyPr/>
        <a:lstStyle/>
        <a:p>
          <a:pPr>
            <a:defRPr cap="all"/>
          </a:pPr>
          <a:r>
            <a:rPr lang="en-US" b="1"/>
            <a:t>Team Cooperation</a:t>
          </a:r>
          <a:r>
            <a:rPr lang="en-US"/>
            <a:t>: Collaborating effectively.</a:t>
          </a:r>
        </a:p>
      </dgm:t>
    </dgm:pt>
    <dgm:pt modelId="{9477A246-A3BB-4BEE-BA13-9657783DD333}" type="parTrans" cxnId="{88C8272F-0F56-4DB5-A07C-9431C9B5D596}">
      <dgm:prSet/>
      <dgm:spPr/>
      <dgm:t>
        <a:bodyPr/>
        <a:lstStyle/>
        <a:p>
          <a:endParaRPr lang="en-US"/>
        </a:p>
      </dgm:t>
    </dgm:pt>
    <dgm:pt modelId="{FB74186C-CF44-41F0-8B4E-54E1C1AF4BA4}" type="sibTrans" cxnId="{88C8272F-0F56-4DB5-A07C-9431C9B5D596}">
      <dgm:prSet phldrT="02"/>
      <dgm:spPr/>
      <dgm:t>
        <a:bodyPr/>
        <a:lstStyle/>
        <a:p>
          <a:endParaRPr lang="en-US"/>
        </a:p>
      </dgm:t>
    </dgm:pt>
    <dgm:pt modelId="{F1F5BFF3-EACA-4E6B-977B-A2492C4C3283}">
      <dgm:prSet/>
      <dgm:spPr/>
      <dgm:t>
        <a:bodyPr/>
        <a:lstStyle/>
        <a:p>
          <a:pPr>
            <a:defRPr cap="all"/>
          </a:pPr>
          <a:r>
            <a:rPr lang="en-US" b="1"/>
            <a:t>Supportive Leadership</a:t>
          </a:r>
          <a:r>
            <a:rPr lang="en-US"/>
            <a:t>: Facilitating decision-making and progress.</a:t>
          </a:r>
        </a:p>
      </dgm:t>
    </dgm:pt>
    <dgm:pt modelId="{1DAAAE12-AD3E-4FBD-AB09-07CC5D63055D}" type="parTrans" cxnId="{54B88F0E-F419-4301-879C-CC3151326360}">
      <dgm:prSet/>
      <dgm:spPr/>
      <dgm:t>
        <a:bodyPr/>
        <a:lstStyle/>
        <a:p>
          <a:endParaRPr lang="en-US"/>
        </a:p>
      </dgm:t>
    </dgm:pt>
    <dgm:pt modelId="{0A7C3BB7-4192-42EB-B5C9-A00D95BE9BB4}" type="sibTrans" cxnId="{54B88F0E-F419-4301-879C-CC3151326360}">
      <dgm:prSet phldrT="03"/>
      <dgm:spPr/>
      <dgm:t>
        <a:bodyPr/>
        <a:lstStyle/>
        <a:p>
          <a:endParaRPr lang="en-US"/>
        </a:p>
      </dgm:t>
    </dgm:pt>
    <dgm:pt modelId="{3A39B4D9-3CD5-44A6-B63F-98D11A15E325}" type="pres">
      <dgm:prSet presAssocID="{CC6B4603-9FBF-4C75-B144-4E102CB6418A}" presName="outerComposite" presStyleCnt="0">
        <dgm:presLayoutVars>
          <dgm:chMax val="5"/>
          <dgm:dir/>
          <dgm:resizeHandles val="exact"/>
        </dgm:presLayoutVars>
      </dgm:prSet>
      <dgm:spPr/>
    </dgm:pt>
    <dgm:pt modelId="{4FF9F38F-63C7-4032-8686-9BB4CA5ED208}" type="pres">
      <dgm:prSet presAssocID="{CC6B4603-9FBF-4C75-B144-4E102CB6418A}" presName="dummyMaxCanvas" presStyleCnt="0">
        <dgm:presLayoutVars/>
      </dgm:prSet>
      <dgm:spPr/>
    </dgm:pt>
    <dgm:pt modelId="{7F3D1A0F-EFA7-42C5-9ECF-8D008A63F457}" type="pres">
      <dgm:prSet presAssocID="{CC6B4603-9FBF-4C75-B144-4E102CB6418A}" presName="ThreeNodes_1" presStyleLbl="node1" presStyleIdx="0" presStyleCnt="3">
        <dgm:presLayoutVars>
          <dgm:bulletEnabled val="1"/>
        </dgm:presLayoutVars>
      </dgm:prSet>
      <dgm:spPr/>
    </dgm:pt>
    <dgm:pt modelId="{C70962DA-BB23-4BE0-868C-B5714F453619}" type="pres">
      <dgm:prSet presAssocID="{CC6B4603-9FBF-4C75-B144-4E102CB6418A}" presName="ThreeNodes_2" presStyleLbl="node1" presStyleIdx="1" presStyleCnt="3">
        <dgm:presLayoutVars>
          <dgm:bulletEnabled val="1"/>
        </dgm:presLayoutVars>
      </dgm:prSet>
      <dgm:spPr/>
    </dgm:pt>
    <dgm:pt modelId="{F3DBA828-79AD-4982-AC97-967CB4AC3153}" type="pres">
      <dgm:prSet presAssocID="{CC6B4603-9FBF-4C75-B144-4E102CB6418A}" presName="ThreeNodes_3" presStyleLbl="node1" presStyleIdx="2" presStyleCnt="3">
        <dgm:presLayoutVars>
          <dgm:bulletEnabled val="1"/>
        </dgm:presLayoutVars>
      </dgm:prSet>
      <dgm:spPr/>
    </dgm:pt>
    <dgm:pt modelId="{9FB49836-8F88-4C40-B72F-B5046B9DED7E}" type="pres">
      <dgm:prSet presAssocID="{CC6B4603-9FBF-4C75-B144-4E102CB6418A}" presName="ThreeConn_1-2" presStyleLbl="fgAccFollowNode1" presStyleIdx="0" presStyleCnt="2">
        <dgm:presLayoutVars>
          <dgm:bulletEnabled val="1"/>
        </dgm:presLayoutVars>
      </dgm:prSet>
      <dgm:spPr/>
    </dgm:pt>
    <dgm:pt modelId="{C6A26743-E97D-41CE-91B3-B4CD90A43C52}" type="pres">
      <dgm:prSet presAssocID="{CC6B4603-9FBF-4C75-B144-4E102CB6418A}" presName="ThreeConn_2-3" presStyleLbl="fgAccFollowNode1" presStyleIdx="1" presStyleCnt="2">
        <dgm:presLayoutVars>
          <dgm:bulletEnabled val="1"/>
        </dgm:presLayoutVars>
      </dgm:prSet>
      <dgm:spPr/>
    </dgm:pt>
    <dgm:pt modelId="{38B1CAF3-F819-4FA1-A9AC-099B418F8C41}" type="pres">
      <dgm:prSet presAssocID="{CC6B4603-9FBF-4C75-B144-4E102CB6418A}" presName="ThreeNodes_1_text" presStyleLbl="node1" presStyleIdx="2" presStyleCnt="3">
        <dgm:presLayoutVars>
          <dgm:bulletEnabled val="1"/>
        </dgm:presLayoutVars>
      </dgm:prSet>
      <dgm:spPr/>
    </dgm:pt>
    <dgm:pt modelId="{524AADFD-FB5C-4394-AC1B-057D33ABC9A3}" type="pres">
      <dgm:prSet presAssocID="{CC6B4603-9FBF-4C75-B144-4E102CB6418A}" presName="ThreeNodes_2_text" presStyleLbl="node1" presStyleIdx="2" presStyleCnt="3">
        <dgm:presLayoutVars>
          <dgm:bulletEnabled val="1"/>
        </dgm:presLayoutVars>
      </dgm:prSet>
      <dgm:spPr/>
    </dgm:pt>
    <dgm:pt modelId="{B444909A-1FA5-49FF-890C-2571DCFD9CBD}" type="pres">
      <dgm:prSet presAssocID="{CC6B4603-9FBF-4C75-B144-4E102CB6418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4082F0A-ABFE-409D-B47F-F485E9B9F5E4}" type="presOf" srcId="{CC6B4603-9FBF-4C75-B144-4E102CB6418A}" destId="{3A39B4D9-3CD5-44A6-B63F-98D11A15E325}" srcOrd="0" destOrd="0" presId="urn:microsoft.com/office/officeart/2005/8/layout/vProcess5"/>
    <dgm:cxn modelId="{54B88F0E-F419-4301-879C-CC3151326360}" srcId="{CC6B4603-9FBF-4C75-B144-4E102CB6418A}" destId="{F1F5BFF3-EACA-4E6B-977B-A2492C4C3283}" srcOrd="2" destOrd="0" parTransId="{1DAAAE12-AD3E-4FBD-AB09-07CC5D63055D}" sibTransId="{0A7C3BB7-4192-42EB-B5C9-A00D95BE9BB4}"/>
    <dgm:cxn modelId="{7073551E-CBA1-4CC0-804D-540FF014953C}" type="presOf" srcId="{E5904A18-020F-4FF4-8731-9B0A3944D890}" destId="{7F3D1A0F-EFA7-42C5-9ECF-8D008A63F457}" srcOrd="0" destOrd="0" presId="urn:microsoft.com/office/officeart/2005/8/layout/vProcess5"/>
    <dgm:cxn modelId="{8002CC23-5939-431D-884F-28E47CAEF37D}" type="presOf" srcId="{E5904A18-020F-4FF4-8731-9B0A3944D890}" destId="{38B1CAF3-F819-4FA1-A9AC-099B418F8C41}" srcOrd="1" destOrd="0" presId="urn:microsoft.com/office/officeart/2005/8/layout/vProcess5"/>
    <dgm:cxn modelId="{6D48A32E-22B7-4F33-8898-54CDA6E10250}" type="presOf" srcId="{F1F5BFF3-EACA-4E6B-977B-A2492C4C3283}" destId="{F3DBA828-79AD-4982-AC97-967CB4AC3153}" srcOrd="0" destOrd="0" presId="urn:microsoft.com/office/officeart/2005/8/layout/vProcess5"/>
    <dgm:cxn modelId="{88C8272F-0F56-4DB5-A07C-9431C9B5D596}" srcId="{CC6B4603-9FBF-4C75-B144-4E102CB6418A}" destId="{E91E32DA-5006-4CE1-898E-2C9ADBC0B90B}" srcOrd="1" destOrd="0" parTransId="{9477A246-A3BB-4BEE-BA13-9657783DD333}" sibTransId="{FB74186C-CF44-41F0-8B4E-54E1C1AF4BA4}"/>
    <dgm:cxn modelId="{E0CEA036-3191-434F-B8CC-BEF78F60A689}" type="presOf" srcId="{FB74186C-CF44-41F0-8B4E-54E1C1AF4BA4}" destId="{C6A26743-E97D-41CE-91B3-B4CD90A43C52}" srcOrd="0" destOrd="0" presId="urn:microsoft.com/office/officeart/2005/8/layout/vProcess5"/>
    <dgm:cxn modelId="{64491B52-8411-4E62-9707-EDB25ACA68EE}" type="presOf" srcId="{1017D7D1-A931-4D57-B27E-2DBA2EF9D8CA}" destId="{9FB49836-8F88-4C40-B72F-B5046B9DED7E}" srcOrd="0" destOrd="0" presId="urn:microsoft.com/office/officeart/2005/8/layout/vProcess5"/>
    <dgm:cxn modelId="{2410147A-46FC-43AB-8DE9-D3CCC1772C53}" type="presOf" srcId="{E91E32DA-5006-4CE1-898E-2C9ADBC0B90B}" destId="{C70962DA-BB23-4BE0-868C-B5714F453619}" srcOrd="0" destOrd="0" presId="urn:microsoft.com/office/officeart/2005/8/layout/vProcess5"/>
    <dgm:cxn modelId="{D3B35593-00C9-4AB0-88E3-F9DAD83686BC}" type="presOf" srcId="{E91E32DA-5006-4CE1-898E-2C9ADBC0B90B}" destId="{524AADFD-FB5C-4394-AC1B-057D33ABC9A3}" srcOrd="1" destOrd="0" presId="urn:microsoft.com/office/officeart/2005/8/layout/vProcess5"/>
    <dgm:cxn modelId="{06E3DFB8-3A82-4ACE-862F-36326F67811B}" srcId="{CC6B4603-9FBF-4C75-B144-4E102CB6418A}" destId="{E5904A18-020F-4FF4-8731-9B0A3944D890}" srcOrd="0" destOrd="0" parTransId="{6F6DDF7F-6745-453B-B25E-1832DE9DB68E}" sibTransId="{1017D7D1-A931-4D57-B27E-2DBA2EF9D8CA}"/>
    <dgm:cxn modelId="{3CBE69B9-A1BD-49BA-8F6B-51BBD67B560E}" type="presOf" srcId="{F1F5BFF3-EACA-4E6B-977B-A2492C4C3283}" destId="{B444909A-1FA5-49FF-890C-2571DCFD9CBD}" srcOrd="1" destOrd="0" presId="urn:microsoft.com/office/officeart/2005/8/layout/vProcess5"/>
    <dgm:cxn modelId="{45A64FFB-1448-4454-B85F-204656057ED6}" type="presParOf" srcId="{3A39B4D9-3CD5-44A6-B63F-98D11A15E325}" destId="{4FF9F38F-63C7-4032-8686-9BB4CA5ED208}" srcOrd="0" destOrd="0" presId="urn:microsoft.com/office/officeart/2005/8/layout/vProcess5"/>
    <dgm:cxn modelId="{3BD0CC6E-846A-4C2B-AB9D-C9A0B26C17C9}" type="presParOf" srcId="{3A39B4D9-3CD5-44A6-B63F-98D11A15E325}" destId="{7F3D1A0F-EFA7-42C5-9ECF-8D008A63F457}" srcOrd="1" destOrd="0" presId="urn:microsoft.com/office/officeart/2005/8/layout/vProcess5"/>
    <dgm:cxn modelId="{9C653F3F-3769-4DBA-83AA-6B3230B5F6A5}" type="presParOf" srcId="{3A39B4D9-3CD5-44A6-B63F-98D11A15E325}" destId="{C70962DA-BB23-4BE0-868C-B5714F453619}" srcOrd="2" destOrd="0" presId="urn:microsoft.com/office/officeart/2005/8/layout/vProcess5"/>
    <dgm:cxn modelId="{A8D02C43-4648-4933-AF6D-1863028E0A53}" type="presParOf" srcId="{3A39B4D9-3CD5-44A6-B63F-98D11A15E325}" destId="{F3DBA828-79AD-4982-AC97-967CB4AC3153}" srcOrd="3" destOrd="0" presId="urn:microsoft.com/office/officeart/2005/8/layout/vProcess5"/>
    <dgm:cxn modelId="{1DEC1DDA-316D-4DD7-AC1E-FF9064B3D4B1}" type="presParOf" srcId="{3A39B4D9-3CD5-44A6-B63F-98D11A15E325}" destId="{9FB49836-8F88-4C40-B72F-B5046B9DED7E}" srcOrd="4" destOrd="0" presId="urn:microsoft.com/office/officeart/2005/8/layout/vProcess5"/>
    <dgm:cxn modelId="{AF4EBCBF-24AE-437F-9D3F-88270903200C}" type="presParOf" srcId="{3A39B4D9-3CD5-44A6-B63F-98D11A15E325}" destId="{C6A26743-E97D-41CE-91B3-B4CD90A43C52}" srcOrd="5" destOrd="0" presId="urn:microsoft.com/office/officeart/2005/8/layout/vProcess5"/>
    <dgm:cxn modelId="{0EBA089D-AB61-40F1-82A8-F946D62C6D74}" type="presParOf" srcId="{3A39B4D9-3CD5-44A6-B63F-98D11A15E325}" destId="{38B1CAF3-F819-4FA1-A9AC-099B418F8C41}" srcOrd="6" destOrd="0" presId="urn:microsoft.com/office/officeart/2005/8/layout/vProcess5"/>
    <dgm:cxn modelId="{BC322A8E-0C2C-4125-B098-F9983ED0764F}" type="presParOf" srcId="{3A39B4D9-3CD5-44A6-B63F-98D11A15E325}" destId="{524AADFD-FB5C-4394-AC1B-057D33ABC9A3}" srcOrd="7" destOrd="0" presId="urn:microsoft.com/office/officeart/2005/8/layout/vProcess5"/>
    <dgm:cxn modelId="{61B109F8-EA73-4B6E-8D68-0298371EBA3A}" type="presParOf" srcId="{3A39B4D9-3CD5-44A6-B63F-98D11A15E325}" destId="{B444909A-1FA5-49FF-890C-2571DCFD9CBD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2125DD67-A7D6-4C9C-BAC8-50D3A92F9A6D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8092B2D-BBD3-4D8F-B7A3-BC8244DF1CE7}">
      <dgm:prSet/>
      <dgm:spPr/>
      <dgm:t>
        <a:bodyPr/>
        <a:lstStyle/>
        <a:p>
          <a:pPr>
            <a:defRPr cap="all"/>
          </a:pPr>
          <a:r>
            <a:rPr lang="en-US" b="1"/>
            <a:t>Intuitive Website Builder</a:t>
          </a:r>
          <a:r>
            <a:rPr lang="en-US"/>
            <a:t>: Wix allows easy site creation without coding expertise.</a:t>
          </a:r>
        </a:p>
      </dgm:t>
    </dgm:pt>
    <dgm:pt modelId="{983B395C-8BD7-4FE0-B94C-77614F7A7B6A}" type="parTrans" cxnId="{62CCA26F-78E0-4A07-8B91-74993560D929}">
      <dgm:prSet/>
      <dgm:spPr/>
      <dgm:t>
        <a:bodyPr/>
        <a:lstStyle/>
        <a:p>
          <a:endParaRPr lang="en-US"/>
        </a:p>
      </dgm:t>
    </dgm:pt>
    <dgm:pt modelId="{145414B7-3457-41AC-B969-682B493C012B}" type="sibTrans" cxnId="{62CCA26F-78E0-4A07-8B91-74993560D929}">
      <dgm:prSet/>
      <dgm:spPr/>
      <dgm:t>
        <a:bodyPr/>
        <a:lstStyle/>
        <a:p>
          <a:endParaRPr lang="en-US"/>
        </a:p>
      </dgm:t>
    </dgm:pt>
    <dgm:pt modelId="{062EE0DC-EEED-4B1D-9D6F-D001DA503753}">
      <dgm:prSet/>
      <dgm:spPr/>
      <dgm:t>
        <a:bodyPr/>
        <a:lstStyle/>
        <a:p>
          <a:pPr>
            <a:defRPr cap="all"/>
          </a:pPr>
          <a:r>
            <a:rPr lang="en-US" b="1"/>
            <a:t>Free Plan</a:t>
          </a:r>
          <a:r>
            <a:rPr lang="en-US"/>
            <a:t>: Wix offers a generous free plan.</a:t>
          </a:r>
        </a:p>
      </dgm:t>
    </dgm:pt>
    <dgm:pt modelId="{518FC656-1916-4051-A52C-FEA9151689C4}" type="parTrans" cxnId="{31C89B02-A1FD-4D99-A628-6D0A2047A91C}">
      <dgm:prSet/>
      <dgm:spPr/>
      <dgm:t>
        <a:bodyPr/>
        <a:lstStyle/>
        <a:p>
          <a:endParaRPr lang="en-US"/>
        </a:p>
      </dgm:t>
    </dgm:pt>
    <dgm:pt modelId="{72606C45-5464-48B5-B025-B8337E30B217}" type="sibTrans" cxnId="{31C89B02-A1FD-4D99-A628-6D0A2047A91C}">
      <dgm:prSet/>
      <dgm:spPr/>
      <dgm:t>
        <a:bodyPr/>
        <a:lstStyle/>
        <a:p>
          <a:endParaRPr lang="en-US"/>
        </a:p>
      </dgm:t>
    </dgm:pt>
    <dgm:pt modelId="{91182583-B670-49B2-808A-D5F91FEEDA5F}">
      <dgm:prSet/>
      <dgm:spPr/>
      <dgm:t>
        <a:bodyPr/>
        <a:lstStyle/>
        <a:p>
          <a:pPr>
            <a:defRPr cap="all"/>
          </a:pPr>
          <a:r>
            <a:rPr lang="en-US" b="1"/>
            <a:t>Customizable Templates</a:t>
          </a:r>
          <a:r>
            <a:rPr lang="en-US"/>
            <a:t>: Extensive library of templates for personalized styles.</a:t>
          </a:r>
        </a:p>
      </dgm:t>
    </dgm:pt>
    <dgm:pt modelId="{7E03B032-A8BB-42E1-A43D-6F8AB6BBE486}" type="parTrans" cxnId="{CF399DAD-813E-4770-B5D8-94BA734DCBA5}">
      <dgm:prSet/>
      <dgm:spPr/>
      <dgm:t>
        <a:bodyPr/>
        <a:lstStyle/>
        <a:p>
          <a:endParaRPr lang="en-US"/>
        </a:p>
      </dgm:t>
    </dgm:pt>
    <dgm:pt modelId="{40DED56F-A728-46C4-B0E4-CE07F7855DCB}" type="sibTrans" cxnId="{CF399DAD-813E-4770-B5D8-94BA734DCBA5}">
      <dgm:prSet/>
      <dgm:spPr/>
      <dgm:t>
        <a:bodyPr/>
        <a:lstStyle/>
        <a:p>
          <a:endParaRPr lang="en-US"/>
        </a:p>
      </dgm:t>
    </dgm:pt>
    <dgm:pt modelId="{41AD6186-852A-40BC-9989-1DD17F07FB37}">
      <dgm:prSet/>
      <dgm:spPr/>
      <dgm:t>
        <a:bodyPr/>
        <a:lstStyle/>
        <a:p>
          <a:pPr>
            <a:defRPr cap="all"/>
          </a:pPr>
          <a:r>
            <a:rPr lang="en-US" b="1"/>
            <a:t>Budget-Friendly</a:t>
          </a:r>
          <a:r>
            <a:rPr lang="en-US"/>
            <a:t>: Aligns with your market research goals and budget.</a:t>
          </a:r>
        </a:p>
      </dgm:t>
    </dgm:pt>
    <dgm:pt modelId="{552B3CD8-7DF4-45FD-9BA6-4DA00FA2C985}" type="parTrans" cxnId="{86706B08-F14F-4986-9810-BBA6B0209A92}">
      <dgm:prSet/>
      <dgm:spPr/>
      <dgm:t>
        <a:bodyPr/>
        <a:lstStyle/>
        <a:p>
          <a:endParaRPr lang="en-US"/>
        </a:p>
      </dgm:t>
    </dgm:pt>
    <dgm:pt modelId="{8BDFAA01-A479-46D6-80E7-17A8BF6FCA54}" type="sibTrans" cxnId="{86706B08-F14F-4986-9810-BBA6B0209A92}">
      <dgm:prSet/>
      <dgm:spPr/>
      <dgm:t>
        <a:bodyPr/>
        <a:lstStyle/>
        <a:p>
          <a:endParaRPr lang="en-US"/>
        </a:p>
      </dgm:t>
    </dgm:pt>
    <dgm:pt modelId="{08276F98-2D2C-4578-989C-34F7D16E431E}">
      <dgm:prSet/>
      <dgm:spPr/>
      <dgm:t>
        <a:bodyPr/>
        <a:lstStyle/>
        <a:p>
          <a:pPr>
            <a:defRPr cap="all"/>
          </a:pPr>
          <a:r>
            <a:rPr lang="en-US" b="1"/>
            <a:t>Familiarity</a:t>
          </a:r>
          <a:r>
            <a:rPr lang="en-US"/>
            <a:t>: All team members have experience using Wix</a:t>
          </a:r>
        </a:p>
      </dgm:t>
    </dgm:pt>
    <dgm:pt modelId="{5F0DC06A-790F-46DF-A6CB-810B450CD4DF}" type="parTrans" cxnId="{07494414-8F70-42A0-8853-9B1B025641E8}">
      <dgm:prSet/>
      <dgm:spPr/>
      <dgm:t>
        <a:bodyPr/>
        <a:lstStyle/>
        <a:p>
          <a:endParaRPr lang="en-US"/>
        </a:p>
      </dgm:t>
    </dgm:pt>
    <dgm:pt modelId="{DD4C26ED-02AC-4FD5-BAD6-93BA2000A3F8}" type="sibTrans" cxnId="{07494414-8F70-42A0-8853-9B1B025641E8}">
      <dgm:prSet/>
      <dgm:spPr/>
      <dgm:t>
        <a:bodyPr/>
        <a:lstStyle/>
        <a:p>
          <a:endParaRPr lang="en-US"/>
        </a:p>
      </dgm:t>
    </dgm:pt>
    <dgm:pt modelId="{31E8D592-2F65-426F-98B7-C45E411B8D3B}" type="pres">
      <dgm:prSet presAssocID="{2125DD67-A7D6-4C9C-BAC8-50D3A92F9A6D}" presName="diagram" presStyleCnt="0">
        <dgm:presLayoutVars>
          <dgm:dir/>
          <dgm:resizeHandles val="exact"/>
        </dgm:presLayoutVars>
      </dgm:prSet>
      <dgm:spPr/>
    </dgm:pt>
    <dgm:pt modelId="{B2403711-DF50-45B2-9891-46BF0113B991}" type="pres">
      <dgm:prSet presAssocID="{F8092B2D-BBD3-4D8F-B7A3-BC8244DF1CE7}" presName="node" presStyleLbl="node1" presStyleIdx="0" presStyleCnt="5">
        <dgm:presLayoutVars>
          <dgm:bulletEnabled val="1"/>
        </dgm:presLayoutVars>
      </dgm:prSet>
      <dgm:spPr/>
    </dgm:pt>
    <dgm:pt modelId="{E76C235E-C053-49E3-B07A-C64CEB36F811}" type="pres">
      <dgm:prSet presAssocID="{145414B7-3457-41AC-B969-682B493C012B}" presName="sibTrans" presStyleCnt="0"/>
      <dgm:spPr/>
    </dgm:pt>
    <dgm:pt modelId="{8C58C22C-E55F-4F33-8A98-B3EEE24AA6F4}" type="pres">
      <dgm:prSet presAssocID="{062EE0DC-EEED-4B1D-9D6F-D001DA503753}" presName="node" presStyleLbl="node1" presStyleIdx="1" presStyleCnt="5">
        <dgm:presLayoutVars>
          <dgm:bulletEnabled val="1"/>
        </dgm:presLayoutVars>
      </dgm:prSet>
      <dgm:spPr/>
    </dgm:pt>
    <dgm:pt modelId="{FD33F7E8-2C46-47BE-923C-56A76FA9D238}" type="pres">
      <dgm:prSet presAssocID="{72606C45-5464-48B5-B025-B8337E30B217}" presName="sibTrans" presStyleCnt="0"/>
      <dgm:spPr/>
    </dgm:pt>
    <dgm:pt modelId="{46E74073-BD4B-4A76-85D1-6F5461C2173C}" type="pres">
      <dgm:prSet presAssocID="{91182583-B670-49B2-808A-D5F91FEEDA5F}" presName="node" presStyleLbl="node1" presStyleIdx="2" presStyleCnt="5">
        <dgm:presLayoutVars>
          <dgm:bulletEnabled val="1"/>
        </dgm:presLayoutVars>
      </dgm:prSet>
      <dgm:spPr/>
    </dgm:pt>
    <dgm:pt modelId="{718003E9-2468-4741-91B6-994DEB5324CB}" type="pres">
      <dgm:prSet presAssocID="{40DED56F-A728-46C4-B0E4-CE07F7855DCB}" presName="sibTrans" presStyleCnt="0"/>
      <dgm:spPr/>
    </dgm:pt>
    <dgm:pt modelId="{1A9DD6A5-6CF5-4851-AD0E-9F2F0CF0E043}" type="pres">
      <dgm:prSet presAssocID="{41AD6186-852A-40BC-9989-1DD17F07FB37}" presName="node" presStyleLbl="node1" presStyleIdx="3" presStyleCnt="5">
        <dgm:presLayoutVars>
          <dgm:bulletEnabled val="1"/>
        </dgm:presLayoutVars>
      </dgm:prSet>
      <dgm:spPr/>
    </dgm:pt>
    <dgm:pt modelId="{FBEED739-CA51-4F1D-A76F-740BFAE91DA3}" type="pres">
      <dgm:prSet presAssocID="{8BDFAA01-A479-46D6-80E7-17A8BF6FCA54}" presName="sibTrans" presStyleCnt="0"/>
      <dgm:spPr/>
    </dgm:pt>
    <dgm:pt modelId="{D894A532-2770-438D-8DE7-91A3DE59C60F}" type="pres">
      <dgm:prSet presAssocID="{08276F98-2D2C-4578-989C-34F7D16E431E}" presName="node" presStyleLbl="node1" presStyleIdx="4" presStyleCnt="5">
        <dgm:presLayoutVars>
          <dgm:bulletEnabled val="1"/>
        </dgm:presLayoutVars>
      </dgm:prSet>
      <dgm:spPr/>
    </dgm:pt>
  </dgm:ptLst>
  <dgm:cxnLst>
    <dgm:cxn modelId="{31C89B02-A1FD-4D99-A628-6D0A2047A91C}" srcId="{2125DD67-A7D6-4C9C-BAC8-50D3A92F9A6D}" destId="{062EE0DC-EEED-4B1D-9D6F-D001DA503753}" srcOrd="1" destOrd="0" parTransId="{518FC656-1916-4051-A52C-FEA9151689C4}" sibTransId="{72606C45-5464-48B5-B025-B8337E30B217}"/>
    <dgm:cxn modelId="{86706B08-F14F-4986-9810-BBA6B0209A92}" srcId="{2125DD67-A7D6-4C9C-BAC8-50D3A92F9A6D}" destId="{41AD6186-852A-40BC-9989-1DD17F07FB37}" srcOrd="3" destOrd="0" parTransId="{552B3CD8-7DF4-45FD-9BA6-4DA00FA2C985}" sibTransId="{8BDFAA01-A479-46D6-80E7-17A8BF6FCA54}"/>
    <dgm:cxn modelId="{07494414-8F70-42A0-8853-9B1B025641E8}" srcId="{2125DD67-A7D6-4C9C-BAC8-50D3A92F9A6D}" destId="{08276F98-2D2C-4578-989C-34F7D16E431E}" srcOrd="4" destOrd="0" parTransId="{5F0DC06A-790F-46DF-A6CB-810B450CD4DF}" sibTransId="{DD4C26ED-02AC-4FD5-BAD6-93BA2000A3F8}"/>
    <dgm:cxn modelId="{38CD8A19-9049-4F4C-8C0F-3066720086A4}" type="presOf" srcId="{08276F98-2D2C-4578-989C-34F7D16E431E}" destId="{D894A532-2770-438D-8DE7-91A3DE59C60F}" srcOrd="0" destOrd="0" presId="urn:microsoft.com/office/officeart/2005/8/layout/default"/>
    <dgm:cxn modelId="{53D2C21A-D0BB-4DCA-B9CA-6022D9E80347}" type="presOf" srcId="{91182583-B670-49B2-808A-D5F91FEEDA5F}" destId="{46E74073-BD4B-4A76-85D1-6F5461C2173C}" srcOrd="0" destOrd="0" presId="urn:microsoft.com/office/officeart/2005/8/layout/default"/>
    <dgm:cxn modelId="{282CE028-FF4C-4063-BF2B-4C6A17C1D18E}" type="presOf" srcId="{2125DD67-A7D6-4C9C-BAC8-50D3A92F9A6D}" destId="{31E8D592-2F65-426F-98B7-C45E411B8D3B}" srcOrd="0" destOrd="0" presId="urn:microsoft.com/office/officeart/2005/8/layout/default"/>
    <dgm:cxn modelId="{C4035947-514D-4972-9564-9ECBBD161260}" type="presOf" srcId="{41AD6186-852A-40BC-9989-1DD17F07FB37}" destId="{1A9DD6A5-6CF5-4851-AD0E-9F2F0CF0E043}" srcOrd="0" destOrd="0" presId="urn:microsoft.com/office/officeart/2005/8/layout/default"/>
    <dgm:cxn modelId="{62CCA26F-78E0-4A07-8B91-74993560D929}" srcId="{2125DD67-A7D6-4C9C-BAC8-50D3A92F9A6D}" destId="{F8092B2D-BBD3-4D8F-B7A3-BC8244DF1CE7}" srcOrd="0" destOrd="0" parTransId="{983B395C-8BD7-4FE0-B94C-77614F7A7B6A}" sibTransId="{145414B7-3457-41AC-B969-682B493C012B}"/>
    <dgm:cxn modelId="{C3EBD897-95EB-478C-9353-0D4985AC2FFB}" type="presOf" srcId="{062EE0DC-EEED-4B1D-9D6F-D001DA503753}" destId="{8C58C22C-E55F-4F33-8A98-B3EEE24AA6F4}" srcOrd="0" destOrd="0" presId="urn:microsoft.com/office/officeart/2005/8/layout/default"/>
    <dgm:cxn modelId="{CF399DAD-813E-4770-B5D8-94BA734DCBA5}" srcId="{2125DD67-A7D6-4C9C-BAC8-50D3A92F9A6D}" destId="{91182583-B670-49B2-808A-D5F91FEEDA5F}" srcOrd="2" destOrd="0" parTransId="{7E03B032-A8BB-42E1-A43D-6F8AB6BBE486}" sibTransId="{40DED56F-A728-46C4-B0E4-CE07F7855DCB}"/>
    <dgm:cxn modelId="{5824BBB4-86D9-43D5-B18D-D3D240FB87EE}" type="presOf" srcId="{F8092B2D-BBD3-4D8F-B7A3-BC8244DF1CE7}" destId="{B2403711-DF50-45B2-9891-46BF0113B991}" srcOrd="0" destOrd="0" presId="urn:microsoft.com/office/officeart/2005/8/layout/default"/>
    <dgm:cxn modelId="{D11D8A26-4F8E-4E24-B70D-5DD89A8D2A80}" type="presParOf" srcId="{31E8D592-2F65-426F-98B7-C45E411B8D3B}" destId="{B2403711-DF50-45B2-9891-46BF0113B991}" srcOrd="0" destOrd="0" presId="urn:microsoft.com/office/officeart/2005/8/layout/default"/>
    <dgm:cxn modelId="{2FB0728B-B391-4F0F-8AD3-B36BF9FE514F}" type="presParOf" srcId="{31E8D592-2F65-426F-98B7-C45E411B8D3B}" destId="{E76C235E-C053-49E3-B07A-C64CEB36F811}" srcOrd="1" destOrd="0" presId="urn:microsoft.com/office/officeart/2005/8/layout/default"/>
    <dgm:cxn modelId="{A1C2E0BD-201F-4350-8D87-02C7E03E7AE1}" type="presParOf" srcId="{31E8D592-2F65-426F-98B7-C45E411B8D3B}" destId="{8C58C22C-E55F-4F33-8A98-B3EEE24AA6F4}" srcOrd="2" destOrd="0" presId="urn:microsoft.com/office/officeart/2005/8/layout/default"/>
    <dgm:cxn modelId="{69D976BA-C08F-43CA-91D6-7A030985F0E2}" type="presParOf" srcId="{31E8D592-2F65-426F-98B7-C45E411B8D3B}" destId="{FD33F7E8-2C46-47BE-923C-56A76FA9D238}" srcOrd="3" destOrd="0" presId="urn:microsoft.com/office/officeart/2005/8/layout/default"/>
    <dgm:cxn modelId="{4AA370EF-1A4D-4969-BA81-B0AF92B2FA83}" type="presParOf" srcId="{31E8D592-2F65-426F-98B7-C45E411B8D3B}" destId="{46E74073-BD4B-4A76-85D1-6F5461C2173C}" srcOrd="4" destOrd="0" presId="urn:microsoft.com/office/officeart/2005/8/layout/default"/>
    <dgm:cxn modelId="{1088C515-3925-4954-9C99-FB940432170B}" type="presParOf" srcId="{31E8D592-2F65-426F-98B7-C45E411B8D3B}" destId="{718003E9-2468-4741-91B6-994DEB5324CB}" srcOrd="5" destOrd="0" presId="urn:microsoft.com/office/officeart/2005/8/layout/default"/>
    <dgm:cxn modelId="{3AFD2602-327D-41FB-A381-F4597020A081}" type="presParOf" srcId="{31E8D592-2F65-426F-98B7-C45E411B8D3B}" destId="{1A9DD6A5-6CF5-4851-AD0E-9F2F0CF0E043}" srcOrd="6" destOrd="0" presId="urn:microsoft.com/office/officeart/2005/8/layout/default"/>
    <dgm:cxn modelId="{33999027-175C-4F23-8A69-970DD3E8EA8C}" type="presParOf" srcId="{31E8D592-2F65-426F-98B7-C45E411B8D3B}" destId="{FBEED739-CA51-4F1D-A76F-740BFAE91DA3}" srcOrd="7" destOrd="0" presId="urn:microsoft.com/office/officeart/2005/8/layout/default"/>
    <dgm:cxn modelId="{B99F1A00-AF25-4940-BDA4-97276EA5F57B}" type="presParOf" srcId="{31E8D592-2F65-426F-98B7-C45E411B8D3B}" destId="{D894A532-2770-438D-8DE7-91A3DE59C60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4E16687-2D7C-43C9-A633-6B84113A7611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B29CA97-D5A6-457B-9474-11232312D38C}">
      <dgm:prSet/>
      <dgm:spPr/>
      <dgm:t>
        <a:bodyPr/>
        <a:lstStyle/>
        <a:p>
          <a:pPr>
            <a:defRPr cap="all"/>
          </a:pPr>
          <a:r>
            <a:rPr lang="en-US" b="1"/>
            <a:t>Audience Flow</a:t>
          </a:r>
          <a:r>
            <a:rPr lang="en-US"/>
            <a:t>: Visualizes user paths through your website.</a:t>
          </a:r>
        </a:p>
      </dgm:t>
    </dgm:pt>
    <dgm:pt modelId="{A6DDECE4-F2E9-4050-81DA-4EA3E48C42D9}" type="parTrans" cxnId="{463F953B-42D9-4CFB-A531-0B7E77EA9476}">
      <dgm:prSet/>
      <dgm:spPr/>
      <dgm:t>
        <a:bodyPr/>
        <a:lstStyle/>
        <a:p>
          <a:endParaRPr lang="en-US"/>
        </a:p>
      </dgm:t>
    </dgm:pt>
    <dgm:pt modelId="{E3F775FF-8062-4772-8851-C20A83849FDD}" type="sibTrans" cxnId="{463F953B-42D9-4CFB-A531-0B7E77EA9476}">
      <dgm:prSet/>
      <dgm:spPr/>
      <dgm:t>
        <a:bodyPr/>
        <a:lstStyle/>
        <a:p>
          <a:endParaRPr lang="en-US"/>
        </a:p>
      </dgm:t>
    </dgm:pt>
    <dgm:pt modelId="{9F8BFE02-7FC7-4E98-B7B5-62B0B52AE566}">
      <dgm:prSet/>
      <dgm:spPr/>
      <dgm:t>
        <a:bodyPr/>
        <a:lstStyle/>
        <a:p>
          <a:pPr>
            <a:defRPr cap="all"/>
          </a:pPr>
          <a:r>
            <a:rPr lang="en-US" b="1"/>
            <a:t>Popular Paths</a:t>
          </a:r>
          <a:r>
            <a:rPr lang="en-US"/>
            <a:t>: Identifies frequently used routes.</a:t>
          </a:r>
        </a:p>
      </dgm:t>
    </dgm:pt>
    <dgm:pt modelId="{0847038C-3168-4877-83E3-547E9C368B82}" type="parTrans" cxnId="{77F7F2A3-06B9-4188-A25E-26C03D83361E}">
      <dgm:prSet/>
      <dgm:spPr/>
      <dgm:t>
        <a:bodyPr/>
        <a:lstStyle/>
        <a:p>
          <a:endParaRPr lang="en-US"/>
        </a:p>
      </dgm:t>
    </dgm:pt>
    <dgm:pt modelId="{66C176EE-459B-4A74-8A05-9FEDD7BE575C}" type="sibTrans" cxnId="{77F7F2A3-06B9-4188-A25E-26C03D83361E}">
      <dgm:prSet/>
      <dgm:spPr/>
      <dgm:t>
        <a:bodyPr/>
        <a:lstStyle/>
        <a:p>
          <a:endParaRPr lang="en-US"/>
        </a:p>
      </dgm:t>
    </dgm:pt>
    <dgm:pt modelId="{1E1D0FCB-0CF6-4CFC-BD18-006389F8F8DA}">
      <dgm:prSet/>
      <dgm:spPr/>
      <dgm:t>
        <a:bodyPr/>
        <a:lstStyle/>
        <a:p>
          <a:pPr>
            <a:defRPr cap="all"/>
          </a:pPr>
          <a:r>
            <a:rPr lang="en-US" b="1"/>
            <a:t>Abandoned Pages</a:t>
          </a:r>
          <a:r>
            <a:rPr lang="en-US"/>
            <a:t>: Reveals pages users leave most often.</a:t>
          </a:r>
        </a:p>
      </dgm:t>
    </dgm:pt>
    <dgm:pt modelId="{CC42A3CF-A8B2-4006-A243-E27E02E1AF30}" type="parTrans" cxnId="{662BBA00-AE15-47FC-B9C1-435F30630478}">
      <dgm:prSet/>
      <dgm:spPr/>
      <dgm:t>
        <a:bodyPr/>
        <a:lstStyle/>
        <a:p>
          <a:endParaRPr lang="en-US"/>
        </a:p>
      </dgm:t>
    </dgm:pt>
    <dgm:pt modelId="{16469264-7748-4238-B258-21139F8E7B27}" type="sibTrans" cxnId="{662BBA00-AE15-47FC-B9C1-435F30630478}">
      <dgm:prSet/>
      <dgm:spPr/>
      <dgm:t>
        <a:bodyPr/>
        <a:lstStyle/>
        <a:p>
          <a:endParaRPr lang="en-US"/>
        </a:p>
      </dgm:t>
    </dgm:pt>
    <dgm:pt modelId="{01CF6BA0-34B2-4936-BC23-486AE0573003}">
      <dgm:prSet/>
      <dgm:spPr/>
      <dgm:t>
        <a:bodyPr/>
        <a:lstStyle/>
        <a:p>
          <a:pPr>
            <a:defRPr cap="all"/>
          </a:pPr>
          <a:r>
            <a:rPr lang="en-US" b="1"/>
            <a:t>Insights</a:t>
          </a:r>
          <a:r>
            <a:rPr lang="en-US"/>
            <a:t>: Helps understand user interests and pinpoint weak areas for improvement.</a:t>
          </a:r>
        </a:p>
      </dgm:t>
    </dgm:pt>
    <dgm:pt modelId="{B4FDA230-A92F-411B-B1FF-4CDD92E5947C}" type="parTrans" cxnId="{BDEF8B2C-1B55-4335-B411-EB1D4A03DADE}">
      <dgm:prSet/>
      <dgm:spPr/>
      <dgm:t>
        <a:bodyPr/>
        <a:lstStyle/>
        <a:p>
          <a:endParaRPr lang="en-US"/>
        </a:p>
      </dgm:t>
    </dgm:pt>
    <dgm:pt modelId="{C1EB29ED-05E8-4C88-9128-2E436402EC81}" type="sibTrans" cxnId="{BDEF8B2C-1B55-4335-B411-EB1D4A03DADE}">
      <dgm:prSet/>
      <dgm:spPr/>
      <dgm:t>
        <a:bodyPr/>
        <a:lstStyle/>
        <a:p>
          <a:endParaRPr lang="en-US"/>
        </a:p>
      </dgm:t>
    </dgm:pt>
    <dgm:pt modelId="{CA335CBF-936F-49BC-8A40-F0B41227F0F7}" type="pres">
      <dgm:prSet presAssocID="{B4E16687-2D7C-43C9-A633-6B84113A7611}" presName="diagram" presStyleCnt="0">
        <dgm:presLayoutVars>
          <dgm:dir/>
          <dgm:resizeHandles val="exact"/>
        </dgm:presLayoutVars>
      </dgm:prSet>
      <dgm:spPr/>
    </dgm:pt>
    <dgm:pt modelId="{2A24AA19-D3EA-41C8-8A66-B2D4B60BDCB2}" type="pres">
      <dgm:prSet presAssocID="{6B29CA97-D5A6-457B-9474-11232312D38C}" presName="node" presStyleLbl="node1" presStyleIdx="0" presStyleCnt="4">
        <dgm:presLayoutVars>
          <dgm:bulletEnabled val="1"/>
        </dgm:presLayoutVars>
      </dgm:prSet>
      <dgm:spPr/>
    </dgm:pt>
    <dgm:pt modelId="{4B15F21B-FE56-482C-8EC9-B65AC1E1B676}" type="pres">
      <dgm:prSet presAssocID="{E3F775FF-8062-4772-8851-C20A83849FDD}" presName="sibTrans" presStyleCnt="0"/>
      <dgm:spPr/>
    </dgm:pt>
    <dgm:pt modelId="{933C8DD1-4D82-4AA8-B763-9D0C4B881B8E}" type="pres">
      <dgm:prSet presAssocID="{9F8BFE02-7FC7-4E98-B7B5-62B0B52AE566}" presName="node" presStyleLbl="node1" presStyleIdx="1" presStyleCnt="4">
        <dgm:presLayoutVars>
          <dgm:bulletEnabled val="1"/>
        </dgm:presLayoutVars>
      </dgm:prSet>
      <dgm:spPr/>
    </dgm:pt>
    <dgm:pt modelId="{FCF0B84A-D697-4CDB-97D9-BF3043BB829D}" type="pres">
      <dgm:prSet presAssocID="{66C176EE-459B-4A74-8A05-9FEDD7BE575C}" presName="sibTrans" presStyleCnt="0"/>
      <dgm:spPr/>
    </dgm:pt>
    <dgm:pt modelId="{11042266-651A-4E26-B6A9-3369B3FD44E8}" type="pres">
      <dgm:prSet presAssocID="{1E1D0FCB-0CF6-4CFC-BD18-006389F8F8DA}" presName="node" presStyleLbl="node1" presStyleIdx="2" presStyleCnt="4">
        <dgm:presLayoutVars>
          <dgm:bulletEnabled val="1"/>
        </dgm:presLayoutVars>
      </dgm:prSet>
      <dgm:spPr/>
    </dgm:pt>
    <dgm:pt modelId="{891E57CD-35BC-415C-8C21-CA2311788461}" type="pres">
      <dgm:prSet presAssocID="{16469264-7748-4238-B258-21139F8E7B27}" presName="sibTrans" presStyleCnt="0"/>
      <dgm:spPr/>
    </dgm:pt>
    <dgm:pt modelId="{AA76295A-1B90-4F40-A650-39C41BC42788}" type="pres">
      <dgm:prSet presAssocID="{01CF6BA0-34B2-4936-BC23-486AE0573003}" presName="node" presStyleLbl="node1" presStyleIdx="3" presStyleCnt="4">
        <dgm:presLayoutVars>
          <dgm:bulletEnabled val="1"/>
        </dgm:presLayoutVars>
      </dgm:prSet>
      <dgm:spPr/>
    </dgm:pt>
  </dgm:ptLst>
  <dgm:cxnLst>
    <dgm:cxn modelId="{662BBA00-AE15-47FC-B9C1-435F30630478}" srcId="{B4E16687-2D7C-43C9-A633-6B84113A7611}" destId="{1E1D0FCB-0CF6-4CFC-BD18-006389F8F8DA}" srcOrd="2" destOrd="0" parTransId="{CC42A3CF-A8B2-4006-A243-E27E02E1AF30}" sibTransId="{16469264-7748-4238-B258-21139F8E7B27}"/>
    <dgm:cxn modelId="{BDEF8B2C-1B55-4335-B411-EB1D4A03DADE}" srcId="{B4E16687-2D7C-43C9-A633-6B84113A7611}" destId="{01CF6BA0-34B2-4936-BC23-486AE0573003}" srcOrd="3" destOrd="0" parTransId="{B4FDA230-A92F-411B-B1FF-4CDD92E5947C}" sibTransId="{C1EB29ED-05E8-4C88-9128-2E436402EC81}"/>
    <dgm:cxn modelId="{2DE46538-7143-4B78-B1A3-D1BA8621DBDC}" type="presOf" srcId="{6B29CA97-D5A6-457B-9474-11232312D38C}" destId="{2A24AA19-D3EA-41C8-8A66-B2D4B60BDCB2}" srcOrd="0" destOrd="0" presId="urn:microsoft.com/office/officeart/2005/8/layout/default"/>
    <dgm:cxn modelId="{463F953B-42D9-4CFB-A531-0B7E77EA9476}" srcId="{B4E16687-2D7C-43C9-A633-6B84113A7611}" destId="{6B29CA97-D5A6-457B-9474-11232312D38C}" srcOrd="0" destOrd="0" parTransId="{A6DDECE4-F2E9-4050-81DA-4EA3E48C42D9}" sibTransId="{E3F775FF-8062-4772-8851-C20A83849FDD}"/>
    <dgm:cxn modelId="{42BCD25D-91C1-4562-8CD4-B273435051D4}" type="presOf" srcId="{9F8BFE02-7FC7-4E98-B7B5-62B0B52AE566}" destId="{933C8DD1-4D82-4AA8-B763-9D0C4B881B8E}" srcOrd="0" destOrd="0" presId="urn:microsoft.com/office/officeart/2005/8/layout/default"/>
    <dgm:cxn modelId="{77F7F2A3-06B9-4188-A25E-26C03D83361E}" srcId="{B4E16687-2D7C-43C9-A633-6B84113A7611}" destId="{9F8BFE02-7FC7-4E98-B7B5-62B0B52AE566}" srcOrd="1" destOrd="0" parTransId="{0847038C-3168-4877-83E3-547E9C368B82}" sibTransId="{66C176EE-459B-4A74-8A05-9FEDD7BE575C}"/>
    <dgm:cxn modelId="{835D23B1-9946-455D-AC3E-B4B6E854C9DE}" type="presOf" srcId="{1E1D0FCB-0CF6-4CFC-BD18-006389F8F8DA}" destId="{11042266-651A-4E26-B6A9-3369B3FD44E8}" srcOrd="0" destOrd="0" presId="urn:microsoft.com/office/officeart/2005/8/layout/default"/>
    <dgm:cxn modelId="{3E8F66CC-3C00-4323-A7D3-6B8676396BC4}" type="presOf" srcId="{01CF6BA0-34B2-4936-BC23-486AE0573003}" destId="{AA76295A-1B90-4F40-A650-39C41BC42788}" srcOrd="0" destOrd="0" presId="urn:microsoft.com/office/officeart/2005/8/layout/default"/>
    <dgm:cxn modelId="{8B5BB9D1-8D5B-41F5-8509-4121E4570958}" type="presOf" srcId="{B4E16687-2D7C-43C9-A633-6B84113A7611}" destId="{CA335CBF-936F-49BC-8A40-F0B41227F0F7}" srcOrd="0" destOrd="0" presId="urn:microsoft.com/office/officeart/2005/8/layout/default"/>
    <dgm:cxn modelId="{4C3BA8E1-3C2E-4448-9D28-78C45C910E0F}" type="presParOf" srcId="{CA335CBF-936F-49BC-8A40-F0B41227F0F7}" destId="{2A24AA19-D3EA-41C8-8A66-B2D4B60BDCB2}" srcOrd="0" destOrd="0" presId="urn:microsoft.com/office/officeart/2005/8/layout/default"/>
    <dgm:cxn modelId="{4BDB277B-FDF3-4160-896D-85220D33476B}" type="presParOf" srcId="{CA335CBF-936F-49BC-8A40-F0B41227F0F7}" destId="{4B15F21B-FE56-482C-8EC9-B65AC1E1B676}" srcOrd="1" destOrd="0" presId="urn:microsoft.com/office/officeart/2005/8/layout/default"/>
    <dgm:cxn modelId="{CA3789D6-AF79-4567-8F4B-4DAB60686F55}" type="presParOf" srcId="{CA335CBF-936F-49BC-8A40-F0B41227F0F7}" destId="{933C8DD1-4D82-4AA8-B763-9D0C4B881B8E}" srcOrd="2" destOrd="0" presId="urn:microsoft.com/office/officeart/2005/8/layout/default"/>
    <dgm:cxn modelId="{656C3A88-1545-4889-9583-F6226D57B5B6}" type="presParOf" srcId="{CA335CBF-936F-49BC-8A40-F0B41227F0F7}" destId="{FCF0B84A-D697-4CDB-97D9-BF3043BB829D}" srcOrd="3" destOrd="0" presId="urn:microsoft.com/office/officeart/2005/8/layout/default"/>
    <dgm:cxn modelId="{FB4BB386-87E0-412B-9662-CCA39394CD61}" type="presParOf" srcId="{CA335CBF-936F-49BC-8A40-F0B41227F0F7}" destId="{11042266-651A-4E26-B6A9-3369B3FD44E8}" srcOrd="4" destOrd="0" presId="urn:microsoft.com/office/officeart/2005/8/layout/default"/>
    <dgm:cxn modelId="{97ED02E5-6CE8-4BC5-B18D-55F22A522E66}" type="presParOf" srcId="{CA335CBF-936F-49BC-8A40-F0B41227F0F7}" destId="{891E57CD-35BC-415C-8C21-CA2311788461}" srcOrd="5" destOrd="0" presId="urn:microsoft.com/office/officeart/2005/8/layout/default"/>
    <dgm:cxn modelId="{EC9FDCF6-4729-44B3-B55F-DA3AD6B81359}" type="presParOf" srcId="{CA335CBF-936F-49BC-8A40-F0B41227F0F7}" destId="{AA76295A-1B90-4F40-A650-39C41BC4278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4AE7D9-A1F6-4DAB-B9FA-D748F4359076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/>
            <a:t>Content Focus</a:t>
          </a:r>
          <a:r>
            <a:rPr lang="en-US" sz="2700" kern="1200"/>
            <a:t>: Provide information on local market gaps and business opportunities.</a:t>
          </a:r>
        </a:p>
      </dsp:txBody>
      <dsp:txXfrm>
        <a:off x="38234" y="38234"/>
        <a:ext cx="7529629" cy="1228933"/>
      </dsp:txXfrm>
    </dsp:sp>
    <dsp:sp modelId="{4085AECC-D29B-4520-AE2B-61E9784D4464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/>
            <a:t>Empowerment</a:t>
          </a:r>
          <a:r>
            <a:rPr lang="en-US" sz="2700" kern="1200"/>
            <a:t>: Empower individuals starting small businesses or offering services.</a:t>
          </a:r>
        </a:p>
      </dsp:txBody>
      <dsp:txXfrm>
        <a:off x="826903" y="1561202"/>
        <a:ext cx="7224611" cy="1228933"/>
      </dsp:txXfrm>
    </dsp:sp>
    <dsp:sp modelId="{8C9EE631-9F6D-4838-9417-995260E7A1B7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/>
            <a:t>Community Building</a:t>
          </a:r>
          <a:r>
            <a:rPr lang="en-US" sz="2700" kern="1200"/>
            <a:t>: Foster a strong business community based on local preferences.</a:t>
          </a:r>
        </a:p>
      </dsp:txBody>
      <dsp:txXfrm>
        <a:off x="1615573" y="3084170"/>
        <a:ext cx="7224611" cy="1228933"/>
      </dsp:txXfrm>
    </dsp:sp>
    <dsp:sp modelId="{B7806BFF-79CF-4F96-9928-4855D033B433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2F941343-2654-46EF-B0E0-C64B5F2604C0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590C40-1DA7-4F93-B0AE-5B15E3A6E7F1}">
      <dsp:nvSpPr>
        <dsp:cNvPr id="0" name=""/>
        <dsp:cNvSpPr/>
      </dsp:nvSpPr>
      <dsp:spPr>
        <a:xfrm>
          <a:off x="268477" y="98421"/>
          <a:ext cx="1364891" cy="136489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E0A059-FB4D-44E9-A286-3CF85AFCCE23}">
      <dsp:nvSpPr>
        <dsp:cNvPr id="0" name=""/>
        <dsp:cNvSpPr/>
      </dsp:nvSpPr>
      <dsp:spPr>
        <a:xfrm>
          <a:off x="555104" y="385048"/>
          <a:ext cx="791637" cy="7916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76A2C3-0DD6-43C1-A9C6-E25D60F7CDF7}">
      <dsp:nvSpPr>
        <dsp:cNvPr id="0" name=""/>
        <dsp:cNvSpPr/>
      </dsp:nvSpPr>
      <dsp:spPr>
        <a:xfrm>
          <a:off x="1925846" y="98421"/>
          <a:ext cx="3217244" cy="1364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Preference Collection</a:t>
          </a:r>
          <a:r>
            <a:rPr lang="en-US" sz="1700" kern="1200"/>
            <a:t>: Develop a website that collects and highlights people’s preferences for local businesses and services.</a:t>
          </a:r>
        </a:p>
      </dsp:txBody>
      <dsp:txXfrm>
        <a:off x="1925846" y="98421"/>
        <a:ext cx="3217244" cy="1364891"/>
      </dsp:txXfrm>
    </dsp:sp>
    <dsp:sp modelId="{E4D7C36A-E457-4C49-86D7-51E4E525B78C}">
      <dsp:nvSpPr>
        <dsp:cNvPr id="0" name=""/>
        <dsp:cNvSpPr/>
      </dsp:nvSpPr>
      <dsp:spPr>
        <a:xfrm>
          <a:off x="5703671" y="98421"/>
          <a:ext cx="1364891" cy="136489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F68957-B10A-489B-B9ED-97789BA39E23}">
      <dsp:nvSpPr>
        <dsp:cNvPr id="0" name=""/>
        <dsp:cNvSpPr/>
      </dsp:nvSpPr>
      <dsp:spPr>
        <a:xfrm>
          <a:off x="5990298" y="385048"/>
          <a:ext cx="791637" cy="7916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B1282E-EA2B-41EB-8FFE-BDC433BEF34C}">
      <dsp:nvSpPr>
        <dsp:cNvPr id="0" name=""/>
        <dsp:cNvSpPr/>
      </dsp:nvSpPr>
      <dsp:spPr>
        <a:xfrm>
          <a:off x="7361039" y="98421"/>
          <a:ext cx="3217244" cy="1364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Business Insights</a:t>
          </a:r>
          <a:r>
            <a:rPr lang="en-US" sz="1700" kern="1200"/>
            <a:t>: Provide valuable insights for businesses to customize their offerings.</a:t>
          </a:r>
        </a:p>
      </dsp:txBody>
      <dsp:txXfrm>
        <a:off x="7361039" y="98421"/>
        <a:ext cx="3217244" cy="1364891"/>
      </dsp:txXfrm>
    </dsp:sp>
    <dsp:sp modelId="{D1B20259-7E5D-4F8D-AA9E-9C231DC892CF}">
      <dsp:nvSpPr>
        <dsp:cNvPr id="0" name=""/>
        <dsp:cNvSpPr/>
      </dsp:nvSpPr>
      <dsp:spPr>
        <a:xfrm>
          <a:off x="268477" y="2062742"/>
          <a:ext cx="1364891" cy="136489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130B44-DCE9-4116-A9D6-30635E0CDDF1}">
      <dsp:nvSpPr>
        <dsp:cNvPr id="0" name=""/>
        <dsp:cNvSpPr/>
      </dsp:nvSpPr>
      <dsp:spPr>
        <a:xfrm>
          <a:off x="555104" y="2349369"/>
          <a:ext cx="791637" cy="7916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09699F-E3DA-4231-9727-8D2B17438781}">
      <dsp:nvSpPr>
        <dsp:cNvPr id="0" name=""/>
        <dsp:cNvSpPr/>
      </dsp:nvSpPr>
      <dsp:spPr>
        <a:xfrm>
          <a:off x="1925846" y="2062742"/>
          <a:ext cx="3217244" cy="1364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User Engagement</a:t>
          </a:r>
          <a:r>
            <a:rPr lang="en-US" sz="1700" kern="1200"/>
            <a:t>: Encourage user interaction and community building.</a:t>
          </a:r>
        </a:p>
      </dsp:txBody>
      <dsp:txXfrm>
        <a:off x="1925846" y="2062742"/>
        <a:ext cx="3217244" cy="1364891"/>
      </dsp:txXfrm>
    </dsp:sp>
    <dsp:sp modelId="{4F4DF625-2BD3-478D-A7DB-9DE9DAE99B2F}">
      <dsp:nvSpPr>
        <dsp:cNvPr id="0" name=""/>
        <dsp:cNvSpPr/>
      </dsp:nvSpPr>
      <dsp:spPr>
        <a:xfrm>
          <a:off x="5703671" y="2062742"/>
          <a:ext cx="1364891" cy="136489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DB022D-885B-4164-9E4C-AFEABF69BBA4}">
      <dsp:nvSpPr>
        <dsp:cNvPr id="0" name=""/>
        <dsp:cNvSpPr/>
      </dsp:nvSpPr>
      <dsp:spPr>
        <a:xfrm>
          <a:off x="5990298" y="2349369"/>
          <a:ext cx="791637" cy="79163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139271-EE22-4EEF-9AF6-A4B036E4C097}">
      <dsp:nvSpPr>
        <dsp:cNvPr id="0" name=""/>
        <dsp:cNvSpPr/>
      </dsp:nvSpPr>
      <dsp:spPr>
        <a:xfrm>
          <a:off x="7361039" y="2062742"/>
          <a:ext cx="3217244" cy="1364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Data Value</a:t>
          </a:r>
          <a:r>
            <a:rPr lang="en-US" sz="1700" kern="1200"/>
            <a:t>: Aggregated preference data has potential value for partnerships and targeted advertising.</a:t>
          </a:r>
        </a:p>
      </dsp:txBody>
      <dsp:txXfrm>
        <a:off x="7361039" y="2062742"/>
        <a:ext cx="3217244" cy="13648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32F28D-C4F7-4395-97B7-A3C93E7AB885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Untapped Area</a:t>
          </a:r>
          <a:r>
            <a:rPr lang="en-US" sz="2100" kern="1200"/>
            <a:t>: Existing data analytics and segmentation focus on broader trends but overlook local preferences.</a:t>
          </a:r>
        </a:p>
      </dsp:txBody>
      <dsp:txXfrm>
        <a:off x="1748064" y="2975"/>
        <a:ext cx="3342605" cy="2005563"/>
      </dsp:txXfrm>
    </dsp:sp>
    <dsp:sp modelId="{B010DF0C-C399-43E3-B3FC-4437DD2DA6D3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Local Insights</a:t>
          </a:r>
          <a:r>
            <a:rPr lang="en-US" sz="2100" kern="1200"/>
            <a:t>: Lack of platforms collecting specific local business/service preferences.</a:t>
          </a:r>
        </a:p>
      </dsp:txBody>
      <dsp:txXfrm>
        <a:off x="5424930" y="2975"/>
        <a:ext cx="3342605" cy="2005563"/>
      </dsp:txXfrm>
    </dsp:sp>
    <dsp:sp modelId="{5EFD67D2-67F4-413D-AE18-1099474AEB7F}">
      <dsp:nvSpPr>
        <dsp:cNvPr id="0" name=""/>
        <dsp:cNvSpPr/>
      </dsp:nvSpPr>
      <dsp:spPr>
        <a:xfrm>
          <a:off x="3586497" y="2342799"/>
          <a:ext cx="3342605" cy="2005563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Opportunity</a:t>
          </a:r>
          <a:r>
            <a:rPr lang="en-US" sz="2100" kern="1200"/>
            <a:t>: Creating a website to aggregate and highlight these preferences could fill this gap.</a:t>
          </a:r>
        </a:p>
      </dsp:txBody>
      <dsp:txXfrm>
        <a:off x="3586497" y="2342799"/>
        <a:ext cx="3342605" cy="20055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A52580-18A5-4EB7-9435-1A3EF7F3CC97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b="1" kern="1200"/>
            <a:t>Belbin’s Theory</a:t>
          </a:r>
          <a:r>
            <a:rPr lang="en-US" sz="2100" kern="1200"/>
            <a:t>: Explored roles such as Plant, Monitor Evaluator, Coordinator, etc.</a:t>
          </a:r>
        </a:p>
      </dsp:txBody>
      <dsp:txXfrm>
        <a:off x="1748064" y="2975"/>
        <a:ext cx="3342605" cy="2005563"/>
      </dsp:txXfrm>
    </dsp:sp>
    <dsp:sp modelId="{737A4493-CCEE-44BE-B21F-CAF0681AEE0B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b="1" kern="1200"/>
            <a:t>Strengths and Weaknesses</a:t>
          </a:r>
          <a:r>
            <a:rPr lang="en-US" sz="2100" kern="1200"/>
            <a:t>: Recognized that each role has unique strengths and limitations.</a:t>
          </a:r>
        </a:p>
      </dsp:txBody>
      <dsp:txXfrm>
        <a:off x="5424930" y="2975"/>
        <a:ext cx="3342605" cy="2005563"/>
      </dsp:txXfrm>
    </dsp:sp>
    <dsp:sp modelId="{2B69C42C-848D-401B-AFE4-A0EC998C1C08}">
      <dsp:nvSpPr>
        <dsp:cNvPr id="0" name=""/>
        <dsp:cNvSpPr/>
      </dsp:nvSpPr>
      <dsp:spPr>
        <a:xfrm>
          <a:off x="3586497" y="2342799"/>
          <a:ext cx="3342605" cy="2005563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b="1" kern="1200"/>
            <a:t>Task Allocation</a:t>
          </a:r>
          <a:r>
            <a:rPr lang="en-US" sz="2100" kern="1200"/>
            <a:t>: Used this knowledge to allocate tasks optimally based on team members’ strengths.</a:t>
          </a:r>
        </a:p>
      </dsp:txBody>
      <dsp:txXfrm>
        <a:off x="3586497" y="2342799"/>
        <a:ext cx="3342605" cy="20055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7A4A6E-CD11-4F53-AF29-17156680D406}">
      <dsp:nvSpPr>
        <dsp:cNvPr id="0" name=""/>
        <dsp:cNvSpPr/>
      </dsp:nvSpPr>
      <dsp:spPr>
        <a:xfrm>
          <a:off x="679050" y="578168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7F2CBE-FBCE-46A4-8E9F-BE7CBE5C4E70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6A8902-750F-4386-843F-EEB163FEB6D2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b="1" kern="1200"/>
            <a:t>Research Origins</a:t>
          </a:r>
          <a:endParaRPr lang="en-US" sz="2100" kern="1200"/>
        </a:p>
      </dsp:txBody>
      <dsp:txXfrm>
        <a:off x="75768" y="3053169"/>
        <a:ext cx="3093750" cy="720000"/>
      </dsp:txXfrm>
    </dsp:sp>
    <dsp:sp modelId="{E479382F-E60B-4939-B2A7-9686D07E5A05}">
      <dsp:nvSpPr>
        <dsp:cNvPr id="0" name=""/>
        <dsp:cNvSpPr/>
      </dsp:nvSpPr>
      <dsp:spPr>
        <a:xfrm>
          <a:off x="4314206" y="578168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5646E3-55BF-474E-A619-FFC3961818CF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F4EBA7-6B5A-4719-816D-D1AF2917CCF2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b="1" kern="1200"/>
            <a:t>Behavioural Clasters</a:t>
          </a:r>
          <a:endParaRPr lang="en-US" sz="2100" kern="1200"/>
        </a:p>
      </dsp:txBody>
      <dsp:txXfrm>
        <a:off x="3710925" y="3053169"/>
        <a:ext cx="3093750" cy="720000"/>
      </dsp:txXfrm>
    </dsp:sp>
    <dsp:sp modelId="{517930F9-051B-4DD4-B8D4-A899B4F70A20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838FB5-E36D-496E-A72A-FBCBED02C24C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C539B8-D2EE-49DE-B00D-70C58DBCA84B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b="1" kern="1200"/>
            <a:t>Diverse Strengths </a:t>
          </a:r>
          <a:endParaRPr lang="en-US" sz="2100" kern="1200"/>
        </a:p>
      </dsp:txBody>
      <dsp:txXfrm>
        <a:off x="7346081" y="3053169"/>
        <a:ext cx="30937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2EF976-868C-438F-9205-1EC690BB5118}">
      <dsp:nvSpPr>
        <dsp:cNvPr id="0" name=""/>
        <dsp:cNvSpPr/>
      </dsp:nvSpPr>
      <dsp:spPr>
        <a:xfrm>
          <a:off x="1386202" y="1095282"/>
          <a:ext cx="3155746" cy="20512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Presentation Development</a:t>
          </a:r>
          <a:r>
            <a:rPr lang="en-US" sz="2400" kern="1200"/>
            <a:t>: Created an initial project presentation.</a:t>
          </a:r>
        </a:p>
      </dsp:txBody>
      <dsp:txXfrm>
        <a:off x="1486335" y="1195415"/>
        <a:ext cx="2955480" cy="1850969"/>
      </dsp:txXfrm>
    </dsp:sp>
    <dsp:sp modelId="{200F1EE2-1E08-4FC1-B0D2-ACCD7626169A}">
      <dsp:nvSpPr>
        <dsp:cNvPr id="0" name=""/>
        <dsp:cNvSpPr/>
      </dsp:nvSpPr>
      <dsp:spPr>
        <a:xfrm>
          <a:off x="2964076" y="381213"/>
          <a:ext cx="3479372" cy="3479372"/>
        </a:xfrm>
        <a:custGeom>
          <a:avLst/>
          <a:gdLst/>
          <a:ahLst/>
          <a:cxnLst/>
          <a:rect l="0" t="0" r="0" b="0"/>
          <a:pathLst>
            <a:path>
              <a:moveTo>
                <a:pt x="351227" y="691502"/>
              </a:moveTo>
              <a:arcTo wR="1739686" hR="1739686" stAng="13023006" swAng="6353988"/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4537A8-D443-42BB-A10B-17BAD858A729}">
      <dsp:nvSpPr>
        <dsp:cNvPr id="0" name=""/>
        <dsp:cNvSpPr/>
      </dsp:nvSpPr>
      <dsp:spPr>
        <a:xfrm>
          <a:off x="4865575" y="1095282"/>
          <a:ext cx="3155746" cy="2051235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In-Person Delivery</a:t>
          </a:r>
          <a:r>
            <a:rPr lang="en-US" sz="2400" kern="1200"/>
            <a:t>: Presented the project during a class on campus.</a:t>
          </a:r>
        </a:p>
      </dsp:txBody>
      <dsp:txXfrm>
        <a:off x="4965708" y="1195415"/>
        <a:ext cx="2955480" cy="1850969"/>
      </dsp:txXfrm>
    </dsp:sp>
    <dsp:sp modelId="{6AC1A5B8-570A-45EF-8800-3A29987ABFCA}">
      <dsp:nvSpPr>
        <dsp:cNvPr id="0" name=""/>
        <dsp:cNvSpPr/>
      </dsp:nvSpPr>
      <dsp:spPr>
        <a:xfrm>
          <a:off x="2964076" y="381213"/>
          <a:ext cx="3479372" cy="3479372"/>
        </a:xfrm>
        <a:custGeom>
          <a:avLst/>
          <a:gdLst/>
          <a:ahLst/>
          <a:cxnLst/>
          <a:rect l="0" t="0" r="0" b="0"/>
          <a:pathLst>
            <a:path>
              <a:moveTo>
                <a:pt x="3128145" y="2787870"/>
              </a:moveTo>
              <a:arcTo wR="1739686" hR="1739686" stAng="2223006" swAng="6353988"/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1279A0-DA81-43AF-9D53-CFB4B82B7918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Project Steps</a:t>
          </a:r>
          <a:r>
            <a:rPr lang="en-US" sz="2300" kern="1200"/>
            <a:t>: Defined project steps and created a draft plan.</a:t>
          </a:r>
        </a:p>
      </dsp:txBody>
      <dsp:txXfrm>
        <a:off x="1748064" y="2975"/>
        <a:ext cx="3342605" cy="2005563"/>
      </dsp:txXfrm>
    </dsp:sp>
    <dsp:sp modelId="{C2AA98A2-2C35-4D42-8C7F-70F10FD09FEE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Action Outlines</a:t>
          </a:r>
          <a:r>
            <a:rPr lang="en-US" sz="2300" kern="1200"/>
            <a:t>: Outlined necessary actions to achieve project goals.</a:t>
          </a:r>
        </a:p>
      </dsp:txBody>
      <dsp:txXfrm>
        <a:off x="5424930" y="2975"/>
        <a:ext cx="3342605" cy="2005563"/>
      </dsp:txXfrm>
    </dsp:sp>
    <dsp:sp modelId="{89D0B6A7-C327-4390-85D7-AA65221665CF}">
      <dsp:nvSpPr>
        <dsp:cNvPr id="0" name=""/>
        <dsp:cNvSpPr/>
      </dsp:nvSpPr>
      <dsp:spPr>
        <a:xfrm>
          <a:off x="1748064" y="2342799"/>
          <a:ext cx="3342605" cy="2005563"/>
        </a:xfrm>
        <a:prstGeom prst="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Communication Channels</a:t>
          </a:r>
          <a:r>
            <a:rPr lang="en-US" sz="2300" kern="1200"/>
            <a:t>: Established effective communication channels among team members.</a:t>
          </a:r>
        </a:p>
      </dsp:txBody>
      <dsp:txXfrm>
        <a:off x="1748064" y="2342799"/>
        <a:ext cx="3342605" cy="2005563"/>
      </dsp:txXfrm>
    </dsp:sp>
    <dsp:sp modelId="{01F55F05-7307-4F2C-83A5-6A8600ECBD78}">
      <dsp:nvSpPr>
        <dsp:cNvPr id="0" name=""/>
        <dsp:cNvSpPr/>
      </dsp:nvSpPr>
      <dsp:spPr>
        <a:xfrm>
          <a:off x="5424930" y="2342799"/>
          <a:ext cx="3342605" cy="200556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Collaboration Tools</a:t>
          </a:r>
          <a:r>
            <a:rPr lang="en-US" sz="2300" kern="1200"/>
            <a:t>: Selected applications to facilitate collaboration during the project.</a:t>
          </a:r>
        </a:p>
      </dsp:txBody>
      <dsp:txXfrm>
        <a:off x="5424930" y="2342799"/>
        <a:ext cx="3342605" cy="200556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31EB16-D85C-4216-93C5-1E80659EAF4E}">
      <dsp:nvSpPr>
        <dsp:cNvPr id="0" name=""/>
        <dsp:cNvSpPr/>
      </dsp:nvSpPr>
      <dsp:spPr>
        <a:xfrm>
          <a:off x="3594" y="813467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/>
            <a:t>Task Lists</a:t>
          </a:r>
          <a:r>
            <a:rPr lang="en-US" sz="1100" kern="1200"/>
            <a:t>: Compiled task lists to track project activities.</a:t>
          </a:r>
        </a:p>
      </dsp:txBody>
      <dsp:txXfrm>
        <a:off x="3594" y="1848740"/>
        <a:ext cx="1946002" cy="1634641"/>
      </dsp:txXfrm>
    </dsp:sp>
    <dsp:sp modelId="{0888EAE9-4A3F-4EA1-B58A-5E2166B722DD}">
      <dsp:nvSpPr>
        <dsp:cNvPr id="0" name=""/>
        <dsp:cNvSpPr/>
      </dsp:nvSpPr>
      <dsp:spPr>
        <a:xfrm>
          <a:off x="567934" y="1085907"/>
          <a:ext cx="817320" cy="81732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1</a:t>
          </a:r>
        </a:p>
      </dsp:txBody>
      <dsp:txXfrm>
        <a:off x="687628" y="1205601"/>
        <a:ext cx="577932" cy="577932"/>
      </dsp:txXfrm>
    </dsp:sp>
    <dsp:sp modelId="{12BB845B-30CE-4B8D-8C38-1DF475909594}">
      <dsp:nvSpPr>
        <dsp:cNvPr id="0" name=""/>
        <dsp:cNvSpPr/>
      </dsp:nvSpPr>
      <dsp:spPr>
        <a:xfrm>
          <a:off x="3594" y="3537798"/>
          <a:ext cx="1946002" cy="72"/>
        </a:xfrm>
        <a:prstGeom prst="rect">
          <a:avLst/>
        </a:prstGeom>
        <a:solidFill>
          <a:schemeClr val="accent2">
            <a:hueOff val="715957"/>
            <a:satOff val="-2055"/>
            <a:lumOff val="-3290"/>
            <a:alphaOff val="0"/>
          </a:schemeClr>
        </a:solidFill>
        <a:ln w="19050" cap="flat" cmpd="sng" algn="ctr">
          <a:solidFill>
            <a:schemeClr val="accent2">
              <a:hueOff val="715957"/>
              <a:satOff val="-2055"/>
              <a:lumOff val="-32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4B90821-E640-468E-A73B-D9C085A64AB1}">
      <dsp:nvSpPr>
        <dsp:cNvPr id="0" name=""/>
        <dsp:cNvSpPr/>
      </dsp:nvSpPr>
      <dsp:spPr>
        <a:xfrm>
          <a:off x="2144196" y="813467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1683680"/>
            <a:satOff val="-15558"/>
            <a:lumOff val="-1754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683680"/>
              <a:satOff val="-15558"/>
              <a:lumOff val="-17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/>
            <a:t>Time-Bound Task Table</a:t>
          </a:r>
          <a:r>
            <a:rPr lang="en-US" sz="1100" kern="1200"/>
            <a:t>: Created a time-bound table for task scheduling.</a:t>
          </a:r>
        </a:p>
      </dsp:txBody>
      <dsp:txXfrm>
        <a:off x="2144196" y="1848740"/>
        <a:ext cx="1946002" cy="1634641"/>
      </dsp:txXfrm>
    </dsp:sp>
    <dsp:sp modelId="{AE386E06-2EB6-4156-ADBC-52B18D365EC6}">
      <dsp:nvSpPr>
        <dsp:cNvPr id="0" name=""/>
        <dsp:cNvSpPr/>
      </dsp:nvSpPr>
      <dsp:spPr>
        <a:xfrm>
          <a:off x="2708537" y="1085907"/>
          <a:ext cx="817320" cy="817320"/>
        </a:xfrm>
        <a:prstGeom prst="ellipse">
          <a:avLst/>
        </a:prstGeom>
        <a:solidFill>
          <a:schemeClr val="accent2">
            <a:hueOff val="1431914"/>
            <a:satOff val="-4110"/>
            <a:lumOff val="-6580"/>
            <a:alphaOff val="0"/>
          </a:schemeClr>
        </a:solidFill>
        <a:ln w="19050" cap="flat" cmpd="sng" algn="ctr">
          <a:solidFill>
            <a:schemeClr val="accent2">
              <a:hueOff val="1431914"/>
              <a:satOff val="-4110"/>
              <a:lumOff val="-65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2</a:t>
          </a:r>
        </a:p>
      </dsp:txBody>
      <dsp:txXfrm>
        <a:off x="2828231" y="1205601"/>
        <a:ext cx="577932" cy="577932"/>
      </dsp:txXfrm>
    </dsp:sp>
    <dsp:sp modelId="{BE75D582-8A41-4EC2-AC86-82F301B97CD4}">
      <dsp:nvSpPr>
        <dsp:cNvPr id="0" name=""/>
        <dsp:cNvSpPr/>
      </dsp:nvSpPr>
      <dsp:spPr>
        <a:xfrm>
          <a:off x="2144196" y="3537798"/>
          <a:ext cx="1946002" cy="72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6C360AD-BEC0-4940-BB43-2A406FA93157}">
      <dsp:nvSpPr>
        <dsp:cNvPr id="0" name=""/>
        <dsp:cNvSpPr/>
      </dsp:nvSpPr>
      <dsp:spPr>
        <a:xfrm>
          <a:off x="4284798" y="813467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/>
            <a:t>Shared Calendar</a:t>
          </a:r>
          <a:r>
            <a:rPr lang="en-US" sz="1100" kern="1200"/>
            <a:t>: Utilized a shared calendar for coordination.</a:t>
          </a:r>
        </a:p>
      </dsp:txBody>
      <dsp:txXfrm>
        <a:off x="4284798" y="1848740"/>
        <a:ext cx="1946002" cy="1634641"/>
      </dsp:txXfrm>
    </dsp:sp>
    <dsp:sp modelId="{1A5A9EDD-3C9F-4664-BEF9-A50542BF45EE}">
      <dsp:nvSpPr>
        <dsp:cNvPr id="0" name=""/>
        <dsp:cNvSpPr/>
      </dsp:nvSpPr>
      <dsp:spPr>
        <a:xfrm>
          <a:off x="4849139" y="1085907"/>
          <a:ext cx="817320" cy="817320"/>
        </a:xfrm>
        <a:prstGeom prst="ellipse">
          <a:avLst/>
        </a:prstGeom>
        <a:solidFill>
          <a:schemeClr val="accent2">
            <a:hueOff val="2863828"/>
            <a:satOff val="-8219"/>
            <a:lumOff val="-13160"/>
            <a:alphaOff val="0"/>
          </a:schemeClr>
        </a:solidFill>
        <a:ln w="19050" cap="flat" cmpd="sng" algn="ctr">
          <a:solidFill>
            <a:schemeClr val="accent2">
              <a:hueOff val="2863828"/>
              <a:satOff val="-8219"/>
              <a:lumOff val="-131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3</a:t>
          </a:r>
        </a:p>
      </dsp:txBody>
      <dsp:txXfrm>
        <a:off x="4968833" y="1205601"/>
        <a:ext cx="577932" cy="577932"/>
      </dsp:txXfrm>
    </dsp:sp>
    <dsp:sp modelId="{4173476C-A582-46A1-85DE-BC166FA25D12}">
      <dsp:nvSpPr>
        <dsp:cNvPr id="0" name=""/>
        <dsp:cNvSpPr/>
      </dsp:nvSpPr>
      <dsp:spPr>
        <a:xfrm>
          <a:off x="4284798" y="3537798"/>
          <a:ext cx="1946002" cy="72"/>
        </a:xfrm>
        <a:prstGeom prst="rect">
          <a:avLst/>
        </a:prstGeom>
        <a:solidFill>
          <a:schemeClr val="accent2">
            <a:hueOff val="3579786"/>
            <a:satOff val="-10274"/>
            <a:lumOff val="-16449"/>
            <a:alphaOff val="0"/>
          </a:schemeClr>
        </a:solidFill>
        <a:ln w="19050" cap="flat" cmpd="sng" algn="ctr">
          <a:solidFill>
            <a:schemeClr val="accent2">
              <a:hueOff val="3579786"/>
              <a:satOff val="-10274"/>
              <a:lumOff val="-164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5470A47-A2E9-4C3C-8B2C-E0B2654C9953}">
      <dsp:nvSpPr>
        <dsp:cNvPr id="0" name=""/>
        <dsp:cNvSpPr/>
      </dsp:nvSpPr>
      <dsp:spPr>
        <a:xfrm>
          <a:off x="6425401" y="813467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5051039"/>
            <a:satOff val="-46674"/>
            <a:lumOff val="-5261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051039"/>
              <a:satOff val="-46674"/>
              <a:lumOff val="-52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/>
            <a:t>Collaborative Information</a:t>
          </a:r>
          <a:r>
            <a:rPr lang="en-US" sz="1100" kern="1200"/>
            <a:t>: Modified collected information collaboratively.</a:t>
          </a:r>
        </a:p>
      </dsp:txBody>
      <dsp:txXfrm>
        <a:off x="6425401" y="1848740"/>
        <a:ext cx="1946002" cy="1634641"/>
      </dsp:txXfrm>
    </dsp:sp>
    <dsp:sp modelId="{04880278-093C-4D59-BBB4-3E408C53EEDF}">
      <dsp:nvSpPr>
        <dsp:cNvPr id="0" name=""/>
        <dsp:cNvSpPr/>
      </dsp:nvSpPr>
      <dsp:spPr>
        <a:xfrm>
          <a:off x="6989741" y="1085907"/>
          <a:ext cx="817320" cy="817320"/>
        </a:xfrm>
        <a:prstGeom prst="ellips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4</a:t>
          </a:r>
        </a:p>
      </dsp:txBody>
      <dsp:txXfrm>
        <a:off x="7109435" y="1205601"/>
        <a:ext cx="577932" cy="577932"/>
      </dsp:txXfrm>
    </dsp:sp>
    <dsp:sp modelId="{F250DF61-30BE-4D4B-9CA5-186E67F6B0A0}">
      <dsp:nvSpPr>
        <dsp:cNvPr id="0" name=""/>
        <dsp:cNvSpPr/>
      </dsp:nvSpPr>
      <dsp:spPr>
        <a:xfrm>
          <a:off x="6425401" y="3537798"/>
          <a:ext cx="1946002" cy="72"/>
        </a:xfrm>
        <a:prstGeom prst="rect">
          <a:avLst/>
        </a:prstGeom>
        <a:solidFill>
          <a:schemeClr val="accent2">
            <a:hueOff val="5011700"/>
            <a:satOff val="-14383"/>
            <a:lumOff val="-23029"/>
            <a:alphaOff val="0"/>
          </a:schemeClr>
        </a:solidFill>
        <a:ln w="19050" cap="flat" cmpd="sng" algn="ctr">
          <a:solidFill>
            <a:schemeClr val="accent2">
              <a:hueOff val="5011700"/>
              <a:satOff val="-14383"/>
              <a:lumOff val="-230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6698EB3-502F-4ABC-B652-6C034E0FF3E0}">
      <dsp:nvSpPr>
        <dsp:cNvPr id="0" name=""/>
        <dsp:cNvSpPr/>
      </dsp:nvSpPr>
      <dsp:spPr>
        <a:xfrm>
          <a:off x="8566003" y="813467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/>
            <a:t>Task Assignment</a:t>
          </a:r>
          <a:r>
            <a:rPr lang="en-US" sz="1100" kern="1200"/>
            <a:t>: Assigned individual tasks to team members for efficient coordination.</a:t>
          </a:r>
        </a:p>
      </dsp:txBody>
      <dsp:txXfrm>
        <a:off x="8566003" y="1848740"/>
        <a:ext cx="1946002" cy="1634641"/>
      </dsp:txXfrm>
    </dsp:sp>
    <dsp:sp modelId="{C69C47F3-D7F3-4D6D-B3F3-7B11C37803EC}">
      <dsp:nvSpPr>
        <dsp:cNvPr id="0" name=""/>
        <dsp:cNvSpPr/>
      </dsp:nvSpPr>
      <dsp:spPr>
        <a:xfrm>
          <a:off x="9130344" y="1085907"/>
          <a:ext cx="817320" cy="817320"/>
        </a:xfrm>
        <a:prstGeom prst="ellipse">
          <a:avLst/>
        </a:prstGeom>
        <a:solidFill>
          <a:schemeClr val="accent2">
            <a:hueOff val="5727657"/>
            <a:satOff val="-16438"/>
            <a:lumOff val="-26319"/>
            <a:alphaOff val="0"/>
          </a:schemeClr>
        </a:solidFill>
        <a:ln w="19050" cap="flat" cmpd="sng" algn="ctr">
          <a:solidFill>
            <a:schemeClr val="accent2">
              <a:hueOff val="5727657"/>
              <a:satOff val="-16438"/>
              <a:lumOff val="-263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5</a:t>
          </a:r>
        </a:p>
      </dsp:txBody>
      <dsp:txXfrm>
        <a:off x="9250038" y="1205601"/>
        <a:ext cx="577932" cy="577932"/>
      </dsp:txXfrm>
    </dsp:sp>
    <dsp:sp modelId="{A619960A-5E79-4320-958E-6008C113936F}">
      <dsp:nvSpPr>
        <dsp:cNvPr id="0" name=""/>
        <dsp:cNvSpPr/>
      </dsp:nvSpPr>
      <dsp:spPr>
        <a:xfrm>
          <a:off x="8566003" y="3537798"/>
          <a:ext cx="1946002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3458A0-9223-4767-A01A-ED4C0B68D53B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PID Creation</a:t>
          </a:r>
          <a:r>
            <a:rPr lang="en-US" sz="2100" kern="1200"/>
            <a:t>: Initiated the Project Initiation Document (PID).</a:t>
          </a:r>
        </a:p>
      </dsp:txBody>
      <dsp:txXfrm>
        <a:off x="0" y="39687"/>
        <a:ext cx="3286125" cy="1971675"/>
      </dsp:txXfrm>
    </dsp:sp>
    <dsp:sp modelId="{48433BA3-3B48-4A0D-8B44-D79CD6B0E78B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Research</a:t>
          </a:r>
          <a:r>
            <a:rPr lang="en-US" sz="2100" kern="1200"/>
            <a:t>: Began research related to the project.</a:t>
          </a:r>
        </a:p>
      </dsp:txBody>
      <dsp:txXfrm>
        <a:off x="3614737" y="39687"/>
        <a:ext cx="3286125" cy="1971675"/>
      </dsp:txXfrm>
    </dsp:sp>
    <dsp:sp modelId="{3F42F267-3640-4958-992F-66AF6E04F43E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Questionnaire Creation and Distribution</a:t>
          </a:r>
          <a:r>
            <a:rPr lang="en-US" sz="2100" kern="1200"/>
            <a:t>: Designed and distributed questionnaires.</a:t>
          </a:r>
        </a:p>
      </dsp:txBody>
      <dsp:txXfrm>
        <a:off x="7229475" y="39687"/>
        <a:ext cx="3286125" cy="1971675"/>
      </dsp:txXfrm>
    </dsp:sp>
    <dsp:sp modelId="{4D61CD9B-C1B5-4B6C-8550-6F280DA202DE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Website Development</a:t>
          </a:r>
          <a:r>
            <a:rPr lang="en-US" sz="2100" kern="1200"/>
            <a:t>: Worked on creating the project website.</a:t>
          </a:r>
        </a:p>
      </dsp:txBody>
      <dsp:txXfrm>
        <a:off x="0" y="2339975"/>
        <a:ext cx="3286125" cy="1971675"/>
      </dsp:txXfrm>
    </dsp:sp>
    <dsp:sp modelId="{C0622EEE-22C4-403D-9049-63FCC74F26B2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Questionnaire Outcomes Implementation</a:t>
          </a:r>
          <a:r>
            <a:rPr lang="en-US" sz="2100" kern="1200"/>
            <a:t>: Incorporated questionnaire outcomes into the website.</a:t>
          </a:r>
        </a:p>
      </dsp:txBody>
      <dsp:txXfrm>
        <a:off x="3614737" y="2339975"/>
        <a:ext cx="3286125" cy="1971675"/>
      </dsp:txXfrm>
    </dsp:sp>
    <dsp:sp modelId="{23A337FE-13A9-44A3-AACB-E105CCDF0B9E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Final Project Presentation</a:t>
          </a:r>
          <a:r>
            <a:rPr lang="en-US" sz="2100" kern="1200"/>
            <a:t>: Prepared the final project presentation.</a:t>
          </a:r>
        </a:p>
      </dsp:txBody>
      <dsp:txXfrm>
        <a:off x="7229475" y="2339975"/>
        <a:ext cx="3286125" cy="197167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8AF0E4-F753-4DA1-9A46-DF339BE32D06}">
      <dsp:nvSpPr>
        <dsp:cNvPr id="0" name=""/>
        <dsp:cNvSpPr/>
      </dsp:nvSpPr>
      <dsp:spPr>
        <a:xfrm>
          <a:off x="4553593" y="1789168"/>
          <a:ext cx="3575201" cy="5671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6500"/>
              </a:lnTo>
              <a:lnTo>
                <a:pt x="3575201" y="386500"/>
              </a:lnTo>
              <a:lnTo>
                <a:pt x="3575201" y="56715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666345-E648-4EC1-80AF-BCF09385CEDF}">
      <dsp:nvSpPr>
        <dsp:cNvPr id="0" name=""/>
        <dsp:cNvSpPr/>
      </dsp:nvSpPr>
      <dsp:spPr>
        <a:xfrm>
          <a:off x="4553593" y="1789168"/>
          <a:ext cx="1191733" cy="5671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6500"/>
              </a:lnTo>
              <a:lnTo>
                <a:pt x="1191733" y="386500"/>
              </a:lnTo>
              <a:lnTo>
                <a:pt x="1191733" y="56715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6B620F-20D5-4081-848D-97CEC17A94A3}">
      <dsp:nvSpPr>
        <dsp:cNvPr id="0" name=""/>
        <dsp:cNvSpPr/>
      </dsp:nvSpPr>
      <dsp:spPr>
        <a:xfrm>
          <a:off x="3361859" y="1789168"/>
          <a:ext cx="1191733" cy="567156"/>
        </a:xfrm>
        <a:custGeom>
          <a:avLst/>
          <a:gdLst/>
          <a:ahLst/>
          <a:cxnLst/>
          <a:rect l="0" t="0" r="0" b="0"/>
          <a:pathLst>
            <a:path>
              <a:moveTo>
                <a:pt x="1191733" y="0"/>
              </a:moveTo>
              <a:lnTo>
                <a:pt x="1191733" y="386500"/>
              </a:lnTo>
              <a:lnTo>
                <a:pt x="0" y="386500"/>
              </a:lnTo>
              <a:lnTo>
                <a:pt x="0" y="56715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F9A152-18CE-404E-99F7-55DF5C81C08C}">
      <dsp:nvSpPr>
        <dsp:cNvPr id="0" name=""/>
        <dsp:cNvSpPr/>
      </dsp:nvSpPr>
      <dsp:spPr>
        <a:xfrm>
          <a:off x="978392" y="1789168"/>
          <a:ext cx="3575201" cy="567156"/>
        </a:xfrm>
        <a:custGeom>
          <a:avLst/>
          <a:gdLst/>
          <a:ahLst/>
          <a:cxnLst/>
          <a:rect l="0" t="0" r="0" b="0"/>
          <a:pathLst>
            <a:path>
              <a:moveTo>
                <a:pt x="3575201" y="0"/>
              </a:moveTo>
              <a:lnTo>
                <a:pt x="3575201" y="386500"/>
              </a:lnTo>
              <a:lnTo>
                <a:pt x="0" y="386500"/>
              </a:lnTo>
              <a:lnTo>
                <a:pt x="0" y="56715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854840-7BAA-4636-9D9F-6FBFDABB96D2}">
      <dsp:nvSpPr>
        <dsp:cNvPr id="0" name=""/>
        <dsp:cNvSpPr/>
      </dsp:nvSpPr>
      <dsp:spPr>
        <a:xfrm>
          <a:off x="1195071" y="550848"/>
          <a:ext cx="1950109" cy="12383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968529-669C-4626-97FB-68369E3E112B}">
      <dsp:nvSpPr>
        <dsp:cNvPr id="0" name=""/>
        <dsp:cNvSpPr/>
      </dsp:nvSpPr>
      <dsp:spPr>
        <a:xfrm>
          <a:off x="1411750" y="756693"/>
          <a:ext cx="1950109" cy="12383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Purpose and Scope</a:t>
          </a:r>
          <a:r>
            <a:rPr lang="en-US" sz="1500" kern="1200"/>
            <a:t>: Describes the project’s cause, purpose, and scope.</a:t>
          </a:r>
        </a:p>
      </dsp:txBody>
      <dsp:txXfrm>
        <a:off x="1448019" y="792962"/>
        <a:ext cx="1877571" cy="1165781"/>
      </dsp:txXfrm>
    </dsp:sp>
    <dsp:sp modelId="{60F715EF-B9F6-4563-BF31-C36BD1A0BD57}">
      <dsp:nvSpPr>
        <dsp:cNvPr id="0" name=""/>
        <dsp:cNvSpPr/>
      </dsp:nvSpPr>
      <dsp:spPr>
        <a:xfrm>
          <a:off x="3578538" y="550848"/>
          <a:ext cx="1950109" cy="12383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CE144F-568A-46AC-95F4-B5F4C8AEACC5}">
      <dsp:nvSpPr>
        <dsp:cNvPr id="0" name=""/>
        <dsp:cNvSpPr/>
      </dsp:nvSpPr>
      <dsp:spPr>
        <a:xfrm>
          <a:off x="3795217" y="756693"/>
          <a:ext cx="1950109" cy="12383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Key Components</a:t>
          </a:r>
          <a:r>
            <a:rPr lang="en-US" sz="1500" kern="1200"/>
            <a:t>:</a:t>
          </a:r>
        </a:p>
      </dsp:txBody>
      <dsp:txXfrm>
        <a:off x="3831486" y="792962"/>
        <a:ext cx="1877571" cy="1165781"/>
      </dsp:txXfrm>
    </dsp:sp>
    <dsp:sp modelId="{B06A39EF-F143-4E03-A372-9F3095FC6B07}">
      <dsp:nvSpPr>
        <dsp:cNvPr id="0" name=""/>
        <dsp:cNvSpPr/>
      </dsp:nvSpPr>
      <dsp:spPr>
        <a:xfrm>
          <a:off x="3337" y="2356325"/>
          <a:ext cx="1950109" cy="12383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E1913B-24B6-42AC-9AE9-0D78F13E7F52}">
      <dsp:nvSpPr>
        <dsp:cNvPr id="0" name=""/>
        <dsp:cNvSpPr/>
      </dsp:nvSpPr>
      <dsp:spPr>
        <a:xfrm>
          <a:off x="220016" y="2562169"/>
          <a:ext cx="1950109" cy="12383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Justification</a:t>
          </a:r>
          <a:r>
            <a:rPr lang="en-US" sz="1500" kern="1200"/>
            <a:t>: Explains why the project matters.</a:t>
          </a:r>
        </a:p>
      </dsp:txBody>
      <dsp:txXfrm>
        <a:off x="256285" y="2598438"/>
        <a:ext cx="1877571" cy="1165781"/>
      </dsp:txXfrm>
    </dsp:sp>
    <dsp:sp modelId="{6F666EA2-806C-477C-84DE-0EFCE9EE891F}">
      <dsp:nvSpPr>
        <dsp:cNvPr id="0" name=""/>
        <dsp:cNvSpPr/>
      </dsp:nvSpPr>
      <dsp:spPr>
        <a:xfrm>
          <a:off x="2386805" y="2356325"/>
          <a:ext cx="1950109" cy="12383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ED4462-317B-4389-9049-8DB98978D0E4}">
      <dsp:nvSpPr>
        <dsp:cNvPr id="0" name=""/>
        <dsp:cNvSpPr/>
      </dsp:nvSpPr>
      <dsp:spPr>
        <a:xfrm>
          <a:off x="2603483" y="2562169"/>
          <a:ext cx="1950109" cy="12383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Goals and Outcomes</a:t>
          </a:r>
          <a:r>
            <a:rPr lang="en-US" sz="1500" kern="1200"/>
            <a:t>: Defines what the project aims to achieve.</a:t>
          </a:r>
        </a:p>
      </dsp:txBody>
      <dsp:txXfrm>
        <a:off x="2639752" y="2598438"/>
        <a:ext cx="1877571" cy="1165781"/>
      </dsp:txXfrm>
    </dsp:sp>
    <dsp:sp modelId="{89225854-961C-438A-9A96-A399C0BCC747}">
      <dsp:nvSpPr>
        <dsp:cNvPr id="0" name=""/>
        <dsp:cNvSpPr/>
      </dsp:nvSpPr>
      <dsp:spPr>
        <a:xfrm>
          <a:off x="4770272" y="2356325"/>
          <a:ext cx="1950109" cy="12383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58D51C-E973-46E6-880C-FEB0A6B2B160}">
      <dsp:nvSpPr>
        <dsp:cNvPr id="0" name=""/>
        <dsp:cNvSpPr/>
      </dsp:nvSpPr>
      <dsp:spPr>
        <a:xfrm>
          <a:off x="4986951" y="2562169"/>
          <a:ext cx="1950109" cy="12383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Stakeholders and Team Members</a:t>
          </a:r>
          <a:r>
            <a:rPr lang="en-US" sz="1500" kern="1200"/>
            <a:t>: Identifies involved parties.</a:t>
          </a:r>
        </a:p>
      </dsp:txBody>
      <dsp:txXfrm>
        <a:off x="5023220" y="2598438"/>
        <a:ext cx="1877571" cy="1165781"/>
      </dsp:txXfrm>
    </dsp:sp>
    <dsp:sp modelId="{3495EAA6-921B-4AA7-A42E-FC30C9A15EE7}">
      <dsp:nvSpPr>
        <dsp:cNvPr id="0" name=""/>
        <dsp:cNvSpPr/>
      </dsp:nvSpPr>
      <dsp:spPr>
        <a:xfrm>
          <a:off x="7153740" y="2356325"/>
          <a:ext cx="1950109" cy="12383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59EBD2-2FDC-422B-A677-28008223E1B3}">
      <dsp:nvSpPr>
        <dsp:cNvPr id="0" name=""/>
        <dsp:cNvSpPr/>
      </dsp:nvSpPr>
      <dsp:spPr>
        <a:xfrm>
          <a:off x="7370418" y="2562169"/>
          <a:ext cx="1950109" cy="12383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Timeline and Budget</a:t>
          </a:r>
          <a:r>
            <a:rPr lang="en-US" sz="1500" kern="1200"/>
            <a:t>: Outlines estimated schedule and costs.</a:t>
          </a:r>
        </a:p>
      </dsp:txBody>
      <dsp:txXfrm>
        <a:off x="7406687" y="2598438"/>
        <a:ext cx="1877571" cy="1165781"/>
      </dsp:txXfrm>
    </dsp:sp>
    <dsp:sp modelId="{850C05E3-AB89-4C9D-9689-D895E10029C3}">
      <dsp:nvSpPr>
        <dsp:cNvPr id="0" name=""/>
        <dsp:cNvSpPr/>
      </dsp:nvSpPr>
      <dsp:spPr>
        <a:xfrm>
          <a:off x="5962006" y="550848"/>
          <a:ext cx="1950109" cy="12383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D91BBD-88C9-47CA-913E-B6C09878E6EB}">
      <dsp:nvSpPr>
        <dsp:cNvPr id="0" name=""/>
        <dsp:cNvSpPr/>
      </dsp:nvSpPr>
      <dsp:spPr>
        <a:xfrm>
          <a:off x="6178685" y="756693"/>
          <a:ext cx="1950109" cy="12383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Importance</a:t>
          </a:r>
          <a:r>
            <a:rPr lang="en-US" sz="1500" kern="1200"/>
            <a:t>: Acts as a roadmap, shaping project ideas.</a:t>
          </a:r>
        </a:p>
      </dsp:txBody>
      <dsp:txXfrm>
        <a:off x="6214954" y="792962"/>
        <a:ext cx="1877571" cy="1165781"/>
      </dsp:txXfrm>
    </dsp:sp>
    <dsp:sp modelId="{F3BDC07E-74FA-48C2-B69E-9C0CC5D621B8}">
      <dsp:nvSpPr>
        <dsp:cNvPr id="0" name=""/>
        <dsp:cNvSpPr/>
      </dsp:nvSpPr>
      <dsp:spPr>
        <a:xfrm>
          <a:off x="8345473" y="550848"/>
          <a:ext cx="1950109" cy="12383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FD4947-7E1C-4B16-AE26-28315B526384}">
      <dsp:nvSpPr>
        <dsp:cNvPr id="0" name=""/>
        <dsp:cNvSpPr/>
      </dsp:nvSpPr>
      <dsp:spPr>
        <a:xfrm>
          <a:off x="8562152" y="756693"/>
          <a:ext cx="1950109" cy="12383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Creation</a:t>
          </a:r>
          <a:r>
            <a:rPr lang="en-US" sz="1500" kern="1200"/>
            <a:t>:  First document in the project lifecycle.</a:t>
          </a:r>
        </a:p>
      </dsp:txBody>
      <dsp:txXfrm>
        <a:off x="8598421" y="792962"/>
        <a:ext cx="1877571" cy="116578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57291A-3E72-4911-A021-83EB2F62E940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A0435A6A-193E-4007-B22D-87AA5B08E731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Customization</a:t>
          </a:r>
          <a:r>
            <a:rPr lang="en-US" sz="1800" kern="1200"/>
            <a:t>: Survey questions were personalized to suit the Port Talbot community.</a:t>
          </a:r>
        </a:p>
      </dsp:txBody>
      <dsp:txXfrm>
        <a:off x="8061" y="5979"/>
        <a:ext cx="3034531" cy="1820718"/>
      </dsp:txXfrm>
    </dsp:sp>
    <dsp:sp modelId="{EB104B3F-7BA2-4D71-997B-D8C04FEDFAFE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79A78E5C-BA7F-438A-B4B5-6067B978B6C0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Focused Audience</a:t>
          </a:r>
          <a:r>
            <a:rPr lang="en-US" sz="1800" kern="1200"/>
            <a:t>: Narrowed the survey focus to reach the specific Port Talbot community.</a:t>
          </a:r>
        </a:p>
      </dsp:txBody>
      <dsp:txXfrm>
        <a:off x="3740534" y="5979"/>
        <a:ext cx="3034531" cy="1820718"/>
      </dsp:txXfrm>
    </dsp:sp>
    <dsp:sp modelId="{440FD31D-4D2F-4F71-BC9E-5720B116BD32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A00547E2-9B0D-473F-98B1-47FFFCD0046C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Cost-Effectiveness</a:t>
          </a:r>
          <a:r>
            <a:rPr lang="en-US" sz="1800" kern="1200"/>
            <a:t>: Surveys were deemed cost-effective and efficient for gathering instant input and making informed decisions.</a:t>
          </a:r>
        </a:p>
      </dsp:txBody>
      <dsp:txXfrm>
        <a:off x="7473007" y="5979"/>
        <a:ext cx="3034531" cy="1820718"/>
      </dsp:txXfrm>
    </dsp:sp>
    <dsp:sp modelId="{780B8B30-D4D8-408E-8C29-41310A8B5F19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D0619B9D-6C49-46E4-9498-0C27C5F6A687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Statistical Software</a:t>
          </a:r>
          <a:r>
            <a:rPr lang="en-US" sz="1800" kern="1200"/>
            <a:t>: Leveraged statistical software for quick data analysis and insights.</a:t>
          </a:r>
        </a:p>
      </dsp:txBody>
      <dsp:txXfrm>
        <a:off x="8061" y="2524640"/>
        <a:ext cx="3034531" cy="1820718"/>
      </dsp:txXfrm>
    </dsp:sp>
    <dsp:sp modelId="{2D6EF820-6844-4089-B16B-C2A986F0AE48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4111F3C3-2BF8-4249-A623-B1FBF18E6E3C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Monitoring Changes</a:t>
          </a:r>
          <a:r>
            <a:rPr lang="en-US" sz="1800" kern="1200"/>
            <a:t>: Regular surveys allow monitoring of customer settings, opinions, and behavior over time.</a:t>
          </a:r>
        </a:p>
      </dsp:txBody>
      <dsp:txXfrm>
        <a:off x="3740534" y="2524640"/>
        <a:ext cx="3034531" cy="1820718"/>
      </dsp:txXfrm>
    </dsp:sp>
    <dsp:sp modelId="{4C9C38FE-FEFF-403E-A213-6A5B36AB2A10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Efficiency</a:t>
          </a:r>
          <a:r>
            <a:rPr lang="en-US" sz="1800" kern="1200"/>
            <a:t>: Surveys facilitated faster data gathering and analysis compared to paper-based methods.</a:t>
          </a:r>
        </a:p>
      </dsp:txBody>
      <dsp:txXfrm>
        <a:off x="7473007" y="2524640"/>
        <a:ext cx="3034531" cy="182071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02DFF6-60B3-470B-881B-8EFF98FCB61B}">
      <dsp:nvSpPr>
        <dsp:cNvPr id="0" name=""/>
        <dsp:cNvSpPr/>
      </dsp:nvSpPr>
      <dsp:spPr>
        <a:xfrm>
          <a:off x="9242" y="1346949"/>
          <a:ext cx="2762398" cy="16574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Unique Insights</a:t>
          </a:r>
          <a:r>
            <a:rPr lang="en-US" sz="1800" kern="1200"/>
            <a:t>: Market research provides insights not available through social media or customer feedback.</a:t>
          </a:r>
        </a:p>
      </dsp:txBody>
      <dsp:txXfrm>
        <a:off x="57787" y="1395494"/>
        <a:ext cx="2665308" cy="1560349"/>
      </dsp:txXfrm>
    </dsp:sp>
    <dsp:sp modelId="{055B0901-9F34-4DA8-A0FC-C55E4B5124AA}">
      <dsp:nvSpPr>
        <dsp:cNvPr id="0" name=""/>
        <dsp:cNvSpPr/>
      </dsp:nvSpPr>
      <dsp:spPr>
        <a:xfrm>
          <a:off x="3014732" y="1833131"/>
          <a:ext cx="585628" cy="6850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3014732" y="1970146"/>
        <a:ext cx="409940" cy="411044"/>
      </dsp:txXfrm>
    </dsp:sp>
    <dsp:sp modelId="{0BECA39C-EFC2-4465-9C55-0BF5C2A3A3E0}">
      <dsp:nvSpPr>
        <dsp:cNvPr id="0" name=""/>
        <dsp:cNvSpPr/>
      </dsp:nvSpPr>
      <dsp:spPr>
        <a:xfrm>
          <a:off x="3876600" y="1346949"/>
          <a:ext cx="2762398" cy="16574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Deep Understanding</a:t>
          </a:r>
          <a:r>
            <a:rPr lang="en-US" sz="1800" kern="1200"/>
            <a:t>: It helps understand customer needs, wants, and behaviors in-depth.</a:t>
          </a:r>
        </a:p>
      </dsp:txBody>
      <dsp:txXfrm>
        <a:off x="3925145" y="1395494"/>
        <a:ext cx="2665308" cy="1560349"/>
      </dsp:txXfrm>
    </dsp:sp>
    <dsp:sp modelId="{EC31C405-5B75-4546-B464-3CA98B10AB63}">
      <dsp:nvSpPr>
        <dsp:cNvPr id="0" name=""/>
        <dsp:cNvSpPr/>
      </dsp:nvSpPr>
      <dsp:spPr>
        <a:xfrm>
          <a:off x="6882090" y="1833131"/>
          <a:ext cx="585628" cy="6850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6882090" y="1970146"/>
        <a:ext cx="409940" cy="411044"/>
      </dsp:txXfrm>
    </dsp:sp>
    <dsp:sp modelId="{F5BBEBE6-EFE7-4C14-8F0C-4877B72D4DD6}">
      <dsp:nvSpPr>
        <dsp:cNvPr id="0" name=""/>
        <dsp:cNvSpPr/>
      </dsp:nvSpPr>
      <dsp:spPr>
        <a:xfrm>
          <a:off x="7743958" y="1346949"/>
          <a:ext cx="2762398" cy="16574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Customer Experience</a:t>
          </a:r>
          <a:r>
            <a:rPr lang="en-US" sz="1800" kern="1200"/>
            <a:t>: Businesses can improve customer experience by acting on these insights</a:t>
          </a:r>
        </a:p>
      </dsp:txBody>
      <dsp:txXfrm>
        <a:off x="7792503" y="1395494"/>
        <a:ext cx="2665308" cy="156034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472624-8416-4F99-89A5-85655C55EFEA}">
      <dsp:nvSpPr>
        <dsp:cNvPr id="0" name=""/>
        <dsp:cNvSpPr/>
      </dsp:nvSpPr>
      <dsp:spPr>
        <a:xfrm>
          <a:off x="0" y="6028"/>
          <a:ext cx="10515600" cy="11302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b="1" kern="1200"/>
            <a:t>Demographic Insights</a:t>
          </a:r>
          <a:r>
            <a:rPr lang="en-US" sz="4600" kern="1200"/>
            <a:t>:</a:t>
          </a:r>
        </a:p>
      </dsp:txBody>
      <dsp:txXfrm>
        <a:off x="55173" y="61201"/>
        <a:ext cx="10405254" cy="1019874"/>
      </dsp:txXfrm>
    </dsp:sp>
    <dsp:sp modelId="{B38652F5-21A4-4E34-BD36-776998DB6D9F}">
      <dsp:nvSpPr>
        <dsp:cNvPr id="0" name=""/>
        <dsp:cNvSpPr/>
      </dsp:nvSpPr>
      <dsp:spPr>
        <a:xfrm>
          <a:off x="0" y="1136248"/>
          <a:ext cx="10515600" cy="1142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58420" rIns="327152" bIns="5842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600" kern="1200"/>
            <a:t>Predominant Age Group: Identified as 31-45 years old within the Port Talbot community.</a:t>
          </a:r>
        </a:p>
      </dsp:txBody>
      <dsp:txXfrm>
        <a:off x="0" y="1136248"/>
        <a:ext cx="10515600" cy="1142640"/>
      </dsp:txXfrm>
    </dsp:sp>
    <dsp:sp modelId="{AE1D5C7F-FC76-457F-B5A2-D015CC5883A6}">
      <dsp:nvSpPr>
        <dsp:cNvPr id="0" name=""/>
        <dsp:cNvSpPr/>
      </dsp:nvSpPr>
      <dsp:spPr>
        <a:xfrm>
          <a:off x="0" y="2278888"/>
          <a:ext cx="10515600" cy="11302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b="1" kern="1200"/>
            <a:t>Preference and Trends</a:t>
          </a:r>
          <a:r>
            <a:rPr lang="en-US" sz="4600" kern="1200"/>
            <a:t>:</a:t>
          </a:r>
        </a:p>
      </dsp:txBody>
      <dsp:txXfrm>
        <a:off x="55173" y="2334061"/>
        <a:ext cx="10405254" cy="1019874"/>
      </dsp:txXfrm>
    </dsp:sp>
    <dsp:sp modelId="{07F06C0C-AD03-4D4C-94CF-7A1C957CAE9D}">
      <dsp:nvSpPr>
        <dsp:cNvPr id="0" name=""/>
        <dsp:cNvSpPr/>
      </dsp:nvSpPr>
      <dsp:spPr>
        <a:xfrm>
          <a:off x="0" y="3409108"/>
          <a:ext cx="10515600" cy="76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58420" rIns="327152" bIns="5842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600" kern="1200"/>
            <a:t>Growing interest in the need for a nail salon.</a:t>
          </a:r>
        </a:p>
      </dsp:txBody>
      <dsp:txXfrm>
        <a:off x="0" y="3409108"/>
        <a:ext cx="10515600" cy="76176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8A7081-526A-4970-8C06-EB5423C9AE52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11329E-289A-4E24-84FF-AFDAB86D54E1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CB7C56-180F-41D6-9CF5-EF0FEE676F47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Insufficient User Adoption</a:t>
          </a:r>
          <a:endParaRPr lang="en-US" sz="2400" kern="1200"/>
        </a:p>
      </dsp:txBody>
      <dsp:txXfrm>
        <a:off x="1834517" y="469890"/>
        <a:ext cx="3148942" cy="1335915"/>
      </dsp:txXfrm>
    </dsp:sp>
    <dsp:sp modelId="{3169D370-7CD6-4220-877B-E1D003446647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DEFFAC-7F8A-4783-BCDC-E4AAB466707D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D00734-0B8E-4EB6-A904-03F6444BFD74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Data Accuracy and Bias</a:t>
          </a:r>
          <a:endParaRPr lang="en-US" sz="2400" kern="1200"/>
        </a:p>
      </dsp:txBody>
      <dsp:txXfrm>
        <a:off x="7154322" y="469890"/>
        <a:ext cx="3148942" cy="1335915"/>
      </dsp:txXfrm>
    </dsp:sp>
    <dsp:sp modelId="{831957D0-86FF-41A9-A055-B145272396E9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9A5D16-EEAF-4E7C-B789-91996CF9AB65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40934D-8086-4C1D-94B4-BF2177E6FADD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Privacy Concerns</a:t>
          </a:r>
          <a:endParaRPr lang="en-US" sz="2400" kern="1200"/>
        </a:p>
      </dsp:txBody>
      <dsp:txXfrm>
        <a:off x="1834517" y="2545532"/>
        <a:ext cx="3148942" cy="1335915"/>
      </dsp:txXfrm>
    </dsp:sp>
    <dsp:sp modelId="{2A737EEA-1885-4E0C-8A2F-45065B62BFB9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6FDDCF-C085-42FF-9A20-D79852BD4AB8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49B8E6-192F-41FD-BBFC-0C92D4EAE0DA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Technical Challenges</a:t>
          </a:r>
          <a:endParaRPr lang="en-US" sz="2400" kern="1200"/>
        </a:p>
      </dsp:txBody>
      <dsp:txXfrm>
        <a:off x="7154322" y="2545532"/>
        <a:ext cx="3148942" cy="133591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C28D01-027E-428F-B7D3-03B267933BCE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Frequent Discussions</a:t>
          </a:r>
          <a:r>
            <a:rPr lang="en-US" sz="2400" kern="1200"/>
            <a:t>: Regularly discussing progress, sharing updates, and addressing challenges.</a:t>
          </a:r>
        </a:p>
      </dsp:txBody>
      <dsp:txXfrm>
        <a:off x="1748064" y="2975"/>
        <a:ext cx="3342605" cy="2005563"/>
      </dsp:txXfrm>
    </dsp:sp>
    <dsp:sp modelId="{DBE9571E-6C1B-4E9E-8D0B-A99E2D8A75B4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Collaboration Tools</a:t>
          </a:r>
          <a:r>
            <a:rPr lang="en-US" sz="2400" kern="1200"/>
            <a:t>: Leveraging tools like Loop, Calendar, and WhatsApp for real-time collaboration.</a:t>
          </a:r>
        </a:p>
      </dsp:txBody>
      <dsp:txXfrm>
        <a:off x="5424930" y="2975"/>
        <a:ext cx="3342605" cy="2005563"/>
      </dsp:txXfrm>
    </dsp:sp>
    <dsp:sp modelId="{21515FD8-254E-4387-AF3C-A2B62D43A777}">
      <dsp:nvSpPr>
        <dsp:cNvPr id="0" name=""/>
        <dsp:cNvSpPr/>
      </dsp:nvSpPr>
      <dsp:spPr>
        <a:xfrm>
          <a:off x="3586497" y="2342799"/>
          <a:ext cx="3342605" cy="200556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Active Listening</a:t>
          </a:r>
          <a:r>
            <a:rPr lang="en-US" sz="2400" kern="1200"/>
            <a:t>: Attentively considering each other’s ideas and concerns during discussions.</a:t>
          </a:r>
        </a:p>
      </dsp:txBody>
      <dsp:txXfrm>
        <a:off x="3586497" y="2342799"/>
        <a:ext cx="3342605" cy="200556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D2003E-D8FC-4C9D-A0F2-520E75C3586D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/>
            <a:t>Flexibility</a:t>
          </a:r>
          <a:r>
            <a:rPr lang="en-US" sz="3400" kern="1200"/>
            <a:t>: Being adaptable and open to changes.</a:t>
          </a:r>
        </a:p>
      </dsp:txBody>
      <dsp:txXfrm>
        <a:off x="38234" y="38234"/>
        <a:ext cx="7529629" cy="1228933"/>
      </dsp:txXfrm>
    </dsp:sp>
    <dsp:sp modelId="{45DF8EFF-D9E3-48C1-9102-D291CE785B57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/>
            <a:t>Regular Communication</a:t>
          </a:r>
          <a:r>
            <a:rPr lang="en-US" sz="3400" kern="1200"/>
            <a:t>: Keeping everyone informed and aligned.</a:t>
          </a:r>
        </a:p>
      </dsp:txBody>
      <dsp:txXfrm>
        <a:off x="826903" y="1561202"/>
        <a:ext cx="7224611" cy="1228933"/>
      </dsp:txXfrm>
    </dsp:sp>
    <dsp:sp modelId="{9091B91A-F752-45A3-BB37-C9CA07DE3218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/>
            <a:t>Tool Usage</a:t>
          </a:r>
          <a:r>
            <a:rPr lang="en-US" sz="3400" kern="1200"/>
            <a:t>: Leveraging appropriate tools for collaboration.</a:t>
          </a:r>
        </a:p>
      </dsp:txBody>
      <dsp:txXfrm>
        <a:off x="1615573" y="3084170"/>
        <a:ext cx="7224611" cy="1228933"/>
      </dsp:txXfrm>
    </dsp:sp>
    <dsp:sp modelId="{08067D84-C779-4D2E-8E83-B427B743D274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8A2C6B28-E1BD-4A9D-9EAF-0910F4866EBE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3D1A0F-EFA7-42C5-9ECF-8D008A63F457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b="1" kern="1200"/>
            <a:t>Short Sprints</a:t>
          </a:r>
          <a:r>
            <a:rPr lang="en-US" sz="2800" kern="1200"/>
            <a:t>: Focusing on achievable goals within specific time frames.</a:t>
          </a:r>
        </a:p>
      </dsp:txBody>
      <dsp:txXfrm>
        <a:off x="38234" y="38234"/>
        <a:ext cx="7529629" cy="1228933"/>
      </dsp:txXfrm>
    </dsp:sp>
    <dsp:sp modelId="{C70962DA-BB23-4BE0-868C-B5714F453619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b="1" kern="1200"/>
            <a:t>Team Cooperation</a:t>
          </a:r>
          <a:r>
            <a:rPr lang="en-US" sz="2800" kern="1200"/>
            <a:t>: Collaborating effectively.</a:t>
          </a:r>
        </a:p>
      </dsp:txBody>
      <dsp:txXfrm>
        <a:off x="826903" y="1561202"/>
        <a:ext cx="7224611" cy="1228933"/>
      </dsp:txXfrm>
    </dsp:sp>
    <dsp:sp modelId="{F3DBA828-79AD-4982-AC97-967CB4AC3153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b="1" kern="1200"/>
            <a:t>Supportive Leadership</a:t>
          </a:r>
          <a:r>
            <a:rPr lang="en-US" sz="2800" kern="1200"/>
            <a:t>: Facilitating decision-making and progress.</a:t>
          </a:r>
        </a:p>
      </dsp:txBody>
      <dsp:txXfrm>
        <a:off x="1615573" y="3084170"/>
        <a:ext cx="7224611" cy="1228933"/>
      </dsp:txXfrm>
    </dsp:sp>
    <dsp:sp modelId="{9FB49836-8F88-4C40-B72F-B5046B9DED7E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C6A26743-E97D-41CE-91B3-B4CD90A43C52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403711-DF50-45B2-9891-46BF0113B991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1" kern="1200"/>
            <a:t>Intuitive Website Builder</a:t>
          </a:r>
          <a:r>
            <a:rPr lang="en-US" sz="2300" kern="1200"/>
            <a:t>: Wix allows easy site creation without coding expertise.</a:t>
          </a:r>
        </a:p>
      </dsp:txBody>
      <dsp:txXfrm>
        <a:off x="0" y="39687"/>
        <a:ext cx="3286125" cy="1971675"/>
      </dsp:txXfrm>
    </dsp:sp>
    <dsp:sp modelId="{8C58C22C-E55F-4F33-8A98-B3EEE24AA6F4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1" kern="1200"/>
            <a:t>Free Plan</a:t>
          </a:r>
          <a:r>
            <a:rPr lang="en-US" sz="2300" kern="1200"/>
            <a:t>: Wix offers a generous free plan.</a:t>
          </a:r>
        </a:p>
      </dsp:txBody>
      <dsp:txXfrm>
        <a:off x="3614737" y="39687"/>
        <a:ext cx="3286125" cy="1971675"/>
      </dsp:txXfrm>
    </dsp:sp>
    <dsp:sp modelId="{46E74073-BD4B-4A76-85D1-6F5461C2173C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1" kern="1200"/>
            <a:t>Customizable Templates</a:t>
          </a:r>
          <a:r>
            <a:rPr lang="en-US" sz="2300" kern="1200"/>
            <a:t>: Extensive library of templates for personalized styles.</a:t>
          </a:r>
        </a:p>
      </dsp:txBody>
      <dsp:txXfrm>
        <a:off x="7229475" y="39687"/>
        <a:ext cx="3286125" cy="1971675"/>
      </dsp:txXfrm>
    </dsp:sp>
    <dsp:sp modelId="{1A9DD6A5-6CF5-4851-AD0E-9F2F0CF0E043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1" kern="1200"/>
            <a:t>Budget-Friendly</a:t>
          </a:r>
          <a:r>
            <a:rPr lang="en-US" sz="2300" kern="1200"/>
            <a:t>: Aligns with your market research goals and budget.</a:t>
          </a:r>
        </a:p>
      </dsp:txBody>
      <dsp:txXfrm>
        <a:off x="1807368" y="2339975"/>
        <a:ext cx="3286125" cy="1971675"/>
      </dsp:txXfrm>
    </dsp:sp>
    <dsp:sp modelId="{D894A532-2770-438D-8DE7-91A3DE59C60F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1" kern="1200"/>
            <a:t>Familiarity</a:t>
          </a:r>
          <a:r>
            <a:rPr lang="en-US" sz="2300" kern="1200"/>
            <a:t>: All team members have experience using Wix</a:t>
          </a:r>
        </a:p>
      </dsp:txBody>
      <dsp:txXfrm>
        <a:off x="5422106" y="2339975"/>
        <a:ext cx="3286125" cy="1971675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24AA19-D3EA-41C8-8A66-B2D4B60BDCB2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Audience Flow</a:t>
          </a:r>
          <a:r>
            <a:rPr lang="en-US" sz="2400" kern="1200"/>
            <a:t>: Visualizes user paths through your website.</a:t>
          </a:r>
        </a:p>
      </dsp:txBody>
      <dsp:txXfrm>
        <a:off x="1748064" y="2975"/>
        <a:ext cx="3342605" cy="2005563"/>
      </dsp:txXfrm>
    </dsp:sp>
    <dsp:sp modelId="{933C8DD1-4D82-4AA8-B763-9D0C4B881B8E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Popular Paths</a:t>
          </a:r>
          <a:r>
            <a:rPr lang="en-US" sz="2400" kern="1200"/>
            <a:t>: Identifies frequently used routes.</a:t>
          </a:r>
        </a:p>
      </dsp:txBody>
      <dsp:txXfrm>
        <a:off x="5424930" y="2975"/>
        <a:ext cx="3342605" cy="2005563"/>
      </dsp:txXfrm>
    </dsp:sp>
    <dsp:sp modelId="{11042266-651A-4E26-B6A9-3369B3FD44E8}">
      <dsp:nvSpPr>
        <dsp:cNvPr id="0" name=""/>
        <dsp:cNvSpPr/>
      </dsp:nvSpPr>
      <dsp:spPr>
        <a:xfrm>
          <a:off x="1748064" y="2342799"/>
          <a:ext cx="3342605" cy="2005563"/>
        </a:xfrm>
        <a:prstGeom prst="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Abandoned Pages</a:t>
          </a:r>
          <a:r>
            <a:rPr lang="en-US" sz="2400" kern="1200"/>
            <a:t>: Reveals pages users leave most often.</a:t>
          </a:r>
        </a:p>
      </dsp:txBody>
      <dsp:txXfrm>
        <a:off x="1748064" y="2342799"/>
        <a:ext cx="3342605" cy="2005563"/>
      </dsp:txXfrm>
    </dsp:sp>
    <dsp:sp modelId="{AA76295A-1B90-4F40-A650-39C41BC42788}">
      <dsp:nvSpPr>
        <dsp:cNvPr id="0" name=""/>
        <dsp:cNvSpPr/>
      </dsp:nvSpPr>
      <dsp:spPr>
        <a:xfrm>
          <a:off x="5424930" y="2342799"/>
          <a:ext cx="3342605" cy="200556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Insights</a:t>
          </a:r>
          <a:r>
            <a:rPr lang="en-US" sz="2400" kern="1200"/>
            <a:t>: Helps understand user interests and pinpoint weak areas for improvement.</a:t>
          </a:r>
        </a:p>
      </dsp:txBody>
      <dsp:txXfrm>
        <a:off x="5424930" y="2342799"/>
        <a:ext cx="3342605" cy="20055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ciubagabriela83.wixsite.com/researchrevolution" TargetMode="External"/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lose up of a web page&#10;&#10;Description automatically generated">
            <a:extLst>
              <a:ext uri="{FF2B5EF4-FFF2-40B4-BE49-F238E27FC236}">
                <a16:creationId xmlns:a16="http://schemas.microsoft.com/office/drawing/2014/main" id="{C634EC08-6A13-1BCD-D331-ABEF8E00C1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698" t="6593" r="6033" b="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96" name="Rectangle 95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FBE30-872A-7593-E133-90BEAC6A7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RESEARCH REVOLUTION</a:t>
            </a:r>
          </a:p>
          <a:p>
            <a:r>
              <a:rPr lang="en-US" sz="2400">
                <a:solidFill>
                  <a:schemeClr val="bg1"/>
                </a:solidFill>
              </a:rPr>
              <a:t>PRESENTATION</a:t>
            </a:r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231F3084-EBF5-861F-0FAB-2B10D84EC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 BY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GABRIELA CIUBA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SILVIU TOBESCU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HELEN JONES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KATHERINE CLANFORD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AND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WIOLETTA KAPROL</a:t>
            </a:r>
          </a:p>
        </p:txBody>
      </p:sp>
    </p:spTree>
    <p:extLst>
      <p:ext uri="{BB962C8B-B14F-4D97-AF65-F5344CB8AC3E}">
        <p14:creationId xmlns:p14="http://schemas.microsoft.com/office/powerpoint/2010/main" val="31650760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Rectangle 76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E52518FE-1A51-8F60-9C32-C01C57B710A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5507" r="-2" b="1015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19927A-D418-70DC-B990-31C0299BB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Website Purpose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CFEA7B-B80B-E6BE-F0D1-1B54D09E0A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128135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189079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13A7DAFA-DE8C-4D27-9E86-64AE6EABC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567473F5-B70D-4B5E-8CD5-56A579FDA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D4A2DD72-43DD-48E5-BE34-37D49AB6D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A6E47C62-9745-42CF-88FA-5AEF328A5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04478470-3E53-4D0A-B0F6-1D864CB6A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76E7D4D5-5014-4B92-AA85-4B2CCEC1B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4EB0EAEB-C0DD-4336-810D-ED75F545B0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30DFB95-BAD6-4F63-A567-83C877647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4EE3C05E-A5F0-406D-85D7-3ABCA23FA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2" name="Rectangle 71">
            <a:extLst>
              <a:ext uri="{FF2B5EF4-FFF2-40B4-BE49-F238E27FC236}">
                <a16:creationId xmlns:a16="http://schemas.microsoft.com/office/drawing/2014/main" id="{1C52F6C8-2E89-4F61-92C7-299BEF89E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E69FF964-E599-4EFE-B276-9CA540461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A3CEAACF-BB30-421A-9FFB-8354E58A3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3948410E-052E-4175-960D-81C6E0605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13CEF59E-D9E0-4743-B290-527DF5F3C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0A099E97-FC99-4043-BC63-B905FD8227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" name="Oval 79">
            <a:extLst>
              <a:ext uri="{FF2B5EF4-FFF2-40B4-BE49-F238E27FC236}">
                <a16:creationId xmlns:a16="http://schemas.microsoft.com/office/drawing/2014/main" id="{F835453A-5A8D-49CA-BF02-6EB04EDDB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460608" y="2568069"/>
            <a:ext cx="1381607" cy="1381607"/>
          </a:xfrm>
          <a:prstGeom prst="ellipse">
            <a:avLst/>
          </a:prstGeom>
          <a:noFill/>
          <a:ln w="31750">
            <a:gradFill>
              <a:gsLst>
                <a:gs pos="0">
                  <a:schemeClr val="tx2">
                    <a:lumMod val="60000"/>
                    <a:lumOff val="40000"/>
                    <a:alpha val="20000"/>
                  </a:schemeClr>
                </a:gs>
                <a:gs pos="100000">
                  <a:schemeClr val="tx2">
                    <a:lumMod val="50000"/>
                    <a:alpha val="20000"/>
                  </a:schemeClr>
                </a:gs>
              </a:gsLst>
              <a:lin ang="540000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2" name="Group 81">
            <a:extLst>
              <a:ext uri="{FF2B5EF4-FFF2-40B4-BE49-F238E27FC236}">
                <a16:creationId xmlns:a16="http://schemas.microsoft.com/office/drawing/2014/main" id="{59346B03-32C0-4D48-A61B-11552C186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92204" y="4660010"/>
            <a:ext cx="304800" cy="429768"/>
            <a:chOff x="215328" y="-46937"/>
            <a:chExt cx="304800" cy="2773841"/>
          </a:xfrm>
        </p:grpSpPr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AB4C4700-ACA6-4E6C-999E-0D38705B2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CD2ED0A8-4764-4CEB-895A-49D115A05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06B8EA3B-84A3-46F9-85E9-BBEA87B32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564C79E1-32EF-4E3D-A089-7E2B9BBB64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87">
            <a:extLst>
              <a:ext uri="{FF2B5EF4-FFF2-40B4-BE49-F238E27FC236}">
                <a16:creationId xmlns:a16="http://schemas.microsoft.com/office/drawing/2014/main" id="{0DEA90BA-9EFA-431D-8EEA-76D29FE05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0" name="Group 89">
            <a:extLst>
              <a:ext uri="{FF2B5EF4-FFF2-40B4-BE49-F238E27FC236}">
                <a16:creationId xmlns:a16="http://schemas.microsoft.com/office/drawing/2014/main" id="{C8ABE731-C1A2-4FD3-9E32-0655C4878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11F44BFE-C10A-440D-A167-7B6230BDF1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91CF1604-D12D-4923-A2B8-7DC330A045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F72004BC-A491-46FF-BCD6-915B4F4EC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D595B1FE-E2AE-4CD3-8687-500811B45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A7D4ED-3872-042E-46AB-1A9AE5EEA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16031"/>
            <a:ext cx="10722864" cy="1578093"/>
          </a:xfrm>
          <a:noFill/>
        </p:spPr>
        <p:txBody>
          <a:bodyPr anchor="t">
            <a:normAutofit/>
          </a:bodyPr>
          <a:lstStyle/>
          <a:p>
            <a:r>
              <a:rPr lang="en-US" sz="4800" b="1"/>
              <a:t>Website Aims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665EA5-2350-4BED-1660-507D3C5176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9444567"/>
              </p:ext>
            </p:extLst>
          </p:nvPr>
        </p:nvGraphicFramePr>
        <p:xfrm>
          <a:off x="630936" y="477675"/>
          <a:ext cx="10846762" cy="35260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49409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Rectangle 7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2689FF77-1011-A0CA-B55E-61C05E0CE77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605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FA0D4B-3959-E256-B9C7-E29EF28AD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What differ us from others 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672003-F2AF-AA15-3486-AC72F8F2AD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155805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822906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EBDCFD64-D349-CE55-6D0B-A0D1F071BC1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5802" r="2794" b="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0BB117-080C-A577-99E7-F85EAD3EC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Belbin’s theory for effective task distribution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0BCFAB-5EA8-C623-D593-FF0B066EAD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934029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65751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780B21EF-41EB-F6DB-213D-D174C0B6959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6037" r="-2" b="6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D57BC4-D70F-7511-A5EE-7B9495C38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The Belbin test as valuable tool for optimizing team performance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687D60-C4EC-1653-2F3C-9DF46CC2E3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871082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646475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8E7AC2-1344-E3EC-D27C-FA24F335F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8308"/>
            <a:ext cx="5499970" cy="1021424"/>
          </a:xfrm>
        </p:spPr>
        <p:txBody>
          <a:bodyPr anchor="b">
            <a:normAutofit/>
          </a:bodyPr>
          <a:lstStyle/>
          <a:p>
            <a:pPr algn="r"/>
            <a:r>
              <a:rPr lang="en-US" sz="3700" b="1">
                <a:solidFill>
                  <a:schemeClr val="bg1"/>
                </a:solidFill>
              </a:rPr>
              <a:t>Initial Project Presentation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1440584"/>
            <a:ext cx="62119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C825B4-B800-8670-8507-A13189C7CB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8404254"/>
              </p:ext>
            </p:extLst>
          </p:nvPr>
        </p:nvGraphicFramePr>
        <p:xfrm>
          <a:off x="1392238" y="1682750"/>
          <a:ext cx="9407525" cy="4241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5744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 5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02DB7150-6C37-ACA4-D697-4B77C47C42C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5000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D1965A3-395F-FB71-A608-5D020168F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Planning and Communication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D74C21-28FC-F68B-9670-7FFB169E17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736015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95311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>
            <a:extLst>
              <a:ext uri="{FF2B5EF4-FFF2-40B4-BE49-F238E27FC236}">
                <a16:creationId xmlns:a16="http://schemas.microsoft.com/office/drawing/2014/main" id="{8E9EEBBD-9DE4-0E5B-CD88-EE6A9E933AA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r="-2" b="62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D2CFA8-4172-AC1B-16B6-30A13212A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ea typeface="+mj-lt"/>
                <a:cs typeface="+mj-lt"/>
              </a:rPr>
              <a:t>Microsoft Office applications for project management</a:t>
            </a:r>
            <a:endParaRPr lang="en-US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3F37FD-EEDD-A558-5092-CE96106550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196388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875790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40FC3916-5DA0-C1DC-D8B3-6A3867D482E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00AEAB-1121-E735-555F-8D88BE597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Team’s assigned tasks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196121-AC50-846D-BC6A-4A75466190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104437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442155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DE635B3F-2D78-4610-B8DB-191CA4DB3A9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3390" b="1234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4A1009-259A-9E9A-A7C1-9378C527D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Project Initiation Document  (PID)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D0F1EC3D-2B5C-B043-AB3D-9BDBAC3FCC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485179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536540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B820593-0948-914B-E481-998B22BF2F6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340" r="-2" b="152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AA93A4-378A-8719-6E0F-C747E466E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Tailored Surveys and Benefits 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8B96FF-FA85-0AEE-3659-75F8093559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92764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7370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A2D929B3-79F4-E7E5-2EC7-CBFBD0925B1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r="-2" b="1572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D02262-0521-2F90-45DF-93DA2E48D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/>
              <a:t>Market 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79D0F1-207D-3C99-0601-61C5826B4B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699927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99413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516B3A-8E11-7FBF-0594-C561120E8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>
                <a:solidFill>
                  <a:schemeClr val="bg1"/>
                </a:solidFill>
                <a:ea typeface="+mj-lt"/>
                <a:cs typeface="+mj-lt"/>
              </a:rPr>
              <a:t>Statistical Analyses</a:t>
            </a:r>
            <a:endParaRPr lang="en-US" sz="5400">
              <a:solidFill>
                <a:schemeClr val="bg1"/>
              </a:solidFill>
            </a:endParaRPr>
          </a:p>
        </p:txBody>
      </p:sp>
      <p:sp>
        <p:nvSpPr>
          <p:cNvPr id="31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" y="1681544"/>
            <a:ext cx="9692640" cy="18288"/>
          </a:xfrm>
          <a:custGeom>
            <a:avLst/>
            <a:gdLst>
              <a:gd name="connsiteX0" fmla="*/ 0 w 9692640"/>
              <a:gd name="connsiteY0" fmla="*/ 0 h 18288"/>
              <a:gd name="connsiteX1" fmla="*/ 401552 w 9692640"/>
              <a:gd name="connsiteY1" fmla="*/ 0 h 18288"/>
              <a:gd name="connsiteX2" fmla="*/ 996957 w 9692640"/>
              <a:gd name="connsiteY2" fmla="*/ 0 h 18288"/>
              <a:gd name="connsiteX3" fmla="*/ 1398509 w 9692640"/>
              <a:gd name="connsiteY3" fmla="*/ 0 h 18288"/>
              <a:gd name="connsiteX4" fmla="*/ 2090841 w 9692640"/>
              <a:gd name="connsiteY4" fmla="*/ 0 h 18288"/>
              <a:gd name="connsiteX5" fmla="*/ 2686246 w 9692640"/>
              <a:gd name="connsiteY5" fmla="*/ 0 h 18288"/>
              <a:gd name="connsiteX6" fmla="*/ 3475504 w 9692640"/>
              <a:gd name="connsiteY6" fmla="*/ 0 h 18288"/>
              <a:gd name="connsiteX7" fmla="*/ 4361688 w 9692640"/>
              <a:gd name="connsiteY7" fmla="*/ 0 h 18288"/>
              <a:gd name="connsiteX8" fmla="*/ 5054019 w 9692640"/>
              <a:gd name="connsiteY8" fmla="*/ 0 h 18288"/>
              <a:gd name="connsiteX9" fmla="*/ 5940204 w 9692640"/>
              <a:gd name="connsiteY9" fmla="*/ 0 h 18288"/>
              <a:gd name="connsiteX10" fmla="*/ 6632535 w 9692640"/>
              <a:gd name="connsiteY10" fmla="*/ 0 h 18288"/>
              <a:gd name="connsiteX11" fmla="*/ 7034087 w 9692640"/>
              <a:gd name="connsiteY11" fmla="*/ 0 h 18288"/>
              <a:gd name="connsiteX12" fmla="*/ 7532566 w 9692640"/>
              <a:gd name="connsiteY12" fmla="*/ 0 h 18288"/>
              <a:gd name="connsiteX13" fmla="*/ 8418750 w 9692640"/>
              <a:gd name="connsiteY13" fmla="*/ 0 h 18288"/>
              <a:gd name="connsiteX14" fmla="*/ 9692640 w 9692640"/>
              <a:gd name="connsiteY14" fmla="*/ 0 h 18288"/>
              <a:gd name="connsiteX15" fmla="*/ 9692640 w 9692640"/>
              <a:gd name="connsiteY15" fmla="*/ 18288 h 18288"/>
              <a:gd name="connsiteX16" fmla="*/ 9000309 w 9692640"/>
              <a:gd name="connsiteY16" fmla="*/ 18288 h 18288"/>
              <a:gd name="connsiteX17" fmla="*/ 8307977 w 9692640"/>
              <a:gd name="connsiteY17" fmla="*/ 18288 h 18288"/>
              <a:gd name="connsiteX18" fmla="*/ 7712572 w 9692640"/>
              <a:gd name="connsiteY18" fmla="*/ 18288 h 18288"/>
              <a:gd name="connsiteX19" fmla="*/ 7214093 w 9692640"/>
              <a:gd name="connsiteY19" fmla="*/ 18288 h 18288"/>
              <a:gd name="connsiteX20" fmla="*/ 6327909 w 9692640"/>
              <a:gd name="connsiteY20" fmla="*/ 18288 h 18288"/>
              <a:gd name="connsiteX21" fmla="*/ 5635578 w 9692640"/>
              <a:gd name="connsiteY21" fmla="*/ 18288 h 18288"/>
              <a:gd name="connsiteX22" fmla="*/ 4846320 w 9692640"/>
              <a:gd name="connsiteY22" fmla="*/ 18288 h 18288"/>
              <a:gd name="connsiteX23" fmla="*/ 4444768 w 9692640"/>
              <a:gd name="connsiteY23" fmla="*/ 18288 h 18288"/>
              <a:gd name="connsiteX24" fmla="*/ 3946289 w 9692640"/>
              <a:gd name="connsiteY24" fmla="*/ 18288 h 18288"/>
              <a:gd name="connsiteX25" fmla="*/ 3253958 w 9692640"/>
              <a:gd name="connsiteY25" fmla="*/ 18288 h 18288"/>
              <a:gd name="connsiteX26" fmla="*/ 2464700 w 9692640"/>
              <a:gd name="connsiteY26" fmla="*/ 18288 h 18288"/>
              <a:gd name="connsiteX27" fmla="*/ 2063148 w 9692640"/>
              <a:gd name="connsiteY27" fmla="*/ 18288 h 18288"/>
              <a:gd name="connsiteX28" fmla="*/ 1661595 w 9692640"/>
              <a:gd name="connsiteY28" fmla="*/ 18288 h 18288"/>
              <a:gd name="connsiteX29" fmla="*/ 969264 w 9692640"/>
              <a:gd name="connsiteY29" fmla="*/ 18288 h 18288"/>
              <a:gd name="connsiteX30" fmla="*/ 0 w 9692640"/>
              <a:gd name="connsiteY30" fmla="*/ 18288 h 18288"/>
              <a:gd name="connsiteX31" fmla="*/ 0 w 9692640"/>
              <a:gd name="connsiteY3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8EE4BA-7AB0-804F-CF7D-7D14E9E265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730603"/>
              </p:ext>
            </p:extLst>
          </p:nvPr>
        </p:nvGraphicFramePr>
        <p:xfrm>
          <a:off x="838200" y="2004446"/>
          <a:ext cx="10515600" cy="4176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93611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C487509E-F749-CE91-F2A1-EC1BB19D1A1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4907" r="-2" b="82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F0C7479-C08E-B628-F6E6-557FD95E9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Risks and Mitigations</a:t>
            </a:r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  </a:t>
            </a:r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698DC7-5479-6F4F-79F8-6117F8C131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132351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979370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4C2FD39-6BF2-FF5A-2318-751C153ECC6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984" r="-2" b="527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A7D330-90D5-8887-6D27-5F5FEABFF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 </a:t>
            </a:r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Effective Communication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A33CE4-760F-4EF9-392F-55054D8DF3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559219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886876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978BCE60-1F08-EFD2-BD0B-2191BEB61B5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605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A3C5DC-4EDC-C2C8-59B2-881328FDA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Agile Approach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66DA33-648E-00C0-793F-FE8129818C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499924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733160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 5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47E131D8-F253-FB58-52C2-3C0DDA7D31C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r="-2" b="156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7B5842-7137-6446-8FA5-E26A873C5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Scrum Consistency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45246E-CC95-F986-1D76-D7F731D717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871509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82031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DBB9772C-CE62-3F2E-7B2E-6C7926C02F9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177" r="-2" b="1442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D902D2-384E-3B46-3597-3AE7E40D1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29216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Wix Platform</a:t>
            </a:r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 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28D92513-E51A-DAD0-E460-442B8CBB27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7886256"/>
              </p:ext>
            </p:extLst>
          </p:nvPr>
        </p:nvGraphicFramePr>
        <p:xfrm>
          <a:off x="911087" y="118924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4" name="TextBox 53">
            <a:extLst>
              <a:ext uri="{FF2B5EF4-FFF2-40B4-BE49-F238E27FC236}">
                <a16:creationId xmlns:a16="http://schemas.microsoft.com/office/drawing/2014/main" id="{05F611B4-BAB7-E0E1-5198-D62FBEE9E93A}"/>
              </a:ext>
            </a:extLst>
          </p:cNvPr>
          <p:cNvSpPr txBox="1"/>
          <p:nvPr/>
        </p:nvSpPr>
        <p:spPr>
          <a:xfrm>
            <a:off x="1520338" y="6125450"/>
            <a:ext cx="101227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ea typeface="+mn-lt"/>
                <a:cs typeface="+mn-lt"/>
                <a:hlinkClick r:id="rId8"/>
              </a:rPr>
              <a:t>https://ciubagabriela83.wixsite.com/researchrevolution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9071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67E5C7D6-8190-FA96-D04A-97A99CC27E6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974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B811DF-FE24-E26F-4146-E3BF08978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Monitoring and Improving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4594CA-16FF-1F3F-12AB-6529D49199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859813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174000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51F77B6A-7F53-4B28-B73D-C8CC899AB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0F43FB-0A83-20F3-1103-2676EFE1B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6578" y="685680"/>
            <a:ext cx="4203323" cy="35962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Any Questions?</a:t>
            </a:r>
          </a:p>
          <a:p>
            <a:pPr algn="r"/>
            <a:endParaRPr lang="en-US" sz="54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2515629F-0D83-4A44-A125-CD50FC66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013" y="1361348"/>
            <a:ext cx="4833902" cy="4258176"/>
            <a:chOff x="1674895" y="1345036"/>
            <a:chExt cx="5428610" cy="4210939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81A5080B-EAC4-4530-815C-DE8DACA09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14667345-04B5-4757-9CE0-969DC1DE5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F6E412EF-CF39-4C25-85B0-DB30B1B0A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003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E8DA6235-17F2-4C9E-88C6-C5D38D8D3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76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55DEF71-1741-4489-8E77-46FC5BAA6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solidFill>
            <a:schemeClr val="tx1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2347B6D-A7CC-48EB-861F-917D0D61E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A7A0A46D-CC9B-4E32-870A-7BC2DF940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9178722E-1BD0-427E-BAAE-4F206DAB5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6" name="Graphic 5" descr="Help">
            <a:extLst>
              <a:ext uri="{FF2B5EF4-FFF2-40B4-BE49-F238E27FC236}">
                <a16:creationId xmlns:a16="http://schemas.microsoft.com/office/drawing/2014/main" id="{E108792E-47CE-8541-AC04-3114B3EE8A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46336" y="1509721"/>
            <a:ext cx="3680216" cy="3680216"/>
          </a:xfrm>
          <a:prstGeom prst="rect">
            <a:avLst/>
          </a:prstGeom>
          <a:ln w="28575">
            <a:noFill/>
          </a:ln>
        </p:spPr>
      </p:pic>
      <p:sp>
        <p:nvSpPr>
          <p:cNvPr id="47" name="Graphic 212">
            <a:extLst>
              <a:ext uri="{FF2B5EF4-FFF2-40B4-BE49-F238E27FC236}">
                <a16:creationId xmlns:a16="http://schemas.microsoft.com/office/drawing/2014/main" id="{A753B935-E3DD-466D-BFAC-68E0BE02D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1971" y="858936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9" name="Graphic 212">
            <a:extLst>
              <a:ext uri="{FF2B5EF4-FFF2-40B4-BE49-F238E27FC236}">
                <a16:creationId xmlns:a16="http://schemas.microsoft.com/office/drawing/2014/main" id="{FB034F26-4148-4B59-B493-14D7A9A8B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1971" y="858936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51" name="Graphic 185">
            <a:extLst>
              <a:ext uri="{FF2B5EF4-FFF2-40B4-BE49-F238E27FC236}">
                <a16:creationId xmlns:a16="http://schemas.microsoft.com/office/drawing/2014/main" id="{5E6BB5FD-DB7B-4BE3-BA45-1EF042115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9929FF76-4B3A-4294-BE6E-B507B22D1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53C18A4-10CC-4E91-A8A2-D5368972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356AC2F-73E0-44FD-B346-A209D274D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5A85581-9712-414C-82D4-2FE96ACB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1B0828F2-35E7-4424-8082-6C258B676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259291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RESEARCH REVOLUTION PRESENTATION</vt:lpstr>
      <vt:lpstr>Website Purpose</vt:lpstr>
      <vt:lpstr>Website Aims</vt:lpstr>
      <vt:lpstr>What differ us from others ?</vt:lpstr>
      <vt:lpstr>Belbin’s theory for effective task distribution</vt:lpstr>
      <vt:lpstr>The Belbin test as valuable tool for optimizing team performance</vt:lpstr>
      <vt:lpstr>Initial Project Presentation</vt:lpstr>
      <vt:lpstr>Planning and Communication</vt:lpstr>
      <vt:lpstr>Microsoft Office applications for project management</vt:lpstr>
      <vt:lpstr>Team’s assigned tasks</vt:lpstr>
      <vt:lpstr>Project Initiation Document  (PID)</vt:lpstr>
      <vt:lpstr>Tailored Surveys and Benefits </vt:lpstr>
      <vt:lpstr>Market Research</vt:lpstr>
      <vt:lpstr>Statistical Analyses</vt:lpstr>
      <vt:lpstr>Risks and Mitigations   </vt:lpstr>
      <vt:lpstr> Effective Communication</vt:lpstr>
      <vt:lpstr>Agile Approach</vt:lpstr>
      <vt:lpstr>Scrum Consistency</vt:lpstr>
      <vt:lpstr>Wix Platform </vt:lpstr>
      <vt:lpstr>Monitoring and Improving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500</cp:revision>
  <dcterms:created xsi:type="dcterms:W3CDTF">2024-07-25T18:14:16Z</dcterms:created>
  <dcterms:modified xsi:type="dcterms:W3CDTF">2024-07-27T12:18:41Z</dcterms:modified>
</cp:coreProperties>
</file>