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288" r:id="rId2"/>
    <p:sldId id="303" r:id="rId3"/>
    <p:sldId id="256" r:id="rId4"/>
    <p:sldId id="289" r:id="rId5"/>
    <p:sldId id="286" r:id="rId6"/>
    <p:sldId id="257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58" r:id="rId18"/>
    <p:sldId id="275" r:id="rId19"/>
    <p:sldId id="259" r:id="rId20"/>
    <p:sldId id="294" r:id="rId21"/>
    <p:sldId id="260" r:id="rId22"/>
    <p:sldId id="291" r:id="rId23"/>
    <p:sldId id="293" r:id="rId24"/>
    <p:sldId id="261" r:id="rId25"/>
    <p:sldId id="292" r:id="rId26"/>
    <p:sldId id="262" r:id="rId27"/>
    <p:sldId id="295" r:id="rId28"/>
    <p:sldId id="296" r:id="rId29"/>
    <p:sldId id="298" r:id="rId30"/>
    <p:sldId id="299" r:id="rId31"/>
    <p:sldId id="300" r:id="rId32"/>
    <p:sldId id="301" r:id="rId33"/>
    <p:sldId id="265" r:id="rId34"/>
    <p:sldId id="266" r:id="rId35"/>
    <p:sldId id="267" r:id="rId36"/>
    <p:sldId id="268" r:id="rId37"/>
    <p:sldId id="269" r:id="rId38"/>
    <p:sldId id="270" r:id="rId39"/>
    <p:sldId id="271" r:id="rId40"/>
    <p:sldId id="304" r:id="rId41"/>
    <p:sldId id="272" r:id="rId42"/>
    <p:sldId id="302" r:id="rId43"/>
    <p:sldId id="305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8EF72A-1B74-4E51-97CE-8F528546E788}" v="60" dt="2026-09-12T13:39:35.1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581" autoAdjust="0"/>
  </p:normalViewPr>
  <p:slideViewPr>
    <p:cSldViewPr snapToGrid="0" snapToObjects="1">
      <p:cViewPr varScale="1">
        <p:scale>
          <a:sx n="72" d="100"/>
          <a:sy n="72" d="100"/>
        </p:scale>
        <p:origin x="176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ippa Fitzgerald" userId="602b836c-9d74-4fb4-9158-56fc59b1a0f4" providerId="ADAL" clId="{BA750E6F-B8B7-4AFD-B5F9-1E5B10AB0A88}"/>
    <pc:docChg chg="undo redo custSel addSld delSld modSld sldOrd">
      <pc:chgData name="Philippa Fitzgerald" userId="602b836c-9d74-4fb4-9158-56fc59b1a0f4" providerId="ADAL" clId="{BA750E6F-B8B7-4AFD-B5F9-1E5B10AB0A88}" dt="2026-09-12T13:40:51.544" v="2134" actId="207"/>
      <pc:docMkLst>
        <pc:docMk/>
      </pc:docMkLst>
      <pc:sldChg chg="modSp">
        <pc:chgData name="Philippa Fitzgerald" userId="602b836c-9d74-4fb4-9158-56fc59b1a0f4" providerId="ADAL" clId="{BA750E6F-B8B7-4AFD-B5F9-1E5B10AB0A88}" dt="2026-09-12T12:55:26.436" v="1527" actId="255"/>
        <pc:sldMkLst>
          <pc:docMk/>
          <pc:sldMk cId="0" sldId="256"/>
        </pc:sldMkLst>
        <pc:spChg chg="mod">
          <ac:chgData name="Philippa Fitzgerald" userId="602b836c-9d74-4fb4-9158-56fc59b1a0f4" providerId="ADAL" clId="{BA750E6F-B8B7-4AFD-B5F9-1E5B10AB0A88}" dt="2026-09-12T12:55:16.292" v="1526" actId="255"/>
          <ac:spMkLst>
            <pc:docMk/>
            <pc:sldMk cId="0" sldId="256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2:55:26.436" v="1527" actId="255"/>
          <ac:spMkLst>
            <pc:docMk/>
            <pc:sldMk cId="0" sldId="256"/>
            <ac:spMk id="3" creationId="{00000000-0000-0000-0000-000000000000}"/>
          </ac:spMkLst>
        </pc:spChg>
        <pc:picChg chg="mod">
          <ac:chgData name="Philippa Fitzgerald" userId="602b836c-9d74-4fb4-9158-56fc59b1a0f4" providerId="ADAL" clId="{BA750E6F-B8B7-4AFD-B5F9-1E5B10AB0A88}" dt="2026-09-12T12:54:18.409" v="1490" actId="14100"/>
          <ac:picMkLst>
            <pc:docMk/>
            <pc:sldMk cId="0" sldId="256"/>
            <ac:picMk id="1026" creationId="{9592E293-2994-99A9-E016-798E1B3AB088}"/>
          </ac:picMkLst>
        </pc:picChg>
      </pc:sldChg>
      <pc:sldChg chg="modSp mod">
        <pc:chgData name="Philippa Fitzgerald" userId="602b836c-9d74-4fb4-9158-56fc59b1a0f4" providerId="ADAL" clId="{BA750E6F-B8B7-4AFD-B5F9-1E5B10AB0A88}" dt="2026-09-12T13:00:07.359" v="1576" actId="14100"/>
        <pc:sldMkLst>
          <pc:docMk/>
          <pc:sldMk cId="0" sldId="257"/>
        </pc:sldMkLst>
        <pc:spChg chg="mod">
          <ac:chgData name="Philippa Fitzgerald" userId="602b836c-9d74-4fb4-9158-56fc59b1a0f4" providerId="ADAL" clId="{BA750E6F-B8B7-4AFD-B5F9-1E5B10AB0A88}" dt="2026-09-12T13:00:07.359" v="1576" actId="14100"/>
          <ac:spMkLst>
            <pc:docMk/>
            <pc:sldMk cId="0" sldId="257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00:01.013" v="1575" actId="255"/>
          <ac:spMkLst>
            <pc:docMk/>
            <pc:sldMk cId="0" sldId="257"/>
            <ac:spMk id="3" creationId="{00000000-0000-0000-0000-000000000000}"/>
          </ac:spMkLst>
        </pc:spChg>
      </pc:sldChg>
      <pc:sldChg chg="addSp delSp modSp mod">
        <pc:chgData name="Philippa Fitzgerald" userId="602b836c-9d74-4fb4-9158-56fc59b1a0f4" providerId="ADAL" clId="{BA750E6F-B8B7-4AFD-B5F9-1E5B10AB0A88}" dt="2026-09-12T13:07:16.284" v="1618" actId="255"/>
        <pc:sldMkLst>
          <pc:docMk/>
          <pc:sldMk cId="0" sldId="258"/>
        </pc:sldMkLst>
        <pc:spChg chg="mod">
          <ac:chgData name="Philippa Fitzgerald" userId="602b836c-9d74-4fb4-9158-56fc59b1a0f4" providerId="ADAL" clId="{BA750E6F-B8B7-4AFD-B5F9-1E5B10AB0A88}" dt="2026-09-12T13:06:46.306" v="1617" actId="122"/>
          <ac:spMkLst>
            <pc:docMk/>
            <pc:sldMk cId="0" sldId="258"/>
            <ac:spMk id="2" creationId="{00000000-0000-0000-0000-000000000000}"/>
          </ac:spMkLst>
        </pc:spChg>
        <pc:spChg chg="add mod">
          <ac:chgData name="Philippa Fitzgerald" userId="602b836c-9d74-4fb4-9158-56fc59b1a0f4" providerId="ADAL" clId="{BA750E6F-B8B7-4AFD-B5F9-1E5B10AB0A88}" dt="2026-09-12T13:07:16.284" v="1618" actId="255"/>
          <ac:spMkLst>
            <pc:docMk/>
            <pc:sldMk cId="0" sldId="258"/>
            <ac:spMk id="3" creationId="{586EB11E-4337-9116-35E7-EA5C9E9FCF1C}"/>
          </ac:spMkLst>
        </pc:spChg>
        <pc:graphicFrameChg chg="mod modGraphic">
          <ac:chgData name="Philippa Fitzgerald" userId="602b836c-9d74-4fb4-9158-56fc59b1a0f4" providerId="ADAL" clId="{BA750E6F-B8B7-4AFD-B5F9-1E5B10AB0A88}" dt="2026-09-10T11:09:33.403" v="1432" actId="20577"/>
          <ac:graphicFrameMkLst>
            <pc:docMk/>
            <pc:sldMk cId="0" sldId="258"/>
            <ac:graphicFrameMk id="21" creationId="{EA7DF60D-9ABA-5088-EBA3-42C0BEEE07DF}"/>
          </ac:graphicFrameMkLst>
        </pc:graphicFrameChg>
      </pc:sldChg>
      <pc:sldChg chg="modSp mod">
        <pc:chgData name="Philippa Fitzgerald" userId="602b836c-9d74-4fb4-9158-56fc59b1a0f4" providerId="ADAL" clId="{BA750E6F-B8B7-4AFD-B5F9-1E5B10AB0A88}" dt="2026-09-12T13:09:07.308" v="1632" actId="1076"/>
        <pc:sldMkLst>
          <pc:docMk/>
          <pc:sldMk cId="0" sldId="259"/>
        </pc:sldMkLst>
        <pc:spChg chg="mod">
          <ac:chgData name="Philippa Fitzgerald" userId="602b836c-9d74-4fb4-9158-56fc59b1a0f4" providerId="ADAL" clId="{BA750E6F-B8B7-4AFD-B5F9-1E5B10AB0A88}" dt="2026-09-12T13:08:14.564" v="1623" actId="1076"/>
          <ac:spMkLst>
            <pc:docMk/>
            <pc:sldMk cId="0" sldId="259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09:07.308" v="1632" actId="1076"/>
          <ac:spMkLst>
            <pc:docMk/>
            <pc:sldMk cId="0" sldId="259"/>
            <ac:spMk id="3" creationId="{00000000-0000-0000-0000-000000000000}"/>
          </ac:spMkLst>
        </pc:spChg>
        <pc:picChg chg="mod">
          <ac:chgData name="Philippa Fitzgerald" userId="602b836c-9d74-4fb4-9158-56fc59b1a0f4" providerId="ADAL" clId="{BA750E6F-B8B7-4AFD-B5F9-1E5B10AB0A88}" dt="2026-09-12T13:08:03.216" v="1621" actId="14100"/>
          <ac:picMkLst>
            <pc:docMk/>
            <pc:sldMk cId="0" sldId="259"/>
            <ac:picMk id="7" creationId="{645CC2BB-CBB2-BAA1-2799-25ACA66AC8CA}"/>
          </ac:picMkLst>
        </pc:picChg>
      </pc:sldChg>
      <pc:sldChg chg="modSp mod">
        <pc:chgData name="Philippa Fitzgerald" userId="602b836c-9d74-4fb4-9158-56fc59b1a0f4" providerId="ADAL" clId="{BA750E6F-B8B7-4AFD-B5F9-1E5B10AB0A88}" dt="2026-09-12T13:12:32.721" v="1637" actId="255"/>
        <pc:sldMkLst>
          <pc:docMk/>
          <pc:sldMk cId="0" sldId="260"/>
        </pc:sldMkLst>
        <pc:spChg chg="mod">
          <ac:chgData name="Philippa Fitzgerald" userId="602b836c-9d74-4fb4-9158-56fc59b1a0f4" providerId="ADAL" clId="{BA750E6F-B8B7-4AFD-B5F9-1E5B10AB0A88}" dt="2026-09-12T13:12:32.721" v="1637" actId="255"/>
          <ac:spMkLst>
            <pc:docMk/>
            <pc:sldMk cId="0" sldId="260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0T11:34:02.190" v="1488" actId="255"/>
          <ac:spMkLst>
            <pc:docMk/>
            <pc:sldMk cId="0" sldId="260"/>
            <ac:spMk id="3" creationId="{00000000-0000-0000-0000-000000000000}"/>
          </ac:spMkLst>
        </pc:spChg>
      </pc:sldChg>
      <pc:sldChg chg="addSp delSp modSp mod">
        <pc:chgData name="Philippa Fitzgerald" userId="602b836c-9d74-4fb4-9158-56fc59b1a0f4" providerId="ADAL" clId="{BA750E6F-B8B7-4AFD-B5F9-1E5B10AB0A88}" dt="2026-09-12T13:17:42.222" v="1683" actId="255"/>
        <pc:sldMkLst>
          <pc:docMk/>
          <pc:sldMk cId="0" sldId="261"/>
        </pc:sldMkLst>
        <pc:spChg chg="mod">
          <ac:chgData name="Philippa Fitzgerald" userId="602b836c-9d74-4fb4-9158-56fc59b1a0f4" providerId="ADAL" clId="{BA750E6F-B8B7-4AFD-B5F9-1E5B10AB0A88}" dt="2026-09-12T13:17:42.222" v="1683" actId="255"/>
          <ac:spMkLst>
            <pc:docMk/>
            <pc:sldMk cId="0" sldId="261"/>
            <ac:spMk id="2" creationId="{00000000-0000-0000-0000-000000000000}"/>
          </ac:spMkLst>
        </pc:spChg>
        <pc:spChg chg="del mod">
          <ac:chgData name="Philippa Fitzgerald" userId="602b836c-9d74-4fb4-9158-56fc59b1a0f4" providerId="ADAL" clId="{BA750E6F-B8B7-4AFD-B5F9-1E5B10AB0A88}" dt="2026-09-12T13:14:14.074" v="1652" actId="478"/>
          <ac:spMkLst>
            <pc:docMk/>
            <pc:sldMk cId="0" sldId="261"/>
            <ac:spMk id="3" creationId="{00000000-0000-0000-0000-000000000000}"/>
          </ac:spMkLst>
        </pc:spChg>
        <pc:spChg chg="del">
          <ac:chgData name="Philippa Fitzgerald" userId="602b836c-9d74-4fb4-9158-56fc59b1a0f4" providerId="ADAL" clId="{BA750E6F-B8B7-4AFD-B5F9-1E5B10AB0A88}" dt="2026-09-12T13:15:13.904" v="1663" actId="26606"/>
          <ac:spMkLst>
            <pc:docMk/>
            <pc:sldMk cId="0" sldId="261"/>
            <ac:spMk id="12" creationId="{081EA652-8C6A-4E69-BEB9-170809474553}"/>
          </ac:spMkLst>
        </pc:spChg>
        <pc:spChg chg="mod">
          <ac:chgData name="Philippa Fitzgerald" userId="602b836c-9d74-4fb4-9158-56fc59b1a0f4" providerId="ADAL" clId="{BA750E6F-B8B7-4AFD-B5F9-1E5B10AB0A88}" dt="2026-09-12T13:17:28.246" v="1682" actId="5793"/>
          <ac:spMkLst>
            <pc:docMk/>
            <pc:sldMk cId="0" sldId="261"/>
            <ac:spMk id="13" creationId="{6C112125-2250-1420-3538-75B45CEE6B95}"/>
          </ac:spMkLst>
        </pc:spChg>
        <pc:spChg chg="del">
          <ac:chgData name="Philippa Fitzgerald" userId="602b836c-9d74-4fb4-9158-56fc59b1a0f4" providerId="ADAL" clId="{BA750E6F-B8B7-4AFD-B5F9-1E5B10AB0A88}" dt="2026-09-12T13:15:13.904" v="1663" actId="26606"/>
          <ac:spMkLst>
            <pc:docMk/>
            <pc:sldMk cId="0" sldId="261"/>
            <ac:spMk id="14" creationId="{5298780A-33B9-4EA2-8F67-DE68AD62841B}"/>
          </ac:spMkLst>
        </pc:spChg>
        <pc:spChg chg="del">
          <ac:chgData name="Philippa Fitzgerald" userId="602b836c-9d74-4fb4-9158-56fc59b1a0f4" providerId="ADAL" clId="{BA750E6F-B8B7-4AFD-B5F9-1E5B10AB0A88}" dt="2026-09-12T13:15:13.904" v="1663" actId="26606"/>
          <ac:spMkLst>
            <pc:docMk/>
            <pc:sldMk cId="0" sldId="261"/>
            <ac:spMk id="16" creationId="{7F488E8B-4E1E-4402-8935-D4E6C02615C7}"/>
          </ac:spMkLst>
        </pc:spChg>
        <pc:spChg chg="add del">
          <ac:chgData name="Philippa Fitzgerald" userId="602b836c-9d74-4fb4-9158-56fc59b1a0f4" providerId="ADAL" clId="{BA750E6F-B8B7-4AFD-B5F9-1E5B10AB0A88}" dt="2026-09-12T13:15:36.508" v="1665" actId="26606"/>
          <ac:spMkLst>
            <pc:docMk/>
            <pc:sldMk cId="0" sldId="261"/>
            <ac:spMk id="21" creationId="{B6CDA21F-E7AF-4C75-8395-33F58D5B0E45}"/>
          </ac:spMkLst>
        </pc:spChg>
        <pc:spChg chg="add del">
          <ac:chgData name="Philippa Fitzgerald" userId="602b836c-9d74-4fb4-9158-56fc59b1a0f4" providerId="ADAL" clId="{BA750E6F-B8B7-4AFD-B5F9-1E5B10AB0A88}" dt="2026-09-12T13:15:36.508" v="1665" actId="26606"/>
          <ac:spMkLst>
            <pc:docMk/>
            <pc:sldMk cId="0" sldId="261"/>
            <ac:spMk id="28" creationId="{D5B0017B-2ECA-49AF-B397-DC140825DF8D}"/>
          </ac:spMkLst>
        </pc:spChg>
        <pc:spChg chg="add del">
          <ac:chgData name="Philippa Fitzgerald" userId="602b836c-9d74-4fb4-9158-56fc59b1a0f4" providerId="ADAL" clId="{BA750E6F-B8B7-4AFD-B5F9-1E5B10AB0A88}" dt="2026-09-12T13:16:41.073" v="1672" actId="26606"/>
          <ac:spMkLst>
            <pc:docMk/>
            <pc:sldMk cId="0" sldId="261"/>
            <ac:spMk id="35" creationId="{DBF61EA3-B236-439E-9C0B-340980D56BEE}"/>
          </ac:spMkLst>
        </pc:spChg>
        <pc:spChg chg="add del">
          <ac:chgData name="Philippa Fitzgerald" userId="602b836c-9d74-4fb4-9158-56fc59b1a0f4" providerId="ADAL" clId="{BA750E6F-B8B7-4AFD-B5F9-1E5B10AB0A88}" dt="2026-09-12T13:16:41.073" v="1672" actId="26606"/>
          <ac:spMkLst>
            <pc:docMk/>
            <pc:sldMk cId="0" sldId="261"/>
            <ac:spMk id="41" creationId="{E659831F-0D9A-4C63-9EBB-8435B85A440F}"/>
          </ac:spMkLst>
        </pc:spChg>
        <pc:spChg chg="add">
          <ac:chgData name="Philippa Fitzgerald" userId="602b836c-9d74-4fb4-9158-56fc59b1a0f4" providerId="ADAL" clId="{BA750E6F-B8B7-4AFD-B5F9-1E5B10AB0A88}" dt="2026-09-12T13:16:41.073" v="1672" actId="26606"/>
          <ac:spMkLst>
            <pc:docMk/>
            <pc:sldMk cId="0" sldId="261"/>
            <ac:spMk id="46" creationId="{84697CDA-BDB7-4883-B48B-1D4EDB2F0E93}"/>
          </ac:spMkLst>
        </pc:spChg>
        <pc:spChg chg="add">
          <ac:chgData name="Philippa Fitzgerald" userId="602b836c-9d74-4fb4-9158-56fc59b1a0f4" providerId="ADAL" clId="{BA750E6F-B8B7-4AFD-B5F9-1E5B10AB0A88}" dt="2026-09-12T13:16:41.073" v="1672" actId="26606"/>
          <ac:spMkLst>
            <pc:docMk/>
            <pc:sldMk cId="0" sldId="261"/>
            <ac:spMk id="48" creationId="{7E9FF7ED-C67F-4E8D-8157-6BB83D644C93}"/>
          </ac:spMkLst>
        </pc:spChg>
        <pc:spChg chg="add">
          <ac:chgData name="Philippa Fitzgerald" userId="602b836c-9d74-4fb4-9158-56fc59b1a0f4" providerId="ADAL" clId="{BA750E6F-B8B7-4AFD-B5F9-1E5B10AB0A88}" dt="2026-09-12T13:16:41.073" v="1672" actId="26606"/>
          <ac:spMkLst>
            <pc:docMk/>
            <pc:sldMk cId="0" sldId="261"/>
            <ac:spMk id="50" creationId="{9A36BEEB-EAB3-44BC-BC82-10039F230F20}"/>
          </ac:spMkLst>
        </pc:spChg>
        <pc:grpChg chg="add del">
          <ac:chgData name="Philippa Fitzgerald" userId="602b836c-9d74-4fb4-9158-56fc59b1a0f4" providerId="ADAL" clId="{BA750E6F-B8B7-4AFD-B5F9-1E5B10AB0A88}" dt="2026-09-12T13:15:36.508" v="1665" actId="26606"/>
          <ac:grpSpMkLst>
            <pc:docMk/>
            <pc:sldMk cId="0" sldId="261"/>
            <ac:grpSpMk id="23" creationId="{AE1C45F0-260A-458C-96ED-C1F6D2151219}"/>
          </ac:grpSpMkLst>
        </pc:grpChg>
        <pc:grpChg chg="add del">
          <ac:chgData name="Philippa Fitzgerald" userId="602b836c-9d74-4fb4-9158-56fc59b1a0f4" providerId="ADAL" clId="{BA750E6F-B8B7-4AFD-B5F9-1E5B10AB0A88}" dt="2026-09-12T13:16:41.073" v="1672" actId="26606"/>
          <ac:grpSpMkLst>
            <pc:docMk/>
            <pc:sldMk cId="0" sldId="261"/>
            <ac:grpSpMk id="37" creationId="{28FAF094-D087-493F-8DF9-A486C2D6BBAA}"/>
          </ac:grpSpMkLst>
        </pc:grpChg>
        <pc:cxnChg chg="add del">
          <ac:chgData name="Philippa Fitzgerald" userId="602b836c-9d74-4fb4-9158-56fc59b1a0f4" providerId="ADAL" clId="{BA750E6F-B8B7-4AFD-B5F9-1E5B10AB0A88}" dt="2026-09-12T13:15:36.508" v="1665" actId="26606"/>
          <ac:cxnSpMkLst>
            <pc:docMk/>
            <pc:sldMk cId="0" sldId="261"/>
            <ac:cxnSpMk id="30" creationId="{6CF1BAF6-AD41-4082-B212-8A1F9A2E8779}"/>
          </ac:cxnSpMkLst>
        </pc:cxnChg>
      </pc:sldChg>
      <pc:sldChg chg="modSp mod">
        <pc:chgData name="Philippa Fitzgerald" userId="602b836c-9d74-4fb4-9158-56fc59b1a0f4" providerId="ADAL" clId="{BA750E6F-B8B7-4AFD-B5F9-1E5B10AB0A88}" dt="2026-09-12T13:22:23.535" v="1704" actId="14100"/>
        <pc:sldMkLst>
          <pc:docMk/>
          <pc:sldMk cId="0" sldId="262"/>
        </pc:sldMkLst>
        <pc:spChg chg="mod">
          <ac:chgData name="Philippa Fitzgerald" userId="602b836c-9d74-4fb4-9158-56fc59b1a0f4" providerId="ADAL" clId="{BA750E6F-B8B7-4AFD-B5F9-1E5B10AB0A88}" dt="2026-09-12T13:21:56.990" v="1700" actId="255"/>
          <ac:spMkLst>
            <pc:docMk/>
            <pc:sldMk cId="0" sldId="262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22:23.535" v="1704" actId="14100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Philippa Fitzgerald" userId="602b836c-9d74-4fb4-9158-56fc59b1a0f4" providerId="ADAL" clId="{BA750E6F-B8B7-4AFD-B5F9-1E5B10AB0A88}" dt="2026-09-12T13:28:58.001" v="1792" actId="1076"/>
        <pc:sldMkLst>
          <pc:docMk/>
          <pc:sldMk cId="0" sldId="266"/>
        </pc:sldMkLst>
        <pc:spChg chg="mod">
          <ac:chgData name="Philippa Fitzgerald" userId="602b836c-9d74-4fb4-9158-56fc59b1a0f4" providerId="ADAL" clId="{BA750E6F-B8B7-4AFD-B5F9-1E5B10AB0A88}" dt="2026-09-12T13:28:38.461" v="1789" actId="255"/>
          <ac:spMkLst>
            <pc:docMk/>
            <pc:sldMk cId="0" sldId="266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28:47.609" v="1790" actId="255"/>
          <ac:spMkLst>
            <pc:docMk/>
            <pc:sldMk cId="0" sldId="266"/>
            <ac:spMk id="3" creationId="{00000000-0000-0000-0000-000000000000}"/>
          </ac:spMkLst>
        </pc:spChg>
        <pc:picChg chg="mod">
          <ac:chgData name="Philippa Fitzgerald" userId="602b836c-9d74-4fb4-9158-56fc59b1a0f4" providerId="ADAL" clId="{BA750E6F-B8B7-4AFD-B5F9-1E5B10AB0A88}" dt="2026-09-12T13:28:58.001" v="1792" actId="1076"/>
          <ac:picMkLst>
            <pc:docMk/>
            <pc:sldMk cId="0" sldId="266"/>
            <ac:picMk id="7" creationId="{4C5FACB4-0151-CF58-A336-4044C46C84FC}"/>
          </ac:picMkLst>
        </pc:picChg>
      </pc:sldChg>
      <pc:sldChg chg="modSp mod">
        <pc:chgData name="Philippa Fitzgerald" userId="602b836c-9d74-4fb4-9158-56fc59b1a0f4" providerId="ADAL" clId="{BA750E6F-B8B7-4AFD-B5F9-1E5B10AB0A88}" dt="2026-09-12T13:29:20.872" v="1794" actId="255"/>
        <pc:sldMkLst>
          <pc:docMk/>
          <pc:sldMk cId="0" sldId="267"/>
        </pc:sldMkLst>
        <pc:spChg chg="mod">
          <ac:chgData name="Philippa Fitzgerald" userId="602b836c-9d74-4fb4-9158-56fc59b1a0f4" providerId="ADAL" clId="{BA750E6F-B8B7-4AFD-B5F9-1E5B10AB0A88}" dt="2026-09-12T13:29:11.478" v="1793" actId="255"/>
          <ac:spMkLst>
            <pc:docMk/>
            <pc:sldMk cId="0" sldId="267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29:20.872" v="1794" actId="255"/>
          <ac:spMkLst>
            <pc:docMk/>
            <pc:sldMk cId="0" sldId="267"/>
            <ac:spMk id="3" creationId="{00000000-0000-0000-0000-000000000000}"/>
          </ac:spMkLst>
        </pc:spChg>
      </pc:sldChg>
      <pc:sldChg chg="addSp delSp modSp mod addAnim delAnim">
        <pc:chgData name="Philippa Fitzgerald" userId="602b836c-9d74-4fb4-9158-56fc59b1a0f4" providerId="ADAL" clId="{BA750E6F-B8B7-4AFD-B5F9-1E5B10AB0A88}" dt="2026-09-12T13:36:15.591" v="1851" actId="122"/>
        <pc:sldMkLst>
          <pc:docMk/>
          <pc:sldMk cId="0" sldId="268"/>
        </pc:sldMkLst>
        <pc:spChg chg="mod">
          <ac:chgData name="Philippa Fitzgerald" userId="602b836c-9d74-4fb4-9158-56fc59b1a0f4" providerId="ADAL" clId="{BA750E6F-B8B7-4AFD-B5F9-1E5B10AB0A88}" dt="2026-09-12T13:36:15.591" v="1851" actId="122"/>
          <ac:spMkLst>
            <pc:docMk/>
            <pc:sldMk cId="0" sldId="268"/>
            <ac:spMk id="2" creationId="{00000000-0000-0000-0000-000000000000}"/>
          </ac:spMkLst>
        </pc:spChg>
        <pc:spChg chg="del mod">
          <ac:chgData name="Philippa Fitzgerald" userId="602b836c-9d74-4fb4-9158-56fc59b1a0f4" providerId="ADAL" clId="{BA750E6F-B8B7-4AFD-B5F9-1E5B10AB0A88}" dt="2026-09-12T13:33:20.225" v="1803" actId="478"/>
          <ac:spMkLst>
            <pc:docMk/>
            <pc:sldMk cId="0" sldId="268"/>
            <ac:spMk id="3" creationId="{00000000-0000-0000-0000-000000000000}"/>
          </ac:spMkLst>
        </pc:spChg>
        <pc:spChg chg="add del mod">
          <ac:chgData name="Philippa Fitzgerald" userId="602b836c-9d74-4fb4-9158-56fc59b1a0f4" providerId="ADAL" clId="{BA750E6F-B8B7-4AFD-B5F9-1E5B10AB0A88}" dt="2026-09-12T13:33:23.970" v="1804" actId="478"/>
          <ac:spMkLst>
            <pc:docMk/>
            <pc:sldMk cId="0" sldId="268"/>
            <ac:spMk id="5" creationId="{ED77E7DC-DE8A-CADD-76F2-7A2D608E3A33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8" creationId="{0E30439A-8A5B-46EC-8283-9B6B031D40D0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10" creationId="{5CEAD642-85CF-4750-8432-7C80C901F001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12" creationId="{FA33EEAE-15D5-4119-8C1E-89D943F911EF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14" creationId="{730D8B3B-9B80-4025-B934-26DC7D7CD231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16" creationId="{B5A1B09C-1565-46F8-B70F-621C5EB48A09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18" creationId="{8C516CC8-80AC-446C-A56E-9F54B7210402}"/>
          </ac:spMkLst>
        </pc:spChg>
        <pc:spChg chg="add del">
          <ac:chgData name="Philippa Fitzgerald" userId="602b836c-9d74-4fb4-9158-56fc59b1a0f4" providerId="ADAL" clId="{BA750E6F-B8B7-4AFD-B5F9-1E5B10AB0A88}" dt="2026-09-12T13:34:08.995" v="1815" actId="26606"/>
          <ac:spMkLst>
            <pc:docMk/>
            <pc:sldMk cId="0" sldId="268"/>
            <ac:spMk id="20" creationId="{53947E58-F088-49F1-A3D1-DEA690192E84}"/>
          </ac:spMkLst>
        </pc:spChg>
        <pc:spChg chg="add del">
          <ac:chgData name="Philippa Fitzgerald" userId="602b836c-9d74-4fb4-9158-56fc59b1a0f4" providerId="ADAL" clId="{BA750E6F-B8B7-4AFD-B5F9-1E5B10AB0A88}" dt="2026-09-12T13:34:08.965" v="1814" actId="26606"/>
          <ac:spMkLst>
            <pc:docMk/>
            <pc:sldMk cId="0" sldId="268"/>
            <ac:spMk id="26" creationId="{9B7AD9F6-8CE7-4299-8FC6-328F4DCD3FF9}"/>
          </ac:spMkLst>
        </pc:spChg>
        <pc:spChg chg="add del">
          <ac:chgData name="Philippa Fitzgerald" userId="602b836c-9d74-4fb4-9158-56fc59b1a0f4" providerId="ADAL" clId="{BA750E6F-B8B7-4AFD-B5F9-1E5B10AB0A88}" dt="2026-09-12T13:34:08.965" v="1814" actId="26606"/>
          <ac:spMkLst>
            <pc:docMk/>
            <pc:sldMk cId="0" sldId="268"/>
            <ac:spMk id="28" creationId="{F49775AF-8896-43EE-92C6-83497D6DC56F}"/>
          </ac:spMkLst>
        </pc:spChg>
        <pc:spChg chg="add del">
          <ac:chgData name="Philippa Fitzgerald" userId="602b836c-9d74-4fb4-9158-56fc59b1a0f4" providerId="ADAL" clId="{BA750E6F-B8B7-4AFD-B5F9-1E5B10AB0A88}" dt="2026-09-12T13:36:04.023" v="1849" actId="26606"/>
          <ac:spMkLst>
            <pc:docMk/>
            <pc:sldMk cId="0" sldId="268"/>
            <ac:spMk id="30" creationId="{9D768B77-8742-43A0-AF16-6AC4D378E482}"/>
          </ac:spMkLst>
        </pc:spChg>
        <pc:spChg chg="add del">
          <ac:chgData name="Philippa Fitzgerald" userId="602b836c-9d74-4fb4-9158-56fc59b1a0f4" providerId="ADAL" clId="{BA750E6F-B8B7-4AFD-B5F9-1E5B10AB0A88}" dt="2026-09-12T13:36:04.023" v="1849" actId="26606"/>
          <ac:spMkLst>
            <pc:docMk/>
            <pc:sldMk cId="0" sldId="268"/>
            <ac:spMk id="31" creationId="{48B13CA8-CBEA-4805-955D-CEBE32236560}"/>
          </ac:spMkLst>
        </pc:spChg>
        <pc:spChg chg="add">
          <ac:chgData name="Philippa Fitzgerald" userId="602b836c-9d74-4fb4-9158-56fc59b1a0f4" providerId="ADAL" clId="{BA750E6F-B8B7-4AFD-B5F9-1E5B10AB0A88}" dt="2026-09-12T13:36:04.023" v="1849" actId="26606"/>
          <ac:spMkLst>
            <pc:docMk/>
            <pc:sldMk cId="0" sldId="268"/>
            <ac:spMk id="37" creationId="{06DA9DF9-31F7-4056-B42E-878CC92417B8}"/>
          </ac:spMkLst>
        </pc:spChg>
        <pc:picChg chg="mod">
          <ac:chgData name="Philippa Fitzgerald" userId="602b836c-9d74-4fb4-9158-56fc59b1a0f4" providerId="ADAL" clId="{BA750E6F-B8B7-4AFD-B5F9-1E5B10AB0A88}" dt="2026-09-12T13:36:04.023" v="1849" actId="26606"/>
          <ac:picMkLst>
            <pc:docMk/>
            <pc:sldMk cId="0" sldId="268"/>
            <ac:picMk id="32" creationId="{0A7E1845-7D25-786B-3603-24AC84BC3999}"/>
          </ac:picMkLst>
        </pc:picChg>
      </pc:sldChg>
      <pc:sldChg chg="modSp mod modNotesTx">
        <pc:chgData name="Philippa Fitzgerald" userId="602b836c-9d74-4fb4-9158-56fc59b1a0f4" providerId="ADAL" clId="{BA750E6F-B8B7-4AFD-B5F9-1E5B10AB0A88}" dt="2026-09-12T13:37:28.379" v="1923" actId="20577"/>
        <pc:sldMkLst>
          <pc:docMk/>
          <pc:sldMk cId="0" sldId="270"/>
        </pc:sldMkLst>
        <pc:spChg chg="mod">
          <ac:chgData name="Philippa Fitzgerald" userId="602b836c-9d74-4fb4-9158-56fc59b1a0f4" providerId="ADAL" clId="{BA750E6F-B8B7-4AFD-B5F9-1E5B10AB0A88}" dt="2026-09-12T13:36:50.697" v="1852" actId="255"/>
          <ac:spMkLst>
            <pc:docMk/>
            <pc:sldMk cId="0" sldId="270"/>
            <ac:spMk id="3" creationId="{00000000-0000-0000-0000-000000000000}"/>
          </ac:spMkLst>
        </pc:spChg>
      </pc:sldChg>
      <pc:sldChg chg="modSp modAnim modNotesTx">
        <pc:chgData name="Philippa Fitzgerald" userId="602b836c-9d74-4fb4-9158-56fc59b1a0f4" providerId="ADAL" clId="{BA750E6F-B8B7-4AFD-B5F9-1E5B10AB0A88}" dt="2026-09-12T13:38:46.689" v="2073" actId="20577"/>
        <pc:sldMkLst>
          <pc:docMk/>
          <pc:sldMk cId="0" sldId="271"/>
        </pc:sldMkLst>
        <pc:spChg chg="mod">
          <ac:chgData name="Philippa Fitzgerald" userId="602b836c-9d74-4fb4-9158-56fc59b1a0f4" providerId="ADAL" clId="{BA750E6F-B8B7-4AFD-B5F9-1E5B10AB0A88}" dt="2026-09-12T13:37:47.500" v="1924" actId="255"/>
          <ac:spMkLst>
            <pc:docMk/>
            <pc:sldMk cId="0" sldId="271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38:46.689" v="2073" actId="20577"/>
          <ac:spMkLst>
            <pc:docMk/>
            <pc:sldMk cId="0" sldId="271"/>
            <ac:spMk id="3" creationId="{00000000-0000-0000-0000-000000000000}"/>
          </ac:spMkLst>
        </pc:spChg>
      </pc:sldChg>
      <pc:sldChg chg="modSp mod">
        <pc:chgData name="Philippa Fitzgerald" userId="602b836c-9d74-4fb4-9158-56fc59b1a0f4" providerId="ADAL" clId="{BA750E6F-B8B7-4AFD-B5F9-1E5B10AB0A88}" dt="2026-09-12T13:00:46.721" v="1579" actId="14100"/>
        <pc:sldMkLst>
          <pc:docMk/>
          <pc:sldMk cId="3772300636" sldId="276"/>
        </pc:sldMkLst>
        <pc:spChg chg="mod">
          <ac:chgData name="Philippa Fitzgerald" userId="602b836c-9d74-4fb4-9158-56fc59b1a0f4" providerId="ADAL" clId="{BA750E6F-B8B7-4AFD-B5F9-1E5B10AB0A88}" dt="2026-09-12T13:00:46.721" v="1579" actId="14100"/>
          <ac:spMkLst>
            <pc:docMk/>
            <pc:sldMk cId="3772300636" sldId="276"/>
            <ac:spMk id="3" creationId="{B59221E0-B6FC-4833-C14A-8B5327E9ABA3}"/>
          </ac:spMkLst>
        </pc:spChg>
      </pc:sldChg>
      <pc:sldChg chg="modSp mod">
        <pc:chgData name="Philippa Fitzgerald" userId="602b836c-9d74-4fb4-9158-56fc59b1a0f4" providerId="ADAL" clId="{BA750E6F-B8B7-4AFD-B5F9-1E5B10AB0A88}" dt="2026-09-12T13:01:11.155" v="1580" actId="255"/>
        <pc:sldMkLst>
          <pc:docMk/>
          <pc:sldMk cId="3006548465" sldId="277"/>
        </pc:sldMkLst>
        <pc:spChg chg="mod">
          <ac:chgData name="Philippa Fitzgerald" userId="602b836c-9d74-4fb4-9158-56fc59b1a0f4" providerId="ADAL" clId="{BA750E6F-B8B7-4AFD-B5F9-1E5B10AB0A88}" dt="2026-09-12T13:01:11.155" v="1580" actId="255"/>
          <ac:spMkLst>
            <pc:docMk/>
            <pc:sldMk cId="3006548465" sldId="277"/>
            <ac:spMk id="3" creationId="{754C87B6-8AF9-72E4-CBED-8C1CFCC3554B}"/>
          </ac:spMkLst>
        </pc:spChg>
      </pc:sldChg>
      <pc:sldChg chg="modSp mod">
        <pc:chgData name="Philippa Fitzgerald" userId="602b836c-9d74-4fb4-9158-56fc59b1a0f4" providerId="ADAL" clId="{BA750E6F-B8B7-4AFD-B5F9-1E5B10AB0A88}" dt="2026-09-12T13:01:33.080" v="1581" actId="255"/>
        <pc:sldMkLst>
          <pc:docMk/>
          <pc:sldMk cId="966505343" sldId="278"/>
        </pc:sldMkLst>
        <pc:spChg chg="mod">
          <ac:chgData name="Philippa Fitzgerald" userId="602b836c-9d74-4fb4-9158-56fc59b1a0f4" providerId="ADAL" clId="{BA750E6F-B8B7-4AFD-B5F9-1E5B10AB0A88}" dt="2026-09-12T13:01:33.080" v="1581" actId="255"/>
          <ac:spMkLst>
            <pc:docMk/>
            <pc:sldMk cId="966505343" sldId="278"/>
            <ac:spMk id="3" creationId="{10BBE646-B2A4-4B3E-55A5-AB79342DA2EC}"/>
          </ac:spMkLst>
        </pc:spChg>
      </pc:sldChg>
      <pc:sldChg chg="modSp mod">
        <pc:chgData name="Philippa Fitzgerald" userId="602b836c-9d74-4fb4-9158-56fc59b1a0f4" providerId="ADAL" clId="{BA750E6F-B8B7-4AFD-B5F9-1E5B10AB0A88}" dt="2026-09-12T13:02:15.598" v="1585" actId="14100"/>
        <pc:sldMkLst>
          <pc:docMk/>
          <pc:sldMk cId="2234347347" sldId="279"/>
        </pc:sldMkLst>
        <pc:spChg chg="mod">
          <ac:chgData name="Philippa Fitzgerald" userId="602b836c-9d74-4fb4-9158-56fc59b1a0f4" providerId="ADAL" clId="{BA750E6F-B8B7-4AFD-B5F9-1E5B10AB0A88}" dt="2026-09-12T13:02:15.598" v="1585" actId="14100"/>
          <ac:spMkLst>
            <pc:docMk/>
            <pc:sldMk cId="2234347347" sldId="279"/>
            <ac:spMk id="2" creationId="{B5B2A841-1D3F-C9DD-AE7F-54296061C418}"/>
          </ac:spMkLst>
        </pc:spChg>
        <pc:spChg chg="mod">
          <ac:chgData name="Philippa Fitzgerald" userId="602b836c-9d74-4fb4-9158-56fc59b1a0f4" providerId="ADAL" clId="{BA750E6F-B8B7-4AFD-B5F9-1E5B10AB0A88}" dt="2026-09-12T13:01:51.166" v="1582" actId="255"/>
          <ac:spMkLst>
            <pc:docMk/>
            <pc:sldMk cId="2234347347" sldId="279"/>
            <ac:spMk id="3" creationId="{A2FAED3A-FE8B-3ABD-86A9-F43AF2B7DC81}"/>
          </ac:spMkLst>
        </pc:spChg>
      </pc:sldChg>
      <pc:sldChg chg="modSp mod">
        <pc:chgData name="Philippa Fitzgerald" userId="602b836c-9d74-4fb4-9158-56fc59b1a0f4" providerId="ADAL" clId="{BA750E6F-B8B7-4AFD-B5F9-1E5B10AB0A88}" dt="2026-09-12T13:02:52.847" v="1591" actId="5793"/>
        <pc:sldMkLst>
          <pc:docMk/>
          <pc:sldMk cId="241386976" sldId="280"/>
        </pc:sldMkLst>
        <pc:spChg chg="mod">
          <ac:chgData name="Philippa Fitzgerald" userId="602b836c-9d74-4fb4-9158-56fc59b1a0f4" providerId="ADAL" clId="{BA750E6F-B8B7-4AFD-B5F9-1E5B10AB0A88}" dt="2026-09-12T13:02:52.847" v="1591" actId="5793"/>
          <ac:spMkLst>
            <pc:docMk/>
            <pc:sldMk cId="241386976" sldId="280"/>
            <ac:spMk id="3" creationId="{3C4DEEFD-879A-E989-A42F-6E26654EF540}"/>
          </ac:spMkLst>
        </pc:spChg>
      </pc:sldChg>
      <pc:sldChg chg="modSp mod">
        <pc:chgData name="Philippa Fitzgerald" userId="602b836c-9d74-4fb4-9158-56fc59b1a0f4" providerId="ADAL" clId="{BA750E6F-B8B7-4AFD-B5F9-1E5B10AB0A88}" dt="2026-09-12T13:03:38.556" v="1593" actId="207"/>
        <pc:sldMkLst>
          <pc:docMk/>
          <pc:sldMk cId="875059341" sldId="281"/>
        </pc:sldMkLst>
        <pc:spChg chg="mod">
          <ac:chgData name="Philippa Fitzgerald" userId="602b836c-9d74-4fb4-9158-56fc59b1a0f4" providerId="ADAL" clId="{BA750E6F-B8B7-4AFD-B5F9-1E5B10AB0A88}" dt="2026-09-12T13:03:38.556" v="1593" actId="207"/>
          <ac:spMkLst>
            <pc:docMk/>
            <pc:sldMk cId="875059341" sldId="281"/>
            <ac:spMk id="3" creationId="{0302940D-0FE8-D1DE-DDDA-19FD151BDC15}"/>
          </ac:spMkLst>
        </pc:spChg>
      </pc:sldChg>
      <pc:sldChg chg="modSp mod">
        <pc:chgData name="Philippa Fitzgerald" userId="602b836c-9d74-4fb4-9158-56fc59b1a0f4" providerId="ADAL" clId="{BA750E6F-B8B7-4AFD-B5F9-1E5B10AB0A88}" dt="2026-09-12T13:04:53.261" v="1607" actId="255"/>
        <pc:sldMkLst>
          <pc:docMk/>
          <pc:sldMk cId="2924924070" sldId="282"/>
        </pc:sldMkLst>
        <pc:spChg chg="mod">
          <ac:chgData name="Philippa Fitzgerald" userId="602b836c-9d74-4fb4-9158-56fc59b1a0f4" providerId="ADAL" clId="{BA750E6F-B8B7-4AFD-B5F9-1E5B10AB0A88}" dt="2026-09-12T13:04:53.261" v="1607" actId="255"/>
          <ac:spMkLst>
            <pc:docMk/>
            <pc:sldMk cId="2924924070" sldId="282"/>
            <ac:spMk id="2" creationId="{48D3885B-3040-A622-E2BF-F6CBAB4F5985}"/>
          </ac:spMkLst>
        </pc:spChg>
      </pc:sldChg>
      <pc:sldChg chg="modSp mod">
        <pc:chgData name="Philippa Fitzgerald" userId="602b836c-9d74-4fb4-9158-56fc59b1a0f4" providerId="ADAL" clId="{BA750E6F-B8B7-4AFD-B5F9-1E5B10AB0A88}" dt="2026-09-12T13:05:58.010" v="1612" actId="1076"/>
        <pc:sldMkLst>
          <pc:docMk/>
          <pc:sldMk cId="215335658" sldId="284"/>
        </pc:sldMkLst>
        <pc:spChg chg="mod">
          <ac:chgData name="Philippa Fitzgerald" userId="602b836c-9d74-4fb4-9158-56fc59b1a0f4" providerId="ADAL" clId="{BA750E6F-B8B7-4AFD-B5F9-1E5B10AB0A88}" dt="2026-09-12T13:05:58.010" v="1612" actId="1076"/>
          <ac:spMkLst>
            <pc:docMk/>
            <pc:sldMk cId="215335658" sldId="284"/>
            <ac:spMk id="3" creationId="{8AFE21D1-76E3-BB65-ED52-F68B43C2FF6F}"/>
          </ac:spMkLst>
        </pc:spChg>
      </pc:sldChg>
      <pc:sldChg chg="modSp mod">
        <pc:chgData name="Philippa Fitzgerald" userId="602b836c-9d74-4fb4-9158-56fc59b1a0f4" providerId="ADAL" clId="{BA750E6F-B8B7-4AFD-B5F9-1E5B10AB0A88}" dt="2026-09-12T13:06:29.754" v="1615" actId="255"/>
        <pc:sldMkLst>
          <pc:docMk/>
          <pc:sldMk cId="3123850271" sldId="285"/>
        </pc:sldMkLst>
        <pc:spChg chg="mod">
          <ac:chgData name="Philippa Fitzgerald" userId="602b836c-9d74-4fb4-9158-56fc59b1a0f4" providerId="ADAL" clId="{BA750E6F-B8B7-4AFD-B5F9-1E5B10AB0A88}" dt="2026-09-12T13:06:12.394" v="1613" actId="255"/>
          <ac:spMkLst>
            <pc:docMk/>
            <pc:sldMk cId="3123850271" sldId="285"/>
            <ac:spMk id="2" creationId="{740C207F-08AE-03B3-AA04-BDC2D59842A5}"/>
          </ac:spMkLst>
        </pc:spChg>
        <pc:spChg chg="mod">
          <ac:chgData name="Philippa Fitzgerald" userId="602b836c-9d74-4fb4-9158-56fc59b1a0f4" providerId="ADAL" clId="{BA750E6F-B8B7-4AFD-B5F9-1E5B10AB0A88}" dt="2026-09-12T13:06:21.410" v="1614" actId="255"/>
          <ac:spMkLst>
            <pc:docMk/>
            <pc:sldMk cId="3123850271" sldId="285"/>
            <ac:spMk id="3" creationId="{F4636B33-7AE2-1E99-D992-6D2F89A3EF4B}"/>
          </ac:spMkLst>
        </pc:spChg>
        <pc:spChg chg="mod">
          <ac:chgData name="Philippa Fitzgerald" userId="602b836c-9d74-4fb4-9158-56fc59b1a0f4" providerId="ADAL" clId="{BA750E6F-B8B7-4AFD-B5F9-1E5B10AB0A88}" dt="2026-09-12T13:06:29.754" v="1615" actId="255"/>
          <ac:spMkLst>
            <pc:docMk/>
            <pc:sldMk cId="3123850271" sldId="285"/>
            <ac:spMk id="4" creationId="{C7C36C9F-2A34-456B-080C-5D9D78052405}"/>
          </ac:spMkLst>
        </pc:spChg>
      </pc:sldChg>
      <pc:sldChg chg="modSp mod">
        <pc:chgData name="Philippa Fitzgerald" userId="602b836c-9d74-4fb4-9158-56fc59b1a0f4" providerId="ADAL" clId="{BA750E6F-B8B7-4AFD-B5F9-1E5B10AB0A88}" dt="2026-09-12T12:59:46.807" v="1574" actId="5793"/>
        <pc:sldMkLst>
          <pc:docMk/>
          <pc:sldMk cId="2963736792" sldId="286"/>
        </pc:sldMkLst>
        <pc:spChg chg="mod">
          <ac:chgData name="Philippa Fitzgerald" userId="602b836c-9d74-4fb4-9158-56fc59b1a0f4" providerId="ADAL" clId="{BA750E6F-B8B7-4AFD-B5F9-1E5B10AB0A88}" dt="2026-09-12T12:57:56.370" v="1540" actId="14100"/>
          <ac:spMkLst>
            <pc:docMk/>
            <pc:sldMk cId="2963736792" sldId="286"/>
            <ac:spMk id="2" creationId="{3F38EED3-F317-2B3E-6E0B-2CD006A9C082}"/>
          </ac:spMkLst>
        </pc:spChg>
        <pc:spChg chg="mod">
          <ac:chgData name="Philippa Fitzgerald" userId="602b836c-9d74-4fb4-9158-56fc59b1a0f4" providerId="ADAL" clId="{BA750E6F-B8B7-4AFD-B5F9-1E5B10AB0A88}" dt="2026-09-12T12:59:46.807" v="1574" actId="5793"/>
          <ac:spMkLst>
            <pc:docMk/>
            <pc:sldMk cId="2963736792" sldId="286"/>
            <ac:spMk id="3" creationId="{7D5443D7-5F69-08D5-FA36-22BC5F96CEB2}"/>
          </ac:spMkLst>
        </pc:spChg>
        <pc:picChg chg="mod">
          <ac:chgData name="Philippa Fitzgerald" userId="602b836c-9d74-4fb4-9158-56fc59b1a0f4" providerId="ADAL" clId="{BA750E6F-B8B7-4AFD-B5F9-1E5B10AB0A88}" dt="2026-09-12T12:58:23.544" v="1543" actId="14100"/>
          <ac:picMkLst>
            <pc:docMk/>
            <pc:sldMk cId="2963736792" sldId="286"/>
            <ac:picMk id="5" creationId="{2A230782-6D9D-AD1F-EA36-73FEEEFB04C3}"/>
          </ac:picMkLst>
        </pc:picChg>
      </pc:sldChg>
      <pc:sldChg chg="addSp modSp new mod ord setBg">
        <pc:chgData name="Philippa Fitzgerald" userId="602b836c-9d74-4fb4-9158-56fc59b1a0f4" providerId="ADAL" clId="{BA750E6F-B8B7-4AFD-B5F9-1E5B10AB0A88}" dt="2026-08-18T10:36:45.486" v="1090" actId="20577"/>
        <pc:sldMkLst>
          <pc:docMk/>
          <pc:sldMk cId="2625776667" sldId="288"/>
        </pc:sldMkLst>
        <pc:spChg chg="add mod ord">
          <ac:chgData name="Philippa Fitzgerald" userId="602b836c-9d74-4fb4-9158-56fc59b1a0f4" providerId="ADAL" clId="{BA750E6F-B8B7-4AFD-B5F9-1E5B10AB0A88}" dt="2026-08-18T10:36:45.486" v="1090" actId="20577"/>
          <ac:spMkLst>
            <pc:docMk/>
            <pc:sldMk cId="2625776667" sldId="288"/>
            <ac:spMk id="3" creationId="{957FE6A0-F520-1637-7C87-D8B53C01867B}"/>
          </ac:spMkLst>
        </pc:spChg>
      </pc:sldChg>
      <pc:sldChg chg="modSp mod">
        <pc:chgData name="Philippa Fitzgerald" userId="602b836c-9d74-4fb4-9158-56fc59b1a0f4" providerId="ADAL" clId="{BA750E6F-B8B7-4AFD-B5F9-1E5B10AB0A88}" dt="2026-09-12T12:56:00.621" v="1529" actId="1076"/>
        <pc:sldMkLst>
          <pc:docMk/>
          <pc:sldMk cId="2315468429" sldId="289"/>
        </pc:sldMkLst>
        <pc:picChg chg="mod">
          <ac:chgData name="Philippa Fitzgerald" userId="602b836c-9d74-4fb4-9158-56fc59b1a0f4" providerId="ADAL" clId="{BA750E6F-B8B7-4AFD-B5F9-1E5B10AB0A88}" dt="2026-09-12T12:56:00.621" v="1529" actId="1076"/>
          <ac:picMkLst>
            <pc:docMk/>
            <pc:sldMk cId="2315468429" sldId="289"/>
            <ac:picMk id="4" creationId="{BC0746CD-DD8D-C742-9117-53CFB9752844}"/>
          </ac:picMkLst>
        </pc:picChg>
      </pc:sldChg>
      <pc:sldChg chg="modSp mod">
        <pc:chgData name="Philippa Fitzgerald" userId="602b836c-9d74-4fb4-9158-56fc59b1a0f4" providerId="ADAL" clId="{BA750E6F-B8B7-4AFD-B5F9-1E5B10AB0A88}" dt="2026-09-12T13:18:31.540" v="1699" actId="5793"/>
        <pc:sldMkLst>
          <pc:docMk/>
          <pc:sldMk cId="2575355020" sldId="292"/>
        </pc:sldMkLst>
        <pc:spChg chg="mod">
          <ac:chgData name="Philippa Fitzgerald" userId="602b836c-9d74-4fb4-9158-56fc59b1a0f4" providerId="ADAL" clId="{BA750E6F-B8B7-4AFD-B5F9-1E5B10AB0A88}" dt="2026-09-12T13:18:31.540" v="1699" actId="5793"/>
          <ac:spMkLst>
            <pc:docMk/>
            <pc:sldMk cId="2575355020" sldId="292"/>
            <ac:spMk id="5" creationId="{F57A1006-29E4-7B2F-4418-23F5682F9253}"/>
          </ac:spMkLst>
        </pc:spChg>
      </pc:sldChg>
      <pc:sldChg chg="modSp mod">
        <pc:chgData name="Philippa Fitzgerald" userId="602b836c-9d74-4fb4-9158-56fc59b1a0f4" providerId="ADAL" clId="{BA750E6F-B8B7-4AFD-B5F9-1E5B10AB0A88}" dt="2026-09-12T13:12:58.833" v="1640" actId="27636"/>
        <pc:sldMkLst>
          <pc:docMk/>
          <pc:sldMk cId="2828586606" sldId="293"/>
        </pc:sldMkLst>
        <pc:spChg chg="mod">
          <ac:chgData name="Philippa Fitzgerald" userId="602b836c-9d74-4fb4-9158-56fc59b1a0f4" providerId="ADAL" clId="{BA750E6F-B8B7-4AFD-B5F9-1E5B10AB0A88}" dt="2026-09-12T13:12:52.516" v="1638" actId="255"/>
          <ac:spMkLst>
            <pc:docMk/>
            <pc:sldMk cId="2828586606" sldId="293"/>
            <ac:spMk id="2" creationId="{9CBBC8F9-2A9A-58A4-8A91-797D1E6BD667}"/>
          </ac:spMkLst>
        </pc:spChg>
        <pc:spChg chg="mod">
          <ac:chgData name="Philippa Fitzgerald" userId="602b836c-9d74-4fb4-9158-56fc59b1a0f4" providerId="ADAL" clId="{BA750E6F-B8B7-4AFD-B5F9-1E5B10AB0A88}" dt="2026-09-12T13:12:58.833" v="1640" actId="27636"/>
          <ac:spMkLst>
            <pc:docMk/>
            <pc:sldMk cId="2828586606" sldId="293"/>
            <ac:spMk id="3" creationId="{05094F24-CB8D-5797-0FC1-676478D66708}"/>
          </ac:spMkLst>
        </pc:spChg>
      </pc:sldChg>
      <pc:sldChg chg="modSp mod">
        <pc:chgData name="Philippa Fitzgerald" userId="602b836c-9d74-4fb4-9158-56fc59b1a0f4" providerId="ADAL" clId="{BA750E6F-B8B7-4AFD-B5F9-1E5B10AB0A88}" dt="2026-09-12T13:11:38.911" v="1636" actId="27636"/>
        <pc:sldMkLst>
          <pc:docMk/>
          <pc:sldMk cId="3268937310" sldId="294"/>
        </pc:sldMkLst>
        <pc:spChg chg="mod">
          <ac:chgData name="Philippa Fitzgerald" userId="602b836c-9d74-4fb4-9158-56fc59b1a0f4" providerId="ADAL" clId="{BA750E6F-B8B7-4AFD-B5F9-1E5B10AB0A88}" dt="2026-09-12T13:11:24.594" v="1633" actId="255"/>
          <ac:spMkLst>
            <pc:docMk/>
            <pc:sldMk cId="3268937310" sldId="294"/>
            <ac:spMk id="2" creationId="{A9B99FA9-A689-0F2E-DAC7-C5583F2640C5}"/>
          </ac:spMkLst>
        </pc:spChg>
        <pc:spChg chg="mod">
          <ac:chgData name="Philippa Fitzgerald" userId="602b836c-9d74-4fb4-9158-56fc59b1a0f4" providerId="ADAL" clId="{BA750E6F-B8B7-4AFD-B5F9-1E5B10AB0A88}" dt="2026-09-12T13:11:38.911" v="1636" actId="27636"/>
          <ac:spMkLst>
            <pc:docMk/>
            <pc:sldMk cId="3268937310" sldId="294"/>
            <ac:spMk id="3" creationId="{536CE423-029C-C511-2058-5F47AA6B6C07}"/>
          </ac:spMkLst>
        </pc:spChg>
      </pc:sldChg>
      <pc:sldChg chg="modSp mod">
        <pc:chgData name="Philippa Fitzgerald" userId="602b836c-9d74-4fb4-9158-56fc59b1a0f4" providerId="ADAL" clId="{BA750E6F-B8B7-4AFD-B5F9-1E5B10AB0A88}" dt="2026-09-12T13:24:02.736" v="1708" actId="14100"/>
        <pc:sldMkLst>
          <pc:docMk/>
          <pc:sldMk cId="0" sldId="298"/>
        </pc:sldMkLst>
        <pc:spChg chg="mod">
          <ac:chgData name="Philippa Fitzgerald" userId="602b836c-9d74-4fb4-9158-56fc59b1a0f4" providerId="ADAL" clId="{BA750E6F-B8B7-4AFD-B5F9-1E5B10AB0A88}" dt="2026-09-12T13:23:44.800" v="1705" actId="255"/>
          <ac:spMkLst>
            <pc:docMk/>
            <pc:sldMk cId="0" sldId="298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24:02.736" v="1708" actId="14100"/>
          <ac:spMkLst>
            <pc:docMk/>
            <pc:sldMk cId="0" sldId="298"/>
            <ac:spMk id="3" creationId="{00000000-0000-0000-0000-000000000000}"/>
          </ac:spMkLst>
        </pc:spChg>
      </pc:sldChg>
      <pc:sldChg chg="modSp mod modNotesTx">
        <pc:chgData name="Philippa Fitzgerald" userId="602b836c-9d74-4fb4-9158-56fc59b1a0f4" providerId="ADAL" clId="{BA750E6F-B8B7-4AFD-B5F9-1E5B10AB0A88}" dt="2026-09-12T13:27:03.025" v="1784" actId="20577"/>
        <pc:sldMkLst>
          <pc:docMk/>
          <pc:sldMk cId="0" sldId="299"/>
        </pc:sldMkLst>
        <pc:spChg chg="mod">
          <ac:chgData name="Philippa Fitzgerald" userId="602b836c-9d74-4fb4-9158-56fc59b1a0f4" providerId="ADAL" clId="{BA750E6F-B8B7-4AFD-B5F9-1E5B10AB0A88}" dt="2026-09-12T13:24:36.292" v="1709" actId="255"/>
          <ac:spMkLst>
            <pc:docMk/>
            <pc:sldMk cId="0" sldId="299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24:47.569" v="1711" actId="20577"/>
          <ac:spMkLst>
            <pc:docMk/>
            <pc:sldMk cId="0" sldId="299"/>
            <ac:spMk id="3" creationId="{00000000-0000-0000-0000-000000000000}"/>
          </ac:spMkLst>
        </pc:spChg>
      </pc:sldChg>
      <pc:sldChg chg="modSp mod">
        <pc:chgData name="Philippa Fitzgerald" userId="602b836c-9d74-4fb4-9158-56fc59b1a0f4" providerId="ADAL" clId="{BA750E6F-B8B7-4AFD-B5F9-1E5B10AB0A88}" dt="2026-09-12T13:27:30.471" v="1786" actId="255"/>
        <pc:sldMkLst>
          <pc:docMk/>
          <pc:sldMk cId="0" sldId="300"/>
        </pc:sldMkLst>
        <pc:spChg chg="mod">
          <ac:chgData name="Philippa Fitzgerald" userId="602b836c-9d74-4fb4-9158-56fc59b1a0f4" providerId="ADAL" clId="{BA750E6F-B8B7-4AFD-B5F9-1E5B10AB0A88}" dt="2026-09-12T13:27:21.958" v="1785" actId="255"/>
          <ac:spMkLst>
            <pc:docMk/>
            <pc:sldMk cId="0" sldId="300"/>
            <ac:spMk id="2" creationId="{00000000-0000-0000-0000-000000000000}"/>
          </ac:spMkLst>
        </pc:spChg>
        <pc:spChg chg="mod">
          <ac:chgData name="Philippa Fitzgerald" userId="602b836c-9d74-4fb4-9158-56fc59b1a0f4" providerId="ADAL" clId="{BA750E6F-B8B7-4AFD-B5F9-1E5B10AB0A88}" dt="2026-09-12T13:27:30.471" v="1786" actId="255"/>
          <ac:spMkLst>
            <pc:docMk/>
            <pc:sldMk cId="0" sldId="300"/>
            <ac:spMk id="3" creationId="{00000000-0000-0000-0000-000000000000}"/>
          </ac:spMkLst>
        </pc:spChg>
      </pc:sldChg>
      <pc:sldChg chg="modSp mod">
        <pc:chgData name="Philippa Fitzgerald" userId="602b836c-9d74-4fb4-9158-56fc59b1a0f4" providerId="ADAL" clId="{BA750E6F-B8B7-4AFD-B5F9-1E5B10AB0A88}" dt="2026-09-12T13:39:42.736" v="2080" actId="14100"/>
        <pc:sldMkLst>
          <pc:docMk/>
          <pc:sldMk cId="29224796" sldId="302"/>
        </pc:sldMkLst>
        <pc:spChg chg="mod">
          <ac:chgData name="Philippa Fitzgerald" userId="602b836c-9d74-4fb4-9158-56fc59b1a0f4" providerId="ADAL" clId="{BA750E6F-B8B7-4AFD-B5F9-1E5B10AB0A88}" dt="2026-09-12T13:39:24.199" v="2076" actId="14100"/>
          <ac:spMkLst>
            <pc:docMk/>
            <pc:sldMk cId="29224796" sldId="302"/>
            <ac:spMk id="2" creationId="{FC76D3C7-CB3F-908A-0A7D-CB702E52C335}"/>
          </ac:spMkLst>
        </pc:spChg>
        <pc:spChg chg="mod">
          <ac:chgData name="Philippa Fitzgerald" userId="602b836c-9d74-4fb4-9158-56fc59b1a0f4" providerId="ADAL" clId="{BA750E6F-B8B7-4AFD-B5F9-1E5B10AB0A88}" dt="2026-09-12T13:39:42.736" v="2080" actId="14100"/>
          <ac:spMkLst>
            <pc:docMk/>
            <pc:sldMk cId="29224796" sldId="302"/>
            <ac:spMk id="3" creationId="{BE9E7717-E7DA-DC92-CA7D-DB7ABA40D5B7}"/>
          </ac:spMkLst>
        </pc:spChg>
      </pc:sldChg>
      <pc:sldChg chg="modSp mod ord">
        <pc:chgData name="Philippa Fitzgerald" userId="602b836c-9d74-4fb4-9158-56fc59b1a0f4" providerId="ADAL" clId="{BA750E6F-B8B7-4AFD-B5F9-1E5B10AB0A88}" dt="2026-09-12T12:53:43.166" v="1489" actId="1076"/>
        <pc:sldMkLst>
          <pc:docMk/>
          <pc:sldMk cId="3771674375" sldId="303"/>
        </pc:sldMkLst>
        <pc:spChg chg="mod">
          <ac:chgData name="Philippa Fitzgerald" userId="602b836c-9d74-4fb4-9158-56fc59b1a0f4" providerId="ADAL" clId="{BA750E6F-B8B7-4AFD-B5F9-1E5B10AB0A88}" dt="2026-09-12T12:53:43.166" v="1489" actId="1076"/>
          <ac:spMkLst>
            <pc:docMk/>
            <pc:sldMk cId="3771674375" sldId="303"/>
            <ac:spMk id="3" creationId="{A24E2446-AEA8-6762-FC1C-0FD3376F7290}"/>
          </ac:spMkLst>
        </pc:spChg>
      </pc:sldChg>
      <pc:sldChg chg="addSp modSp new mod setBg addAnim">
        <pc:chgData name="Philippa Fitzgerald" userId="602b836c-9d74-4fb4-9158-56fc59b1a0f4" providerId="ADAL" clId="{BA750E6F-B8B7-4AFD-B5F9-1E5B10AB0A88}" dt="2026-09-12T13:40:51.544" v="2134" actId="207"/>
        <pc:sldMkLst>
          <pc:docMk/>
          <pc:sldMk cId="1349448467" sldId="305"/>
        </pc:sldMkLst>
        <pc:spChg chg="mod">
          <ac:chgData name="Philippa Fitzgerald" userId="602b836c-9d74-4fb4-9158-56fc59b1a0f4" providerId="ADAL" clId="{BA750E6F-B8B7-4AFD-B5F9-1E5B10AB0A88}" dt="2026-09-12T13:40:44.928" v="2131" actId="26606"/>
          <ac:spMkLst>
            <pc:docMk/>
            <pc:sldMk cId="1349448467" sldId="305"/>
            <ac:spMk id="2" creationId="{76DD5133-8FD1-D550-4FA8-D897BAA4C8AC}"/>
          </ac:spMkLst>
        </pc:spChg>
        <pc:spChg chg="mod">
          <ac:chgData name="Philippa Fitzgerald" userId="602b836c-9d74-4fb4-9158-56fc59b1a0f4" providerId="ADAL" clId="{BA750E6F-B8B7-4AFD-B5F9-1E5B10AB0A88}" dt="2026-09-12T13:40:51.544" v="2134" actId="207"/>
          <ac:spMkLst>
            <pc:docMk/>
            <pc:sldMk cId="1349448467" sldId="305"/>
            <ac:spMk id="3" creationId="{A2A17959-1660-7582-17A7-1557C2DCB884}"/>
          </ac:spMkLst>
        </pc:spChg>
        <pc:spChg chg="add">
          <ac:chgData name="Philippa Fitzgerald" userId="602b836c-9d74-4fb4-9158-56fc59b1a0f4" providerId="ADAL" clId="{BA750E6F-B8B7-4AFD-B5F9-1E5B10AB0A88}" dt="2026-09-12T13:40:44.928" v="2131" actId="26606"/>
          <ac:spMkLst>
            <pc:docMk/>
            <pc:sldMk cId="1349448467" sldId="305"/>
            <ac:spMk id="9" creationId="{06DA9DF9-31F7-4056-B42E-878CC92417B8}"/>
          </ac:spMkLst>
        </pc:spChg>
        <pc:picChg chg="add">
          <ac:chgData name="Philippa Fitzgerald" userId="602b836c-9d74-4fb4-9158-56fc59b1a0f4" providerId="ADAL" clId="{BA750E6F-B8B7-4AFD-B5F9-1E5B10AB0A88}" dt="2026-09-12T13:40:44.928" v="2131" actId="26606"/>
          <ac:picMkLst>
            <pc:docMk/>
            <pc:sldMk cId="1349448467" sldId="305"/>
            <ac:picMk id="5" creationId="{331D0569-8E7C-FC4D-5679-4C4DB50FFF9C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#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725E65-1406-4E13-A5D2-8B81DDE17C9A}" type="doc">
      <dgm:prSet loTypeId="urn:microsoft.com/office/officeart/2005/8/layout/cycle3" loCatId="cycle" qsTypeId="urn:microsoft.com/office/officeart/2005/8/quickstyle/simple1#6" qsCatId="simple" csTypeId="urn:microsoft.com/office/officeart/2005/8/colors/colorful2#1" csCatId="colorful"/>
      <dgm:spPr/>
      <dgm:t>
        <a:bodyPr/>
        <a:lstStyle/>
        <a:p>
          <a:endParaRPr lang="en-US"/>
        </a:p>
      </dgm:t>
    </dgm:pt>
    <dgm:pt modelId="{DC603690-DB41-4FD6-8C85-9A77F2AC6458}">
      <dgm:prSet/>
      <dgm:spPr/>
      <dgm:t>
        <a:bodyPr/>
        <a:lstStyle/>
        <a:p>
          <a:r>
            <a:rPr lang="en-GB" b="1"/>
            <a:t>Check for:</a:t>
          </a:r>
          <a:endParaRPr lang="en-US"/>
        </a:p>
      </dgm:t>
    </dgm:pt>
    <dgm:pt modelId="{49A1DA31-48EF-428D-97E2-F7372E5454D1}" type="parTrans" cxnId="{2A47BD16-A237-4017-9E91-1B7E8A0FE448}">
      <dgm:prSet/>
      <dgm:spPr/>
      <dgm:t>
        <a:bodyPr/>
        <a:lstStyle/>
        <a:p>
          <a:endParaRPr lang="en-US"/>
        </a:p>
      </dgm:t>
    </dgm:pt>
    <dgm:pt modelId="{5F829222-DAA3-48DF-B198-08C824ABC6A9}" type="sibTrans" cxnId="{2A47BD16-A237-4017-9E91-1B7E8A0FE448}">
      <dgm:prSet/>
      <dgm:spPr/>
      <dgm:t>
        <a:bodyPr/>
        <a:lstStyle/>
        <a:p>
          <a:endParaRPr lang="en-US"/>
        </a:p>
      </dgm:t>
    </dgm:pt>
    <dgm:pt modelId="{5950048E-9465-477F-B9BE-C2642B0BFF28}">
      <dgm:prSet/>
      <dgm:spPr/>
      <dgm:t>
        <a:bodyPr/>
        <a:lstStyle/>
        <a:p>
          <a:r>
            <a:rPr lang="en-GB"/>
            <a:t>☐ Spelling and grammar errors</a:t>
          </a:r>
          <a:endParaRPr lang="en-US"/>
        </a:p>
      </dgm:t>
    </dgm:pt>
    <dgm:pt modelId="{D6F0942D-4D77-45CE-BE79-C290B84CC237}" type="parTrans" cxnId="{15CA39E7-8D9C-4419-BA4A-2A395C4C20D5}">
      <dgm:prSet/>
      <dgm:spPr/>
      <dgm:t>
        <a:bodyPr/>
        <a:lstStyle/>
        <a:p>
          <a:endParaRPr lang="en-US"/>
        </a:p>
      </dgm:t>
    </dgm:pt>
    <dgm:pt modelId="{F02FB0BA-9A4D-4B87-80AC-E95F10A39801}" type="sibTrans" cxnId="{15CA39E7-8D9C-4419-BA4A-2A395C4C20D5}">
      <dgm:prSet/>
      <dgm:spPr/>
      <dgm:t>
        <a:bodyPr/>
        <a:lstStyle/>
        <a:p>
          <a:endParaRPr lang="en-US"/>
        </a:p>
      </dgm:t>
    </dgm:pt>
    <dgm:pt modelId="{BD53F8DF-485A-4E2B-B8F9-37BBC563B77F}">
      <dgm:prSet/>
      <dgm:spPr/>
      <dgm:t>
        <a:bodyPr/>
        <a:lstStyle/>
        <a:p>
          <a:r>
            <a:rPr lang="en-GB"/>
            <a:t>☐ Correct recipient names</a:t>
          </a:r>
          <a:endParaRPr lang="en-US"/>
        </a:p>
      </dgm:t>
    </dgm:pt>
    <dgm:pt modelId="{5D0BF5C8-40B4-46CE-BB31-1A0DD861FD5F}" type="parTrans" cxnId="{EF05E68B-1401-45EF-A152-3838E687B1F0}">
      <dgm:prSet/>
      <dgm:spPr/>
      <dgm:t>
        <a:bodyPr/>
        <a:lstStyle/>
        <a:p>
          <a:endParaRPr lang="en-US"/>
        </a:p>
      </dgm:t>
    </dgm:pt>
    <dgm:pt modelId="{8292B29F-7AF8-4A9F-A49B-920CACCEB588}" type="sibTrans" cxnId="{EF05E68B-1401-45EF-A152-3838E687B1F0}">
      <dgm:prSet/>
      <dgm:spPr/>
      <dgm:t>
        <a:bodyPr/>
        <a:lstStyle/>
        <a:p>
          <a:endParaRPr lang="en-US"/>
        </a:p>
      </dgm:t>
    </dgm:pt>
    <dgm:pt modelId="{513D86EF-D6FD-46C2-B6CD-D8C6E91AA2AC}">
      <dgm:prSet/>
      <dgm:spPr/>
      <dgm:t>
        <a:bodyPr/>
        <a:lstStyle/>
        <a:p>
          <a:r>
            <a:rPr lang="en-GB"/>
            <a:t>☐ Attachments mentioned and included</a:t>
          </a:r>
          <a:endParaRPr lang="en-US"/>
        </a:p>
      </dgm:t>
    </dgm:pt>
    <dgm:pt modelId="{4FC2A431-6944-45FE-899F-B0E926EB66AE}" type="parTrans" cxnId="{1362D288-DFA8-437E-9A89-C0B86019BC87}">
      <dgm:prSet/>
      <dgm:spPr/>
      <dgm:t>
        <a:bodyPr/>
        <a:lstStyle/>
        <a:p>
          <a:endParaRPr lang="en-US"/>
        </a:p>
      </dgm:t>
    </dgm:pt>
    <dgm:pt modelId="{D53919E7-9F0C-4FDC-A274-A7A915C02FBC}" type="sibTrans" cxnId="{1362D288-DFA8-437E-9A89-C0B86019BC87}">
      <dgm:prSet/>
      <dgm:spPr/>
      <dgm:t>
        <a:bodyPr/>
        <a:lstStyle/>
        <a:p>
          <a:endParaRPr lang="en-US"/>
        </a:p>
      </dgm:t>
    </dgm:pt>
    <dgm:pt modelId="{C2888FA1-A314-41BB-995A-DD818839DFE9}">
      <dgm:prSet/>
      <dgm:spPr/>
      <dgm:t>
        <a:bodyPr/>
        <a:lstStyle/>
        <a:p>
          <a:r>
            <a:rPr lang="en-GB"/>
            <a:t>☐ Clear subject line</a:t>
          </a:r>
          <a:endParaRPr lang="en-US"/>
        </a:p>
      </dgm:t>
    </dgm:pt>
    <dgm:pt modelId="{6E72AAF2-18B7-4C09-9602-1E422BF610C2}" type="parTrans" cxnId="{DD697B6E-E86E-4A6E-99BA-8936AD4F1A45}">
      <dgm:prSet/>
      <dgm:spPr/>
      <dgm:t>
        <a:bodyPr/>
        <a:lstStyle/>
        <a:p>
          <a:endParaRPr lang="en-US"/>
        </a:p>
      </dgm:t>
    </dgm:pt>
    <dgm:pt modelId="{BE0D7C29-140E-4767-9CFC-3D3254012557}" type="sibTrans" cxnId="{DD697B6E-E86E-4A6E-99BA-8936AD4F1A45}">
      <dgm:prSet/>
      <dgm:spPr/>
      <dgm:t>
        <a:bodyPr/>
        <a:lstStyle/>
        <a:p>
          <a:endParaRPr lang="en-US"/>
        </a:p>
      </dgm:t>
    </dgm:pt>
    <dgm:pt modelId="{A85A1375-5E6E-4B23-9E67-9B48D670DF63}">
      <dgm:prSet/>
      <dgm:spPr/>
      <dgm:t>
        <a:bodyPr/>
        <a:lstStyle/>
        <a:p>
          <a:r>
            <a:rPr lang="en-GB"/>
            <a:t>☐ Professional tone</a:t>
          </a:r>
          <a:endParaRPr lang="en-US"/>
        </a:p>
      </dgm:t>
    </dgm:pt>
    <dgm:pt modelId="{1C3E5EFD-8DD5-4DC8-9659-26B6C8209F88}" type="parTrans" cxnId="{7863C748-8782-475B-ADF1-AF464B825C5F}">
      <dgm:prSet/>
      <dgm:spPr/>
      <dgm:t>
        <a:bodyPr/>
        <a:lstStyle/>
        <a:p>
          <a:endParaRPr lang="en-US"/>
        </a:p>
      </dgm:t>
    </dgm:pt>
    <dgm:pt modelId="{88B1D60B-F1F1-4DB7-B9E0-B5499E51B88D}" type="sibTrans" cxnId="{7863C748-8782-475B-ADF1-AF464B825C5F}">
      <dgm:prSet/>
      <dgm:spPr/>
      <dgm:t>
        <a:bodyPr/>
        <a:lstStyle/>
        <a:p>
          <a:endParaRPr lang="en-US"/>
        </a:p>
      </dgm:t>
    </dgm:pt>
    <dgm:pt modelId="{267C0148-C08F-4624-8D46-03F1ACB2D430}" type="pres">
      <dgm:prSet presAssocID="{6D725E65-1406-4E13-A5D2-8B81DDE17C9A}" presName="Name0" presStyleCnt="0">
        <dgm:presLayoutVars>
          <dgm:dir/>
          <dgm:resizeHandles val="exact"/>
        </dgm:presLayoutVars>
      </dgm:prSet>
      <dgm:spPr/>
    </dgm:pt>
    <dgm:pt modelId="{1E399427-67D8-4139-AEBD-515F97BA943B}" type="pres">
      <dgm:prSet presAssocID="{6D725E65-1406-4E13-A5D2-8B81DDE17C9A}" presName="cycle" presStyleCnt="0"/>
      <dgm:spPr/>
    </dgm:pt>
    <dgm:pt modelId="{166D29C3-E00A-42AC-BD07-D1AC1A01DD28}" type="pres">
      <dgm:prSet presAssocID="{DC603690-DB41-4FD6-8C85-9A77F2AC6458}" presName="nodeFirstNode" presStyleLbl="node1" presStyleIdx="0" presStyleCnt="6">
        <dgm:presLayoutVars>
          <dgm:bulletEnabled val="1"/>
        </dgm:presLayoutVars>
      </dgm:prSet>
      <dgm:spPr/>
    </dgm:pt>
    <dgm:pt modelId="{AED9B136-CCA2-4B93-8DD2-EA134D3B7630}" type="pres">
      <dgm:prSet presAssocID="{5F829222-DAA3-48DF-B198-08C824ABC6A9}" presName="sibTransFirstNode" presStyleLbl="bgShp" presStyleIdx="0" presStyleCnt="1"/>
      <dgm:spPr/>
    </dgm:pt>
    <dgm:pt modelId="{90951376-9C05-4451-816B-0FB044DBDCD9}" type="pres">
      <dgm:prSet presAssocID="{5950048E-9465-477F-B9BE-C2642B0BFF28}" presName="nodeFollowingNodes" presStyleLbl="node1" presStyleIdx="1" presStyleCnt="6">
        <dgm:presLayoutVars>
          <dgm:bulletEnabled val="1"/>
        </dgm:presLayoutVars>
      </dgm:prSet>
      <dgm:spPr/>
    </dgm:pt>
    <dgm:pt modelId="{BD5CC7EA-68F1-494F-B6C9-054A89B9A7C3}" type="pres">
      <dgm:prSet presAssocID="{BD53F8DF-485A-4E2B-B8F9-37BBC563B77F}" presName="nodeFollowingNodes" presStyleLbl="node1" presStyleIdx="2" presStyleCnt="6">
        <dgm:presLayoutVars>
          <dgm:bulletEnabled val="1"/>
        </dgm:presLayoutVars>
      </dgm:prSet>
      <dgm:spPr/>
    </dgm:pt>
    <dgm:pt modelId="{7AC04DA5-4949-4FF3-B06A-392DD1035916}" type="pres">
      <dgm:prSet presAssocID="{513D86EF-D6FD-46C2-B6CD-D8C6E91AA2AC}" presName="nodeFollowingNodes" presStyleLbl="node1" presStyleIdx="3" presStyleCnt="6">
        <dgm:presLayoutVars>
          <dgm:bulletEnabled val="1"/>
        </dgm:presLayoutVars>
      </dgm:prSet>
      <dgm:spPr/>
    </dgm:pt>
    <dgm:pt modelId="{1337E0A1-C265-4BA3-B8D3-CBF50309F224}" type="pres">
      <dgm:prSet presAssocID="{C2888FA1-A314-41BB-995A-DD818839DFE9}" presName="nodeFollowingNodes" presStyleLbl="node1" presStyleIdx="4" presStyleCnt="6">
        <dgm:presLayoutVars>
          <dgm:bulletEnabled val="1"/>
        </dgm:presLayoutVars>
      </dgm:prSet>
      <dgm:spPr/>
    </dgm:pt>
    <dgm:pt modelId="{7C37D5C8-5404-4849-A629-4E8145FFD87F}" type="pres">
      <dgm:prSet presAssocID="{A85A1375-5E6E-4B23-9E67-9B48D670DF63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2A47BD16-A237-4017-9E91-1B7E8A0FE448}" srcId="{6D725E65-1406-4E13-A5D2-8B81DDE17C9A}" destId="{DC603690-DB41-4FD6-8C85-9A77F2AC6458}" srcOrd="0" destOrd="0" parTransId="{49A1DA31-48EF-428D-97E2-F7372E5454D1}" sibTransId="{5F829222-DAA3-48DF-B198-08C824ABC6A9}"/>
    <dgm:cxn modelId="{A0221320-CCE2-4450-A4C8-2272DC5B531C}" type="presOf" srcId="{5F829222-DAA3-48DF-B198-08C824ABC6A9}" destId="{AED9B136-CCA2-4B93-8DD2-EA134D3B7630}" srcOrd="0" destOrd="0" presId="urn:microsoft.com/office/officeart/2005/8/layout/cycle3"/>
    <dgm:cxn modelId="{96ABED26-ECFC-4E3F-A266-9AE2FAAC2415}" type="presOf" srcId="{513D86EF-D6FD-46C2-B6CD-D8C6E91AA2AC}" destId="{7AC04DA5-4949-4FF3-B06A-392DD1035916}" srcOrd="0" destOrd="0" presId="urn:microsoft.com/office/officeart/2005/8/layout/cycle3"/>
    <dgm:cxn modelId="{0B4E1B66-8BBC-401B-BFCB-A6E13E9BF4C3}" type="presOf" srcId="{5950048E-9465-477F-B9BE-C2642B0BFF28}" destId="{90951376-9C05-4451-816B-0FB044DBDCD9}" srcOrd="0" destOrd="0" presId="urn:microsoft.com/office/officeart/2005/8/layout/cycle3"/>
    <dgm:cxn modelId="{7863C748-8782-475B-ADF1-AF464B825C5F}" srcId="{6D725E65-1406-4E13-A5D2-8B81DDE17C9A}" destId="{A85A1375-5E6E-4B23-9E67-9B48D670DF63}" srcOrd="5" destOrd="0" parTransId="{1C3E5EFD-8DD5-4DC8-9659-26B6C8209F88}" sibTransId="{88B1D60B-F1F1-4DB7-B9E0-B5499E51B88D}"/>
    <dgm:cxn modelId="{DD697B6E-E86E-4A6E-99BA-8936AD4F1A45}" srcId="{6D725E65-1406-4E13-A5D2-8B81DDE17C9A}" destId="{C2888FA1-A314-41BB-995A-DD818839DFE9}" srcOrd="4" destOrd="0" parTransId="{6E72AAF2-18B7-4C09-9602-1E422BF610C2}" sibTransId="{BE0D7C29-140E-4767-9CFC-3D3254012557}"/>
    <dgm:cxn modelId="{F780AD59-63A4-4E28-B19A-B962778B414D}" type="presOf" srcId="{6D725E65-1406-4E13-A5D2-8B81DDE17C9A}" destId="{267C0148-C08F-4624-8D46-03F1ACB2D430}" srcOrd="0" destOrd="0" presId="urn:microsoft.com/office/officeart/2005/8/layout/cycle3"/>
    <dgm:cxn modelId="{AEF8E981-F77E-41CB-B0AE-F2759C334521}" type="presOf" srcId="{DC603690-DB41-4FD6-8C85-9A77F2AC6458}" destId="{166D29C3-E00A-42AC-BD07-D1AC1A01DD28}" srcOrd="0" destOrd="0" presId="urn:microsoft.com/office/officeart/2005/8/layout/cycle3"/>
    <dgm:cxn modelId="{96DF3B84-C724-4EFB-8E8C-DE299269D374}" type="presOf" srcId="{BD53F8DF-485A-4E2B-B8F9-37BBC563B77F}" destId="{BD5CC7EA-68F1-494F-B6C9-054A89B9A7C3}" srcOrd="0" destOrd="0" presId="urn:microsoft.com/office/officeart/2005/8/layout/cycle3"/>
    <dgm:cxn modelId="{1362D288-DFA8-437E-9A89-C0B86019BC87}" srcId="{6D725E65-1406-4E13-A5D2-8B81DDE17C9A}" destId="{513D86EF-D6FD-46C2-B6CD-D8C6E91AA2AC}" srcOrd="3" destOrd="0" parTransId="{4FC2A431-6944-45FE-899F-B0E926EB66AE}" sibTransId="{D53919E7-9F0C-4FDC-A274-A7A915C02FBC}"/>
    <dgm:cxn modelId="{EF05E68B-1401-45EF-A152-3838E687B1F0}" srcId="{6D725E65-1406-4E13-A5D2-8B81DDE17C9A}" destId="{BD53F8DF-485A-4E2B-B8F9-37BBC563B77F}" srcOrd="2" destOrd="0" parTransId="{5D0BF5C8-40B4-46CE-BB31-1A0DD861FD5F}" sibTransId="{8292B29F-7AF8-4A9F-A49B-920CACCEB588}"/>
    <dgm:cxn modelId="{15CA39E7-8D9C-4419-BA4A-2A395C4C20D5}" srcId="{6D725E65-1406-4E13-A5D2-8B81DDE17C9A}" destId="{5950048E-9465-477F-B9BE-C2642B0BFF28}" srcOrd="1" destOrd="0" parTransId="{D6F0942D-4D77-45CE-BE79-C290B84CC237}" sibTransId="{F02FB0BA-9A4D-4B87-80AC-E95F10A39801}"/>
    <dgm:cxn modelId="{1084A9E8-FB30-4CFF-B264-ED26E9E3BDFF}" type="presOf" srcId="{A85A1375-5E6E-4B23-9E67-9B48D670DF63}" destId="{7C37D5C8-5404-4849-A629-4E8145FFD87F}" srcOrd="0" destOrd="0" presId="urn:microsoft.com/office/officeart/2005/8/layout/cycle3"/>
    <dgm:cxn modelId="{3094DAF9-0DDD-457A-9979-9A4A141EF260}" type="presOf" srcId="{C2888FA1-A314-41BB-995A-DD818839DFE9}" destId="{1337E0A1-C265-4BA3-B8D3-CBF50309F224}" srcOrd="0" destOrd="0" presId="urn:microsoft.com/office/officeart/2005/8/layout/cycle3"/>
    <dgm:cxn modelId="{1AFC9113-16A0-4181-A912-A18B42EDC23F}" type="presParOf" srcId="{267C0148-C08F-4624-8D46-03F1ACB2D430}" destId="{1E399427-67D8-4139-AEBD-515F97BA943B}" srcOrd="0" destOrd="0" presId="urn:microsoft.com/office/officeart/2005/8/layout/cycle3"/>
    <dgm:cxn modelId="{5E80F216-040D-4EFD-9E0C-938C2282E3F9}" type="presParOf" srcId="{1E399427-67D8-4139-AEBD-515F97BA943B}" destId="{166D29C3-E00A-42AC-BD07-D1AC1A01DD28}" srcOrd="0" destOrd="0" presId="urn:microsoft.com/office/officeart/2005/8/layout/cycle3"/>
    <dgm:cxn modelId="{C6B91A5C-FED2-4F2E-BFB5-8A7BCB22AC1A}" type="presParOf" srcId="{1E399427-67D8-4139-AEBD-515F97BA943B}" destId="{AED9B136-CCA2-4B93-8DD2-EA134D3B7630}" srcOrd="1" destOrd="0" presId="urn:microsoft.com/office/officeart/2005/8/layout/cycle3"/>
    <dgm:cxn modelId="{28E9D0A7-25E2-40B4-8EE4-68DF26E6AD3E}" type="presParOf" srcId="{1E399427-67D8-4139-AEBD-515F97BA943B}" destId="{90951376-9C05-4451-816B-0FB044DBDCD9}" srcOrd="2" destOrd="0" presId="urn:microsoft.com/office/officeart/2005/8/layout/cycle3"/>
    <dgm:cxn modelId="{3AD944B5-7447-4210-8653-71BFD0ABDD3B}" type="presParOf" srcId="{1E399427-67D8-4139-AEBD-515F97BA943B}" destId="{BD5CC7EA-68F1-494F-B6C9-054A89B9A7C3}" srcOrd="3" destOrd="0" presId="urn:microsoft.com/office/officeart/2005/8/layout/cycle3"/>
    <dgm:cxn modelId="{203F244A-6C21-4D8A-B6D6-55AF6699D63B}" type="presParOf" srcId="{1E399427-67D8-4139-AEBD-515F97BA943B}" destId="{7AC04DA5-4949-4FF3-B06A-392DD1035916}" srcOrd="4" destOrd="0" presId="urn:microsoft.com/office/officeart/2005/8/layout/cycle3"/>
    <dgm:cxn modelId="{ED945696-DCB5-4EE0-8FA6-00D06E3A8C92}" type="presParOf" srcId="{1E399427-67D8-4139-AEBD-515F97BA943B}" destId="{1337E0A1-C265-4BA3-B8D3-CBF50309F224}" srcOrd="5" destOrd="0" presId="urn:microsoft.com/office/officeart/2005/8/layout/cycle3"/>
    <dgm:cxn modelId="{FC8810F9-B279-4FA9-8912-39A825C7E583}" type="presParOf" srcId="{1E399427-67D8-4139-AEBD-515F97BA943B}" destId="{7C37D5C8-5404-4849-A629-4E8145FFD87F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E1E4DD-C341-4960-855F-71CB9F1D3C07}" type="doc">
      <dgm:prSet loTypeId="urn:microsoft.com/office/officeart/2016/7/layout/RepeatingBendingProcessNew" loCatId="process" qsTypeId="urn:microsoft.com/office/officeart/2005/8/quickstyle/simple1#7" qsCatId="simple" csTypeId="urn:microsoft.com/office/officeart/2005/8/colors/colorful2#2" csCatId="colorful" phldr="1"/>
      <dgm:spPr/>
      <dgm:t>
        <a:bodyPr/>
        <a:lstStyle/>
        <a:p>
          <a:endParaRPr lang="en-US"/>
        </a:p>
      </dgm:t>
    </dgm:pt>
    <dgm:pt modelId="{97393274-CD36-4D5F-8D45-80A7C607494E}">
      <dgm:prSet/>
      <dgm:spPr/>
      <dgm:t>
        <a:bodyPr/>
        <a:lstStyle/>
        <a:p>
          <a:r>
            <a:rPr lang="en-US"/>
            <a:t>Click 'New Email'</a:t>
          </a:r>
        </a:p>
      </dgm:t>
    </dgm:pt>
    <dgm:pt modelId="{512BC7AE-80E1-4961-94D6-25BBE4EEC9EA}" type="parTrans" cxnId="{A2FC09FD-BBA6-487A-8037-33EF7584F7FC}">
      <dgm:prSet/>
      <dgm:spPr/>
      <dgm:t>
        <a:bodyPr/>
        <a:lstStyle/>
        <a:p>
          <a:endParaRPr lang="en-US"/>
        </a:p>
      </dgm:t>
    </dgm:pt>
    <dgm:pt modelId="{72416A80-59B8-4B72-BF96-9B2176733CB7}" type="sibTrans" cxnId="{A2FC09FD-BBA6-487A-8037-33EF7584F7FC}">
      <dgm:prSet/>
      <dgm:spPr/>
      <dgm:t>
        <a:bodyPr/>
        <a:lstStyle/>
        <a:p>
          <a:endParaRPr lang="en-US"/>
        </a:p>
      </dgm:t>
    </dgm:pt>
    <dgm:pt modelId="{CE0F0EA3-6401-4B68-9493-8759932F93E0}">
      <dgm:prSet/>
      <dgm:spPr/>
      <dgm:t>
        <a:bodyPr/>
        <a:lstStyle/>
        <a:p>
          <a:r>
            <a:rPr lang="en-US" dirty="0"/>
            <a:t>Add To/CC/BCC</a:t>
          </a:r>
        </a:p>
      </dgm:t>
    </dgm:pt>
    <dgm:pt modelId="{2F1F9AF3-D888-4D8B-BB2F-ABB38F499640}" type="parTrans" cxnId="{45D5B5D2-7358-403A-8040-AD4E978E721D}">
      <dgm:prSet/>
      <dgm:spPr/>
      <dgm:t>
        <a:bodyPr/>
        <a:lstStyle/>
        <a:p>
          <a:endParaRPr lang="en-US"/>
        </a:p>
      </dgm:t>
    </dgm:pt>
    <dgm:pt modelId="{C32A9657-454F-40EB-B35A-215C12EBCC6A}" type="sibTrans" cxnId="{45D5B5D2-7358-403A-8040-AD4E978E721D}">
      <dgm:prSet/>
      <dgm:spPr/>
      <dgm:t>
        <a:bodyPr/>
        <a:lstStyle/>
        <a:p>
          <a:endParaRPr lang="en-US"/>
        </a:p>
      </dgm:t>
    </dgm:pt>
    <dgm:pt modelId="{5F2346A3-C151-4DE8-B0C6-B9527FB7CD56}">
      <dgm:prSet/>
      <dgm:spPr/>
      <dgm:t>
        <a:bodyPr/>
        <a:lstStyle/>
        <a:p>
          <a:r>
            <a:rPr lang="en-US" dirty="0"/>
            <a:t>Attach files</a:t>
          </a:r>
        </a:p>
        <a:p>
          <a:r>
            <a:rPr lang="en-US" dirty="0"/>
            <a:t>If you wish</a:t>
          </a:r>
        </a:p>
      </dgm:t>
    </dgm:pt>
    <dgm:pt modelId="{5C26CAD3-6529-481D-ABF5-0CD23878FDC8}" type="parTrans" cxnId="{4F88A7E7-BCCA-4D01-94C9-3474262139FF}">
      <dgm:prSet/>
      <dgm:spPr/>
      <dgm:t>
        <a:bodyPr/>
        <a:lstStyle/>
        <a:p>
          <a:endParaRPr lang="en-US"/>
        </a:p>
      </dgm:t>
    </dgm:pt>
    <dgm:pt modelId="{56DF5F3C-EDBC-49FC-BB32-794783F8D859}" type="sibTrans" cxnId="{4F88A7E7-BCCA-4D01-94C9-3474262139FF}">
      <dgm:prSet/>
      <dgm:spPr/>
      <dgm:t>
        <a:bodyPr/>
        <a:lstStyle/>
        <a:p>
          <a:endParaRPr lang="en-US"/>
        </a:p>
      </dgm:t>
    </dgm:pt>
    <dgm:pt modelId="{DCE3D2FE-3632-414B-AEFF-8E6A150D44EF}">
      <dgm:prSet/>
      <dgm:spPr/>
      <dgm:t>
        <a:bodyPr/>
        <a:lstStyle/>
        <a:p>
          <a:r>
            <a:rPr lang="en-US" dirty="0"/>
            <a:t>Write clear subject &amp; message</a:t>
          </a:r>
        </a:p>
      </dgm:t>
    </dgm:pt>
    <dgm:pt modelId="{FB057A37-20D7-41CD-AE5D-C9334714A80B}" type="parTrans" cxnId="{6AED7AB6-6F0A-4B1F-A406-14F76F2C2529}">
      <dgm:prSet/>
      <dgm:spPr/>
      <dgm:t>
        <a:bodyPr/>
        <a:lstStyle/>
        <a:p>
          <a:endParaRPr lang="en-US"/>
        </a:p>
      </dgm:t>
    </dgm:pt>
    <dgm:pt modelId="{11F1A999-D95E-449D-B5DE-FDB5D6B89507}" type="sibTrans" cxnId="{6AED7AB6-6F0A-4B1F-A406-14F76F2C2529}">
      <dgm:prSet/>
      <dgm:spPr/>
      <dgm:t>
        <a:bodyPr/>
        <a:lstStyle/>
        <a:p>
          <a:endParaRPr lang="en-US"/>
        </a:p>
      </dgm:t>
    </dgm:pt>
    <dgm:pt modelId="{BB29B5E5-1005-4950-A95D-86E94FA689A7}" type="pres">
      <dgm:prSet presAssocID="{28E1E4DD-C341-4960-855F-71CB9F1D3C07}" presName="Name0" presStyleCnt="0">
        <dgm:presLayoutVars>
          <dgm:dir/>
          <dgm:resizeHandles val="exact"/>
        </dgm:presLayoutVars>
      </dgm:prSet>
      <dgm:spPr/>
    </dgm:pt>
    <dgm:pt modelId="{431DC41C-3A1B-4625-B84B-ABDDD629E843}" type="pres">
      <dgm:prSet presAssocID="{97393274-CD36-4D5F-8D45-80A7C607494E}" presName="node" presStyleLbl="node1" presStyleIdx="0" presStyleCnt="4">
        <dgm:presLayoutVars>
          <dgm:bulletEnabled val="1"/>
        </dgm:presLayoutVars>
      </dgm:prSet>
      <dgm:spPr/>
    </dgm:pt>
    <dgm:pt modelId="{BAB4BCE7-BE97-4B1A-8372-6DDAF0071842}" type="pres">
      <dgm:prSet presAssocID="{72416A80-59B8-4B72-BF96-9B2176733CB7}" presName="sibTrans" presStyleLbl="sibTrans1D1" presStyleIdx="0" presStyleCnt="3"/>
      <dgm:spPr/>
    </dgm:pt>
    <dgm:pt modelId="{E2848A21-74F3-4069-A23F-E6896C3A11CE}" type="pres">
      <dgm:prSet presAssocID="{72416A80-59B8-4B72-BF96-9B2176733CB7}" presName="connectorText" presStyleLbl="sibTrans1D1" presStyleIdx="0" presStyleCnt="3"/>
      <dgm:spPr/>
    </dgm:pt>
    <dgm:pt modelId="{2C731B6B-CE69-4D1F-8B38-AED19561687B}" type="pres">
      <dgm:prSet presAssocID="{CE0F0EA3-6401-4B68-9493-8759932F93E0}" presName="node" presStyleLbl="node1" presStyleIdx="1" presStyleCnt="4">
        <dgm:presLayoutVars>
          <dgm:bulletEnabled val="1"/>
        </dgm:presLayoutVars>
      </dgm:prSet>
      <dgm:spPr/>
    </dgm:pt>
    <dgm:pt modelId="{E0AF9BEB-9859-4BC1-88CE-4FEB35126FFB}" type="pres">
      <dgm:prSet presAssocID="{C32A9657-454F-40EB-B35A-215C12EBCC6A}" presName="sibTrans" presStyleLbl="sibTrans1D1" presStyleIdx="1" presStyleCnt="3"/>
      <dgm:spPr/>
    </dgm:pt>
    <dgm:pt modelId="{C7782D4A-4922-416F-B478-2E04EAB311A2}" type="pres">
      <dgm:prSet presAssocID="{C32A9657-454F-40EB-B35A-215C12EBCC6A}" presName="connectorText" presStyleLbl="sibTrans1D1" presStyleIdx="1" presStyleCnt="3"/>
      <dgm:spPr/>
    </dgm:pt>
    <dgm:pt modelId="{94807EB2-492D-4149-A206-B9AFBBDD7590}" type="pres">
      <dgm:prSet presAssocID="{5F2346A3-C151-4DE8-B0C6-B9527FB7CD56}" presName="node" presStyleLbl="node1" presStyleIdx="2" presStyleCnt="4">
        <dgm:presLayoutVars>
          <dgm:bulletEnabled val="1"/>
        </dgm:presLayoutVars>
      </dgm:prSet>
      <dgm:spPr/>
    </dgm:pt>
    <dgm:pt modelId="{FE088861-5B4F-44A2-8054-AABB1B01CF55}" type="pres">
      <dgm:prSet presAssocID="{56DF5F3C-EDBC-49FC-BB32-794783F8D859}" presName="sibTrans" presStyleLbl="sibTrans1D1" presStyleIdx="2" presStyleCnt="3"/>
      <dgm:spPr/>
    </dgm:pt>
    <dgm:pt modelId="{7A7D0903-960A-4F04-9681-DA361F56D962}" type="pres">
      <dgm:prSet presAssocID="{56DF5F3C-EDBC-49FC-BB32-794783F8D859}" presName="connectorText" presStyleLbl="sibTrans1D1" presStyleIdx="2" presStyleCnt="3"/>
      <dgm:spPr/>
    </dgm:pt>
    <dgm:pt modelId="{FA436F2D-396D-445E-A6C5-7EDEE7B2290C}" type="pres">
      <dgm:prSet presAssocID="{DCE3D2FE-3632-414B-AEFF-8E6A150D44EF}" presName="node" presStyleLbl="node1" presStyleIdx="3" presStyleCnt="4" custLinFactNeighborX="-11541" custLinFactNeighborY="457">
        <dgm:presLayoutVars>
          <dgm:bulletEnabled val="1"/>
        </dgm:presLayoutVars>
      </dgm:prSet>
      <dgm:spPr/>
    </dgm:pt>
  </dgm:ptLst>
  <dgm:cxnLst>
    <dgm:cxn modelId="{1D988908-F485-4A7D-B681-5A7D9A861717}" type="presOf" srcId="{C32A9657-454F-40EB-B35A-215C12EBCC6A}" destId="{E0AF9BEB-9859-4BC1-88CE-4FEB35126FFB}" srcOrd="0" destOrd="0" presId="urn:microsoft.com/office/officeart/2016/7/layout/RepeatingBendingProcessNew"/>
    <dgm:cxn modelId="{F43F3A12-B245-45B5-8D96-E232B75583DA}" type="presOf" srcId="{97393274-CD36-4D5F-8D45-80A7C607494E}" destId="{431DC41C-3A1B-4625-B84B-ABDDD629E843}" srcOrd="0" destOrd="0" presId="urn:microsoft.com/office/officeart/2016/7/layout/RepeatingBendingProcessNew"/>
    <dgm:cxn modelId="{FA723D7A-C4A6-4C47-8389-AE02A56720A2}" type="presOf" srcId="{C32A9657-454F-40EB-B35A-215C12EBCC6A}" destId="{C7782D4A-4922-416F-B478-2E04EAB311A2}" srcOrd="1" destOrd="0" presId="urn:microsoft.com/office/officeart/2016/7/layout/RepeatingBendingProcessNew"/>
    <dgm:cxn modelId="{74F71D96-1D5E-400B-988E-B8909E4D666A}" type="presOf" srcId="{56DF5F3C-EDBC-49FC-BB32-794783F8D859}" destId="{FE088861-5B4F-44A2-8054-AABB1B01CF55}" srcOrd="0" destOrd="0" presId="urn:microsoft.com/office/officeart/2016/7/layout/RepeatingBendingProcessNew"/>
    <dgm:cxn modelId="{6246C1B1-E145-4341-9A52-D4B844B4FE2B}" type="presOf" srcId="{28E1E4DD-C341-4960-855F-71CB9F1D3C07}" destId="{BB29B5E5-1005-4950-A95D-86E94FA689A7}" srcOrd="0" destOrd="0" presId="urn:microsoft.com/office/officeart/2016/7/layout/RepeatingBendingProcessNew"/>
    <dgm:cxn modelId="{6AED7AB6-6F0A-4B1F-A406-14F76F2C2529}" srcId="{28E1E4DD-C341-4960-855F-71CB9F1D3C07}" destId="{DCE3D2FE-3632-414B-AEFF-8E6A150D44EF}" srcOrd="3" destOrd="0" parTransId="{FB057A37-20D7-41CD-AE5D-C9334714A80B}" sibTransId="{11F1A999-D95E-449D-B5DE-FDB5D6B89507}"/>
    <dgm:cxn modelId="{248D16BA-4844-4197-A7A5-C7C4BC349E1D}" type="presOf" srcId="{72416A80-59B8-4B72-BF96-9B2176733CB7}" destId="{E2848A21-74F3-4069-A23F-E6896C3A11CE}" srcOrd="1" destOrd="0" presId="urn:microsoft.com/office/officeart/2016/7/layout/RepeatingBendingProcessNew"/>
    <dgm:cxn modelId="{4D56CEBA-4ABB-42FF-8749-2602C6A137BB}" type="presOf" srcId="{5F2346A3-C151-4DE8-B0C6-B9527FB7CD56}" destId="{94807EB2-492D-4149-A206-B9AFBBDD7590}" srcOrd="0" destOrd="0" presId="urn:microsoft.com/office/officeart/2016/7/layout/RepeatingBendingProcessNew"/>
    <dgm:cxn modelId="{45D5B5D2-7358-403A-8040-AD4E978E721D}" srcId="{28E1E4DD-C341-4960-855F-71CB9F1D3C07}" destId="{CE0F0EA3-6401-4B68-9493-8759932F93E0}" srcOrd="1" destOrd="0" parTransId="{2F1F9AF3-D888-4D8B-BB2F-ABB38F499640}" sibTransId="{C32A9657-454F-40EB-B35A-215C12EBCC6A}"/>
    <dgm:cxn modelId="{1BFBC7D7-E1FB-49A9-8D8A-0A87953DA7D9}" type="presOf" srcId="{CE0F0EA3-6401-4B68-9493-8759932F93E0}" destId="{2C731B6B-CE69-4D1F-8B38-AED19561687B}" srcOrd="0" destOrd="0" presId="urn:microsoft.com/office/officeart/2016/7/layout/RepeatingBendingProcessNew"/>
    <dgm:cxn modelId="{9EEE49E0-E80A-458A-B369-AC31396924C3}" type="presOf" srcId="{72416A80-59B8-4B72-BF96-9B2176733CB7}" destId="{BAB4BCE7-BE97-4B1A-8372-6DDAF0071842}" srcOrd="0" destOrd="0" presId="urn:microsoft.com/office/officeart/2016/7/layout/RepeatingBendingProcessNew"/>
    <dgm:cxn modelId="{4F88A7E7-BCCA-4D01-94C9-3474262139FF}" srcId="{28E1E4DD-C341-4960-855F-71CB9F1D3C07}" destId="{5F2346A3-C151-4DE8-B0C6-B9527FB7CD56}" srcOrd="2" destOrd="0" parTransId="{5C26CAD3-6529-481D-ABF5-0CD23878FDC8}" sibTransId="{56DF5F3C-EDBC-49FC-BB32-794783F8D859}"/>
    <dgm:cxn modelId="{6D8590EA-D10C-4E3C-AEA7-C610A0083212}" type="presOf" srcId="{DCE3D2FE-3632-414B-AEFF-8E6A150D44EF}" destId="{FA436F2D-396D-445E-A6C5-7EDEE7B2290C}" srcOrd="0" destOrd="0" presId="urn:microsoft.com/office/officeart/2016/7/layout/RepeatingBendingProcessNew"/>
    <dgm:cxn modelId="{AC0730F6-1EF1-497B-B6FB-9876306FFCFC}" type="presOf" srcId="{56DF5F3C-EDBC-49FC-BB32-794783F8D859}" destId="{7A7D0903-960A-4F04-9681-DA361F56D962}" srcOrd="1" destOrd="0" presId="urn:microsoft.com/office/officeart/2016/7/layout/RepeatingBendingProcessNew"/>
    <dgm:cxn modelId="{A2FC09FD-BBA6-487A-8037-33EF7584F7FC}" srcId="{28E1E4DD-C341-4960-855F-71CB9F1D3C07}" destId="{97393274-CD36-4D5F-8D45-80A7C607494E}" srcOrd="0" destOrd="0" parTransId="{512BC7AE-80E1-4961-94D6-25BBE4EEC9EA}" sibTransId="{72416A80-59B8-4B72-BF96-9B2176733CB7}"/>
    <dgm:cxn modelId="{B5CBA0AF-C3DD-4456-8B52-72A129933EE8}" type="presParOf" srcId="{BB29B5E5-1005-4950-A95D-86E94FA689A7}" destId="{431DC41C-3A1B-4625-B84B-ABDDD629E843}" srcOrd="0" destOrd="0" presId="urn:microsoft.com/office/officeart/2016/7/layout/RepeatingBendingProcessNew"/>
    <dgm:cxn modelId="{85685DFF-77DA-4E6A-BAAE-4B5FEFFB204A}" type="presParOf" srcId="{BB29B5E5-1005-4950-A95D-86E94FA689A7}" destId="{BAB4BCE7-BE97-4B1A-8372-6DDAF0071842}" srcOrd="1" destOrd="0" presId="urn:microsoft.com/office/officeart/2016/7/layout/RepeatingBendingProcessNew"/>
    <dgm:cxn modelId="{482AD686-EFAD-45D3-BCC2-8F20B3675F92}" type="presParOf" srcId="{BAB4BCE7-BE97-4B1A-8372-6DDAF0071842}" destId="{E2848A21-74F3-4069-A23F-E6896C3A11CE}" srcOrd="0" destOrd="0" presId="urn:microsoft.com/office/officeart/2016/7/layout/RepeatingBendingProcessNew"/>
    <dgm:cxn modelId="{FB0491AE-F712-436A-9167-00973D666B47}" type="presParOf" srcId="{BB29B5E5-1005-4950-A95D-86E94FA689A7}" destId="{2C731B6B-CE69-4D1F-8B38-AED19561687B}" srcOrd="2" destOrd="0" presId="urn:microsoft.com/office/officeart/2016/7/layout/RepeatingBendingProcessNew"/>
    <dgm:cxn modelId="{F62EEDD8-BB43-4933-949D-98DA17EB9CFC}" type="presParOf" srcId="{BB29B5E5-1005-4950-A95D-86E94FA689A7}" destId="{E0AF9BEB-9859-4BC1-88CE-4FEB35126FFB}" srcOrd="3" destOrd="0" presId="urn:microsoft.com/office/officeart/2016/7/layout/RepeatingBendingProcessNew"/>
    <dgm:cxn modelId="{5BB6C2BA-98AA-4174-8F63-D1D66EEEE25F}" type="presParOf" srcId="{E0AF9BEB-9859-4BC1-88CE-4FEB35126FFB}" destId="{C7782D4A-4922-416F-B478-2E04EAB311A2}" srcOrd="0" destOrd="0" presId="urn:microsoft.com/office/officeart/2016/7/layout/RepeatingBendingProcessNew"/>
    <dgm:cxn modelId="{FD6FE6D5-E348-47DC-959B-CF378CB3E4E2}" type="presParOf" srcId="{BB29B5E5-1005-4950-A95D-86E94FA689A7}" destId="{94807EB2-492D-4149-A206-B9AFBBDD7590}" srcOrd="4" destOrd="0" presId="urn:microsoft.com/office/officeart/2016/7/layout/RepeatingBendingProcessNew"/>
    <dgm:cxn modelId="{0ABFFC10-06F8-4119-9AFF-7BEE25464CA5}" type="presParOf" srcId="{BB29B5E5-1005-4950-A95D-86E94FA689A7}" destId="{FE088861-5B4F-44A2-8054-AABB1B01CF55}" srcOrd="5" destOrd="0" presId="urn:microsoft.com/office/officeart/2016/7/layout/RepeatingBendingProcessNew"/>
    <dgm:cxn modelId="{62D7BC27-CB3B-49A4-B5B1-F7173FD3B50A}" type="presParOf" srcId="{FE088861-5B4F-44A2-8054-AABB1B01CF55}" destId="{7A7D0903-960A-4F04-9681-DA361F56D962}" srcOrd="0" destOrd="0" presId="urn:microsoft.com/office/officeart/2016/7/layout/RepeatingBendingProcessNew"/>
    <dgm:cxn modelId="{A9CC4826-B363-4D89-9ABA-A230870ECF79}" type="presParOf" srcId="{BB29B5E5-1005-4950-A95D-86E94FA689A7}" destId="{FA436F2D-396D-445E-A6C5-7EDEE7B2290C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D9B136-CCA2-4B93-8DD2-EA134D3B7630}">
      <dsp:nvSpPr>
        <dsp:cNvPr id="0" name=""/>
        <dsp:cNvSpPr/>
      </dsp:nvSpPr>
      <dsp:spPr>
        <a:xfrm>
          <a:off x="1770117" y="-4411"/>
          <a:ext cx="4346465" cy="4346465"/>
        </a:xfrm>
        <a:prstGeom prst="circularArrow">
          <a:avLst>
            <a:gd name="adj1" fmla="val 5274"/>
            <a:gd name="adj2" fmla="val 312630"/>
            <a:gd name="adj3" fmla="val 14232719"/>
            <a:gd name="adj4" fmla="val 17124334"/>
            <a:gd name="adj5" fmla="val 547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6D29C3-E00A-42AC-BD07-D1AC1A01DD28}">
      <dsp:nvSpPr>
        <dsp:cNvPr id="0" name=""/>
        <dsp:cNvSpPr/>
      </dsp:nvSpPr>
      <dsp:spPr>
        <a:xfrm>
          <a:off x="3119251" y="950"/>
          <a:ext cx="1648197" cy="8240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Check for:</a:t>
          </a:r>
          <a:endParaRPr lang="en-US" sz="1400" kern="1200"/>
        </a:p>
      </dsp:txBody>
      <dsp:txXfrm>
        <a:off x="3159480" y="41179"/>
        <a:ext cx="1567739" cy="743640"/>
      </dsp:txXfrm>
    </dsp:sp>
    <dsp:sp modelId="{90951376-9C05-4451-816B-0FB044DBDCD9}">
      <dsp:nvSpPr>
        <dsp:cNvPr id="0" name=""/>
        <dsp:cNvSpPr/>
      </dsp:nvSpPr>
      <dsp:spPr>
        <a:xfrm>
          <a:off x="4646289" y="882586"/>
          <a:ext cx="1648197" cy="824098"/>
        </a:xfrm>
        <a:prstGeom prst="round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☐ Spelling and grammar errors</a:t>
          </a:r>
          <a:endParaRPr lang="en-US" sz="1400" kern="1200"/>
        </a:p>
      </dsp:txBody>
      <dsp:txXfrm>
        <a:off x="4686518" y="922815"/>
        <a:ext cx="1567739" cy="743640"/>
      </dsp:txXfrm>
    </dsp:sp>
    <dsp:sp modelId="{BD5CC7EA-68F1-494F-B6C9-054A89B9A7C3}">
      <dsp:nvSpPr>
        <dsp:cNvPr id="0" name=""/>
        <dsp:cNvSpPr/>
      </dsp:nvSpPr>
      <dsp:spPr>
        <a:xfrm>
          <a:off x="4646289" y="2645858"/>
          <a:ext cx="1648197" cy="824098"/>
        </a:xfrm>
        <a:prstGeom prst="round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☐ Correct recipient names</a:t>
          </a:r>
          <a:endParaRPr lang="en-US" sz="1400" kern="1200"/>
        </a:p>
      </dsp:txBody>
      <dsp:txXfrm>
        <a:off x="4686518" y="2686087"/>
        <a:ext cx="1567739" cy="743640"/>
      </dsp:txXfrm>
    </dsp:sp>
    <dsp:sp modelId="{7AC04DA5-4949-4FF3-B06A-392DD1035916}">
      <dsp:nvSpPr>
        <dsp:cNvPr id="0" name=""/>
        <dsp:cNvSpPr/>
      </dsp:nvSpPr>
      <dsp:spPr>
        <a:xfrm>
          <a:off x="3119251" y="3527494"/>
          <a:ext cx="1648197" cy="824098"/>
        </a:xfrm>
        <a:prstGeom prst="round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☐ Attachments mentioned and included</a:t>
          </a:r>
          <a:endParaRPr lang="en-US" sz="1400" kern="1200"/>
        </a:p>
      </dsp:txBody>
      <dsp:txXfrm>
        <a:off x="3159480" y="3567723"/>
        <a:ext cx="1567739" cy="743640"/>
      </dsp:txXfrm>
    </dsp:sp>
    <dsp:sp modelId="{1337E0A1-C265-4BA3-B8D3-CBF50309F224}">
      <dsp:nvSpPr>
        <dsp:cNvPr id="0" name=""/>
        <dsp:cNvSpPr/>
      </dsp:nvSpPr>
      <dsp:spPr>
        <a:xfrm>
          <a:off x="1592213" y="2645858"/>
          <a:ext cx="1648197" cy="824098"/>
        </a:xfrm>
        <a:prstGeom prst="round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☐ Clear subject line</a:t>
          </a:r>
          <a:endParaRPr lang="en-US" sz="1400" kern="1200"/>
        </a:p>
      </dsp:txBody>
      <dsp:txXfrm>
        <a:off x="1632442" y="2686087"/>
        <a:ext cx="1567739" cy="743640"/>
      </dsp:txXfrm>
    </dsp:sp>
    <dsp:sp modelId="{7C37D5C8-5404-4849-A629-4E8145FFD87F}">
      <dsp:nvSpPr>
        <dsp:cNvPr id="0" name=""/>
        <dsp:cNvSpPr/>
      </dsp:nvSpPr>
      <dsp:spPr>
        <a:xfrm>
          <a:off x="1592213" y="882586"/>
          <a:ext cx="1648197" cy="82409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☐ Professional tone</a:t>
          </a:r>
          <a:endParaRPr lang="en-US" sz="1400" kern="1200"/>
        </a:p>
      </dsp:txBody>
      <dsp:txXfrm>
        <a:off x="1632442" y="922815"/>
        <a:ext cx="1567739" cy="7436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B4BCE7-BE97-4B1A-8372-6DDAF0071842}">
      <dsp:nvSpPr>
        <dsp:cNvPr id="0" name=""/>
        <dsp:cNvSpPr/>
      </dsp:nvSpPr>
      <dsp:spPr>
        <a:xfrm>
          <a:off x="2119449" y="1048811"/>
          <a:ext cx="457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7059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35788" y="1092093"/>
        <a:ext cx="24382" cy="4876"/>
      </dsp:txXfrm>
    </dsp:sp>
    <dsp:sp modelId="{431DC41C-3A1B-4625-B84B-ABDDD629E843}">
      <dsp:nvSpPr>
        <dsp:cNvPr id="0" name=""/>
        <dsp:cNvSpPr/>
      </dsp:nvSpPr>
      <dsp:spPr>
        <a:xfrm>
          <a:off x="993" y="458454"/>
          <a:ext cx="2120256" cy="12721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894" tIns="109055" rIns="103894" bIns="10905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Click 'New Email'</a:t>
          </a:r>
        </a:p>
      </dsp:txBody>
      <dsp:txXfrm>
        <a:off x="993" y="458454"/>
        <a:ext cx="2120256" cy="1272154"/>
      </dsp:txXfrm>
    </dsp:sp>
    <dsp:sp modelId="{E0AF9BEB-9859-4BC1-88CE-4FEB35126FFB}">
      <dsp:nvSpPr>
        <dsp:cNvPr id="0" name=""/>
        <dsp:cNvSpPr/>
      </dsp:nvSpPr>
      <dsp:spPr>
        <a:xfrm>
          <a:off x="1061121" y="1728808"/>
          <a:ext cx="2607915" cy="457059"/>
        </a:xfrm>
        <a:custGeom>
          <a:avLst/>
          <a:gdLst/>
          <a:ahLst/>
          <a:cxnLst/>
          <a:rect l="0" t="0" r="0" b="0"/>
          <a:pathLst>
            <a:path>
              <a:moveTo>
                <a:pt x="2607915" y="0"/>
              </a:moveTo>
              <a:lnTo>
                <a:pt x="2607915" y="245629"/>
              </a:lnTo>
              <a:lnTo>
                <a:pt x="0" y="245629"/>
              </a:lnTo>
              <a:lnTo>
                <a:pt x="0" y="457059"/>
              </a:lnTo>
            </a:path>
          </a:pathLst>
        </a:custGeom>
        <a:noFill/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98751" y="1954899"/>
        <a:ext cx="132655" cy="4876"/>
      </dsp:txXfrm>
    </dsp:sp>
    <dsp:sp modelId="{2C731B6B-CE69-4D1F-8B38-AED19561687B}">
      <dsp:nvSpPr>
        <dsp:cNvPr id="0" name=""/>
        <dsp:cNvSpPr/>
      </dsp:nvSpPr>
      <dsp:spPr>
        <a:xfrm>
          <a:off x="2608909" y="458454"/>
          <a:ext cx="2120256" cy="1272154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894" tIns="109055" rIns="103894" bIns="10905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Add To/CC/BCC</a:t>
          </a:r>
        </a:p>
      </dsp:txBody>
      <dsp:txXfrm>
        <a:off x="2608909" y="458454"/>
        <a:ext cx="2120256" cy="1272154"/>
      </dsp:txXfrm>
    </dsp:sp>
    <dsp:sp modelId="{FE088861-5B4F-44A2-8054-AABB1B01CF55}">
      <dsp:nvSpPr>
        <dsp:cNvPr id="0" name=""/>
        <dsp:cNvSpPr/>
      </dsp:nvSpPr>
      <dsp:spPr>
        <a:xfrm>
          <a:off x="2119449" y="2808624"/>
          <a:ext cx="2123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23280" y="45720"/>
              </a:lnTo>
              <a:lnTo>
                <a:pt x="123280" y="51533"/>
              </a:lnTo>
              <a:lnTo>
                <a:pt x="212360" y="51533"/>
              </a:lnTo>
            </a:path>
          </a:pathLst>
        </a:custGeom>
        <a:noFill/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19554" y="2851906"/>
        <a:ext cx="12151" cy="4876"/>
      </dsp:txXfrm>
    </dsp:sp>
    <dsp:sp modelId="{94807EB2-492D-4149-A206-B9AFBBDD7590}">
      <dsp:nvSpPr>
        <dsp:cNvPr id="0" name=""/>
        <dsp:cNvSpPr/>
      </dsp:nvSpPr>
      <dsp:spPr>
        <a:xfrm>
          <a:off x="993" y="2218267"/>
          <a:ext cx="2120256" cy="1272154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894" tIns="109055" rIns="103894" bIns="10905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Attach files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If you wish</a:t>
          </a:r>
        </a:p>
      </dsp:txBody>
      <dsp:txXfrm>
        <a:off x="993" y="2218267"/>
        <a:ext cx="2120256" cy="1272154"/>
      </dsp:txXfrm>
    </dsp:sp>
    <dsp:sp modelId="{FA436F2D-396D-445E-A6C5-7EDEE7B2290C}">
      <dsp:nvSpPr>
        <dsp:cNvPr id="0" name=""/>
        <dsp:cNvSpPr/>
      </dsp:nvSpPr>
      <dsp:spPr>
        <a:xfrm>
          <a:off x="2364210" y="2224081"/>
          <a:ext cx="2120256" cy="1272154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894" tIns="109055" rIns="103894" bIns="10905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Write clear subject &amp; message</a:t>
          </a:r>
        </a:p>
      </dsp:txBody>
      <dsp:txXfrm>
        <a:off x="2364210" y="2224081"/>
        <a:ext cx="2120256" cy="12721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2T09:40:15.2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2031 0 24575,'-28'9'0,"8"-2"0,-21 0 0,-1-3 0,1-1 0,-78-6 0,-52 4 0,9 25 0,113-16 0,-1-2 0,-58 2 0,-13-3 0,105-5 0,1 1 0,-1 1 0,1 1 0,0 0 0,-22 11 0,-257 157 0,204-116 0,70-45 0,-204 135 0,182-113 0,2 2 0,-49 56 0,70-70 0,0 1 0,1 0 0,2 2 0,0 0 0,-15 33 0,23-39 0,0 1 0,1 1 0,1 0 0,1 0 0,1 0 0,0 0 0,0 39 0,4-2 0,2-1 0,16 99 0,-17-150 0,3 19 0,2 1 0,1-1 0,18 44 0,-11-42 0,0-2 0,2 1 0,0-2 0,2 0 0,1-1 0,0-1 0,37 31 0,-2-10 0,1-2 0,68 38 0,1-8 0,136 57 0,-91-50 0,-152-73 0,1 1 0,-1-2 0,1 0 0,0-2 0,24 2 0,95-5 0,-69-2 0,-47 3 0,18 1 0,0-2 0,-1-2 0,1-1 0,-1-2 0,63-18 0,-63 11 0,49-18 0,108-22 0,325-63 0,-419 98 0,-64 13 0,57-15 0,15-14 0,127-56 0,-207 75 0,-2-1 0,40-31 0,-2 1 0,101-71 0,-154 108 0,-1-1 0,1 0 0,-2-1 0,1 0 0,-2-1 0,1 0 0,-2-1 0,0 0 0,12-25 0,19-28 0,-33 57 0,-1 0 0,-1 0 0,0-1 0,0 0 0,-1 0 0,0 0 0,0 0 0,-1 0 0,1-18 0,-1-10 0,-5-51 0,1 30 0,3-6 0,1 42 0,-2-1 0,0 0 0,-2 1 0,-5-29 0,4 40 0,-1 0 0,-1 1 0,0 0 0,-1-1 0,0 2 0,-1-1 0,-12-15 0,-63-63 0,67 73 0,-3-2 0,-2 1 0,0 1 0,-1 1 0,-1 1 0,0 0 0,0 2 0,-2 0 0,-28-9 0,-85-36 0,83 33 0,-29-12 0,30 11 0,-1 2 0,-97-26 0,149 49 0,-46-12 0,1 3 0,-95-7 0,118 15 0,0-2 0,1-1 0,-1-1 0,-24-8 0,25 6 0,-1 1 0,0 1 0,-46-4 0,-522 9 0,264 1 0,194-1-1365,111 0-5461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2T09:40:32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3624 435 24575,'-4'-2'0,"-1"0"0,1 0 0,0-1 0,0 1 0,0-1 0,0 0 0,0 0 0,1 0 0,-5-5 0,-5-4 0,-53-38 0,-2 3 0,-74-39 0,99 64 0,-1 2 0,-1 2 0,0 2 0,-88-20 0,-150-22 0,239 52 0,1 1 0,-1 2 0,-78 6 0,31-1 0,-14-2 0,-140-17 0,141 8 0,-169 5 0,143 6 0,99 0 0,0 2 0,0 1 0,1 1 0,0 2 0,-33 13 0,-44 10 0,-109 32 0,-49 11 0,223-64 0,1 3 0,1 1 0,-67 33 0,90-38 0,1 1 0,0 0 0,0 1 0,-20 19 0,-52 58 0,76-75 0,-9 12 0,2 1 0,1 1 0,1 1 0,-22 49 0,10-21 0,21-41 0,-66 138 0,66-133 0,1 1 0,1 1 0,1-1 0,1 1 0,-2 38 0,9 258 0,-1-298 0,1 1 0,1 0 0,0-1 0,2 0 0,8 22 0,48 93 0,-40-92 0,-6-13 0,1-2 0,1 0 0,35 40 0,76 70 0,-125-134 0,68 68 0,3-3 0,3-4 0,144 94 0,-151-116 0,107 61 0,-157-95 0,-1 0 0,1-1 0,1-2 0,-1 0 0,1-1 0,0-1 0,26 1 0,261-4 0,-135-4 0,-126 2 0,-1-3 0,0-2 0,0-2 0,0-2 0,50-18 0,-57 18 0,73-9 0,24-6 0,147-64 0,-221 65 0,-2-4 0,82-49 0,-54 24 0,89-59 0,-146 89 0,0-1 0,-2-2 0,33-35 0,-34 30 0,-15 17 0,0-2 0,-1 1 0,0-2 0,14-24 0,29-77 0,75-234 0,-119 317 0,-1 0 0,-2-1 0,-2 0 0,5-65 0,1-54 0,-1-28 0,-11 117 0,-3-83 0,0 140 0,0-1 0,0 1 0,-1 0 0,0-1 0,-1 1 0,0 1 0,0-1 0,-1 0 0,0 1 0,0 0 0,-1 0 0,0 1 0,0 0 0,-1 0 0,0 0 0,-1 1 0,1 0 0,-1 0 0,0 0 0,0 1 0,-1 1 0,0 0 0,0 0 0,0 0 0,-11-2 0,-28 2-1365,25 3-5461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2T09:40:40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4786 1249 24575,'4'-37'0,"2"0"0,24-69 0,5-15 0,-27 74 0,-2 0 0,-4-1 0,-2 1 0,-15-65 0,8 94 0,-1 0 0,-1 1 0,-1-1 0,-2 2 0,0-1 0,-2 1 0,-1 0 0,0 1 0,-37-28 0,7 12 0,-1 1 0,-2 2 0,-65-30 0,-126-46 0,58 35 0,132 49 0,0 0 0,-2 2 0,-1 2 0,-1 1 0,-81-15 0,89 25 0,0 1 0,0 1 0,0 1 0,-87 5 0,28-1 0,-253-3 0,-200 3 0,301 12 0,-38-1 0,79 0 0,39 0 0,142-11 0,0 2 0,0 0 0,1 1 0,-33 9 0,-75 11 0,100-19 0,-77 19 0,37-6 0,60-14 0,0 2 0,0 0 0,1 0 0,1 1 0,0 1 0,1 0 0,-19 12 0,-39 19 0,26-15 0,1 1 0,2 1 0,2 2 0,2 1 0,2 1 0,2 1 0,-59 66 0,79-76 0,1 0 0,2 2 0,1-1 0,2 1 0,1 0 0,2 1 0,2 0 0,2 0 0,1 0 0,0 38 0,4-4 0,-1-34 0,1-1 0,2 1 0,1-1 0,2 1 0,2-1 0,1 0 0,15 26 0,34 28 0,6-1 0,145 132 0,-149-152 0,-30-33 0,2-1 0,1-1 0,44 24 0,34 24 0,-91-57 0,1 0 0,1-1 0,0 0 0,2-1 0,30 12 0,-2-3 0,6 3 0,1-2 0,2-1 0,125 29 0,-109-34 0,0-3 0,1-2 0,0-2 0,130 2 0,254-13 0,-318-2 0,172-21 0,-215 15 0,-19 3 0,-2-3 0,82-17 0,-116 19 0,1 2 0,62-4 0,-24 2 0,105-3 0,-130 10 0,0-2 0,59-9 0,12-10 0,155-40 0,-253 55 0,22-4 0,-2-2 0,0-2 0,-1-1 0,78-35 0,-60 18 0,-46 25 0,0-1 0,-2 0 0,0-1 0,-1-1 0,0 0 0,-2-1 0,0 0 0,-1-1 0,16-18 0,9-17 0,-22 27 0,-1-1 0,-1 0 0,14-31 0,-22 33 0,-1-1 0,-2 0 0,-2 0 0,-1 0 0,-2 0 0,-1-1 0,-1 1 0,-12-42 0,9 56-170,-1 0-1,-1 0 0,0 0 1,-1 1-1,0-1 0,-1 1 1,-13-10-1,0 1-6655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2T09:40:45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1682 221 24575,'-16'0'0,"-4"1"0,-1-1 0,1-1 0,0-1 0,-1-1 0,1 0 0,-31-10 0,-57-21 0,-24-9 0,73 21 0,-1 3 0,-1 3 0,-118-16 0,70 18 0,-158-2 0,205 15 0,33-1 0,1 2 0,-1 0 0,-50 10 0,65-5 0,1 0 0,0 1 0,1 1 0,-1 0 0,1 0 0,1 2 0,0-1 0,-16 17 0,1-3 0,16-13 0,0 0 0,1 1 0,0 1 0,1-1 0,1 1 0,-13 24 0,7-9 0,2 0 0,-11 34 0,16-37 0,2-1 0,0 2 0,1-1 0,0 30 0,9 93 0,-4-124 0,2-1 0,0 0 0,2 0 0,0-1 0,1 0 0,19 38 0,-6-21 0,2-1 0,41 53 0,-42-65 0,1 0 0,1-2 0,1 0 0,1-2 0,1 0 0,0-2 0,2-1 0,40 18 0,-23-17 0,53 13 0,20 6 0,17 4 0,-44-16 0,-37-10 0,61 8 0,-56-16 0,0-3 0,75-5 0,-59 0 0,-54 0 0,0-1 0,0-1 0,-1-1 0,1-1 0,-1-1 0,25-10 0,0-3 0,65-39 0,-69 33 0,-1-1 0,-2-3 0,45-42 0,-68 53 0,-1-1 0,-1 0 0,0 0 0,-2-1 0,0-1 0,11-31 0,-16 37 0,7-12 0,-1 0 0,-2 0 0,-1-1 0,-1 0 0,-2 0 0,0-1 0,2-52 0,-7 50 0,0 8 0,-1 0 0,-1 0 0,-6-40 0,6 57 0,-1 0 0,1 0 0,-1 1 0,-1-1 0,1 1 0,-1-1 0,0 1 0,0 0 0,0 0 0,0 0 0,-1 0 0,0 1 0,0-1 0,-1 1 0,1 0 0,-1 1 0,0-1 0,0 1 0,-8-5 0,-76-37 0,-97-42 0,170 82-227,0 1-1,-1 1 1,0 0-1,0 1 1,-31 0-1,24 2-6598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686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Introduce the session and tools. Explain why productivity apps matter for school, work, and teamwork.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Demonstrate composing a new email. Students practice sending one to the teacher.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Explain what these all mean</a:t>
            </a:r>
          </a:p>
        </p:txBody>
      </p:sp>
    </p:spTree>
    <p:extLst>
      <p:ext uri="{BB962C8B-B14F-4D97-AF65-F5344CB8AC3E}">
        <p14:creationId xmlns:p14="http://schemas.microsoft.com/office/powerpoint/2010/main" val="3464972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Discuss when to use each. Show a mistake example with Reply All.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99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Get them to create a folder with your email address and put everything linking to that in there.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Demonstrate this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Demonstrate switching from Mail to Calendar view on both devices.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Walk through creating a meeting and inviting attendees.</a:t>
            </a:r>
            <a:r>
              <a:rPr lang="en-GB" dirty="0"/>
              <a:t> Don’t go into teams to much as we will cover that next week.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Show recurring event setup and reminder customization.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RSVP options and automatic calendar updates.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Show creating a To-Do item. Students make a task list for exam prep.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Get them to do this in their own time.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Show Trello sample board with To Do, Doing, Done.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Explain how it is easy to use and should be explored as home work.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4677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Show Planner board view and adding tasks to buckets.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michael.chen@techsolutions.com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13" Type="http://schemas.openxmlformats.org/officeDocument/2006/relationships/customXml" Target="../ink/ink4.xml"/><Relationship Id="rId3" Type="http://schemas.openxmlformats.org/officeDocument/2006/relationships/image" Target="../media/image2.jpeg"/><Relationship Id="rId7" Type="http://schemas.openxmlformats.org/officeDocument/2006/relationships/customXml" Target="../ink/ink1.xm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customXml" Target="../ink/ink3.xml"/><Relationship Id="rId5" Type="http://schemas.openxmlformats.org/officeDocument/2006/relationships/image" Target="../media/image11.png"/><Relationship Id="rId10" Type="http://schemas.openxmlformats.org/officeDocument/2006/relationships/image" Target="../media/image160.png"/><Relationship Id="rId4" Type="http://schemas.openxmlformats.org/officeDocument/2006/relationships/image" Target="../media/image10.png"/><Relationship Id="rId9" Type="http://schemas.openxmlformats.org/officeDocument/2006/relationships/customXml" Target="../ink/ink2.xml"/><Relationship Id="rId1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62V-cuPqttk?feature=oembed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whrkvby4yeE?feature=oembed" TargetMode="External"/><Relationship Id="rId4" Type="http://schemas.openxmlformats.org/officeDocument/2006/relationships/image" Target="../media/image2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group of colorful envelopes&#10;&#10;AI-generated content may be incorrect.">
            <a:extLst>
              <a:ext uri="{FF2B5EF4-FFF2-40B4-BE49-F238E27FC236}">
                <a16:creationId xmlns:a16="http://schemas.microsoft.com/office/drawing/2014/main" id="{A3677327-8F93-4BE8-ED25-0070554031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985" b="-1"/>
          <a:stretch>
            <a:fillRect/>
          </a:stretch>
        </p:blipFill>
        <p:spPr>
          <a:xfrm>
            <a:off x="1143" y="1282"/>
            <a:ext cx="9143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7279B88-05B0-AA5C-8A53-8740CC269C76}"/>
              </a:ext>
            </a:extLst>
          </p:cNvPr>
          <p:cNvSpPr/>
          <p:nvPr/>
        </p:nvSpPr>
        <p:spPr>
          <a:xfrm>
            <a:off x="2682910" y="5339255"/>
            <a:ext cx="1818290" cy="2576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7FE6A0-F520-1637-7C87-D8B53C01867B}"/>
              </a:ext>
            </a:extLst>
          </p:cNvPr>
          <p:cNvSpPr txBox="1"/>
          <p:nvPr/>
        </p:nvSpPr>
        <p:spPr>
          <a:xfrm>
            <a:off x="2753710" y="5283427"/>
            <a:ext cx="1818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  <a:r>
              <a:rPr lang="en-GB" baseline="30000" dirty="0"/>
              <a:t>th</a:t>
            </a:r>
            <a:r>
              <a:rPr lang="en-GB" dirty="0"/>
              <a:t> September </a:t>
            </a:r>
          </a:p>
        </p:txBody>
      </p:sp>
    </p:spTree>
    <p:extLst>
      <p:ext uri="{BB962C8B-B14F-4D97-AF65-F5344CB8AC3E}">
        <p14:creationId xmlns:p14="http://schemas.microsoft.com/office/powerpoint/2010/main" val="2625776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1ABEE-07DC-69C7-5800-2C813A49F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85723"/>
            <a:ext cx="8229600" cy="1393906"/>
          </a:xfrm>
        </p:spPr>
        <p:txBody>
          <a:bodyPr>
            <a:normAutofit fontScale="90000"/>
          </a:bodyPr>
          <a:lstStyle/>
          <a:p>
            <a:r>
              <a:rPr lang="en-GB" dirty="0"/>
              <a:t>Learning Outcomes</a:t>
            </a:r>
            <a:br>
              <a:rPr lang="en-GB" dirty="0"/>
            </a:br>
            <a:r>
              <a:rPr lang="en-GB" dirty="0"/>
              <a:t>🎯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E2446-AEA8-6762-FC1C-0FD3376F72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88" y="174631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dirty="0"/>
              <a:t>By the end of this session, you will be able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Navigate Microsoft Outlook efficiently and professionally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Manage your inbox using rules, folders, and organisation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Create and manage calendar events with reminders and invitations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Outlook's task management features effectively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Explore Microsoft Planner for team collaboration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 assignment deadlines to your Outlook calendar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674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Outlook Webmail Icon">
            <a:extLst>
              <a:ext uri="{FF2B5EF4-FFF2-40B4-BE49-F238E27FC236}">
                <a16:creationId xmlns:a16="http://schemas.microsoft.com/office/drawing/2014/main" id="{9592E293-2994-99A9-E016-798E1B3AB0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1" r="16204" b="1"/>
          <a:stretch>
            <a:fillRect/>
          </a:stretch>
        </p:blipFill>
        <p:spPr bwMode="auto">
          <a:xfrm>
            <a:off x="20" y="10"/>
            <a:ext cx="585852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51551" y="743447"/>
            <a:ext cx="2584324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4500" dirty="0"/>
              <a:t>Outlook</a:t>
            </a:r>
            <a:br>
              <a:rPr lang="en-GB" sz="4500" dirty="0"/>
            </a:br>
            <a:r>
              <a:rPr lang="en-GB" sz="2400" dirty="0"/>
              <a:t>What is it?</a:t>
            </a:r>
            <a:br>
              <a:rPr lang="en-GB" sz="2400" dirty="0"/>
            </a:br>
            <a:r>
              <a:rPr lang="en-GB" sz="2400" dirty="0"/>
              <a:t>Why is it important?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51552" y="4629234"/>
            <a:ext cx="2584324" cy="1485319"/>
          </a:xfrm>
          <a:noFill/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2400" dirty="0"/>
              <a:t>Outlook (Email, Calendar, To-Do), Trello, and Microsoft Planner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0746CD-DD8D-C742-9117-53CFB9752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6531" y="1514926"/>
            <a:ext cx="8178799" cy="460057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468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38EED3-F317-2B3E-6E0B-2CD006A9C0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2296" y="502022"/>
            <a:ext cx="7462363" cy="89084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defTabSz="914400">
              <a:lnSpc>
                <a:spcPct val="90000"/>
              </a:lnSpc>
            </a:pPr>
            <a:r>
              <a:rPr lang="en-US" sz="3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Microsoft Outlook?</a:t>
            </a:r>
            <a:br>
              <a:rPr lang="en-US" sz="3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5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5443D7-5F69-08D5-FA36-22BC5F96CE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902" y="1095154"/>
            <a:ext cx="4609108" cy="526082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defTabSz="914400">
              <a:lnSpc>
                <a:spcPct val="90000"/>
              </a:lnSpc>
            </a:pPr>
            <a:r>
              <a:rPr lang="en-US" sz="2600" b="1" dirty="0">
                <a:solidFill>
                  <a:schemeClr val="tx1"/>
                </a:solidFill>
              </a:rPr>
              <a:t>Your all-in-one communication and organization tool</a:t>
            </a:r>
            <a:endParaRPr lang="en-US" sz="2600" dirty="0">
              <a:solidFill>
                <a:schemeClr val="tx1"/>
              </a:solidFill>
            </a:endParaRPr>
          </a:p>
          <a:p>
            <a:pPr algn="l" defTabSz="914400">
              <a:lnSpc>
                <a:spcPct val="90000"/>
              </a:lnSpc>
            </a:pPr>
            <a:r>
              <a:rPr lang="en-US" sz="2600" b="1" dirty="0">
                <a:solidFill>
                  <a:schemeClr val="tx1"/>
                </a:solidFill>
              </a:rPr>
              <a:t>Core Features:</a:t>
            </a:r>
            <a:endParaRPr lang="en-US" sz="2600" dirty="0">
              <a:solidFill>
                <a:schemeClr val="tx1"/>
              </a:solidFill>
            </a:endParaRPr>
          </a:p>
          <a:p>
            <a:pPr algn="l" defTabSz="914400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📧 </a:t>
            </a:r>
            <a:r>
              <a:rPr lang="en-US" sz="2600" b="1" dirty="0">
                <a:solidFill>
                  <a:schemeClr val="tx1"/>
                </a:solidFill>
              </a:rPr>
              <a:t>Email</a:t>
            </a:r>
            <a:r>
              <a:rPr lang="en-US" sz="2600" dirty="0">
                <a:solidFill>
                  <a:schemeClr val="tx1"/>
                </a:solidFill>
              </a:rPr>
              <a:t> - Send, receive, and organize messages</a:t>
            </a:r>
          </a:p>
          <a:p>
            <a:pPr algn="l" defTabSz="914400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📅 </a:t>
            </a:r>
            <a:r>
              <a:rPr lang="en-US" sz="2600" b="1" dirty="0">
                <a:solidFill>
                  <a:schemeClr val="tx1"/>
                </a:solidFill>
              </a:rPr>
              <a:t>Calendar</a:t>
            </a:r>
            <a:r>
              <a:rPr lang="en-US" sz="2600" dirty="0">
                <a:solidFill>
                  <a:schemeClr val="tx1"/>
                </a:solidFill>
              </a:rPr>
              <a:t> - Schedule meetings and appointments</a:t>
            </a:r>
          </a:p>
          <a:p>
            <a:pPr algn="l" defTabSz="914400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👥 </a:t>
            </a:r>
            <a:r>
              <a:rPr lang="en-US" sz="2600" b="1" dirty="0">
                <a:solidFill>
                  <a:schemeClr val="tx1"/>
                </a:solidFill>
              </a:rPr>
              <a:t>Contacts</a:t>
            </a:r>
            <a:r>
              <a:rPr lang="en-US" sz="2600" dirty="0">
                <a:solidFill>
                  <a:schemeClr val="tx1"/>
                </a:solidFill>
              </a:rPr>
              <a:t> - Manage contact information</a:t>
            </a:r>
          </a:p>
          <a:p>
            <a:pPr algn="l" defTabSz="914400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✅ </a:t>
            </a:r>
            <a:r>
              <a:rPr lang="en-US" sz="2600" b="1" dirty="0">
                <a:solidFill>
                  <a:schemeClr val="tx1"/>
                </a:solidFill>
              </a:rPr>
              <a:t>Tasks</a:t>
            </a:r>
            <a:r>
              <a:rPr lang="en-US" sz="2600" dirty="0">
                <a:solidFill>
                  <a:schemeClr val="tx1"/>
                </a:solidFill>
              </a:rPr>
              <a:t> - Create and track to-do lists</a:t>
            </a:r>
          </a:p>
          <a:p>
            <a:pPr algn="l" defTabSz="914400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📝 </a:t>
            </a:r>
            <a:r>
              <a:rPr lang="en-US" sz="2600" b="1" dirty="0">
                <a:solidFill>
                  <a:schemeClr val="tx1"/>
                </a:solidFill>
              </a:rPr>
              <a:t>Notes</a:t>
            </a:r>
            <a:r>
              <a:rPr lang="en-US" sz="2600" dirty="0">
                <a:solidFill>
                  <a:schemeClr val="tx1"/>
                </a:solidFill>
              </a:rPr>
              <a:t> - Quick reminders and notes</a:t>
            </a:r>
          </a:p>
          <a:p>
            <a:pPr algn="l" defTabSz="914400">
              <a:lnSpc>
                <a:spcPct val="90000"/>
              </a:lnSpc>
            </a:pPr>
            <a:r>
              <a:rPr lang="en-US" sz="2600" b="1" dirty="0">
                <a:solidFill>
                  <a:schemeClr val="tx1"/>
                </a:solidFill>
              </a:rPr>
              <a:t>Available on:</a:t>
            </a:r>
            <a:r>
              <a:rPr lang="en-US" sz="2600" dirty="0">
                <a:solidFill>
                  <a:schemeClr val="tx1"/>
                </a:solidFill>
              </a:rPr>
              <a:t> Desktop Web and  Mobile devices (iOS &amp; Android)</a:t>
            </a:r>
          </a:p>
          <a:p>
            <a:pPr algn="l" defTabSz="914400">
              <a:lnSpc>
                <a:spcPct val="90000"/>
              </a:lnSpc>
            </a:pPr>
            <a:r>
              <a:rPr lang="en-US" sz="2600" b="1" dirty="0">
                <a:solidFill>
                  <a:schemeClr val="tx1"/>
                </a:solidFill>
              </a:rPr>
              <a:t>Integrates with:</a:t>
            </a:r>
            <a:r>
              <a:rPr lang="en-US" sz="2600" dirty="0">
                <a:solidFill>
                  <a:schemeClr val="tx1"/>
                </a:solidFill>
              </a:rPr>
              <a:t> Microsoft 365, Teams, OneDrive, and much more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5" name="Video 4" descr="Wires Linked To Core Router">
            <a:extLst>
              <a:ext uri="{FF2B5EF4-FFF2-40B4-BE49-F238E27FC236}">
                <a16:creationId xmlns:a16="http://schemas.microsoft.com/office/drawing/2014/main" id="{2A230782-6D9D-AD1F-EA36-73FEEEFB04C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11471" r="13314" b="-1"/>
          <a:stretch>
            <a:fillRect/>
          </a:stretch>
        </p:blipFill>
        <p:spPr>
          <a:xfrm>
            <a:off x="5326912" y="1763501"/>
            <a:ext cx="3458186" cy="291724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73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73321" y="640080"/>
            <a:ext cx="4688333" cy="2351922"/>
          </a:xfrm>
        </p:spPr>
        <p:txBody>
          <a:bodyPr anchor="b">
            <a:normAutofit/>
          </a:bodyPr>
          <a:lstStyle/>
          <a:p>
            <a:pPr algn="l"/>
            <a:r>
              <a:rPr lang="en-GB" sz="4700" dirty="0"/>
              <a:t>Outlook — Email &amp; Inbox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73320" y="4636008"/>
            <a:ext cx="4688333" cy="1572768"/>
          </a:xfrm>
        </p:spPr>
        <p:txBody>
          <a:bodyPr>
            <a:normAutofit/>
          </a:bodyPr>
          <a:lstStyle/>
          <a:p>
            <a:pPr algn="l"/>
            <a:r>
              <a:rPr sz="2400" dirty="0"/>
              <a:t>Learn how to send, organi</a:t>
            </a:r>
            <a:r>
              <a:rPr lang="en-GB" sz="2400" dirty="0"/>
              <a:t>z</a:t>
            </a:r>
            <a:r>
              <a:rPr sz="2400" dirty="0"/>
              <a:t>e, and manage emails effectively</a:t>
            </a:r>
            <a:endParaRPr lang="en-GB" sz="2400" dirty="0"/>
          </a:p>
        </p:txBody>
      </p:sp>
      <p:pic>
        <p:nvPicPr>
          <p:cNvPr id="5" name="Picture 4" descr="Colorful envelopes">
            <a:extLst>
              <a:ext uri="{FF2B5EF4-FFF2-40B4-BE49-F238E27FC236}">
                <a16:creationId xmlns:a16="http://schemas.microsoft.com/office/drawing/2014/main" id="{B4CA8D86-6B8A-6766-7EA0-42237E20D6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835" r="32166" b="-1"/>
          <a:stretch>
            <a:fillRect/>
          </a:stretch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646" y="4409267"/>
            <a:ext cx="3182692" cy="18288"/>
          </a:xfrm>
          <a:custGeom>
            <a:avLst/>
            <a:gdLst>
              <a:gd name="csX0" fmla="*/ 0 w 3182692"/>
              <a:gd name="csY0" fmla="*/ 0 h 18288"/>
              <a:gd name="csX1" fmla="*/ 604711 w 3182692"/>
              <a:gd name="csY1" fmla="*/ 0 h 18288"/>
              <a:gd name="csX2" fmla="*/ 1241250 w 3182692"/>
              <a:gd name="csY2" fmla="*/ 0 h 18288"/>
              <a:gd name="csX3" fmla="*/ 1909615 w 3182692"/>
              <a:gd name="csY3" fmla="*/ 0 h 18288"/>
              <a:gd name="csX4" fmla="*/ 2577981 w 3182692"/>
              <a:gd name="csY4" fmla="*/ 0 h 18288"/>
              <a:gd name="csX5" fmla="*/ 3182692 w 3182692"/>
              <a:gd name="csY5" fmla="*/ 0 h 18288"/>
              <a:gd name="csX6" fmla="*/ 3182692 w 3182692"/>
              <a:gd name="csY6" fmla="*/ 18288 h 18288"/>
              <a:gd name="csX7" fmla="*/ 2482500 w 3182692"/>
              <a:gd name="csY7" fmla="*/ 18288 h 18288"/>
              <a:gd name="csX8" fmla="*/ 1782308 w 3182692"/>
              <a:gd name="csY8" fmla="*/ 18288 h 18288"/>
              <a:gd name="csX9" fmla="*/ 1145769 w 3182692"/>
              <a:gd name="csY9" fmla="*/ 18288 h 18288"/>
              <a:gd name="csX10" fmla="*/ 0 w 3182692"/>
              <a:gd name="csY10" fmla="*/ 18288 h 18288"/>
              <a:gd name="csX11" fmla="*/ 0 w 3182692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126686" y="-21366"/>
                  <a:pt x="467788" y="9025"/>
                  <a:pt x="604711" y="0"/>
                </a:cubicBezTo>
                <a:cubicBezTo>
                  <a:pt x="741634" y="-9025"/>
                  <a:pt x="1061620" y="6814"/>
                  <a:pt x="1241250" y="0"/>
                </a:cubicBezTo>
                <a:cubicBezTo>
                  <a:pt x="1420880" y="-6814"/>
                  <a:pt x="1713773" y="13383"/>
                  <a:pt x="1909615" y="0"/>
                </a:cubicBezTo>
                <a:cubicBezTo>
                  <a:pt x="2105457" y="-13383"/>
                  <a:pt x="2257256" y="13567"/>
                  <a:pt x="2577981" y="0"/>
                </a:cubicBezTo>
                <a:cubicBezTo>
                  <a:pt x="2898706" y="-13567"/>
                  <a:pt x="3026063" y="6328"/>
                  <a:pt x="3182692" y="0"/>
                </a:cubicBezTo>
                <a:cubicBezTo>
                  <a:pt x="3181983" y="8157"/>
                  <a:pt x="3182279" y="12125"/>
                  <a:pt x="3182692" y="18288"/>
                </a:cubicBezTo>
                <a:cubicBezTo>
                  <a:pt x="2998421" y="21742"/>
                  <a:pt x="2675038" y="19014"/>
                  <a:pt x="2482500" y="18288"/>
                </a:cubicBezTo>
                <a:cubicBezTo>
                  <a:pt x="2289962" y="17562"/>
                  <a:pt x="1930644" y="6834"/>
                  <a:pt x="1782308" y="18288"/>
                </a:cubicBezTo>
                <a:cubicBezTo>
                  <a:pt x="1633972" y="29742"/>
                  <a:pt x="1287388" y="-1992"/>
                  <a:pt x="1145769" y="18288"/>
                </a:cubicBezTo>
                <a:cubicBezTo>
                  <a:pt x="1004150" y="38568"/>
                  <a:pt x="256377" y="-37438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83446" y="18201"/>
                  <a:pt x="432812" y="7290"/>
                  <a:pt x="604711" y="0"/>
                </a:cubicBezTo>
                <a:cubicBezTo>
                  <a:pt x="776610" y="-7290"/>
                  <a:pt x="982253" y="15478"/>
                  <a:pt x="1145769" y="0"/>
                </a:cubicBezTo>
                <a:cubicBezTo>
                  <a:pt x="1309285" y="-15478"/>
                  <a:pt x="1514247" y="-25520"/>
                  <a:pt x="1845961" y="0"/>
                </a:cubicBezTo>
                <a:cubicBezTo>
                  <a:pt x="2177675" y="25520"/>
                  <a:pt x="2297588" y="16646"/>
                  <a:pt x="2450673" y="0"/>
                </a:cubicBezTo>
                <a:cubicBezTo>
                  <a:pt x="2603758" y="-16646"/>
                  <a:pt x="3023048" y="-21196"/>
                  <a:pt x="3182692" y="0"/>
                </a:cubicBezTo>
                <a:cubicBezTo>
                  <a:pt x="3182428" y="4493"/>
                  <a:pt x="3183076" y="9472"/>
                  <a:pt x="3182692" y="18288"/>
                </a:cubicBezTo>
                <a:cubicBezTo>
                  <a:pt x="3039109" y="-12701"/>
                  <a:pt x="2823860" y="13848"/>
                  <a:pt x="2546154" y="18288"/>
                </a:cubicBezTo>
                <a:cubicBezTo>
                  <a:pt x="2268448" y="22728"/>
                  <a:pt x="2098674" y="5291"/>
                  <a:pt x="1845961" y="18288"/>
                </a:cubicBezTo>
                <a:cubicBezTo>
                  <a:pt x="1593248" y="31285"/>
                  <a:pt x="1456743" y="27560"/>
                  <a:pt x="1304904" y="18288"/>
                </a:cubicBezTo>
                <a:cubicBezTo>
                  <a:pt x="1153065" y="9016"/>
                  <a:pt x="947204" y="11126"/>
                  <a:pt x="668365" y="18288"/>
                </a:cubicBezTo>
                <a:cubicBezTo>
                  <a:pt x="389526" y="25450"/>
                  <a:pt x="288244" y="-4628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Envelope">
            <a:extLst>
              <a:ext uri="{FF2B5EF4-FFF2-40B4-BE49-F238E27FC236}">
                <a16:creationId xmlns:a16="http://schemas.microsoft.com/office/drawing/2014/main" id="{89E1B889-93EE-2336-C3DC-6316AD886E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42517" y="2142336"/>
            <a:ext cx="2650489" cy="26504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59221E0-B6FC-4833-C14A-8B5327E9ABA3}"/>
              </a:ext>
            </a:extLst>
          </p:cNvPr>
          <p:cNvSpPr txBox="1"/>
          <p:nvPr/>
        </p:nvSpPr>
        <p:spPr>
          <a:xfrm>
            <a:off x="3402420" y="871871"/>
            <a:ext cx="5112316" cy="4880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How to Write a Professional Email: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Write a Clear Subject Line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Keep it specific and under 8 words.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Examples:</a:t>
            </a: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"Meeting Request: Q4 Budget Review"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"Question About Marketing Timeline"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"Follow-up: Monday's Discussion"</a:t>
            </a:r>
          </a:p>
        </p:txBody>
      </p:sp>
    </p:spTree>
    <p:extLst>
      <p:ext uri="{BB962C8B-B14F-4D97-AF65-F5344CB8AC3E}">
        <p14:creationId xmlns:p14="http://schemas.microsoft.com/office/powerpoint/2010/main" val="3772300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B77F5BB8-36F2-B0B0-BF1A-C33C86D9497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42517" y="2142336"/>
            <a:ext cx="2650489" cy="26504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4C87B6-8AF9-72E4-CBED-8C1CFCC3554B}"/>
              </a:ext>
            </a:extLst>
          </p:cNvPr>
          <p:cNvSpPr txBox="1"/>
          <p:nvPr/>
        </p:nvSpPr>
        <p:spPr>
          <a:xfrm>
            <a:off x="3974336" y="1559975"/>
            <a:ext cx="4575243" cy="35517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Start with a Professional Greeting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Formal:</a:t>
            </a:r>
            <a:r>
              <a:rPr lang="en-US" sz="2400" dirty="0"/>
              <a:t> Dear Mr./Ms. [Last Name],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Standard:</a:t>
            </a:r>
            <a:r>
              <a:rPr lang="en-US" sz="2400" dirty="0"/>
              <a:t> Hello [First Name],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Groups:</a:t>
            </a:r>
            <a:r>
              <a:rPr lang="en-US" sz="2400" dirty="0"/>
              <a:t> Hi Team, or Dear all,</a:t>
            </a:r>
          </a:p>
        </p:txBody>
      </p:sp>
    </p:spTree>
    <p:extLst>
      <p:ext uri="{BB962C8B-B14F-4D97-AF65-F5344CB8AC3E}">
        <p14:creationId xmlns:p14="http://schemas.microsoft.com/office/powerpoint/2010/main" val="3006548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Pencil">
            <a:extLst>
              <a:ext uri="{FF2B5EF4-FFF2-40B4-BE49-F238E27FC236}">
                <a16:creationId xmlns:a16="http://schemas.microsoft.com/office/drawing/2014/main" id="{0E6FA29E-C546-951A-6DE1-3C088DC9F4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42517" y="2142336"/>
            <a:ext cx="2650489" cy="26504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BBE646-B2A4-4B3E-55A5-AB79342DA2EC}"/>
              </a:ext>
            </a:extLst>
          </p:cNvPr>
          <p:cNvSpPr txBox="1"/>
          <p:nvPr/>
        </p:nvSpPr>
        <p:spPr>
          <a:xfrm>
            <a:off x="3736259" y="1188934"/>
            <a:ext cx="4689986" cy="42876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Open with Your Purpose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State why you're writing in the first sentence or two.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Examples:</a:t>
            </a: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"I'm writing to request a meeting about..."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"Thank you for your email regarding..."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"I wanted to follow up on..."</a:t>
            </a:r>
          </a:p>
        </p:txBody>
      </p:sp>
    </p:spTree>
    <p:extLst>
      <p:ext uri="{BB962C8B-B14F-4D97-AF65-F5344CB8AC3E}">
        <p14:creationId xmlns:p14="http://schemas.microsoft.com/office/powerpoint/2010/main" val="966505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16597"/>
            <a:ext cx="548639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59" y="613954"/>
            <a:ext cx="8180615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B2A841-1D3F-C9DD-AE7F-54296061C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771" y="2860159"/>
            <a:ext cx="7455989" cy="328202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lvl="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</a:rPr>
              <a:t>Keep it clear and brief: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Use short paragraphs (2-4 sentences)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Use bullet points for multiple items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Stay focused on one topic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Put the most important information first </a:t>
            </a:r>
          </a:p>
          <a:p>
            <a:pPr marR="0" lvl="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</a:rPr>
              <a:t>Example: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I need your approval for the marketing budget. Key details: - Budget: £50,000 - Timeline: Q1 2025 - Expected results: 25% more leads Could you please review the attached document by Friday?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8650" y="6485313"/>
            <a:ext cx="78867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2FAED3A-FE8B-3ABD-86A9-F43AF2B7DC81}"/>
              </a:ext>
            </a:extLst>
          </p:cNvPr>
          <p:cNvSpPr txBox="1"/>
          <p:nvPr/>
        </p:nvSpPr>
        <p:spPr>
          <a:xfrm>
            <a:off x="881807" y="1071559"/>
            <a:ext cx="493533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b="1" dirty="0"/>
              <a:t>Write the Main Message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347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4DEEFD-879A-E989-A42F-6E26654EF540}"/>
              </a:ext>
            </a:extLst>
          </p:cNvPr>
          <p:cNvSpPr txBox="1"/>
          <p:nvPr/>
        </p:nvSpPr>
        <p:spPr>
          <a:xfrm>
            <a:off x="1109845" y="1276856"/>
            <a:ext cx="6056111" cy="34652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500" b="1" dirty="0"/>
              <a:t>End with Next Steps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600" b="1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600" dirty="0"/>
              <a:t>Tell the reader what you need or what happens next.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600" b="1" dirty="0"/>
              <a:t>Examples:</a:t>
            </a:r>
            <a:endParaRPr lang="en-US" sz="26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"Please let me know your decision by Friday."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"Could you send me the report by end of day?"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"I look forward to hearing your thoughts."</a:t>
            </a:r>
          </a:p>
        </p:txBody>
      </p:sp>
    </p:spTree>
    <p:extLst>
      <p:ext uri="{BB962C8B-B14F-4D97-AF65-F5344CB8AC3E}">
        <p14:creationId xmlns:p14="http://schemas.microsoft.com/office/powerpoint/2010/main" val="241386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Office Worker">
            <a:extLst>
              <a:ext uri="{FF2B5EF4-FFF2-40B4-BE49-F238E27FC236}">
                <a16:creationId xmlns:a16="http://schemas.microsoft.com/office/drawing/2014/main" id="{309B0222-DE41-7ACC-2869-D301F0207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9534" y="2230670"/>
            <a:ext cx="2746373" cy="27463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02940D-0FE8-D1DE-DDDA-19FD151BDC15}"/>
              </a:ext>
            </a:extLst>
          </p:cNvPr>
          <p:cNvSpPr txBox="1"/>
          <p:nvPr/>
        </p:nvSpPr>
        <p:spPr>
          <a:xfrm>
            <a:off x="4572000" y="573679"/>
            <a:ext cx="4288041" cy="5710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Use a Professional Sign-off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Common options:</a:t>
            </a: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Best regards,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Best,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Thank you,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Sincerely,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976" y="52996"/>
            <a:ext cx="4446455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75059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3672" y="-8167"/>
            <a:ext cx="3625552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48D3885B-3040-A622-E2BF-F6CBAB4F59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9104" y="934265"/>
            <a:ext cx="5594579" cy="425442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R="0" lvl="0" algn="ctr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64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</a:t>
            </a:r>
            <a:r>
              <a:rPr kumimoji="0" lang="en-US" altLang="en-US" sz="3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Add Your Signature</a:t>
            </a:r>
          </a:p>
          <a:p>
            <a:pPr marR="0" lvl="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Include: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Your full name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Job title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Company name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Phone number 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Email address </a:t>
            </a:r>
          </a:p>
          <a:p>
            <a:pPr marR="0" lvl="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31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Example:</a:t>
            </a:r>
            <a:endParaRPr kumimoji="0" lang="en-US" altLang="en-US" sz="31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</a:endParaRP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31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Sarah Johnson Marketing Manager ABC Corporation (555) 123-4567 sarah.johnson@abccorp.com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6793706" y="4146310"/>
            <a:ext cx="23568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24924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D1520A-972F-7F08-338B-60CFE08CB78C}"/>
              </a:ext>
            </a:extLst>
          </p:cNvPr>
          <p:cNvSpPr txBox="1"/>
          <p:nvPr/>
        </p:nvSpPr>
        <p:spPr>
          <a:xfrm>
            <a:off x="628650" y="557188"/>
            <a:ext cx="7886700" cy="11334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Proofread before sending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71FDD3F6-F265-97FB-C107-0C73F6C298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4312936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3922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FE21D1-76E3-BB65-ED52-F68B43C2FF6F}"/>
              </a:ext>
            </a:extLst>
          </p:cNvPr>
          <p:cNvSpPr txBox="1"/>
          <p:nvPr/>
        </p:nvSpPr>
        <p:spPr>
          <a:xfrm>
            <a:off x="159488" y="92685"/>
            <a:ext cx="8686800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3200" b="1" dirty="0"/>
              <a:t>Complete Example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sz="2400" b="1" dirty="0"/>
              <a:t>Subject:</a:t>
            </a:r>
            <a:r>
              <a:rPr lang="en-GB" sz="2400" dirty="0"/>
              <a:t> Meeting Request: Website Redesign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Hello Jennifer,</a:t>
            </a:r>
          </a:p>
          <a:p>
            <a:pPr>
              <a:buNone/>
            </a:pPr>
            <a:r>
              <a:rPr lang="en-GB" sz="2400" dirty="0"/>
              <a:t>I'd like to schedule a meeting to discuss the website redesign project. We need to review the timeline and budget.</a:t>
            </a:r>
          </a:p>
          <a:p>
            <a:pPr>
              <a:buNone/>
            </a:pPr>
            <a:r>
              <a:rPr lang="en-GB" sz="2400" dirty="0"/>
              <a:t>Are you available next week? I have these times open: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Tuesday, Oct 8 at 2:00 PM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Wednesday, Oct 9 at 10:00 AM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Thursday, Oct 10 at 3:00 PM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Please let me know which time works for you.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Best regards, </a:t>
            </a:r>
          </a:p>
          <a:p>
            <a:pPr>
              <a:buNone/>
            </a:pPr>
            <a:r>
              <a:rPr lang="en-GB" sz="2400" dirty="0"/>
              <a:t>Michael Chen </a:t>
            </a:r>
          </a:p>
          <a:p>
            <a:pPr>
              <a:buNone/>
            </a:pPr>
            <a:r>
              <a:rPr lang="en-GB" sz="2400" dirty="0"/>
              <a:t>Project Manager Tech Solutions Inc. (555) 234-5678 </a:t>
            </a:r>
            <a:r>
              <a:rPr lang="en-GB" sz="2400" dirty="0">
                <a:hlinkClick r:id="rId2"/>
              </a:rPr>
              <a:t>michael.chen@techsolutions.com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5335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36F400F-DF28-43BC-8D8E-4929793B3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0C207F-08AE-03B3-AA04-BDC2D598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68377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 b="1" dirty="0"/>
              <a:t>Quick Tips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36B33-7AE2-1E99-D992-6D2F89A3EF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77456"/>
            <a:ext cx="3823335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DO:</a:t>
            </a:r>
            <a:endParaRPr lang="en-GB" sz="2400" dirty="0"/>
          </a:p>
          <a:p>
            <a:r>
              <a:rPr lang="en-GB" sz="2400" dirty="0"/>
              <a:t>Be brief and direct</a:t>
            </a:r>
          </a:p>
          <a:p>
            <a:r>
              <a:rPr lang="en-GB" sz="2400" dirty="0"/>
              <a:t>Use proper grammar</a:t>
            </a:r>
          </a:p>
          <a:p>
            <a:r>
              <a:rPr lang="en-GB" sz="2400" dirty="0"/>
              <a:t>Be polite and respectful</a:t>
            </a:r>
          </a:p>
          <a:p>
            <a:r>
              <a:rPr lang="en-GB" sz="2400" dirty="0"/>
              <a:t>Include deadlines when requesting action</a:t>
            </a:r>
          </a:p>
          <a:p>
            <a:endParaRPr lang="en-GB" sz="21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C36C9F-2A34-456B-080C-5D9D780524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92015" y="2177456"/>
            <a:ext cx="3823335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DON'T:</a:t>
            </a:r>
            <a:endParaRPr lang="en-GB" sz="2400" dirty="0"/>
          </a:p>
          <a:p>
            <a:r>
              <a:rPr lang="en-GB" sz="2400" dirty="0"/>
              <a:t>Use emojis or slang</a:t>
            </a:r>
          </a:p>
          <a:p>
            <a:r>
              <a:rPr lang="en-GB" sz="2400" dirty="0"/>
              <a:t>Write in all caps</a:t>
            </a:r>
          </a:p>
          <a:p>
            <a:r>
              <a:rPr lang="en-GB" sz="2400" dirty="0"/>
              <a:t>Send when emotional</a:t>
            </a:r>
          </a:p>
          <a:p>
            <a:r>
              <a:rPr lang="en-GB" sz="2400" dirty="0"/>
              <a:t>Forget to proofread</a:t>
            </a:r>
          </a:p>
          <a:p>
            <a:r>
              <a:rPr lang="en-GB" sz="2400" dirty="0"/>
              <a:t>Use "Reply All" unnecessarily</a:t>
            </a:r>
          </a:p>
          <a:p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31238502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Activity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endParaRPr lang="en-US" sz="4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TextBox 2">
            <a:extLst>
              <a:ext uri="{FF2B5EF4-FFF2-40B4-BE49-F238E27FC236}">
                <a16:creationId xmlns:a16="http://schemas.microsoft.com/office/drawing/2014/main" id="{EA7DF60D-9ABA-5088-EBA3-42C0BEEE07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6685193"/>
              </p:ext>
            </p:extLst>
          </p:nvPr>
        </p:nvGraphicFramePr>
        <p:xfrm>
          <a:off x="628650" y="2228087"/>
          <a:ext cx="4730159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86EB11E-4337-9116-35E7-EA5C9E9FCF1C}"/>
              </a:ext>
            </a:extLst>
          </p:cNvPr>
          <p:cNvSpPr txBox="1"/>
          <p:nvPr/>
        </p:nvSpPr>
        <p:spPr>
          <a:xfrm>
            <a:off x="5794744" y="2721935"/>
            <a:ext cx="25199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Create an email to a fellow student  introducing your self. Tell them why you are here and what you want to achieve. CC your lecturer.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utlook Webmail Icon">
            <a:extLst>
              <a:ext uri="{FF2B5EF4-FFF2-40B4-BE49-F238E27FC236}">
                <a16:creationId xmlns:a16="http://schemas.microsoft.com/office/drawing/2014/main" id="{453D9071-4CCB-4A09-2BC6-A334A440D5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32" b="61254"/>
          <a:stretch>
            <a:fillRect/>
          </a:stretch>
        </p:blipFill>
        <p:spPr bwMode="auto">
          <a:xfrm>
            <a:off x="116731" y="173714"/>
            <a:ext cx="4377935" cy="300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348575-B106-7B82-CB46-6E7FDC22D0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7021" b="51986"/>
          <a:stretch>
            <a:fillRect/>
          </a:stretch>
        </p:blipFill>
        <p:spPr>
          <a:xfrm>
            <a:off x="4843822" y="173714"/>
            <a:ext cx="4095345" cy="29391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D7E42C-D72F-8EB3-3CB6-E5FCB14CDFE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624" r="69468" b="55391"/>
          <a:stretch>
            <a:fillRect/>
          </a:stretch>
        </p:blipFill>
        <p:spPr>
          <a:xfrm>
            <a:off x="116732" y="3677056"/>
            <a:ext cx="4455268" cy="27932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958BC2-CEF6-54C4-274C-FE2562D638C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1" t="30047" r="59257" b="53688"/>
          <a:stretch>
            <a:fillRect/>
          </a:stretch>
        </p:blipFill>
        <p:spPr>
          <a:xfrm>
            <a:off x="4834286" y="3745150"/>
            <a:ext cx="3725694" cy="250973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337DDF50-01B0-2AA0-FB3B-A82BCE76A000}"/>
                  </a:ext>
                </a:extLst>
              </p14:cNvPr>
              <p14:cNvContentPartPr/>
              <p14:nvPr/>
            </p14:nvContentPartPr>
            <p14:xfrm>
              <a:off x="1652118" y="1086553"/>
              <a:ext cx="1307160" cy="7801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337DDF50-01B0-2AA0-FB3B-A82BCE76A00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43478" y="1077553"/>
                <a:ext cx="1324800" cy="79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86E42F5-5014-4456-715D-C6F400DA677D}"/>
                  </a:ext>
                </a:extLst>
              </p14:cNvPr>
              <p14:cNvContentPartPr/>
              <p14:nvPr/>
            </p14:nvContentPartPr>
            <p14:xfrm>
              <a:off x="5362973" y="1477310"/>
              <a:ext cx="1334160" cy="9162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86E42F5-5014-4456-715D-C6F400DA677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354333" y="1468310"/>
                <a:ext cx="1351800" cy="9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F7CEFE77-2895-21F0-B3A6-A1DEF13ADC8C}"/>
                  </a:ext>
                </a:extLst>
              </p14:cNvPr>
              <p14:cNvContentPartPr/>
              <p14:nvPr/>
            </p14:nvContentPartPr>
            <p14:xfrm>
              <a:off x="280187" y="3869487"/>
              <a:ext cx="1801532" cy="7326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F7CEFE77-2895-21F0-B3A6-A1DEF13ADC8C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71185" y="3860487"/>
                <a:ext cx="1819176" cy="75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AE9519F-6A27-5BC4-B79B-FEC6B27A1168}"/>
                  </a:ext>
                </a:extLst>
              </p14:cNvPr>
              <p14:cNvContentPartPr/>
              <p14:nvPr/>
            </p14:nvContentPartPr>
            <p14:xfrm>
              <a:off x="5362973" y="4829226"/>
              <a:ext cx="762480" cy="4888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AE9519F-6A27-5BC4-B79B-FEC6B27A116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353973" y="4820586"/>
                <a:ext cx="780120" cy="506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254637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83798" y="201182"/>
            <a:ext cx="3212237" cy="12003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Reply, Reply All, Forward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2399" y="1944913"/>
            <a:ext cx="30175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83799" y="2344569"/>
            <a:ext cx="3702458" cy="28901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Use Reply for sender only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Reply All, use this if you want everyone to see your reply.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Forward to share with others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  <a:defRPr sz="1400"/>
            </a:pPr>
            <a:r>
              <a:rPr lang="en-US" sz="2400" dirty="0"/>
              <a:t>Now reply to the email you received from your fellow student using the reply or reply all function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61965" y="6072626"/>
            <a:ext cx="740664" cy="11559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336109" y="1694387"/>
            <a:ext cx="740664" cy="88751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72594" y="354959"/>
            <a:ext cx="4638730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5CC2BB-CBB2-BAA1-2799-25ACA66AC8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1383" t="19267" b="66738"/>
          <a:stretch>
            <a:fillRect/>
          </a:stretch>
        </p:blipFill>
        <p:spPr>
          <a:xfrm>
            <a:off x="4667693" y="2410349"/>
            <a:ext cx="4157294" cy="12958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99FA9-A689-0F2E-DAC7-C5583F2640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81371"/>
            <a:ext cx="7772400" cy="962967"/>
          </a:xfrm>
        </p:spPr>
        <p:txBody>
          <a:bodyPr>
            <a:noAutofit/>
          </a:bodyPr>
          <a:lstStyle/>
          <a:p>
            <a:r>
              <a:rPr lang="en-GB" sz="3200" dirty="0"/>
              <a:t>Activity </a:t>
            </a:r>
            <a:br>
              <a:rPr lang="en-GB" sz="3200" dirty="0"/>
            </a:br>
            <a:r>
              <a:rPr lang="en-GB" sz="3200" dirty="0"/>
              <a:t>Groups of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6CE423-029C-C511-2058-5F47AA6B6C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1397523"/>
            <a:ext cx="6400800" cy="4814741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Scenario – Christmas Office Party </a:t>
            </a:r>
            <a:r>
              <a:rPr lang="en-GB" sz="3600" b="1" dirty="0">
                <a:solidFill>
                  <a:schemeClr val="tx1"/>
                </a:solidFill>
              </a:rPr>
              <a:t>🎄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Your team is planning a Christmas office party.</a:t>
            </a:r>
          </a:p>
          <a:p>
            <a:r>
              <a:rPr lang="en-GB" sz="2400" dirty="0">
                <a:solidFill>
                  <a:schemeClr val="tx1"/>
                </a:solidFill>
              </a:rPr>
              <a:t>You will practise using different email features: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To, Cc, Bcc, Reply and Reply All.</a:t>
            </a:r>
          </a:p>
          <a:p>
            <a:r>
              <a:rPr lang="en-GB" sz="2400" dirty="0">
                <a:solidFill>
                  <a:schemeClr val="tx1"/>
                </a:solidFill>
              </a:rPr>
              <a:t>Team Roles</a:t>
            </a:r>
          </a:p>
          <a:p>
            <a:pPr lvl="0"/>
            <a:r>
              <a:rPr lang="en-GB" sz="2400" b="1" dirty="0">
                <a:solidFill>
                  <a:schemeClr val="tx1"/>
                </a:solidFill>
              </a:rPr>
              <a:t>Student 1:</a:t>
            </a:r>
            <a:r>
              <a:rPr lang="en-GB" sz="2400" dirty="0">
                <a:solidFill>
                  <a:schemeClr val="tx1"/>
                </a:solidFill>
              </a:rPr>
              <a:t> Christmas Party Organiser</a:t>
            </a:r>
          </a:p>
          <a:p>
            <a:pPr lvl="0"/>
            <a:r>
              <a:rPr lang="en-GB" sz="2400" b="1" dirty="0">
                <a:solidFill>
                  <a:schemeClr val="tx1"/>
                </a:solidFill>
              </a:rPr>
              <a:t>Student 2:</a:t>
            </a:r>
            <a:r>
              <a:rPr lang="en-GB" sz="2400" dirty="0">
                <a:solidFill>
                  <a:schemeClr val="tx1"/>
                </a:solidFill>
              </a:rPr>
              <a:t> Supervisor</a:t>
            </a:r>
          </a:p>
          <a:p>
            <a:pPr lvl="0"/>
            <a:r>
              <a:rPr lang="en-GB" sz="2400" b="1" dirty="0">
                <a:solidFill>
                  <a:schemeClr val="tx1"/>
                </a:solidFill>
              </a:rPr>
              <a:t>Students 3 &amp; 4:</a:t>
            </a:r>
            <a:r>
              <a:rPr lang="en-GB" sz="2400" dirty="0">
                <a:solidFill>
                  <a:schemeClr val="tx1"/>
                </a:solidFill>
              </a:rPr>
              <a:t> Coworkers</a:t>
            </a:r>
          </a:p>
          <a:p>
            <a:pPr lvl="0"/>
            <a:r>
              <a:rPr lang="en-GB" sz="2400" b="1" dirty="0">
                <a:solidFill>
                  <a:schemeClr val="tx1"/>
                </a:solidFill>
              </a:rPr>
              <a:t>Student 5:</a:t>
            </a:r>
            <a:r>
              <a:rPr lang="en-GB" sz="2400" dirty="0">
                <a:solidFill>
                  <a:schemeClr val="tx1"/>
                </a:solidFill>
              </a:rPr>
              <a:t> CEO/Boss – wants to receive all the information but does not want everyone else to know they are included.</a:t>
            </a:r>
          </a:p>
          <a:p>
            <a:endParaRPr lang="en-GB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937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Files">
            <a:extLst>
              <a:ext uri="{FF2B5EF4-FFF2-40B4-BE49-F238E27FC236}">
                <a16:creationId xmlns:a16="http://schemas.microsoft.com/office/drawing/2014/main" id="{0F397EBE-7BA8-F829-5A46-73F015DF3A3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8035"/>
          <a:stretch>
            <a:fillRect/>
          </a:stretch>
        </p:blipFill>
        <p:spPr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1026" name="Picture 2" descr="Organize your inbox - Microsoft Support">
            <a:extLst>
              <a:ext uri="{FF2B5EF4-FFF2-40B4-BE49-F238E27FC236}">
                <a16:creationId xmlns:a16="http://schemas.microsoft.com/office/drawing/2014/main" id="{3E395C54-976C-FC7C-805C-EFE09EFA7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4" r="5255" b="3"/>
          <a:stretch>
            <a:fillRect/>
          </a:stretch>
        </p:blipFill>
        <p:spPr bwMode="auto"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33" name="Freeform: Shape 1032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35" name="Freeform: Shape 1034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6042" y="859536"/>
            <a:ext cx="3624601" cy="1243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Organize Inbox</a:t>
            </a: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039" name="Rectangle 1038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6042" y="2512611"/>
            <a:ext cx="3624602" cy="36643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Create folders by subject/project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Use categories &amp; flags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Drag/drop to organize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Your Outlook Inbox Is a Mess — Here's How to Fix It Fast">
            <a:hlinkClick r:id="" action="ppaction://media"/>
            <a:extLst>
              <a:ext uri="{FF2B5EF4-FFF2-40B4-BE49-F238E27FC236}">
                <a16:creationId xmlns:a16="http://schemas.microsoft.com/office/drawing/2014/main" id="{BCB2CB58-2A53-CAC5-E8AF-0D9D45BA623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82600" y="1118489"/>
            <a:ext cx="8178799" cy="462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04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BBC8F9-2A9A-58A4-8A91-797D1E6BD6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5299" y="548464"/>
            <a:ext cx="5098906" cy="16756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200" dirty="0"/>
              <a:t>Rules &amp; Search</a:t>
            </a:r>
            <a:br>
              <a:rPr lang="en-US" sz="3200" dirty="0"/>
            </a:br>
            <a:endParaRPr lang="en-US" sz="3200" dirty="0"/>
          </a:p>
        </p:txBody>
      </p:sp>
      <p:pic>
        <p:nvPicPr>
          <p:cNvPr id="5" name="Picture 4" descr="Magnifying glass and question mark">
            <a:extLst>
              <a:ext uri="{FF2B5EF4-FFF2-40B4-BE49-F238E27FC236}">
                <a16:creationId xmlns:a16="http://schemas.microsoft.com/office/drawing/2014/main" id="{E569F948-5AD3-3BED-B95D-0E84394856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917" r="35268"/>
          <a:stretch>
            <a:fillRect/>
          </a:stretch>
        </p:blipFill>
        <p:spPr>
          <a:xfrm>
            <a:off x="20" y="10"/>
            <a:ext cx="3147352" cy="6857990"/>
          </a:xfrm>
          <a:prstGeom prst="rect">
            <a:avLst/>
          </a:prstGeom>
          <a:effectLst/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5094F24-CB8D-5797-0FC1-676478D667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15300" y="2409830"/>
            <a:ext cx="5098904" cy="370521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-228600" algn="l" defTabSz="914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Outlook rules are automated, customizable instructions that manage your emails by performing actions on incoming or outgoing messages based on specified conditions.</a:t>
            </a:r>
          </a:p>
          <a:p>
            <a:pPr marL="0" marR="0" lvl="0" indent="-228600" algn="l" defTabSz="914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0" marR="0" lvl="0" indent="-228600" algn="l" defTabSz="914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Outlook Search is a feature that allows you to find information within your Microsoft Outlook application, including emails, contacts, and calendar events.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5866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7E9FF7ED-C67F-4E8D-8157-6BB83D644C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243" y="643467"/>
            <a:ext cx="7805514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66432" y="975815"/>
            <a:ext cx="7211136" cy="112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Rules &amp; Search</a:t>
            </a:r>
          </a:p>
        </p:txBody>
      </p:sp>
      <p:sp>
        <p:nvSpPr>
          <p:cNvPr id="50" name="Rectangle 6">
            <a:extLst>
              <a:ext uri="{FF2B5EF4-FFF2-40B4-BE49-F238E27FC236}">
                <a16:creationId xmlns:a16="http://schemas.microsoft.com/office/drawing/2014/main" id="{9A36BEEB-EAB3-44BC-BC82-10039F230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6295" y="419766"/>
            <a:ext cx="1011410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112125-2250-1420-3538-75B45CEE6B95}"/>
              </a:ext>
            </a:extLst>
          </p:cNvPr>
          <p:cNvSpPr txBox="1"/>
          <p:nvPr/>
        </p:nvSpPr>
        <p:spPr>
          <a:xfrm>
            <a:off x="425302" y="2535094"/>
            <a:ext cx="8399721" cy="43229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ts val="1500"/>
              </a:spcBef>
              <a:spcAft>
                <a:spcPts val="750"/>
              </a:spcAft>
            </a:pPr>
            <a:r>
              <a:rPr lang="en-US" sz="2400" b="0" i="0" dirty="0">
                <a:effectLst/>
              </a:rPr>
              <a:t>How to Create a Rule</a:t>
            </a:r>
          </a:p>
          <a:p>
            <a:pPr defTabSz="914400">
              <a:lnSpc>
                <a:spcPct val="90000"/>
              </a:lnSpc>
              <a:spcBef>
                <a:spcPts val="750"/>
              </a:spcBef>
              <a:spcAft>
                <a:spcPts val="600"/>
              </a:spcAft>
            </a:pPr>
            <a:r>
              <a:rPr lang="en-US" sz="2400" b="1" i="0" dirty="0">
                <a:effectLst/>
              </a:rPr>
              <a:t>Right-click</a:t>
            </a:r>
            <a:r>
              <a:rPr lang="en-US" sz="2400" b="0" i="0" dirty="0">
                <a:effectLst/>
              </a:rPr>
              <a:t>: on an existing message and select Rules &gt; Create Rule. </a:t>
            </a:r>
          </a:p>
          <a:p>
            <a:pPr defTabSz="914400">
              <a:lnSpc>
                <a:spcPct val="90000"/>
              </a:lnSpc>
              <a:spcBef>
                <a:spcPts val="750"/>
              </a:spcBef>
              <a:spcAft>
                <a:spcPts val="600"/>
              </a:spcAft>
            </a:pPr>
            <a:r>
              <a:rPr lang="en-US" sz="2400" b="1" i="0" dirty="0">
                <a:effectLst/>
              </a:rPr>
              <a:t>Alternatively</a:t>
            </a:r>
            <a:r>
              <a:rPr lang="en-US" sz="2400" b="0" i="0" dirty="0">
                <a:effectLst/>
              </a:rPr>
              <a:t>, go to File &gt; Manage Rules &amp; Alerts &gt; New Rule. </a:t>
            </a:r>
          </a:p>
          <a:p>
            <a:pPr defTabSz="914400">
              <a:lnSpc>
                <a:spcPct val="90000"/>
              </a:lnSpc>
              <a:spcBef>
                <a:spcPts val="750"/>
              </a:spcBef>
              <a:spcAft>
                <a:spcPts val="600"/>
              </a:spcAft>
            </a:pPr>
            <a:r>
              <a:rPr lang="en-US" sz="2400" b="1" i="0" dirty="0">
                <a:effectLst/>
              </a:rPr>
              <a:t>Select a condition</a:t>
            </a:r>
            <a:r>
              <a:rPr lang="en-US" sz="2400" b="0" i="0" dirty="0">
                <a:effectLst/>
              </a:rPr>
              <a:t>: (e.g., "from a specific person") and then select what to do with the message (e.g., "move to a specific folder"). </a:t>
            </a:r>
          </a:p>
          <a:p>
            <a:pPr defTabSz="914400">
              <a:lnSpc>
                <a:spcPct val="90000"/>
              </a:lnSpc>
              <a:spcBef>
                <a:spcPts val="750"/>
              </a:spcBef>
              <a:spcAft>
                <a:spcPts val="600"/>
              </a:spcAft>
            </a:pPr>
            <a:r>
              <a:rPr lang="en-US" sz="2400" b="1" i="0" dirty="0">
                <a:effectLst/>
              </a:rPr>
              <a:t>Follow the prompts</a:t>
            </a:r>
            <a:r>
              <a:rPr lang="en-US" sz="2400" b="0" i="0" dirty="0">
                <a:effectLst/>
              </a:rPr>
              <a:t>: to set the specific details for the condition and action, such as selecting the sender or the destination folder. </a:t>
            </a:r>
          </a:p>
          <a:p>
            <a:pPr defTabSz="914400">
              <a:lnSpc>
                <a:spcPct val="90000"/>
              </a:lnSpc>
              <a:spcBef>
                <a:spcPts val="750"/>
              </a:spcBef>
              <a:spcAft>
                <a:spcPts val="1500"/>
              </a:spcAft>
            </a:pPr>
            <a:r>
              <a:rPr lang="en-US" sz="2400" b="1" i="0" dirty="0">
                <a:effectLst/>
              </a:rPr>
              <a:t>Name the rule</a:t>
            </a:r>
            <a:r>
              <a:rPr lang="en-US" sz="2400" b="0" i="0" dirty="0">
                <a:effectLst/>
              </a:rPr>
              <a:t>: for reference, and you can also choose to run it on existing messages immediately. 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60045"/>
            <a:ext cx="4694659" cy="573405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99"/>
          <a:stretch/>
        </p:blipFill>
        <p:spPr>
          <a:xfrm>
            <a:off x="-1" y="857250"/>
            <a:ext cx="9144001" cy="5734050"/>
          </a:xfrm>
          <a:prstGeom prst="rect">
            <a:avLst/>
          </a:prstGeom>
        </p:spPr>
      </p:pic>
      <p:sp>
        <p:nvSpPr>
          <p:cNvPr id="16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9525" y="1468363"/>
            <a:ext cx="4180922" cy="4515805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9" name="Graphic 8" descr="Envelope">
            <a:extLst>
              <a:ext uri="{FF2B5EF4-FFF2-40B4-BE49-F238E27FC236}">
                <a16:creationId xmlns:a16="http://schemas.microsoft.com/office/drawing/2014/main" id="{04408356-299D-9BD3-EC2B-56C0DC3D8C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9490" y="2079067"/>
            <a:ext cx="3026740" cy="30267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7A1006-29E4-7B2F-4418-23F5682F9253}"/>
              </a:ext>
            </a:extLst>
          </p:cNvPr>
          <p:cNvSpPr txBox="1"/>
          <p:nvPr/>
        </p:nvSpPr>
        <p:spPr>
          <a:xfrm>
            <a:off x="4570579" y="716437"/>
            <a:ext cx="4445830" cy="5877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R="0" lvl="0" algn="ctr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 sz="1400"/>
            </a:pPr>
            <a:r>
              <a:rPr kumimoji="0" lang="en-US" sz="3200" b="0" i="0" u="none" strike="noStrike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Use search to find emails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</a:rPr>
              <a:t>Basic Search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</a:rPr>
              <a:t>Step 1:</a:t>
            </a:r>
            <a:r>
              <a:rPr lang="en-US" sz="2400" dirty="0">
                <a:solidFill>
                  <a:srgbClr val="000000"/>
                </a:solidFill>
              </a:rPr>
              <a:t> Click the </a:t>
            </a:r>
            <a:r>
              <a:rPr lang="en-US" sz="2400" b="1" dirty="0">
                <a:solidFill>
                  <a:srgbClr val="000000"/>
                </a:solidFill>
              </a:rPr>
              <a:t>Search box</a:t>
            </a:r>
            <a:r>
              <a:rPr lang="en-US" sz="2400" dirty="0">
                <a:solidFill>
                  <a:srgbClr val="000000"/>
                </a:solidFill>
              </a:rPr>
              <a:t> at the top of your inbox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</a:rPr>
              <a:t>Step 2:</a:t>
            </a:r>
            <a:r>
              <a:rPr lang="en-US" sz="2400" dirty="0">
                <a:solidFill>
                  <a:srgbClr val="000000"/>
                </a:solidFill>
              </a:rPr>
              <a:t> Type what you're looking for: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</a:rPr>
              <a:t>Person's name (sender or recipient)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</a:rPr>
              <a:t>Subject keywords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</a:rPr>
              <a:t>Words from the email body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</a:rPr>
              <a:t>Date or time period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</a:rPr>
              <a:t>Step 3:</a:t>
            </a:r>
            <a:r>
              <a:rPr lang="en-US" sz="2400" dirty="0">
                <a:solidFill>
                  <a:srgbClr val="000000"/>
                </a:solidFill>
              </a:rPr>
              <a:t> Press </a:t>
            </a:r>
            <a:r>
              <a:rPr lang="en-US" sz="2400" b="1" dirty="0">
                <a:solidFill>
                  <a:srgbClr val="000000"/>
                </a:solidFill>
              </a:rPr>
              <a:t>Enter</a:t>
            </a:r>
            <a:r>
              <a:rPr lang="en-US" sz="2400" dirty="0">
                <a:solidFill>
                  <a:srgbClr val="000000"/>
                </a:solidFill>
              </a:rPr>
              <a:t> or click the magnifying glass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</a:rPr>
              <a:t>Step 4:</a:t>
            </a:r>
            <a:r>
              <a:rPr lang="en-US" sz="2400" dirty="0">
                <a:solidFill>
                  <a:srgbClr val="000000"/>
                </a:solidFill>
              </a:rPr>
              <a:t> Review results and click the email you want</a:t>
            </a:r>
          </a:p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00"/>
            </a:pPr>
            <a:endParaRPr kumimoji="0" lang="en-US" sz="1300" b="0" i="0" u="none" strike="noStrike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753550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age in a planner">
            <a:extLst>
              <a:ext uri="{FF2B5EF4-FFF2-40B4-BE49-F238E27FC236}">
                <a16:creationId xmlns:a16="http://schemas.microsoft.com/office/drawing/2014/main" id="{2B7E2155-1445-2CEA-8E7A-7AAABCCA2F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8" r="9181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870DEF6-46A2-D4F8-8BE6-91165D93E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950" y="1860919"/>
            <a:ext cx="3731460" cy="3108645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896" y="2299176"/>
            <a:ext cx="3098526" cy="1571164"/>
          </a:xfrm>
        </p:spPr>
        <p:txBody>
          <a:bodyPr anchor="t">
            <a:normAutofit/>
          </a:bodyPr>
          <a:lstStyle/>
          <a:p>
            <a:pPr algn="l"/>
            <a:r>
              <a:rPr lang="en-GB" sz="3200" dirty="0"/>
              <a:t>Outlook — Calendar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5080" y="3653283"/>
            <a:ext cx="2766287" cy="1163255"/>
          </a:xfrm>
        </p:spPr>
        <p:txBody>
          <a:bodyPr anchor="ctr">
            <a:noAutofit/>
          </a:bodyPr>
          <a:lstStyle/>
          <a:p>
            <a:pPr algn="l"/>
            <a:r>
              <a:rPr lang="en-GB" sz="2400" dirty="0"/>
              <a:t>Schedule events, set reminders, and manage time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2632D6-DED9-FDEC-FD9F-09FF0A454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52377" y="4034776"/>
            <a:ext cx="552704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2614AF8-6F15-B03C-5741-436AF5D34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8"/>
          <a:stretch>
            <a:fillRect/>
          </a:stretch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286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D865F5-E61D-7880-EA5E-8231FB8E6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57200"/>
            <a:ext cx="79248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968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74320"/>
            <a:ext cx="429213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Accessing Your Calendar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9488" y="1028296"/>
            <a:ext cx="295762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 the Calendar icon at the left of Outlook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 'View → Calendar' on desktop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mobile, tap the Calendar tab at the bottom bar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Here you can create a new meeting or event which then show up in your Calander.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3520" y="1188720"/>
            <a:ext cx="3474720" cy="3200400"/>
          </a:xfrm>
          <a:prstGeom prst="rect">
            <a:avLst/>
          </a:prstGeom>
          <a:solidFill>
            <a:srgbClr val="F0F0F0"/>
          </a:solidFill>
          <a:ln>
            <a:solidFill>
              <a:srgbClr val="7878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1"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📸 Insert Screenshot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C087BA-BCB5-5782-4AB1-C1FFD716A0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89" r="62178" b="12667"/>
          <a:stretch>
            <a:fillRect/>
          </a:stretch>
        </p:blipFill>
        <p:spPr>
          <a:xfrm>
            <a:off x="3512745" y="1188720"/>
            <a:ext cx="5265495" cy="484979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74320"/>
            <a:ext cx="381412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Creating a New Event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188720"/>
            <a:ext cx="253678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 'New Event' (desktop) or '+' (mobile)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 title, date/time, and description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Invite attendees via 'Add attendees'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 location or Teams meeting link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3520" y="1188720"/>
            <a:ext cx="3474720" cy="3200400"/>
          </a:xfrm>
          <a:prstGeom prst="rect">
            <a:avLst/>
          </a:prstGeom>
          <a:solidFill>
            <a:srgbClr val="F0F0F0"/>
          </a:solidFill>
          <a:ln>
            <a:solidFill>
              <a:srgbClr val="7878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1"/>
            </a:pPr>
            <a:r>
              <a:rPr kumimoji="0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📸 Insert Screenshot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B01BB2-8DF6-E69A-9508-98B26D04D9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7" r="60990" b="12667"/>
          <a:stretch>
            <a:fillRect/>
          </a:stretch>
        </p:blipFill>
        <p:spPr>
          <a:xfrm>
            <a:off x="3195873" y="1188721"/>
            <a:ext cx="5628540" cy="457833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74320"/>
            <a:ext cx="694491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Setting Reminders and Recurring Events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188720"/>
            <a:ext cx="267258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 reminders to alert you before events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Create recurring meetings (daily, weekly, monthly)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 availability as Busy, Free, or Tentative</a:t>
            </a:r>
          </a:p>
        </p:txBody>
      </p:sp>
      <p:sp>
        <p:nvSpPr>
          <p:cNvPr id="4" name="Rectangle 3"/>
          <p:cNvSpPr/>
          <p:nvPr/>
        </p:nvSpPr>
        <p:spPr>
          <a:xfrm>
            <a:off x="5303520" y="1188720"/>
            <a:ext cx="3474720" cy="3200400"/>
          </a:xfrm>
          <a:prstGeom prst="rect">
            <a:avLst/>
          </a:prstGeom>
          <a:solidFill>
            <a:srgbClr val="F0F0F0"/>
          </a:solidFill>
          <a:ln>
            <a:solidFill>
              <a:srgbClr val="7878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1"/>
            </a:pPr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📸 Insert Screenshot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6E6A52-A5FF-06BA-21C3-00F268A4E9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436" r="62376" b="16117"/>
          <a:stretch>
            <a:fillRect/>
          </a:stretch>
        </p:blipFill>
        <p:spPr>
          <a:xfrm>
            <a:off x="3584189" y="1188720"/>
            <a:ext cx="5194051" cy="4831834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66402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70175"/>
            <a:ext cx="9138997" cy="1590742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lumMod val="50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5265546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0001" y="5263483"/>
            <a:ext cx="9143999" cy="1597433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028699" y="5510253"/>
            <a:ext cx="7421963" cy="1033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 sz="2800" b="1"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Responding to Calendar Invites</a:t>
            </a:r>
          </a:p>
        </p:txBody>
      </p:sp>
      <p:pic>
        <p:nvPicPr>
          <p:cNvPr id="5" name="Online Media 4" title="Outlook Calendar: Accepting Invite without Sending a Response Email">
            <a:hlinkClick r:id="" action="ppaction://media"/>
            <a:extLst>
              <a:ext uri="{FF2B5EF4-FFF2-40B4-BE49-F238E27FC236}">
                <a16:creationId xmlns:a16="http://schemas.microsoft.com/office/drawing/2014/main" id="{A2C6640D-C854-FF95-09FF-039CF3A53BF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7963" y="122548"/>
            <a:ext cx="8795208" cy="6627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55192" y="4506011"/>
            <a:ext cx="6249619" cy="7641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cap="none" spc="0" normalizeH="0" baseline="0" noProof="0" dirty="0">
              <a:ln>
                <a:noFill/>
              </a:ln>
              <a:effectLst/>
              <a:uLnTx/>
              <a:uFillTx/>
            </a:endParaRPr>
          </a:p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Accept, Decline, or mark Tentative</a:t>
            </a:r>
          </a:p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Add comments when responding</a:t>
            </a:r>
          </a:p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pPr>
            <a:r>
              <a:rPr kumimoji="0" lang="en-US" sz="14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Invites automatically appear in your calendar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609FF9A-4FCE-468E-A86A-C9AB525EAE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1E12D4-3A88-428D-8E5E-AF1AFD923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Pencil and answer-sheet">
            <a:extLst>
              <a:ext uri="{FF2B5EF4-FFF2-40B4-BE49-F238E27FC236}">
                <a16:creationId xmlns:a16="http://schemas.microsoft.com/office/drawing/2014/main" id="{AE754885-454A-C866-413F-8DC07F25CBC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l="24334" r="-1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914402"/>
            <a:ext cx="7886700" cy="2985923"/>
          </a:xfrm>
        </p:spPr>
        <p:txBody>
          <a:bodyPr>
            <a:normAutofit/>
          </a:bodyPr>
          <a:lstStyle/>
          <a:p>
            <a:r>
              <a:rPr lang="en-GB" sz="4500" dirty="0">
                <a:solidFill>
                  <a:srgbClr val="FFFFFF"/>
                </a:solidFill>
              </a:rPr>
              <a:t>Outlook — Tasks &amp; To-Do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4072040"/>
            <a:ext cx="7886700" cy="138431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Track assignments and personal tasks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60" y="182880"/>
            <a:ext cx="80233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/>
            </a:pPr>
            <a:r>
              <a:rPr lang="en-GB" sz="3200" dirty="0"/>
              <a:t>Activity </a:t>
            </a:r>
          </a:p>
          <a:p>
            <a:pPr algn="ctr">
              <a:defRPr sz="2800" b="1"/>
            </a:pPr>
            <a:r>
              <a:rPr sz="3200" dirty="0"/>
              <a:t>Create &amp; Manage Tasks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5760" y="2231325"/>
            <a:ext cx="42062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/>
            </a:pPr>
            <a:r>
              <a:rPr sz="2400" dirty="0"/>
              <a:t>Click 'New Task'</a:t>
            </a:r>
          </a:p>
          <a:p>
            <a:pPr>
              <a:defRPr sz="1400"/>
            </a:pPr>
            <a:r>
              <a:rPr sz="2400" dirty="0"/>
              <a:t>Add deadlines &amp; reminders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54880" y="4389120"/>
            <a:ext cx="22860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FF9900"/>
                </a:solidFill>
              </a:defRPr>
            </a:pPr>
            <a:r>
              <a:t>Highlight: Task creation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5FACB4-0151-CF58-A336-4044C46C84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0000"/>
          <a:stretch>
            <a:fillRect/>
          </a:stretch>
        </p:blipFill>
        <p:spPr>
          <a:xfrm>
            <a:off x="4078649" y="1825862"/>
            <a:ext cx="4702814" cy="469737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59983" y="741391"/>
            <a:ext cx="2526926" cy="16162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200" dirty="0">
                <a:latin typeface="+mj-lt"/>
                <a:ea typeface="+mj-ea"/>
                <a:cs typeface="+mj-cs"/>
              </a:rPr>
              <a:t>Microsoft To-Do App</a:t>
            </a:r>
          </a:p>
        </p:txBody>
      </p:sp>
      <p:pic>
        <p:nvPicPr>
          <p:cNvPr id="7" name="Picture 6" descr="Person watching empty phone">
            <a:extLst>
              <a:ext uri="{FF2B5EF4-FFF2-40B4-BE49-F238E27FC236}">
                <a16:creationId xmlns:a16="http://schemas.microsoft.com/office/drawing/2014/main" id="{451392C8-550F-2453-7BAE-F9FD0D0623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605" r="7446" b="-1"/>
          <a:stretch>
            <a:fillRect/>
          </a:stretch>
        </p:blipFill>
        <p:spPr>
          <a:xfrm>
            <a:off x="20" y="10"/>
            <a:ext cx="5542677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955894" y="3271199"/>
            <a:ext cx="1630908" cy="5542697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2296081" y="2296080"/>
            <a:ext cx="6854280" cy="226211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346242" y="4425055"/>
            <a:ext cx="2196454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059983" y="2533476"/>
            <a:ext cx="2526926" cy="34478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Sync tasks on mobile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Check off completed tasks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Create daily study checklist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601" y="643467"/>
            <a:ext cx="3465438" cy="456713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 dirty="0"/>
              <a:t>Trello</a:t>
            </a:r>
            <a:r>
              <a:rPr lang="en-GB" sz="2400" dirty="0"/>
              <a:t> </a:t>
            </a:r>
            <a:br>
              <a:rPr lang="en-GB" sz="2400" dirty="0"/>
            </a:br>
            <a:r>
              <a:rPr lang="en-GB" sz="2400" dirty="0"/>
              <a:t>This is an online project management and organisation tool. It helps individuals and teams organise work, keep track of tasks, and see what needs to be done.</a:t>
            </a:r>
            <a:br>
              <a:rPr lang="en-GB" sz="2400" dirty="0"/>
            </a:br>
            <a:r>
              <a:rPr lang="en-GB" sz="2400" dirty="0"/>
              <a:t>It uses a simple visual system made up of boards, lists and cards:</a:t>
            </a:r>
            <a:br>
              <a:rPr lang="en-GB" sz="2400" dirty="0"/>
            </a:br>
            <a:endParaRPr lang="en-GB" sz="2400" dirty="0"/>
          </a:p>
        </p:txBody>
      </p:sp>
      <p:pic>
        <p:nvPicPr>
          <p:cNvPr id="32" name="Picture 31" descr="A person reaching for a paper on a table full of paper and sticky notes">
            <a:extLst>
              <a:ext uri="{FF2B5EF4-FFF2-40B4-BE49-F238E27FC236}">
                <a16:creationId xmlns:a16="http://schemas.microsoft.com/office/drawing/2014/main" id="{0A7E1845-7D25-786B-3603-24AC84BC39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741" r="28731" b="-1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6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t>Trello Board Overview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5760" y="1005840"/>
            <a:ext cx="420624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/>
            </a:pPr>
            <a:r>
              <a:rPr lang="en-GB" dirty="0"/>
              <a:t>Trello is a visual project management and collaboration tool that uses a board-and-card system to help you organize tasks and projects.</a:t>
            </a:r>
            <a:endParaRPr dirty="0"/>
          </a:p>
        </p:txBody>
      </p:sp>
      <p:sp>
        <p:nvSpPr>
          <p:cNvPr id="4" name="Rectangle 3"/>
          <p:cNvSpPr/>
          <p:nvPr/>
        </p:nvSpPr>
        <p:spPr>
          <a:xfrm>
            <a:off x="4754880" y="2154714"/>
            <a:ext cx="3657600" cy="3113408"/>
          </a:xfrm>
          <a:prstGeom prst="rect">
            <a:avLst/>
          </a:prstGeom>
          <a:solidFill>
            <a:srgbClr val="F0F0F0"/>
          </a:solidFill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200" b="1"/>
            </a:pPr>
            <a:r>
              <a:rPr dirty="0"/>
              <a:t>📸 Insert Screenshot Here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54880" y="4389120"/>
            <a:ext cx="22860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7030A0"/>
                </a:solidFill>
              </a:defRPr>
            </a:pPr>
            <a:r>
              <a:t>Highlight: Board with lists</a:t>
            </a:r>
          </a:p>
        </p:txBody>
      </p:sp>
      <p:pic>
        <p:nvPicPr>
          <p:cNvPr id="2050" name="Picture 2" descr="Trello: The Lightweight Champion of Project Management (And Why We Build  Power-Ups for It)">
            <a:extLst>
              <a:ext uri="{FF2B5EF4-FFF2-40B4-BE49-F238E27FC236}">
                <a16:creationId xmlns:a16="http://schemas.microsoft.com/office/drawing/2014/main" id="{5712631B-DC6F-AEF5-C127-8D4E3845A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8825"/>
            <a:ext cx="9144000" cy="483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83798" y="525982"/>
            <a:ext cx="3212237" cy="12003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Trello Cards</a:t>
            </a:r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2399" y="1944913"/>
            <a:ext cx="30175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83799" y="2031101"/>
            <a:ext cx="3212238" cy="3511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Add members, labels, due dates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Checklists inside cards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2400" dirty="0"/>
              <a:t>Drag cards to track progress</a:t>
            </a:r>
          </a:p>
        </p:txBody>
      </p: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61965" y="6072626"/>
            <a:ext cx="740664" cy="11559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336109" y="1694387"/>
            <a:ext cx="740664" cy="88751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9" name="Rectangle 308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72594" y="354959"/>
            <a:ext cx="4638730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Capture, organize, and tackle your to-dos from anywhere | Trello">
            <a:extLst>
              <a:ext uri="{FF2B5EF4-FFF2-40B4-BE49-F238E27FC236}">
                <a16:creationId xmlns:a16="http://schemas.microsoft.com/office/drawing/2014/main" id="{C866C9E0-E8B6-BE54-3391-8B3120626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0803" y="1898526"/>
            <a:ext cx="4221014" cy="282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4FA4E651-C3D8-4DB8-A026-E8531C6AF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7272" y="4071597"/>
            <a:ext cx="7886700" cy="1286544"/>
          </a:xfrm>
          <a:noFill/>
        </p:spPr>
        <p:txBody>
          <a:bodyPr anchor="b">
            <a:normAutofit/>
          </a:bodyPr>
          <a:lstStyle/>
          <a:p>
            <a:r>
              <a:rPr lang="en-GB" sz="3200" dirty="0"/>
              <a:t>Microsoft Planner Overview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9601" y="5572126"/>
            <a:ext cx="7882041" cy="556964"/>
          </a:xfrm>
          <a:noFill/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sz="2400" dirty="0">
                <a:solidFill>
                  <a:schemeClr val="tx1"/>
                </a:solidFill>
              </a:rPr>
              <a:t>Plan teamwork with buckets, tasks, and charts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098" name="Picture 2" descr="Screenshot of a Microsoft 365 Planner task board">
            <a:extLst>
              <a:ext uri="{FF2B5EF4-FFF2-40B4-BE49-F238E27FC236}">
                <a16:creationId xmlns:a16="http://schemas.microsoft.com/office/drawing/2014/main" id="{08B9AAFE-5246-3E9C-F726-0DDA11235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0" b="20155"/>
          <a:stretch>
            <a:fillRect/>
          </a:stretch>
        </p:blipFill>
        <p:spPr bwMode="auto">
          <a:xfrm>
            <a:off x="20" y="2"/>
            <a:ext cx="9143979" cy="390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568D09-2125-C31D-3C76-217604B4C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34" y="189571"/>
            <a:ext cx="8608742" cy="643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9085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6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dirty="0"/>
              <a:t>Planner Board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5760" y="1005840"/>
            <a:ext cx="4206240" cy="3291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/>
            </a:pPr>
            <a:r>
              <a:t>Buckets for stages (To Do, Doing, Done)</a:t>
            </a:r>
          </a:p>
          <a:p>
            <a:pPr>
              <a:defRPr sz="1400"/>
            </a:pPr>
            <a:r>
              <a:t>Tasks assigned to people</a:t>
            </a:r>
          </a:p>
          <a:p>
            <a:pPr>
              <a:defRPr sz="1400"/>
            </a:pPr>
            <a:r>
              <a:t>Due dates &amp; labels</a:t>
            </a:r>
          </a:p>
        </p:txBody>
      </p:sp>
      <p:sp>
        <p:nvSpPr>
          <p:cNvPr id="4" name="Rectangle 3"/>
          <p:cNvSpPr/>
          <p:nvPr/>
        </p:nvSpPr>
        <p:spPr>
          <a:xfrm>
            <a:off x="4754880" y="1797832"/>
            <a:ext cx="3657600" cy="2499847"/>
          </a:xfrm>
          <a:prstGeom prst="rect">
            <a:avLst/>
          </a:prstGeom>
          <a:solidFill>
            <a:srgbClr val="F0F0F0"/>
          </a:solidFill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200" b="1"/>
            </a:pPr>
            <a:r>
              <a:t>📸 Insert Screenshot Here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54880" y="4389120"/>
            <a:ext cx="22860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A52A2A"/>
                </a:solidFill>
              </a:defRPr>
            </a:pPr>
            <a:r>
              <a:t>Highlight: Planner board</a:t>
            </a:r>
          </a:p>
        </p:txBody>
      </p:sp>
      <p:pic>
        <p:nvPicPr>
          <p:cNvPr id="5122" name="Picture 2" descr="Microsoft Planner Board View">
            <a:extLst>
              <a:ext uri="{FF2B5EF4-FFF2-40B4-BE49-F238E27FC236}">
                <a16:creationId xmlns:a16="http://schemas.microsoft.com/office/drawing/2014/main" id="{773B8244-1CFE-8042-65EF-4D50493CE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7654"/>
            <a:ext cx="9144000" cy="462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A4E651-C3D8-4DB8-A026-E8531C6AF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76D3C7-CB3F-908A-0A7D-CB702E52C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7272" y="4071597"/>
            <a:ext cx="7886700" cy="744952"/>
          </a:xfrm>
          <a:noFill/>
        </p:spPr>
        <p:txBody>
          <a:bodyPr anchor="b">
            <a:normAutofit/>
          </a:bodyPr>
          <a:lstStyle/>
          <a:p>
            <a:r>
              <a:rPr lang="en-GB" sz="3200" dirty="0"/>
              <a:t>Home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9E7717-E7DA-DC92-CA7D-DB7ABA40D5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601" y="5034391"/>
            <a:ext cx="7882041" cy="1079330"/>
          </a:xfrm>
          <a:noFill/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2400" dirty="0">
                <a:solidFill>
                  <a:schemeClr val="tx1"/>
                </a:solidFill>
              </a:rPr>
              <a:t>Use all the aspects of Outlook that you have learned today and set up a meeting with you lecture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D862BC-A867-6AC0-C155-854664D5E8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300" b="874"/>
          <a:stretch>
            <a:fillRect/>
          </a:stretch>
        </p:blipFill>
        <p:spPr>
          <a:xfrm>
            <a:off x="20" y="2"/>
            <a:ext cx="9143979" cy="390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DD5133-8FD1-D550-4FA8-D897BAA4C8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1" y="643467"/>
            <a:ext cx="3465438" cy="4567137"/>
          </a:xfrm>
        </p:spPr>
        <p:txBody>
          <a:bodyPr>
            <a:normAutofit/>
          </a:bodyPr>
          <a:lstStyle/>
          <a:p>
            <a:pPr algn="l"/>
            <a:r>
              <a:rPr lang="en-GB" sz="3800"/>
              <a:t>Time Management Workshop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17959-1660-7582-17A7-1557C2DCB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5277684"/>
            <a:ext cx="3465438" cy="775494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2700" dirty="0">
                <a:solidFill>
                  <a:schemeClr val="tx1"/>
                </a:solidFill>
              </a:rPr>
              <a:t>Student success team.</a:t>
            </a:r>
          </a:p>
        </p:txBody>
      </p:sp>
      <p:pic>
        <p:nvPicPr>
          <p:cNvPr id="5" name="Picture 4" descr="Hourglass and a calendar">
            <a:extLst>
              <a:ext uri="{FF2B5EF4-FFF2-40B4-BE49-F238E27FC236}">
                <a16:creationId xmlns:a16="http://schemas.microsoft.com/office/drawing/2014/main" id="{331D0569-8E7C-FC4D-5679-4C4DB50FFF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043" r="5267" b="2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4944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11662</TotalTime>
  <Words>1644</Words>
  <Application>Microsoft Office PowerPoint</Application>
  <PresentationFormat>On-screen Show (4:3)</PresentationFormat>
  <Paragraphs>226</Paragraphs>
  <Slides>43</Slides>
  <Notes>17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Arial</vt:lpstr>
      <vt:lpstr>Calibri</vt:lpstr>
      <vt:lpstr>Office Theme</vt:lpstr>
      <vt:lpstr>PowerPoint Presentation</vt:lpstr>
      <vt:lpstr>Learning Outcomes 🎯 </vt:lpstr>
      <vt:lpstr>Outlook What is it? Why is it important?</vt:lpstr>
      <vt:lpstr>PowerPoint Presentation</vt:lpstr>
      <vt:lpstr>What is Microsoft Outlook? </vt:lpstr>
      <vt:lpstr>Outlook — Email &amp; Inbox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Quick Tips </vt:lpstr>
      <vt:lpstr>PowerPoint Presentation</vt:lpstr>
      <vt:lpstr>PowerPoint Presentation</vt:lpstr>
      <vt:lpstr>PowerPoint Presentation</vt:lpstr>
      <vt:lpstr>Activity  Groups of 5</vt:lpstr>
      <vt:lpstr>PowerPoint Presentation</vt:lpstr>
      <vt:lpstr>PowerPoint Presentation</vt:lpstr>
      <vt:lpstr>Rules &amp; Search </vt:lpstr>
      <vt:lpstr>PowerPoint Presentation</vt:lpstr>
      <vt:lpstr>PowerPoint Presentation</vt:lpstr>
      <vt:lpstr>Outlook — Calendar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Outlook — Tasks &amp; To-Do</vt:lpstr>
      <vt:lpstr>PowerPoint Presentation</vt:lpstr>
      <vt:lpstr>PowerPoint Presentation</vt:lpstr>
      <vt:lpstr>Trello  This is an online project management and organisation tool. It helps individuals and teams organise work, keep track of tasks, and see what needs to be done. It uses a simple visual system made up of boards, lists and cards: </vt:lpstr>
      <vt:lpstr>PowerPoint Presentation</vt:lpstr>
      <vt:lpstr>PowerPoint Presentation</vt:lpstr>
      <vt:lpstr>Microsoft Planner Overview</vt:lpstr>
      <vt:lpstr>PowerPoint Presentation</vt:lpstr>
      <vt:lpstr>PowerPoint Presentation</vt:lpstr>
      <vt:lpstr>Home Work</vt:lpstr>
      <vt:lpstr>Time Management Workshop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Philipa</dc:creator>
  <cp:keywords/>
  <dc:description>generated using python-pptx</dc:description>
  <cp:lastModifiedBy>Philippa Fitzgerald</cp:lastModifiedBy>
  <cp:revision>2</cp:revision>
  <dcterms:created xsi:type="dcterms:W3CDTF">2013-01-27T09:14:16Z</dcterms:created>
  <dcterms:modified xsi:type="dcterms:W3CDTF">2026-09-12T13:40:53Z</dcterms:modified>
  <cp:category/>
</cp:coreProperties>
</file>