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4/15/2016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4/15/2016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thewaleswewant.co.uk/about/well-being-future-generations-wales-act-2015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thewaleswewant.co.uk/about/well-being-future-generations-wales-act-2015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Policy Context Wales : Well Being of Future Generations (Wales) Act 2015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altLang="en-US" dirty="0"/>
              <a:t>SJEQ7004</a:t>
            </a:r>
          </a:p>
          <a:p>
            <a:r>
              <a:rPr lang="en-GB" altLang="en-US" dirty="0"/>
              <a:t>Sustainable Communities: Equality in Action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63617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Well Being of Future Generations (Wales) Act 2015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>
              <a:hlinkClick r:id="rId2"/>
            </a:endParaRPr>
          </a:p>
          <a:p>
            <a:r>
              <a:rPr lang="en-GB" dirty="0" smtClean="0"/>
              <a:t>The act came </a:t>
            </a:r>
            <a:r>
              <a:rPr lang="en-GB" dirty="0"/>
              <a:t>into force on 1st April 2016 and is about improving the social, economic, environmental and cultural wellbeing of Wales.</a:t>
            </a:r>
          </a:p>
          <a:p>
            <a:r>
              <a:rPr lang="en-GB" dirty="0"/>
              <a:t>It will make the public bodies listed in the Act think more about the long-term, work better with people and communities and each other, look to prevent problems and take a more joined-up approach. </a:t>
            </a:r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4239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Well Being of Future Generations (Wales) Act 2015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The Well-being of Future Generations (Wales) Act is </a:t>
            </a:r>
            <a:r>
              <a:rPr lang="en-GB" dirty="0" smtClean="0"/>
              <a:t>viewed as one </a:t>
            </a:r>
            <a:r>
              <a:rPr lang="en-GB" dirty="0"/>
              <a:t>of the most holistic pieces of sustainable legislation to be passed worldwide, with the aim of securing future-justice, for the well-being of current and future generations.</a:t>
            </a:r>
          </a:p>
          <a:p>
            <a:r>
              <a:rPr lang="en-GB" dirty="0"/>
              <a:t>The Act identifies goals and objectives to improve the well-being of people in Wales.</a:t>
            </a:r>
          </a:p>
          <a:p>
            <a:r>
              <a:rPr lang="en-GB" dirty="0"/>
              <a:t>The Act introduces national indicators that measure the difference being made to well-being with the aim to move beyond GDP.</a:t>
            </a:r>
          </a:p>
          <a:p>
            <a:r>
              <a:rPr lang="en-GB" dirty="0"/>
              <a:t>The Act establishes a statutory Future Generations Commissioner for Wales, whose role is to act as a guardian for the interests of future generations in Wales, and to support the public bodies listed in the Act to work towards achieving well-being goals.</a:t>
            </a:r>
          </a:p>
          <a:p>
            <a:r>
              <a:rPr lang="en-GB" dirty="0"/>
              <a:t>The Act outlines local service boards and well-being plans, as well as simplifying requirements for integrated community planning.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60313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Well Being of Future Generations (Wales) Act 2015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http://thewaleswewant.co.uk/about/well-being-future-generations-wales-act-2015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08715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652" y="304804"/>
            <a:ext cx="7919548" cy="1278466"/>
          </a:xfrm>
        </p:spPr>
        <p:txBody>
          <a:bodyPr>
            <a:noAutofit/>
          </a:bodyPr>
          <a:lstStyle/>
          <a:p>
            <a:r>
              <a:rPr lang="en-GB" sz="3200" dirty="0"/>
              <a:t>Well Being of Future Generations (Wales) Act 2015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0" y="175419"/>
            <a:ext cx="6908800" cy="6908800"/>
          </a:xfrm>
        </p:spPr>
      </p:pic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677334" y="1993900"/>
            <a:ext cx="3854528" cy="4533899"/>
          </a:xfrm>
        </p:spPr>
        <p:txBody>
          <a:bodyPr/>
          <a:lstStyle/>
          <a:p>
            <a:r>
              <a:rPr lang="en-GB" dirty="0" smtClean="0"/>
              <a:t>“</a:t>
            </a:r>
            <a:r>
              <a:rPr lang="en-GB" i="1" dirty="0" smtClean="0"/>
              <a:t>Wales </a:t>
            </a:r>
            <a:r>
              <a:rPr lang="en-GB" i="1" dirty="0"/>
              <a:t>faces a number of challenges now and in the future, such as climate change, poverty, health inequalities and jobs and </a:t>
            </a:r>
            <a:r>
              <a:rPr lang="en-GB" i="1" dirty="0" smtClean="0"/>
              <a:t>growth”.</a:t>
            </a:r>
            <a:r>
              <a:rPr lang="en-GB" dirty="0" smtClean="0"/>
              <a:t> (Welsh Government 2016) </a:t>
            </a:r>
          </a:p>
          <a:p>
            <a:endParaRPr lang="en-GB" dirty="0"/>
          </a:p>
          <a:p>
            <a:r>
              <a:rPr lang="en-GB" dirty="0" smtClean="0"/>
              <a:t>Split in to small groups: choose one or two of the well being goals and discuss 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T</a:t>
            </a:r>
            <a:r>
              <a:rPr lang="en-GB" dirty="0" smtClean="0"/>
              <a:t>he implication of the goal in relation to the promotion “sustainable  communities” 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What the challenges might be in implementing and measuring the goal/s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What are the implications in relation to promoting a more equal and just  society? </a:t>
            </a:r>
          </a:p>
          <a:p>
            <a:pPr marL="342900" indent="-34290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5550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Issues to consider…? 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77334" y="1270001"/>
            <a:ext cx="8596668" cy="4771362"/>
          </a:xfrm>
        </p:spPr>
        <p:txBody>
          <a:bodyPr>
            <a:normAutofit/>
          </a:bodyPr>
          <a:lstStyle/>
          <a:p>
            <a:r>
              <a:rPr lang="en-GB" dirty="0" smtClean="0"/>
              <a:t>The Act would appear to place increasing </a:t>
            </a:r>
            <a:r>
              <a:rPr lang="en-GB" dirty="0"/>
              <a:t>responsibility for communities to influence adaptation options in their own </a:t>
            </a:r>
            <a:r>
              <a:rPr lang="en-GB" dirty="0" smtClean="0"/>
              <a:t>areas in the face of climate, social, economic and cultural issues; to what extent is this a positive or negative thing? </a:t>
            </a:r>
          </a:p>
          <a:p>
            <a:r>
              <a:rPr lang="en-GB" dirty="0" smtClean="0"/>
              <a:t>Welsh Government have outlined in the act that community participation and transparency is important? Do you think this is achievable? What might be the challenges? </a:t>
            </a:r>
          </a:p>
          <a:p>
            <a:endParaRPr lang="en-GB" dirty="0"/>
          </a:p>
          <a:p>
            <a:r>
              <a:rPr lang="en-GB" dirty="0" smtClean="0"/>
              <a:t>Will the act help to increase </a:t>
            </a:r>
            <a:r>
              <a:rPr lang="en-GB" dirty="0"/>
              <a:t>the adaptive </a:t>
            </a:r>
            <a:r>
              <a:rPr lang="en-GB" dirty="0" smtClean="0"/>
              <a:t>capacity (e.g. climate change, social and economic issues) </a:t>
            </a:r>
            <a:r>
              <a:rPr lang="en-GB" dirty="0"/>
              <a:t>of all our </a:t>
            </a:r>
            <a:r>
              <a:rPr lang="en-GB" dirty="0" smtClean="0"/>
              <a:t>communities in Wales through its policy and strategies.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Does the Act address fully sustainability  issues?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537286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</TotalTime>
  <Words>465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Facet</vt:lpstr>
      <vt:lpstr>Policy Context Wales : Well Being of Future Generations (Wales) Act 2015 </vt:lpstr>
      <vt:lpstr>Well Being of Future Generations (Wales) Act 2015</vt:lpstr>
      <vt:lpstr>Well Being of Future Generations (Wales) Act 2015</vt:lpstr>
      <vt:lpstr>Well Being of Future Generations (Wales) Act 2015</vt:lpstr>
      <vt:lpstr>Well Being of Future Generations (Wales) Act 2015</vt:lpstr>
      <vt:lpstr>Issues to consider…? 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Policy Context Wales : Well Being of Future Generations (Wales) Act 2015 </dc:title>
  <dc:creator>Nicola Welton</dc:creator>
  <cp:lastModifiedBy>Nicola Welton</cp:lastModifiedBy>
  <cp:revision>1</cp:revision>
  <dcterms:created xsi:type="dcterms:W3CDTF">2016-04-15T10:12:44Z</dcterms:created>
  <dcterms:modified xsi:type="dcterms:W3CDTF">2016-04-15T10:41:07Z</dcterms:modified>
</cp:coreProperties>
</file>