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sldIdLst>
    <p:sldId id="256" r:id="rId3"/>
    <p:sldId id="257" r:id="rId4"/>
    <p:sldId id="259" r:id="rId5"/>
    <p:sldId id="263" r:id="rId6"/>
    <p:sldId id="260" r:id="rId7"/>
    <p:sldId id="264" r:id="rId8"/>
  </p:sldIdLst>
  <p:sldSz cx="9144000" cy="6858000" type="screen4x3"/>
  <p:notesSz cx="6858000" cy="9144000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822"/>
    <p:restoredTop sz="94737"/>
  </p:normalViewPr>
  <p:slideViewPr>
    <p:cSldViewPr>
      <p:cViewPr varScale="1">
        <p:scale>
          <a:sx n="105" d="100"/>
          <a:sy n="105" d="100"/>
        </p:scale>
        <p:origin x="1368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2416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0" y="16778"/>
            <a:ext cx="9144000" cy="1069514"/>
          </a:xfrm>
          <a:prstGeom prst="rect">
            <a:avLst/>
          </a:prstGeom>
        </p:spPr>
        <p:txBody>
          <a:bodyPr anchor="ctr"/>
          <a:lstStyle>
            <a:lvl1pPr>
              <a:defRPr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altLang="ko-KR" dirty="0"/>
              <a:t> Free PPT _ Click to add title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6064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Click to edit Master text styles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67544" y="2276872"/>
            <a:ext cx="8229600" cy="3600400"/>
          </a:xfrm>
          <a:prstGeom prst="rect">
            <a:avLst/>
          </a:prstGeom>
        </p:spPr>
        <p:txBody>
          <a:bodyPr lIns="396000" anchor="t"/>
          <a:lstStyle>
            <a:lvl1pPr marL="0" indent="0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94015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619672" y="0"/>
            <a:ext cx="7524328" cy="1069514"/>
          </a:xfrm>
          <a:prstGeom prst="rect">
            <a:avLst/>
          </a:prstGeom>
        </p:spPr>
        <p:txBody>
          <a:bodyPr anchor="ctr"/>
          <a:lstStyle>
            <a:lvl1pPr>
              <a:defRPr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altLang="ko-KR" dirty="0"/>
              <a:t>Free PPT _ Click to add title</a:t>
            </a:r>
            <a:endParaRPr lang="ko-KR" alt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2123728" y="1268760"/>
            <a:ext cx="6563072" cy="46064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Click to edit Master text styles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0"/>
          </p:nvPr>
        </p:nvSpPr>
        <p:spPr>
          <a:xfrm>
            <a:off x="2134072" y="1844824"/>
            <a:ext cx="6563072" cy="4147865"/>
          </a:xfrm>
          <a:prstGeom prst="rect">
            <a:avLst/>
          </a:prstGeom>
        </p:spPr>
        <p:txBody>
          <a:bodyPr lIns="396000" anchor="t"/>
          <a:lstStyle>
            <a:lvl1pPr marL="0" indent="0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68185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CCD61-643D-44A5-A450-3A42A50CBC1E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0832-F084-422D-97D1-AF848F4F2C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086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CCD61-643D-44A5-A450-3A42A50CBC1E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0832-F084-422D-97D1-AF848F4F2C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286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CCD61-643D-44A5-A450-3A42A50CBC1E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0832-F084-422D-97D1-AF848F4F2C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933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CCD61-643D-44A5-A450-3A42A50CBC1E}" type="datetimeFigureOut">
              <a:rPr lang="en-US" smtClean="0"/>
              <a:t>2/12/20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0832-F084-422D-97D1-AF848F4F2C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790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CCD61-643D-44A5-A450-3A42A50CBC1E}" type="datetimeFigureOut">
              <a:rPr lang="en-US" smtClean="0"/>
              <a:t>2/12/20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0832-F084-422D-97D1-AF848F4F2C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811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CCD61-643D-44A5-A450-3A42A50CBC1E}" type="datetimeFigureOut">
              <a:rPr lang="en-US" smtClean="0"/>
              <a:t>2/12/20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0832-F084-422D-97D1-AF848F4F2C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119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CCD61-643D-44A5-A450-3A42A50CBC1E}" type="datetimeFigureOut">
              <a:rPr lang="en-US" smtClean="0"/>
              <a:t>2/12/20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0832-F084-422D-97D1-AF848F4F2C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91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CCD61-643D-44A5-A450-3A42A50CBC1E}" type="datetimeFigureOut">
              <a:rPr lang="en-US" smtClean="0"/>
              <a:t>2/12/20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0832-F084-422D-97D1-AF848F4F2C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884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CCD61-643D-44A5-A450-3A42A50CBC1E}" type="datetimeFigureOut">
              <a:rPr lang="en-US" smtClean="0"/>
              <a:t>2/12/20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0832-F084-422D-97D1-AF848F4F2C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0350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CCD61-643D-44A5-A450-3A42A50CBC1E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0832-F084-422D-97D1-AF848F4F2C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374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CCD61-643D-44A5-A450-3A42A50CBC1E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0832-F084-422D-97D1-AF848F4F2C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857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37338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</p:sldLayoutIdLst>
  <p:txStyles>
    <p:titleStyle>
      <a:lvl1pPr algn="l" defTabSz="914400" rtl="0" eaLnBrk="1" latinLnBrk="1" hangingPunct="1">
        <a:spcBef>
          <a:spcPct val="0"/>
        </a:spcBef>
        <a:buNone/>
        <a:defRPr sz="4000" b="1" kern="120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342900" indent="-342900" algn="l" defTabSz="914400" rtl="0" eaLnBrk="1" latinLnBrk="1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1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DCCD61-643D-44A5-A450-3A42A50CBC1E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2F0832-F084-422D-97D1-AF848F4F2C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6357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1"/>
          <p:cNvSpPr txBox="1">
            <a:spLocks noChangeArrowheads="1"/>
          </p:cNvSpPr>
          <p:nvPr/>
        </p:nvSpPr>
        <p:spPr bwMode="auto">
          <a:xfrm>
            <a:off x="0" y="4841978"/>
            <a:ext cx="9144000" cy="1661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endParaRPr lang="en-GB" dirty="0"/>
          </a:p>
          <a:p>
            <a:pPr algn="ctr"/>
            <a:r>
              <a:rPr lang="en-GB" sz="2800" b="1" dirty="0"/>
              <a:t>Bore Da </a:t>
            </a:r>
            <a:r>
              <a:rPr lang="en-GB" sz="2800" b="1" dirty="0" err="1"/>
              <a:t>Pawb</a:t>
            </a:r>
            <a:r>
              <a:rPr lang="en-GB" sz="2800" b="1" dirty="0"/>
              <a:t> </a:t>
            </a:r>
          </a:p>
          <a:p>
            <a:pPr algn="ctr"/>
            <a:r>
              <a:rPr lang="cy-GB" sz="2800" b="1" dirty="0"/>
              <a:t>Gwers Gymraeg</a:t>
            </a:r>
            <a:endParaRPr lang="en-GB" sz="2800" b="1" dirty="0"/>
          </a:p>
          <a:p>
            <a:pPr algn="ctr"/>
            <a:r>
              <a:rPr lang="en-GB" sz="2800" b="1" dirty="0" err="1"/>
              <a:t>Dydd</a:t>
            </a:r>
            <a:r>
              <a:rPr lang="en-GB" sz="2800" b="1" dirty="0"/>
              <a:t> </a:t>
            </a:r>
            <a:r>
              <a:rPr lang="en-GB" sz="2800" b="1" dirty="0" err="1"/>
              <a:t>Mercher</a:t>
            </a:r>
            <a:r>
              <a:rPr lang="en-GB" sz="2800" b="1" dirty="0"/>
              <a:t> </a:t>
            </a:r>
            <a:r>
              <a:rPr lang="en-GB" sz="2800" b="1" dirty="0" err="1"/>
              <a:t>dau</a:t>
            </a:r>
            <a:r>
              <a:rPr lang="en-GB" sz="2800" b="1" dirty="0"/>
              <a:t> </a:t>
            </a:r>
            <a:r>
              <a:rPr lang="en-GB" sz="2800" b="1" dirty="0" err="1"/>
              <a:t>ddeg</a:t>
            </a:r>
            <a:r>
              <a:rPr lang="en-GB" sz="2800" b="1" dirty="0"/>
              <a:t> pump </a:t>
            </a:r>
            <a:r>
              <a:rPr lang="en-GB" sz="2800" b="1" dirty="0" err="1"/>
              <a:t>Chwerfror</a:t>
            </a:r>
            <a:endParaRPr lang="en-US" altLang="ko-KR" sz="2800" b="1" dirty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맑은 고딕" pitchFamily="50" charset="-127"/>
              <a:cs typeface="Arial" pitchFamily="34" charset="0"/>
            </a:endParaRPr>
          </a:p>
        </p:txBody>
      </p:sp>
      <p:sp>
        <p:nvSpPr>
          <p:cNvPr id="22" name="TextBox 1"/>
          <p:cNvSpPr txBox="1">
            <a:spLocks noChangeArrowheads="1"/>
          </p:cNvSpPr>
          <p:nvPr/>
        </p:nvSpPr>
        <p:spPr bwMode="auto">
          <a:xfrm>
            <a:off x="3655774" y="2289713"/>
            <a:ext cx="1800200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altLang="ko-KR" sz="3200" b="1" dirty="0">
                <a:solidFill>
                  <a:schemeClr val="bg2"/>
                </a:solidFill>
                <a:latin typeface="Arial" pitchFamily="34" charset="0"/>
                <a:ea typeface="맑은 고딕" pitchFamily="50" charset="-127"/>
                <a:cs typeface="Arial" pitchFamily="34" charset="0"/>
              </a:rPr>
              <a:t>Fresh</a:t>
            </a:r>
            <a:br>
              <a:rPr lang="en-US" altLang="ko-KR" sz="3200" b="1" dirty="0">
                <a:solidFill>
                  <a:schemeClr val="bg2"/>
                </a:solidFill>
                <a:latin typeface="Arial" pitchFamily="34" charset="0"/>
                <a:ea typeface="맑은 고딕" pitchFamily="50" charset="-127"/>
                <a:cs typeface="Arial" pitchFamily="34" charset="0"/>
              </a:rPr>
            </a:br>
            <a:r>
              <a:rPr lang="en-US" altLang="ko-KR" sz="3200" b="1" dirty="0">
                <a:solidFill>
                  <a:schemeClr val="bg2"/>
                </a:solidFill>
                <a:latin typeface="Arial" pitchFamily="34" charset="0"/>
                <a:ea typeface="맑은 고딕" pitchFamily="50" charset="-127"/>
                <a:cs typeface="Arial" pitchFamily="34" charset="0"/>
              </a:rPr>
              <a:t>Food</a:t>
            </a:r>
          </a:p>
        </p:txBody>
      </p:sp>
    </p:spTree>
    <p:extLst>
      <p:ext uri="{BB962C8B-B14F-4D97-AF65-F5344CB8AC3E}">
        <p14:creationId xmlns:p14="http://schemas.microsoft.com/office/powerpoint/2010/main" val="1941221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/>
              <a:t> </a:t>
            </a:r>
            <a:r>
              <a:rPr lang="cy-GB" dirty="0"/>
              <a:t>beth ydy hyn?</a:t>
            </a:r>
            <a:endParaRPr lang="ko-KR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98C621-62F7-914F-ACB6-7218F7EE03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688" y="1340768"/>
            <a:ext cx="5086176" cy="3567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763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dirty="0"/>
              <a:t> </a:t>
            </a:r>
            <a:r>
              <a:rPr lang="cy-GB" dirty="0"/>
              <a:t>beth ydy hyn?</a:t>
            </a:r>
            <a:endParaRPr lang="ko-KR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ADCF94-476D-2A4B-8F6F-B2DDA7E214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1880" y="1340768"/>
            <a:ext cx="2847161" cy="3678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6743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4C737-B2E9-8D4E-AFCA-2368BAFF9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ydy hyn? 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023DF6-35D4-184C-9319-CE029A1305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5477" y="1064791"/>
            <a:ext cx="4093046" cy="4093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478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2B157AD-970E-334F-A949-9108894210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9872" y="620688"/>
            <a:ext cx="3349520" cy="3429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91993AD-CA99-D349-B13B-FA8969735719}"/>
              </a:ext>
            </a:extLst>
          </p:cNvPr>
          <p:cNvSpPr txBox="1"/>
          <p:nvPr/>
        </p:nvSpPr>
        <p:spPr>
          <a:xfrm>
            <a:off x="3275856" y="4653136"/>
            <a:ext cx="48616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 err="1"/>
              <a:t>Amser</a:t>
            </a:r>
            <a:r>
              <a:rPr lang="en-US" sz="4000" b="1" dirty="0"/>
              <a:t> </a:t>
            </a:r>
            <a:r>
              <a:rPr lang="en-US" sz="4000" b="1" dirty="0" err="1"/>
              <a:t>Tacluso</a:t>
            </a:r>
            <a:r>
              <a:rPr lang="en-US" sz="40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341688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F8BC109-AD0E-0E4B-B1D8-30CF1193A0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9872" y="620688"/>
            <a:ext cx="3349520" cy="3429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AAF5FD-B0B6-6543-A02F-78EAC9658F3E}"/>
              </a:ext>
            </a:extLst>
          </p:cNvPr>
          <p:cNvSpPr txBox="1"/>
          <p:nvPr/>
        </p:nvSpPr>
        <p:spPr>
          <a:xfrm>
            <a:off x="3275856" y="4653136"/>
            <a:ext cx="48616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 err="1"/>
              <a:t>Amser</a:t>
            </a:r>
            <a:r>
              <a:rPr lang="en-US" sz="4000" b="1" dirty="0"/>
              <a:t> </a:t>
            </a:r>
            <a:r>
              <a:rPr lang="en-US" sz="4000" b="1" dirty="0" err="1"/>
              <a:t>Chwarae</a:t>
            </a:r>
            <a:r>
              <a:rPr lang="en-US" sz="4000" b="1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2397492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518</TotalTime>
  <Words>31</Words>
  <Application>Microsoft Macintosh PowerPoint</Application>
  <PresentationFormat>On-screen Show (4:3)</PresentationFormat>
  <Paragraphs>10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맑은 고딕</vt:lpstr>
      <vt:lpstr>Arial</vt:lpstr>
      <vt:lpstr>Calibri</vt:lpstr>
      <vt:lpstr>Office Theme</vt:lpstr>
      <vt:lpstr>Custom Design</vt:lpstr>
      <vt:lpstr>PowerPoint Presentation</vt:lpstr>
      <vt:lpstr> beth ydy hyn?</vt:lpstr>
      <vt:lpstr> beth ydy hyn?</vt:lpstr>
      <vt:lpstr>beth ydy hyn? </vt:lpstr>
      <vt:lpstr>PowerPoint Presentation</vt:lpstr>
      <vt:lpstr>PowerPoint Presentation</vt:lpstr>
    </vt:vector>
  </TitlesOfParts>
  <Company>Microsoft Corporation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Allppt.com</dc:creator>
  <cp:lastModifiedBy>Amy Williams</cp:lastModifiedBy>
  <cp:revision>37</cp:revision>
  <dcterms:created xsi:type="dcterms:W3CDTF">2014-04-01T16:35:38Z</dcterms:created>
  <dcterms:modified xsi:type="dcterms:W3CDTF">2020-02-12T12:11:31Z</dcterms:modified>
</cp:coreProperties>
</file>