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61" r:id="rId5"/>
    <p:sldId id="273" r:id="rId6"/>
    <p:sldId id="281" r:id="rId7"/>
    <p:sldId id="268" r:id="rId8"/>
    <p:sldId id="269" r:id="rId9"/>
    <p:sldId id="282" r:id="rId10"/>
    <p:sldId id="270" r:id="rId11"/>
    <p:sldId id="274" r:id="rId12"/>
    <p:sldId id="275" r:id="rId13"/>
    <p:sldId id="276" r:id="rId14"/>
    <p:sldId id="277" r:id="rId15"/>
    <p:sldId id="27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97" d="100"/>
          <a:sy n="97" d="100"/>
        </p:scale>
        <p:origin x="76" y="5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29DD43-DA22-4AC7-B8CC-E1E6246C325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81CA1F7-5848-42ED-B8C9-DE69CF8E7DA9}">
      <dgm:prSet/>
      <dgm:spPr/>
      <dgm:t>
        <a:bodyPr/>
        <a:lstStyle/>
        <a:p>
          <a:r>
            <a:rPr lang="en-GB"/>
            <a:t>Have you ever used face book to sell an item?</a:t>
          </a:r>
          <a:endParaRPr lang="en-US"/>
        </a:p>
      </dgm:t>
    </dgm:pt>
    <dgm:pt modelId="{46A12A96-3F30-4A9D-B7E2-643C23BF8652}" type="parTrans" cxnId="{AF7FDA8C-F400-4A63-9F39-0AA0BA20E448}">
      <dgm:prSet/>
      <dgm:spPr/>
      <dgm:t>
        <a:bodyPr/>
        <a:lstStyle/>
        <a:p>
          <a:endParaRPr lang="en-US"/>
        </a:p>
      </dgm:t>
    </dgm:pt>
    <dgm:pt modelId="{2B8DC1DF-D67A-44FC-AD74-17467BB35999}" type="sibTrans" cxnId="{AF7FDA8C-F400-4A63-9F39-0AA0BA20E448}">
      <dgm:prSet/>
      <dgm:spPr/>
      <dgm:t>
        <a:bodyPr/>
        <a:lstStyle/>
        <a:p>
          <a:endParaRPr lang="en-US"/>
        </a:p>
      </dgm:t>
    </dgm:pt>
    <dgm:pt modelId="{DECEE52F-FE00-473E-8CDA-7584E70E8888}">
      <dgm:prSet/>
      <dgm:spPr/>
      <dgm:t>
        <a:bodyPr/>
        <a:lstStyle/>
        <a:p>
          <a:r>
            <a:rPr lang="en-GB"/>
            <a:t>Have you marketed a club or society?</a:t>
          </a:r>
          <a:endParaRPr lang="en-US"/>
        </a:p>
      </dgm:t>
    </dgm:pt>
    <dgm:pt modelId="{EFA47708-BFEB-4670-BD9B-66A6B63457E8}" type="parTrans" cxnId="{F62E82BC-21DA-40AE-9268-8FE6AE968DF2}">
      <dgm:prSet/>
      <dgm:spPr/>
      <dgm:t>
        <a:bodyPr/>
        <a:lstStyle/>
        <a:p>
          <a:endParaRPr lang="en-US"/>
        </a:p>
      </dgm:t>
    </dgm:pt>
    <dgm:pt modelId="{132C2A1A-CC64-4B73-9F33-21062C7C6E64}" type="sibTrans" cxnId="{F62E82BC-21DA-40AE-9268-8FE6AE968DF2}">
      <dgm:prSet/>
      <dgm:spPr/>
      <dgm:t>
        <a:bodyPr/>
        <a:lstStyle/>
        <a:p>
          <a:endParaRPr lang="en-US"/>
        </a:p>
      </dgm:t>
    </dgm:pt>
    <dgm:pt modelId="{3DAF358B-6E1D-4A67-B880-ED1E322CE4EE}">
      <dgm:prSet/>
      <dgm:spPr/>
      <dgm:t>
        <a:bodyPr/>
        <a:lstStyle/>
        <a:p>
          <a:r>
            <a:rPr lang="en-GB"/>
            <a:t>In groups, consider and discuss any marketing that you may have been involved in.</a:t>
          </a:r>
          <a:endParaRPr lang="en-US"/>
        </a:p>
      </dgm:t>
    </dgm:pt>
    <dgm:pt modelId="{1A31477D-8131-4346-955D-50FC54381309}" type="parTrans" cxnId="{7F57A6A9-2689-4187-84E1-86CA01346BBA}">
      <dgm:prSet/>
      <dgm:spPr/>
      <dgm:t>
        <a:bodyPr/>
        <a:lstStyle/>
        <a:p>
          <a:endParaRPr lang="en-US"/>
        </a:p>
      </dgm:t>
    </dgm:pt>
    <dgm:pt modelId="{4301A89D-A335-4082-89D1-C4340A9F7324}" type="sibTrans" cxnId="{7F57A6A9-2689-4187-84E1-86CA01346BBA}">
      <dgm:prSet/>
      <dgm:spPr/>
      <dgm:t>
        <a:bodyPr/>
        <a:lstStyle/>
        <a:p>
          <a:endParaRPr lang="en-US"/>
        </a:p>
      </dgm:t>
    </dgm:pt>
    <dgm:pt modelId="{2E5EF5A2-5E0D-4993-93C5-E4B582313783}">
      <dgm:prSet/>
      <dgm:spPr/>
      <dgm:t>
        <a:bodyPr/>
        <a:lstStyle/>
        <a:p>
          <a:r>
            <a:rPr lang="en-GB"/>
            <a:t>What did you do?</a:t>
          </a:r>
          <a:endParaRPr lang="en-US"/>
        </a:p>
      </dgm:t>
    </dgm:pt>
    <dgm:pt modelId="{9C26E5C3-DD51-4EE0-8206-EF09F631D05F}" type="parTrans" cxnId="{8D74B66C-CB12-4F13-A6FA-CFFA890E2FF1}">
      <dgm:prSet/>
      <dgm:spPr/>
      <dgm:t>
        <a:bodyPr/>
        <a:lstStyle/>
        <a:p>
          <a:endParaRPr lang="en-US"/>
        </a:p>
      </dgm:t>
    </dgm:pt>
    <dgm:pt modelId="{9BF6B989-1FDC-4873-A4A8-54841B598AE2}" type="sibTrans" cxnId="{8D74B66C-CB12-4F13-A6FA-CFFA890E2FF1}">
      <dgm:prSet/>
      <dgm:spPr/>
      <dgm:t>
        <a:bodyPr/>
        <a:lstStyle/>
        <a:p>
          <a:endParaRPr lang="en-US"/>
        </a:p>
      </dgm:t>
    </dgm:pt>
    <dgm:pt modelId="{9A28E1B9-A7AC-4A0A-81B2-21A3C53FEEA9}">
      <dgm:prSet/>
      <dgm:spPr/>
      <dgm:t>
        <a:bodyPr/>
        <a:lstStyle/>
        <a:p>
          <a:r>
            <a:rPr lang="en-GB"/>
            <a:t>How did you do it?</a:t>
          </a:r>
          <a:endParaRPr lang="en-US"/>
        </a:p>
      </dgm:t>
    </dgm:pt>
    <dgm:pt modelId="{D9CEA070-A106-4F95-9260-67FB587F33A0}" type="parTrans" cxnId="{2E79BC83-5954-409B-B148-9C1B0C0A7EFE}">
      <dgm:prSet/>
      <dgm:spPr/>
      <dgm:t>
        <a:bodyPr/>
        <a:lstStyle/>
        <a:p>
          <a:endParaRPr lang="en-US"/>
        </a:p>
      </dgm:t>
    </dgm:pt>
    <dgm:pt modelId="{2A4DAB99-DDBF-45C7-8024-CB38D92B8AB2}" type="sibTrans" cxnId="{2E79BC83-5954-409B-B148-9C1B0C0A7EFE}">
      <dgm:prSet/>
      <dgm:spPr/>
      <dgm:t>
        <a:bodyPr/>
        <a:lstStyle/>
        <a:p>
          <a:endParaRPr lang="en-US"/>
        </a:p>
      </dgm:t>
    </dgm:pt>
    <dgm:pt modelId="{CFABFFE7-AF3E-40CB-94E3-C1EBE7E9EC59}">
      <dgm:prSet/>
      <dgm:spPr/>
      <dgm:t>
        <a:bodyPr/>
        <a:lstStyle/>
        <a:p>
          <a:r>
            <a:rPr lang="en-GB"/>
            <a:t>How successful was it?</a:t>
          </a:r>
          <a:endParaRPr lang="en-US"/>
        </a:p>
      </dgm:t>
    </dgm:pt>
    <dgm:pt modelId="{4414DEFA-C119-45E1-95B5-5BA41C1B02E9}" type="parTrans" cxnId="{E8DCCBB2-2630-4A99-B6F0-918D310E4352}">
      <dgm:prSet/>
      <dgm:spPr/>
      <dgm:t>
        <a:bodyPr/>
        <a:lstStyle/>
        <a:p>
          <a:endParaRPr lang="en-US"/>
        </a:p>
      </dgm:t>
    </dgm:pt>
    <dgm:pt modelId="{6116084C-57B7-4E81-B142-A3BC9BB649DF}" type="sibTrans" cxnId="{E8DCCBB2-2630-4A99-B6F0-918D310E4352}">
      <dgm:prSet/>
      <dgm:spPr/>
      <dgm:t>
        <a:bodyPr/>
        <a:lstStyle/>
        <a:p>
          <a:endParaRPr lang="en-US"/>
        </a:p>
      </dgm:t>
    </dgm:pt>
    <dgm:pt modelId="{1F3DCB23-A071-429B-97AE-01FB48C73A34}">
      <dgm:prSet/>
      <dgm:spPr/>
      <dgm:t>
        <a:bodyPr/>
        <a:lstStyle/>
        <a:p>
          <a:r>
            <a:rPr lang="en-GB"/>
            <a:t>We shall then discuss as a class.</a:t>
          </a:r>
          <a:endParaRPr lang="en-US"/>
        </a:p>
      </dgm:t>
    </dgm:pt>
    <dgm:pt modelId="{8F19961E-73BD-4A85-838E-80C503A7EB81}" type="parTrans" cxnId="{7410DFB0-031B-4A12-A2BB-D21F69E17961}">
      <dgm:prSet/>
      <dgm:spPr/>
      <dgm:t>
        <a:bodyPr/>
        <a:lstStyle/>
        <a:p>
          <a:endParaRPr lang="en-US"/>
        </a:p>
      </dgm:t>
    </dgm:pt>
    <dgm:pt modelId="{7CDE5679-D829-4B8B-BC27-5BF6B8377C5E}" type="sibTrans" cxnId="{7410DFB0-031B-4A12-A2BB-D21F69E17961}">
      <dgm:prSet/>
      <dgm:spPr/>
      <dgm:t>
        <a:bodyPr/>
        <a:lstStyle/>
        <a:p>
          <a:endParaRPr lang="en-US"/>
        </a:p>
      </dgm:t>
    </dgm:pt>
    <dgm:pt modelId="{4CFF4FCE-349F-41A5-9A51-96AA5F98A36F}" type="pres">
      <dgm:prSet presAssocID="{3F29DD43-DA22-4AC7-B8CC-E1E6246C3259}" presName="root" presStyleCnt="0">
        <dgm:presLayoutVars>
          <dgm:dir/>
          <dgm:resizeHandles val="exact"/>
        </dgm:presLayoutVars>
      </dgm:prSet>
      <dgm:spPr/>
    </dgm:pt>
    <dgm:pt modelId="{35382C44-A7CC-482C-9D25-6AFF485C598D}" type="pres">
      <dgm:prSet presAssocID="{781CA1F7-5848-42ED-B8C9-DE69CF8E7DA9}" presName="compNode" presStyleCnt="0"/>
      <dgm:spPr/>
    </dgm:pt>
    <dgm:pt modelId="{CBC734E1-CCDF-4ABF-B786-8E1FDFA92CA4}" type="pres">
      <dgm:prSet presAssocID="{781CA1F7-5848-42ED-B8C9-DE69CF8E7DA9}" presName="bgRect" presStyleLbl="bgShp" presStyleIdx="0" presStyleCnt="7"/>
      <dgm:spPr/>
    </dgm:pt>
    <dgm:pt modelId="{36BD43E8-EC82-4AC4-8951-5E4E70A578EF}" type="pres">
      <dgm:prSet presAssocID="{781CA1F7-5848-42ED-B8C9-DE69CF8E7DA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D902D27F-34B2-4098-A84C-E3EB5BBD14A2}" type="pres">
      <dgm:prSet presAssocID="{781CA1F7-5848-42ED-B8C9-DE69CF8E7DA9}" presName="spaceRect" presStyleCnt="0"/>
      <dgm:spPr/>
    </dgm:pt>
    <dgm:pt modelId="{6F012CA1-539D-4747-95A0-E3EB1873D087}" type="pres">
      <dgm:prSet presAssocID="{781CA1F7-5848-42ED-B8C9-DE69CF8E7DA9}" presName="parTx" presStyleLbl="revTx" presStyleIdx="0" presStyleCnt="7">
        <dgm:presLayoutVars>
          <dgm:chMax val="0"/>
          <dgm:chPref val="0"/>
        </dgm:presLayoutVars>
      </dgm:prSet>
      <dgm:spPr/>
    </dgm:pt>
    <dgm:pt modelId="{AD856C36-68BF-49FE-A97B-52FD9352CA19}" type="pres">
      <dgm:prSet presAssocID="{2B8DC1DF-D67A-44FC-AD74-17467BB35999}" presName="sibTrans" presStyleCnt="0"/>
      <dgm:spPr/>
    </dgm:pt>
    <dgm:pt modelId="{E6D73471-1502-474B-B31D-D4398170E821}" type="pres">
      <dgm:prSet presAssocID="{DECEE52F-FE00-473E-8CDA-7584E70E8888}" presName="compNode" presStyleCnt="0"/>
      <dgm:spPr/>
    </dgm:pt>
    <dgm:pt modelId="{FB45955D-3BC9-4407-BF3E-D28B0F9B3F07}" type="pres">
      <dgm:prSet presAssocID="{DECEE52F-FE00-473E-8CDA-7584E70E8888}" presName="bgRect" presStyleLbl="bgShp" presStyleIdx="1" presStyleCnt="7"/>
      <dgm:spPr/>
    </dgm:pt>
    <dgm:pt modelId="{233E02FF-E9EA-441F-A607-286C4B7316E9}" type="pres">
      <dgm:prSet presAssocID="{DECEE52F-FE00-473E-8CDA-7584E70E8888}"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mpagne Glasses"/>
        </a:ext>
      </dgm:extLst>
    </dgm:pt>
    <dgm:pt modelId="{9C622BF7-C563-4D4D-A884-E261DA03DEC3}" type="pres">
      <dgm:prSet presAssocID="{DECEE52F-FE00-473E-8CDA-7584E70E8888}" presName="spaceRect" presStyleCnt="0"/>
      <dgm:spPr/>
    </dgm:pt>
    <dgm:pt modelId="{53D2BE61-5AAF-4904-8B03-28A4A383D1C3}" type="pres">
      <dgm:prSet presAssocID="{DECEE52F-FE00-473E-8CDA-7584E70E8888}" presName="parTx" presStyleLbl="revTx" presStyleIdx="1" presStyleCnt="7">
        <dgm:presLayoutVars>
          <dgm:chMax val="0"/>
          <dgm:chPref val="0"/>
        </dgm:presLayoutVars>
      </dgm:prSet>
      <dgm:spPr/>
    </dgm:pt>
    <dgm:pt modelId="{F7D8DA70-ED6C-4247-AD19-BE9B8C2F6D36}" type="pres">
      <dgm:prSet presAssocID="{132C2A1A-CC64-4B73-9F33-21062C7C6E64}" presName="sibTrans" presStyleCnt="0"/>
      <dgm:spPr/>
    </dgm:pt>
    <dgm:pt modelId="{B1C0D050-2922-4B32-9EC5-FB68A67C9209}" type="pres">
      <dgm:prSet presAssocID="{3DAF358B-6E1D-4A67-B880-ED1E322CE4EE}" presName="compNode" presStyleCnt="0"/>
      <dgm:spPr/>
    </dgm:pt>
    <dgm:pt modelId="{65F10CB1-DCA7-4805-B8A5-4FFDABFAB174}" type="pres">
      <dgm:prSet presAssocID="{3DAF358B-6E1D-4A67-B880-ED1E322CE4EE}" presName="bgRect" presStyleLbl="bgShp" presStyleIdx="2" presStyleCnt="7"/>
      <dgm:spPr/>
    </dgm:pt>
    <dgm:pt modelId="{25708C1A-94DC-4897-AC5D-18DD636F3655}" type="pres">
      <dgm:prSet presAssocID="{3DAF358B-6E1D-4A67-B880-ED1E322CE4E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13425399-D312-44B1-8052-0380976E3A5E}" type="pres">
      <dgm:prSet presAssocID="{3DAF358B-6E1D-4A67-B880-ED1E322CE4EE}" presName="spaceRect" presStyleCnt="0"/>
      <dgm:spPr/>
    </dgm:pt>
    <dgm:pt modelId="{92B94CE7-1BCB-4758-BB43-8F324E55A1F7}" type="pres">
      <dgm:prSet presAssocID="{3DAF358B-6E1D-4A67-B880-ED1E322CE4EE}" presName="parTx" presStyleLbl="revTx" presStyleIdx="2" presStyleCnt="7">
        <dgm:presLayoutVars>
          <dgm:chMax val="0"/>
          <dgm:chPref val="0"/>
        </dgm:presLayoutVars>
      </dgm:prSet>
      <dgm:spPr/>
    </dgm:pt>
    <dgm:pt modelId="{392C5841-C58B-49B4-B4BA-040E485A43BA}" type="pres">
      <dgm:prSet presAssocID="{4301A89D-A335-4082-89D1-C4340A9F7324}" presName="sibTrans" presStyleCnt="0"/>
      <dgm:spPr/>
    </dgm:pt>
    <dgm:pt modelId="{FDFD22D3-173D-4888-852D-959A50690C71}" type="pres">
      <dgm:prSet presAssocID="{2E5EF5A2-5E0D-4993-93C5-E4B582313783}" presName="compNode" presStyleCnt="0"/>
      <dgm:spPr/>
    </dgm:pt>
    <dgm:pt modelId="{68B9C3D5-258E-4FDD-9DB9-0E10861D2454}" type="pres">
      <dgm:prSet presAssocID="{2E5EF5A2-5E0D-4993-93C5-E4B582313783}" presName="bgRect" presStyleLbl="bgShp" presStyleIdx="3" presStyleCnt="7"/>
      <dgm:spPr/>
    </dgm:pt>
    <dgm:pt modelId="{3F236237-7909-4D9A-8B8F-ADD4B807CB41}" type="pres">
      <dgm:prSet presAssocID="{2E5EF5A2-5E0D-4993-93C5-E4B582313783}"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7F6ADC5F-EA3B-4281-905F-91B666C838B7}" type="pres">
      <dgm:prSet presAssocID="{2E5EF5A2-5E0D-4993-93C5-E4B582313783}" presName="spaceRect" presStyleCnt="0"/>
      <dgm:spPr/>
    </dgm:pt>
    <dgm:pt modelId="{6B68EC46-463C-4A11-BF94-6B573269509F}" type="pres">
      <dgm:prSet presAssocID="{2E5EF5A2-5E0D-4993-93C5-E4B582313783}" presName="parTx" presStyleLbl="revTx" presStyleIdx="3" presStyleCnt="7">
        <dgm:presLayoutVars>
          <dgm:chMax val="0"/>
          <dgm:chPref val="0"/>
        </dgm:presLayoutVars>
      </dgm:prSet>
      <dgm:spPr/>
    </dgm:pt>
    <dgm:pt modelId="{5C6583E0-2509-425E-872E-EDF4777BC08E}" type="pres">
      <dgm:prSet presAssocID="{9BF6B989-1FDC-4873-A4A8-54841B598AE2}" presName="sibTrans" presStyleCnt="0"/>
      <dgm:spPr/>
    </dgm:pt>
    <dgm:pt modelId="{57B06217-25A9-4E92-A432-4989C58422FE}" type="pres">
      <dgm:prSet presAssocID="{9A28E1B9-A7AC-4A0A-81B2-21A3C53FEEA9}" presName="compNode" presStyleCnt="0"/>
      <dgm:spPr/>
    </dgm:pt>
    <dgm:pt modelId="{1FF36A17-530F-4114-8796-B767F4596414}" type="pres">
      <dgm:prSet presAssocID="{9A28E1B9-A7AC-4A0A-81B2-21A3C53FEEA9}" presName="bgRect" presStyleLbl="bgShp" presStyleIdx="4" presStyleCnt="7"/>
      <dgm:spPr/>
    </dgm:pt>
    <dgm:pt modelId="{C08EFBD3-70DF-4961-9063-8B1C11B151D8}" type="pres">
      <dgm:prSet presAssocID="{9A28E1B9-A7AC-4A0A-81B2-21A3C53FEEA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 mark"/>
        </a:ext>
      </dgm:extLst>
    </dgm:pt>
    <dgm:pt modelId="{BF9ECF72-5979-4D7E-AE7F-5237E1CA3ECD}" type="pres">
      <dgm:prSet presAssocID="{9A28E1B9-A7AC-4A0A-81B2-21A3C53FEEA9}" presName="spaceRect" presStyleCnt="0"/>
      <dgm:spPr/>
    </dgm:pt>
    <dgm:pt modelId="{722F9493-9DEC-43BA-9F6A-380233163C22}" type="pres">
      <dgm:prSet presAssocID="{9A28E1B9-A7AC-4A0A-81B2-21A3C53FEEA9}" presName="parTx" presStyleLbl="revTx" presStyleIdx="4" presStyleCnt="7">
        <dgm:presLayoutVars>
          <dgm:chMax val="0"/>
          <dgm:chPref val="0"/>
        </dgm:presLayoutVars>
      </dgm:prSet>
      <dgm:spPr/>
    </dgm:pt>
    <dgm:pt modelId="{E42D6965-C577-441A-95F4-7863EFE1C9F0}" type="pres">
      <dgm:prSet presAssocID="{2A4DAB99-DDBF-45C7-8024-CB38D92B8AB2}" presName="sibTrans" presStyleCnt="0"/>
      <dgm:spPr/>
    </dgm:pt>
    <dgm:pt modelId="{5B63133C-265A-44A4-A97D-C07FBD07CE46}" type="pres">
      <dgm:prSet presAssocID="{CFABFFE7-AF3E-40CB-94E3-C1EBE7E9EC59}" presName="compNode" presStyleCnt="0"/>
      <dgm:spPr/>
    </dgm:pt>
    <dgm:pt modelId="{1E352264-03F0-4631-AD71-E6B2B88A7BE4}" type="pres">
      <dgm:prSet presAssocID="{CFABFFE7-AF3E-40CB-94E3-C1EBE7E9EC59}" presName="bgRect" presStyleLbl="bgShp" presStyleIdx="5" presStyleCnt="7"/>
      <dgm:spPr/>
    </dgm:pt>
    <dgm:pt modelId="{AD672141-B224-4A43-8FD8-15A0E09600D2}" type="pres">
      <dgm:prSet presAssocID="{CFABFFE7-AF3E-40CB-94E3-C1EBE7E9EC59}"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7BD13C52-3CD4-46D5-8786-2BA8C951026E}" type="pres">
      <dgm:prSet presAssocID="{CFABFFE7-AF3E-40CB-94E3-C1EBE7E9EC59}" presName="spaceRect" presStyleCnt="0"/>
      <dgm:spPr/>
    </dgm:pt>
    <dgm:pt modelId="{C7C3F53F-D11B-4ACA-8829-C0C45AD888B8}" type="pres">
      <dgm:prSet presAssocID="{CFABFFE7-AF3E-40CB-94E3-C1EBE7E9EC59}" presName="parTx" presStyleLbl="revTx" presStyleIdx="5" presStyleCnt="7">
        <dgm:presLayoutVars>
          <dgm:chMax val="0"/>
          <dgm:chPref val="0"/>
        </dgm:presLayoutVars>
      </dgm:prSet>
      <dgm:spPr/>
    </dgm:pt>
    <dgm:pt modelId="{4CA59244-38CC-4D3A-A881-AFC1FCD1050C}" type="pres">
      <dgm:prSet presAssocID="{6116084C-57B7-4E81-B142-A3BC9BB649DF}" presName="sibTrans" presStyleCnt="0"/>
      <dgm:spPr/>
    </dgm:pt>
    <dgm:pt modelId="{0AFA1151-21B3-4A0C-89F9-0861A16309CA}" type="pres">
      <dgm:prSet presAssocID="{1F3DCB23-A071-429B-97AE-01FB48C73A34}" presName="compNode" presStyleCnt="0"/>
      <dgm:spPr/>
    </dgm:pt>
    <dgm:pt modelId="{0006CD1F-ED02-4636-8586-24F71BD3CB7E}" type="pres">
      <dgm:prSet presAssocID="{1F3DCB23-A071-429B-97AE-01FB48C73A34}" presName="bgRect" presStyleLbl="bgShp" presStyleIdx="6" presStyleCnt="7"/>
      <dgm:spPr/>
    </dgm:pt>
    <dgm:pt modelId="{455D7845-69C1-4E76-8CB2-09CD196F6AC3}" type="pres">
      <dgm:prSet presAssocID="{1F3DCB23-A071-429B-97AE-01FB48C73A34}"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at"/>
        </a:ext>
      </dgm:extLst>
    </dgm:pt>
    <dgm:pt modelId="{53AC39C8-00CF-477B-B17F-0618D4393063}" type="pres">
      <dgm:prSet presAssocID="{1F3DCB23-A071-429B-97AE-01FB48C73A34}" presName="spaceRect" presStyleCnt="0"/>
      <dgm:spPr/>
    </dgm:pt>
    <dgm:pt modelId="{A15251F1-D92D-4159-BF30-19A56F0AD3E6}" type="pres">
      <dgm:prSet presAssocID="{1F3DCB23-A071-429B-97AE-01FB48C73A34}" presName="parTx" presStyleLbl="revTx" presStyleIdx="6" presStyleCnt="7">
        <dgm:presLayoutVars>
          <dgm:chMax val="0"/>
          <dgm:chPref val="0"/>
        </dgm:presLayoutVars>
      </dgm:prSet>
      <dgm:spPr/>
    </dgm:pt>
  </dgm:ptLst>
  <dgm:cxnLst>
    <dgm:cxn modelId="{32B8D434-E5E1-4B52-8F57-49D7328E0C5B}" type="presOf" srcId="{3F29DD43-DA22-4AC7-B8CC-E1E6246C3259}" destId="{4CFF4FCE-349F-41A5-9A51-96AA5F98A36F}" srcOrd="0" destOrd="0" presId="urn:microsoft.com/office/officeart/2018/2/layout/IconVerticalSolidList"/>
    <dgm:cxn modelId="{B7512737-C361-458C-935D-3DDF047A1E14}" type="presOf" srcId="{CFABFFE7-AF3E-40CB-94E3-C1EBE7E9EC59}" destId="{C7C3F53F-D11B-4ACA-8829-C0C45AD888B8}" srcOrd="0" destOrd="0" presId="urn:microsoft.com/office/officeart/2018/2/layout/IconVerticalSolidList"/>
    <dgm:cxn modelId="{883F0240-6E71-46C4-8430-AD55FD019188}" type="presOf" srcId="{1F3DCB23-A071-429B-97AE-01FB48C73A34}" destId="{A15251F1-D92D-4159-BF30-19A56F0AD3E6}" srcOrd="0" destOrd="0" presId="urn:microsoft.com/office/officeart/2018/2/layout/IconVerticalSolidList"/>
    <dgm:cxn modelId="{8D74B66C-CB12-4F13-A6FA-CFFA890E2FF1}" srcId="{3F29DD43-DA22-4AC7-B8CC-E1E6246C3259}" destId="{2E5EF5A2-5E0D-4993-93C5-E4B582313783}" srcOrd="3" destOrd="0" parTransId="{9C26E5C3-DD51-4EE0-8206-EF09F631D05F}" sibTransId="{9BF6B989-1FDC-4873-A4A8-54841B598AE2}"/>
    <dgm:cxn modelId="{6DB08681-44E7-4950-BD68-21525A6C682D}" type="presOf" srcId="{DECEE52F-FE00-473E-8CDA-7584E70E8888}" destId="{53D2BE61-5AAF-4904-8B03-28A4A383D1C3}" srcOrd="0" destOrd="0" presId="urn:microsoft.com/office/officeart/2018/2/layout/IconVerticalSolidList"/>
    <dgm:cxn modelId="{2E79BC83-5954-409B-B148-9C1B0C0A7EFE}" srcId="{3F29DD43-DA22-4AC7-B8CC-E1E6246C3259}" destId="{9A28E1B9-A7AC-4A0A-81B2-21A3C53FEEA9}" srcOrd="4" destOrd="0" parTransId="{D9CEA070-A106-4F95-9260-67FB587F33A0}" sibTransId="{2A4DAB99-DDBF-45C7-8024-CB38D92B8AB2}"/>
    <dgm:cxn modelId="{AF7FDA8C-F400-4A63-9F39-0AA0BA20E448}" srcId="{3F29DD43-DA22-4AC7-B8CC-E1E6246C3259}" destId="{781CA1F7-5848-42ED-B8C9-DE69CF8E7DA9}" srcOrd="0" destOrd="0" parTransId="{46A12A96-3F30-4A9D-B7E2-643C23BF8652}" sibTransId="{2B8DC1DF-D67A-44FC-AD74-17467BB35999}"/>
    <dgm:cxn modelId="{7F57A6A9-2689-4187-84E1-86CA01346BBA}" srcId="{3F29DD43-DA22-4AC7-B8CC-E1E6246C3259}" destId="{3DAF358B-6E1D-4A67-B880-ED1E322CE4EE}" srcOrd="2" destOrd="0" parTransId="{1A31477D-8131-4346-955D-50FC54381309}" sibTransId="{4301A89D-A335-4082-89D1-C4340A9F7324}"/>
    <dgm:cxn modelId="{BA8E1AAB-A013-42B5-9022-6887397FBCE1}" type="presOf" srcId="{781CA1F7-5848-42ED-B8C9-DE69CF8E7DA9}" destId="{6F012CA1-539D-4747-95A0-E3EB1873D087}" srcOrd="0" destOrd="0" presId="urn:microsoft.com/office/officeart/2018/2/layout/IconVerticalSolidList"/>
    <dgm:cxn modelId="{8817D6B0-FDFF-4F7D-B158-65C0870C6282}" type="presOf" srcId="{2E5EF5A2-5E0D-4993-93C5-E4B582313783}" destId="{6B68EC46-463C-4A11-BF94-6B573269509F}" srcOrd="0" destOrd="0" presId="urn:microsoft.com/office/officeart/2018/2/layout/IconVerticalSolidList"/>
    <dgm:cxn modelId="{7410DFB0-031B-4A12-A2BB-D21F69E17961}" srcId="{3F29DD43-DA22-4AC7-B8CC-E1E6246C3259}" destId="{1F3DCB23-A071-429B-97AE-01FB48C73A34}" srcOrd="6" destOrd="0" parTransId="{8F19961E-73BD-4A85-838E-80C503A7EB81}" sibTransId="{7CDE5679-D829-4B8B-BC27-5BF6B8377C5E}"/>
    <dgm:cxn modelId="{E8DCCBB2-2630-4A99-B6F0-918D310E4352}" srcId="{3F29DD43-DA22-4AC7-B8CC-E1E6246C3259}" destId="{CFABFFE7-AF3E-40CB-94E3-C1EBE7E9EC59}" srcOrd="5" destOrd="0" parTransId="{4414DEFA-C119-45E1-95B5-5BA41C1B02E9}" sibTransId="{6116084C-57B7-4E81-B142-A3BC9BB649DF}"/>
    <dgm:cxn modelId="{F62E82BC-21DA-40AE-9268-8FE6AE968DF2}" srcId="{3F29DD43-DA22-4AC7-B8CC-E1E6246C3259}" destId="{DECEE52F-FE00-473E-8CDA-7584E70E8888}" srcOrd="1" destOrd="0" parTransId="{EFA47708-BFEB-4670-BD9B-66A6B63457E8}" sibTransId="{132C2A1A-CC64-4B73-9F33-21062C7C6E64}"/>
    <dgm:cxn modelId="{F3D0D4E0-B0F1-49AC-96FA-26FEC20F9276}" type="presOf" srcId="{9A28E1B9-A7AC-4A0A-81B2-21A3C53FEEA9}" destId="{722F9493-9DEC-43BA-9F6A-380233163C22}" srcOrd="0" destOrd="0" presId="urn:microsoft.com/office/officeart/2018/2/layout/IconVerticalSolidList"/>
    <dgm:cxn modelId="{067973E6-F61E-4355-8450-448479FD0859}" type="presOf" srcId="{3DAF358B-6E1D-4A67-B880-ED1E322CE4EE}" destId="{92B94CE7-1BCB-4758-BB43-8F324E55A1F7}" srcOrd="0" destOrd="0" presId="urn:microsoft.com/office/officeart/2018/2/layout/IconVerticalSolidList"/>
    <dgm:cxn modelId="{4FF84D75-638A-47A6-AB52-6701547F5949}" type="presParOf" srcId="{4CFF4FCE-349F-41A5-9A51-96AA5F98A36F}" destId="{35382C44-A7CC-482C-9D25-6AFF485C598D}" srcOrd="0" destOrd="0" presId="urn:microsoft.com/office/officeart/2018/2/layout/IconVerticalSolidList"/>
    <dgm:cxn modelId="{3D57D27D-BD5E-4779-83CD-3059D76C2BDE}" type="presParOf" srcId="{35382C44-A7CC-482C-9D25-6AFF485C598D}" destId="{CBC734E1-CCDF-4ABF-B786-8E1FDFA92CA4}" srcOrd="0" destOrd="0" presId="urn:microsoft.com/office/officeart/2018/2/layout/IconVerticalSolidList"/>
    <dgm:cxn modelId="{CF4D3D76-8FC8-4DE4-BB55-2D8B1997B61D}" type="presParOf" srcId="{35382C44-A7CC-482C-9D25-6AFF485C598D}" destId="{36BD43E8-EC82-4AC4-8951-5E4E70A578EF}" srcOrd="1" destOrd="0" presId="urn:microsoft.com/office/officeart/2018/2/layout/IconVerticalSolidList"/>
    <dgm:cxn modelId="{4422645F-1B96-4200-AF63-1B6690DF18D6}" type="presParOf" srcId="{35382C44-A7CC-482C-9D25-6AFF485C598D}" destId="{D902D27F-34B2-4098-A84C-E3EB5BBD14A2}" srcOrd="2" destOrd="0" presId="urn:microsoft.com/office/officeart/2018/2/layout/IconVerticalSolidList"/>
    <dgm:cxn modelId="{E73E36E7-8E6B-49CE-B269-8C4BA3DAC264}" type="presParOf" srcId="{35382C44-A7CC-482C-9D25-6AFF485C598D}" destId="{6F012CA1-539D-4747-95A0-E3EB1873D087}" srcOrd="3" destOrd="0" presId="urn:microsoft.com/office/officeart/2018/2/layout/IconVerticalSolidList"/>
    <dgm:cxn modelId="{719D1055-529C-4D9F-BDD9-085B63F4C559}" type="presParOf" srcId="{4CFF4FCE-349F-41A5-9A51-96AA5F98A36F}" destId="{AD856C36-68BF-49FE-A97B-52FD9352CA19}" srcOrd="1" destOrd="0" presId="urn:microsoft.com/office/officeart/2018/2/layout/IconVerticalSolidList"/>
    <dgm:cxn modelId="{67AA6D10-5DC0-435C-A1E9-B574E323F755}" type="presParOf" srcId="{4CFF4FCE-349F-41A5-9A51-96AA5F98A36F}" destId="{E6D73471-1502-474B-B31D-D4398170E821}" srcOrd="2" destOrd="0" presId="urn:microsoft.com/office/officeart/2018/2/layout/IconVerticalSolidList"/>
    <dgm:cxn modelId="{63738063-37E7-4309-BE7E-DB2155E95D28}" type="presParOf" srcId="{E6D73471-1502-474B-B31D-D4398170E821}" destId="{FB45955D-3BC9-4407-BF3E-D28B0F9B3F07}" srcOrd="0" destOrd="0" presId="urn:microsoft.com/office/officeart/2018/2/layout/IconVerticalSolidList"/>
    <dgm:cxn modelId="{A4973A7B-4247-4268-8BC8-D46234EE7DD4}" type="presParOf" srcId="{E6D73471-1502-474B-B31D-D4398170E821}" destId="{233E02FF-E9EA-441F-A607-286C4B7316E9}" srcOrd="1" destOrd="0" presId="urn:microsoft.com/office/officeart/2018/2/layout/IconVerticalSolidList"/>
    <dgm:cxn modelId="{3C4409D8-5F95-4C6F-B0BD-EA3ECF42461D}" type="presParOf" srcId="{E6D73471-1502-474B-B31D-D4398170E821}" destId="{9C622BF7-C563-4D4D-A884-E261DA03DEC3}" srcOrd="2" destOrd="0" presId="urn:microsoft.com/office/officeart/2018/2/layout/IconVerticalSolidList"/>
    <dgm:cxn modelId="{44E791AA-23C8-4E97-A31B-B19C5F83CFD2}" type="presParOf" srcId="{E6D73471-1502-474B-B31D-D4398170E821}" destId="{53D2BE61-5AAF-4904-8B03-28A4A383D1C3}" srcOrd="3" destOrd="0" presId="urn:microsoft.com/office/officeart/2018/2/layout/IconVerticalSolidList"/>
    <dgm:cxn modelId="{A3734986-7F63-4110-97DB-490CAAFF1113}" type="presParOf" srcId="{4CFF4FCE-349F-41A5-9A51-96AA5F98A36F}" destId="{F7D8DA70-ED6C-4247-AD19-BE9B8C2F6D36}" srcOrd="3" destOrd="0" presId="urn:microsoft.com/office/officeart/2018/2/layout/IconVerticalSolidList"/>
    <dgm:cxn modelId="{01DBA447-D4C7-4EF6-A886-3A17AEB06A13}" type="presParOf" srcId="{4CFF4FCE-349F-41A5-9A51-96AA5F98A36F}" destId="{B1C0D050-2922-4B32-9EC5-FB68A67C9209}" srcOrd="4" destOrd="0" presId="urn:microsoft.com/office/officeart/2018/2/layout/IconVerticalSolidList"/>
    <dgm:cxn modelId="{E2FECF52-054B-4776-892A-79B293AA0D28}" type="presParOf" srcId="{B1C0D050-2922-4B32-9EC5-FB68A67C9209}" destId="{65F10CB1-DCA7-4805-B8A5-4FFDABFAB174}" srcOrd="0" destOrd="0" presId="urn:microsoft.com/office/officeart/2018/2/layout/IconVerticalSolidList"/>
    <dgm:cxn modelId="{E8DEF067-D942-4847-A6B9-6ACC4E72401B}" type="presParOf" srcId="{B1C0D050-2922-4B32-9EC5-FB68A67C9209}" destId="{25708C1A-94DC-4897-AC5D-18DD636F3655}" srcOrd="1" destOrd="0" presId="urn:microsoft.com/office/officeart/2018/2/layout/IconVerticalSolidList"/>
    <dgm:cxn modelId="{6180365A-25EB-47E5-87CA-4E148A49534A}" type="presParOf" srcId="{B1C0D050-2922-4B32-9EC5-FB68A67C9209}" destId="{13425399-D312-44B1-8052-0380976E3A5E}" srcOrd="2" destOrd="0" presId="urn:microsoft.com/office/officeart/2018/2/layout/IconVerticalSolidList"/>
    <dgm:cxn modelId="{72CEEE4C-BD24-41FD-952D-A38D33039AE1}" type="presParOf" srcId="{B1C0D050-2922-4B32-9EC5-FB68A67C9209}" destId="{92B94CE7-1BCB-4758-BB43-8F324E55A1F7}" srcOrd="3" destOrd="0" presId="urn:microsoft.com/office/officeart/2018/2/layout/IconVerticalSolidList"/>
    <dgm:cxn modelId="{ADD467CD-6D82-4598-88FF-109DC00D7162}" type="presParOf" srcId="{4CFF4FCE-349F-41A5-9A51-96AA5F98A36F}" destId="{392C5841-C58B-49B4-B4BA-040E485A43BA}" srcOrd="5" destOrd="0" presId="urn:microsoft.com/office/officeart/2018/2/layout/IconVerticalSolidList"/>
    <dgm:cxn modelId="{FC7D3C06-62F0-4AF6-B80E-843F914C822C}" type="presParOf" srcId="{4CFF4FCE-349F-41A5-9A51-96AA5F98A36F}" destId="{FDFD22D3-173D-4888-852D-959A50690C71}" srcOrd="6" destOrd="0" presId="urn:microsoft.com/office/officeart/2018/2/layout/IconVerticalSolidList"/>
    <dgm:cxn modelId="{677FEF60-BAE8-4F13-B536-24E2B953932E}" type="presParOf" srcId="{FDFD22D3-173D-4888-852D-959A50690C71}" destId="{68B9C3D5-258E-4FDD-9DB9-0E10861D2454}" srcOrd="0" destOrd="0" presId="urn:microsoft.com/office/officeart/2018/2/layout/IconVerticalSolidList"/>
    <dgm:cxn modelId="{89A3EB58-6024-44CA-BEF1-1623B4016098}" type="presParOf" srcId="{FDFD22D3-173D-4888-852D-959A50690C71}" destId="{3F236237-7909-4D9A-8B8F-ADD4B807CB41}" srcOrd="1" destOrd="0" presId="urn:microsoft.com/office/officeart/2018/2/layout/IconVerticalSolidList"/>
    <dgm:cxn modelId="{6F0652FA-18FD-4652-BFBF-468A35D79715}" type="presParOf" srcId="{FDFD22D3-173D-4888-852D-959A50690C71}" destId="{7F6ADC5F-EA3B-4281-905F-91B666C838B7}" srcOrd="2" destOrd="0" presId="urn:microsoft.com/office/officeart/2018/2/layout/IconVerticalSolidList"/>
    <dgm:cxn modelId="{1933E551-47E5-4861-B1F1-70D71BBC15E2}" type="presParOf" srcId="{FDFD22D3-173D-4888-852D-959A50690C71}" destId="{6B68EC46-463C-4A11-BF94-6B573269509F}" srcOrd="3" destOrd="0" presId="urn:microsoft.com/office/officeart/2018/2/layout/IconVerticalSolidList"/>
    <dgm:cxn modelId="{FA12F1C3-E920-4941-A833-1C9695C675F5}" type="presParOf" srcId="{4CFF4FCE-349F-41A5-9A51-96AA5F98A36F}" destId="{5C6583E0-2509-425E-872E-EDF4777BC08E}" srcOrd="7" destOrd="0" presId="urn:microsoft.com/office/officeart/2018/2/layout/IconVerticalSolidList"/>
    <dgm:cxn modelId="{D5297A4C-FD3F-4DC2-B636-089CE348E83B}" type="presParOf" srcId="{4CFF4FCE-349F-41A5-9A51-96AA5F98A36F}" destId="{57B06217-25A9-4E92-A432-4989C58422FE}" srcOrd="8" destOrd="0" presId="urn:microsoft.com/office/officeart/2018/2/layout/IconVerticalSolidList"/>
    <dgm:cxn modelId="{0B510AF7-CDA6-4F03-BDB5-51993BFFC825}" type="presParOf" srcId="{57B06217-25A9-4E92-A432-4989C58422FE}" destId="{1FF36A17-530F-4114-8796-B767F4596414}" srcOrd="0" destOrd="0" presId="urn:microsoft.com/office/officeart/2018/2/layout/IconVerticalSolidList"/>
    <dgm:cxn modelId="{B4B6C74A-5535-4803-9A69-BFED2AABE64C}" type="presParOf" srcId="{57B06217-25A9-4E92-A432-4989C58422FE}" destId="{C08EFBD3-70DF-4961-9063-8B1C11B151D8}" srcOrd="1" destOrd="0" presId="urn:microsoft.com/office/officeart/2018/2/layout/IconVerticalSolidList"/>
    <dgm:cxn modelId="{2FEABFF1-059F-4FC4-B23E-65788F8B4369}" type="presParOf" srcId="{57B06217-25A9-4E92-A432-4989C58422FE}" destId="{BF9ECF72-5979-4D7E-AE7F-5237E1CA3ECD}" srcOrd="2" destOrd="0" presId="urn:microsoft.com/office/officeart/2018/2/layout/IconVerticalSolidList"/>
    <dgm:cxn modelId="{E57E61A8-6938-4980-8D5B-76B197883701}" type="presParOf" srcId="{57B06217-25A9-4E92-A432-4989C58422FE}" destId="{722F9493-9DEC-43BA-9F6A-380233163C22}" srcOrd="3" destOrd="0" presId="urn:microsoft.com/office/officeart/2018/2/layout/IconVerticalSolidList"/>
    <dgm:cxn modelId="{199C3CC6-706B-4640-A978-55191BF134E4}" type="presParOf" srcId="{4CFF4FCE-349F-41A5-9A51-96AA5F98A36F}" destId="{E42D6965-C577-441A-95F4-7863EFE1C9F0}" srcOrd="9" destOrd="0" presId="urn:microsoft.com/office/officeart/2018/2/layout/IconVerticalSolidList"/>
    <dgm:cxn modelId="{0FA3F46B-3542-403A-AC80-C45F0E5AD9F3}" type="presParOf" srcId="{4CFF4FCE-349F-41A5-9A51-96AA5F98A36F}" destId="{5B63133C-265A-44A4-A97D-C07FBD07CE46}" srcOrd="10" destOrd="0" presId="urn:microsoft.com/office/officeart/2018/2/layout/IconVerticalSolidList"/>
    <dgm:cxn modelId="{5784B0D9-A8D4-48CE-85D0-2DFBFE29E341}" type="presParOf" srcId="{5B63133C-265A-44A4-A97D-C07FBD07CE46}" destId="{1E352264-03F0-4631-AD71-E6B2B88A7BE4}" srcOrd="0" destOrd="0" presId="urn:microsoft.com/office/officeart/2018/2/layout/IconVerticalSolidList"/>
    <dgm:cxn modelId="{39A99429-FEE0-4632-89F3-8DBB4E154DA6}" type="presParOf" srcId="{5B63133C-265A-44A4-A97D-C07FBD07CE46}" destId="{AD672141-B224-4A43-8FD8-15A0E09600D2}" srcOrd="1" destOrd="0" presId="urn:microsoft.com/office/officeart/2018/2/layout/IconVerticalSolidList"/>
    <dgm:cxn modelId="{FEC8DC8C-22E6-4D15-8EEC-CA7B8A28CB8C}" type="presParOf" srcId="{5B63133C-265A-44A4-A97D-C07FBD07CE46}" destId="{7BD13C52-3CD4-46D5-8786-2BA8C951026E}" srcOrd="2" destOrd="0" presId="urn:microsoft.com/office/officeart/2018/2/layout/IconVerticalSolidList"/>
    <dgm:cxn modelId="{B6779250-40AE-4F7C-8171-EEE1C8005BAE}" type="presParOf" srcId="{5B63133C-265A-44A4-A97D-C07FBD07CE46}" destId="{C7C3F53F-D11B-4ACA-8829-C0C45AD888B8}" srcOrd="3" destOrd="0" presId="urn:microsoft.com/office/officeart/2018/2/layout/IconVerticalSolidList"/>
    <dgm:cxn modelId="{17DC91DF-B219-4F91-88B9-68E3960AC3F0}" type="presParOf" srcId="{4CFF4FCE-349F-41A5-9A51-96AA5F98A36F}" destId="{4CA59244-38CC-4D3A-A881-AFC1FCD1050C}" srcOrd="11" destOrd="0" presId="urn:microsoft.com/office/officeart/2018/2/layout/IconVerticalSolidList"/>
    <dgm:cxn modelId="{3255DFE6-1DCB-4928-B9E9-6890933BF84D}" type="presParOf" srcId="{4CFF4FCE-349F-41A5-9A51-96AA5F98A36F}" destId="{0AFA1151-21B3-4A0C-89F9-0861A16309CA}" srcOrd="12" destOrd="0" presId="urn:microsoft.com/office/officeart/2018/2/layout/IconVerticalSolidList"/>
    <dgm:cxn modelId="{89FF235E-2223-45FB-BEFB-E0E529673CC7}" type="presParOf" srcId="{0AFA1151-21B3-4A0C-89F9-0861A16309CA}" destId="{0006CD1F-ED02-4636-8586-24F71BD3CB7E}" srcOrd="0" destOrd="0" presId="urn:microsoft.com/office/officeart/2018/2/layout/IconVerticalSolidList"/>
    <dgm:cxn modelId="{D3CA6C08-675D-4361-A689-BE1B3C7E340B}" type="presParOf" srcId="{0AFA1151-21B3-4A0C-89F9-0861A16309CA}" destId="{455D7845-69C1-4E76-8CB2-09CD196F6AC3}" srcOrd="1" destOrd="0" presId="urn:microsoft.com/office/officeart/2018/2/layout/IconVerticalSolidList"/>
    <dgm:cxn modelId="{2C95A578-DF3F-4AFE-A9E5-E70B51D2DF39}" type="presParOf" srcId="{0AFA1151-21B3-4A0C-89F9-0861A16309CA}" destId="{53AC39C8-00CF-477B-B17F-0618D4393063}" srcOrd="2" destOrd="0" presId="urn:microsoft.com/office/officeart/2018/2/layout/IconVerticalSolidList"/>
    <dgm:cxn modelId="{825A443A-DE81-433D-9BA8-AAAF70BB429D}" type="presParOf" srcId="{0AFA1151-21B3-4A0C-89F9-0861A16309CA}" destId="{A15251F1-D92D-4159-BF30-19A56F0AD3E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1CD57E-6B8C-4658-8998-3BAA046045D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57806DE-FD82-4379-B94C-1B69A7B3E225}">
      <dgm:prSet/>
      <dgm:spPr/>
      <dgm:t>
        <a:bodyPr/>
        <a:lstStyle/>
        <a:p>
          <a:r>
            <a:rPr lang="en-GB"/>
            <a:t>The origins of Social Marketing came from Kotler and Levy, after they became interested in Wiebe’s 1951-1952 famous question:</a:t>
          </a:r>
          <a:endParaRPr lang="en-US"/>
        </a:p>
      </dgm:t>
    </dgm:pt>
    <dgm:pt modelId="{CB959B29-916D-46CE-A5DE-D66D31E22ED3}" type="parTrans" cxnId="{DA4C2F5B-9C8C-4B72-B499-C695E97C12F5}">
      <dgm:prSet/>
      <dgm:spPr/>
      <dgm:t>
        <a:bodyPr/>
        <a:lstStyle/>
        <a:p>
          <a:endParaRPr lang="en-US"/>
        </a:p>
      </dgm:t>
    </dgm:pt>
    <dgm:pt modelId="{E0DCCC6F-5A7B-4E5A-A49F-0A74EEB880F3}" type="sibTrans" cxnId="{DA4C2F5B-9C8C-4B72-B499-C695E97C12F5}">
      <dgm:prSet/>
      <dgm:spPr/>
      <dgm:t>
        <a:bodyPr/>
        <a:lstStyle/>
        <a:p>
          <a:endParaRPr lang="en-US"/>
        </a:p>
      </dgm:t>
    </dgm:pt>
    <dgm:pt modelId="{C47CDE39-4936-4E50-B3A6-F12C3439D6C0}">
      <dgm:prSet/>
      <dgm:spPr/>
      <dgm:t>
        <a:bodyPr/>
        <a:lstStyle/>
        <a:p>
          <a:r>
            <a:rPr lang="en-GB"/>
            <a:t>“Why can’t you sell Brotherhood like you sell soap?”</a:t>
          </a:r>
          <a:endParaRPr lang="en-US"/>
        </a:p>
      </dgm:t>
    </dgm:pt>
    <dgm:pt modelId="{C242F12D-9AD8-49E1-A32E-28C9779EAFE5}" type="parTrans" cxnId="{ED7336F5-CA92-4712-8CE8-FB8557455D03}">
      <dgm:prSet/>
      <dgm:spPr/>
      <dgm:t>
        <a:bodyPr/>
        <a:lstStyle/>
        <a:p>
          <a:endParaRPr lang="en-US"/>
        </a:p>
      </dgm:t>
    </dgm:pt>
    <dgm:pt modelId="{F78E9B82-6993-4311-91A0-B0F9EB728FF6}" type="sibTrans" cxnId="{ED7336F5-CA92-4712-8CE8-FB8557455D03}">
      <dgm:prSet/>
      <dgm:spPr/>
      <dgm:t>
        <a:bodyPr/>
        <a:lstStyle/>
        <a:p>
          <a:endParaRPr lang="en-US"/>
        </a:p>
      </dgm:t>
    </dgm:pt>
    <dgm:pt modelId="{8429B36F-722C-4F6B-B3A8-847E558C77F5}">
      <dgm:prSet/>
      <dgm:spPr/>
      <dgm:t>
        <a:bodyPr/>
        <a:lstStyle/>
        <a:p>
          <a:r>
            <a:rPr lang="en-GB"/>
            <a:t>What do you think of this?  </a:t>
          </a:r>
          <a:endParaRPr lang="en-US"/>
        </a:p>
      </dgm:t>
    </dgm:pt>
    <dgm:pt modelId="{9226607E-A213-441C-9AB1-EF7918148B5A}" type="parTrans" cxnId="{B6A1E133-4079-401C-9573-C1228EC7ABB0}">
      <dgm:prSet/>
      <dgm:spPr/>
      <dgm:t>
        <a:bodyPr/>
        <a:lstStyle/>
        <a:p>
          <a:endParaRPr lang="en-US"/>
        </a:p>
      </dgm:t>
    </dgm:pt>
    <dgm:pt modelId="{34D4DF3A-DC03-4B4C-AB40-216B92E90570}" type="sibTrans" cxnId="{B6A1E133-4079-401C-9573-C1228EC7ABB0}">
      <dgm:prSet/>
      <dgm:spPr/>
      <dgm:t>
        <a:bodyPr/>
        <a:lstStyle/>
        <a:p>
          <a:endParaRPr lang="en-US"/>
        </a:p>
      </dgm:t>
    </dgm:pt>
    <dgm:pt modelId="{6C7FF213-3094-4018-99BB-1848DA4CA648}" type="pres">
      <dgm:prSet presAssocID="{471CD57E-6B8C-4658-8998-3BAA046045DC}" presName="linear" presStyleCnt="0">
        <dgm:presLayoutVars>
          <dgm:animLvl val="lvl"/>
          <dgm:resizeHandles val="exact"/>
        </dgm:presLayoutVars>
      </dgm:prSet>
      <dgm:spPr/>
    </dgm:pt>
    <dgm:pt modelId="{4F5B0C05-4C6B-4447-B3C6-2BFBB7DDD03B}" type="pres">
      <dgm:prSet presAssocID="{557806DE-FD82-4379-B94C-1B69A7B3E225}" presName="parentText" presStyleLbl="node1" presStyleIdx="0" presStyleCnt="3">
        <dgm:presLayoutVars>
          <dgm:chMax val="0"/>
          <dgm:bulletEnabled val="1"/>
        </dgm:presLayoutVars>
      </dgm:prSet>
      <dgm:spPr/>
    </dgm:pt>
    <dgm:pt modelId="{9E54EC98-A468-4A1A-A68D-6BD160B3B565}" type="pres">
      <dgm:prSet presAssocID="{E0DCCC6F-5A7B-4E5A-A49F-0A74EEB880F3}" presName="spacer" presStyleCnt="0"/>
      <dgm:spPr/>
    </dgm:pt>
    <dgm:pt modelId="{BA28E90D-2083-461E-A4FF-836B5D1EC2FC}" type="pres">
      <dgm:prSet presAssocID="{C47CDE39-4936-4E50-B3A6-F12C3439D6C0}" presName="parentText" presStyleLbl="node1" presStyleIdx="1" presStyleCnt="3">
        <dgm:presLayoutVars>
          <dgm:chMax val="0"/>
          <dgm:bulletEnabled val="1"/>
        </dgm:presLayoutVars>
      </dgm:prSet>
      <dgm:spPr/>
    </dgm:pt>
    <dgm:pt modelId="{E7D230D5-5479-4D1D-B65F-D6296749EFE9}" type="pres">
      <dgm:prSet presAssocID="{F78E9B82-6993-4311-91A0-B0F9EB728FF6}" presName="spacer" presStyleCnt="0"/>
      <dgm:spPr/>
    </dgm:pt>
    <dgm:pt modelId="{EAD6DE49-9322-4FF8-8388-E7DA2879E75A}" type="pres">
      <dgm:prSet presAssocID="{8429B36F-722C-4F6B-B3A8-847E558C77F5}" presName="parentText" presStyleLbl="node1" presStyleIdx="2" presStyleCnt="3">
        <dgm:presLayoutVars>
          <dgm:chMax val="0"/>
          <dgm:bulletEnabled val="1"/>
        </dgm:presLayoutVars>
      </dgm:prSet>
      <dgm:spPr/>
    </dgm:pt>
  </dgm:ptLst>
  <dgm:cxnLst>
    <dgm:cxn modelId="{9819C22E-DD38-4BC6-A405-BA1B1F61ABE0}" type="presOf" srcId="{557806DE-FD82-4379-B94C-1B69A7B3E225}" destId="{4F5B0C05-4C6B-4447-B3C6-2BFBB7DDD03B}" srcOrd="0" destOrd="0" presId="urn:microsoft.com/office/officeart/2005/8/layout/vList2"/>
    <dgm:cxn modelId="{B6A1E133-4079-401C-9573-C1228EC7ABB0}" srcId="{471CD57E-6B8C-4658-8998-3BAA046045DC}" destId="{8429B36F-722C-4F6B-B3A8-847E558C77F5}" srcOrd="2" destOrd="0" parTransId="{9226607E-A213-441C-9AB1-EF7918148B5A}" sibTransId="{34D4DF3A-DC03-4B4C-AB40-216B92E90570}"/>
    <dgm:cxn modelId="{DA4C2F5B-9C8C-4B72-B499-C695E97C12F5}" srcId="{471CD57E-6B8C-4658-8998-3BAA046045DC}" destId="{557806DE-FD82-4379-B94C-1B69A7B3E225}" srcOrd="0" destOrd="0" parTransId="{CB959B29-916D-46CE-A5DE-D66D31E22ED3}" sibTransId="{E0DCCC6F-5A7B-4E5A-A49F-0A74EEB880F3}"/>
    <dgm:cxn modelId="{72605041-88D9-44E7-9500-900102ECAF93}" type="presOf" srcId="{8429B36F-722C-4F6B-B3A8-847E558C77F5}" destId="{EAD6DE49-9322-4FF8-8388-E7DA2879E75A}" srcOrd="0" destOrd="0" presId="urn:microsoft.com/office/officeart/2005/8/layout/vList2"/>
    <dgm:cxn modelId="{EA571AB6-54E3-42FD-8684-265B04CA2A93}" type="presOf" srcId="{C47CDE39-4936-4E50-B3A6-F12C3439D6C0}" destId="{BA28E90D-2083-461E-A4FF-836B5D1EC2FC}" srcOrd="0" destOrd="0" presId="urn:microsoft.com/office/officeart/2005/8/layout/vList2"/>
    <dgm:cxn modelId="{CE6FD5DE-7AD1-474C-9CF7-86DCF5180043}" type="presOf" srcId="{471CD57E-6B8C-4658-8998-3BAA046045DC}" destId="{6C7FF213-3094-4018-99BB-1848DA4CA648}" srcOrd="0" destOrd="0" presId="urn:microsoft.com/office/officeart/2005/8/layout/vList2"/>
    <dgm:cxn modelId="{ED7336F5-CA92-4712-8CE8-FB8557455D03}" srcId="{471CD57E-6B8C-4658-8998-3BAA046045DC}" destId="{C47CDE39-4936-4E50-B3A6-F12C3439D6C0}" srcOrd="1" destOrd="0" parTransId="{C242F12D-9AD8-49E1-A32E-28C9779EAFE5}" sibTransId="{F78E9B82-6993-4311-91A0-B0F9EB728FF6}"/>
    <dgm:cxn modelId="{0A688325-D256-498E-B4F2-180F303330A1}" type="presParOf" srcId="{6C7FF213-3094-4018-99BB-1848DA4CA648}" destId="{4F5B0C05-4C6B-4447-B3C6-2BFBB7DDD03B}" srcOrd="0" destOrd="0" presId="urn:microsoft.com/office/officeart/2005/8/layout/vList2"/>
    <dgm:cxn modelId="{90035C49-0368-4AAC-B193-82FC6C6A6C14}" type="presParOf" srcId="{6C7FF213-3094-4018-99BB-1848DA4CA648}" destId="{9E54EC98-A468-4A1A-A68D-6BD160B3B565}" srcOrd="1" destOrd="0" presId="urn:microsoft.com/office/officeart/2005/8/layout/vList2"/>
    <dgm:cxn modelId="{4E3F2427-3BE8-4DE5-AC86-C8E32E37CED3}" type="presParOf" srcId="{6C7FF213-3094-4018-99BB-1848DA4CA648}" destId="{BA28E90D-2083-461E-A4FF-836B5D1EC2FC}" srcOrd="2" destOrd="0" presId="urn:microsoft.com/office/officeart/2005/8/layout/vList2"/>
    <dgm:cxn modelId="{B3C32357-2FC6-4D78-B6AC-834505442674}" type="presParOf" srcId="{6C7FF213-3094-4018-99BB-1848DA4CA648}" destId="{E7D230D5-5479-4D1D-B65F-D6296749EFE9}" srcOrd="3" destOrd="0" presId="urn:microsoft.com/office/officeart/2005/8/layout/vList2"/>
    <dgm:cxn modelId="{1A286064-D90D-41F8-9FF7-484DC80599EB}" type="presParOf" srcId="{6C7FF213-3094-4018-99BB-1848DA4CA648}" destId="{EAD6DE49-9322-4FF8-8388-E7DA2879E75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F585666-DD21-4482-8B17-DE3B040B0F3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D6735F1F-80C4-4B8C-B962-8E7F44914D0C}">
      <dgm:prSet/>
      <dgm:spPr/>
      <dgm:t>
        <a:bodyPr/>
        <a:lstStyle/>
        <a:p>
          <a:r>
            <a:rPr lang="en-GB"/>
            <a:t>In your discussion groups, think about any social marketing campaigns that you have seen recently.  </a:t>
          </a:r>
          <a:endParaRPr lang="en-US"/>
        </a:p>
      </dgm:t>
    </dgm:pt>
    <dgm:pt modelId="{A66B5E73-0D20-4008-8748-275BFBDB76D5}" type="parTrans" cxnId="{5CD5EB8D-2FCE-4574-9466-430FC3F0AAAE}">
      <dgm:prSet/>
      <dgm:spPr/>
      <dgm:t>
        <a:bodyPr/>
        <a:lstStyle/>
        <a:p>
          <a:endParaRPr lang="en-US"/>
        </a:p>
      </dgm:t>
    </dgm:pt>
    <dgm:pt modelId="{2F004790-5816-4EF5-B7E8-6A8DDF29F5E7}" type="sibTrans" cxnId="{5CD5EB8D-2FCE-4574-9466-430FC3F0AAAE}">
      <dgm:prSet/>
      <dgm:spPr/>
      <dgm:t>
        <a:bodyPr/>
        <a:lstStyle/>
        <a:p>
          <a:endParaRPr lang="en-US"/>
        </a:p>
      </dgm:t>
    </dgm:pt>
    <dgm:pt modelId="{4DBCF53D-7B74-435C-AF3A-32911A3A47C9}">
      <dgm:prSet/>
      <dgm:spPr/>
      <dgm:t>
        <a:bodyPr/>
        <a:lstStyle/>
        <a:p>
          <a:r>
            <a:rPr lang="en-GB"/>
            <a:t>What was the message?  You could use your phones to rewatch them and discuss in your group.</a:t>
          </a:r>
          <a:endParaRPr lang="en-US"/>
        </a:p>
      </dgm:t>
    </dgm:pt>
    <dgm:pt modelId="{7196C4B6-E28F-4C97-9D7B-453731CFBFC1}" type="parTrans" cxnId="{357C6947-4780-4C7A-8C36-0EBAB73190CB}">
      <dgm:prSet/>
      <dgm:spPr/>
      <dgm:t>
        <a:bodyPr/>
        <a:lstStyle/>
        <a:p>
          <a:endParaRPr lang="en-US"/>
        </a:p>
      </dgm:t>
    </dgm:pt>
    <dgm:pt modelId="{C1942CAF-3F4C-43A6-A8A5-1FDF8307ABC8}" type="sibTrans" cxnId="{357C6947-4780-4C7A-8C36-0EBAB73190CB}">
      <dgm:prSet/>
      <dgm:spPr/>
      <dgm:t>
        <a:bodyPr/>
        <a:lstStyle/>
        <a:p>
          <a:endParaRPr lang="en-US"/>
        </a:p>
      </dgm:t>
    </dgm:pt>
    <dgm:pt modelId="{5BDAA1D5-C4E7-4434-AA59-A912FBAD92DB}" type="pres">
      <dgm:prSet presAssocID="{5F585666-DD21-4482-8B17-DE3B040B0F3F}" presName="hierChild1" presStyleCnt="0">
        <dgm:presLayoutVars>
          <dgm:chPref val="1"/>
          <dgm:dir/>
          <dgm:animOne val="branch"/>
          <dgm:animLvl val="lvl"/>
          <dgm:resizeHandles/>
        </dgm:presLayoutVars>
      </dgm:prSet>
      <dgm:spPr/>
    </dgm:pt>
    <dgm:pt modelId="{0E21D74B-31F9-4C2E-BB7F-9207891DC2CE}" type="pres">
      <dgm:prSet presAssocID="{D6735F1F-80C4-4B8C-B962-8E7F44914D0C}" presName="hierRoot1" presStyleCnt="0"/>
      <dgm:spPr/>
    </dgm:pt>
    <dgm:pt modelId="{0A550488-1EE3-4996-862B-E49B7BB7C183}" type="pres">
      <dgm:prSet presAssocID="{D6735F1F-80C4-4B8C-B962-8E7F44914D0C}" presName="composite" presStyleCnt="0"/>
      <dgm:spPr/>
    </dgm:pt>
    <dgm:pt modelId="{CA89BB5E-D6F9-47AF-BC10-844AFEE39C7B}" type="pres">
      <dgm:prSet presAssocID="{D6735F1F-80C4-4B8C-B962-8E7F44914D0C}" presName="background" presStyleLbl="node0" presStyleIdx="0" presStyleCnt="2"/>
      <dgm:spPr/>
    </dgm:pt>
    <dgm:pt modelId="{32E31826-6439-4AB6-9F55-C5F5B2E17BE7}" type="pres">
      <dgm:prSet presAssocID="{D6735F1F-80C4-4B8C-B962-8E7F44914D0C}" presName="text" presStyleLbl="fgAcc0" presStyleIdx="0" presStyleCnt="2">
        <dgm:presLayoutVars>
          <dgm:chPref val="3"/>
        </dgm:presLayoutVars>
      </dgm:prSet>
      <dgm:spPr/>
    </dgm:pt>
    <dgm:pt modelId="{5797F028-9682-4DCD-A0EF-CB5667F1D4B7}" type="pres">
      <dgm:prSet presAssocID="{D6735F1F-80C4-4B8C-B962-8E7F44914D0C}" presName="hierChild2" presStyleCnt="0"/>
      <dgm:spPr/>
    </dgm:pt>
    <dgm:pt modelId="{0164B0CE-E687-4084-AC34-9AA703474B4D}" type="pres">
      <dgm:prSet presAssocID="{4DBCF53D-7B74-435C-AF3A-32911A3A47C9}" presName="hierRoot1" presStyleCnt="0"/>
      <dgm:spPr/>
    </dgm:pt>
    <dgm:pt modelId="{99A9E53D-1E6E-4CAD-AA16-0979739D4922}" type="pres">
      <dgm:prSet presAssocID="{4DBCF53D-7B74-435C-AF3A-32911A3A47C9}" presName="composite" presStyleCnt="0"/>
      <dgm:spPr/>
    </dgm:pt>
    <dgm:pt modelId="{ED3A63FA-D9FA-4190-A4CB-43272BB2995A}" type="pres">
      <dgm:prSet presAssocID="{4DBCF53D-7B74-435C-AF3A-32911A3A47C9}" presName="background" presStyleLbl="node0" presStyleIdx="1" presStyleCnt="2"/>
      <dgm:spPr/>
    </dgm:pt>
    <dgm:pt modelId="{78D6DBE0-7450-48F3-A202-603DA63C6628}" type="pres">
      <dgm:prSet presAssocID="{4DBCF53D-7B74-435C-AF3A-32911A3A47C9}" presName="text" presStyleLbl="fgAcc0" presStyleIdx="1" presStyleCnt="2">
        <dgm:presLayoutVars>
          <dgm:chPref val="3"/>
        </dgm:presLayoutVars>
      </dgm:prSet>
      <dgm:spPr/>
    </dgm:pt>
    <dgm:pt modelId="{16FFFBBD-502C-4E25-A2C1-23D11168381B}" type="pres">
      <dgm:prSet presAssocID="{4DBCF53D-7B74-435C-AF3A-32911A3A47C9}" presName="hierChild2" presStyleCnt="0"/>
      <dgm:spPr/>
    </dgm:pt>
  </dgm:ptLst>
  <dgm:cxnLst>
    <dgm:cxn modelId="{357C6947-4780-4C7A-8C36-0EBAB73190CB}" srcId="{5F585666-DD21-4482-8B17-DE3B040B0F3F}" destId="{4DBCF53D-7B74-435C-AF3A-32911A3A47C9}" srcOrd="1" destOrd="0" parTransId="{7196C4B6-E28F-4C97-9D7B-453731CFBFC1}" sibTransId="{C1942CAF-3F4C-43A6-A8A5-1FDF8307ABC8}"/>
    <dgm:cxn modelId="{5CD5EB8D-2FCE-4574-9466-430FC3F0AAAE}" srcId="{5F585666-DD21-4482-8B17-DE3B040B0F3F}" destId="{D6735F1F-80C4-4B8C-B962-8E7F44914D0C}" srcOrd="0" destOrd="0" parTransId="{A66B5E73-0D20-4008-8748-275BFBDB76D5}" sibTransId="{2F004790-5816-4EF5-B7E8-6A8DDF29F5E7}"/>
    <dgm:cxn modelId="{B0DB15A6-4B07-4886-B0A3-48B62DF82A70}" type="presOf" srcId="{D6735F1F-80C4-4B8C-B962-8E7F44914D0C}" destId="{32E31826-6439-4AB6-9F55-C5F5B2E17BE7}" srcOrd="0" destOrd="0" presId="urn:microsoft.com/office/officeart/2005/8/layout/hierarchy1"/>
    <dgm:cxn modelId="{A670B0B1-5BFC-49A9-9E90-68436E422AD0}" type="presOf" srcId="{4DBCF53D-7B74-435C-AF3A-32911A3A47C9}" destId="{78D6DBE0-7450-48F3-A202-603DA63C6628}" srcOrd="0" destOrd="0" presId="urn:microsoft.com/office/officeart/2005/8/layout/hierarchy1"/>
    <dgm:cxn modelId="{0001D9C5-CA35-4C09-B3C2-C48524085356}" type="presOf" srcId="{5F585666-DD21-4482-8B17-DE3B040B0F3F}" destId="{5BDAA1D5-C4E7-4434-AA59-A912FBAD92DB}" srcOrd="0" destOrd="0" presId="urn:microsoft.com/office/officeart/2005/8/layout/hierarchy1"/>
    <dgm:cxn modelId="{0E341CCD-AF94-4269-AD76-8E539F145163}" type="presParOf" srcId="{5BDAA1D5-C4E7-4434-AA59-A912FBAD92DB}" destId="{0E21D74B-31F9-4C2E-BB7F-9207891DC2CE}" srcOrd="0" destOrd="0" presId="urn:microsoft.com/office/officeart/2005/8/layout/hierarchy1"/>
    <dgm:cxn modelId="{AF3621C9-0A7B-4E7F-A912-41FF7450DE28}" type="presParOf" srcId="{0E21D74B-31F9-4C2E-BB7F-9207891DC2CE}" destId="{0A550488-1EE3-4996-862B-E49B7BB7C183}" srcOrd="0" destOrd="0" presId="urn:microsoft.com/office/officeart/2005/8/layout/hierarchy1"/>
    <dgm:cxn modelId="{F1EF1493-A830-4F05-A0B8-52DEB4154378}" type="presParOf" srcId="{0A550488-1EE3-4996-862B-E49B7BB7C183}" destId="{CA89BB5E-D6F9-47AF-BC10-844AFEE39C7B}" srcOrd="0" destOrd="0" presId="urn:microsoft.com/office/officeart/2005/8/layout/hierarchy1"/>
    <dgm:cxn modelId="{6048D3E7-BC2A-4AE9-847F-CEBBA2069EC8}" type="presParOf" srcId="{0A550488-1EE3-4996-862B-E49B7BB7C183}" destId="{32E31826-6439-4AB6-9F55-C5F5B2E17BE7}" srcOrd="1" destOrd="0" presId="urn:microsoft.com/office/officeart/2005/8/layout/hierarchy1"/>
    <dgm:cxn modelId="{7798EEBC-6ED0-4ADF-984C-2538093AA975}" type="presParOf" srcId="{0E21D74B-31F9-4C2E-BB7F-9207891DC2CE}" destId="{5797F028-9682-4DCD-A0EF-CB5667F1D4B7}" srcOrd="1" destOrd="0" presId="urn:microsoft.com/office/officeart/2005/8/layout/hierarchy1"/>
    <dgm:cxn modelId="{347D1207-2D84-490C-AF53-D3C24241AF93}" type="presParOf" srcId="{5BDAA1D5-C4E7-4434-AA59-A912FBAD92DB}" destId="{0164B0CE-E687-4084-AC34-9AA703474B4D}" srcOrd="1" destOrd="0" presId="urn:microsoft.com/office/officeart/2005/8/layout/hierarchy1"/>
    <dgm:cxn modelId="{16EDD3BB-B77A-4C1F-A405-D7413375852B}" type="presParOf" srcId="{0164B0CE-E687-4084-AC34-9AA703474B4D}" destId="{99A9E53D-1E6E-4CAD-AA16-0979739D4922}" srcOrd="0" destOrd="0" presId="urn:microsoft.com/office/officeart/2005/8/layout/hierarchy1"/>
    <dgm:cxn modelId="{CEC347F8-D691-49BD-AC3B-54868E60A91B}" type="presParOf" srcId="{99A9E53D-1E6E-4CAD-AA16-0979739D4922}" destId="{ED3A63FA-D9FA-4190-A4CB-43272BB2995A}" srcOrd="0" destOrd="0" presId="urn:microsoft.com/office/officeart/2005/8/layout/hierarchy1"/>
    <dgm:cxn modelId="{623F8C52-2023-44A5-99BC-B82F0D286A68}" type="presParOf" srcId="{99A9E53D-1E6E-4CAD-AA16-0979739D4922}" destId="{78D6DBE0-7450-48F3-A202-603DA63C6628}" srcOrd="1" destOrd="0" presId="urn:microsoft.com/office/officeart/2005/8/layout/hierarchy1"/>
    <dgm:cxn modelId="{6318C61D-B170-4D57-A807-69F3539867F3}" type="presParOf" srcId="{0164B0CE-E687-4084-AC34-9AA703474B4D}" destId="{16FFFBBD-502C-4E25-A2C1-23D11168381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C734E1-CCDF-4ABF-B786-8E1FDFA92CA4}">
      <dsp:nvSpPr>
        <dsp:cNvPr id="0" name=""/>
        <dsp:cNvSpPr/>
      </dsp:nvSpPr>
      <dsp:spPr>
        <a:xfrm>
          <a:off x="0" y="5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BD43E8-EC82-4AC4-8951-5E4E70A578EF}">
      <dsp:nvSpPr>
        <dsp:cNvPr id="0" name=""/>
        <dsp:cNvSpPr/>
      </dsp:nvSpPr>
      <dsp:spPr>
        <a:xfrm>
          <a:off x="209818" y="156567"/>
          <a:ext cx="381488" cy="381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012CA1-539D-4747-95A0-E3EB1873D087}">
      <dsp:nvSpPr>
        <dsp:cNvPr id="0" name=""/>
        <dsp:cNvSpPr/>
      </dsp:nvSpPr>
      <dsp:spPr>
        <a:xfrm>
          <a:off x="801126" y="5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Have you ever used face book to sell an item?</a:t>
          </a:r>
          <a:endParaRPr lang="en-US" sz="1600" kern="1200"/>
        </a:p>
      </dsp:txBody>
      <dsp:txXfrm>
        <a:off x="801126" y="503"/>
        <a:ext cx="5787564" cy="693615"/>
      </dsp:txXfrm>
    </dsp:sp>
    <dsp:sp modelId="{FB45955D-3BC9-4407-BF3E-D28B0F9B3F07}">
      <dsp:nvSpPr>
        <dsp:cNvPr id="0" name=""/>
        <dsp:cNvSpPr/>
      </dsp:nvSpPr>
      <dsp:spPr>
        <a:xfrm>
          <a:off x="0" y="8675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E02FF-E9EA-441F-A607-286C4B7316E9}">
      <dsp:nvSpPr>
        <dsp:cNvPr id="0" name=""/>
        <dsp:cNvSpPr/>
      </dsp:nvSpPr>
      <dsp:spPr>
        <a:xfrm>
          <a:off x="209818" y="1023587"/>
          <a:ext cx="381488" cy="381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D2BE61-5AAF-4904-8B03-28A4A383D1C3}">
      <dsp:nvSpPr>
        <dsp:cNvPr id="0" name=""/>
        <dsp:cNvSpPr/>
      </dsp:nvSpPr>
      <dsp:spPr>
        <a:xfrm>
          <a:off x="801126" y="8675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Have you marketed a club or society?</a:t>
          </a:r>
          <a:endParaRPr lang="en-US" sz="1600" kern="1200"/>
        </a:p>
      </dsp:txBody>
      <dsp:txXfrm>
        <a:off x="801126" y="867523"/>
        <a:ext cx="5787564" cy="693615"/>
      </dsp:txXfrm>
    </dsp:sp>
    <dsp:sp modelId="{65F10CB1-DCA7-4805-B8A5-4FFDABFAB174}">
      <dsp:nvSpPr>
        <dsp:cNvPr id="0" name=""/>
        <dsp:cNvSpPr/>
      </dsp:nvSpPr>
      <dsp:spPr>
        <a:xfrm>
          <a:off x="0" y="1734543"/>
          <a:ext cx="6588691" cy="69361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708C1A-94DC-4897-AC5D-18DD636F3655}">
      <dsp:nvSpPr>
        <dsp:cNvPr id="0" name=""/>
        <dsp:cNvSpPr/>
      </dsp:nvSpPr>
      <dsp:spPr>
        <a:xfrm>
          <a:off x="209818" y="1890607"/>
          <a:ext cx="381488" cy="3814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B94CE7-1BCB-4758-BB43-8F324E55A1F7}">
      <dsp:nvSpPr>
        <dsp:cNvPr id="0" name=""/>
        <dsp:cNvSpPr/>
      </dsp:nvSpPr>
      <dsp:spPr>
        <a:xfrm>
          <a:off x="801126" y="173454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In groups, consider and discuss any marketing that you may have been involved in.</a:t>
          </a:r>
          <a:endParaRPr lang="en-US" sz="1600" kern="1200"/>
        </a:p>
      </dsp:txBody>
      <dsp:txXfrm>
        <a:off x="801126" y="1734543"/>
        <a:ext cx="5787564" cy="693615"/>
      </dsp:txXfrm>
    </dsp:sp>
    <dsp:sp modelId="{68B9C3D5-258E-4FDD-9DB9-0E10861D2454}">
      <dsp:nvSpPr>
        <dsp:cNvPr id="0" name=""/>
        <dsp:cNvSpPr/>
      </dsp:nvSpPr>
      <dsp:spPr>
        <a:xfrm>
          <a:off x="0" y="2601563"/>
          <a:ext cx="6588691" cy="69361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236237-7909-4D9A-8B8F-ADD4B807CB41}">
      <dsp:nvSpPr>
        <dsp:cNvPr id="0" name=""/>
        <dsp:cNvSpPr/>
      </dsp:nvSpPr>
      <dsp:spPr>
        <a:xfrm>
          <a:off x="209818" y="2757627"/>
          <a:ext cx="381488" cy="3814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68EC46-463C-4A11-BF94-6B573269509F}">
      <dsp:nvSpPr>
        <dsp:cNvPr id="0" name=""/>
        <dsp:cNvSpPr/>
      </dsp:nvSpPr>
      <dsp:spPr>
        <a:xfrm>
          <a:off x="801126" y="260156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What did you do?</a:t>
          </a:r>
          <a:endParaRPr lang="en-US" sz="1600" kern="1200"/>
        </a:p>
      </dsp:txBody>
      <dsp:txXfrm>
        <a:off x="801126" y="2601563"/>
        <a:ext cx="5787564" cy="693615"/>
      </dsp:txXfrm>
    </dsp:sp>
    <dsp:sp modelId="{1FF36A17-530F-4114-8796-B767F4596414}">
      <dsp:nvSpPr>
        <dsp:cNvPr id="0" name=""/>
        <dsp:cNvSpPr/>
      </dsp:nvSpPr>
      <dsp:spPr>
        <a:xfrm>
          <a:off x="0" y="3468583"/>
          <a:ext cx="6588691" cy="69361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8EFBD3-70DF-4961-9063-8B1C11B151D8}">
      <dsp:nvSpPr>
        <dsp:cNvPr id="0" name=""/>
        <dsp:cNvSpPr/>
      </dsp:nvSpPr>
      <dsp:spPr>
        <a:xfrm>
          <a:off x="209818" y="3624647"/>
          <a:ext cx="381488" cy="3814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2F9493-9DEC-43BA-9F6A-380233163C22}">
      <dsp:nvSpPr>
        <dsp:cNvPr id="0" name=""/>
        <dsp:cNvSpPr/>
      </dsp:nvSpPr>
      <dsp:spPr>
        <a:xfrm>
          <a:off x="801126" y="346858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How did you do it?</a:t>
          </a:r>
          <a:endParaRPr lang="en-US" sz="1600" kern="1200"/>
        </a:p>
      </dsp:txBody>
      <dsp:txXfrm>
        <a:off x="801126" y="3468583"/>
        <a:ext cx="5787564" cy="693615"/>
      </dsp:txXfrm>
    </dsp:sp>
    <dsp:sp modelId="{1E352264-03F0-4631-AD71-E6B2B88A7BE4}">
      <dsp:nvSpPr>
        <dsp:cNvPr id="0" name=""/>
        <dsp:cNvSpPr/>
      </dsp:nvSpPr>
      <dsp:spPr>
        <a:xfrm>
          <a:off x="0" y="43356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672141-B224-4A43-8FD8-15A0E09600D2}">
      <dsp:nvSpPr>
        <dsp:cNvPr id="0" name=""/>
        <dsp:cNvSpPr/>
      </dsp:nvSpPr>
      <dsp:spPr>
        <a:xfrm>
          <a:off x="209818" y="4491666"/>
          <a:ext cx="381488" cy="3814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C3F53F-D11B-4ACA-8829-C0C45AD888B8}">
      <dsp:nvSpPr>
        <dsp:cNvPr id="0" name=""/>
        <dsp:cNvSpPr/>
      </dsp:nvSpPr>
      <dsp:spPr>
        <a:xfrm>
          <a:off x="801126" y="43356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How successful was it?</a:t>
          </a:r>
          <a:endParaRPr lang="en-US" sz="1600" kern="1200"/>
        </a:p>
      </dsp:txBody>
      <dsp:txXfrm>
        <a:off x="801126" y="4335603"/>
        <a:ext cx="5787564" cy="693615"/>
      </dsp:txXfrm>
    </dsp:sp>
    <dsp:sp modelId="{0006CD1F-ED02-4636-8586-24F71BD3CB7E}">
      <dsp:nvSpPr>
        <dsp:cNvPr id="0" name=""/>
        <dsp:cNvSpPr/>
      </dsp:nvSpPr>
      <dsp:spPr>
        <a:xfrm>
          <a:off x="0" y="52026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5D7845-69C1-4E76-8CB2-09CD196F6AC3}">
      <dsp:nvSpPr>
        <dsp:cNvPr id="0" name=""/>
        <dsp:cNvSpPr/>
      </dsp:nvSpPr>
      <dsp:spPr>
        <a:xfrm>
          <a:off x="209818" y="5358686"/>
          <a:ext cx="381488" cy="38148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5251F1-D92D-4159-BF30-19A56F0AD3E6}">
      <dsp:nvSpPr>
        <dsp:cNvPr id="0" name=""/>
        <dsp:cNvSpPr/>
      </dsp:nvSpPr>
      <dsp:spPr>
        <a:xfrm>
          <a:off x="801126" y="52026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We shall then discuss as a class.</a:t>
          </a:r>
          <a:endParaRPr lang="en-US" sz="1600" kern="1200"/>
        </a:p>
      </dsp:txBody>
      <dsp:txXfrm>
        <a:off x="801126" y="5202623"/>
        <a:ext cx="5787564" cy="6936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5B0C05-4C6B-4447-B3C6-2BFBB7DDD03B}">
      <dsp:nvSpPr>
        <dsp:cNvPr id="0" name=""/>
        <dsp:cNvSpPr/>
      </dsp:nvSpPr>
      <dsp:spPr>
        <a:xfrm>
          <a:off x="0" y="3968"/>
          <a:ext cx="5257800"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origins of Social Marketing came from Kotler and Levy, after they became interested in Wiebe’s 1951-1952 famous question:</a:t>
          </a:r>
          <a:endParaRPr lang="en-US" sz="2500" kern="1200"/>
        </a:p>
      </dsp:txBody>
      <dsp:txXfrm>
        <a:off x="87100" y="91068"/>
        <a:ext cx="5083600" cy="1610050"/>
      </dsp:txXfrm>
    </dsp:sp>
    <dsp:sp modelId="{BA28E90D-2083-461E-A4FF-836B5D1EC2FC}">
      <dsp:nvSpPr>
        <dsp:cNvPr id="0" name=""/>
        <dsp:cNvSpPr/>
      </dsp:nvSpPr>
      <dsp:spPr>
        <a:xfrm>
          <a:off x="0" y="1860218"/>
          <a:ext cx="5257800" cy="1784250"/>
        </a:xfrm>
        <a:prstGeom prst="roundRect">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“Why can’t you sell Brotherhood like you sell soap?”</a:t>
          </a:r>
          <a:endParaRPr lang="en-US" sz="2500" kern="1200"/>
        </a:p>
      </dsp:txBody>
      <dsp:txXfrm>
        <a:off x="87100" y="1947318"/>
        <a:ext cx="5083600" cy="1610050"/>
      </dsp:txXfrm>
    </dsp:sp>
    <dsp:sp modelId="{EAD6DE49-9322-4FF8-8388-E7DA2879E75A}">
      <dsp:nvSpPr>
        <dsp:cNvPr id="0" name=""/>
        <dsp:cNvSpPr/>
      </dsp:nvSpPr>
      <dsp:spPr>
        <a:xfrm>
          <a:off x="0" y="3716469"/>
          <a:ext cx="5257800" cy="178425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What do you think of this?  </a:t>
          </a:r>
          <a:endParaRPr lang="en-US" sz="2500" kern="1200"/>
        </a:p>
      </dsp:txBody>
      <dsp:txXfrm>
        <a:off x="87100" y="3803569"/>
        <a:ext cx="5083600" cy="16100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9BB5E-D6F9-47AF-BC10-844AFEE39C7B}">
      <dsp:nvSpPr>
        <dsp:cNvPr id="0" name=""/>
        <dsp:cNvSpPr/>
      </dsp:nvSpPr>
      <dsp:spPr>
        <a:xfrm>
          <a:off x="130938"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E31826-6439-4AB6-9F55-C5F5B2E17BE7}">
      <dsp:nvSpPr>
        <dsp:cNvPr id="0" name=""/>
        <dsp:cNvSpPr/>
      </dsp:nvSpPr>
      <dsp:spPr>
        <a:xfrm>
          <a:off x="600342"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In your discussion groups, think about any social marketing campaigns that you have seen recently.  </a:t>
          </a:r>
          <a:endParaRPr lang="en-US" sz="3200" kern="1200"/>
        </a:p>
      </dsp:txBody>
      <dsp:txXfrm>
        <a:off x="678914" y="525899"/>
        <a:ext cx="4067491" cy="2525499"/>
      </dsp:txXfrm>
    </dsp:sp>
    <dsp:sp modelId="{ED3A63FA-D9FA-4190-A4CB-43272BB2995A}">
      <dsp:nvSpPr>
        <dsp:cNvPr id="0" name=""/>
        <dsp:cNvSpPr/>
      </dsp:nvSpPr>
      <dsp:spPr>
        <a:xfrm>
          <a:off x="5294381" y="1393"/>
          <a:ext cx="4224635" cy="26826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D6DBE0-7450-48F3-A202-603DA63C6628}">
      <dsp:nvSpPr>
        <dsp:cNvPr id="0" name=""/>
        <dsp:cNvSpPr/>
      </dsp:nvSpPr>
      <dsp:spPr>
        <a:xfrm>
          <a:off x="5763785" y="447327"/>
          <a:ext cx="4224635" cy="268264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What was the message?  You could use your phones to rewatch them and discuss in your group.</a:t>
          </a:r>
          <a:endParaRPr lang="en-US" sz="3200" kern="1200"/>
        </a:p>
      </dsp:txBody>
      <dsp:txXfrm>
        <a:off x="5842357" y="525899"/>
        <a:ext cx="4067491" cy="25254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833332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1811871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4C576C-8FD3-44CE-A2A5-590467BBE434}" type="datetimeFigureOut">
              <a:rPr lang="en-GB" smtClean="0"/>
              <a:t>27/11/2024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316545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4C576C-8FD3-44CE-A2A5-590467BBE434}" type="datetimeFigureOut">
              <a:rPr lang="en-GB" smtClean="0"/>
              <a:t>27/11/2024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1542085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4C576C-8FD3-44CE-A2A5-590467BBE434}" type="datetimeFigureOut">
              <a:rPr lang="en-GB" smtClean="0"/>
              <a:t>27/11/2024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86418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4C576C-8FD3-44CE-A2A5-590467BBE434}" type="datetimeFigureOut">
              <a:rPr lang="en-GB" smtClean="0"/>
              <a:t>27/11/2024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797060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4C576C-8FD3-44CE-A2A5-590467BBE434}" type="datetimeFigureOut">
              <a:rPr lang="en-GB" smtClean="0"/>
              <a:t>27/11/2024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366826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27/11/2024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015906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D4C576C-8FD3-44CE-A2A5-590467BBE434}" type="datetimeFigureOut">
              <a:rPr lang="en-GB" smtClean="0"/>
              <a:t>27/11/2024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117368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2522470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4C576C-8FD3-44CE-A2A5-590467BBE434}" type="datetimeFigureOut">
              <a:rPr lang="en-GB" smtClean="0"/>
              <a:t>27/11/2024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180C5-1DB9-4464-BCDB-EB0632C17BD2}" type="slidenum">
              <a:rPr lang="en-GB" smtClean="0"/>
              <a:t>‹#›</a:t>
            </a:fld>
            <a:endParaRPr lang="en-GB"/>
          </a:p>
        </p:txBody>
      </p:sp>
    </p:spTree>
    <p:extLst>
      <p:ext uri="{BB962C8B-B14F-4D97-AF65-F5344CB8AC3E}">
        <p14:creationId xmlns:p14="http://schemas.microsoft.com/office/powerpoint/2010/main" val="3027407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C576C-8FD3-44CE-A2A5-590467BBE434}" type="datetimeFigureOut">
              <a:rPr lang="en-GB" smtClean="0"/>
              <a:t>27/11/2024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180C5-1DB9-4464-BCDB-EB0632C17BD2}" type="slidenum">
              <a:rPr lang="en-GB" smtClean="0"/>
              <a:t>‹#›</a:t>
            </a:fld>
            <a:endParaRPr lang="en-GB"/>
          </a:p>
        </p:txBody>
      </p:sp>
    </p:spTree>
    <p:extLst>
      <p:ext uri="{BB962C8B-B14F-4D97-AF65-F5344CB8AC3E}">
        <p14:creationId xmlns:p14="http://schemas.microsoft.com/office/powerpoint/2010/main" val="39799586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7.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openxmlformats.org/officeDocument/2006/relationships/hyperlink" Target="http://en.wikipedia.org/wiki/File:Logo_of_The_Message_Trust.jpg" TargetMode="External"/><Relationship Id="rId3" Type="http://schemas.openxmlformats.org/officeDocument/2006/relationships/hyperlink" Target="https://openreflections.wordpress.com/2011/01/22/the-academic-publisher-in-2020/" TargetMode="External"/><Relationship Id="rId7" Type="http://schemas.openxmlformats.org/officeDocument/2006/relationships/image" Target="../media/image21.jpg"/><Relationship Id="rId2" Type="http://schemas.openxmlformats.org/officeDocument/2006/relationships/image" Target="../media/image18.jp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hyperlink" Target="https://www.travelpa.co.za/services/" TargetMode="Externa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h-8PBx7isoM&amp;list=PLCA9CC18204062AA2"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koPmuEyP3a0"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Rr7U49RPpTs"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Z7RTykOCcuI"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8842248" y="1481328"/>
            <a:ext cx="2926080" cy="2468880"/>
          </a:xfrm>
        </p:spPr>
        <p:txBody>
          <a:bodyPr>
            <a:normAutofit/>
          </a:bodyPr>
          <a:lstStyle/>
          <a:p>
            <a:pPr algn="l"/>
            <a:r>
              <a:rPr lang="en-GB" sz="4000" dirty="0" err="1"/>
              <a:t>ResponsibleMarketing</a:t>
            </a:r>
            <a:endParaRPr lang="en-GB" sz="4000" dirty="0"/>
          </a:p>
        </p:txBody>
      </p:sp>
      <p:sp>
        <p:nvSpPr>
          <p:cNvPr id="31"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Shape 34">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2781" r="371" b="-1"/>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2220652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Welcome back…..</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2400" dirty="0"/>
              <a:t>Responsible Marketing</a:t>
            </a:r>
          </a:p>
          <a:p>
            <a:pPr marL="0" indent="0">
              <a:buNone/>
            </a:pPr>
            <a:endParaRPr lang="en-GB" sz="2400" dirty="0"/>
          </a:p>
          <a:p>
            <a:pPr marL="0" indent="0">
              <a:buNone/>
            </a:pPr>
            <a:r>
              <a:rPr lang="en-GB" sz="2400" dirty="0"/>
              <a:t>Within this module we will be exploring the current activities and trends in Marketing and considering how marketing frameworks, concepts and techniques can be applied to social problems in a responsible manner.</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1990384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What is Marketing?					15mins</a:t>
            </a:r>
          </a:p>
        </p:txBody>
      </p:sp>
      <p:sp>
        <p:nvSpPr>
          <p:cNvPr id="3" name="Content Placeholder 2"/>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rPr>
              <a:t>In Groups,</a:t>
            </a:r>
          </a:p>
          <a:p>
            <a:pPr marL="0" indent="0">
              <a:buNone/>
            </a:pPr>
            <a:r>
              <a:rPr lang="en-GB" sz="2400" dirty="0">
                <a:solidFill>
                  <a:srgbClr val="000000"/>
                </a:solidFill>
              </a:rPr>
              <a:t>Consider what Marketing is?  What can and does Marketing do?</a:t>
            </a:r>
          </a:p>
          <a:p>
            <a:pPr marL="0" indent="0">
              <a:buNone/>
            </a:pPr>
            <a:endParaRPr lang="en-GB" sz="2400" dirty="0">
              <a:solidFill>
                <a:srgbClr val="000000"/>
              </a:solidFill>
            </a:endParaRPr>
          </a:p>
          <a:p>
            <a:pPr marL="0" indent="0">
              <a:buNone/>
            </a:pPr>
            <a:r>
              <a:rPr lang="en-GB" sz="2400" dirty="0">
                <a:solidFill>
                  <a:srgbClr val="000000"/>
                </a:solidFill>
              </a:rPr>
              <a:t> ** Design a definition **</a:t>
            </a:r>
          </a:p>
          <a:p>
            <a:pPr marL="0" indent="0">
              <a:buNone/>
            </a:pPr>
            <a:endParaRPr lang="en-GB" sz="2400" dirty="0">
              <a:solidFill>
                <a:srgbClr val="000000"/>
              </a:solidFill>
            </a:endParaRPr>
          </a:p>
          <a:p>
            <a:pPr marL="0" indent="0">
              <a:buNone/>
            </a:pPr>
            <a:r>
              <a:rPr lang="en-GB" sz="2400" dirty="0">
                <a:solidFill>
                  <a:srgbClr val="000000"/>
                </a:solidFill>
              </a:rPr>
              <a:t>https://www.youtube.com/watch?v=i1xz5Kv-7VY</a:t>
            </a:r>
          </a:p>
          <a:p>
            <a:pPr marL="0" indent="0">
              <a:buNone/>
            </a:pPr>
            <a:endParaRPr lang="en-GB" sz="2400" dirty="0">
              <a:solidFill>
                <a:srgbClr val="000000"/>
              </a:solidFill>
            </a:endParaRPr>
          </a:p>
          <a:p>
            <a:pPr marL="0" indent="0">
              <a:buNone/>
            </a:pPr>
            <a:endParaRPr lang="en-GB" sz="2400" dirty="0">
              <a:solidFill>
                <a:srgbClr val="000000"/>
              </a:solidFill>
            </a:endParaRPr>
          </a:p>
        </p:txBody>
      </p:sp>
    </p:spTree>
    <p:extLst>
      <p:ext uri="{BB962C8B-B14F-4D97-AF65-F5344CB8AC3E}">
        <p14:creationId xmlns:p14="http://schemas.microsoft.com/office/powerpoint/2010/main" val="1881523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A few definitions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1900">
                <a:solidFill>
                  <a:srgbClr val="FEFFFF"/>
                </a:solidFill>
              </a:rPr>
              <a:t>“Marketing is a social and managerial process by which individuals and groups obtain what they want and need through creating and exchanging products and value with others (Kotler </a:t>
            </a:r>
            <a:r>
              <a:rPr lang="en-GB" sz="1900" i="1">
                <a:solidFill>
                  <a:srgbClr val="FEFFFF"/>
                </a:solidFill>
              </a:rPr>
              <a:t>et al</a:t>
            </a:r>
            <a:r>
              <a:rPr lang="en-GB" sz="1900">
                <a:solidFill>
                  <a:srgbClr val="FEFFFF"/>
                </a:solidFill>
              </a:rPr>
              <a:t>, 1999)”</a:t>
            </a:r>
          </a:p>
          <a:p>
            <a:pPr marL="0" indent="0">
              <a:buNone/>
            </a:pPr>
            <a:r>
              <a:rPr lang="en-GB" sz="1900">
                <a:solidFill>
                  <a:srgbClr val="FEFFFF"/>
                </a:solidFill>
              </a:rPr>
              <a:t>“Marketing is the management process responsible for identifying, anticipating and satisfying customers’ requirements profitably”. (CIM)</a:t>
            </a:r>
          </a:p>
          <a:p>
            <a:pPr marL="0" indent="0">
              <a:buNone/>
            </a:pPr>
            <a:r>
              <a:rPr lang="en-GB" sz="1900">
                <a:solidFill>
                  <a:srgbClr val="FEFFFF"/>
                </a:solidFill>
              </a:rPr>
              <a:t>“Marketing is the process of planning and executing the conception, pricing, promotion and distribution of ideas, goods and services to create exchanges that satisfy individual and organisational objectives” (American Marketing Association)</a:t>
            </a:r>
          </a:p>
          <a:p>
            <a:pPr marL="0" indent="0">
              <a:buNone/>
            </a:pPr>
            <a:endParaRPr lang="en-GB" sz="1900">
              <a:solidFill>
                <a:srgbClr val="FEFFFF"/>
              </a:solidFill>
            </a:endParaRPr>
          </a:p>
          <a:p>
            <a:pPr marL="0" indent="0">
              <a:buNone/>
            </a:pPr>
            <a:r>
              <a:rPr lang="en-GB" sz="1900">
                <a:solidFill>
                  <a:srgbClr val="FEFFFF"/>
                </a:solidFill>
              </a:rPr>
              <a:t>Which one do you prefer and why?</a:t>
            </a:r>
          </a:p>
          <a:p>
            <a:pPr marL="0" indent="0">
              <a:buNone/>
            </a:pPr>
            <a:endParaRPr lang="en-GB" sz="1900">
              <a:solidFill>
                <a:srgbClr val="FEFFFF"/>
              </a:solidFill>
            </a:endParaRPr>
          </a:p>
        </p:txBody>
      </p:sp>
    </p:spTree>
    <p:extLst>
      <p:ext uri="{BB962C8B-B14F-4D97-AF65-F5344CB8AC3E}">
        <p14:creationId xmlns:p14="http://schemas.microsoft.com/office/powerpoint/2010/main" val="2161559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637125"/>
            <a:ext cx="3802276" cy="5256371"/>
          </a:xfrm>
        </p:spPr>
        <p:txBody>
          <a:bodyPr>
            <a:normAutofit/>
          </a:bodyPr>
          <a:lstStyle/>
          <a:p>
            <a:r>
              <a:rPr lang="en-GB" sz="4800" dirty="0"/>
              <a:t>Do you have Marketing Experience?</a:t>
            </a:r>
            <a:br>
              <a:rPr lang="en-GB" sz="4800" dirty="0"/>
            </a:br>
            <a:br>
              <a:rPr lang="en-GB" sz="4800" dirty="0"/>
            </a:br>
            <a:br>
              <a:rPr lang="en-GB" sz="4800" dirty="0"/>
            </a:br>
            <a:br>
              <a:rPr lang="en-GB" sz="4800" dirty="0"/>
            </a:br>
            <a:endParaRPr lang="en-GB" sz="4800" dirty="0"/>
          </a:p>
        </p:txBody>
      </p:sp>
      <p:graphicFrame>
        <p:nvGraphicFramePr>
          <p:cNvPr id="5" name="Content Placeholder 2">
            <a:extLst>
              <a:ext uri="{FF2B5EF4-FFF2-40B4-BE49-F238E27FC236}">
                <a16:creationId xmlns:a16="http://schemas.microsoft.com/office/drawing/2014/main" id="{1D9CEDB3-5E0B-43C8-A6A3-436BF59C2E72}"/>
              </a:ext>
            </a:extLst>
          </p:cNvPr>
          <p:cNvGraphicFramePr>
            <a:graphicFrameLocks noGrp="1"/>
          </p:cNvGraphicFramePr>
          <p:nvPr>
            <p:ph idx="1"/>
            <p:extLst>
              <p:ext uri="{D42A27DB-BD31-4B8C-83A1-F6EECF244321}">
                <p14:modId xmlns:p14="http://schemas.microsoft.com/office/powerpoint/2010/main" val="2735168117"/>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Stopwatch on white background">
            <a:extLst>
              <a:ext uri="{FF2B5EF4-FFF2-40B4-BE49-F238E27FC236}">
                <a16:creationId xmlns:a16="http://schemas.microsoft.com/office/drawing/2014/main" id="{7E6A658B-B0B2-6CEE-A228-99FD381A799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94360" y="3381307"/>
            <a:ext cx="1935920" cy="2351784"/>
          </a:xfrm>
          <a:prstGeom prst="rect">
            <a:avLst/>
          </a:prstGeom>
        </p:spPr>
      </p:pic>
      <p:sp>
        <p:nvSpPr>
          <p:cNvPr id="6" name="TextBox 5">
            <a:extLst>
              <a:ext uri="{FF2B5EF4-FFF2-40B4-BE49-F238E27FC236}">
                <a16:creationId xmlns:a16="http://schemas.microsoft.com/office/drawing/2014/main" id="{7C9F56AB-D510-65AF-7C14-7D9C43C55576}"/>
              </a:ext>
            </a:extLst>
          </p:cNvPr>
          <p:cNvSpPr txBox="1"/>
          <p:nvPr/>
        </p:nvSpPr>
        <p:spPr>
          <a:xfrm>
            <a:off x="2670837" y="4234033"/>
            <a:ext cx="973606" cy="646331"/>
          </a:xfrm>
          <a:prstGeom prst="rect">
            <a:avLst/>
          </a:prstGeom>
          <a:noFill/>
        </p:spPr>
        <p:txBody>
          <a:bodyPr wrap="square" rtlCol="0">
            <a:spAutoFit/>
          </a:bodyPr>
          <a:lstStyle/>
          <a:p>
            <a:pPr algn="ctr"/>
            <a:r>
              <a:rPr lang="en-GB" dirty="0"/>
              <a:t>15 Minutes</a:t>
            </a:r>
          </a:p>
        </p:txBody>
      </p:sp>
    </p:spTree>
    <p:extLst>
      <p:ext uri="{BB962C8B-B14F-4D97-AF65-F5344CB8AC3E}">
        <p14:creationId xmlns:p14="http://schemas.microsoft.com/office/powerpoint/2010/main" val="2932967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56309-080B-4224-9E79-A5A5965EB5D8}"/>
              </a:ext>
            </a:extLst>
          </p:cNvPr>
          <p:cNvSpPr>
            <a:spLocks noGrp="1"/>
          </p:cNvSpPr>
          <p:nvPr>
            <p:ph type="title"/>
          </p:nvPr>
        </p:nvSpPr>
        <p:spPr/>
        <p:txBody>
          <a:bodyPr/>
          <a:lstStyle/>
          <a:p>
            <a:r>
              <a:rPr lang="en-GB" dirty="0"/>
              <a:t>The Marketing Journey</a:t>
            </a:r>
          </a:p>
        </p:txBody>
      </p:sp>
      <p:pic>
        <p:nvPicPr>
          <p:cNvPr id="5" name="Content Placeholder 4">
            <a:extLst>
              <a:ext uri="{FF2B5EF4-FFF2-40B4-BE49-F238E27FC236}">
                <a16:creationId xmlns:a16="http://schemas.microsoft.com/office/drawing/2014/main" id="{94F028DB-EC6A-4A49-B68B-A9BBD0D0D8E9}"/>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8852" y="2009606"/>
            <a:ext cx="1587689" cy="1419394"/>
          </a:xfrm>
        </p:spPr>
      </p:pic>
      <p:sp>
        <p:nvSpPr>
          <p:cNvPr id="6" name="TextBox 5">
            <a:extLst>
              <a:ext uri="{FF2B5EF4-FFF2-40B4-BE49-F238E27FC236}">
                <a16:creationId xmlns:a16="http://schemas.microsoft.com/office/drawing/2014/main" id="{E373A59C-C550-4E8F-A0D6-73B66DA9C2BB}"/>
              </a:ext>
            </a:extLst>
          </p:cNvPr>
          <p:cNvSpPr txBox="1"/>
          <p:nvPr/>
        </p:nvSpPr>
        <p:spPr>
          <a:xfrm>
            <a:off x="668852" y="3582878"/>
            <a:ext cx="1500483" cy="2308324"/>
          </a:xfrm>
          <a:prstGeom prst="rect">
            <a:avLst/>
          </a:prstGeom>
          <a:noFill/>
        </p:spPr>
        <p:txBody>
          <a:bodyPr wrap="square" rtlCol="0">
            <a:spAutoFit/>
          </a:bodyPr>
          <a:lstStyle/>
          <a:p>
            <a:r>
              <a:rPr lang="en-GB" sz="2400" dirty="0"/>
              <a:t>Marketing Physical Products </a:t>
            </a:r>
          </a:p>
          <a:p>
            <a:endParaRPr lang="en-GB" sz="2400" dirty="0"/>
          </a:p>
          <a:p>
            <a:r>
              <a:rPr lang="en-GB" sz="2400" dirty="0"/>
              <a:t>Sell products</a:t>
            </a:r>
          </a:p>
        </p:txBody>
      </p:sp>
      <p:sp>
        <p:nvSpPr>
          <p:cNvPr id="7" name="Arrow: Right 6">
            <a:extLst>
              <a:ext uri="{FF2B5EF4-FFF2-40B4-BE49-F238E27FC236}">
                <a16:creationId xmlns:a16="http://schemas.microsoft.com/office/drawing/2014/main" id="{05410D79-61BE-4074-8FED-180AA2DBF3A6}"/>
              </a:ext>
            </a:extLst>
          </p:cNvPr>
          <p:cNvSpPr/>
          <p:nvPr/>
        </p:nvSpPr>
        <p:spPr>
          <a:xfrm>
            <a:off x="2421583" y="2541401"/>
            <a:ext cx="1343223" cy="59278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A close up of a sign&#10;&#10;Description automatically generated">
            <a:extLst>
              <a:ext uri="{FF2B5EF4-FFF2-40B4-BE49-F238E27FC236}">
                <a16:creationId xmlns:a16="http://schemas.microsoft.com/office/drawing/2014/main" id="{67A22731-9C40-47F8-BFA4-CF2F46E0012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764806" y="2446042"/>
            <a:ext cx="3335241" cy="864043"/>
          </a:xfrm>
          <a:prstGeom prst="rect">
            <a:avLst/>
          </a:prstGeom>
        </p:spPr>
      </p:pic>
      <p:sp>
        <p:nvSpPr>
          <p:cNvPr id="10" name="TextBox 9">
            <a:extLst>
              <a:ext uri="{FF2B5EF4-FFF2-40B4-BE49-F238E27FC236}">
                <a16:creationId xmlns:a16="http://schemas.microsoft.com/office/drawing/2014/main" id="{81852B72-A227-4B61-9D75-632472A261B6}"/>
              </a:ext>
            </a:extLst>
          </p:cNvPr>
          <p:cNvSpPr txBox="1"/>
          <p:nvPr/>
        </p:nvSpPr>
        <p:spPr>
          <a:xfrm>
            <a:off x="4458488" y="3436259"/>
            <a:ext cx="2293408" cy="2385268"/>
          </a:xfrm>
          <a:prstGeom prst="rect">
            <a:avLst/>
          </a:prstGeom>
          <a:noFill/>
        </p:spPr>
        <p:txBody>
          <a:bodyPr wrap="square" rtlCol="0">
            <a:spAutoFit/>
          </a:bodyPr>
          <a:lstStyle/>
          <a:p>
            <a:r>
              <a:rPr lang="en-GB" sz="2800" dirty="0"/>
              <a:t>Marketing Services</a:t>
            </a:r>
          </a:p>
          <a:p>
            <a:endParaRPr lang="en-GB" sz="2800" dirty="0"/>
          </a:p>
          <a:p>
            <a:r>
              <a:rPr lang="en-GB" sz="2800" dirty="0"/>
              <a:t>Build brand</a:t>
            </a:r>
          </a:p>
          <a:p>
            <a:r>
              <a:rPr lang="en-GB" sz="2800" dirty="0"/>
              <a:t>Sell services</a:t>
            </a:r>
          </a:p>
          <a:p>
            <a:endParaRPr lang="en-GB" sz="900" dirty="0"/>
          </a:p>
        </p:txBody>
      </p:sp>
      <p:pic>
        <p:nvPicPr>
          <p:cNvPr id="11" name="Picture 10">
            <a:extLst>
              <a:ext uri="{FF2B5EF4-FFF2-40B4-BE49-F238E27FC236}">
                <a16:creationId xmlns:a16="http://schemas.microsoft.com/office/drawing/2014/main" id="{17E77E67-9314-4489-BE5F-DD443636884A}"/>
              </a:ext>
            </a:extLst>
          </p:cNvPr>
          <p:cNvPicPr>
            <a:picLocks noChangeAspect="1"/>
          </p:cNvPicPr>
          <p:nvPr/>
        </p:nvPicPr>
        <p:blipFill>
          <a:blip r:embed="rId6"/>
          <a:stretch>
            <a:fillRect/>
          </a:stretch>
        </p:blipFill>
        <p:spPr>
          <a:xfrm>
            <a:off x="7185639" y="2564092"/>
            <a:ext cx="1365622" cy="627942"/>
          </a:xfrm>
          <a:prstGeom prst="rect">
            <a:avLst/>
          </a:prstGeom>
        </p:spPr>
      </p:pic>
      <p:pic>
        <p:nvPicPr>
          <p:cNvPr id="13" name="Picture 12" descr="A picture containing drawing&#10;&#10;Description automatically generated">
            <a:extLst>
              <a:ext uri="{FF2B5EF4-FFF2-40B4-BE49-F238E27FC236}">
                <a16:creationId xmlns:a16="http://schemas.microsoft.com/office/drawing/2014/main" id="{8976C65C-90B5-49FF-842E-BCC89561899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784331" y="2362495"/>
            <a:ext cx="3120512" cy="947590"/>
          </a:xfrm>
          <a:prstGeom prst="rect">
            <a:avLst/>
          </a:prstGeom>
        </p:spPr>
      </p:pic>
      <p:sp>
        <p:nvSpPr>
          <p:cNvPr id="14" name="TextBox 13">
            <a:extLst>
              <a:ext uri="{FF2B5EF4-FFF2-40B4-BE49-F238E27FC236}">
                <a16:creationId xmlns:a16="http://schemas.microsoft.com/office/drawing/2014/main" id="{DFDEABC5-F8E1-4972-9FBB-AF631E70C48D}"/>
              </a:ext>
            </a:extLst>
          </p:cNvPr>
          <p:cNvSpPr txBox="1"/>
          <p:nvPr/>
        </p:nvSpPr>
        <p:spPr>
          <a:xfrm>
            <a:off x="8784330" y="3408939"/>
            <a:ext cx="2933821" cy="2677656"/>
          </a:xfrm>
          <a:prstGeom prst="rect">
            <a:avLst/>
          </a:prstGeom>
          <a:noFill/>
        </p:spPr>
        <p:txBody>
          <a:bodyPr wrap="square" rtlCol="0">
            <a:spAutoFit/>
          </a:bodyPr>
          <a:lstStyle/>
          <a:p>
            <a:r>
              <a:rPr lang="en-GB" sz="2800" dirty="0"/>
              <a:t>Marketing Messages</a:t>
            </a:r>
          </a:p>
          <a:p>
            <a:endParaRPr lang="en-GB" sz="2800" dirty="0"/>
          </a:p>
          <a:p>
            <a:r>
              <a:rPr lang="en-GB" sz="2800" dirty="0"/>
              <a:t>Aimed at making behavioural Change</a:t>
            </a:r>
          </a:p>
        </p:txBody>
      </p:sp>
    </p:spTree>
    <p:extLst>
      <p:ext uri="{BB962C8B-B14F-4D97-AF65-F5344CB8AC3E}">
        <p14:creationId xmlns:p14="http://schemas.microsoft.com/office/powerpoint/2010/main" val="1932912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9545" y="621792"/>
            <a:ext cx="5181503" cy="5504688"/>
          </a:xfrm>
        </p:spPr>
        <p:txBody>
          <a:bodyPr>
            <a:normAutofit/>
          </a:bodyPr>
          <a:lstStyle/>
          <a:p>
            <a:r>
              <a:rPr lang="en-GB" sz="4800"/>
              <a:t>Social Marketing</a:t>
            </a:r>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0745493-1965-442D-A43F-FCE84F27AA5B}"/>
              </a:ext>
            </a:extLst>
          </p:cNvPr>
          <p:cNvGraphicFramePr>
            <a:graphicFrameLocks noGrp="1"/>
          </p:cNvGraphicFramePr>
          <p:nvPr>
            <p:ph idx="1"/>
            <p:extLst>
              <p:ext uri="{D42A27DB-BD31-4B8C-83A1-F6EECF244321}">
                <p14:modId xmlns:p14="http://schemas.microsoft.com/office/powerpoint/2010/main" val="1415846918"/>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7262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Example of Social Marketing Campaign</a:t>
            </a:r>
            <a:br>
              <a:rPr lang="en-GB" sz="4000">
                <a:solidFill>
                  <a:srgbClr val="FFFFFF"/>
                </a:solidFill>
              </a:rPr>
            </a:br>
            <a:r>
              <a:rPr lang="en-GB" sz="4000">
                <a:solidFill>
                  <a:srgbClr val="FFFFFF"/>
                </a:solidFill>
              </a:rPr>
              <a:t>Wear your seatbelt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2400">
                <a:hlinkClick r:id="rId2"/>
              </a:rPr>
              <a:t>https://www.youtube.com/watch?v=h-8PBx7isoM&amp;list=PLCA9CC18204062AA2</a:t>
            </a:r>
            <a:endParaRPr lang="en-GB" sz="2400"/>
          </a:p>
          <a:p>
            <a:pPr marL="0" indent="0">
              <a:buNone/>
            </a:pPr>
            <a:endParaRPr lang="en-GB" sz="2400"/>
          </a:p>
          <a:p>
            <a:pPr marL="0" indent="0">
              <a:buNone/>
            </a:pPr>
            <a:r>
              <a:rPr lang="en-GB" sz="2400"/>
              <a:t>This is an example of a Government initative, a Social Marketing campaign that aims to change mass behaviours.</a:t>
            </a:r>
          </a:p>
        </p:txBody>
      </p:sp>
    </p:spTree>
    <p:extLst>
      <p:ext uri="{BB962C8B-B14F-4D97-AF65-F5344CB8AC3E}">
        <p14:creationId xmlns:p14="http://schemas.microsoft.com/office/powerpoint/2010/main" val="3340534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FDFF903-6A7B-47B9-B85D-4DC1A3C3AC6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Social Marketing</a:t>
            </a:r>
          </a:p>
        </p:txBody>
      </p:sp>
      <p:sp>
        <p:nvSpPr>
          <p:cNvPr id="3" name="Content Placeholder 2">
            <a:extLst>
              <a:ext uri="{FF2B5EF4-FFF2-40B4-BE49-F238E27FC236}">
                <a16:creationId xmlns:a16="http://schemas.microsoft.com/office/drawing/2014/main" id="{10B08BAC-1F6D-4968-8D36-AA755B835D2D}"/>
              </a:ext>
            </a:extLst>
          </p:cNvPr>
          <p:cNvSpPr>
            <a:spLocks noGrp="1"/>
          </p:cNvSpPr>
          <p:nvPr>
            <p:ph idx="1"/>
          </p:nvPr>
        </p:nvSpPr>
        <p:spPr>
          <a:xfrm>
            <a:off x="1179226" y="3092970"/>
            <a:ext cx="9833548" cy="2693976"/>
          </a:xfrm>
        </p:spPr>
        <p:txBody>
          <a:bodyPr>
            <a:normAutofit/>
          </a:bodyPr>
          <a:lstStyle/>
          <a:p>
            <a:pPr marL="0" indent="0">
              <a:buNone/>
            </a:pPr>
            <a:r>
              <a:rPr lang="en-GB" sz="2000" dirty="0">
                <a:solidFill>
                  <a:srgbClr val="000000"/>
                </a:solidFill>
                <a:hlinkClick r:id="rId3"/>
              </a:rPr>
              <a:t>https://www.youtube.com/watch?v=koPmuEyP3a0</a:t>
            </a:r>
            <a:endParaRPr lang="en-GB" sz="2000" dirty="0">
              <a:solidFill>
                <a:srgbClr val="000000"/>
              </a:solidFill>
            </a:endParaRPr>
          </a:p>
          <a:p>
            <a:pPr marL="0" indent="0">
              <a:buNone/>
            </a:pPr>
            <a:endParaRPr lang="en-GB" sz="2000" dirty="0">
              <a:solidFill>
                <a:srgbClr val="000000"/>
              </a:solidFill>
            </a:endParaRPr>
          </a:p>
          <a:p>
            <a:pPr marL="0" indent="0">
              <a:buNone/>
            </a:pPr>
            <a:r>
              <a:rPr lang="en-GB" sz="2000" dirty="0">
                <a:solidFill>
                  <a:srgbClr val="000000"/>
                </a:solidFill>
              </a:rPr>
              <a:t>What do you think of this?</a:t>
            </a:r>
          </a:p>
          <a:p>
            <a:pPr marL="0" indent="0">
              <a:buNone/>
            </a:pPr>
            <a:endParaRPr lang="en-GB" sz="2000" dirty="0">
              <a:solidFill>
                <a:srgbClr val="000000"/>
              </a:solidFill>
            </a:endParaRPr>
          </a:p>
          <a:p>
            <a:pPr marL="0" indent="0">
              <a:buNone/>
            </a:pPr>
            <a:r>
              <a:rPr lang="en-GB" sz="2000" dirty="0">
                <a:solidFill>
                  <a:srgbClr val="000000"/>
                </a:solidFill>
              </a:rPr>
              <a:t>What is the objective of this advert?</a:t>
            </a:r>
          </a:p>
        </p:txBody>
      </p:sp>
    </p:spTree>
    <p:extLst>
      <p:ext uri="{BB962C8B-B14F-4D97-AF65-F5344CB8AC3E}">
        <p14:creationId xmlns:p14="http://schemas.microsoft.com/office/powerpoint/2010/main" val="37029604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Reaction to change….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dirty="0"/>
              <a:t>Marketers find themselves deep within a digital era, a time of vast technological change, in which fundamental changes in consumer behaviour are taking place.</a:t>
            </a:r>
          </a:p>
          <a:p>
            <a:pPr marL="0" indent="0">
              <a:buNone/>
            </a:pPr>
            <a:endParaRPr lang="en-GB" dirty="0"/>
          </a:p>
          <a:p>
            <a:pPr marL="0" indent="0">
              <a:buNone/>
            </a:pPr>
            <a:r>
              <a:rPr lang="en-GB" dirty="0"/>
              <a:t>The rising expectation upon voluntary organisations, charities and communities to deliver former public services.</a:t>
            </a:r>
          </a:p>
        </p:txBody>
      </p:sp>
    </p:spTree>
    <p:extLst>
      <p:ext uri="{BB962C8B-B14F-4D97-AF65-F5344CB8AC3E}">
        <p14:creationId xmlns:p14="http://schemas.microsoft.com/office/powerpoint/2010/main" val="1468295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E20715C8-3EAC-489F-B7D4-640F69DE0226}"/>
              </a:ext>
            </a:extLst>
          </p:cNvPr>
          <p:cNvSpPr>
            <a:spLocks noGrp="1"/>
          </p:cNvSpPr>
          <p:nvPr>
            <p:ph type="title"/>
          </p:nvPr>
        </p:nvSpPr>
        <p:spPr>
          <a:xfrm>
            <a:off x="1179226" y="320231"/>
            <a:ext cx="9833548" cy="1325563"/>
          </a:xfrm>
        </p:spPr>
        <p:txBody>
          <a:bodyPr>
            <a:normAutofit/>
          </a:bodyPr>
          <a:lstStyle/>
          <a:p>
            <a:pPr algn="ctr"/>
            <a:r>
              <a:rPr lang="en-GB" sz="4000">
                <a:solidFill>
                  <a:schemeClr val="tx2"/>
                </a:solidFill>
              </a:rPr>
              <a:t>Discussion</a:t>
            </a:r>
          </a:p>
        </p:txBody>
      </p:sp>
      <p:grpSp>
        <p:nvGrpSpPr>
          <p:cNvPr id="13" name="Group 12">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14" name="Freeform: Shape 13">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9CCDFE81-436F-4986-B43E-5FCF53A8EFB0}"/>
              </a:ext>
            </a:extLst>
          </p:cNvPr>
          <p:cNvGraphicFramePr>
            <a:graphicFrameLocks noGrp="1"/>
          </p:cNvGraphicFramePr>
          <p:nvPr>
            <p:ph idx="1"/>
            <p:extLst>
              <p:ext uri="{D42A27DB-BD31-4B8C-83A1-F6EECF244321}">
                <p14:modId xmlns:p14="http://schemas.microsoft.com/office/powerpoint/2010/main" val="1341604583"/>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5959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7BE90DB-E07B-498D-8DD6-BF10B8C212FB}"/>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What is Ethics?</a:t>
            </a:r>
          </a:p>
        </p:txBody>
      </p:sp>
      <p:sp>
        <p:nvSpPr>
          <p:cNvPr id="3" name="Content Placeholder 2">
            <a:extLst>
              <a:ext uri="{FF2B5EF4-FFF2-40B4-BE49-F238E27FC236}">
                <a16:creationId xmlns:a16="http://schemas.microsoft.com/office/drawing/2014/main" id="{7B087762-3AFD-4E54-89FD-9AB131FB49E3}"/>
              </a:ext>
            </a:extLst>
          </p:cNvPr>
          <p:cNvSpPr>
            <a:spLocks noGrp="1"/>
          </p:cNvSpPr>
          <p:nvPr>
            <p:ph idx="1"/>
          </p:nvPr>
        </p:nvSpPr>
        <p:spPr>
          <a:xfrm>
            <a:off x="3045368" y="4074718"/>
            <a:ext cx="6105194" cy="682079"/>
          </a:xfrm>
        </p:spPr>
        <p:txBody>
          <a:bodyPr vert="horz" lIns="91440" tIns="45720" rIns="91440" bIns="45720" rtlCol="0">
            <a:normAutofit/>
          </a:bodyPr>
          <a:lstStyle/>
          <a:p>
            <a:pPr marL="0" indent="0" algn="ctr">
              <a:buNone/>
            </a:pPr>
            <a:r>
              <a:rPr lang="en-US" sz="2200" kern="1200">
                <a:solidFill>
                  <a:srgbClr val="FFFFFF"/>
                </a:solidFill>
                <a:latin typeface="+mn-lt"/>
                <a:ea typeface="+mn-ea"/>
                <a:cs typeface="+mn-cs"/>
                <a:hlinkClick r:id="rId3"/>
              </a:rPr>
              <a:t>https://www.youtube.com/watch?v=Rr7U49RPpTs</a:t>
            </a:r>
            <a:endParaRPr lang="en-US" sz="2200" kern="1200">
              <a:solidFill>
                <a:srgbClr val="FFFFFF"/>
              </a:solidFill>
              <a:latin typeface="+mn-lt"/>
              <a:ea typeface="+mn-ea"/>
              <a:cs typeface="+mn-cs"/>
            </a:endParaRPr>
          </a:p>
        </p:txBody>
      </p:sp>
    </p:spTree>
    <p:extLst>
      <p:ext uri="{BB962C8B-B14F-4D97-AF65-F5344CB8AC3E}">
        <p14:creationId xmlns:p14="http://schemas.microsoft.com/office/powerpoint/2010/main" val="31063501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2" name="Title 1">
            <a:extLst>
              <a:ext uri="{FF2B5EF4-FFF2-40B4-BE49-F238E27FC236}">
                <a16:creationId xmlns:a16="http://schemas.microsoft.com/office/drawing/2014/main" id="{01EB6B99-A913-4A69-8E44-8BA3397A7D8C}"/>
              </a:ext>
            </a:extLst>
          </p:cNvPr>
          <p:cNvSpPr>
            <a:spLocks noGrp="1"/>
          </p:cNvSpPr>
          <p:nvPr>
            <p:ph type="title"/>
          </p:nvPr>
        </p:nvSpPr>
        <p:spPr>
          <a:xfrm>
            <a:off x="753925" y="2076450"/>
            <a:ext cx="10684151" cy="1345134"/>
          </a:xfrm>
        </p:spPr>
        <p:txBody>
          <a:bodyPr vert="horz" lIns="91440" tIns="45720" rIns="91440" bIns="45720" rtlCol="0" anchor="ctr">
            <a:normAutofit/>
          </a:bodyPr>
          <a:lstStyle/>
          <a:p>
            <a:pPr algn="ctr"/>
            <a:r>
              <a:rPr lang="en-US" sz="5600" kern="1200">
                <a:solidFill>
                  <a:srgbClr val="FFFFFF"/>
                </a:solidFill>
                <a:latin typeface="+mj-lt"/>
                <a:ea typeface="+mj-ea"/>
                <a:cs typeface="+mj-cs"/>
              </a:rPr>
              <a:t>Discussion</a:t>
            </a:r>
          </a:p>
        </p:txBody>
      </p:sp>
      <p:sp>
        <p:nvSpPr>
          <p:cNvPr id="3" name="Content Placeholder 2">
            <a:extLst>
              <a:ext uri="{FF2B5EF4-FFF2-40B4-BE49-F238E27FC236}">
                <a16:creationId xmlns:a16="http://schemas.microsoft.com/office/drawing/2014/main" id="{7D728455-BE16-4F1B-83DA-3612B2417D07}"/>
              </a:ext>
            </a:extLst>
          </p:cNvPr>
          <p:cNvSpPr>
            <a:spLocks noGrp="1"/>
          </p:cNvSpPr>
          <p:nvPr>
            <p:ph idx="1"/>
          </p:nvPr>
        </p:nvSpPr>
        <p:spPr>
          <a:xfrm>
            <a:off x="1171575" y="4473360"/>
            <a:ext cx="9469211" cy="865639"/>
          </a:xfrm>
        </p:spPr>
        <p:txBody>
          <a:bodyPr vert="horz" lIns="91440" tIns="45720" rIns="91440" bIns="45720" rtlCol="0" anchor="ctr">
            <a:normAutofit/>
          </a:bodyPr>
          <a:lstStyle/>
          <a:p>
            <a:pPr marL="0" indent="0" algn="ctr">
              <a:buNone/>
            </a:pPr>
            <a:r>
              <a:rPr lang="en-US" kern="1200">
                <a:solidFill>
                  <a:srgbClr val="000000"/>
                </a:solidFill>
                <a:latin typeface="+mn-lt"/>
                <a:ea typeface="+mn-ea"/>
                <a:cs typeface="+mn-cs"/>
              </a:rPr>
              <a:t>What does Ethics mean to you?</a:t>
            </a:r>
          </a:p>
        </p:txBody>
      </p:sp>
    </p:spTree>
    <p:extLst>
      <p:ext uri="{BB962C8B-B14F-4D97-AF65-F5344CB8AC3E}">
        <p14:creationId xmlns:p14="http://schemas.microsoft.com/office/powerpoint/2010/main" val="9211948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8C5BFEB-D091-4484-A299-4D14E2AE1892}"/>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Moral Dilemma</a:t>
            </a:r>
          </a:p>
        </p:txBody>
      </p:sp>
      <p:sp>
        <p:nvSpPr>
          <p:cNvPr id="3" name="Content Placeholder 2">
            <a:extLst>
              <a:ext uri="{FF2B5EF4-FFF2-40B4-BE49-F238E27FC236}">
                <a16:creationId xmlns:a16="http://schemas.microsoft.com/office/drawing/2014/main" id="{77640CBA-241B-4527-8411-781ADBB0C973}"/>
              </a:ext>
            </a:extLst>
          </p:cNvPr>
          <p:cNvSpPr>
            <a:spLocks noGrp="1"/>
          </p:cNvSpPr>
          <p:nvPr>
            <p:ph idx="1"/>
          </p:nvPr>
        </p:nvSpPr>
        <p:spPr>
          <a:xfrm>
            <a:off x="3045368" y="4074718"/>
            <a:ext cx="6105194" cy="682079"/>
          </a:xfrm>
        </p:spPr>
        <p:txBody>
          <a:bodyPr vert="horz" lIns="91440" tIns="45720" rIns="91440" bIns="45720" rtlCol="0">
            <a:normAutofit/>
          </a:bodyPr>
          <a:lstStyle/>
          <a:p>
            <a:pPr marL="0" indent="0" algn="ctr">
              <a:buNone/>
            </a:pPr>
            <a:r>
              <a:rPr lang="en-US" sz="2200" kern="1200">
                <a:solidFill>
                  <a:srgbClr val="FFFFFF"/>
                </a:solidFill>
                <a:latin typeface="+mn-lt"/>
                <a:ea typeface="+mn-ea"/>
                <a:cs typeface="+mn-cs"/>
                <a:hlinkClick r:id="rId3"/>
              </a:rPr>
              <a:t>https://www.youtube.com/watch?v=Z7RTykOCcuI</a:t>
            </a:r>
            <a:endParaRPr lang="en-US" sz="2200" kern="1200">
              <a:solidFill>
                <a:srgbClr val="FFFFFF"/>
              </a:solidFill>
              <a:latin typeface="+mn-lt"/>
              <a:ea typeface="+mn-ea"/>
              <a:cs typeface="+mn-cs"/>
            </a:endParaRPr>
          </a:p>
        </p:txBody>
      </p:sp>
    </p:spTree>
    <p:extLst>
      <p:ext uri="{BB962C8B-B14F-4D97-AF65-F5344CB8AC3E}">
        <p14:creationId xmlns:p14="http://schemas.microsoft.com/office/powerpoint/2010/main" val="28540844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87C328-EB7C-4A4D-A0A4-CDF6429530CB}"/>
              </a:ext>
            </a:extLst>
          </p:cNvPr>
          <p:cNvSpPr>
            <a:spLocks noGrp="1"/>
          </p:cNvSpPr>
          <p:nvPr>
            <p:ph type="title"/>
          </p:nvPr>
        </p:nvSpPr>
        <p:spPr>
          <a:xfrm>
            <a:off x="6094105" y="802955"/>
            <a:ext cx="4977976" cy="1454051"/>
          </a:xfrm>
        </p:spPr>
        <p:txBody>
          <a:bodyPr>
            <a:normAutofit/>
          </a:bodyPr>
          <a:lstStyle/>
          <a:p>
            <a:r>
              <a:rPr lang="en-GB">
                <a:solidFill>
                  <a:srgbClr val="000000"/>
                </a:solidFill>
              </a:rPr>
              <a:t>Activity</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d with Gears">
            <a:extLst>
              <a:ext uri="{FF2B5EF4-FFF2-40B4-BE49-F238E27FC236}">
                <a16:creationId xmlns:a16="http://schemas.microsoft.com/office/drawing/2014/main" id="{AEE34804-ADFC-4730-8A92-CB2B03DBAF1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377E7065-EE57-4E80-BCA2-C9B3D074E592}"/>
              </a:ext>
            </a:extLst>
          </p:cNvPr>
          <p:cNvSpPr>
            <a:spLocks noGrp="1"/>
          </p:cNvSpPr>
          <p:nvPr>
            <p:ph idx="1"/>
          </p:nvPr>
        </p:nvSpPr>
        <p:spPr>
          <a:xfrm>
            <a:off x="6090574" y="2421682"/>
            <a:ext cx="4977578" cy="3639289"/>
          </a:xfrm>
        </p:spPr>
        <p:txBody>
          <a:bodyPr anchor="ctr">
            <a:normAutofit/>
          </a:bodyPr>
          <a:lstStyle/>
          <a:p>
            <a:pPr marL="0" indent="0">
              <a:buNone/>
            </a:pPr>
            <a:r>
              <a:rPr lang="en-GB" sz="2000">
                <a:solidFill>
                  <a:srgbClr val="000000"/>
                </a:solidFill>
              </a:rPr>
              <a:t>Consider a time when you faced a Moral Dilemma.</a:t>
            </a:r>
          </a:p>
          <a:p>
            <a:pPr marL="0" indent="0">
              <a:buNone/>
            </a:pPr>
            <a:endParaRPr lang="en-GB" sz="2000">
              <a:solidFill>
                <a:srgbClr val="000000"/>
              </a:solidFill>
            </a:endParaRPr>
          </a:p>
          <a:p>
            <a:pPr marL="0" indent="0">
              <a:buNone/>
            </a:pPr>
            <a:r>
              <a:rPr lang="en-GB" sz="2000">
                <a:solidFill>
                  <a:srgbClr val="000000"/>
                </a:solidFill>
              </a:rPr>
              <a:t>What was the situation?</a:t>
            </a:r>
          </a:p>
          <a:p>
            <a:pPr marL="0" indent="0">
              <a:buNone/>
            </a:pPr>
            <a:r>
              <a:rPr lang="en-GB" sz="2000">
                <a:solidFill>
                  <a:srgbClr val="000000"/>
                </a:solidFill>
              </a:rPr>
              <a:t>How did it make you feel?</a:t>
            </a:r>
          </a:p>
          <a:p>
            <a:pPr marL="0" indent="0">
              <a:buNone/>
            </a:pPr>
            <a:r>
              <a:rPr lang="en-GB" sz="2000">
                <a:solidFill>
                  <a:srgbClr val="000000"/>
                </a:solidFill>
              </a:rPr>
              <a:t>What decision did you make?</a:t>
            </a:r>
          </a:p>
          <a:p>
            <a:pPr marL="0" indent="0">
              <a:buNone/>
            </a:pPr>
            <a:endParaRPr lang="en-GB" sz="2000">
              <a:solidFill>
                <a:srgbClr val="000000"/>
              </a:solidFill>
            </a:endParaRPr>
          </a:p>
          <a:p>
            <a:pPr marL="0" indent="0">
              <a:buNone/>
            </a:pPr>
            <a:r>
              <a:rPr lang="en-GB" sz="2000">
                <a:solidFill>
                  <a:srgbClr val="000000"/>
                </a:solidFill>
              </a:rPr>
              <a:t>Tell the group about your Moral Dilemma.  Would the group make the same decision?  </a:t>
            </a:r>
          </a:p>
        </p:txBody>
      </p:sp>
    </p:spTree>
    <p:extLst>
      <p:ext uri="{BB962C8B-B14F-4D97-AF65-F5344CB8AC3E}">
        <p14:creationId xmlns:p14="http://schemas.microsoft.com/office/powerpoint/2010/main" val="34417579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567</Words>
  <Application>Microsoft Office PowerPoint</Application>
  <PresentationFormat>Widescreen</PresentationFormat>
  <Paragraphs>73</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Rockwell</vt:lpstr>
      <vt:lpstr>Office Theme</vt:lpstr>
      <vt:lpstr>ResponsibleMarketing</vt:lpstr>
      <vt:lpstr>Welcome back…..</vt:lpstr>
      <vt:lpstr>What is Marketing?     15mins</vt:lpstr>
      <vt:lpstr>A few definitions</vt:lpstr>
      <vt:lpstr>Do you have Marketing Experience?    </vt:lpstr>
      <vt:lpstr>The Marketing Journey</vt:lpstr>
      <vt:lpstr>Social Marketing</vt:lpstr>
      <vt:lpstr>Example of Social Marketing Campaign Wear your seatbelt</vt:lpstr>
      <vt:lpstr>Social Marketing</vt:lpstr>
      <vt:lpstr>Reaction to change….</vt:lpstr>
      <vt:lpstr>Discussion</vt:lpstr>
      <vt:lpstr>What is Ethics?</vt:lpstr>
      <vt:lpstr>Discussion</vt:lpstr>
      <vt:lpstr>Moral Dilemma</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dc:title>
  <dc:creator>Jessica Shore</dc:creator>
  <cp:lastModifiedBy>Jessica Shore</cp:lastModifiedBy>
  <cp:revision>5</cp:revision>
  <dcterms:created xsi:type="dcterms:W3CDTF">2020-09-15T09:18:35Z</dcterms:created>
  <dcterms:modified xsi:type="dcterms:W3CDTF">2024-11-27T12:00:40Z</dcterms:modified>
</cp:coreProperties>
</file>