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ED645-C23F-3DCE-1E6E-F2C36787E299}" v="76" dt="2023-11-01T17:25:22.338"/>
    <p1510:client id="{35A298A0-258C-42EC-A042-A69F7BEEA968}" v="245" dt="2023-11-05T18:36:20.771"/>
    <p1510:client id="{678E737E-4605-E555-9E8E-DB342E3A9CFD}" v="154" dt="2023-11-06T19:20:09.951"/>
    <p1510:client id="{958314DA-B2B0-5B44-2666-ED053E998464}" v="2255" dt="2023-11-01T21:14:07.440"/>
    <p1510:client id="{EA5C9704-93DB-9888-0049-1617B726FBA4}" v="46" dt="2023-11-04T16:43:01.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Baerel" userId="8f64952d-b02a-4c2a-979f-7f895eacd706" providerId="ADAL" clId="{70F97E7A-F84E-A245-89FD-BC3ADF8F74CC}"/>
    <pc:docChg chg="custSel modSld">
      <pc:chgData name="Simona Baerel" userId="8f64952d-b02a-4c2a-979f-7f895eacd706" providerId="ADAL" clId="{70F97E7A-F84E-A245-89FD-BC3ADF8F74CC}" dt="2023-11-02T12:34:28.349" v="68" actId="12"/>
      <pc:docMkLst>
        <pc:docMk/>
      </pc:docMkLst>
      <pc:sldChg chg="modSp">
        <pc:chgData name="Simona Baerel" userId="8f64952d-b02a-4c2a-979f-7f895eacd706" providerId="ADAL" clId="{70F97E7A-F84E-A245-89FD-BC3ADF8F74CC}" dt="2023-11-02T12:34:28.349" v="68" actId="12"/>
        <pc:sldMkLst>
          <pc:docMk/>
          <pc:sldMk cId="3148651069" sldId="257"/>
        </pc:sldMkLst>
        <pc:spChg chg="mod">
          <ac:chgData name="Simona Baerel" userId="8f64952d-b02a-4c2a-979f-7f895eacd706" providerId="ADAL" clId="{70F97E7A-F84E-A245-89FD-BC3ADF8F74CC}" dt="2023-11-02T12:33:41.645" v="60" actId="1076"/>
          <ac:spMkLst>
            <pc:docMk/>
            <pc:sldMk cId="3148651069" sldId="257"/>
            <ac:spMk id="2" creationId="{E5AE8166-0B62-68CB-454D-B385EA31967E}"/>
          </ac:spMkLst>
        </pc:spChg>
        <pc:spChg chg="mod">
          <ac:chgData name="Simona Baerel" userId="8f64952d-b02a-4c2a-979f-7f895eacd706" providerId="ADAL" clId="{70F97E7A-F84E-A245-89FD-BC3ADF8F74CC}" dt="2023-11-02T12:34:28.349" v="68" actId="12"/>
          <ac:spMkLst>
            <pc:docMk/>
            <pc:sldMk cId="3148651069" sldId="257"/>
            <ac:spMk id="437" creationId="{FB51A0D8-9174-70B5-8F71-0601436E61BA}"/>
          </ac:spMkLst>
        </pc:spChg>
      </pc:sldChg>
      <pc:sldChg chg="modSp">
        <pc:chgData name="Simona Baerel" userId="8f64952d-b02a-4c2a-979f-7f895eacd706" providerId="ADAL" clId="{70F97E7A-F84E-A245-89FD-BC3ADF8F74CC}" dt="2023-11-02T12:31:29.294" v="28" actId="20577"/>
        <pc:sldMkLst>
          <pc:docMk/>
          <pc:sldMk cId="297961295" sldId="266"/>
        </pc:sldMkLst>
        <pc:spChg chg="mod">
          <ac:chgData name="Simona Baerel" userId="8f64952d-b02a-4c2a-979f-7f895eacd706" providerId="ADAL" clId="{70F97E7A-F84E-A245-89FD-BC3ADF8F74CC}" dt="2023-11-02T12:31:29.294" v="28" actId="20577"/>
          <ac:spMkLst>
            <pc:docMk/>
            <pc:sldMk cId="297961295" sldId="266"/>
            <ac:spMk id="2" creationId="{EF81142F-2257-CDE7-2EEB-F678F53BE85D}"/>
          </ac:spMkLst>
        </pc:spChg>
      </pc:sldChg>
    </pc:docChg>
  </pc:docChgLst>
  <pc:docChgLst>
    <pc:chgData name="Simona Baerel (2234815)" userId="S::2234815@student.uwtsd.ac.uk::8f64952d-b02a-4c2a-979f-7f895eacd706" providerId="AD" clId="Web-{0B31D409-1C95-4207-989D-125AA576A14C}"/>
    <pc:docChg chg="addSld modSld">
      <pc:chgData name="Simona Baerel (2234815)" userId="S::2234815@student.uwtsd.ac.uk::8f64952d-b02a-4c2a-979f-7f895eacd706" providerId="AD" clId="Web-{0B31D409-1C95-4207-989D-125AA576A14C}" dt="2023-10-28T15:25:41.958" v="695"/>
      <pc:docMkLst>
        <pc:docMk/>
      </pc:docMkLst>
      <pc:sldChg chg="addSp delSp modSp mod setBg">
        <pc:chgData name="Simona Baerel (2234815)" userId="S::2234815@student.uwtsd.ac.uk::8f64952d-b02a-4c2a-979f-7f895eacd706" providerId="AD" clId="Web-{0B31D409-1C95-4207-989D-125AA576A14C}" dt="2023-10-28T13:40:46.415" v="321"/>
        <pc:sldMkLst>
          <pc:docMk/>
          <pc:sldMk cId="109857222" sldId="256"/>
        </pc:sldMkLst>
        <pc:spChg chg="mod">
          <ac:chgData name="Simona Baerel (2234815)" userId="S::2234815@student.uwtsd.ac.uk::8f64952d-b02a-4c2a-979f-7f895eacd706" providerId="AD" clId="Web-{0B31D409-1C95-4207-989D-125AA576A14C}" dt="2023-10-28T13:40:46.415" v="321"/>
          <ac:spMkLst>
            <pc:docMk/>
            <pc:sldMk cId="109857222" sldId="256"/>
            <ac:spMk id="4" creationId="{1EC5061A-7846-82A3-1FBF-86E0072744B4}"/>
          </ac:spMkLst>
        </pc:spChg>
        <pc:spChg chg="add del">
          <ac:chgData name="Simona Baerel (2234815)" userId="S::2234815@student.uwtsd.ac.uk::8f64952d-b02a-4c2a-979f-7f895eacd706" providerId="AD" clId="Web-{0B31D409-1C95-4207-989D-125AA576A14C}" dt="2023-10-28T13:36:30.397" v="278"/>
          <ac:spMkLst>
            <pc:docMk/>
            <pc:sldMk cId="109857222" sldId="256"/>
            <ac:spMk id="103" creationId="{362810D9-2C5A-477D-949C-C191895477F3}"/>
          </ac:spMkLst>
        </pc:spChg>
        <pc:spChg chg="add del">
          <ac:chgData name="Simona Baerel (2234815)" userId="S::2234815@student.uwtsd.ac.uk::8f64952d-b02a-4c2a-979f-7f895eacd706" providerId="AD" clId="Web-{0B31D409-1C95-4207-989D-125AA576A14C}" dt="2023-10-28T13:36:30.397" v="278"/>
          <ac:spMkLst>
            <pc:docMk/>
            <pc:sldMk cId="109857222" sldId="256"/>
            <ac:spMk id="104" creationId="{081E4A58-353D-44AE-B2FC-2A74E2E400F7}"/>
          </ac:spMkLst>
        </pc:spChg>
        <pc:spChg chg="add del">
          <ac:chgData name="Simona Baerel (2234815)" userId="S::2234815@student.uwtsd.ac.uk::8f64952d-b02a-4c2a-979f-7f895eacd706" providerId="AD" clId="Web-{0B31D409-1C95-4207-989D-125AA576A14C}" dt="2023-10-28T13:35:42.753" v="261"/>
          <ac:spMkLst>
            <pc:docMk/>
            <pc:sldMk cId="109857222" sldId="256"/>
            <ac:spMk id="109" creationId="{44AD29B6-BF3B-4407-9E75-52DF8E3B29F1}"/>
          </ac:spMkLst>
        </pc:spChg>
        <pc:spChg chg="add del">
          <ac:chgData name="Simona Baerel (2234815)" userId="S::2234815@student.uwtsd.ac.uk::8f64952d-b02a-4c2a-979f-7f895eacd706" providerId="AD" clId="Web-{0B31D409-1C95-4207-989D-125AA576A14C}" dt="2023-10-28T13:35:45.534" v="263"/>
          <ac:spMkLst>
            <pc:docMk/>
            <pc:sldMk cId="109857222" sldId="256"/>
            <ac:spMk id="110" creationId="{6A84B152-3496-4C52-AF08-97AFFC09DD2C}"/>
          </ac:spMkLst>
        </pc:spChg>
        <pc:spChg chg="add del">
          <ac:chgData name="Simona Baerel (2234815)" userId="S::2234815@student.uwtsd.ac.uk::8f64952d-b02a-4c2a-979f-7f895eacd706" providerId="AD" clId="Web-{0B31D409-1C95-4207-989D-125AA576A14C}" dt="2023-10-28T13:35:42.753" v="261"/>
          <ac:spMkLst>
            <pc:docMk/>
            <pc:sldMk cId="109857222" sldId="256"/>
            <ac:spMk id="111" creationId="{55F8BA08-3E38-4B70-B93A-74F08E092206}"/>
          </ac:spMkLst>
        </pc:spChg>
        <pc:spChg chg="add del">
          <ac:chgData name="Simona Baerel (2234815)" userId="S::2234815@student.uwtsd.ac.uk::8f64952d-b02a-4c2a-979f-7f895eacd706" providerId="AD" clId="Web-{0B31D409-1C95-4207-989D-125AA576A14C}" dt="2023-10-28T13:35:45.534" v="263"/>
          <ac:spMkLst>
            <pc:docMk/>
            <pc:sldMk cId="109857222" sldId="256"/>
            <ac:spMk id="112" creationId="{6B2ADB95-0FA3-4BD7-A8AC-89D014A83E5B}"/>
          </ac:spMkLst>
        </pc:spChg>
        <pc:spChg chg="add del">
          <ac:chgData name="Simona Baerel (2234815)" userId="S::2234815@student.uwtsd.ac.uk::8f64952d-b02a-4c2a-979f-7f895eacd706" providerId="AD" clId="Web-{0B31D409-1C95-4207-989D-125AA576A14C}" dt="2023-10-28T13:35:42.753" v="261"/>
          <ac:spMkLst>
            <pc:docMk/>
            <pc:sldMk cId="109857222" sldId="256"/>
            <ac:spMk id="113" creationId="{357F1B33-79AB-4A71-8CEC-4546D709B8C8}"/>
          </ac:spMkLst>
        </pc:spChg>
        <pc:spChg chg="add del">
          <ac:chgData name="Simona Baerel (2234815)" userId="S::2234815@student.uwtsd.ac.uk::8f64952d-b02a-4c2a-979f-7f895eacd706" providerId="AD" clId="Web-{0B31D409-1C95-4207-989D-125AA576A14C}" dt="2023-10-28T13:35:45.534" v="263"/>
          <ac:spMkLst>
            <pc:docMk/>
            <pc:sldMk cId="109857222" sldId="256"/>
            <ac:spMk id="114" creationId="{C924DBCE-E731-4B22-8181-A39C1D86276C}"/>
          </ac:spMkLst>
        </pc:spChg>
        <pc:spChg chg="add del">
          <ac:chgData name="Simona Baerel (2234815)" userId="S::2234815@student.uwtsd.ac.uk::8f64952d-b02a-4c2a-979f-7f895eacd706" providerId="AD" clId="Web-{0B31D409-1C95-4207-989D-125AA576A14C}" dt="2023-10-28T13:35:49.628" v="265"/>
          <ac:spMkLst>
            <pc:docMk/>
            <pc:sldMk cId="109857222" sldId="256"/>
            <ac:spMk id="115" creationId="{063BBA22-50EA-4C4D-BE05-F1CE4E63AA56}"/>
          </ac:spMkLst>
        </pc:spChg>
        <pc:spChg chg="add del">
          <ac:chgData name="Simona Baerel (2234815)" userId="S::2234815@student.uwtsd.ac.uk::8f64952d-b02a-4c2a-979f-7f895eacd706" providerId="AD" clId="Web-{0B31D409-1C95-4207-989D-125AA576A14C}" dt="2023-10-28T13:35:45.534" v="263"/>
          <ac:spMkLst>
            <pc:docMk/>
            <pc:sldMk cId="109857222" sldId="256"/>
            <ac:spMk id="116" creationId="{4CBF9756-6AC8-4C65-84DF-56FBFFA1D873}"/>
          </ac:spMkLst>
        </pc:spChg>
        <pc:spChg chg="add del">
          <ac:chgData name="Simona Baerel (2234815)" userId="S::2234815@student.uwtsd.ac.uk::8f64952d-b02a-4c2a-979f-7f895eacd706" providerId="AD" clId="Web-{0B31D409-1C95-4207-989D-125AA576A14C}" dt="2023-10-28T13:35:45.534" v="263"/>
          <ac:spMkLst>
            <pc:docMk/>
            <pc:sldMk cId="109857222" sldId="256"/>
            <ac:spMk id="118" creationId="{2D385988-EAAF-4C27-AF8A-2BFBECAF3D4F}"/>
          </ac:spMkLst>
        </pc:spChg>
        <pc:spChg chg="add del">
          <ac:chgData name="Simona Baerel (2234815)" userId="S::2234815@student.uwtsd.ac.uk::8f64952d-b02a-4c2a-979f-7f895eacd706" providerId="AD" clId="Web-{0B31D409-1C95-4207-989D-125AA576A14C}" dt="2023-10-28T13:36:14.912" v="271"/>
          <ac:spMkLst>
            <pc:docMk/>
            <pc:sldMk cId="109857222" sldId="256"/>
            <ac:spMk id="121" creationId="{75F47824-961D-465D-84F9-EAE11BC6173B}"/>
          </ac:spMkLst>
        </pc:spChg>
        <pc:spChg chg="add del">
          <ac:chgData name="Simona Baerel (2234815)" userId="S::2234815@student.uwtsd.ac.uk::8f64952d-b02a-4c2a-979f-7f895eacd706" providerId="AD" clId="Web-{0B31D409-1C95-4207-989D-125AA576A14C}" dt="2023-10-28T13:35:45.534" v="263"/>
          <ac:spMkLst>
            <pc:docMk/>
            <pc:sldMk cId="109857222" sldId="256"/>
            <ac:spMk id="122" creationId="{B621D332-7329-4994-8836-C429A51B7549}"/>
          </ac:spMkLst>
        </pc:spChg>
        <pc:spChg chg="add del">
          <ac:chgData name="Simona Baerel (2234815)" userId="S::2234815@student.uwtsd.ac.uk::8f64952d-b02a-4c2a-979f-7f895eacd706" providerId="AD" clId="Web-{0B31D409-1C95-4207-989D-125AA576A14C}" dt="2023-10-28T13:36:14.912" v="271"/>
          <ac:spMkLst>
            <pc:docMk/>
            <pc:sldMk cId="109857222" sldId="256"/>
            <ac:spMk id="123" creationId="{FEC9DA3E-C1D7-472D-B7C0-F71AE41FBA23}"/>
          </ac:spMkLst>
        </pc:spChg>
        <pc:spChg chg="add del">
          <ac:chgData name="Simona Baerel (2234815)" userId="S::2234815@student.uwtsd.ac.uk::8f64952d-b02a-4c2a-979f-7f895eacd706" providerId="AD" clId="Web-{0B31D409-1C95-4207-989D-125AA576A14C}" dt="2023-10-28T13:35:45.534" v="263"/>
          <ac:spMkLst>
            <pc:docMk/>
            <pc:sldMk cId="109857222" sldId="256"/>
            <ac:spMk id="124" creationId="{2D20F754-35A9-4508-BE3C-C59996D1437B}"/>
          </ac:spMkLst>
        </pc:spChg>
        <pc:spChg chg="add del">
          <ac:chgData name="Simona Baerel (2234815)" userId="S::2234815@student.uwtsd.ac.uk::8f64952d-b02a-4c2a-979f-7f895eacd706" providerId="AD" clId="Web-{0B31D409-1C95-4207-989D-125AA576A14C}" dt="2023-10-28T13:35:49.628" v="265"/>
          <ac:spMkLst>
            <pc:docMk/>
            <pc:sldMk cId="109857222" sldId="256"/>
            <ac:spMk id="126" creationId="{BACC6370-2D7E-4714-9D71-7542949D7D5D}"/>
          </ac:spMkLst>
        </pc:spChg>
        <pc:spChg chg="add del">
          <ac:chgData name="Simona Baerel (2234815)" userId="S::2234815@student.uwtsd.ac.uk::8f64952d-b02a-4c2a-979f-7f895eacd706" providerId="AD" clId="Web-{0B31D409-1C95-4207-989D-125AA576A14C}" dt="2023-10-28T13:35:49.628" v="265"/>
          <ac:spMkLst>
            <pc:docMk/>
            <pc:sldMk cId="109857222" sldId="256"/>
            <ac:spMk id="127" creationId="{F68B3F68-107C-434F-AA38-110D5EA91B85}"/>
          </ac:spMkLst>
        </pc:spChg>
        <pc:spChg chg="add del">
          <ac:chgData name="Simona Baerel (2234815)" userId="S::2234815@student.uwtsd.ac.uk::8f64952d-b02a-4c2a-979f-7f895eacd706" providerId="AD" clId="Web-{0B31D409-1C95-4207-989D-125AA576A14C}" dt="2023-10-28T13:35:49.628" v="265"/>
          <ac:spMkLst>
            <pc:docMk/>
            <pc:sldMk cId="109857222" sldId="256"/>
            <ac:spMk id="128" creationId="{AAD0DBB9-1A4B-4391-81D4-CB19F9AB918A}"/>
          </ac:spMkLst>
        </pc:spChg>
        <pc:spChg chg="add del">
          <ac:chgData name="Simona Baerel (2234815)" userId="S::2234815@student.uwtsd.ac.uk::8f64952d-b02a-4c2a-979f-7f895eacd706" providerId="AD" clId="Web-{0B31D409-1C95-4207-989D-125AA576A14C}" dt="2023-10-28T13:35:54.769" v="267"/>
          <ac:spMkLst>
            <pc:docMk/>
            <pc:sldMk cId="109857222" sldId="256"/>
            <ac:spMk id="130" creationId="{345A976A-8DE3-4B67-B94B-2044FDD12899}"/>
          </ac:spMkLst>
        </pc:spChg>
        <pc:spChg chg="add del">
          <ac:chgData name="Simona Baerel (2234815)" userId="S::2234815@student.uwtsd.ac.uk::8f64952d-b02a-4c2a-979f-7f895eacd706" providerId="AD" clId="Web-{0B31D409-1C95-4207-989D-125AA576A14C}" dt="2023-10-28T13:35:54.769" v="267"/>
          <ac:spMkLst>
            <pc:docMk/>
            <pc:sldMk cId="109857222" sldId="256"/>
            <ac:spMk id="131" creationId="{6EAAA1B9-2DDB-49C9-A037-A523D2F13C15}"/>
          </ac:spMkLst>
        </pc:spChg>
        <pc:spChg chg="add del">
          <ac:chgData name="Simona Baerel (2234815)" userId="S::2234815@student.uwtsd.ac.uk::8f64952d-b02a-4c2a-979f-7f895eacd706" providerId="AD" clId="Web-{0B31D409-1C95-4207-989D-125AA576A14C}" dt="2023-10-28T13:36:11.786" v="269"/>
          <ac:spMkLst>
            <pc:docMk/>
            <pc:sldMk cId="109857222" sldId="256"/>
            <ac:spMk id="139" creationId="{362810D9-2C5A-477D-949C-C191895477F3}"/>
          </ac:spMkLst>
        </pc:spChg>
        <pc:spChg chg="add del">
          <ac:chgData name="Simona Baerel (2234815)" userId="S::2234815@student.uwtsd.ac.uk::8f64952d-b02a-4c2a-979f-7f895eacd706" providerId="AD" clId="Web-{0B31D409-1C95-4207-989D-125AA576A14C}" dt="2023-10-28T13:36:11.786" v="269"/>
          <ac:spMkLst>
            <pc:docMk/>
            <pc:sldMk cId="109857222" sldId="256"/>
            <ac:spMk id="140" creationId="{081E4A58-353D-44AE-B2FC-2A74E2E400F7}"/>
          </ac:spMkLst>
        </pc:spChg>
        <pc:spChg chg="add del">
          <ac:chgData name="Simona Baerel (2234815)" userId="S::2234815@student.uwtsd.ac.uk::8f64952d-b02a-4c2a-979f-7f895eacd706" providerId="AD" clId="Web-{0B31D409-1C95-4207-989D-125AA576A14C}" dt="2023-10-28T13:36:14.912" v="271"/>
          <ac:spMkLst>
            <pc:docMk/>
            <pc:sldMk cId="109857222" sldId="256"/>
            <ac:spMk id="142" creationId="{1CD81A2A-6ED4-4EF4-A14C-912D31E14800}"/>
          </ac:spMkLst>
        </pc:spChg>
        <pc:spChg chg="add del">
          <ac:chgData name="Simona Baerel (2234815)" userId="S::2234815@student.uwtsd.ac.uk::8f64952d-b02a-4c2a-979f-7f895eacd706" providerId="AD" clId="Web-{0B31D409-1C95-4207-989D-125AA576A14C}" dt="2023-10-28T13:36:14.912" v="271"/>
          <ac:spMkLst>
            <pc:docMk/>
            <pc:sldMk cId="109857222" sldId="256"/>
            <ac:spMk id="143" creationId="{1661932C-CA15-4E17-B115-FAE7CBEE4789}"/>
          </ac:spMkLst>
        </pc:spChg>
        <pc:spChg chg="add del">
          <ac:chgData name="Simona Baerel (2234815)" userId="S::2234815@student.uwtsd.ac.uk::8f64952d-b02a-4c2a-979f-7f895eacd706" providerId="AD" clId="Web-{0B31D409-1C95-4207-989D-125AA576A14C}" dt="2023-10-28T13:36:14.912" v="271"/>
          <ac:spMkLst>
            <pc:docMk/>
            <pc:sldMk cId="109857222" sldId="256"/>
            <ac:spMk id="144" creationId="{8590ADD5-9383-4D3D-9047-3DA2593CCB5D}"/>
          </ac:spMkLst>
        </pc:spChg>
        <pc:spChg chg="add del">
          <ac:chgData name="Simona Baerel (2234815)" userId="S::2234815@student.uwtsd.ac.uk::8f64952d-b02a-4c2a-979f-7f895eacd706" providerId="AD" clId="Web-{0B31D409-1C95-4207-989D-125AA576A14C}" dt="2023-10-28T13:36:14.912" v="271"/>
          <ac:spMkLst>
            <pc:docMk/>
            <pc:sldMk cId="109857222" sldId="256"/>
            <ac:spMk id="145" creationId="{DABE3E45-88CF-45D8-8D40-C773324D93F6}"/>
          </ac:spMkLst>
        </pc:spChg>
        <pc:spChg chg="add del">
          <ac:chgData name="Simona Baerel (2234815)" userId="S::2234815@student.uwtsd.ac.uk::8f64952d-b02a-4c2a-979f-7f895eacd706" providerId="AD" clId="Web-{0B31D409-1C95-4207-989D-125AA576A14C}" dt="2023-10-28T13:36:14.912" v="271"/>
          <ac:spMkLst>
            <pc:docMk/>
            <pc:sldMk cId="109857222" sldId="256"/>
            <ac:spMk id="146" creationId="{B91ECDA9-56DC-4270-8F33-01C5637B8CEB}"/>
          </ac:spMkLst>
        </pc:spChg>
        <pc:spChg chg="add del">
          <ac:chgData name="Simona Baerel (2234815)" userId="S::2234815@student.uwtsd.ac.uk::8f64952d-b02a-4c2a-979f-7f895eacd706" providerId="AD" clId="Web-{0B31D409-1C95-4207-989D-125AA576A14C}" dt="2023-10-28T13:36:20.474" v="273"/>
          <ac:spMkLst>
            <pc:docMk/>
            <pc:sldMk cId="109857222" sldId="256"/>
            <ac:spMk id="148" creationId="{45D37F4E-DDB4-456B-97E0-9937730A039F}"/>
          </ac:spMkLst>
        </pc:spChg>
        <pc:spChg chg="add del">
          <ac:chgData name="Simona Baerel (2234815)" userId="S::2234815@student.uwtsd.ac.uk::8f64952d-b02a-4c2a-979f-7f895eacd706" providerId="AD" clId="Web-{0B31D409-1C95-4207-989D-125AA576A14C}" dt="2023-10-28T13:36:20.474" v="273"/>
          <ac:spMkLst>
            <pc:docMk/>
            <pc:sldMk cId="109857222" sldId="256"/>
            <ac:spMk id="149" creationId="{B2DD41CD-8F47-4F56-AD12-4E2FF7696987}"/>
          </ac:spMkLst>
        </pc:spChg>
        <pc:spChg chg="add del">
          <ac:chgData name="Simona Baerel (2234815)" userId="S::2234815@student.uwtsd.ac.uk::8f64952d-b02a-4c2a-979f-7f895eacd706" providerId="AD" clId="Web-{0B31D409-1C95-4207-989D-125AA576A14C}" dt="2023-10-28T13:36:24.037" v="275"/>
          <ac:spMkLst>
            <pc:docMk/>
            <pc:sldMk cId="109857222" sldId="256"/>
            <ac:spMk id="151" creationId="{C3896A03-3945-419A-B66B-4EE266EDD152}"/>
          </ac:spMkLst>
        </pc:spChg>
        <pc:spChg chg="add del">
          <ac:chgData name="Simona Baerel (2234815)" userId="S::2234815@student.uwtsd.ac.uk::8f64952d-b02a-4c2a-979f-7f895eacd706" providerId="AD" clId="Web-{0B31D409-1C95-4207-989D-125AA576A14C}" dt="2023-10-28T13:36:24.037" v="275"/>
          <ac:spMkLst>
            <pc:docMk/>
            <pc:sldMk cId="109857222" sldId="256"/>
            <ac:spMk id="152" creationId="{B34F5AD2-EDBD-4BBD-A55C-EAFFD0C7097A}"/>
          </ac:spMkLst>
        </pc:spChg>
        <pc:spChg chg="add del">
          <ac:chgData name="Simona Baerel (2234815)" userId="S::2234815@student.uwtsd.ac.uk::8f64952d-b02a-4c2a-979f-7f895eacd706" providerId="AD" clId="Web-{0B31D409-1C95-4207-989D-125AA576A14C}" dt="2023-10-28T13:36:24.037" v="275"/>
          <ac:spMkLst>
            <pc:docMk/>
            <pc:sldMk cId="109857222" sldId="256"/>
            <ac:spMk id="153" creationId="{C7E45F96-1292-4827-BBD9-CC1AE3B23BFD}"/>
          </ac:spMkLst>
        </pc:spChg>
        <pc:spChg chg="add del">
          <ac:chgData name="Simona Baerel (2234815)" userId="S::2234815@student.uwtsd.ac.uk::8f64952d-b02a-4c2a-979f-7f895eacd706" providerId="AD" clId="Web-{0B31D409-1C95-4207-989D-125AA576A14C}" dt="2023-10-28T13:36:30.272" v="277"/>
          <ac:spMkLst>
            <pc:docMk/>
            <pc:sldMk cId="109857222" sldId="256"/>
            <ac:spMk id="155" creationId="{1A9F7B4E-B03D-4F64-BE33-00D074458D45}"/>
          </ac:spMkLst>
        </pc:spChg>
        <pc:spChg chg="add del">
          <ac:chgData name="Simona Baerel (2234815)" userId="S::2234815@student.uwtsd.ac.uk::8f64952d-b02a-4c2a-979f-7f895eacd706" providerId="AD" clId="Web-{0B31D409-1C95-4207-989D-125AA576A14C}" dt="2023-10-28T13:36:30.272" v="277"/>
          <ac:spMkLst>
            <pc:docMk/>
            <pc:sldMk cId="109857222" sldId="256"/>
            <ac:spMk id="156" creationId="{7E2BE7F7-CA89-4002-ACCE-A478AEA24F5E}"/>
          </ac:spMkLst>
        </pc:spChg>
        <pc:spChg chg="add del">
          <ac:chgData name="Simona Baerel (2234815)" userId="S::2234815@student.uwtsd.ac.uk::8f64952d-b02a-4c2a-979f-7f895eacd706" providerId="AD" clId="Web-{0B31D409-1C95-4207-989D-125AA576A14C}" dt="2023-10-28T13:37:38.042" v="293"/>
          <ac:spMkLst>
            <pc:docMk/>
            <pc:sldMk cId="109857222" sldId="256"/>
            <ac:spMk id="158" creationId="{C3420C89-0B09-4632-A4AF-3971D08BF7A8}"/>
          </ac:spMkLst>
        </pc:spChg>
        <pc:spChg chg="add del">
          <ac:chgData name="Simona Baerel (2234815)" userId="S::2234815@student.uwtsd.ac.uk::8f64952d-b02a-4c2a-979f-7f895eacd706" providerId="AD" clId="Web-{0B31D409-1C95-4207-989D-125AA576A14C}" dt="2023-10-28T13:37:38.042" v="293"/>
          <ac:spMkLst>
            <pc:docMk/>
            <pc:sldMk cId="109857222" sldId="256"/>
            <ac:spMk id="159" creationId="{4E5CBA61-BF74-40B4-A3A8-366BBA626CCF}"/>
          </ac:spMkLst>
        </pc:spChg>
        <pc:spChg chg="add del">
          <ac:chgData name="Simona Baerel (2234815)" userId="S::2234815@student.uwtsd.ac.uk::8f64952d-b02a-4c2a-979f-7f895eacd706" providerId="AD" clId="Web-{0B31D409-1C95-4207-989D-125AA576A14C}" dt="2023-10-28T13:37:38.027" v="292"/>
          <ac:spMkLst>
            <pc:docMk/>
            <pc:sldMk cId="109857222" sldId="256"/>
            <ac:spMk id="177" creationId="{7E2BE7F7-CA89-4002-ACCE-A478AEA24F5E}"/>
          </ac:spMkLst>
        </pc:spChg>
        <pc:spChg chg="add del">
          <ac:chgData name="Simona Baerel (2234815)" userId="S::2234815@student.uwtsd.ac.uk::8f64952d-b02a-4c2a-979f-7f895eacd706" providerId="AD" clId="Web-{0B31D409-1C95-4207-989D-125AA576A14C}" dt="2023-10-28T13:37:28.901" v="288"/>
          <ac:spMkLst>
            <pc:docMk/>
            <pc:sldMk cId="109857222" sldId="256"/>
            <ac:spMk id="179" creationId="{E7876C56-84BA-0B98-0627-9F716AE68F8E}"/>
          </ac:spMkLst>
        </pc:spChg>
        <pc:spChg chg="add del">
          <ac:chgData name="Simona Baerel (2234815)" userId="S::2234815@student.uwtsd.ac.uk::8f64952d-b02a-4c2a-979f-7f895eacd706" providerId="AD" clId="Web-{0B31D409-1C95-4207-989D-125AA576A14C}" dt="2023-10-28T13:37:28.901" v="288"/>
          <ac:spMkLst>
            <pc:docMk/>
            <pc:sldMk cId="109857222" sldId="256"/>
            <ac:spMk id="181" creationId="{60B7258E-AAE9-18D0-2F25-DB5F048F1169}"/>
          </ac:spMkLst>
        </pc:spChg>
        <pc:spChg chg="add del">
          <ac:chgData name="Simona Baerel (2234815)" userId="S::2234815@student.uwtsd.ac.uk::8f64952d-b02a-4c2a-979f-7f895eacd706" providerId="AD" clId="Web-{0B31D409-1C95-4207-989D-125AA576A14C}" dt="2023-10-28T13:37:28.901" v="288"/>
          <ac:spMkLst>
            <pc:docMk/>
            <pc:sldMk cId="109857222" sldId="256"/>
            <ac:spMk id="183" creationId="{C5F2143A-A095-64DD-B4F4-A8DD36425E62}"/>
          </ac:spMkLst>
        </pc:spChg>
        <pc:spChg chg="add del">
          <ac:chgData name="Simona Baerel (2234815)" userId="S::2234815@student.uwtsd.ac.uk::8f64952d-b02a-4c2a-979f-7f895eacd706" providerId="AD" clId="Web-{0B31D409-1C95-4207-989D-125AA576A14C}" dt="2023-10-28T13:37:28.901" v="288"/>
          <ac:spMkLst>
            <pc:docMk/>
            <pc:sldMk cId="109857222" sldId="256"/>
            <ac:spMk id="185" creationId="{B5294E14-D1AC-D3F3-4FC0-B96D345EDFA7}"/>
          </ac:spMkLst>
        </pc:spChg>
        <pc:spChg chg="add del">
          <ac:chgData name="Simona Baerel (2234815)" userId="S::2234815@student.uwtsd.ac.uk::8f64952d-b02a-4c2a-979f-7f895eacd706" providerId="AD" clId="Web-{0B31D409-1C95-4207-989D-125AA576A14C}" dt="2023-10-28T13:37:31.604" v="290"/>
          <ac:spMkLst>
            <pc:docMk/>
            <pc:sldMk cId="109857222" sldId="256"/>
            <ac:spMk id="187" creationId="{257363FD-7E77-4145-9483-331A807ADF0E}"/>
          </ac:spMkLst>
        </pc:spChg>
        <pc:spChg chg="add del">
          <ac:chgData name="Simona Baerel (2234815)" userId="S::2234815@student.uwtsd.ac.uk::8f64952d-b02a-4c2a-979f-7f895eacd706" providerId="AD" clId="Web-{0B31D409-1C95-4207-989D-125AA576A14C}" dt="2023-10-28T13:37:38.027" v="292"/>
          <ac:spMkLst>
            <pc:docMk/>
            <pc:sldMk cId="109857222" sldId="256"/>
            <ac:spMk id="189" creationId="{1A9F7B4E-B03D-4F64-BE33-00D074458D45}"/>
          </ac:spMkLst>
        </pc:spChg>
        <pc:spChg chg="add del">
          <ac:chgData name="Simona Baerel (2234815)" userId="S::2234815@student.uwtsd.ac.uk::8f64952d-b02a-4c2a-979f-7f895eacd706" providerId="AD" clId="Web-{0B31D409-1C95-4207-989D-125AA576A14C}" dt="2023-10-28T13:40:46.415" v="321"/>
          <ac:spMkLst>
            <pc:docMk/>
            <pc:sldMk cId="109857222" sldId="256"/>
            <ac:spMk id="191" creationId="{D3E17859-C5F0-476F-A082-A4CB8841DB24}"/>
          </ac:spMkLst>
        </pc:spChg>
        <pc:spChg chg="add del">
          <ac:chgData name="Simona Baerel (2234815)" userId="S::2234815@student.uwtsd.ac.uk::8f64952d-b02a-4c2a-979f-7f895eacd706" providerId="AD" clId="Web-{0B31D409-1C95-4207-989D-125AA576A14C}" dt="2023-10-28T13:40:46.415" v="321"/>
          <ac:spMkLst>
            <pc:docMk/>
            <pc:sldMk cId="109857222" sldId="256"/>
            <ac:spMk id="192" creationId="{70BEB1E7-2F88-40BC-B73D-42E5B6F80BFC}"/>
          </ac:spMkLst>
        </pc:spChg>
        <pc:spChg chg="add del">
          <ac:chgData name="Simona Baerel (2234815)" userId="S::2234815@student.uwtsd.ac.uk::8f64952d-b02a-4c2a-979f-7f895eacd706" providerId="AD" clId="Web-{0B31D409-1C95-4207-989D-125AA576A14C}" dt="2023-10-28T13:40:46.415" v="321"/>
          <ac:spMkLst>
            <pc:docMk/>
            <pc:sldMk cId="109857222" sldId="256"/>
            <ac:spMk id="193" creationId="{A7B99495-F43F-4D80-A44F-2CB4764EB90B}"/>
          </ac:spMkLst>
        </pc:spChg>
        <pc:spChg chg="add del">
          <ac:chgData name="Simona Baerel (2234815)" userId="S::2234815@student.uwtsd.ac.uk::8f64952d-b02a-4c2a-979f-7f895eacd706" providerId="AD" clId="Web-{0B31D409-1C95-4207-989D-125AA576A14C}" dt="2023-10-28T13:40:38.133" v="318"/>
          <ac:spMkLst>
            <pc:docMk/>
            <pc:sldMk cId="109857222" sldId="256"/>
            <ac:spMk id="198" creationId="{6A84B152-3496-4C52-AF08-97AFFC09DD2C}"/>
          </ac:spMkLst>
        </pc:spChg>
        <pc:spChg chg="add del">
          <ac:chgData name="Simona Baerel (2234815)" userId="S::2234815@student.uwtsd.ac.uk::8f64952d-b02a-4c2a-979f-7f895eacd706" providerId="AD" clId="Web-{0B31D409-1C95-4207-989D-125AA576A14C}" dt="2023-10-28T13:40:38.133" v="318"/>
          <ac:spMkLst>
            <pc:docMk/>
            <pc:sldMk cId="109857222" sldId="256"/>
            <ac:spMk id="200" creationId="{6B2ADB95-0FA3-4BD7-A8AC-89D014A83E5B}"/>
          </ac:spMkLst>
        </pc:spChg>
        <pc:spChg chg="add del">
          <ac:chgData name="Simona Baerel (2234815)" userId="S::2234815@student.uwtsd.ac.uk::8f64952d-b02a-4c2a-979f-7f895eacd706" providerId="AD" clId="Web-{0B31D409-1C95-4207-989D-125AA576A14C}" dt="2023-10-28T13:40:38.133" v="318"/>
          <ac:spMkLst>
            <pc:docMk/>
            <pc:sldMk cId="109857222" sldId="256"/>
            <ac:spMk id="202" creationId="{C924DBCE-E731-4B22-8181-A39C1D86276C}"/>
          </ac:spMkLst>
        </pc:spChg>
        <pc:spChg chg="add del">
          <ac:chgData name="Simona Baerel (2234815)" userId="S::2234815@student.uwtsd.ac.uk::8f64952d-b02a-4c2a-979f-7f895eacd706" providerId="AD" clId="Web-{0B31D409-1C95-4207-989D-125AA576A14C}" dt="2023-10-28T13:40:38.133" v="318"/>
          <ac:spMkLst>
            <pc:docMk/>
            <pc:sldMk cId="109857222" sldId="256"/>
            <ac:spMk id="204" creationId="{4CBF9756-6AC8-4C65-84DF-56FBFFA1D873}"/>
          </ac:spMkLst>
        </pc:spChg>
        <pc:spChg chg="add del">
          <ac:chgData name="Simona Baerel (2234815)" userId="S::2234815@student.uwtsd.ac.uk::8f64952d-b02a-4c2a-979f-7f895eacd706" providerId="AD" clId="Web-{0B31D409-1C95-4207-989D-125AA576A14C}" dt="2023-10-28T13:40:38.133" v="318"/>
          <ac:spMkLst>
            <pc:docMk/>
            <pc:sldMk cId="109857222" sldId="256"/>
            <ac:spMk id="206" creationId="{2D385988-EAAF-4C27-AF8A-2BFBECAF3D4F}"/>
          </ac:spMkLst>
        </pc:spChg>
        <pc:spChg chg="add del">
          <ac:chgData name="Simona Baerel (2234815)" userId="S::2234815@student.uwtsd.ac.uk::8f64952d-b02a-4c2a-979f-7f895eacd706" providerId="AD" clId="Web-{0B31D409-1C95-4207-989D-125AA576A14C}" dt="2023-10-28T13:40:38.133" v="318"/>
          <ac:spMkLst>
            <pc:docMk/>
            <pc:sldMk cId="109857222" sldId="256"/>
            <ac:spMk id="210" creationId="{B621D332-7329-4994-8836-C429A51B7549}"/>
          </ac:spMkLst>
        </pc:spChg>
        <pc:spChg chg="add del">
          <ac:chgData name="Simona Baerel (2234815)" userId="S::2234815@student.uwtsd.ac.uk::8f64952d-b02a-4c2a-979f-7f895eacd706" providerId="AD" clId="Web-{0B31D409-1C95-4207-989D-125AA576A14C}" dt="2023-10-28T13:40:38.133" v="318"/>
          <ac:spMkLst>
            <pc:docMk/>
            <pc:sldMk cId="109857222" sldId="256"/>
            <ac:spMk id="212" creationId="{2D20F754-35A9-4508-BE3C-C59996D1437B}"/>
          </ac:spMkLst>
        </pc:spChg>
        <pc:spChg chg="add del">
          <ac:chgData name="Simona Baerel (2234815)" userId="S::2234815@student.uwtsd.ac.uk::8f64952d-b02a-4c2a-979f-7f895eacd706" providerId="AD" clId="Web-{0B31D409-1C95-4207-989D-125AA576A14C}" dt="2023-10-28T13:40:46.399" v="320"/>
          <ac:spMkLst>
            <pc:docMk/>
            <pc:sldMk cId="109857222" sldId="256"/>
            <ac:spMk id="214" creationId="{7D07B7BC-3270-4CF3-A7AA-0937908AD58A}"/>
          </ac:spMkLst>
        </pc:spChg>
        <pc:spChg chg="add">
          <ac:chgData name="Simona Baerel (2234815)" userId="S::2234815@student.uwtsd.ac.uk::8f64952d-b02a-4c2a-979f-7f895eacd706" providerId="AD" clId="Web-{0B31D409-1C95-4207-989D-125AA576A14C}" dt="2023-10-28T13:40:46.415" v="321"/>
          <ac:spMkLst>
            <pc:docMk/>
            <pc:sldMk cId="109857222" sldId="256"/>
            <ac:spMk id="222" creationId="{05F15086-5695-4522-B72F-AD8FEC22E005}"/>
          </ac:spMkLst>
        </pc:spChg>
        <pc:spChg chg="add">
          <ac:chgData name="Simona Baerel (2234815)" userId="S::2234815@student.uwtsd.ac.uk::8f64952d-b02a-4c2a-979f-7f895eacd706" providerId="AD" clId="Web-{0B31D409-1C95-4207-989D-125AA576A14C}" dt="2023-10-28T13:40:46.415" v="321"/>
          <ac:spMkLst>
            <pc:docMk/>
            <pc:sldMk cId="109857222" sldId="256"/>
            <ac:spMk id="223" creationId="{B10BB131-AC8E-4A8E-A5D1-36260F720C3B}"/>
          </ac:spMkLst>
        </pc:spChg>
        <pc:spChg chg="add">
          <ac:chgData name="Simona Baerel (2234815)" userId="S::2234815@student.uwtsd.ac.uk::8f64952d-b02a-4c2a-979f-7f895eacd706" providerId="AD" clId="Web-{0B31D409-1C95-4207-989D-125AA576A14C}" dt="2023-10-28T13:40:46.415" v="321"/>
          <ac:spMkLst>
            <pc:docMk/>
            <pc:sldMk cId="109857222" sldId="256"/>
            <ac:spMk id="224" creationId="{5B7778FC-632E-4DCA-A7CB-0D7731CCF970}"/>
          </ac:spMkLst>
        </pc:spChg>
        <pc:spChg chg="add">
          <ac:chgData name="Simona Baerel (2234815)" userId="S::2234815@student.uwtsd.ac.uk::8f64952d-b02a-4c2a-979f-7f895eacd706" providerId="AD" clId="Web-{0B31D409-1C95-4207-989D-125AA576A14C}" dt="2023-10-28T13:40:46.415" v="321"/>
          <ac:spMkLst>
            <pc:docMk/>
            <pc:sldMk cId="109857222" sldId="256"/>
            <ac:spMk id="225" creationId="{FA23A907-97FB-4A8F-880A-DD77401C4296}"/>
          </ac:spMkLst>
        </pc:spChg>
        <pc:grpChg chg="add del">
          <ac:chgData name="Simona Baerel (2234815)" userId="S::2234815@student.uwtsd.ac.uk::8f64952d-b02a-4c2a-979f-7f895eacd706" providerId="AD" clId="Web-{0B31D409-1C95-4207-989D-125AA576A14C}" dt="2023-10-28T13:35:54.769" v="267"/>
          <ac:grpSpMkLst>
            <pc:docMk/>
            <pc:sldMk cId="109857222" sldId="256"/>
            <ac:grpSpMk id="119" creationId="{08701F99-7E4C-4B92-A4B5-307CDFB7A4DE}"/>
          </ac:grpSpMkLst>
        </pc:grpChg>
        <pc:grpChg chg="add del">
          <ac:chgData name="Simona Baerel (2234815)" userId="S::2234815@student.uwtsd.ac.uk::8f64952d-b02a-4c2a-979f-7f895eacd706" providerId="AD" clId="Web-{0B31D409-1C95-4207-989D-125AA576A14C}" dt="2023-10-28T13:35:54.769" v="267"/>
          <ac:grpSpMkLst>
            <pc:docMk/>
            <pc:sldMk cId="109857222" sldId="256"/>
            <ac:grpSpMk id="132" creationId="{B441F8D5-EBCE-4FB9-91A9-3425971C1F99}"/>
          </ac:grpSpMkLst>
        </pc:grpChg>
        <pc:grpChg chg="add del">
          <ac:chgData name="Simona Baerel (2234815)" userId="S::2234815@student.uwtsd.ac.uk::8f64952d-b02a-4c2a-979f-7f895eacd706" providerId="AD" clId="Web-{0B31D409-1C95-4207-989D-125AA576A14C}" dt="2023-10-28T13:37:38.042" v="293"/>
          <ac:grpSpMkLst>
            <pc:docMk/>
            <pc:sldMk cId="109857222" sldId="256"/>
            <ac:grpSpMk id="160" creationId="{AC27E70C-5470-4262-B9CE-AE52C51CF4C1}"/>
          </ac:grpSpMkLst>
        </pc:grpChg>
        <pc:grpChg chg="add del">
          <ac:chgData name="Simona Baerel (2234815)" userId="S::2234815@student.uwtsd.ac.uk::8f64952d-b02a-4c2a-979f-7f895eacd706" providerId="AD" clId="Web-{0B31D409-1C95-4207-989D-125AA576A14C}" dt="2023-10-28T13:37:38.042" v="293"/>
          <ac:grpSpMkLst>
            <pc:docMk/>
            <pc:sldMk cId="109857222" sldId="256"/>
            <ac:grpSpMk id="163" creationId="{E27AF472-EAE3-4572-AB69-B92BD10DBC6D}"/>
          </ac:grpSpMkLst>
        </pc:grpChg>
        <pc:grpChg chg="add del">
          <ac:chgData name="Simona Baerel (2234815)" userId="S::2234815@student.uwtsd.ac.uk::8f64952d-b02a-4c2a-979f-7f895eacd706" providerId="AD" clId="Web-{0B31D409-1C95-4207-989D-125AA576A14C}" dt="2023-10-28T13:37:28.901" v="288"/>
          <ac:grpSpMkLst>
            <pc:docMk/>
            <pc:sldMk cId="109857222" sldId="256"/>
            <ac:grpSpMk id="175" creationId="{A5BADDB4-AD00-9CE2-EB0F-DF013230E7CE}"/>
          </ac:grpSpMkLst>
        </pc:grpChg>
        <pc:grpChg chg="add del">
          <ac:chgData name="Simona Baerel (2234815)" userId="S::2234815@student.uwtsd.ac.uk::8f64952d-b02a-4c2a-979f-7f895eacd706" providerId="AD" clId="Web-{0B31D409-1C95-4207-989D-125AA576A14C}" dt="2023-10-28T13:40:46.399" v="320"/>
          <ac:grpSpMkLst>
            <pc:docMk/>
            <pc:sldMk cId="109857222" sldId="256"/>
            <ac:grpSpMk id="215" creationId="{F25CF9F0-F8C1-414D-B348-B5FA27CCE6C4}"/>
          </ac:grpSpMkLst>
        </pc:grpChg>
        <pc:grpChg chg="add del">
          <ac:chgData name="Simona Baerel (2234815)" userId="S::2234815@student.uwtsd.ac.uk::8f64952d-b02a-4c2a-979f-7f895eacd706" providerId="AD" clId="Web-{0B31D409-1C95-4207-989D-125AA576A14C}" dt="2023-10-28T13:40:46.399" v="320"/>
          <ac:grpSpMkLst>
            <pc:docMk/>
            <pc:sldMk cId="109857222" sldId="256"/>
            <ac:grpSpMk id="217" creationId="{B21CE605-3A03-402B-BB38-A81222A0BE93}"/>
          </ac:grpSpMkLst>
        </pc:grpChg>
        <pc:graphicFrameChg chg="mod modGraphic">
          <ac:chgData name="Simona Baerel (2234815)" userId="S::2234815@student.uwtsd.ac.uk::8f64952d-b02a-4c2a-979f-7f895eacd706" providerId="AD" clId="Web-{0B31D409-1C95-4207-989D-125AA576A14C}" dt="2023-10-28T13:40:46.415" v="321"/>
          <ac:graphicFrameMkLst>
            <pc:docMk/>
            <pc:sldMk cId="109857222" sldId="256"/>
            <ac:graphicFrameMk id="74" creationId="{D42DC00B-C9EB-6C65-1D7B-3B93ACEAA3D1}"/>
          </ac:graphicFrameMkLst>
        </pc:graphicFrameChg>
        <pc:picChg chg="add del">
          <ac:chgData name="Simona Baerel (2234815)" userId="S::2234815@student.uwtsd.ac.uk::8f64952d-b02a-4c2a-979f-7f895eacd706" providerId="AD" clId="Web-{0B31D409-1C95-4207-989D-125AA576A14C}" dt="2023-10-28T13:35:45.534" v="263"/>
          <ac:picMkLst>
            <pc:docMk/>
            <pc:sldMk cId="109857222" sldId="256"/>
            <ac:picMk id="106" creationId="{0F9835A9-F1A1-8A68-3049-C45A0A873FEE}"/>
          </ac:picMkLst>
        </pc:picChg>
        <pc:cxnChg chg="add del">
          <ac:chgData name="Simona Baerel (2234815)" userId="S::2234815@student.uwtsd.ac.uk::8f64952d-b02a-4c2a-979f-7f895eacd706" providerId="AD" clId="Web-{0B31D409-1C95-4207-989D-125AA576A14C}" dt="2023-10-28T13:36:14.912" v="271"/>
          <ac:cxnSpMkLst>
            <pc:docMk/>
            <pc:sldMk cId="109857222" sldId="256"/>
            <ac:cxnSpMk id="117" creationId="{49CD1692-827B-4C8D-B4A1-134FD04CF45C}"/>
          </ac:cxnSpMkLst>
        </pc:cxnChg>
        <pc:cxnChg chg="add del">
          <ac:chgData name="Simona Baerel (2234815)" userId="S::2234815@student.uwtsd.ac.uk::8f64952d-b02a-4c2a-979f-7f895eacd706" providerId="AD" clId="Web-{0B31D409-1C95-4207-989D-125AA576A14C}" dt="2023-10-28T13:35:45.534" v="263"/>
          <ac:cxnSpMkLst>
            <pc:docMk/>
            <pc:sldMk cId="109857222" sldId="256"/>
            <ac:cxnSpMk id="120" creationId="{43621FD4-D14D-45D5-9A57-9A2DE5EA59C0}"/>
          </ac:cxnSpMkLst>
        </pc:cxnChg>
        <pc:cxnChg chg="add del">
          <ac:chgData name="Simona Baerel (2234815)" userId="S::2234815@student.uwtsd.ac.uk::8f64952d-b02a-4c2a-979f-7f895eacd706" providerId="AD" clId="Web-{0B31D409-1C95-4207-989D-125AA576A14C}" dt="2023-10-28T13:40:38.133" v="318"/>
          <ac:cxnSpMkLst>
            <pc:docMk/>
            <pc:sldMk cId="109857222" sldId="256"/>
            <ac:cxnSpMk id="208" creationId="{43621FD4-D14D-45D5-9A57-9A2DE5EA59C0}"/>
          </ac:cxnSpMkLst>
        </pc:cxnChg>
      </pc:sldChg>
      <pc:sldChg chg="addSp delSp modSp mod setBg modClrScheme setClrOvrMap delDesignElem chgLayout">
        <pc:chgData name="Simona Baerel (2234815)" userId="S::2234815@student.uwtsd.ac.uk::8f64952d-b02a-4c2a-979f-7f895eacd706" providerId="AD" clId="Web-{0B31D409-1C95-4207-989D-125AA576A14C}" dt="2023-10-28T13:45:54.374" v="340" actId="14100"/>
        <pc:sldMkLst>
          <pc:docMk/>
          <pc:sldMk cId="3148651069" sldId="257"/>
        </pc:sldMkLst>
        <pc:spChg chg="mod ord">
          <ac:chgData name="Simona Baerel (2234815)" userId="S::2234815@student.uwtsd.ac.uk::8f64952d-b02a-4c2a-979f-7f895eacd706" providerId="AD" clId="Web-{0B31D409-1C95-4207-989D-125AA576A14C}" dt="2023-10-28T13:45:54.374" v="340" actId="14100"/>
          <ac:spMkLst>
            <pc:docMk/>
            <pc:sldMk cId="3148651069" sldId="257"/>
            <ac:spMk id="2" creationId="{E5AE8166-0B62-68CB-454D-B385EA31967E}"/>
          </ac:spMkLst>
        </pc:spChg>
        <pc:spChg chg="add del mod">
          <ac:chgData name="Simona Baerel (2234815)" userId="S::2234815@student.uwtsd.ac.uk::8f64952d-b02a-4c2a-979f-7f895eacd706" providerId="AD" clId="Web-{0B31D409-1C95-4207-989D-125AA576A14C}" dt="2023-10-28T13:31:37.751" v="193"/>
          <ac:spMkLst>
            <pc:docMk/>
            <pc:sldMk cId="3148651069" sldId="257"/>
            <ac:spMk id="3" creationId="{FB51A0D8-9174-70B5-8F71-0601436E61BA}"/>
          </ac:spMkLst>
        </pc:spChg>
        <pc:spChg chg="add del">
          <ac:chgData name="Simona Baerel (2234815)" userId="S::2234815@student.uwtsd.ac.uk::8f64952d-b02a-4c2a-979f-7f895eacd706" providerId="AD" clId="Web-{0B31D409-1C95-4207-989D-125AA576A14C}" dt="2023-10-28T13:29:09.678" v="128"/>
          <ac:spMkLst>
            <pc:docMk/>
            <pc:sldMk cId="3148651069" sldId="257"/>
            <ac:spMk id="8" creationId="{12B5DE39-BA09-7B42-4003-4F8550E98CDD}"/>
          </ac:spMkLst>
        </pc:spChg>
        <pc:spChg chg="add del">
          <ac:chgData name="Simona Baerel (2234815)" userId="S::2234815@student.uwtsd.ac.uk::8f64952d-b02a-4c2a-979f-7f895eacd706" providerId="AD" clId="Web-{0B31D409-1C95-4207-989D-125AA576A14C}" dt="2023-10-28T13:30:12.167" v="154"/>
          <ac:spMkLst>
            <pc:docMk/>
            <pc:sldMk cId="3148651069" sldId="257"/>
            <ac:spMk id="11" creationId="{603A6265-E10C-4B85-9C20-E75FCAF9CC63}"/>
          </ac:spMkLst>
        </pc:spChg>
        <pc:spChg chg="add del">
          <ac:chgData name="Simona Baerel (2234815)" userId="S::2234815@student.uwtsd.ac.uk::8f64952d-b02a-4c2a-979f-7f895eacd706" providerId="AD" clId="Web-{0B31D409-1C95-4207-989D-125AA576A14C}" dt="2023-10-28T13:30:48.997" v="178"/>
          <ac:spMkLst>
            <pc:docMk/>
            <pc:sldMk cId="3148651069" sldId="257"/>
            <ac:spMk id="13" creationId="{D0300FD3-5AF1-6305-15FA-9078072672E2}"/>
          </ac:spMkLst>
        </pc:spChg>
        <pc:spChg chg="add del">
          <ac:chgData name="Simona Baerel (2234815)" userId="S::2234815@student.uwtsd.ac.uk::8f64952d-b02a-4c2a-979f-7f895eacd706" providerId="AD" clId="Web-{0B31D409-1C95-4207-989D-125AA576A14C}" dt="2023-10-28T13:29:09.678" v="128"/>
          <ac:spMkLst>
            <pc:docMk/>
            <pc:sldMk cId="3148651069" sldId="257"/>
            <ac:spMk id="14" creationId="{81559590-A825-F332-36C6-EF5DE8B1573F}"/>
          </ac:spMkLst>
        </pc:spChg>
        <pc:spChg chg="add del">
          <ac:chgData name="Simona Baerel (2234815)" userId="S::2234815@student.uwtsd.ac.uk::8f64952d-b02a-4c2a-979f-7f895eacd706" providerId="AD" clId="Web-{0B31D409-1C95-4207-989D-125AA576A14C}" dt="2023-10-28T13:30:37.997" v="170"/>
          <ac:spMkLst>
            <pc:docMk/>
            <pc:sldMk cId="3148651069" sldId="257"/>
            <ac:spMk id="15" creationId="{D5B0017B-2ECA-49AF-B397-DC140825DF8D}"/>
          </ac:spMkLst>
        </pc:spChg>
        <pc:spChg chg="add del">
          <ac:chgData name="Simona Baerel (2234815)" userId="S::2234815@student.uwtsd.ac.uk::8f64952d-b02a-4c2a-979f-7f895eacd706" providerId="AD" clId="Web-{0B31D409-1C95-4207-989D-125AA576A14C}" dt="2023-10-28T13:29:09.678" v="128"/>
          <ac:spMkLst>
            <pc:docMk/>
            <pc:sldMk cId="3148651069" sldId="257"/>
            <ac:spMk id="16" creationId="{93CC0718-47AC-74FB-B46C-05A00B222CD4}"/>
          </ac:spMkLst>
        </pc:spChg>
        <pc:spChg chg="add del">
          <ac:chgData name="Simona Baerel (2234815)" userId="S::2234815@student.uwtsd.ac.uk::8f64952d-b02a-4c2a-979f-7f895eacd706" providerId="AD" clId="Web-{0B31D409-1C95-4207-989D-125AA576A14C}" dt="2023-10-28T13:29:09.678" v="128"/>
          <ac:spMkLst>
            <pc:docMk/>
            <pc:sldMk cId="3148651069" sldId="257"/>
            <ac:spMk id="18" creationId="{84F457BF-A226-2572-F20A-07DDBEFFE1C3}"/>
          </ac:spMkLst>
        </pc:spChg>
        <pc:spChg chg="add del">
          <ac:chgData name="Simona Baerel (2234815)" userId="S::2234815@student.uwtsd.ac.uk::8f64952d-b02a-4c2a-979f-7f895eacd706" providerId="AD" clId="Web-{0B31D409-1C95-4207-989D-125AA576A14C}" dt="2023-10-28T13:29:09.678" v="128"/>
          <ac:spMkLst>
            <pc:docMk/>
            <pc:sldMk cId="3148651069" sldId="257"/>
            <ac:spMk id="20" creationId="{C9EDAD6E-3513-14C8-536A-BF91B1E3423F}"/>
          </ac:spMkLst>
        </pc:spChg>
        <pc:spChg chg="add del">
          <ac:chgData name="Simona Baerel (2234815)" userId="S::2234815@student.uwtsd.ac.uk::8f64952d-b02a-4c2a-979f-7f895eacd706" providerId="AD" clId="Web-{0B31D409-1C95-4207-989D-125AA576A14C}" dt="2023-10-28T13:30:23.793" v="160"/>
          <ac:spMkLst>
            <pc:docMk/>
            <pc:sldMk cId="3148651069" sldId="257"/>
            <ac:spMk id="24" creationId="{F6B92503-6984-4D15-8B98-8718709B785D}"/>
          </ac:spMkLst>
        </pc:spChg>
        <pc:spChg chg="add del">
          <ac:chgData name="Simona Baerel (2234815)" userId="S::2234815@student.uwtsd.ac.uk::8f64952d-b02a-4c2a-979f-7f895eacd706" providerId="AD" clId="Web-{0B31D409-1C95-4207-989D-125AA576A14C}" dt="2023-10-28T13:29:09.678" v="128"/>
          <ac:spMkLst>
            <pc:docMk/>
            <pc:sldMk cId="3148651069" sldId="257"/>
            <ac:spMk id="30" creationId="{5D6199EE-1384-133B-5837-667F784AC7D4}"/>
          </ac:spMkLst>
        </pc:spChg>
        <pc:spChg chg="add del">
          <ac:chgData name="Simona Baerel (2234815)" userId="S::2234815@student.uwtsd.ac.uk::8f64952d-b02a-4c2a-979f-7f895eacd706" providerId="AD" clId="Web-{0B31D409-1C95-4207-989D-125AA576A14C}" dt="2023-10-28T13:29:09.678" v="128"/>
          <ac:spMkLst>
            <pc:docMk/>
            <pc:sldMk cId="3148651069" sldId="257"/>
            <ac:spMk id="32" creationId="{2D81E1C3-5651-BE91-B266-92A08D0DD10D}"/>
          </ac:spMkLst>
        </pc:spChg>
        <pc:spChg chg="add del">
          <ac:chgData name="Simona Baerel (2234815)" userId="S::2234815@student.uwtsd.ac.uk::8f64952d-b02a-4c2a-979f-7f895eacd706" providerId="AD" clId="Web-{0B31D409-1C95-4207-989D-125AA576A14C}" dt="2023-10-28T13:29:09.678" v="128"/>
          <ac:spMkLst>
            <pc:docMk/>
            <pc:sldMk cId="3148651069" sldId="257"/>
            <ac:spMk id="34" creationId="{5B16611A-C556-98DA-A508-8099091C9EC8}"/>
          </ac:spMkLst>
        </pc:spChg>
        <pc:spChg chg="add del">
          <ac:chgData name="Simona Baerel (2234815)" userId="S::2234815@student.uwtsd.ac.uk::8f64952d-b02a-4c2a-979f-7f895eacd706" providerId="AD" clId="Web-{0B31D409-1C95-4207-989D-125AA576A14C}" dt="2023-10-28T13:29:09.678" v="128"/>
          <ac:spMkLst>
            <pc:docMk/>
            <pc:sldMk cId="3148651069" sldId="257"/>
            <ac:spMk id="36" creationId="{92C60A4A-4BA5-C5DC-180A-27A207A83A95}"/>
          </ac:spMkLst>
        </pc:spChg>
        <pc:spChg chg="add del">
          <ac:chgData name="Simona Baerel (2234815)" userId="S::2234815@student.uwtsd.ac.uk::8f64952d-b02a-4c2a-979f-7f895eacd706" providerId="AD" clId="Web-{0B31D409-1C95-4207-989D-125AA576A14C}" dt="2023-10-28T13:29:09.678" v="128"/>
          <ac:spMkLst>
            <pc:docMk/>
            <pc:sldMk cId="3148651069" sldId="257"/>
            <ac:spMk id="38" creationId="{43C7C659-6ED9-0E7B-FD54-A10AAA369972}"/>
          </ac:spMkLst>
        </pc:spChg>
        <pc:spChg chg="add del">
          <ac:chgData name="Simona Baerel (2234815)" userId="S::2234815@student.uwtsd.ac.uk::8f64952d-b02a-4c2a-979f-7f895eacd706" providerId="AD" clId="Web-{0B31D409-1C95-4207-989D-125AA576A14C}" dt="2023-10-28T13:29:11.975" v="130"/>
          <ac:spMkLst>
            <pc:docMk/>
            <pc:sldMk cId="3148651069" sldId="257"/>
            <ac:spMk id="40" creationId="{6CF042CA-1AB3-5530-1155-8018D6D6A106}"/>
          </ac:spMkLst>
        </pc:spChg>
        <pc:spChg chg="add del">
          <ac:chgData name="Simona Baerel (2234815)" userId="S::2234815@student.uwtsd.ac.uk::8f64952d-b02a-4c2a-979f-7f895eacd706" providerId="AD" clId="Web-{0B31D409-1C95-4207-989D-125AA576A14C}" dt="2023-10-28T13:29:11.975" v="130"/>
          <ac:spMkLst>
            <pc:docMk/>
            <pc:sldMk cId="3148651069" sldId="257"/>
            <ac:spMk id="41" creationId="{7BD5A982-4141-9143-22DC-C0713B397EB8}"/>
          </ac:spMkLst>
        </pc:spChg>
        <pc:spChg chg="add del">
          <ac:chgData name="Simona Baerel (2234815)" userId="S::2234815@student.uwtsd.ac.uk::8f64952d-b02a-4c2a-979f-7f895eacd706" providerId="AD" clId="Web-{0B31D409-1C95-4207-989D-125AA576A14C}" dt="2023-10-28T13:29:14.600" v="132"/>
          <ac:spMkLst>
            <pc:docMk/>
            <pc:sldMk cId="3148651069" sldId="257"/>
            <ac:spMk id="43" creationId="{889C5E17-24D0-4696-A3C5-A2261FB455FA}"/>
          </ac:spMkLst>
        </pc:spChg>
        <pc:spChg chg="add del">
          <ac:chgData name="Simona Baerel (2234815)" userId="S::2234815@student.uwtsd.ac.uk::8f64952d-b02a-4c2a-979f-7f895eacd706" providerId="AD" clId="Web-{0B31D409-1C95-4207-989D-125AA576A14C}" dt="2023-10-28T13:29:14.600" v="132"/>
          <ac:spMkLst>
            <pc:docMk/>
            <pc:sldMk cId="3148651069" sldId="257"/>
            <ac:spMk id="44" creationId="{6929B58F-2358-44CC-ACE5-EF1BD3C6C824}"/>
          </ac:spMkLst>
        </pc:spChg>
        <pc:spChg chg="add del">
          <ac:chgData name="Simona Baerel (2234815)" userId="S::2234815@student.uwtsd.ac.uk::8f64952d-b02a-4c2a-979f-7f895eacd706" providerId="AD" clId="Web-{0B31D409-1C95-4207-989D-125AA576A14C}" dt="2023-10-28T13:29:16.975" v="134"/>
          <ac:spMkLst>
            <pc:docMk/>
            <pc:sldMk cId="3148651069" sldId="257"/>
            <ac:spMk id="47" creationId="{4BC99CB9-DDAD-44A2-8A1C-E3AF4E72DF5C}"/>
          </ac:spMkLst>
        </pc:spChg>
        <pc:spChg chg="add del">
          <ac:chgData name="Simona Baerel (2234815)" userId="S::2234815@student.uwtsd.ac.uk::8f64952d-b02a-4c2a-979f-7f895eacd706" providerId="AD" clId="Web-{0B31D409-1C95-4207-989D-125AA576A14C}" dt="2023-10-28T13:29:16.975" v="134"/>
          <ac:spMkLst>
            <pc:docMk/>
            <pc:sldMk cId="3148651069" sldId="257"/>
            <ac:spMk id="48" creationId="{1561AEE4-4E38-4BAC-976D-E0DE523FC5D1}"/>
          </ac:spMkLst>
        </pc:spChg>
        <pc:spChg chg="add del">
          <ac:chgData name="Simona Baerel (2234815)" userId="S::2234815@student.uwtsd.ac.uk::8f64952d-b02a-4c2a-979f-7f895eacd706" providerId="AD" clId="Web-{0B31D409-1C95-4207-989D-125AA576A14C}" dt="2023-10-28T13:29:21.163" v="136"/>
          <ac:spMkLst>
            <pc:docMk/>
            <pc:sldMk cId="3148651069" sldId="257"/>
            <ac:spMk id="54" creationId="{D038248A-211C-4EEC-8401-C761B929FB52}"/>
          </ac:spMkLst>
        </pc:spChg>
        <pc:spChg chg="add del">
          <ac:chgData name="Simona Baerel (2234815)" userId="S::2234815@student.uwtsd.ac.uk::8f64952d-b02a-4c2a-979f-7f895eacd706" providerId="AD" clId="Web-{0B31D409-1C95-4207-989D-125AA576A14C}" dt="2023-10-28T13:29:21.163" v="136"/>
          <ac:spMkLst>
            <pc:docMk/>
            <pc:sldMk cId="3148651069" sldId="257"/>
            <ac:spMk id="55" creationId="{C30A849F-66D9-40C8-BEC8-35AFF8F4568F}"/>
          </ac:spMkLst>
        </pc:spChg>
        <pc:spChg chg="add del">
          <ac:chgData name="Simona Baerel (2234815)" userId="S::2234815@student.uwtsd.ac.uk::8f64952d-b02a-4c2a-979f-7f895eacd706" providerId="AD" clId="Web-{0B31D409-1C95-4207-989D-125AA576A14C}" dt="2023-10-28T13:29:23.460" v="138"/>
          <ac:spMkLst>
            <pc:docMk/>
            <pc:sldMk cId="3148651069" sldId="257"/>
            <ac:spMk id="63" creationId="{889C5E17-24D0-4696-A3C5-A2261FB455FA}"/>
          </ac:spMkLst>
        </pc:spChg>
        <pc:spChg chg="add del">
          <ac:chgData name="Simona Baerel (2234815)" userId="S::2234815@student.uwtsd.ac.uk::8f64952d-b02a-4c2a-979f-7f895eacd706" providerId="AD" clId="Web-{0B31D409-1C95-4207-989D-125AA576A14C}" dt="2023-10-28T13:29:23.460" v="138"/>
          <ac:spMkLst>
            <pc:docMk/>
            <pc:sldMk cId="3148651069" sldId="257"/>
            <ac:spMk id="64" creationId="{6929B58F-2358-44CC-ACE5-EF1BD3C6C824}"/>
          </ac:spMkLst>
        </pc:spChg>
        <pc:spChg chg="add del">
          <ac:chgData name="Simona Baerel (2234815)" userId="S::2234815@student.uwtsd.ac.uk::8f64952d-b02a-4c2a-979f-7f895eacd706" providerId="AD" clId="Web-{0B31D409-1C95-4207-989D-125AA576A14C}" dt="2023-10-28T13:29:27.039" v="140"/>
          <ac:spMkLst>
            <pc:docMk/>
            <pc:sldMk cId="3148651069" sldId="257"/>
            <ac:spMk id="68" creationId="{4BC99CB9-DDAD-44A2-8A1C-E3AF4E72DF5C}"/>
          </ac:spMkLst>
        </pc:spChg>
        <pc:spChg chg="add del">
          <ac:chgData name="Simona Baerel (2234815)" userId="S::2234815@student.uwtsd.ac.uk::8f64952d-b02a-4c2a-979f-7f895eacd706" providerId="AD" clId="Web-{0B31D409-1C95-4207-989D-125AA576A14C}" dt="2023-10-28T13:29:27.039" v="140"/>
          <ac:spMkLst>
            <pc:docMk/>
            <pc:sldMk cId="3148651069" sldId="257"/>
            <ac:spMk id="69" creationId="{1561AEE4-4E38-4BAC-976D-E0DE523FC5D1}"/>
          </ac:spMkLst>
        </pc:spChg>
        <pc:spChg chg="add del">
          <ac:chgData name="Simona Baerel (2234815)" userId="S::2234815@student.uwtsd.ac.uk::8f64952d-b02a-4c2a-979f-7f895eacd706" providerId="AD" clId="Web-{0B31D409-1C95-4207-989D-125AA576A14C}" dt="2023-10-28T13:29:31.836" v="142"/>
          <ac:spMkLst>
            <pc:docMk/>
            <pc:sldMk cId="3148651069" sldId="257"/>
            <ac:spMk id="75" creationId="{12B5DE39-BA09-7B42-4003-4F8550E98CDD}"/>
          </ac:spMkLst>
        </pc:spChg>
        <pc:spChg chg="add del">
          <ac:chgData name="Simona Baerel (2234815)" userId="S::2234815@student.uwtsd.ac.uk::8f64952d-b02a-4c2a-979f-7f895eacd706" providerId="AD" clId="Web-{0B31D409-1C95-4207-989D-125AA576A14C}" dt="2023-10-28T13:29:31.836" v="142"/>
          <ac:spMkLst>
            <pc:docMk/>
            <pc:sldMk cId="3148651069" sldId="257"/>
            <ac:spMk id="78" creationId="{81559590-A825-F332-36C6-EF5DE8B1573F}"/>
          </ac:spMkLst>
        </pc:spChg>
        <pc:spChg chg="add del">
          <ac:chgData name="Simona Baerel (2234815)" userId="S::2234815@student.uwtsd.ac.uk::8f64952d-b02a-4c2a-979f-7f895eacd706" providerId="AD" clId="Web-{0B31D409-1C95-4207-989D-125AA576A14C}" dt="2023-10-28T13:29:31.836" v="142"/>
          <ac:spMkLst>
            <pc:docMk/>
            <pc:sldMk cId="3148651069" sldId="257"/>
            <ac:spMk id="79" creationId="{93CC0718-47AC-74FB-B46C-05A00B222CD4}"/>
          </ac:spMkLst>
        </pc:spChg>
        <pc:spChg chg="add del">
          <ac:chgData name="Simona Baerel (2234815)" userId="S::2234815@student.uwtsd.ac.uk::8f64952d-b02a-4c2a-979f-7f895eacd706" providerId="AD" clId="Web-{0B31D409-1C95-4207-989D-125AA576A14C}" dt="2023-10-28T13:29:31.836" v="142"/>
          <ac:spMkLst>
            <pc:docMk/>
            <pc:sldMk cId="3148651069" sldId="257"/>
            <ac:spMk id="80" creationId="{84F457BF-A226-2572-F20A-07DDBEFFE1C3}"/>
          </ac:spMkLst>
        </pc:spChg>
        <pc:spChg chg="add del">
          <ac:chgData name="Simona Baerel (2234815)" userId="S::2234815@student.uwtsd.ac.uk::8f64952d-b02a-4c2a-979f-7f895eacd706" providerId="AD" clId="Web-{0B31D409-1C95-4207-989D-125AA576A14C}" dt="2023-10-28T13:29:31.836" v="142"/>
          <ac:spMkLst>
            <pc:docMk/>
            <pc:sldMk cId="3148651069" sldId="257"/>
            <ac:spMk id="81" creationId="{C9EDAD6E-3513-14C8-536A-BF91B1E3423F}"/>
          </ac:spMkLst>
        </pc:spChg>
        <pc:spChg chg="add del">
          <ac:chgData name="Simona Baerel (2234815)" userId="S::2234815@student.uwtsd.ac.uk::8f64952d-b02a-4c2a-979f-7f895eacd706" providerId="AD" clId="Web-{0B31D409-1C95-4207-989D-125AA576A14C}" dt="2023-10-28T13:29:31.836" v="142"/>
          <ac:spMkLst>
            <pc:docMk/>
            <pc:sldMk cId="3148651069" sldId="257"/>
            <ac:spMk id="84" creationId="{5D6199EE-1384-133B-5837-667F784AC7D4}"/>
          </ac:spMkLst>
        </pc:spChg>
        <pc:spChg chg="add del">
          <ac:chgData name="Simona Baerel (2234815)" userId="S::2234815@student.uwtsd.ac.uk::8f64952d-b02a-4c2a-979f-7f895eacd706" providerId="AD" clId="Web-{0B31D409-1C95-4207-989D-125AA576A14C}" dt="2023-10-28T13:29:31.836" v="142"/>
          <ac:spMkLst>
            <pc:docMk/>
            <pc:sldMk cId="3148651069" sldId="257"/>
            <ac:spMk id="85" creationId="{2D81E1C3-5651-BE91-B266-92A08D0DD10D}"/>
          </ac:spMkLst>
        </pc:spChg>
        <pc:spChg chg="add del">
          <ac:chgData name="Simona Baerel (2234815)" userId="S::2234815@student.uwtsd.ac.uk::8f64952d-b02a-4c2a-979f-7f895eacd706" providerId="AD" clId="Web-{0B31D409-1C95-4207-989D-125AA576A14C}" dt="2023-10-28T13:29:31.836" v="142"/>
          <ac:spMkLst>
            <pc:docMk/>
            <pc:sldMk cId="3148651069" sldId="257"/>
            <ac:spMk id="86" creationId="{5B16611A-C556-98DA-A508-8099091C9EC8}"/>
          </ac:spMkLst>
        </pc:spChg>
        <pc:spChg chg="add del">
          <ac:chgData name="Simona Baerel (2234815)" userId="S::2234815@student.uwtsd.ac.uk::8f64952d-b02a-4c2a-979f-7f895eacd706" providerId="AD" clId="Web-{0B31D409-1C95-4207-989D-125AA576A14C}" dt="2023-10-28T13:29:31.836" v="142"/>
          <ac:spMkLst>
            <pc:docMk/>
            <pc:sldMk cId="3148651069" sldId="257"/>
            <ac:spMk id="87" creationId="{92C60A4A-4BA5-C5DC-180A-27A207A83A95}"/>
          </ac:spMkLst>
        </pc:spChg>
        <pc:spChg chg="add del">
          <ac:chgData name="Simona Baerel (2234815)" userId="S::2234815@student.uwtsd.ac.uk::8f64952d-b02a-4c2a-979f-7f895eacd706" providerId="AD" clId="Web-{0B31D409-1C95-4207-989D-125AA576A14C}" dt="2023-10-28T13:29:31.836" v="142"/>
          <ac:spMkLst>
            <pc:docMk/>
            <pc:sldMk cId="3148651069" sldId="257"/>
            <ac:spMk id="88" creationId="{43C7C659-6ED9-0E7B-FD54-A10AAA369972}"/>
          </ac:spMkLst>
        </pc:spChg>
        <pc:spChg chg="add del">
          <ac:chgData name="Simona Baerel (2234815)" userId="S::2234815@student.uwtsd.ac.uk::8f64952d-b02a-4c2a-979f-7f895eacd706" providerId="AD" clId="Web-{0B31D409-1C95-4207-989D-125AA576A14C}" dt="2023-10-28T13:29:34.523" v="144"/>
          <ac:spMkLst>
            <pc:docMk/>
            <pc:sldMk cId="3148651069" sldId="257"/>
            <ac:spMk id="90" creationId="{6CF042CA-1AB3-5530-1155-8018D6D6A106}"/>
          </ac:spMkLst>
        </pc:spChg>
        <pc:spChg chg="add del">
          <ac:chgData name="Simona Baerel (2234815)" userId="S::2234815@student.uwtsd.ac.uk::8f64952d-b02a-4c2a-979f-7f895eacd706" providerId="AD" clId="Web-{0B31D409-1C95-4207-989D-125AA576A14C}" dt="2023-10-28T13:29:34.523" v="144"/>
          <ac:spMkLst>
            <pc:docMk/>
            <pc:sldMk cId="3148651069" sldId="257"/>
            <ac:spMk id="91" creationId="{7BD5A982-4141-9143-22DC-C0713B397EB8}"/>
          </ac:spMkLst>
        </pc:spChg>
        <pc:spChg chg="add del">
          <ac:chgData name="Simona Baerel (2234815)" userId="S::2234815@student.uwtsd.ac.uk::8f64952d-b02a-4c2a-979f-7f895eacd706" providerId="AD" clId="Web-{0B31D409-1C95-4207-989D-125AA576A14C}" dt="2023-10-28T13:29:37.164" v="146"/>
          <ac:spMkLst>
            <pc:docMk/>
            <pc:sldMk cId="3148651069" sldId="257"/>
            <ac:spMk id="93" creationId="{889C5E17-24D0-4696-A3C5-A2261FB455FA}"/>
          </ac:spMkLst>
        </pc:spChg>
        <pc:spChg chg="add del">
          <ac:chgData name="Simona Baerel (2234815)" userId="S::2234815@student.uwtsd.ac.uk::8f64952d-b02a-4c2a-979f-7f895eacd706" providerId="AD" clId="Web-{0B31D409-1C95-4207-989D-125AA576A14C}" dt="2023-10-28T13:29:37.164" v="146"/>
          <ac:spMkLst>
            <pc:docMk/>
            <pc:sldMk cId="3148651069" sldId="257"/>
            <ac:spMk id="94" creationId="{6929B58F-2358-44CC-ACE5-EF1BD3C6C824}"/>
          </ac:spMkLst>
        </pc:spChg>
        <pc:spChg chg="add del">
          <ac:chgData name="Simona Baerel (2234815)" userId="S::2234815@student.uwtsd.ac.uk::8f64952d-b02a-4c2a-979f-7f895eacd706" providerId="AD" clId="Web-{0B31D409-1C95-4207-989D-125AA576A14C}" dt="2023-10-28T13:29:57.088" v="148"/>
          <ac:spMkLst>
            <pc:docMk/>
            <pc:sldMk cId="3148651069" sldId="257"/>
            <ac:spMk id="98" creationId="{12B5DE39-BA09-7B42-4003-4F8550E98CDD}"/>
          </ac:spMkLst>
        </pc:spChg>
        <pc:spChg chg="add del">
          <ac:chgData name="Simona Baerel (2234815)" userId="S::2234815@student.uwtsd.ac.uk::8f64952d-b02a-4c2a-979f-7f895eacd706" providerId="AD" clId="Web-{0B31D409-1C95-4207-989D-125AA576A14C}" dt="2023-10-28T13:29:57.088" v="148"/>
          <ac:spMkLst>
            <pc:docMk/>
            <pc:sldMk cId="3148651069" sldId="257"/>
            <ac:spMk id="101" creationId="{81559590-A825-F332-36C6-EF5DE8B1573F}"/>
          </ac:spMkLst>
        </pc:spChg>
        <pc:spChg chg="add del">
          <ac:chgData name="Simona Baerel (2234815)" userId="S::2234815@student.uwtsd.ac.uk::8f64952d-b02a-4c2a-979f-7f895eacd706" providerId="AD" clId="Web-{0B31D409-1C95-4207-989D-125AA576A14C}" dt="2023-10-28T13:29:57.088" v="148"/>
          <ac:spMkLst>
            <pc:docMk/>
            <pc:sldMk cId="3148651069" sldId="257"/>
            <ac:spMk id="102" creationId="{93CC0718-47AC-74FB-B46C-05A00B222CD4}"/>
          </ac:spMkLst>
        </pc:spChg>
        <pc:spChg chg="add del">
          <ac:chgData name="Simona Baerel (2234815)" userId="S::2234815@student.uwtsd.ac.uk::8f64952d-b02a-4c2a-979f-7f895eacd706" providerId="AD" clId="Web-{0B31D409-1C95-4207-989D-125AA576A14C}" dt="2023-10-28T13:29:57.088" v="148"/>
          <ac:spMkLst>
            <pc:docMk/>
            <pc:sldMk cId="3148651069" sldId="257"/>
            <ac:spMk id="103" creationId="{84F457BF-A226-2572-F20A-07DDBEFFE1C3}"/>
          </ac:spMkLst>
        </pc:spChg>
        <pc:spChg chg="add del">
          <ac:chgData name="Simona Baerel (2234815)" userId="S::2234815@student.uwtsd.ac.uk::8f64952d-b02a-4c2a-979f-7f895eacd706" providerId="AD" clId="Web-{0B31D409-1C95-4207-989D-125AA576A14C}" dt="2023-10-28T13:29:57.088" v="148"/>
          <ac:spMkLst>
            <pc:docMk/>
            <pc:sldMk cId="3148651069" sldId="257"/>
            <ac:spMk id="104" creationId="{C9EDAD6E-3513-14C8-536A-BF91B1E3423F}"/>
          </ac:spMkLst>
        </pc:spChg>
        <pc:spChg chg="add del">
          <ac:chgData name="Simona Baerel (2234815)" userId="S::2234815@student.uwtsd.ac.uk::8f64952d-b02a-4c2a-979f-7f895eacd706" providerId="AD" clId="Web-{0B31D409-1C95-4207-989D-125AA576A14C}" dt="2023-10-28T13:29:57.088" v="148"/>
          <ac:spMkLst>
            <pc:docMk/>
            <pc:sldMk cId="3148651069" sldId="257"/>
            <ac:spMk id="107" creationId="{5D6199EE-1384-133B-5837-667F784AC7D4}"/>
          </ac:spMkLst>
        </pc:spChg>
        <pc:spChg chg="add del">
          <ac:chgData name="Simona Baerel (2234815)" userId="S::2234815@student.uwtsd.ac.uk::8f64952d-b02a-4c2a-979f-7f895eacd706" providerId="AD" clId="Web-{0B31D409-1C95-4207-989D-125AA576A14C}" dt="2023-10-28T13:29:57.088" v="148"/>
          <ac:spMkLst>
            <pc:docMk/>
            <pc:sldMk cId="3148651069" sldId="257"/>
            <ac:spMk id="108" creationId="{2D81E1C3-5651-BE91-B266-92A08D0DD10D}"/>
          </ac:spMkLst>
        </pc:spChg>
        <pc:spChg chg="add del">
          <ac:chgData name="Simona Baerel (2234815)" userId="S::2234815@student.uwtsd.ac.uk::8f64952d-b02a-4c2a-979f-7f895eacd706" providerId="AD" clId="Web-{0B31D409-1C95-4207-989D-125AA576A14C}" dt="2023-10-28T13:29:57.088" v="148"/>
          <ac:spMkLst>
            <pc:docMk/>
            <pc:sldMk cId="3148651069" sldId="257"/>
            <ac:spMk id="109" creationId="{5B16611A-C556-98DA-A508-8099091C9EC8}"/>
          </ac:spMkLst>
        </pc:spChg>
        <pc:spChg chg="add del">
          <ac:chgData name="Simona Baerel (2234815)" userId="S::2234815@student.uwtsd.ac.uk::8f64952d-b02a-4c2a-979f-7f895eacd706" providerId="AD" clId="Web-{0B31D409-1C95-4207-989D-125AA576A14C}" dt="2023-10-28T13:29:57.088" v="148"/>
          <ac:spMkLst>
            <pc:docMk/>
            <pc:sldMk cId="3148651069" sldId="257"/>
            <ac:spMk id="110" creationId="{92C60A4A-4BA5-C5DC-180A-27A207A83A95}"/>
          </ac:spMkLst>
        </pc:spChg>
        <pc:spChg chg="add del">
          <ac:chgData name="Simona Baerel (2234815)" userId="S::2234815@student.uwtsd.ac.uk::8f64952d-b02a-4c2a-979f-7f895eacd706" providerId="AD" clId="Web-{0B31D409-1C95-4207-989D-125AA576A14C}" dt="2023-10-28T13:29:57.088" v="148"/>
          <ac:spMkLst>
            <pc:docMk/>
            <pc:sldMk cId="3148651069" sldId="257"/>
            <ac:spMk id="111" creationId="{43C7C659-6ED9-0E7B-FD54-A10AAA369972}"/>
          </ac:spMkLst>
        </pc:spChg>
        <pc:spChg chg="add del">
          <ac:chgData name="Simona Baerel (2234815)" userId="S::2234815@student.uwtsd.ac.uk::8f64952d-b02a-4c2a-979f-7f895eacd706" providerId="AD" clId="Web-{0B31D409-1C95-4207-989D-125AA576A14C}" dt="2023-10-28T13:30:06.744" v="152"/>
          <ac:spMkLst>
            <pc:docMk/>
            <pc:sldMk cId="3148651069" sldId="257"/>
            <ac:spMk id="115" creationId="{B95B9BA8-1D69-4796-85F5-B6D0BD52354B}"/>
          </ac:spMkLst>
        </pc:spChg>
        <pc:spChg chg="add del">
          <ac:chgData name="Simona Baerel (2234815)" userId="S::2234815@student.uwtsd.ac.uk::8f64952d-b02a-4c2a-979f-7f895eacd706" providerId="AD" clId="Web-{0B31D409-1C95-4207-989D-125AA576A14C}" dt="2023-10-28T13:30:12.167" v="154"/>
          <ac:spMkLst>
            <pc:docMk/>
            <pc:sldMk cId="3148651069" sldId="257"/>
            <ac:spMk id="123" creationId="{3ECBE1F1-D69B-4AFA-ABD5-8E41720EF6DE}"/>
          </ac:spMkLst>
        </pc:spChg>
        <pc:spChg chg="add del">
          <ac:chgData name="Simona Baerel (2234815)" userId="S::2234815@student.uwtsd.ac.uk::8f64952d-b02a-4c2a-979f-7f895eacd706" providerId="AD" clId="Web-{0B31D409-1C95-4207-989D-125AA576A14C}" dt="2023-10-28T13:30:14.776" v="156"/>
          <ac:spMkLst>
            <pc:docMk/>
            <pc:sldMk cId="3148651069" sldId="257"/>
            <ac:spMk id="126" creationId="{5C8908E2-EE49-44D2-9428-A28D2312A8D5}"/>
          </ac:spMkLst>
        </pc:spChg>
        <pc:spChg chg="add del">
          <ac:chgData name="Simona Baerel (2234815)" userId="S::2234815@student.uwtsd.ac.uk::8f64952d-b02a-4c2a-979f-7f895eacd706" providerId="AD" clId="Web-{0B31D409-1C95-4207-989D-125AA576A14C}" dt="2023-10-28T13:30:14.776" v="156"/>
          <ac:spMkLst>
            <pc:docMk/>
            <pc:sldMk cId="3148651069" sldId="257"/>
            <ac:spMk id="130" creationId="{D06891CE-5B9C-4B9E-AA78-3A5E25434F86}"/>
          </ac:spMkLst>
        </pc:spChg>
        <pc:spChg chg="add del">
          <ac:chgData name="Simona Baerel (2234815)" userId="S::2234815@student.uwtsd.ac.uk::8f64952d-b02a-4c2a-979f-7f895eacd706" providerId="AD" clId="Web-{0B31D409-1C95-4207-989D-125AA576A14C}" dt="2023-10-28T13:30:14.776" v="156"/>
          <ac:spMkLst>
            <pc:docMk/>
            <pc:sldMk cId="3148651069" sldId="257"/>
            <ac:spMk id="131" creationId="{ED888B23-07FA-482A-96DF-47E31AF1A603}"/>
          </ac:spMkLst>
        </pc:spChg>
        <pc:spChg chg="add del">
          <ac:chgData name="Simona Baerel (2234815)" userId="S::2234815@student.uwtsd.ac.uk::8f64952d-b02a-4c2a-979f-7f895eacd706" providerId="AD" clId="Web-{0B31D409-1C95-4207-989D-125AA576A14C}" dt="2023-10-28T13:30:17.167" v="158"/>
          <ac:spMkLst>
            <pc:docMk/>
            <pc:sldMk cId="3148651069" sldId="257"/>
            <ac:spMk id="133" creationId="{E8A8EAB8-D2FF-444D-B34B-7D32F106AD0E}"/>
          </ac:spMkLst>
        </pc:spChg>
        <pc:spChg chg="add del">
          <ac:chgData name="Simona Baerel (2234815)" userId="S::2234815@student.uwtsd.ac.uk::8f64952d-b02a-4c2a-979f-7f895eacd706" providerId="AD" clId="Web-{0B31D409-1C95-4207-989D-125AA576A14C}" dt="2023-10-28T13:30:23.793" v="160"/>
          <ac:spMkLst>
            <pc:docMk/>
            <pc:sldMk cId="3148651069" sldId="257"/>
            <ac:spMk id="137" creationId="{5A0118C5-4F8D-4CF4-BADD-53FEACC6C42A}"/>
          </ac:spMkLst>
        </pc:spChg>
        <pc:spChg chg="add del">
          <ac:chgData name="Simona Baerel (2234815)" userId="S::2234815@student.uwtsd.ac.uk::8f64952d-b02a-4c2a-979f-7f895eacd706" providerId="AD" clId="Web-{0B31D409-1C95-4207-989D-125AA576A14C}" dt="2023-10-28T13:30:23.793" v="160"/>
          <ac:spMkLst>
            <pc:docMk/>
            <pc:sldMk cId="3148651069" sldId="257"/>
            <ac:spMk id="138" creationId="{4E0A5C5C-2A95-428E-9F6A-0D29EBD57C9F}"/>
          </ac:spMkLst>
        </pc:spChg>
        <pc:spChg chg="add del">
          <ac:chgData name="Simona Baerel (2234815)" userId="S::2234815@student.uwtsd.ac.uk::8f64952d-b02a-4c2a-979f-7f895eacd706" providerId="AD" clId="Web-{0B31D409-1C95-4207-989D-125AA576A14C}" dt="2023-10-28T13:30:23.793" v="160"/>
          <ac:spMkLst>
            <pc:docMk/>
            <pc:sldMk cId="3148651069" sldId="257"/>
            <ac:spMk id="139" creationId="{1056F38F-7C4E-461D-8709-7D0024AE1F79}"/>
          </ac:spMkLst>
        </pc:spChg>
        <pc:spChg chg="add del">
          <ac:chgData name="Simona Baerel (2234815)" userId="S::2234815@student.uwtsd.ac.uk::8f64952d-b02a-4c2a-979f-7f895eacd706" providerId="AD" clId="Web-{0B31D409-1C95-4207-989D-125AA576A14C}" dt="2023-10-28T13:30:23.793" v="160"/>
          <ac:spMkLst>
            <pc:docMk/>
            <pc:sldMk cId="3148651069" sldId="257"/>
            <ac:spMk id="140" creationId="{C7278469-3C3C-49CE-AEEE-E176A4900B78}"/>
          </ac:spMkLst>
        </pc:spChg>
        <pc:spChg chg="add del">
          <ac:chgData name="Simona Baerel (2234815)" userId="S::2234815@student.uwtsd.ac.uk::8f64952d-b02a-4c2a-979f-7f895eacd706" providerId="AD" clId="Web-{0B31D409-1C95-4207-989D-125AA576A14C}" dt="2023-10-28T13:30:23.793" v="160"/>
          <ac:spMkLst>
            <pc:docMk/>
            <pc:sldMk cId="3148651069" sldId="257"/>
            <ac:spMk id="143" creationId="{4C6598AB-1C17-4D54-951C-A082D94ACB7A}"/>
          </ac:spMkLst>
        </pc:spChg>
        <pc:spChg chg="add del">
          <ac:chgData name="Simona Baerel (2234815)" userId="S::2234815@student.uwtsd.ac.uk::8f64952d-b02a-4c2a-979f-7f895eacd706" providerId="AD" clId="Web-{0B31D409-1C95-4207-989D-125AA576A14C}" dt="2023-10-28T13:30:23.793" v="160"/>
          <ac:spMkLst>
            <pc:docMk/>
            <pc:sldMk cId="3148651069" sldId="257"/>
            <ac:spMk id="144" creationId="{C83B66D7-137D-4AC1-B172-53D60F08BEB5}"/>
          </ac:spMkLst>
        </pc:spChg>
        <pc:spChg chg="add del">
          <ac:chgData name="Simona Baerel (2234815)" userId="S::2234815@student.uwtsd.ac.uk::8f64952d-b02a-4c2a-979f-7f895eacd706" providerId="AD" clId="Web-{0B31D409-1C95-4207-989D-125AA576A14C}" dt="2023-10-28T13:30:23.793" v="160"/>
          <ac:spMkLst>
            <pc:docMk/>
            <pc:sldMk cId="3148651069" sldId="257"/>
            <ac:spMk id="145" creationId="{08DDF938-524E-4C18-A47D-C00627832366}"/>
          </ac:spMkLst>
        </pc:spChg>
        <pc:spChg chg="add del">
          <ac:chgData name="Simona Baerel (2234815)" userId="S::2234815@student.uwtsd.ac.uk::8f64952d-b02a-4c2a-979f-7f895eacd706" providerId="AD" clId="Web-{0B31D409-1C95-4207-989D-125AA576A14C}" dt="2023-10-28T13:30:27.293" v="162"/>
          <ac:spMkLst>
            <pc:docMk/>
            <pc:sldMk cId="3148651069" sldId="257"/>
            <ac:spMk id="149" creationId="{70DFC902-7D23-471A-B557-B6B6917D7A0D}"/>
          </ac:spMkLst>
        </pc:spChg>
        <pc:spChg chg="add del">
          <ac:chgData name="Simona Baerel (2234815)" userId="S::2234815@student.uwtsd.ac.uk::8f64952d-b02a-4c2a-979f-7f895eacd706" providerId="AD" clId="Web-{0B31D409-1C95-4207-989D-125AA576A14C}" dt="2023-10-28T13:30:27.293" v="162"/>
          <ac:spMkLst>
            <pc:docMk/>
            <pc:sldMk cId="3148651069" sldId="257"/>
            <ac:spMk id="150" creationId="{A55D5633-D557-4DCA-982C-FF36EB7A1C00}"/>
          </ac:spMkLst>
        </pc:spChg>
        <pc:spChg chg="add del">
          <ac:chgData name="Simona Baerel (2234815)" userId="S::2234815@student.uwtsd.ac.uk::8f64952d-b02a-4c2a-979f-7f895eacd706" providerId="AD" clId="Web-{0B31D409-1C95-4207-989D-125AA576A14C}" dt="2023-10-28T13:30:27.293" v="162"/>
          <ac:spMkLst>
            <pc:docMk/>
            <pc:sldMk cId="3148651069" sldId="257"/>
            <ac:spMk id="151" creationId="{450D3AD2-FA80-415F-A9CE-54D884561CD7}"/>
          </ac:spMkLst>
        </pc:spChg>
        <pc:spChg chg="add del">
          <ac:chgData name="Simona Baerel (2234815)" userId="S::2234815@student.uwtsd.ac.uk::8f64952d-b02a-4c2a-979f-7f895eacd706" providerId="AD" clId="Web-{0B31D409-1C95-4207-989D-125AA576A14C}" dt="2023-10-28T13:30:29.668" v="164"/>
          <ac:spMkLst>
            <pc:docMk/>
            <pc:sldMk cId="3148651069" sldId="257"/>
            <ac:spMk id="153" creationId="{F13C74B1-5B17-4795-BED0-7140497B445A}"/>
          </ac:spMkLst>
        </pc:spChg>
        <pc:spChg chg="add del">
          <ac:chgData name="Simona Baerel (2234815)" userId="S::2234815@student.uwtsd.ac.uk::8f64952d-b02a-4c2a-979f-7f895eacd706" providerId="AD" clId="Web-{0B31D409-1C95-4207-989D-125AA576A14C}" dt="2023-10-28T13:30:29.668" v="164"/>
          <ac:spMkLst>
            <pc:docMk/>
            <pc:sldMk cId="3148651069" sldId="257"/>
            <ac:spMk id="154" creationId="{D4974D33-8DC5-464E-8C6D-BE58F0669C17}"/>
          </ac:spMkLst>
        </pc:spChg>
        <pc:spChg chg="add del">
          <ac:chgData name="Simona Baerel (2234815)" userId="S::2234815@student.uwtsd.ac.uk::8f64952d-b02a-4c2a-979f-7f895eacd706" providerId="AD" clId="Web-{0B31D409-1C95-4207-989D-125AA576A14C}" dt="2023-10-28T13:30:32.184" v="166"/>
          <ac:spMkLst>
            <pc:docMk/>
            <pc:sldMk cId="3148651069" sldId="257"/>
            <ac:spMk id="157" creationId="{081EA652-8C6A-4E69-BEB9-170809474553}"/>
          </ac:spMkLst>
        </pc:spChg>
        <pc:spChg chg="add del">
          <ac:chgData name="Simona Baerel (2234815)" userId="S::2234815@student.uwtsd.ac.uk::8f64952d-b02a-4c2a-979f-7f895eacd706" providerId="AD" clId="Web-{0B31D409-1C95-4207-989D-125AA576A14C}" dt="2023-10-28T13:30:32.184" v="166"/>
          <ac:spMkLst>
            <pc:docMk/>
            <pc:sldMk cId="3148651069" sldId="257"/>
            <ac:spMk id="158" creationId="{5298780A-33B9-4EA2-8F67-DE68AD62841B}"/>
          </ac:spMkLst>
        </pc:spChg>
        <pc:spChg chg="add del">
          <ac:chgData name="Simona Baerel (2234815)" userId="S::2234815@student.uwtsd.ac.uk::8f64952d-b02a-4c2a-979f-7f895eacd706" providerId="AD" clId="Web-{0B31D409-1C95-4207-989D-125AA576A14C}" dt="2023-10-28T13:30:32.184" v="166"/>
          <ac:spMkLst>
            <pc:docMk/>
            <pc:sldMk cId="3148651069" sldId="257"/>
            <ac:spMk id="159" creationId="{7F488E8B-4E1E-4402-8935-D4E6C02615C7}"/>
          </ac:spMkLst>
        </pc:spChg>
        <pc:spChg chg="add del">
          <ac:chgData name="Simona Baerel (2234815)" userId="S::2234815@student.uwtsd.ac.uk::8f64952d-b02a-4c2a-979f-7f895eacd706" providerId="AD" clId="Web-{0B31D409-1C95-4207-989D-125AA576A14C}" dt="2023-10-28T13:30:34.543" v="168"/>
          <ac:spMkLst>
            <pc:docMk/>
            <pc:sldMk cId="3148651069" sldId="257"/>
            <ac:spMk id="162" creationId="{327D73B4-9F5C-4A64-A179-51B9500CB8B5}"/>
          </ac:spMkLst>
        </pc:spChg>
        <pc:spChg chg="add del">
          <ac:chgData name="Simona Baerel (2234815)" userId="S::2234815@student.uwtsd.ac.uk::8f64952d-b02a-4c2a-979f-7f895eacd706" providerId="AD" clId="Web-{0B31D409-1C95-4207-989D-125AA576A14C}" dt="2023-10-28T13:30:34.543" v="168"/>
          <ac:spMkLst>
            <pc:docMk/>
            <pc:sldMk cId="3148651069" sldId="257"/>
            <ac:spMk id="163" creationId="{C1F06963-6374-4B48-844F-071A9BAAAE02}"/>
          </ac:spMkLst>
        </pc:spChg>
        <pc:spChg chg="add del">
          <ac:chgData name="Simona Baerel (2234815)" userId="S::2234815@student.uwtsd.ac.uk::8f64952d-b02a-4c2a-979f-7f895eacd706" providerId="AD" clId="Web-{0B31D409-1C95-4207-989D-125AA576A14C}" dt="2023-10-28T13:30:34.543" v="168"/>
          <ac:spMkLst>
            <pc:docMk/>
            <pc:sldMk cId="3148651069" sldId="257"/>
            <ac:spMk id="164" creationId="{6CB927A4-E432-4310-9CD5-E89FF5063179}"/>
          </ac:spMkLst>
        </pc:spChg>
        <pc:spChg chg="add del">
          <ac:chgData name="Simona Baerel (2234815)" userId="S::2234815@student.uwtsd.ac.uk::8f64952d-b02a-4c2a-979f-7f895eacd706" providerId="AD" clId="Web-{0B31D409-1C95-4207-989D-125AA576A14C}" dt="2023-10-28T13:30:34.543" v="168"/>
          <ac:spMkLst>
            <pc:docMk/>
            <pc:sldMk cId="3148651069" sldId="257"/>
            <ac:spMk id="165" creationId="{1453BF6C-B012-48B7-B4E8-6D7AC7C27D02}"/>
          </ac:spMkLst>
        </pc:spChg>
        <pc:spChg chg="add del">
          <ac:chgData name="Simona Baerel (2234815)" userId="S::2234815@student.uwtsd.ac.uk::8f64952d-b02a-4c2a-979f-7f895eacd706" providerId="AD" clId="Web-{0B31D409-1C95-4207-989D-125AA576A14C}" dt="2023-10-28T13:30:34.543" v="168"/>
          <ac:spMkLst>
            <pc:docMk/>
            <pc:sldMk cId="3148651069" sldId="257"/>
            <ac:spMk id="166" creationId="{E3020543-B24B-4EC4-8FFC-8DD88EEA91A8}"/>
          </ac:spMkLst>
        </pc:spChg>
        <pc:spChg chg="add del">
          <ac:chgData name="Simona Baerel (2234815)" userId="S::2234815@student.uwtsd.ac.uk::8f64952d-b02a-4c2a-979f-7f895eacd706" providerId="AD" clId="Web-{0B31D409-1C95-4207-989D-125AA576A14C}" dt="2023-10-28T13:30:37.997" v="170"/>
          <ac:spMkLst>
            <pc:docMk/>
            <pc:sldMk cId="3148651069" sldId="257"/>
            <ac:spMk id="169" creationId="{B6CDA21F-E7AF-4C75-8395-33F58D5B0E45}"/>
          </ac:spMkLst>
        </pc:spChg>
        <pc:spChg chg="add del">
          <ac:chgData name="Simona Baerel (2234815)" userId="S::2234815@student.uwtsd.ac.uk::8f64952d-b02a-4c2a-979f-7f895eacd706" providerId="AD" clId="Web-{0B31D409-1C95-4207-989D-125AA576A14C}" dt="2023-10-28T13:30:40.309" v="172"/>
          <ac:spMkLst>
            <pc:docMk/>
            <pc:sldMk cId="3148651069" sldId="257"/>
            <ac:spMk id="174" creationId="{081EA652-8C6A-4E69-BEB9-170809474553}"/>
          </ac:spMkLst>
        </pc:spChg>
        <pc:spChg chg="add del">
          <ac:chgData name="Simona Baerel (2234815)" userId="S::2234815@student.uwtsd.ac.uk::8f64952d-b02a-4c2a-979f-7f895eacd706" providerId="AD" clId="Web-{0B31D409-1C95-4207-989D-125AA576A14C}" dt="2023-10-28T13:30:40.309" v="172"/>
          <ac:spMkLst>
            <pc:docMk/>
            <pc:sldMk cId="3148651069" sldId="257"/>
            <ac:spMk id="175" creationId="{5298780A-33B9-4EA2-8F67-DE68AD62841B}"/>
          </ac:spMkLst>
        </pc:spChg>
        <pc:spChg chg="add del">
          <ac:chgData name="Simona Baerel (2234815)" userId="S::2234815@student.uwtsd.ac.uk::8f64952d-b02a-4c2a-979f-7f895eacd706" providerId="AD" clId="Web-{0B31D409-1C95-4207-989D-125AA576A14C}" dt="2023-10-28T13:30:40.309" v="172"/>
          <ac:spMkLst>
            <pc:docMk/>
            <pc:sldMk cId="3148651069" sldId="257"/>
            <ac:spMk id="176" creationId="{7F488E8B-4E1E-4402-8935-D4E6C02615C7}"/>
          </ac:spMkLst>
        </pc:spChg>
        <pc:spChg chg="add del">
          <ac:chgData name="Simona Baerel (2234815)" userId="S::2234815@student.uwtsd.ac.uk::8f64952d-b02a-4c2a-979f-7f895eacd706" providerId="AD" clId="Web-{0B31D409-1C95-4207-989D-125AA576A14C}" dt="2023-10-28T13:30:43.388" v="174"/>
          <ac:spMkLst>
            <pc:docMk/>
            <pc:sldMk cId="3148651069" sldId="257"/>
            <ac:spMk id="178" creationId="{777A147A-9ED8-46B4-8660-1B3C2AA880B5}"/>
          </ac:spMkLst>
        </pc:spChg>
        <pc:spChg chg="add del">
          <ac:chgData name="Simona Baerel (2234815)" userId="S::2234815@student.uwtsd.ac.uk::8f64952d-b02a-4c2a-979f-7f895eacd706" providerId="AD" clId="Web-{0B31D409-1C95-4207-989D-125AA576A14C}" dt="2023-10-28T13:30:43.388" v="174"/>
          <ac:spMkLst>
            <pc:docMk/>
            <pc:sldMk cId="3148651069" sldId="257"/>
            <ac:spMk id="179" creationId="{5D6C15A0-C087-4593-8414-2B4EC1CDC3DE}"/>
          </ac:spMkLst>
        </pc:spChg>
        <pc:spChg chg="add del">
          <ac:chgData name="Simona Baerel (2234815)" userId="S::2234815@student.uwtsd.ac.uk::8f64952d-b02a-4c2a-979f-7f895eacd706" providerId="AD" clId="Web-{0B31D409-1C95-4207-989D-125AA576A14C}" dt="2023-10-28T13:30:46.107" v="176"/>
          <ac:spMkLst>
            <pc:docMk/>
            <pc:sldMk cId="3148651069" sldId="257"/>
            <ac:spMk id="181" creationId="{2C61293E-6EBE-43EF-A52C-9BEBFD7679D4}"/>
          </ac:spMkLst>
        </pc:spChg>
        <pc:spChg chg="add del">
          <ac:chgData name="Simona Baerel (2234815)" userId="S::2234815@student.uwtsd.ac.uk::8f64952d-b02a-4c2a-979f-7f895eacd706" providerId="AD" clId="Web-{0B31D409-1C95-4207-989D-125AA576A14C}" dt="2023-10-28T13:30:46.107" v="176"/>
          <ac:spMkLst>
            <pc:docMk/>
            <pc:sldMk cId="3148651069" sldId="257"/>
            <ac:spMk id="183" creationId="{21540236-BFD5-4A9D-8840-4703E7F76825}"/>
          </ac:spMkLst>
        </pc:spChg>
        <pc:spChg chg="add del">
          <ac:chgData name="Simona Baerel (2234815)" userId="S::2234815@student.uwtsd.ac.uk::8f64952d-b02a-4c2a-979f-7f895eacd706" providerId="AD" clId="Web-{0B31D409-1C95-4207-989D-125AA576A14C}" dt="2023-10-28T13:30:48.997" v="178"/>
          <ac:spMkLst>
            <pc:docMk/>
            <pc:sldMk cId="3148651069" sldId="257"/>
            <ac:spMk id="185" creationId="{9F7D5CDA-D291-4307-BF55-1381FED29634}"/>
          </ac:spMkLst>
        </pc:spChg>
        <pc:spChg chg="add del">
          <ac:chgData name="Simona Baerel (2234815)" userId="S::2234815@student.uwtsd.ac.uk::8f64952d-b02a-4c2a-979f-7f895eacd706" providerId="AD" clId="Web-{0B31D409-1C95-4207-989D-125AA576A14C}" dt="2023-10-28T13:30:48.997" v="178"/>
          <ac:spMkLst>
            <pc:docMk/>
            <pc:sldMk cId="3148651069" sldId="257"/>
            <ac:spMk id="187" creationId="{59B296B9-C5A5-4E4F-9B60-C907B5F1466C}"/>
          </ac:spMkLst>
        </pc:spChg>
        <pc:spChg chg="add del">
          <ac:chgData name="Simona Baerel (2234815)" userId="S::2234815@student.uwtsd.ac.uk::8f64952d-b02a-4c2a-979f-7f895eacd706" providerId="AD" clId="Web-{0B31D409-1C95-4207-989D-125AA576A14C}" dt="2023-10-28T13:31:13.280" v="186"/>
          <ac:spMkLst>
            <pc:docMk/>
            <pc:sldMk cId="3148651069" sldId="257"/>
            <ac:spMk id="195" creationId="{1B15ED52-F352-441B-82BF-E0EA34836D08}"/>
          </ac:spMkLst>
        </pc:spChg>
        <pc:spChg chg="add del">
          <ac:chgData name="Simona Baerel (2234815)" userId="S::2234815@student.uwtsd.ac.uk::8f64952d-b02a-4c2a-979f-7f895eacd706" providerId="AD" clId="Web-{0B31D409-1C95-4207-989D-125AA576A14C}" dt="2023-10-28T13:31:13.280" v="186"/>
          <ac:spMkLst>
            <pc:docMk/>
            <pc:sldMk cId="3148651069" sldId="257"/>
            <ac:spMk id="196" creationId="{3B2E3793-BFE6-45A2-9B7B-E18844431C99}"/>
          </ac:spMkLst>
        </pc:spChg>
        <pc:spChg chg="add del">
          <ac:chgData name="Simona Baerel (2234815)" userId="S::2234815@student.uwtsd.ac.uk::8f64952d-b02a-4c2a-979f-7f895eacd706" providerId="AD" clId="Web-{0B31D409-1C95-4207-989D-125AA576A14C}" dt="2023-10-28T13:31:13.280" v="186"/>
          <ac:spMkLst>
            <pc:docMk/>
            <pc:sldMk cId="3148651069" sldId="257"/>
            <ac:spMk id="197" creationId="{BC4C4868-CB8F-4AF9-9CDB-8108F2C19B67}"/>
          </ac:spMkLst>
        </pc:spChg>
        <pc:spChg chg="add del">
          <ac:chgData name="Simona Baerel (2234815)" userId="S::2234815@student.uwtsd.ac.uk::8f64952d-b02a-4c2a-979f-7f895eacd706" providerId="AD" clId="Web-{0B31D409-1C95-4207-989D-125AA576A14C}" dt="2023-10-28T13:31:13.280" v="186"/>
          <ac:spMkLst>
            <pc:docMk/>
            <pc:sldMk cId="3148651069" sldId="257"/>
            <ac:spMk id="198" creationId="{375E0459-6403-40CD-989D-56A4407CA12E}"/>
          </ac:spMkLst>
        </pc:spChg>
        <pc:spChg chg="add del">
          <ac:chgData name="Simona Baerel (2234815)" userId="S::2234815@student.uwtsd.ac.uk::8f64952d-b02a-4c2a-979f-7f895eacd706" providerId="AD" clId="Web-{0B31D409-1C95-4207-989D-125AA576A14C}" dt="2023-10-28T13:31:13.280" v="186"/>
          <ac:spMkLst>
            <pc:docMk/>
            <pc:sldMk cId="3148651069" sldId="257"/>
            <ac:spMk id="199" creationId="{53E5B1A8-3AC9-4BD1-9BBC-78CA94F2D1BA}"/>
          </ac:spMkLst>
        </pc:spChg>
        <pc:spChg chg="add del">
          <ac:chgData name="Simona Baerel (2234815)" userId="S::2234815@student.uwtsd.ac.uk::8f64952d-b02a-4c2a-979f-7f895eacd706" providerId="AD" clId="Web-{0B31D409-1C95-4207-989D-125AA576A14C}" dt="2023-10-28T13:31:13.280" v="186"/>
          <ac:spMkLst>
            <pc:docMk/>
            <pc:sldMk cId="3148651069" sldId="257"/>
            <ac:spMk id="200" creationId="{FB51A0D8-9174-70B5-8F71-0601436E61BA}"/>
          </ac:spMkLst>
        </pc:spChg>
        <pc:spChg chg="add del">
          <ac:chgData name="Simona Baerel (2234815)" userId="S::2234815@student.uwtsd.ac.uk::8f64952d-b02a-4c2a-979f-7f895eacd706" providerId="AD" clId="Web-{0B31D409-1C95-4207-989D-125AA576A14C}" dt="2023-10-28T13:31:31.907" v="188"/>
          <ac:spMkLst>
            <pc:docMk/>
            <pc:sldMk cId="3148651069" sldId="257"/>
            <ac:spMk id="202" creationId="{1BB867FF-FC45-48F7-8104-F89BE54909F1}"/>
          </ac:spMkLst>
        </pc:spChg>
        <pc:spChg chg="add del">
          <ac:chgData name="Simona Baerel (2234815)" userId="S::2234815@student.uwtsd.ac.uk::8f64952d-b02a-4c2a-979f-7f895eacd706" providerId="AD" clId="Web-{0B31D409-1C95-4207-989D-125AA576A14C}" dt="2023-10-28T13:31:31.907" v="188"/>
          <ac:spMkLst>
            <pc:docMk/>
            <pc:sldMk cId="3148651069" sldId="257"/>
            <ac:spMk id="203" creationId="{8BB56887-D0D5-4F0C-9E19-7247EB83C8B7}"/>
          </ac:spMkLst>
        </pc:spChg>
        <pc:spChg chg="add del">
          <ac:chgData name="Simona Baerel (2234815)" userId="S::2234815@student.uwtsd.ac.uk::8f64952d-b02a-4c2a-979f-7f895eacd706" providerId="AD" clId="Web-{0B31D409-1C95-4207-989D-125AA576A14C}" dt="2023-10-28T13:31:31.907" v="188"/>
          <ac:spMkLst>
            <pc:docMk/>
            <pc:sldMk cId="3148651069" sldId="257"/>
            <ac:spMk id="204" creationId="{081E4A58-353D-44AE-B2FC-2A74E2E400F7}"/>
          </ac:spMkLst>
        </pc:spChg>
        <pc:spChg chg="add del">
          <ac:chgData name="Simona Baerel (2234815)" userId="S::2234815@student.uwtsd.ac.uk::8f64952d-b02a-4c2a-979f-7f895eacd706" providerId="AD" clId="Web-{0B31D409-1C95-4207-989D-125AA576A14C}" dt="2023-10-28T13:31:31.907" v="188"/>
          <ac:spMkLst>
            <pc:docMk/>
            <pc:sldMk cId="3148651069" sldId="257"/>
            <ac:spMk id="205" creationId="{FB51A0D8-9174-70B5-8F71-0601436E61BA}"/>
          </ac:spMkLst>
        </pc:spChg>
        <pc:spChg chg="add del">
          <ac:chgData name="Simona Baerel (2234815)" userId="S::2234815@student.uwtsd.ac.uk::8f64952d-b02a-4c2a-979f-7f895eacd706" providerId="AD" clId="Web-{0B31D409-1C95-4207-989D-125AA576A14C}" dt="2023-10-28T13:31:35.391" v="190"/>
          <ac:spMkLst>
            <pc:docMk/>
            <pc:sldMk cId="3148651069" sldId="257"/>
            <ac:spMk id="207" creationId="{12B5DE39-BA09-7B42-4003-4F8550E98CDD}"/>
          </ac:spMkLst>
        </pc:spChg>
        <pc:spChg chg="add del">
          <ac:chgData name="Simona Baerel (2234815)" userId="S::2234815@student.uwtsd.ac.uk::8f64952d-b02a-4c2a-979f-7f895eacd706" providerId="AD" clId="Web-{0B31D409-1C95-4207-989D-125AA576A14C}" dt="2023-10-28T13:31:35.391" v="190"/>
          <ac:spMkLst>
            <pc:docMk/>
            <pc:sldMk cId="3148651069" sldId="257"/>
            <ac:spMk id="211" creationId="{81559590-A825-F332-36C6-EF5DE8B1573F}"/>
          </ac:spMkLst>
        </pc:spChg>
        <pc:spChg chg="add del">
          <ac:chgData name="Simona Baerel (2234815)" userId="S::2234815@student.uwtsd.ac.uk::8f64952d-b02a-4c2a-979f-7f895eacd706" providerId="AD" clId="Web-{0B31D409-1C95-4207-989D-125AA576A14C}" dt="2023-10-28T13:31:35.391" v="190"/>
          <ac:spMkLst>
            <pc:docMk/>
            <pc:sldMk cId="3148651069" sldId="257"/>
            <ac:spMk id="212" creationId="{93CC0718-47AC-74FB-B46C-05A00B222CD4}"/>
          </ac:spMkLst>
        </pc:spChg>
        <pc:spChg chg="add del">
          <ac:chgData name="Simona Baerel (2234815)" userId="S::2234815@student.uwtsd.ac.uk::8f64952d-b02a-4c2a-979f-7f895eacd706" providerId="AD" clId="Web-{0B31D409-1C95-4207-989D-125AA576A14C}" dt="2023-10-28T13:31:35.391" v="190"/>
          <ac:spMkLst>
            <pc:docMk/>
            <pc:sldMk cId="3148651069" sldId="257"/>
            <ac:spMk id="213" creationId="{84F457BF-A226-2572-F20A-07DDBEFFE1C3}"/>
          </ac:spMkLst>
        </pc:spChg>
        <pc:spChg chg="add del">
          <ac:chgData name="Simona Baerel (2234815)" userId="S::2234815@student.uwtsd.ac.uk::8f64952d-b02a-4c2a-979f-7f895eacd706" providerId="AD" clId="Web-{0B31D409-1C95-4207-989D-125AA576A14C}" dt="2023-10-28T13:31:35.391" v="190"/>
          <ac:spMkLst>
            <pc:docMk/>
            <pc:sldMk cId="3148651069" sldId="257"/>
            <ac:spMk id="214" creationId="{C9EDAD6E-3513-14C8-536A-BF91B1E3423F}"/>
          </ac:spMkLst>
        </pc:spChg>
        <pc:spChg chg="add del">
          <ac:chgData name="Simona Baerel (2234815)" userId="S::2234815@student.uwtsd.ac.uk::8f64952d-b02a-4c2a-979f-7f895eacd706" providerId="AD" clId="Web-{0B31D409-1C95-4207-989D-125AA576A14C}" dt="2023-10-28T13:31:35.391" v="190"/>
          <ac:spMkLst>
            <pc:docMk/>
            <pc:sldMk cId="3148651069" sldId="257"/>
            <ac:spMk id="217" creationId="{FB51A0D8-9174-70B5-8F71-0601436E61BA}"/>
          </ac:spMkLst>
        </pc:spChg>
        <pc:spChg chg="add del">
          <ac:chgData name="Simona Baerel (2234815)" userId="S::2234815@student.uwtsd.ac.uk::8f64952d-b02a-4c2a-979f-7f895eacd706" providerId="AD" clId="Web-{0B31D409-1C95-4207-989D-125AA576A14C}" dt="2023-10-28T13:31:35.391" v="190"/>
          <ac:spMkLst>
            <pc:docMk/>
            <pc:sldMk cId="3148651069" sldId="257"/>
            <ac:spMk id="220" creationId="{5D6199EE-1384-133B-5837-667F784AC7D4}"/>
          </ac:spMkLst>
        </pc:spChg>
        <pc:spChg chg="add del">
          <ac:chgData name="Simona Baerel (2234815)" userId="S::2234815@student.uwtsd.ac.uk::8f64952d-b02a-4c2a-979f-7f895eacd706" providerId="AD" clId="Web-{0B31D409-1C95-4207-989D-125AA576A14C}" dt="2023-10-28T13:31:35.391" v="190"/>
          <ac:spMkLst>
            <pc:docMk/>
            <pc:sldMk cId="3148651069" sldId="257"/>
            <ac:spMk id="221" creationId="{2D81E1C3-5651-BE91-B266-92A08D0DD10D}"/>
          </ac:spMkLst>
        </pc:spChg>
        <pc:spChg chg="add del">
          <ac:chgData name="Simona Baerel (2234815)" userId="S::2234815@student.uwtsd.ac.uk::8f64952d-b02a-4c2a-979f-7f895eacd706" providerId="AD" clId="Web-{0B31D409-1C95-4207-989D-125AA576A14C}" dt="2023-10-28T13:31:35.391" v="190"/>
          <ac:spMkLst>
            <pc:docMk/>
            <pc:sldMk cId="3148651069" sldId="257"/>
            <ac:spMk id="222" creationId="{5B16611A-C556-98DA-A508-8099091C9EC8}"/>
          </ac:spMkLst>
        </pc:spChg>
        <pc:spChg chg="add del">
          <ac:chgData name="Simona Baerel (2234815)" userId="S::2234815@student.uwtsd.ac.uk::8f64952d-b02a-4c2a-979f-7f895eacd706" providerId="AD" clId="Web-{0B31D409-1C95-4207-989D-125AA576A14C}" dt="2023-10-28T13:31:35.391" v="190"/>
          <ac:spMkLst>
            <pc:docMk/>
            <pc:sldMk cId="3148651069" sldId="257"/>
            <ac:spMk id="223" creationId="{92C60A4A-4BA5-C5DC-180A-27A207A83A95}"/>
          </ac:spMkLst>
        </pc:spChg>
        <pc:spChg chg="add del">
          <ac:chgData name="Simona Baerel (2234815)" userId="S::2234815@student.uwtsd.ac.uk::8f64952d-b02a-4c2a-979f-7f895eacd706" providerId="AD" clId="Web-{0B31D409-1C95-4207-989D-125AA576A14C}" dt="2023-10-28T13:31:35.391" v="190"/>
          <ac:spMkLst>
            <pc:docMk/>
            <pc:sldMk cId="3148651069" sldId="257"/>
            <ac:spMk id="224" creationId="{43C7C659-6ED9-0E7B-FD54-A10AAA369972}"/>
          </ac:spMkLst>
        </pc:spChg>
        <pc:spChg chg="add del">
          <ac:chgData name="Simona Baerel (2234815)" userId="S::2234815@student.uwtsd.ac.uk::8f64952d-b02a-4c2a-979f-7f895eacd706" providerId="AD" clId="Web-{0B31D409-1C95-4207-989D-125AA576A14C}" dt="2023-10-28T13:31:37.735" v="192"/>
          <ac:spMkLst>
            <pc:docMk/>
            <pc:sldMk cId="3148651069" sldId="257"/>
            <ac:spMk id="226" creationId="{FB51A0D8-9174-70B5-8F71-0601436E61BA}"/>
          </ac:spMkLst>
        </pc:spChg>
        <pc:spChg chg="add del">
          <ac:chgData name="Simona Baerel (2234815)" userId="S::2234815@student.uwtsd.ac.uk::8f64952d-b02a-4c2a-979f-7f895eacd706" providerId="AD" clId="Web-{0B31D409-1C95-4207-989D-125AA576A14C}" dt="2023-10-28T13:31:37.735" v="192"/>
          <ac:spMkLst>
            <pc:docMk/>
            <pc:sldMk cId="3148651069" sldId="257"/>
            <ac:spMk id="227" creationId="{6CF042CA-1AB3-5530-1155-8018D6D6A106}"/>
          </ac:spMkLst>
        </pc:spChg>
        <pc:spChg chg="add del">
          <ac:chgData name="Simona Baerel (2234815)" userId="S::2234815@student.uwtsd.ac.uk::8f64952d-b02a-4c2a-979f-7f895eacd706" providerId="AD" clId="Web-{0B31D409-1C95-4207-989D-125AA576A14C}" dt="2023-10-28T13:31:37.735" v="192"/>
          <ac:spMkLst>
            <pc:docMk/>
            <pc:sldMk cId="3148651069" sldId="257"/>
            <ac:spMk id="228" creationId="{7BD5A982-4141-9143-22DC-C0713B397EB8}"/>
          </ac:spMkLst>
        </pc:spChg>
        <pc:spChg chg="add del">
          <ac:chgData name="Simona Baerel (2234815)" userId="S::2234815@student.uwtsd.ac.uk::8f64952d-b02a-4c2a-979f-7f895eacd706" providerId="AD" clId="Web-{0B31D409-1C95-4207-989D-125AA576A14C}" dt="2023-10-28T13:33:40.198" v="242"/>
          <ac:spMkLst>
            <pc:docMk/>
            <pc:sldMk cId="3148651069" sldId="257"/>
            <ac:spMk id="230" creationId="{889C5E17-24D0-4696-A3C5-A2261FB455FA}"/>
          </ac:spMkLst>
        </pc:spChg>
        <pc:spChg chg="add del">
          <ac:chgData name="Simona Baerel (2234815)" userId="S::2234815@student.uwtsd.ac.uk::8f64952d-b02a-4c2a-979f-7f895eacd706" providerId="AD" clId="Web-{0B31D409-1C95-4207-989D-125AA576A14C}" dt="2023-10-28T13:33:40.198" v="242"/>
          <ac:spMkLst>
            <pc:docMk/>
            <pc:sldMk cId="3148651069" sldId="257"/>
            <ac:spMk id="231" creationId="{6929B58F-2358-44CC-ACE5-EF1BD3C6C824}"/>
          </ac:spMkLst>
        </pc:spChg>
        <pc:spChg chg="mod replId">
          <ac:chgData name="Simona Baerel (2234815)" userId="S::2234815@student.uwtsd.ac.uk::8f64952d-b02a-4c2a-979f-7f895eacd706" providerId="AD" clId="Web-{0B31D409-1C95-4207-989D-125AA576A14C}" dt="2023-10-28T13:32:34.849" v="207"/>
          <ac:spMkLst>
            <pc:docMk/>
            <pc:sldMk cId="3148651069" sldId="257"/>
            <ac:spMk id="233" creationId="{4FAAA8C8-4EB7-45F1-BF24-3EF0F4DC4402}"/>
          </ac:spMkLst>
        </pc:spChg>
        <pc:spChg chg="mod replId">
          <ac:chgData name="Simona Baerel (2234815)" userId="S::2234815@student.uwtsd.ac.uk::8f64952d-b02a-4c2a-979f-7f895eacd706" providerId="AD" clId="Web-{0B31D409-1C95-4207-989D-125AA576A14C}" dt="2023-10-28T13:32:34.849" v="207"/>
          <ac:spMkLst>
            <pc:docMk/>
            <pc:sldMk cId="3148651069" sldId="257"/>
            <ac:spMk id="234" creationId="{A77FC097-E4F2-4A45-82E8-3808FA553C09}"/>
          </ac:spMkLst>
        </pc:spChg>
        <pc:spChg chg="mod replId">
          <ac:chgData name="Simona Baerel (2234815)" userId="S::2234815@student.uwtsd.ac.uk::8f64952d-b02a-4c2a-979f-7f895eacd706" providerId="AD" clId="Web-{0B31D409-1C95-4207-989D-125AA576A14C}" dt="2023-10-28T13:32:34.849" v="207"/>
          <ac:spMkLst>
            <pc:docMk/>
            <pc:sldMk cId="3148651069" sldId="257"/>
            <ac:spMk id="235" creationId="{D0DF88B0-FA8A-47F5-8EAC-1880B1A51BFC}"/>
          </ac:spMkLst>
        </pc:spChg>
        <pc:spChg chg="add del">
          <ac:chgData name="Simona Baerel (2234815)" userId="S::2234815@student.uwtsd.ac.uk::8f64952d-b02a-4c2a-979f-7f895eacd706" providerId="AD" clId="Web-{0B31D409-1C95-4207-989D-125AA576A14C}" dt="2023-10-28T13:33:40.198" v="242"/>
          <ac:spMkLst>
            <pc:docMk/>
            <pc:sldMk cId="3148651069" sldId="257"/>
            <ac:spMk id="236" creationId="{FB51A0D8-9174-70B5-8F71-0601436E61BA}"/>
          </ac:spMkLst>
        </pc:spChg>
        <pc:spChg chg="add del">
          <ac:chgData name="Simona Baerel (2234815)" userId="S::2234815@student.uwtsd.ac.uk::8f64952d-b02a-4c2a-979f-7f895eacd706" providerId="AD" clId="Web-{0B31D409-1C95-4207-989D-125AA576A14C}" dt="2023-10-28T13:32:19.519" v="197"/>
          <ac:spMkLst>
            <pc:docMk/>
            <pc:sldMk cId="3148651069" sldId="257"/>
            <ac:spMk id="241" creationId="{081EA652-8C6A-4E69-BEB9-170809474553}"/>
          </ac:spMkLst>
        </pc:spChg>
        <pc:spChg chg="add del">
          <ac:chgData name="Simona Baerel (2234815)" userId="S::2234815@student.uwtsd.ac.uk::8f64952d-b02a-4c2a-979f-7f895eacd706" providerId="AD" clId="Web-{0B31D409-1C95-4207-989D-125AA576A14C}" dt="2023-10-28T13:32:17.191" v="195"/>
          <ac:spMkLst>
            <pc:docMk/>
            <pc:sldMk cId="3148651069" sldId="257"/>
            <ac:spMk id="242" creationId="{345A976A-8DE3-4B67-B94B-2044FDD12899}"/>
          </ac:spMkLst>
        </pc:spChg>
        <pc:spChg chg="add del">
          <ac:chgData name="Simona Baerel (2234815)" userId="S::2234815@student.uwtsd.ac.uk::8f64952d-b02a-4c2a-979f-7f895eacd706" providerId="AD" clId="Web-{0B31D409-1C95-4207-989D-125AA576A14C}" dt="2023-10-28T13:32:19.519" v="197"/>
          <ac:spMkLst>
            <pc:docMk/>
            <pc:sldMk cId="3148651069" sldId="257"/>
            <ac:spMk id="243" creationId="{5298780A-33B9-4EA2-8F67-DE68AD62841B}"/>
          </ac:spMkLst>
        </pc:spChg>
        <pc:spChg chg="add del">
          <ac:chgData name="Simona Baerel (2234815)" userId="S::2234815@student.uwtsd.ac.uk::8f64952d-b02a-4c2a-979f-7f895eacd706" providerId="AD" clId="Web-{0B31D409-1C95-4207-989D-125AA576A14C}" dt="2023-10-28T13:32:17.191" v="195"/>
          <ac:spMkLst>
            <pc:docMk/>
            <pc:sldMk cId="3148651069" sldId="257"/>
            <ac:spMk id="244" creationId="{6EAAA1B9-2DDB-49C9-A037-A523D2F13C15}"/>
          </ac:spMkLst>
        </pc:spChg>
        <pc:spChg chg="add del">
          <ac:chgData name="Simona Baerel (2234815)" userId="S::2234815@student.uwtsd.ac.uk::8f64952d-b02a-4c2a-979f-7f895eacd706" providerId="AD" clId="Web-{0B31D409-1C95-4207-989D-125AA576A14C}" dt="2023-10-28T13:32:19.519" v="197"/>
          <ac:spMkLst>
            <pc:docMk/>
            <pc:sldMk cId="3148651069" sldId="257"/>
            <ac:spMk id="245" creationId="{7F488E8B-4E1E-4402-8935-D4E6C02615C7}"/>
          </ac:spMkLst>
        </pc:spChg>
        <pc:spChg chg="add del">
          <ac:chgData name="Simona Baerel (2234815)" userId="S::2234815@student.uwtsd.ac.uk::8f64952d-b02a-4c2a-979f-7f895eacd706" providerId="AD" clId="Web-{0B31D409-1C95-4207-989D-125AA576A14C}" dt="2023-10-28T13:32:44.553" v="213"/>
          <ac:spMkLst>
            <pc:docMk/>
            <pc:sldMk cId="3148651069" sldId="257"/>
            <ac:spMk id="249" creationId="{83BA5EF5-1FE9-4BF9-83BB-269BCDDF6156}"/>
          </ac:spMkLst>
        </pc:spChg>
        <pc:spChg chg="add del">
          <ac:chgData name="Simona Baerel (2234815)" userId="S::2234815@student.uwtsd.ac.uk::8f64952d-b02a-4c2a-979f-7f895eacd706" providerId="AD" clId="Web-{0B31D409-1C95-4207-989D-125AA576A14C}" dt="2023-10-28T13:32:44.553" v="213"/>
          <ac:spMkLst>
            <pc:docMk/>
            <pc:sldMk cId="3148651069" sldId="257"/>
            <ac:spMk id="253" creationId="{88853921-7BC9-4BDE-ACAB-133C683C82D6}"/>
          </ac:spMkLst>
        </pc:spChg>
        <pc:spChg chg="add del">
          <ac:chgData name="Simona Baerel (2234815)" userId="S::2234815@student.uwtsd.ac.uk::8f64952d-b02a-4c2a-979f-7f895eacd706" providerId="AD" clId="Web-{0B31D409-1C95-4207-989D-125AA576A14C}" dt="2023-10-28T13:32:44.553" v="213"/>
          <ac:spMkLst>
            <pc:docMk/>
            <pc:sldMk cId="3148651069" sldId="257"/>
            <ac:spMk id="255" creationId="{09192968-3AE7-4470-A61C-97294BB92731}"/>
          </ac:spMkLst>
        </pc:spChg>
        <pc:spChg chg="add del">
          <ac:chgData name="Simona Baerel (2234815)" userId="S::2234815@student.uwtsd.ac.uk::8f64952d-b02a-4c2a-979f-7f895eacd706" providerId="AD" clId="Web-{0B31D409-1C95-4207-989D-125AA576A14C}" dt="2023-10-28T13:32:44.553" v="213"/>
          <ac:spMkLst>
            <pc:docMk/>
            <pc:sldMk cId="3148651069" sldId="257"/>
            <ac:spMk id="257" creationId="{3AB72E55-43E4-4356-BFE8-E2102CB0B505}"/>
          </ac:spMkLst>
        </pc:spChg>
        <pc:spChg chg="add del">
          <ac:chgData name="Simona Baerel (2234815)" userId="S::2234815@student.uwtsd.ac.uk::8f64952d-b02a-4c2a-979f-7f895eacd706" providerId="AD" clId="Web-{0B31D409-1C95-4207-989D-125AA576A14C}" dt="2023-10-28T13:32:19.519" v="197"/>
          <ac:spMkLst>
            <pc:docMk/>
            <pc:sldMk cId="3148651069" sldId="257"/>
            <ac:spMk id="258" creationId="{FB51A0D8-9174-70B5-8F71-0601436E61BA}"/>
          </ac:spMkLst>
        </pc:spChg>
        <pc:spChg chg="add del">
          <ac:chgData name="Simona Baerel (2234815)" userId="S::2234815@student.uwtsd.ac.uk::8f64952d-b02a-4c2a-979f-7f895eacd706" providerId="AD" clId="Web-{0B31D409-1C95-4207-989D-125AA576A14C}" dt="2023-10-28T13:32:23.192" v="199"/>
          <ac:spMkLst>
            <pc:docMk/>
            <pc:sldMk cId="3148651069" sldId="257"/>
            <ac:spMk id="260" creationId="{9F7D5CDA-D291-4307-BF55-1381FED29634}"/>
          </ac:spMkLst>
        </pc:spChg>
        <pc:spChg chg="add del">
          <ac:chgData name="Simona Baerel (2234815)" userId="S::2234815@student.uwtsd.ac.uk::8f64952d-b02a-4c2a-979f-7f895eacd706" providerId="AD" clId="Web-{0B31D409-1C95-4207-989D-125AA576A14C}" dt="2023-10-28T13:32:23.192" v="199"/>
          <ac:spMkLst>
            <pc:docMk/>
            <pc:sldMk cId="3148651069" sldId="257"/>
            <ac:spMk id="262" creationId="{59B296B9-C5A5-4E4F-9B60-C907B5F1466C}"/>
          </ac:spMkLst>
        </pc:spChg>
        <pc:spChg chg="add del">
          <ac:chgData name="Simona Baerel (2234815)" userId="S::2234815@student.uwtsd.ac.uk::8f64952d-b02a-4c2a-979f-7f895eacd706" providerId="AD" clId="Web-{0B31D409-1C95-4207-989D-125AA576A14C}" dt="2023-10-28T13:32:23.192" v="199"/>
          <ac:spMkLst>
            <pc:docMk/>
            <pc:sldMk cId="3148651069" sldId="257"/>
            <ac:spMk id="263" creationId="{D0300FD3-5AF1-6305-15FA-9078072672E2}"/>
          </ac:spMkLst>
        </pc:spChg>
        <pc:spChg chg="add del">
          <ac:chgData name="Simona Baerel (2234815)" userId="S::2234815@student.uwtsd.ac.uk::8f64952d-b02a-4c2a-979f-7f895eacd706" providerId="AD" clId="Web-{0B31D409-1C95-4207-989D-125AA576A14C}" dt="2023-10-28T13:32:23.192" v="199"/>
          <ac:spMkLst>
            <pc:docMk/>
            <pc:sldMk cId="3148651069" sldId="257"/>
            <ac:spMk id="264" creationId="{FB51A0D8-9174-70B5-8F71-0601436E61BA}"/>
          </ac:spMkLst>
        </pc:spChg>
        <pc:spChg chg="add del">
          <ac:chgData name="Simona Baerel (2234815)" userId="S::2234815@student.uwtsd.ac.uk::8f64952d-b02a-4c2a-979f-7f895eacd706" providerId="AD" clId="Web-{0B31D409-1C95-4207-989D-125AA576A14C}" dt="2023-10-28T13:32:26.411" v="202"/>
          <ac:spMkLst>
            <pc:docMk/>
            <pc:sldMk cId="3148651069" sldId="257"/>
            <ac:spMk id="266" creationId="{889C5E17-24D0-4696-A3C5-A2261FB455FA}"/>
          </ac:spMkLst>
        </pc:spChg>
        <pc:spChg chg="add del">
          <ac:chgData name="Simona Baerel (2234815)" userId="S::2234815@student.uwtsd.ac.uk::8f64952d-b02a-4c2a-979f-7f895eacd706" providerId="AD" clId="Web-{0B31D409-1C95-4207-989D-125AA576A14C}" dt="2023-10-28T13:32:26.411" v="202"/>
          <ac:spMkLst>
            <pc:docMk/>
            <pc:sldMk cId="3148651069" sldId="257"/>
            <ac:spMk id="267" creationId="{6929B58F-2358-44CC-ACE5-EF1BD3C6C824}"/>
          </ac:spMkLst>
        </pc:spChg>
        <pc:spChg chg="add del">
          <ac:chgData name="Simona Baerel (2234815)" userId="S::2234815@student.uwtsd.ac.uk::8f64952d-b02a-4c2a-979f-7f895eacd706" providerId="AD" clId="Web-{0B31D409-1C95-4207-989D-125AA576A14C}" dt="2023-10-28T13:32:34.849" v="206"/>
          <ac:spMkLst>
            <pc:docMk/>
            <pc:sldMk cId="3148651069" sldId="257"/>
            <ac:spMk id="273" creationId="{889C5E17-24D0-4696-A3C5-A2261FB455FA}"/>
          </ac:spMkLst>
        </pc:spChg>
        <pc:spChg chg="add del">
          <ac:chgData name="Simona Baerel (2234815)" userId="S::2234815@student.uwtsd.ac.uk::8f64952d-b02a-4c2a-979f-7f895eacd706" providerId="AD" clId="Web-{0B31D409-1C95-4207-989D-125AA576A14C}" dt="2023-10-28T13:32:34.849" v="206"/>
          <ac:spMkLst>
            <pc:docMk/>
            <pc:sldMk cId="3148651069" sldId="257"/>
            <ac:spMk id="274" creationId="{6929B58F-2358-44CC-ACE5-EF1BD3C6C824}"/>
          </ac:spMkLst>
        </pc:spChg>
        <pc:spChg chg="add del">
          <ac:chgData name="Simona Baerel (2234815)" userId="S::2234815@student.uwtsd.ac.uk::8f64952d-b02a-4c2a-979f-7f895eacd706" providerId="AD" clId="Web-{0B31D409-1C95-4207-989D-125AA576A14C}" dt="2023-10-28T13:32:37.177" v="209"/>
          <ac:spMkLst>
            <pc:docMk/>
            <pc:sldMk cId="3148651069" sldId="257"/>
            <ac:spMk id="280" creationId="{907EF6B7-1338-4443-8C46-6A318D952DFD}"/>
          </ac:spMkLst>
        </pc:spChg>
        <pc:spChg chg="add del">
          <ac:chgData name="Simona Baerel (2234815)" userId="S::2234815@student.uwtsd.ac.uk::8f64952d-b02a-4c2a-979f-7f895eacd706" providerId="AD" clId="Web-{0B31D409-1C95-4207-989D-125AA576A14C}" dt="2023-10-28T13:32:37.177" v="209"/>
          <ac:spMkLst>
            <pc:docMk/>
            <pc:sldMk cId="3148651069" sldId="257"/>
            <ac:spMk id="281" creationId="{DAAE4CDD-124C-4DCF-9584-B6033B545DD5}"/>
          </ac:spMkLst>
        </pc:spChg>
        <pc:spChg chg="add del">
          <ac:chgData name="Simona Baerel (2234815)" userId="S::2234815@student.uwtsd.ac.uk::8f64952d-b02a-4c2a-979f-7f895eacd706" providerId="AD" clId="Web-{0B31D409-1C95-4207-989D-125AA576A14C}" dt="2023-10-28T13:32:37.177" v="209"/>
          <ac:spMkLst>
            <pc:docMk/>
            <pc:sldMk cId="3148651069" sldId="257"/>
            <ac:spMk id="282" creationId="{081E4A58-353D-44AE-B2FC-2A74E2E400F7}"/>
          </ac:spMkLst>
        </pc:spChg>
        <pc:spChg chg="add del">
          <ac:chgData name="Simona Baerel (2234815)" userId="S::2234815@student.uwtsd.ac.uk::8f64952d-b02a-4c2a-979f-7f895eacd706" providerId="AD" clId="Web-{0B31D409-1C95-4207-989D-125AA576A14C}" dt="2023-10-28T13:32:37.177" v="209"/>
          <ac:spMkLst>
            <pc:docMk/>
            <pc:sldMk cId="3148651069" sldId="257"/>
            <ac:spMk id="283" creationId="{FB51A0D8-9174-70B5-8F71-0601436E61BA}"/>
          </ac:spMkLst>
        </pc:spChg>
        <pc:spChg chg="add del">
          <ac:chgData name="Simona Baerel (2234815)" userId="S::2234815@student.uwtsd.ac.uk::8f64952d-b02a-4c2a-979f-7f895eacd706" providerId="AD" clId="Web-{0B31D409-1C95-4207-989D-125AA576A14C}" dt="2023-10-28T13:32:42.178" v="211"/>
          <ac:spMkLst>
            <pc:docMk/>
            <pc:sldMk cId="3148651069" sldId="257"/>
            <ac:spMk id="285" creationId="{C05CBC3C-2E5A-4839-8B9B-2E5A6ADF0F58}"/>
          </ac:spMkLst>
        </pc:spChg>
        <pc:spChg chg="add del">
          <ac:chgData name="Simona Baerel (2234815)" userId="S::2234815@student.uwtsd.ac.uk::8f64952d-b02a-4c2a-979f-7f895eacd706" providerId="AD" clId="Web-{0B31D409-1C95-4207-989D-125AA576A14C}" dt="2023-10-28T13:32:42.178" v="211"/>
          <ac:spMkLst>
            <pc:docMk/>
            <pc:sldMk cId="3148651069" sldId="257"/>
            <ac:spMk id="286" creationId="{827FF362-FC97-4BF5-949B-D4ADFA26E457}"/>
          </ac:spMkLst>
        </pc:spChg>
        <pc:spChg chg="add del">
          <ac:chgData name="Simona Baerel (2234815)" userId="S::2234815@student.uwtsd.ac.uk::8f64952d-b02a-4c2a-979f-7f895eacd706" providerId="AD" clId="Web-{0B31D409-1C95-4207-989D-125AA576A14C}" dt="2023-10-28T13:32:42.178" v="211"/>
          <ac:spMkLst>
            <pc:docMk/>
            <pc:sldMk cId="3148651069" sldId="257"/>
            <ac:spMk id="287" creationId="{FB51A0D8-9174-70B5-8F71-0601436E61BA}"/>
          </ac:spMkLst>
        </pc:spChg>
        <pc:spChg chg="add del">
          <ac:chgData name="Simona Baerel (2234815)" userId="S::2234815@student.uwtsd.ac.uk::8f64952d-b02a-4c2a-979f-7f895eacd706" providerId="AD" clId="Web-{0B31D409-1C95-4207-989D-125AA576A14C}" dt="2023-10-28T13:32:44.553" v="213"/>
          <ac:spMkLst>
            <pc:docMk/>
            <pc:sldMk cId="3148651069" sldId="257"/>
            <ac:spMk id="289" creationId="{F837543A-6020-4505-A233-C9DB4BF74011}"/>
          </ac:spMkLst>
        </pc:spChg>
        <pc:spChg chg="add del">
          <ac:chgData name="Simona Baerel (2234815)" userId="S::2234815@student.uwtsd.ac.uk::8f64952d-b02a-4c2a-979f-7f895eacd706" providerId="AD" clId="Web-{0B31D409-1C95-4207-989D-125AA576A14C}" dt="2023-10-28T13:32:44.553" v="213"/>
          <ac:spMkLst>
            <pc:docMk/>
            <pc:sldMk cId="3148651069" sldId="257"/>
            <ac:spMk id="290" creationId="{35B16301-FB18-48BA-A6DD-C37CAF6F9A18}"/>
          </ac:spMkLst>
        </pc:spChg>
        <pc:spChg chg="add del">
          <ac:chgData name="Simona Baerel (2234815)" userId="S::2234815@student.uwtsd.ac.uk::8f64952d-b02a-4c2a-979f-7f895eacd706" providerId="AD" clId="Web-{0B31D409-1C95-4207-989D-125AA576A14C}" dt="2023-10-28T13:32:44.553" v="213"/>
          <ac:spMkLst>
            <pc:docMk/>
            <pc:sldMk cId="3148651069" sldId="257"/>
            <ac:spMk id="291" creationId="{FB51A0D8-9174-70B5-8F71-0601436E61BA}"/>
          </ac:spMkLst>
        </pc:spChg>
        <pc:spChg chg="add del">
          <ac:chgData name="Simona Baerel (2234815)" userId="S::2234815@student.uwtsd.ac.uk::8f64952d-b02a-4c2a-979f-7f895eacd706" providerId="AD" clId="Web-{0B31D409-1C95-4207-989D-125AA576A14C}" dt="2023-10-28T13:32:44.553" v="213"/>
          <ac:spMkLst>
            <pc:docMk/>
            <pc:sldMk cId="3148651069" sldId="257"/>
            <ac:spMk id="292" creationId="{C3C0D90E-074A-4F52-9B11-B52BEF4BCBE5}"/>
          </ac:spMkLst>
        </pc:spChg>
        <pc:spChg chg="add del">
          <ac:chgData name="Simona Baerel (2234815)" userId="S::2234815@student.uwtsd.ac.uk::8f64952d-b02a-4c2a-979f-7f895eacd706" providerId="AD" clId="Web-{0B31D409-1C95-4207-989D-125AA576A14C}" dt="2023-10-28T13:32:44.553" v="213"/>
          <ac:spMkLst>
            <pc:docMk/>
            <pc:sldMk cId="3148651069" sldId="257"/>
            <ac:spMk id="293" creationId="{CABBD4C1-E6F8-46F6-8152-A8A97490BF4D}"/>
          </ac:spMkLst>
        </pc:spChg>
        <pc:spChg chg="add del">
          <ac:chgData name="Simona Baerel (2234815)" userId="S::2234815@student.uwtsd.ac.uk::8f64952d-b02a-4c2a-979f-7f895eacd706" providerId="AD" clId="Web-{0B31D409-1C95-4207-989D-125AA576A14C}" dt="2023-10-28T13:32:47.178" v="215"/>
          <ac:spMkLst>
            <pc:docMk/>
            <pc:sldMk cId="3148651069" sldId="257"/>
            <ac:spMk id="295" creationId="{E92FEB64-6EEA-4759-B4A4-BD2C1E660BA8}"/>
          </ac:spMkLst>
        </pc:spChg>
        <pc:spChg chg="add del">
          <ac:chgData name="Simona Baerel (2234815)" userId="S::2234815@student.uwtsd.ac.uk::8f64952d-b02a-4c2a-979f-7f895eacd706" providerId="AD" clId="Web-{0B31D409-1C95-4207-989D-125AA576A14C}" dt="2023-10-28T13:32:47.178" v="215"/>
          <ac:spMkLst>
            <pc:docMk/>
            <pc:sldMk cId="3148651069" sldId="257"/>
            <ac:spMk id="296" creationId="{B10BB131-AC8E-4A8E-A5D1-36260F720C3B}"/>
          </ac:spMkLst>
        </pc:spChg>
        <pc:spChg chg="add del">
          <ac:chgData name="Simona Baerel (2234815)" userId="S::2234815@student.uwtsd.ac.uk::8f64952d-b02a-4c2a-979f-7f895eacd706" providerId="AD" clId="Web-{0B31D409-1C95-4207-989D-125AA576A14C}" dt="2023-10-28T13:32:47.178" v="215"/>
          <ac:spMkLst>
            <pc:docMk/>
            <pc:sldMk cId="3148651069" sldId="257"/>
            <ac:spMk id="297" creationId="{14847E93-7DC1-4D4B-8829-B19AA7137C50}"/>
          </ac:spMkLst>
        </pc:spChg>
        <pc:spChg chg="add del">
          <ac:chgData name="Simona Baerel (2234815)" userId="S::2234815@student.uwtsd.ac.uk::8f64952d-b02a-4c2a-979f-7f895eacd706" providerId="AD" clId="Web-{0B31D409-1C95-4207-989D-125AA576A14C}" dt="2023-10-28T13:32:47.178" v="215"/>
          <ac:spMkLst>
            <pc:docMk/>
            <pc:sldMk cId="3148651069" sldId="257"/>
            <ac:spMk id="298" creationId="{5566D6E1-03A1-4D73-A4E0-35D74D568A04}"/>
          </ac:spMkLst>
        </pc:spChg>
        <pc:spChg chg="add del">
          <ac:chgData name="Simona Baerel (2234815)" userId="S::2234815@student.uwtsd.ac.uk::8f64952d-b02a-4c2a-979f-7f895eacd706" providerId="AD" clId="Web-{0B31D409-1C95-4207-989D-125AA576A14C}" dt="2023-10-28T13:32:47.178" v="215"/>
          <ac:spMkLst>
            <pc:docMk/>
            <pc:sldMk cId="3148651069" sldId="257"/>
            <ac:spMk id="299" creationId="{9F835A99-04AC-494A-A572-AFE8413CC938}"/>
          </ac:spMkLst>
        </pc:spChg>
        <pc:spChg chg="add del">
          <ac:chgData name="Simona Baerel (2234815)" userId="S::2234815@student.uwtsd.ac.uk::8f64952d-b02a-4c2a-979f-7f895eacd706" providerId="AD" clId="Web-{0B31D409-1C95-4207-989D-125AA576A14C}" dt="2023-10-28T13:32:47.178" v="215"/>
          <ac:spMkLst>
            <pc:docMk/>
            <pc:sldMk cId="3148651069" sldId="257"/>
            <ac:spMk id="300" creationId="{FB51A0D8-9174-70B5-8F71-0601436E61BA}"/>
          </ac:spMkLst>
        </pc:spChg>
        <pc:spChg chg="add del">
          <ac:chgData name="Simona Baerel (2234815)" userId="S::2234815@student.uwtsd.ac.uk::8f64952d-b02a-4c2a-979f-7f895eacd706" providerId="AD" clId="Web-{0B31D409-1C95-4207-989D-125AA576A14C}" dt="2023-10-28T13:32:47.178" v="215"/>
          <ac:spMkLst>
            <pc:docMk/>
            <pc:sldMk cId="3148651069" sldId="257"/>
            <ac:spMk id="301" creationId="{7B786209-1B0B-4CA9-9BDD-F7327066A84D}"/>
          </ac:spMkLst>
        </pc:spChg>
        <pc:spChg chg="add del">
          <ac:chgData name="Simona Baerel (2234815)" userId="S::2234815@student.uwtsd.ac.uk::8f64952d-b02a-4c2a-979f-7f895eacd706" providerId="AD" clId="Web-{0B31D409-1C95-4207-989D-125AA576A14C}" dt="2023-10-28T13:32:47.178" v="215"/>
          <ac:spMkLst>
            <pc:docMk/>
            <pc:sldMk cId="3148651069" sldId="257"/>
            <ac:spMk id="302" creationId="{2D2964BB-484D-45AE-AD66-D407D0629652}"/>
          </ac:spMkLst>
        </pc:spChg>
        <pc:spChg chg="add del">
          <ac:chgData name="Simona Baerel (2234815)" userId="S::2234815@student.uwtsd.ac.uk::8f64952d-b02a-4c2a-979f-7f895eacd706" providerId="AD" clId="Web-{0B31D409-1C95-4207-989D-125AA576A14C}" dt="2023-10-28T13:32:47.178" v="215"/>
          <ac:spMkLst>
            <pc:docMk/>
            <pc:sldMk cId="3148651069" sldId="257"/>
            <ac:spMk id="303" creationId="{6691AC69-A76E-4DAB-B565-468B6B87ACF3}"/>
          </ac:spMkLst>
        </pc:spChg>
        <pc:spChg chg="add del">
          <ac:chgData name="Simona Baerel (2234815)" userId="S::2234815@student.uwtsd.ac.uk::8f64952d-b02a-4c2a-979f-7f895eacd706" providerId="AD" clId="Web-{0B31D409-1C95-4207-989D-125AA576A14C}" dt="2023-10-28T13:32:52.241" v="217"/>
          <ac:spMkLst>
            <pc:docMk/>
            <pc:sldMk cId="3148651069" sldId="257"/>
            <ac:spMk id="305" creationId="{1607EC0B-6F18-4CC6-A161-42CC6FAB22E9}"/>
          </ac:spMkLst>
        </pc:spChg>
        <pc:spChg chg="add del">
          <ac:chgData name="Simona Baerel (2234815)" userId="S::2234815@student.uwtsd.ac.uk::8f64952d-b02a-4c2a-979f-7f895eacd706" providerId="AD" clId="Web-{0B31D409-1C95-4207-989D-125AA576A14C}" dt="2023-10-28T13:32:52.241" v="217"/>
          <ac:spMkLst>
            <pc:docMk/>
            <pc:sldMk cId="3148651069" sldId="257"/>
            <ac:spMk id="312" creationId="{FB51A0D8-9174-70B5-8F71-0601436E61BA}"/>
          </ac:spMkLst>
        </pc:spChg>
        <pc:spChg chg="add del">
          <ac:chgData name="Simona Baerel (2234815)" userId="S::2234815@student.uwtsd.ac.uk::8f64952d-b02a-4c2a-979f-7f895eacd706" providerId="AD" clId="Web-{0B31D409-1C95-4207-989D-125AA576A14C}" dt="2023-10-28T13:32:57.726" v="219"/>
          <ac:spMkLst>
            <pc:docMk/>
            <pc:sldMk cId="3148651069" sldId="257"/>
            <ac:spMk id="314" creationId="{C0763A76-9F1C-4FC5-82B7-DD475DA461B2}"/>
          </ac:spMkLst>
        </pc:spChg>
        <pc:spChg chg="add del">
          <ac:chgData name="Simona Baerel (2234815)" userId="S::2234815@student.uwtsd.ac.uk::8f64952d-b02a-4c2a-979f-7f895eacd706" providerId="AD" clId="Web-{0B31D409-1C95-4207-989D-125AA576A14C}" dt="2023-10-28T13:32:57.726" v="219"/>
          <ac:spMkLst>
            <pc:docMk/>
            <pc:sldMk cId="3148651069" sldId="257"/>
            <ac:spMk id="315" creationId="{E81BF4F6-F2CF-4984-9D14-D6966D92F99F}"/>
          </ac:spMkLst>
        </pc:spChg>
        <pc:spChg chg="add del">
          <ac:chgData name="Simona Baerel (2234815)" userId="S::2234815@student.uwtsd.ac.uk::8f64952d-b02a-4c2a-979f-7f895eacd706" providerId="AD" clId="Web-{0B31D409-1C95-4207-989D-125AA576A14C}" dt="2023-10-28T13:32:57.726" v="219"/>
          <ac:spMkLst>
            <pc:docMk/>
            <pc:sldMk cId="3148651069" sldId="257"/>
            <ac:spMk id="316" creationId="{FB51A0D8-9174-70B5-8F71-0601436E61BA}"/>
          </ac:spMkLst>
        </pc:spChg>
        <pc:spChg chg="add del">
          <ac:chgData name="Simona Baerel (2234815)" userId="S::2234815@student.uwtsd.ac.uk::8f64952d-b02a-4c2a-979f-7f895eacd706" providerId="AD" clId="Web-{0B31D409-1C95-4207-989D-125AA576A14C}" dt="2023-10-28T13:33:00.976" v="221"/>
          <ac:spMkLst>
            <pc:docMk/>
            <pc:sldMk cId="3148651069" sldId="257"/>
            <ac:spMk id="319" creationId="{081EA652-8C6A-4E69-BEB9-170809474553}"/>
          </ac:spMkLst>
        </pc:spChg>
        <pc:spChg chg="add del">
          <ac:chgData name="Simona Baerel (2234815)" userId="S::2234815@student.uwtsd.ac.uk::8f64952d-b02a-4c2a-979f-7f895eacd706" providerId="AD" clId="Web-{0B31D409-1C95-4207-989D-125AA576A14C}" dt="2023-10-28T13:33:00.976" v="221"/>
          <ac:spMkLst>
            <pc:docMk/>
            <pc:sldMk cId="3148651069" sldId="257"/>
            <ac:spMk id="320" creationId="{5298780A-33B9-4EA2-8F67-DE68AD62841B}"/>
          </ac:spMkLst>
        </pc:spChg>
        <pc:spChg chg="add del">
          <ac:chgData name="Simona Baerel (2234815)" userId="S::2234815@student.uwtsd.ac.uk::8f64952d-b02a-4c2a-979f-7f895eacd706" providerId="AD" clId="Web-{0B31D409-1C95-4207-989D-125AA576A14C}" dt="2023-10-28T13:33:00.976" v="221"/>
          <ac:spMkLst>
            <pc:docMk/>
            <pc:sldMk cId="3148651069" sldId="257"/>
            <ac:spMk id="321" creationId="{7F488E8B-4E1E-4402-8935-D4E6C02615C7}"/>
          </ac:spMkLst>
        </pc:spChg>
        <pc:spChg chg="add del">
          <ac:chgData name="Simona Baerel (2234815)" userId="S::2234815@student.uwtsd.ac.uk::8f64952d-b02a-4c2a-979f-7f895eacd706" providerId="AD" clId="Web-{0B31D409-1C95-4207-989D-125AA576A14C}" dt="2023-10-28T13:33:00.976" v="221"/>
          <ac:spMkLst>
            <pc:docMk/>
            <pc:sldMk cId="3148651069" sldId="257"/>
            <ac:spMk id="322" creationId="{FB51A0D8-9174-70B5-8F71-0601436E61BA}"/>
          </ac:spMkLst>
        </pc:spChg>
        <pc:spChg chg="add del">
          <ac:chgData name="Simona Baerel (2234815)" userId="S::2234815@student.uwtsd.ac.uk::8f64952d-b02a-4c2a-979f-7f895eacd706" providerId="AD" clId="Web-{0B31D409-1C95-4207-989D-125AA576A14C}" dt="2023-10-28T13:33:04.007" v="223"/>
          <ac:spMkLst>
            <pc:docMk/>
            <pc:sldMk cId="3148651069" sldId="257"/>
            <ac:spMk id="324" creationId="{3AD318CC-E2A8-4E27-9548-A047A78999B1}"/>
          </ac:spMkLst>
        </pc:spChg>
        <pc:spChg chg="add del">
          <ac:chgData name="Simona Baerel (2234815)" userId="S::2234815@student.uwtsd.ac.uk::8f64952d-b02a-4c2a-979f-7f895eacd706" providerId="AD" clId="Web-{0B31D409-1C95-4207-989D-125AA576A14C}" dt="2023-10-28T13:33:04.007" v="223"/>
          <ac:spMkLst>
            <pc:docMk/>
            <pc:sldMk cId="3148651069" sldId="257"/>
            <ac:spMk id="328" creationId="{2C1BBA94-3F40-40AA-8BB9-E69E25E537C1}"/>
          </ac:spMkLst>
        </pc:spChg>
        <pc:spChg chg="add del">
          <ac:chgData name="Simona Baerel (2234815)" userId="S::2234815@student.uwtsd.ac.uk::8f64952d-b02a-4c2a-979f-7f895eacd706" providerId="AD" clId="Web-{0B31D409-1C95-4207-989D-125AA576A14C}" dt="2023-10-28T13:33:04.007" v="223"/>
          <ac:spMkLst>
            <pc:docMk/>
            <pc:sldMk cId="3148651069" sldId="257"/>
            <ac:spMk id="329" creationId="{FB51A0D8-9174-70B5-8F71-0601436E61BA}"/>
          </ac:spMkLst>
        </pc:spChg>
        <pc:spChg chg="add del">
          <ac:chgData name="Simona Baerel (2234815)" userId="S::2234815@student.uwtsd.ac.uk::8f64952d-b02a-4c2a-979f-7f895eacd706" providerId="AD" clId="Web-{0B31D409-1C95-4207-989D-125AA576A14C}" dt="2023-10-28T13:33:07.883" v="225"/>
          <ac:spMkLst>
            <pc:docMk/>
            <pc:sldMk cId="3148651069" sldId="257"/>
            <ac:spMk id="331" creationId="{1BB867FF-FC45-48F7-8104-F89BE54909F1}"/>
          </ac:spMkLst>
        </pc:spChg>
        <pc:spChg chg="add del">
          <ac:chgData name="Simona Baerel (2234815)" userId="S::2234815@student.uwtsd.ac.uk::8f64952d-b02a-4c2a-979f-7f895eacd706" providerId="AD" clId="Web-{0B31D409-1C95-4207-989D-125AA576A14C}" dt="2023-10-28T13:33:07.883" v="225"/>
          <ac:spMkLst>
            <pc:docMk/>
            <pc:sldMk cId="3148651069" sldId="257"/>
            <ac:spMk id="332" creationId="{8BB56887-D0D5-4F0C-9E19-7247EB83C8B7}"/>
          </ac:spMkLst>
        </pc:spChg>
        <pc:spChg chg="add del">
          <ac:chgData name="Simona Baerel (2234815)" userId="S::2234815@student.uwtsd.ac.uk::8f64952d-b02a-4c2a-979f-7f895eacd706" providerId="AD" clId="Web-{0B31D409-1C95-4207-989D-125AA576A14C}" dt="2023-10-28T13:33:07.883" v="225"/>
          <ac:spMkLst>
            <pc:docMk/>
            <pc:sldMk cId="3148651069" sldId="257"/>
            <ac:spMk id="333" creationId="{081E4A58-353D-44AE-B2FC-2A74E2E400F7}"/>
          </ac:spMkLst>
        </pc:spChg>
        <pc:spChg chg="add del">
          <ac:chgData name="Simona Baerel (2234815)" userId="S::2234815@student.uwtsd.ac.uk::8f64952d-b02a-4c2a-979f-7f895eacd706" providerId="AD" clId="Web-{0B31D409-1C95-4207-989D-125AA576A14C}" dt="2023-10-28T13:33:07.883" v="225"/>
          <ac:spMkLst>
            <pc:docMk/>
            <pc:sldMk cId="3148651069" sldId="257"/>
            <ac:spMk id="334" creationId="{FB51A0D8-9174-70B5-8F71-0601436E61BA}"/>
          </ac:spMkLst>
        </pc:spChg>
        <pc:spChg chg="add del">
          <ac:chgData name="Simona Baerel (2234815)" userId="S::2234815@student.uwtsd.ac.uk::8f64952d-b02a-4c2a-979f-7f895eacd706" providerId="AD" clId="Web-{0B31D409-1C95-4207-989D-125AA576A14C}" dt="2023-10-28T13:33:12.055" v="227"/>
          <ac:spMkLst>
            <pc:docMk/>
            <pc:sldMk cId="3148651069" sldId="257"/>
            <ac:spMk id="336" creationId="{E10650BA-D090-4A23-98E3-B48BBAEA9201}"/>
          </ac:spMkLst>
        </pc:spChg>
        <pc:spChg chg="add del">
          <ac:chgData name="Simona Baerel (2234815)" userId="S::2234815@student.uwtsd.ac.uk::8f64952d-b02a-4c2a-979f-7f895eacd706" providerId="AD" clId="Web-{0B31D409-1C95-4207-989D-125AA576A14C}" dt="2023-10-28T13:33:12.055" v="227"/>
          <ac:spMkLst>
            <pc:docMk/>
            <pc:sldMk cId="3148651069" sldId="257"/>
            <ac:spMk id="343" creationId="{FB51A0D8-9174-70B5-8F71-0601436E61BA}"/>
          </ac:spMkLst>
        </pc:spChg>
        <pc:spChg chg="add del">
          <ac:chgData name="Simona Baerel (2234815)" userId="S::2234815@student.uwtsd.ac.uk::8f64952d-b02a-4c2a-979f-7f895eacd706" providerId="AD" clId="Web-{0B31D409-1C95-4207-989D-125AA576A14C}" dt="2023-10-28T13:33:14.539" v="229"/>
          <ac:spMkLst>
            <pc:docMk/>
            <pc:sldMk cId="3148651069" sldId="257"/>
            <ac:spMk id="345" creationId="{2C61293E-6EBE-43EF-A52C-9BEBFD7679D4}"/>
          </ac:spMkLst>
        </pc:spChg>
        <pc:spChg chg="add del">
          <ac:chgData name="Simona Baerel (2234815)" userId="S::2234815@student.uwtsd.ac.uk::8f64952d-b02a-4c2a-979f-7f895eacd706" providerId="AD" clId="Web-{0B31D409-1C95-4207-989D-125AA576A14C}" dt="2023-10-28T13:33:14.539" v="229"/>
          <ac:spMkLst>
            <pc:docMk/>
            <pc:sldMk cId="3148651069" sldId="257"/>
            <ac:spMk id="347" creationId="{21540236-BFD5-4A9D-8840-4703E7F76825}"/>
          </ac:spMkLst>
        </pc:spChg>
        <pc:spChg chg="add del">
          <ac:chgData name="Simona Baerel (2234815)" userId="S::2234815@student.uwtsd.ac.uk::8f64952d-b02a-4c2a-979f-7f895eacd706" providerId="AD" clId="Web-{0B31D409-1C95-4207-989D-125AA576A14C}" dt="2023-10-28T13:33:14.539" v="229"/>
          <ac:spMkLst>
            <pc:docMk/>
            <pc:sldMk cId="3148651069" sldId="257"/>
            <ac:spMk id="348" creationId="{FB51A0D8-9174-70B5-8F71-0601436E61BA}"/>
          </ac:spMkLst>
        </pc:spChg>
        <pc:spChg chg="add del">
          <ac:chgData name="Simona Baerel (2234815)" userId="S::2234815@student.uwtsd.ac.uk::8f64952d-b02a-4c2a-979f-7f895eacd706" providerId="AD" clId="Web-{0B31D409-1C95-4207-989D-125AA576A14C}" dt="2023-10-28T13:33:17.337" v="231"/>
          <ac:spMkLst>
            <pc:docMk/>
            <pc:sldMk cId="3148651069" sldId="257"/>
            <ac:spMk id="350" creationId="{1709F1D5-B0F1-4714-A239-E5B61C161915}"/>
          </ac:spMkLst>
        </pc:spChg>
        <pc:spChg chg="add del">
          <ac:chgData name="Simona Baerel (2234815)" userId="S::2234815@student.uwtsd.ac.uk::8f64952d-b02a-4c2a-979f-7f895eacd706" providerId="AD" clId="Web-{0B31D409-1C95-4207-989D-125AA576A14C}" dt="2023-10-28T13:33:17.337" v="231"/>
          <ac:spMkLst>
            <pc:docMk/>
            <pc:sldMk cId="3148651069" sldId="257"/>
            <ac:spMk id="351" creationId="{228FB460-D3FF-4440-A020-05982A09E517}"/>
          </ac:spMkLst>
        </pc:spChg>
        <pc:spChg chg="add del">
          <ac:chgData name="Simona Baerel (2234815)" userId="S::2234815@student.uwtsd.ac.uk::8f64952d-b02a-4c2a-979f-7f895eacd706" providerId="AD" clId="Web-{0B31D409-1C95-4207-989D-125AA576A14C}" dt="2023-10-28T13:33:17.337" v="231"/>
          <ac:spMkLst>
            <pc:docMk/>
            <pc:sldMk cId="3148651069" sldId="257"/>
            <ac:spMk id="352" creationId="{14847E93-7DC1-4D4B-8829-B19AA7137C50}"/>
          </ac:spMkLst>
        </pc:spChg>
        <pc:spChg chg="add del">
          <ac:chgData name="Simona Baerel (2234815)" userId="S::2234815@student.uwtsd.ac.uk::8f64952d-b02a-4c2a-979f-7f895eacd706" providerId="AD" clId="Web-{0B31D409-1C95-4207-989D-125AA576A14C}" dt="2023-10-28T13:33:17.337" v="231"/>
          <ac:spMkLst>
            <pc:docMk/>
            <pc:sldMk cId="3148651069" sldId="257"/>
            <ac:spMk id="353" creationId="{5566D6E1-03A1-4D73-A4E0-35D74D568A04}"/>
          </ac:spMkLst>
        </pc:spChg>
        <pc:spChg chg="add del">
          <ac:chgData name="Simona Baerel (2234815)" userId="S::2234815@student.uwtsd.ac.uk::8f64952d-b02a-4c2a-979f-7f895eacd706" providerId="AD" clId="Web-{0B31D409-1C95-4207-989D-125AA576A14C}" dt="2023-10-28T13:33:17.337" v="231"/>
          <ac:spMkLst>
            <pc:docMk/>
            <pc:sldMk cId="3148651069" sldId="257"/>
            <ac:spMk id="354" creationId="{9F835A99-04AC-494A-A572-AFE8413CC938}"/>
          </ac:spMkLst>
        </pc:spChg>
        <pc:spChg chg="add del">
          <ac:chgData name="Simona Baerel (2234815)" userId="S::2234815@student.uwtsd.ac.uk::8f64952d-b02a-4c2a-979f-7f895eacd706" providerId="AD" clId="Web-{0B31D409-1C95-4207-989D-125AA576A14C}" dt="2023-10-28T13:33:17.337" v="231"/>
          <ac:spMkLst>
            <pc:docMk/>
            <pc:sldMk cId="3148651069" sldId="257"/>
            <ac:spMk id="355" creationId="{FB51A0D8-9174-70B5-8F71-0601436E61BA}"/>
          </ac:spMkLst>
        </pc:spChg>
        <pc:spChg chg="add del">
          <ac:chgData name="Simona Baerel (2234815)" userId="S::2234815@student.uwtsd.ac.uk::8f64952d-b02a-4c2a-979f-7f895eacd706" providerId="AD" clId="Web-{0B31D409-1C95-4207-989D-125AA576A14C}" dt="2023-10-28T13:33:17.337" v="231"/>
          <ac:spMkLst>
            <pc:docMk/>
            <pc:sldMk cId="3148651069" sldId="257"/>
            <ac:spMk id="356" creationId="{7B786209-1B0B-4CA9-9BDD-F7327066A84D}"/>
          </ac:spMkLst>
        </pc:spChg>
        <pc:spChg chg="add del">
          <ac:chgData name="Simona Baerel (2234815)" userId="S::2234815@student.uwtsd.ac.uk::8f64952d-b02a-4c2a-979f-7f895eacd706" providerId="AD" clId="Web-{0B31D409-1C95-4207-989D-125AA576A14C}" dt="2023-10-28T13:33:17.337" v="231"/>
          <ac:spMkLst>
            <pc:docMk/>
            <pc:sldMk cId="3148651069" sldId="257"/>
            <ac:spMk id="357" creationId="{2D2964BB-484D-45AE-AD66-D407D0629652}"/>
          </ac:spMkLst>
        </pc:spChg>
        <pc:spChg chg="add del">
          <ac:chgData name="Simona Baerel (2234815)" userId="S::2234815@student.uwtsd.ac.uk::8f64952d-b02a-4c2a-979f-7f895eacd706" providerId="AD" clId="Web-{0B31D409-1C95-4207-989D-125AA576A14C}" dt="2023-10-28T13:33:17.337" v="231"/>
          <ac:spMkLst>
            <pc:docMk/>
            <pc:sldMk cId="3148651069" sldId="257"/>
            <ac:spMk id="358" creationId="{6691AC69-A76E-4DAB-B565-468B6B87ACF3}"/>
          </ac:spMkLst>
        </pc:spChg>
        <pc:spChg chg="add del">
          <ac:chgData name="Simona Baerel (2234815)" userId="S::2234815@student.uwtsd.ac.uk::8f64952d-b02a-4c2a-979f-7f895eacd706" providerId="AD" clId="Web-{0B31D409-1C95-4207-989D-125AA576A14C}" dt="2023-10-28T13:33:20.665" v="233"/>
          <ac:spMkLst>
            <pc:docMk/>
            <pc:sldMk cId="3148651069" sldId="257"/>
            <ac:spMk id="360" creationId="{D038248A-211C-4EEC-8401-C761B929FB52}"/>
          </ac:spMkLst>
        </pc:spChg>
        <pc:spChg chg="add del">
          <ac:chgData name="Simona Baerel (2234815)" userId="S::2234815@student.uwtsd.ac.uk::8f64952d-b02a-4c2a-979f-7f895eacd706" providerId="AD" clId="Web-{0B31D409-1C95-4207-989D-125AA576A14C}" dt="2023-10-28T13:33:20.665" v="233"/>
          <ac:spMkLst>
            <pc:docMk/>
            <pc:sldMk cId="3148651069" sldId="257"/>
            <ac:spMk id="361" creationId="{C30A849F-66D9-40C8-BEC8-35AFF8F4568F}"/>
          </ac:spMkLst>
        </pc:spChg>
        <pc:spChg chg="add del">
          <ac:chgData name="Simona Baerel (2234815)" userId="S::2234815@student.uwtsd.ac.uk::8f64952d-b02a-4c2a-979f-7f895eacd706" providerId="AD" clId="Web-{0B31D409-1C95-4207-989D-125AA576A14C}" dt="2023-10-28T13:33:20.665" v="233"/>
          <ac:spMkLst>
            <pc:docMk/>
            <pc:sldMk cId="3148651069" sldId="257"/>
            <ac:spMk id="366" creationId="{FB51A0D8-9174-70B5-8F71-0601436E61BA}"/>
          </ac:spMkLst>
        </pc:spChg>
        <pc:spChg chg="add del">
          <ac:chgData name="Simona Baerel (2234815)" userId="S::2234815@student.uwtsd.ac.uk::8f64952d-b02a-4c2a-979f-7f895eacd706" providerId="AD" clId="Web-{0B31D409-1C95-4207-989D-125AA576A14C}" dt="2023-10-28T13:33:24.024" v="235"/>
          <ac:spMkLst>
            <pc:docMk/>
            <pc:sldMk cId="3148651069" sldId="257"/>
            <ac:spMk id="372" creationId="{C9A36457-A5F4-4103-A443-02581C09185B}"/>
          </ac:spMkLst>
        </pc:spChg>
        <pc:spChg chg="add del">
          <ac:chgData name="Simona Baerel (2234815)" userId="S::2234815@student.uwtsd.ac.uk::8f64952d-b02a-4c2a-979f-7f895eacd706" providerId="AD" clId="Web-{0B31D409-1C95-4207-989D-125AA576A14C}" dt="2023-10-28T13:33:24.024" v="235"/>
          <ac:spMkLst>
            <pc:docMk/>
            <pc:sldMk cId="3148651069" sldId="257"/>
            <ac:spMk id="373" creationId="{DC5FB7E8-B636-40FA-BE8D-48145C0F5C57}"/>
          </ac:spMkLst>
        </pc:spChg>
        <pc:spChg chg="add del">
          <ac:chgData name="Simona Baerel (2234815)" userId="S::2234815@student.uwtsd.ac.uk::8f64952d-b02a-4c2a-979f-7f895eacd706" providerId="AD" clId="Web-{0B31D409-1C95-4207-989D-125AA576A14C}" dt="2023-10-28T13:33:24.024" v="235"/>
          <ac:spMkLst>
            <pc:docMk/>
            <pc:sldMk cId="3148651069" sldId="257"/>
            <ac:spMk id="374" creationId="{FB51A0D8-9174-70B5-8F71-0601436E61BA}"/>
          </ac:spMkLst>
        </pc:spChg>
        <pc:spChg chg="add del">
          <ac:chgData name="Simona Baerel (2234815)" userId="S::2234815@student.uwtsd.ac.uk::8f64952d-b02a-4c2a-979f-7f895eacd706" providerId="AD" clId="Web-{0B31D409-1C95-4207-989D-125AA576A14C}" dt="2023-10-28T13:33:24.024" v="235"/>
          <ac:spMkLst>
            <pc:docMk/>
            <pc:sldMk cId="3148651069" sldId="257"/>
            <ac:spMk id="375" creationId="{142DCE2C-2863-46FA-9BE7-24365A24D9BA}"/>
          </ac:spMkLst>
        </pc:spChg>
        <pc:spChg chg="add del">
          <ac:chgData name="Simona Baerel (2234815)" userId="S::2234815@student.uwtsd.ac.uk::8f64952d-b02a-4c2a-979f-7f895eacd706" providerId="AD" clId="Web-{0B31D409-1C95-4207-989D-125AA576A14C}" dt="2023-10-28T13:33:26.400" v="237"/>
          <ac:spMkLst>
            <pc:docMk/>
            <pc:sldMk cId="3148651069" sldId="257"/>
            <ac:spMk id="377" creationId="{84697CDA-BDB7-4883-B48B-1D4EDB2F0E93}"/>
          </ac:spMkLst>
        </pc:spChg>
        <pc:spChg chg="add del">
          <ac:chgData name="Simona Baerel (2234815)" userId="S::2234815@student.uwtsd.ac.uk::8f64952d-b02a-4c2a-979f-7f895eacd706" providerId="AD" clId="Web-{0B31D409-1C95-4207-989D-125AA576A14C}" dt="2023-10-28T13:33:26.400" v="237"/>
          <ac:spMkLst>
            <pc:docMk/>
            <pc:sldMk cId="3148651069" sldId="257"/>
            <ac:spMk id="378" creationId="{0DC0EC46-2230-4728-856D-F3531112101A}"/>
          </ac:spMkLst>
        </pc:spChg>
        <pc:spChg chg="add del">
          <ac:chgData name="Simona Baerel (2234815)" userId="S::2234815@student.uwtsd.ac.uk::8f64952d-b02a-4c2a-979f-7f895eacd706" providerId="AD" clId="Web-{0B31D409-1C95-4207-989D-125AA576A14C}" dt="2023-10-28T13:33:26.400" v="237"/>
          <ac:spMkLst>
            <pc:docMk/>
            <pc:sldMk cId="3148651069" sldId="257"/>
            <ac:spMk id="379" creationId="{16A12243-4887-4E89-8347-1146AE5D14FC}"/>
          </ac:spMkLst>
        </pc:spChg>
        <pc:spChg chg="add del">
          <ac:chgData name="Simona Baerel (2234815)" userId="S::2234815@student.uwtsd.ac.uk::8f64952d-b02a-4c2a-979f-7f895eacd706" providerId="AD" clId="Web-{0B31D409-1C95-4207-989D-125AA576A14C}" dt="2023-10-28T13:33:26.400" v="237"/>
          <ac:spMkLst>
            <pc:docMk/>
            <pc:sldMk cId="3148651069" sldId="257"/>
            <ac:spMk id="380" creationId="{FB51A0D8-9174-70B5-8F71-0601436E61BA}"/>
          </ac:spMkLst>
        </pc:spChg>
        <pc:spChg chg="add del">
          <ac:chgData name="Simona Baerel (2234815)" userId="S::2234815@student.uwtsd.ac.uk::8f64952d-b02a-4c2a-979f-7f895eacd706" providerId="AD" clId="Web-{0B31D409-1C95-4207-989D-125AA576A14C}" dt="2023-10-28T13:33:36.150" v="239"/>
          <ac:spMkLst>
            <pc:docMk/>
            <pc:sldMk cId="3148651069" sldId="257"/>
            <ac:spMk id="382" creationId="{70DFC902-7D23-471A-B557-B6B6917D7A0D}"/>
          </ac:spMkLst>
        </pc:spChg>
        <pc:spChg chg="add del">
          <ac:chgData name="Simona Baerel (2234815)" userId="S::2234815@student.uwtsd.ac.uk::8f64952d-b02a-4c2a-979f-7f895eacd706" providerId="AD" clId="Web-{0B31D409-1C95-4207-989D-125AA576A14C}" dt="2023-10-28T13:33:36.150" v="239"/>
          <ac:spMkLst>
            <pc:docMk/>
            <pc:sldMk cId="3148651069" sldId="257"/>
            <ac:spMk id="383" creationId="{A55D5633-D557-4DCA-982C-FF36EB7A1C00}"/>
          </ac:spMkLst>
        </pc:spChg>
        <pc:spChg chg="add del">
          <ac:chgData name="Simona Baerel (2234815)" userId="S::2234815@student.uwtsd.ac.uk::8f64952d-b02a-4c2a-979f-7f895eacd706" providerId="AD" clId="Web-{0B31D409-1C95-4207-989D-125AA576A14C}" dt="2023-10-28T13:33:36.150" v="239"/>
          <ac:spMkLst>
            <pc:docMk/>
            <pc:sldMk cId="3148651069" sldId="257"/>
            <ac:spMk id="384" creationId="{450D3AD2-FA80-415F-A9CE-54D884561CD7}"/>
          </ac:spMkLst>
        </pc:spChg>
        <pc:spChg chg="add del">
          <ac:chgData name="Simona Baerel (2234815)" userId="S::2234815@student.uwtsd.ac.uk::8f64952d-b02a-4c2a-979f-7f895eacd706" providerId="AD" clId="Web-{0B31D409-1C95-4207-989D-125AA576A14C}" dt="2023-10-28T13:33:36.150" v="239"/>
          <ac:spMkLst>
            <pc:docMk/>
            <pc:sldMk cId="3148651069" sldId="257"/>
            <ac:spMk id="385" creationId="{FB51A0D8-9174-70B5-8F71-0601436E61BA}"/>
          </ac:spMkLst>
        </pc:spChg>
        <pc:spChg chg="add del">
          <ac:chgData name="Simona Baerel (2234815)" userId="S::2234815@student.uwtsd.ac.uk::8f64952d-b02a-4c2a-979f-7f895eacd706" providerId="AD" clId="Web-{0B31D409-1C95-4207-989D-125AA576A14C}" dt="2023-10-28T13:33:40.182" v="241"/>
          <ac:spMkLst>
            <pc:docMk/>
            <pc:sldMk cId="3148651069" sldId="257"/>
            <ac:spMk id="391" creationId="{FB51A0D8-9174-70B5-8F71-0601436E61BA}"/>
          </ac:spMkLst>
        </pc:spChg>
        <pc:spChg chg="add del">
          <ac:chgData name="Simona Baerel (2234815)" userId="S::2234815@student.uwtsd.ac.uk::8f64952d-b02a-4c2a-979f-7f895eacd706" providerId="AD" clId="Web-{0B31D409-1C95-4207-989D-125AA576A14C}" dt="2023-10-28T13:34:58.562" v="259"/>
          <ac:spMkLst>
            <pc:docMk/>
            <pc:sldMk cId="3148651069" sldId="257"/>
            <ac:spMk id="393" creationId="{21ED5FCA-9564-42B4-9F52-2CCED8ED60CA}"/>
          </ac:spMkLst>
        </pc:spChg>
        <pc:spChg chg="add del">
          <ac:chgData name="Simona Baerel (2234815)" userId="S::2234815@student.uwtsd.ac.uk::8f64952d-b02a-4c2a-979f-7f895eacd706" providerId="AD" clId="Web-{0B31D409-1C95-4207-989D-125AA576A14C}" dt="2023-10-28T13:34:58.562" v="259"/>
          <ac:spMkLst>
            <pc:docMk/>
            <pc:sldMk cId="3148651069" sldId="257"/>
            <ac:spMk id="395" creationId="{081E4A58-353D-44AE-B2FC-2A74E2E400F7}"/>
          </ac:spMkLst>
        </pc:spChg>
        <pc:spChg chg="add del mod">
          <ac:chgData name="Simona Baerel (2234815)" userId="S::2234815@student.uwtsd.ac.uk::8f64952d-b02a-4c2a-979f-7f895eacd706" providerId="AD" clId="Web-{0B31D409-1C95-4207-989D-125AA576A14C}" dt="2023-10-28T13:34:58.562" v="259"/>
          <ac:spMkLst>
            <pc:docMk/>
            <pc:sldMk cId="3148651069" sldId="257"/>
            <ac:spMk id="396" creationId="{FB51A0D8-9174-70B5-8F71-0601436E61BA}"/>
          </ac:spMkLst>
        </pc:spChg>
        <pc:spChg chg="add del">
          <ac:chgData name="Simona Baerel (2234815)" userId="S::2234815@student.uwtsd.ac.uk::8f64952d-b02a-4c2a-979f-7f895eacd706" providerId="AD" clId="Web-{0B31D409-1C95-4207-989D-125AA576A14C}" dt="2023-10-28T13:34:20.013" v="248"/>
          <ac:spMkLst>
            <pc:docMk/>
            <pc:sldMk cId="3148651069" sldId="257"/>
            <ac:spMk id="403" creationId="{E81BF4F6-F2CF-4984-9D14-D6966D92F99F}"/>
          </ac:spMkLst>
        </pc:spChg>
        <pc:spChg chg="add del">
          <ac:chgData name="Simona Baerel (2234815)" userId="S::2234815@student.uwtsd.ac.uk::8f64952d-b02a-4c2a-979f-7f895eacd706" providerId="AD" clId="Web-{0B31D409-1C95-4207-989D-125AA576A14C}" dt="2023-10-28T13:34:16.981" v="246"/>
          <ac:spMkLst>
            <pc:docMk/>
            <pc:sldMk cId="3148651069" sldId="257"/>
            <ac:spMk id="405" creationId="{21ED5FCA-9564-42B4-9F52-2CCED8ED60CA}"/>
          </ac:spMkLst>
        </pc:spChg>
        <pc:spChg chg="add del">
          <ac:chgData name="Simona Baerel (2234815)" userId="S::2234815@student.uwtsd.ac.uk::8f64952d-b02a-4c2a-979f-7f895eacd706" providerId="AD" clId="Web-{0B31D409-1C95-4207-989D-125AA576A14C}" dt="2023-10-28T13:34:16.981" v="246"/>
          <ac:spMkLst>
            <pc:docMk/>
            <pc:sldMk cId="3148651069" sldId="257"/>
            <ac:spMk id="406" creationId="{081E4A58-353D-44AE-B2FC-2A74E2E400F7}"/>
          </ac:spMkLst>
        </pc:spChg>
        <pc:spChg chg="add del">
          <ac:chgData name="Simona Baerel (2234815)" userId="S::2234815@student.uwtsd.ac.uk::8f64952d-b02a-4c2a-979f-7f895eacd706" providerId="AD" clId="Web-{0B31D409-1C95-4207-989D-125AA576A14C}" dt="2023-10-28T13:41:45.825" v="322"/>
          <ac:spMkLst>
            <pc:docMk/>
            <pc:sldMk cId="3148651069" sldId="257"/>
            <ac:spMk id="407" creationId="{DABE3E45-88CF-45D8-8D40-C773324D93F6}"/>
          </ac:spMkLst>
        </pc:spChg>
        <pc:spChg chg="add del">
          <ac:chgData name="Simona Baerel (2234815)" userId="S::2234815@student.uwtsd.ac.uk::8f64952d-b02a-4c2a-979f-7f895eacd706" providerId="AD" clId="Web-{0B31D409-1C95-4207-989D-125AA576A14C}" dt="2023-10-28T13:34:20.013" v="248"/>
          <ac:spMkLst>
            <pc:docMk/>
            <pc:sldMk cId="3148651069" sldId="257"/>
            <ac:spMk id="408" creationId="{C0763A76-9F1C-4FC5-82B7-DD475DA461B2}"/>
          </ac:spMkLst>
        </pc:spChg>
        <pc:spChg chg="add del">
          <ac:chgData name="Simona Baerel (2234815)" userId="S::2234815@student.uwtsd.ac.uk::8f64952d-b02a-4c2a-979f-7f895eacd706" providerId="AD" clId="Web-{0B31D409-1C95-4207-989D-125AA576A14C}" dt="2023-10-28T13:34:20.013" v="248"/>
          <ac:spMkLst>
            <pc:docMk/>
            <pc:sldMk cId="3148651069" sldId="257"/>
            <ac:spMk id="409" creationId="{FB51A0D8-9174-70B5-8F71-0601436E61BA}"/>
          </ac:spMkLst>
        </pc:spChg>
        <pc:spChg chg="add del">
          <ac:chgData name="Simona Baerel (2234815)" userId="S::2234815@student.uwtsd.ac.uk::8f64952d-b02a-4c2a-979f-7f895eacd706" providerId="AD" clId="Web-{0B31D409-1C95-4207-989D-125AA576A14C}" dt="2023-10-28T13:34:24.404" v="250"/>
          <ac:spMkLst>
            <pc:docMk/>
            <pc:sldMk cId="3148651069" sldId="257"/>
            <ac:spMk id="411" creationId="{3ECBE1F1-D69B-4AFA-ABD5-8E41720EF6DE}"/>
          </ac:spMkLst>
        </pc:spChg>
        <pc:spChg chg="add del">
          <ac:chgData name="Simona Baerel (2234815)" userId="S::2234815@student.uwtsd.ac.uk::8f64952d-b02a-4c2a-979f-7f895eacd706" providerId="AD" clId="Web-{0B31D409-1C95-4207-989D-125AA576A14C}" dt="2023-10-28T13:34:24.404" v="250"/>
          <ac:spMkLst>
            <pc:docMk/>
            <pc:sldMk cId="3148651069" sldId="257"/>
            <ac:spMk id="412" creationId="{603A6265-E10C-4B85-9C20-E75FCAF9CC63}"/>
          </ac:spMkLst>
        </pc:spChg>
        <pc:spChg chg="add del">
          <ac:chgData name="Simona Baerel (2234815)" userId="S::2234815@student.uwtsd.ac.uk::8f64952d-b02a-4c2a-979f-7f895eacd706" providerId="AD" clId="Web-{0B31D409-1C95-4207-989D-125AA576A14C}" dt="2023-10-28T13:34:24.404" v="250"/>
          <ac:spMkLst>
            <pc:docMk/>
            <pc:sldMk cId="3148651069" sldId="257"/>
            <ac:spMk id="413" creationId="{FB51A0D8-9174-70B5-8F71-0601436E61BA}"/>
          </ac:spMkLst>
        </pc:spChg>
        <pc:spChg chg="add del">
          <ac:chgData name="Simona Baerel (2234815)" userId="S::2234815@student.uwtsd.ac.uk::8f64952d-b02a-4c2a-979f-7f895eacd706" providerId="AD" clId="Web-{0B31D409-1C95-4207-989D-125AA576A14C}" dt="2023-10-28T13:34:41.171" v="252"/>
          <ac:spMkLst>
            <pc:docMk/>
            <pc:sldMk cId="3148651069" sldId="257"/>
            <ac:spMk id="415" creationId="{C3896A03-3945-419A-B66B-4EE266EDD152}"/>
          </ac:spMkLst>
        </pc:spChg>
        <pc:spChg chg="add del">
          <ac:chgData name="Simona Baerel (2234815)" userId="S::2234815@student.uwtsd.ac.uk::8f64952d-b02a-4c2a-979f-7f895eacd706" providerId="AD" clId="Web-{0B31D409-1C95-4207-989D-125AA576A14C}" dt="2023-10-28T13:34:41.171" v="252"/>
          <ac:spMkLst>
            <pc:docMk/>
            <pc:sldMk cId="3148651069" sldId="257"/>
            <ac:spMk id="416" creationId="{B34F5AD2-EDBD-4BBD-A55C-EAFFD0C7097A}"/>
          </ac:spMkLst>
        </pc:spChg>
        <pc:spChg chg="add del">
          <ac:chgData name="Simona Baerel (2234815)" userId="S::2234815@student.uwtsd.ac.uk::8f64952d-b02a-4c2a-979f-7f895eacd706" providerId="AD" clId="Web-{0B31D409-1C95-4207-989D-125AA576A14C}" dt="2023-10-28T13:34:41.171" v="252"/>
          <ac:spMkLst>
            <pc:docMk/>
            <pc:sldMk cId="3148651069" sldId="257"/>
            <ac:spMk id="417" creationId="{450D3AD2-FA80-415F-A9CE-54D884561CD7}"/>
          </ac:spMkLst>
        </pc:spChg>
        <pc:spChg chg="add del">
          <ac:chgData name="Simona Baerel (2234815)" userId="S::2234815@student.uwtsd.ac.uk::8f64952d-b02a-4c2a-979f-7f895eacd706" providerId="AD" clId="Web-{0B31D409-1C95-4207-989D-125AA576A14C}" dt="2023-10-28T13:34:41.171" v="252"/>
          <ac:spMkLst>
            <pc:docMk/>
            <pc:sldMk cId="3148651069" sldId="257"/>
            <ac:spMk id="418" creationId="{FB51A0D8-9174-70B5-8F71-0601436E61BA}"/>
          </ac:spMkLst>
        </pc:spChg>
        <pc:spChg chg="add del">
          <ac:chgData name="Simona Baerel (2234815)" userId="S::2234815@student.uwtsd.ac.uk::8f64952d-b02a-4c2a-979f-7f895eacd706" providerId="AD" clId="Web-{0B31D409-1C95-4207-989D-125AA576A14C}" dt="2023-10-28T13:34:53.875" v="254"/>
          <ac:spMkLst>
            <pc:docMk/>
            <pc:sldMk cId="3148651069" sldId="257"/>
            <ac:spMk id="420" creationId="{4F7EBAE4-9945-4473-9E34-B2C66EA0F03D}"/>
          </ac:spMkLst>
        </pc:spChg>
        <pc:spChg chg="add del">
          <ac:chgData name="Simona Baerel (2234815)" userId="S::2234815@student.uwtsd.ac.uk::8f64952d-b02a-4c2a-979f-7f895eacd706" providerId="AD" clId="Web-{0B31D409-1C95-4207-989D-125AA576A14C}" dt="2023-10-28T13:34:53.875" v="254"/>
          <ac:spMkLst>
            <pc:docMk/>
            <pc:sldMk cId="3148651069" sldId="257"/>
            <ac:spMk id="421" creationId="{FB51A0D8-9174-70B5-8F71-0601436E61BA}"/>
          </ac:spMkLst>
        </pc:spChg>
        <pc:spChg chg="add del">
          <ac:chgData name="Simona Baerel (2234815)" userId="S::2234815@student.uwtsd.ac.uk::8f64952d-b02a-4c2a-979f-7f895eacd706" providerId="AD" clId="Web-{0B31D409-1C95-4207-989D-125AA576A14C}" dt="2023-10-28T13:34:53.875" v="254"/>
          <ac:spMkLst>
            <pc:docMk/>
            <pc:sldMk cId="3148651069" sldId="257"/>
            <ac:spMk id="422" creationId="{70BEB1E7-2F88-40BC-B73D-42E5B6F80BFC}"/>
          </ac:spMkLst>
        </pc:spChg>
        <pc:spChg chg="add del">
          <ac:chgData name="Simona Baerel (2234815)" userId="S::2234815@student.uwtsd.ac.uk::8f64952d-b02a-4c2a-979f-7f895eacd706" providerId="AD" clId="Web-{0B31D409-1C95-4207-989D-125AA576A14C}" dt="2023-10-28T13:34:53.875" v="254"/>
          <ac:spMkLst>
            <pc:docMk/>
            <pc:sldMk cId="3148651069" sldId="257"/>
            <ac:spMk id="423" creationId="{A7B99495-F43F-4D80-A44F-2CB4764EB90B}"/>
          </ac:spMkLst>
        </pc:spChg>
        <pc:spChg chg="add del">
          <ac:chgData name="Simona Baerel (2234815)" userId="S::2234815@student.uwtsd.ac.uk::8f64952d-b02a-4c2a-979f-7f895eacd706" providerId="AD" clId="Web-{0B31D409-1C95-4207-989D-125AA576A14C}" dt="2023-10-28T13:34:56.203" v="256"/>
          <ac:spMkLst>
            <pc:docMk/>
            <pc:sldMk cId="3148651069" sldId="257"/>
            <ac:spMk id="425" creationId="{4AC6B390-BC59-4F1D-A0EE-D71A92F0A0B2}"/>
          </ac:spMkLst>
        </pc:spChg>
        <pc:spChg chg="add del">
          <ac:chgData name="Simona Baerel (2234815)" userId="S::2234815@student.uwtsd.ac.uk::8f64952d-b02a-4c2a-979f-7f895eacd706" providerId="AD" clId="Web-{0B31D409-1C95-4207-989D-125AA576A14C}" dt="2023-10-28T13:34:56.203" v="256"/>
          <ac:spMkLst>
            <pc:docMk/>
            <pc:sldMk cId="3148651069" sldId="257"/>
            <ac:spMk id="426" creationId="{B6C60D79-16F1-4C4B-B7E3-7634E7069CDE}"/>
          </ac:spMkLst>
        </pc:spChg>
        <pc:spChg chg="add del">
          <ac:chgData name="Simona Baerel (2234815)" userId="S::2234815@student.uwtsd.ac.uk::8f64952d-b02a-4c2a-979f-7f895eacd706" providerId="AD" clId="Web-{0B31D409-1C95-4207-989D-125AA576A14C}" dt="2023-10-28T13:34:56.203" v="256"/>
          <ac:spMkLst>
            <pc:docMk/>
            <pc:sldMk cId="3148651069" sldId="257"/>
            <ac:spMk id="427" creationId="{426B127E-6498-4C77-9C9D-4553A5113B80}"/>
          </ac:spMkLst>
        </pc:spChg>
        <pc:spChg chg="add del">
          <ac:chgData name="Simona Baerel (2234815)" userId="S::2234815@student.uwtsd.ac.uk::8f64952d-b02a-4c2a-979f-7f895eacd706" providerId="AD" clId="Web-{0B31D409-1C95-4207-989D-125AA576A14C}" dt="2023-10-28T13:34:56.203" v="256"/>
          <ac:spMkLst>
            <pc:docMk/>
            <pc:sldMk cId="3148651069" sldId="257"/>
            <ac:spMk id="428" creationId="{FB51A0D8-9174-70B5-8F71-0601436E61BA}"/>
          </ac:spMkLst>
        </pc:spChg>
        <pc:spChg chg="add del">
          <ac:chgData name="Simona Baerel (2234815)" userId="S::2234815@student.uwtsd.ac.uk::8f64952d-b02a-4c2a-979f-7f895eacd706" providerId="AD" clId="Web-{0B31D409-1C95-4207-989D-125AA576A14C}" dt="2023-10-28T13:34:58.531" v="258"/>
          <ac:spMkLst>
            <pc:docMk/>
            <pc:sldMk cId="3148651069" sldId="257"/>
            <ac:spMk id="430" creationId="{C3896A03-3945-419A-B66B-4EE266EDD152}"/>
          </ac:spMkLst>
        </pc:spChg>
        <pc:spChg chg="add del">
          <ac:chgData name="Simona Baerel (2234815)" userId="S::2234815@student.uwtsd.ac.uk::8f64952d-b02a-4c2a-979f-7f895eacd706" providerId="AD" clId="Web-{0B31D409-1C95-4207-989D-125AA576A14C}" dt="2023-10-28T13:34:58.531" v="258"/>
          <ac:spMkLst>
            <pc:docMk/>
            <pc:sldMk cId="3148651069" sldId="257"/>
            <ac:spMk id="431" creationId="{B34F5AD2-EDBD-4BBD-A55C-EAFFD0C7097A}"/>
          </ac:spMkLst>
        </pc:spChg>
        <pc:spChg chg="add del">
          <ac:chgData name="Simona Baerel (2234815)" userId="S::2234815@student.uwtsd.ac.uk::8f64952d-b02a-4c2a-979f-7f895eacd706" providerId="AD" clId="Web-{0B31D409-1C95-4207-989D-125AA576A14C}" dt="2023-10-28T13:34:58.531" v="258"/>
          <ac:spMkLst>
            <pc:docMk/>
            <pc:sldMk cId="3148651069" sldId="257"/>
            <ac:spMk id="432" creationId="{C7E45F96-1292-4827-BBD9-CC1AE3B23BFD}"/>
          </ac:spMkLst>
        </pc:spChg>
        <pc:spChg chg="add del">
          <ac:chgData name="Simona Baerel (2234815)" userId="S::2234815@student.uwtsd.ac.uk::8f64952d-b02a-4c2a-979f-7f895eacd706" providerId="AD" clId="Web-{0B31D409-1C95-4207-989D-125AA576A14C}" dt="2023-10-28T13:34:58.531" v="258"/>
          <ac:spMkLst>
            <pc:docMk/>
            <pc:sldMk cId="3148651069" sldId="257"/>
            <ac:spMk id="433" creationId="{FB51A0D8-9174-70B5-8F71-0601436E61BA}"/>
          </ac:spMkLst>
        </pc:spChg>
        <pc:spChg chg="add del">
          <ac:chgData name="Simona Baerel (2234815)" userId="S::2234815@student.uwtsd.ac.uk::8f64952d-b02a-4c2a-979f-7f895eacd706" providerId="AD" clId="Web-{0B31D409-1C95-4207-989D-125AA576A14C}" dt="2023-10-28T13:41:45.825" v="322"/>
          <ac:spMkLst>
            <pc:docMk/>
            <pc:sldMk cId="3148651069" sldId="257"/>
            <ac:spMk id="435" creationId="{1CD81A2A-6ED4-4EF4-A14C-912D31E14800}"/>
          </ac:spMkLst>
        </pc:spChg>
        <pc:spChg chg="add del">
          <ac:chgData name="Simona Baerel (2234815)" userId="S::2234815@student.uwtsd.ac.uk::8f64952d-b02a-4c2a-979f-7f895eacd706" providerId="AD" clId="Web-{0B31D409-1C95-4207-989D-125AA576A14C}" dt="2023-10-28T13:41:45.825" v="322"/>
          <ac:spMkLst>
            <pc:docMk/>
            <pc:sldMk cId="3148651069" sldId="257"/>
            <ac:spMk id="436" creationId="{1661932C-CA15-4E17-B115-FAE7CBEE4789}"/>
          </ac:spMkLst>
        </pc:spChg>
        <pc:spChg chg="add mod ord">
          <ac:chgData name="Simona Baerel (2234815)" userId="S::2234815@student.uwtsd.ac.uk::8f64952d-b02a-4c2a-979f-7f895eacd706" providerId="AD" clId="Web-{0B31D409-1C95-4207-989D-125AA576A14C}" dt="2023-10-28T13:45:35.045" v="337" actId="14100"/>
          <ac:spMkLst>
            <pc:docMk/>
            <pc:sldMk cId="3148651069" sldId="257"/>
            <ac:spMk id="437" creationId="{FB51A0D8-9174-70B5-8F71-0601436E61BA}"/>
          </ac:spMkLst>
        </pc:spChg>
        <pc:spChg chg="add del">
          <ac:chgData name="Simona Baerel (2234815)" userId="S::2234815@student.uwtsd.ac.uk::8f64952d-b02a-4c2a-979f-7f895eacd706" providerId="AD" clId="Web-{0B31D409-1C95-4207-989D-125AA576A14C}" dt="2023-10-28T13:41:45.825" v="322"/>
          <ac:spMkLst>
            <pc:docMk/>
            <pc:sldMk cId="3148651069" sldId="257"/>
            <ac:spMk id="438" creationId="{8590ADD5-9383-4D3D-9047-3DA2593CCB5D}"/>
          </ac:spMkLst>
        </pc:spChg>
        <pc:spChg chg="add del">
          <ac:chgData name="Simona Baerel (2234815)" userId="S::2234815@student.uwtsd.ac.uk::8f64952d-b02a-4c2a-979f-7f895eacd706" providerId="AD" clId="Web-{0B31D409-1C95-4207-989D-125AA576A14C}" dt="2023-10-28T13:41:45.825" v="322"/>
          <ac:spMkLst>
            <pc:docMk/>
            <pc:sldMk cId="3148651069" sldId="257"/>
            <ac:spMk id="440" creationId="{B91ECDA9-56DC-4270-8F33-01C5637B8CEB}"/>
          </ac:spMkLst>
        </pc:spChg>
        <pc:spChg chg="add del">
          <ac:chgData name="Simona Baerel (2234815)" userId="S::2234815@student.uwtsd.ac.uk::8f64952d-b02a-4c2a-979f-7f895eacd706" providerId="AD" clId="Web-{0B31D409-1C95-4207-989D-125AA576A14C}" dt="2023-10-28T13:41:45.825" v="322"/>
          <ac:spMkLst>
            <pc:docMk/>
            <pc:sldMk cId="3148651069" sldId="257"/>
            <ac:spMk id="441" creationId="{75F47824-961D-465D-84F9-EAE11BC6173B}"/>
          </ac:spMkLst>
        </pc:spChg>
        <pc:spChg chg="add del">
          <ac:chgData name="Simona Baerel (2234815)" userId="S::2234815@student.uwtsd.ac.uk::8f64952d-b02a-4c2a-979f-7f895eacd706" providerId="AD" clId="Web-{0B31D409-1C95-4207-989D-125AA576A14C}" dt="2023-10-28T13:41:45.825" v="322"/>
          <ac:spMkLst>
            <pc:docMk/>
            <pc:sldMk cId="3148651069" sldId="257"/>
            <ac:spMk id="442" creationId="{FEC9DA3E-C1D7-472D-B7C0-F71AE41FBA23}"/>
          </ac:spMkLst>
        </pc:spChg>
        <pc:spChg chg="add del">
          <ac:chgData name="Simona Baerel (2234815)" userId="S::2234815@student.uwtsd.ac.uk::8f64952d-b02a-4c2a-979f-7f895eacd706" providerId="AD" clId="Web-{0B31D409-1C95-4207-989D-125AA576A14C}" dt="2023-10-28T13:41:57.154" v="324"/>
          <ac:spMkLst>
            <pc:docMk/>
            <pc:sldMk cId="3148651069" sldId="257"/>
            <ac:spMk id="443" creationId="{05F15086-5695-4522-B72F-AD8FEC22E005}"/>
          </ac:spMkLst>
        </pc:spChg>
        <pc:spChg chg="add del">
          <ac:chgData name="Simona Baerel (2234815)" userId="S::2234815@student.uwtsd.ac.uk::8f64952d-b02a-4c2a-979f-7f895eacd706" providerId="AD" clId="Web-{0B31D409-1C95-4207-989D-125AA576A14C}" dt="2023-10-28T13:41:57.154" v="324"/>
          <ac:spMkLst>
            <pc:docMk/>
            <pc:sldMk cId="3148651069" sldId="257"/>
            <ac:spMk id="444" creationId="{B10BB131-AC8E-4A8E-A5D1-36260F720C3B}"/>
          </ac:spMkLst>
        </pc:spChg>
        <pc:spChg chg="add del">
          <ac:chgData name="Simona Baerel (2234815)" userId="S::2234815@student.uwtsd.ac.uk::8f64952d-b02a-4c2a-979f-7f895eacd706" providerId="AD" clId="Web-{0B31D409-1C95-4207-989D-125AA576A14C}" dt="2023-10-28T13:41:57.154" v="324"/>
          <ac:spMkLst>
            <pc:docMk/>
            <pc:sldMk cId="3148651069" sldId="257"/>
            <ac:spMk id="446" creationId="{5B7778FC-632E-4DCA-A7CB-0D7731CCF970}"/>
          </ac:spMkLst>
        </pc:spChg>
        <pc:spChg chg="add del">
          <ac:chgData name="Simona Baerel (2234815)" userId="S::2234815@student.uwtsd.ac.uk::8f64952d-b02a-4c2a-979f-7f895eacd706" providerId="AD" clId="Web-{0B31D409-1C95-4207-989D-125AA576A14C}" dt="2023-10-28T13:41:57.154" v="324"/>
          <ac:spMkLst>
            <pc:docMk/>
            <pc:sldMk cId="3148651069" sldId="257"/>
            <ac:spMk id="448" creationId="{FA23A907-97FB-4A8F-880A-DD77401C4296}"/>
          </ac:spMkLst>
        </pc:spChg>
        <pc:spChg chg="add del">
          <ac:chgData name="Simona Baerel (2234815)" userId="S::2234815@student.uwtsd.ac.uk::8f64952d-b02a-4c2a-979f-7f895eacd706" providerId="AD" clId="Web-{0B31D409-1C95-4207-989D-125AA576A14C}" dt="2023-10-28T13:41:59.561" v="326"/>
          <ac:spMkLst>
            <pc:docMk/>
            <pc:sldMk cId="3148651069" sldId="257"/>
            <ac:spMk id="450" creationId="{42A4FC2C-047E-45A5-965D-8E1E3BF09BC6}"/>
          </ac:spMkLst>
        </pc:spChg>
        <pc:spChg chg="add del">
          <ac:chgData name="Simona Baerel (2234815)" userId="S::2234815@student.uwtsd.ac.uk::8f64952d-b02a-4c2a-979f-7f895eacd706" providerId="AD" clId="Web-{0B31D409-1C95-4207-989D-125AA576A14C}" dt="2023-10-28T13:42:03.045" v="328"/>
          <ac:spMkLst>
            <pc:docMk/>
            <pc:sldMk cId="3148651069" sldId="257"/>
            <ac:spMk id="453" creationId="{6A84B152-3496-4C52-AF08-97AFFC09DD2C}"/>
          </ac:spMkLst>
        </pc:spChg>
        <pc:spChg chg="add del">
          <ac:chgData name="Simona Baerel (2234815)" userId="S::2234815@student.uwtsd.ac.uk::8f64952d-b02a-4c2a-979f-7f895eacd706" providerId="AD" clId="Web-{0B31D409-1C95-4207-989D-125AA576A14C}" dt="2023-10-28T13:42:03.045" v="328"/>
          <ac:spMkLst>
            <pc:docMk/>
            <pc:sldMk cId="3148651069" sldId="257"/>
            <ac:spMk id="454" creationId="{B621D332-7329-4994-8836-C429A51B7549}"/>
          </ac:spMkLst>
        </pc:spChg>
        <pc:spChg chg="add del">
          <ac:chgData name="Simona Baerel (2234815)" userId="S::2234815@student.uwtsd.ac.uk::8f64952d-b02a-4c2a-979f-7f895eacd706" providerId="AD" clId="Web-{0B31D409-1C95-4207-989D-125AA576A14C}" dt="2023-10-28T13:42:03.045" v="328"/>
          <ac:spMkLst>
            <pc:docMk/>
            <pc:sldMk cId="3148651069" sldId="257"/>
            <ac:spMk id="455" creationId="{6B2ADB95-0FA3-4BD7-A8AC-89D014A83E5B}"/>
          </ac:spMkLst>
        </pc:spChg>
        <pc:spChg chg="add del">
          <ac:chgData name="Simona Baerel (2234815)" userId="S::2234815@student.uwtsd.ac.uk::8f64952d-b02a-4c2a-979f-7f895eacd706" providerId="AD" clId="Web-{0B31D409-1C95-4207-989D-125AA576A14C}" dt="2023-10-28T13:42:03.045" v="328"/>
          <ac:spMkLst>
            <pc:docMk/>
            <pc:sldMk cId="3148651069" sldId="257"/>
            <ac:spMk id="456" creationId="{2D20F754-35A9-4508-BE3C-C59996D1437B}"/>
          </ac:spMkLst>
        </pc:spChg>
        <pc:spChg chg="add del">
          <ac:chgData name="Simona Baerel (2234815)" userId="S::2234815@student.uwtsd.ac.uk::8f64952d-b02a-4c2a-979f-7f895eacd706" providerId="AD" clId="Web-{0B31D409-1C95-4207-989D-125AA576A14C}" dt="2023-10-28T13:42:03.045" v="328"/>
          <ac:spMkLst>
            <pc:docMk/>
            <pc:sldMk cId="3148651069" sldId="257"/>
            <ac:spMk id="457" creationId="{C924DBCE-E731-4B22-8181-A39C1D86276C}"/>
          </ac:spMkLst>
        </pc:spChg>
        <pc:spChg chg="add del">
          <ac:chgData name="Simona Baerel (2234815)" userId="S::2234815@student.uwtsd.ac.uk::8f64952d-b02a-4c2a-979f-7f895eacd706" providerId="AD" clId="Web-{0B31D409-1C95-4207-989D-125AA576A14C}" dt="2023-10-28T13:42:03.045" v="328"/>
          <ac:spMkLst>
            <pc:docMk/>
            <pc:sldMk cId="3148651069" sldId="257"/>
            <ac:spMk id="458" creationId="{4CBF9756-6AC8-4C65-84DF-56FBFFA1D873}"/>
          </ac:spMkLst>
        </pc:spChg>
        <pc:spChg chg="add del">
          <ac:chgData name="Simona Baerel (2234815)" userId="S::2234815@student.uwtsd.ac.uk::8f64952d-b02a-4c2a-979f-7f895eacd706" providerId="AD" clId="Web-{0B31D409-1C95-4207-989D-125AA576A14C}" dt="2023-10-28T13:42:03.045" v="328"/>
          <ac:spMkLst>
            <pc:docMk/>
            <pc:sldMk cId="3148651069" sldId="257"/>
            <ac:spMk id="459" creationId="{2D385988-EAAF-4C27-AF8A-2BFBECAF3D4F}"/>
          </ac:spMkLst>
        </pc:spChg>
        <pc:spChg chg="add del">
          <ac:chgData name="Simona Baerel (2234815)" userId="S::2234815@student.uwtsd.ac.uk::8f64952d-b02a-4c2a-979f-7f895eacd706" providerId="AD" clId="Web-{0B31D409-1C95-4207-989D-125AA576A14C}" dt="2023-10-28T13:42:06.358" v="330"/>
          <ac:spMkLst>
            <pc:docMk/>
            <pc:sldMk cId="3148651069" sldId="257"/>
            <ac:spMk id="461" creationId="{D3E17859-C5F0-476F-A082-A4CB8841DB24}"/>
          </ac:spMkLst>
        </pc:spChg>
        <pc:spChg chg="add del">
          <ac:chgData name="Simona Baerel (2234815)" userId="S::2234815@student.uwtsd.ac.uk::8f64952d-b02a-4c2a-979f-7f895eacd706" providerId="AD" clId="Web-{0B31D409-1C95-4207-989D-125AA576A14C}" dt="2023-10-28T13:42:06.358" v="330"/>
          <ac:spMkLst>
            <pc:docMk/>
            <pc:sldMk cId="3148651069" sldId="257"/>
            <ac:spMk id="462" creationId="{70BEB1E7-2F88-40BC-B73D-42E5B6F80BFC}"/>
          </ac:spMkLst>
        </pc:spChg>
        <pc:spChg chg="add del">
          <ac:chgData name="Simona Baerel (2234815)" userId="S::2234815@student.uwtsd.ac.uk::8f64952d-b02a-4c2a-979f-7f895eacd706" providerId="AD" clId="Web-{0B31D409-1C95-4207-989D-125AA576A14C}" dt="2023-10-28T13:42:06.358" v="330"/>
          <ac:spMkLst>
            <pc:docMk/>
            <pc:sldMk cId="3148651069" sldId="257"/>
            <ac:spMk id="463" creationId="{A7B99495-F43F-4D80-A44F-2CB4764EB90B}"/>
          </ac:spMkLst>
        </pc:spChg>
        <pc:spChg chg="add">
          <ac:chgData name="Simona Baerel (2234815)" userId="S::2234815@student.uwtsd.ac.uk::8f64952d-b02a-4c2a-979f-7f895eacd706" providerId="AD" clId="Web-{0B31D409-1C95-4207-989D-125AA576A14C}" dt="2023-10-28T13:42:06.374" v="331"/>
          <ac:spMkLst>
            <pc:docMk/>
            <pc:sldMk cId="3148651069" sldId="257"/>
            <ac:spMk id="465" creationId="{6A84B152-3496-4C52-AF08-97AFFC09DD2C}"/>
          </ac:spMkLst>
        </pc:spChg>
        <pc:spChg chg="add">
          <ac:chgData name="Simona Baerel (2234815)" userId="S::2234815@student.uwtsd.ac.uk::8f64952d-b02a-4c2a-979f-7f895eacd706" providerId="AD" clId="Web-{0B31D409-1C95-4207-989D-125AA576A14C}" dt="2023-10-28T13:42:06.374" v="331"/>
          <ac:spMkLst>
            <pc:docMk/>
            <pc:sldMk cId="3148651069" sldId="257"/>
            <ac:spMk id="466" creationId="{6B2ADB95-0FA3-4BD7-A8AC-89D014A83E5B}"/>
          </ac:spMkLst>
        </pc:spChg>
        <pc:spChg chg="add">
          <ac:chgData name="Simona Baerel (2234815)" userId="S::2234815@student.uwtsd.ac.uk::8f64952d-b02a-4c2a-979f-7f895eacd706" providerId="AD" clId="Web-{0B31D409-1C95-4207-989D-125AA576A14C}" dt="2023-10-28T13:42:06.374" v="331"/>
          <ac:spMkLst>
            <pc:docMk/>
            <pc:sldMk cId="3148651069" sldId="257"/>
            <ac:spMk id="467" creationId="{C924DBCE-E731-4B22-8181-A39C1D86276C}"/>
          </ac:spMkLst>
        </pc:spChg>
        <pc:spChg chg="add">
          <ac:chgData name="Simona Baerel (2234815)" userId="S::2234815@student.uwtsd.ac.uk::8f64952d-b02a-4c2a-979f-7f895eacd706" providerId="AD" clId="Web-{0B31D409-1C95-4207-989D-125AA576A14C}" dt="2023-10-28T13:42:06.374" v="331"/>
          <ac:spMkLst>
            <pc:docMk/>
            <pc:sldMk cId="3148651069" sldId="257"/>
            <ac:spMk id="468" creationId="{4CBF9756-6AC8-4C65-84DF-56FBFFA1D873}"/>
          </ac:spMkLst>
        </pc:spChg>
        <pc:spChg chg="add">
          <ac:chgData name="Simona Baerel (2234815)" userId="S::2234815@student.uwtsd.ac.uk::8f64952d-b02a-4c2a-979f-7f895eacd706" providerId="AD" clId="Web-{0B31D409-1C95-4207-989D-125AA576A14C}" dt="2023-10-28T13:42:06.374" v="331"/>
          <ac:spMkLst>
            <pc:docMk/>
            <pc:sldMk cId="3148651069" sldId="257"/>
            <ac:spMk id="469" creationId="{2D385988-EAAF-4C27-AF8A-2BFBECAF3D4F}"/>
          </ac:spMkLst>
        </pc:spChg>
        <pc:spChg chg="add">
          <ac:chgData name="Simona Baerel (2234815)" userId="S::2234815@student.uwtsd.ac.uk::8f64952d-b02a-4c2a-979f-7f895eacd706" providerId="AD" clId="Web-{0B31D409-1C95-4207-989D-125AA576A14C}" dt="2023-10-28T13:42:06.374" v="331"/>
          <ac:spMkLst>
            <pc:docMk/>
            <pc:sldMk cId="3148651069" sldId="257"/>
            <ac:spMk id="471" creationId="{B621D332-7329-4994-8836-C429A51B7549}"/>
          </ac:spMkLst>
        </pc:spChg>
        <pc:spChg chg="add">
          <ac:chgData name="Simona Baerel (2234815)" userId="S::2234815@student.uwtsd.ac.uk::8f64952d-b02a-4c2a-979f-7f895eacd706" providerId="AD" clId="Web-{0B31D409-1C95-4207-989D-125AA576A14C}" dt="2023-10-28T13:42:06.374" v="331"/>
          <ac:spMkLst>
            <pc:docMk/>
            <pc:sldMk cId="3148651069" sldId="257"/>
            <ac:spMk id="472" creationId="{2D20F754-35A9-4508-BE3C-C59996D1437B}"/>
          </ac:spMkLst>
        </pc:spChg>
        <pc:grpChg chg="add del">
          <ac:chgData name="Simona Baerel (2234815)" userId="S::2234815@student.uwtsd.ac.uk::8f64952d-b02a-4c2a-979f-7f895eacd706" providerId="AD" clId="Web-{0B31D409-1C95-4207-989D-125AA576A14C}" dt="2023-10-28T13:30:03.354" v="150"/>
          <ac:grpSpMkLst>
            <pc:docMk/>
            <pc:sldMk cId="3148651069" sldId="257"/>
            <ac:grpSpMk id="9" creationId="{5EFBDE31-BB3E-6CFC-23CD-B5976DA38438}"/>
          </ac:grpSpMkLst>
        </pc:grpChg>
        <pc:grpChg chg="add del">
          <ac:chgData name="Simona Baerel (2234815)" userId="S::2234815@student.uwtsd.ac.uk::8f64952d-b02a-4c2a-979f-7f895eacd706" providerId="AD" clId="Web-{0B31D409-1C95-4207-989D-125AA576A14C}" dt="2023-10-28T13:29:09.678" v="128"/>
          <ac:grpSpMkLst>
            <pc:docMk/>
            <pc:sldMk cId="3148651069" sldId="257"/>
            <ac:grpSpMk id="10" creationId="{943FC24A-9617-F1D0-8D4E-27F879E59512}"/>
          </ac:grpSpMkLst>
        </pc:grpChg>
        <pc:grpChg chg="add del">
          <ac:chgData name="Simona Baerel (2234815)" userId="S::2234815@student.uwtsd.ac.uk::8f64952d-b02a-4c2a-979f-7f895eacd706" providerId="AD" clId="Web-{0B31D409-1C95-4207-989D-125AA576A14C}" dt="2023-10-28T13:29:14.600" v="132"/>
          <ac:grpSpMkLst>
            <pc:docMk/>
            <pc:sldMk cId="3148651069" sldId="257"/>
            <ac:grpSpMk id="12" creationId="{09DA5303-A1AF-4830-806C-51FCD96188B7}"/>
          </ac:grpSpMkLst>
        </pc:grpChg>
        <pc:grpChg chg="add del">
          <ac:chgData name="Simona Baerel (2234815)" userId="S::2234815@student.uwtsd.ac.uk::8f64952d-b02a-4c2a-979f-7f895eacd706" providerId="AD" clId="Web-{0B31D409-1C95-4207-989D-125AA576A14C}" dt="2023-10-28T13:29:09.678" v="128"/>
          <ac:grpSpMkLst>
            <pc:docMk/>
            <pc:sldMk cId="3148651069" sldId="257"/>
            <ac:grpSpMk id="22" creationId="{683B7A7F-047E-CE1B-F285-C1E2827A9D45}"/>
          </ac:grpSpMkLst>
        </pc:grpChg>
        <pc:grpChg chg="add del">
          <ac:chgData name="Simona Baerel (2234815)" userId="S::2234815@student.uwtsd.ac.uk::8f64952d-b02a-4c2a-979f-7f895eacd706" providerId="AD" clId="Web-{0B31D409-1C95-4207-989D-125AA576A14C}" dt="2023-10-28T13:29:09.678" v="128"/>
          <ac:grpSpMkLst>
            <pc:docMk/>
            <pc:sldMk cId="3148651069" sldId="257"/>
            <ac:grpSpMk id="26" creationId="{2E0CB3A3-E163-801B-144D-764BCB28310A}"/>
          </ac:grpSpMkLst>
        </pc:grpChg>
        <pc:grpChg chg="add del">
          <ac:chgData name="Simona Baerel (2234815)" userId="S::2234815@student.uwtsd.ac.uk::8f64952d-b02a-4c2a-979f-7f895eacd706" providerId="AD" clId="Web-{0B31D409-1C95-4207-989D-125AA576A14C}" dt="2023-10-28T13:30:23.793" v="160"/>
          <ac:grpSpMkLst>
            <pc:docMk/>
            <pc:sldMk cId="3148651069" sldId="257"/>
            <ac:grpSpMk id="28" creationId="{3773FAF5-C452-4455-9411-D6AF5EBD4CA9}"/>
          </ac:grpSpMkLst>
        </pc:grpChg>
        <pc:grpChg chg="add del">
          <ac:chgData name="Simona Baerel (2234815)" userId="S::2234815@student.uwtsd.ac.uk::8f64952d-b02a-4c2a-979f-7f895eacd706" providerId="AD" clId="Web-{0B31D409-1C95-4207-989D-125AA576A14C}" dt="2023-10-28T13:29:16.975" v="134"/>
          <ac:grpSpMkLst>
            <pc:docMk/>
            <pc:sldMk cId="3148651069" sldId="257"/>
            <ac:grpSpMk id="49" creationId="{F0BC676B-D19A-44DB-910A-0C0E6D433979}"/>
          </ac:grpSpMkLst>
        </pc:grpChg>
        <pc:grpChg chg="add del">
          <ac:chgData name="Simona Baerel (2234815)" userId="S::2234815@student.uwtsd.ac.uk::8f64952d-b02a-4c2a-979f-7f895eacd706" providerId="AD" clId="Web-{0B31D409-1C95-4207-989D-125AA576A14C}" dt="2023-10-28T13:29:21.163" v="136"/>
          <ac:grpSpMkLst>
            <pc:docMk/>
            <pc:sldMk cId="3148651069" sldId="257"/>
            <ac:grpSpMk id="56" creationId="{04542298-A2B1-480F-A11C-A40EDD19B857}"/>
          </ac:grpSpMkLst>
        </pc:grpChg>
        <pc:grpChg chg="add del">
          <ac:chgData name="Simona Baerel (2234815)" userId="S::2234815@student.uwtsd.ac.uk::8f64952d-b02a-4c2a-979f-7f895eacd706" providerId="AD" clId="Web-{0B31D409-1C95-4207-989D-125AA576A14C}" dt="2023-10-28T13:29:21.163" v="136"/>
          <ac:grpSpMkLst>
            <pc:docMk/>
            <pc:sldMk cId="3148651069" sldId="257"/>
            <ac:grpSpMk id="59" creationId="{2A5C9C35-2375-49EB-B99C-17C87D42FE7C}"/>
          </ac:grpSpMkLst>
        </pc:grpChg>
        <pc:grpChg chg="add del">
          <ac:chgData name="Simona Baerel (2234815)" userId="S::2234815@student.uwtsd.ac.uk::8f64952d-b02a-4c2a-979f-7f895eacd706" providerId="AD" clId="Web-{0B31D409-1C95-4207-989D-125AA576A14C}" dt="2023-10-28T13:29:23.460" v="138"/>
          <ac:grpSpMkLst>
            <pc:docMk/>
            <pc:sldMk cId="3148651069" sldId="257"/>
            <ac:grpSpMk id="65" creationId="{09DA5303-A1AF-4830-806C-51FCD96188B7}"/>
          </ac:grpSpMkLst>
        </pc:grpChg>
        <pc:grpChg chg="add del">
          <ac:chgData name="Simona Baerel (2234815)" userId="S::2234815@student.uwtsd.ac.uk::8f64952d-b02a-4c2a-979f-7f895eacd706" providerId="AD" clId="Web-{0B31D409-1C95-4207-989D-125AA576A14C}" dt="2023-10-28T13:29:27.039" v="140"/>
          <ac:grpSpMkLst>
            <pc:docMk/>
            <pc:sldMk cId="3148651069" sldId="257"/>
            <ac:grpSpMk id="70" creationId="{F0BC676B-D19A-44DB-910A-0C0E6D433979}"/>
          </ac:grpSpMkLst>
        </pc:grpChg>
        <pc:grpChg chg="add del">
          <ac:chgData name="Simona Baerel (2234815)" userId="S::2234815@student.uwtsd.ac.uk::8f64952d-b02a-4c2a-979f-7f895eacd706" providerId="AD" clId="Web-{0B31D409-1C95-4207-989D-125AA576A14C}" dt="2023-10-28T13:29:31.836" v="142"/>
          <ac:grpSpMkLst>
            <pc:docMk/>
            <pc:sldMk cId="3148651069" sldId="257"/>
            <ac:grpSpMk id="76" creationId="{943FC24A-9617-F1D0-8D4E-27F879E59512}"/>
          </ac:grpSpMkLst>
        </pc:grpChg>
        <pc:grpChg chg="add del">
          <ac:chgData name="Simona Baerel (2234815)" userId="S::2234815@student.uwtsd.ac.uk::8f64952d-b02a-4c2a-979f-7f895eacd706" providerId="AD" clId="Web-{0B31D409-1C95-4207-989D-125AA576A14C}" dt="2023-10-28T13:29:31.836" v="142"/>
          <ac:grpSpMkLst>
            <pc:docMk/>
            <pc:sldMk cId="3148651069" sldId="257"/>
            <ac:grpSpMk id="82" creationId="{683B7A7F-047E-CE1B-F285-C1E2827A9D45}"/>
          </ac:grpSpMkLst>
        </pc:grpChg>
        <pc:grpChg chg="add del">
          <ac:chgData name="Simona Baerel (2234815)" userId="S::2234815@student.uwtsd.ac.uk::8f64952d-b02a-4c2a-979f-7f895eacd706" providerId="AD" clId="Web-{0B31D409-1C95-4207-989D-125AA576A14C}" dt="2023-10-28T13:29:31.836" v="142"/>
          <ac:grpSpMkLst>
            <pc:docMk/>
            <pc:sldMk cId="3148651069" sldId="257"/>
            <ac:grpSpMk id="83" creationId="{2E0CB3A3-E163-801B-144D-764BCB28310A}"/>
          </ac:grpSpMkLst>
        </pc:grpChg>
        <pc:grpChg chg="add del">
          <ac:chgData name="Simona Baerel (2234815)" userId="S::2234815@student.uwtsd.ac.uk::8f64952d-b02a-4c2a-979f-7f895eacd706" providerId="AD" clId="Web-{0B31D409-1C95-4207-989D-125AA576A14C}" dt="2023-10-28T13:29:37.164" v="146"/>
          <ac:grpSpMkLst>
            <pc:docMk/>
            <pc:sldMk cId="3148651069" sldId="257"/>
            <ac:grpSpMk id="95" creationId="{09DA5303-A1AF-4830-806C-51FCD96188B7}"/>
          </ac:grpSpMkLst>
        </pc:grpChg>
        <pc:grpChg chg="add del">
          <ac:chgData name="Simona Baerel (2234815)" userId="S::2234815@student.uwtsd.ac.uk::8f64952d-b02a-4c2a-979f-7f895eacd706" providerId="AD" clId="Web-{0B31D409-1C95-4207-989D-125AA576A14C}" dt="2023-10-28T13:29:57.088" v="148"/>
          <ac:grpSpMkLst>
            <pc:docMk/>
            <pc:sldMk cId="3148651069" sldId="257"/>
            <ac:grpSpMk id="99" creationId="{943FC24A-9617-F1D0-8D4E-27F879E59512}"/>
          </ac:grpSpMkLst>
        </pc:grpChg>
        <pc:grpChg chg="add del">
          <ac:chgData name="Simona Baerel (2234815)" userId="S::2234815@student.uwtsd.ac.uk::8f64952d-b02a-4c2a-979f-7f895eacd706" providerId="AD" clId="Web-{0B31D409-1C95-4207-989D-125AA576A14C}" dt="2023-10-28T13:29:57.088" v="148"/>
          <ac:grpSpMkLst>
            <pc:docMk/>
            <pc:sldMk cId="3148651069" sldId="257"/>
            <ac:grpSpMk id="105" creationId="{683B7A7F-047E-CE1B-F285-C1E2827A9D45}"/>
          </ac:grpSpMkLst>
        </pc:grpChg>
        <pc:grpChg chg="add del">
          <ac:chgData name="Simona Baerel (2234815)" userId="S::2234815@student.uwtsd.ac.uk::8f64952d-b02a-4c2a-979f-7f895eacd706" providerId="AD" clId="Web-{0B31D409-1C95-4207-989D-125AA576A14C}" dt="2023-10-28T13:29:57.088" v="148"/>
          <ac:grpSpMkLst>
            <pc:docMk/>
            <pc:sldMk cId="3148651069" sldId="257"/>
            <ac:grpSpMk id="106" creationId="{2E0CB3A3-E163-801B-144D-764BCB28310A}"/>
          </ac:grpSpMkLst>
        </pc:grpChg>
        <pc:grpChg chg="add del">
          <ac:chgData name="Simona Baerel (2234815)" userId="S::2234815@student.uwtsd.ac.uk::8f64952d-b02a-4c2a-979f-7f895eacd706" providerId="AD" clId="Web-{0B31D409-1C95-4207-989D-125AA576A14C}" dt="2023-10-28T13:30:06.744" v="152"/>
          <ac:grpSpMkLst>
            <pc:docMk/>
            <pc:sldMk cId="3148651069" sldId="257"/>
            <ac:grpSpMk id="116" creationId="{5F892E19-92E7-4BB2-8C3F-DBDFE8D9D324}"/>
          </ac:grpSpMkLst>
        </pc:grpChg>
        <pc:grpChg chg="add del">
          <ac:chgData name="Simona Baerel (2234815)" userId="S::2234815@student.uwtsd.ac.uk::8f64952d-b02a-4c2a-979f-7f895eacd706" providerId="AD" clId="Web-{0B31D409-1C95-4207-989D-125AA576A14C}" dt="2023-10-28T13:30:14.776" v="156"/>
          <ac:grpSpMkLst>
            <pc:docMk/>
            <pc:sldMk cId="3148651069" sldId="257"/>
            <ac:grpSpMk id="127" creationId="{A23D792D-D9F2-4EB4-ADE2-65A518DA6489}"/>
          </ac:grpSpMkLst>
        </pc:grpChg>
        <pc:grpChg chg="add del">
          <ac:chgData name="Simona Baerel (2234815)" userId="S::2234815@student.uwtsd.ac.uk::8f64952d-b02a-4c2a-979f-7f895eacd706" providerId="AD" clId="Web-{0B31D409-1C95-4207-989D-125AA576A14C}" dt="2023-10-28T13:30:23.793" v="160"/>
          <ac:grpSpMkLst>
            <pc:docMk/>
            <pc:sldMk cId="3148651069" sldId="257"/>
            <ac:grpSpMk id="141" creationId="{93DC754C-7E09-422D-A8BB-AF632E90DFA2}"/>
          </ac:grpSpMkLst>
        </pc:grpChg>
        <pc:grpChg chg="add del">
          <ac:chgData name="Simona Baerel (2234815)" userId="S::2234815@student.uwtsd.ac.uk::8f64952d-b02a-4c2a-979f-7f895eacd706" providerId="AD" clId="Web-{0B31D409-1C95-4207-989D-125AA576A14C}" dt="2023-10-28T13:30:37.997" v="170"/>
          <ac:grpSpMkLst>
            <pc:docMk/>
            <pc:sldMk cId="3148651069" sldId="257"/>
            <ac:grpSpMk id="170" creationId="{AE1C45F0-260A-458C-96ED-C1F6D2151219}"/>
          </ac:grpSpMkLst>
        </pc:grpChg>
        <pc:grpChg chg="add del">
          <ac:chgData name="Simona Baerel (2234815)" userId="S::2234815@student.uwtsd.ac.uk::8f64952d-b02a-4c2a-979f-7f895eacd706" providerId="AD" clId="Web-{0B31D409-1C95-4207-989D-125AA576A14C}" dt="2023-10-28T13:31:35.391" v="190"/>
          <ac:grpSpMkLst>
            <pc:docMk/>
            <pc:sldMk cId="3148651069" sldId="257"/>
            <ac:grpSpMk id="208" creationId="{943FC24A-9617-F1D0-8D4E-27F879E59512}"/>
          </ac:grpSpMkLst>
        </pc:grpChg>
        <pc:grpChg chg="add del">
          <ac:chgData name="Simona Baerel (2234815)" userId="S::2234815@student.uwtsd.ac.uk::8f64952d-b02a-4c2a-979f-7f895eacd706" providerId="AD" clId="Web-{0B31D409-1C95-4207-989D-125AA576A14C}" dt="2023-10-28T13:31:35.391" v="190"/>
          <ac:grpSpMkLst>
            <pc:docMk/>
            <pc:sldMk cId="3148651069" sldId="257"/>
            <ac:grpSpMk id="215" creationId="{683B7A7F-047E-CE1B-F285-C1E2827A9D45}"/>
          </ac:grpSpMkLst>
        </pc:grpChg>
        <pc:grpChg chg="add del">
          <ac:chgData name="Simona Baerel (2234815)" userId="S::2234815@student.uwtsd.ac.uk::8f64952d-b02a-4c2a-979f-7f895eacd706" providerId="AD" clId="Web-{0B31D409-1C95-4207-989D-125AA576A14C}" dt="2023-10-28T13:31:35.391" v="190"/>
          <ac:grpSpMkLst>
            <pc:docMk/>
            <pc:sldMk cId="3148651069" sldId="257"/>
            <ac:grpSpMk id="218" creationId="{2E0CB3A3-E163-801B-144D-764BCB28310A}"/>
          </ac:grpSpMkLst>
        </pc:grpChg>
        <pc:grpChg chg="add del">
          <ac:chgData name="Simona Baerel (2234815)" userId="S::2234815@student.uwtsd.ac.uk::8f64952d-b02a-4c2a-979f-7f895eacd706" providerId="AD" clId="Web-{0B31D409-1C95-4207-989D-125AA576A14C}" dt="2023-10-28T13:33:40.198" v="242"/>
          <ac:grpSpMkLst>
            <pc:docMk/>
            <pc:sldMk cId="3148651069" sldId="257"/>
            <ac:grpSpMk id="232" creationId="{09DA5303-A1AF-4830-806C-51FCD96188B7}"/>
          </ac:grpSpMkLst>
        </pc:grpChg>
        <pc:grpChg chg="add del">
          <ac:chgData name="Simona Baerel (2234815)" userId="S::2234815@student.uwtsd.ac.uk::8f64952d-b02a-4c2a-979f-7f895eacd706" providerId="AD" clId="Web-{0B31D409-1C95-4207-989D-125AA576A14C}" dt="2023-10-28T13:32:17.191" v="195"/>
          <ac:grpSpMkLst>
            <pc:docMk/>
            <pc:sldMk cId="3148651069" sldId="257"/>
            <ac:grpSpMk id="246" creationId="{B441F8D5-EBCE-4FB9-91A9-3425971C1F99}"/>
          </ac:grpSpMkLst>
        </pc:grpChg>
        <pc:grpChg chg="add del">
          <ac:chgData name="Simona Baerel (2234815)" userId="S::2234815@student.uwtsd.ac.uk::8f64952d-b02a-4c2a-979f-7f895eacd706" providerId="AD" clId="Web-{0B31D409-1C95-4207-989D-125AA576A14C}" dt="2023-10-28T13:32:17.191" v="195"/>
          <ac:grpSpMkLst>
            <pc:docMk/>
            <pc:sldMk cId="3148651069" sldId="257"/>
            <ac:grpSpMk id="252" creationId="{08701F99-7E4C-4B92-A4B5-307CDFB7A4DE}"/>
          </ac:grpSpMkLst>
        </pc:grpChg>
        <pc:grpChg chg="add del">
          <ac:chgData name="Simona Baerel (2234815)" userId="S::2234815@student.uwtsd.ac.uk::8f64952d-b02a-4c2a-979f-7f895eacd706" providerId="AD" clId="Web-{0B31D409-1C95-4207-989D-125AA576A14C}" dt="2023-10-28T13:32:26.411" v="202"/>
          <ac:grpSpMkLst>
            <pc:docMk/>
            <pc:sldMk cId="3148651069" sldId="257"/>
            <ac:grpSpMk id="268" creationId="{09DA5303-A1AF-4830-806C-51FCD96188B7}"/>
          </ac:grpSpMkLst>
        </pc:grpChg>
        <pc:grpChg chg="add del">
          <ac:chgData name="Simona Baerel (2234815)" userId="S::2234815@student.uwtsd.ac.uk::8f64952d-b02a-4c2a-979f-7f895eacd706" providerId="AD" clId="Web-{0B31D409-1C95-4207-989D-125AA576A14C}" dt="2023-10-28T13:32:34.849" v="206"/>
          <ac:grpSpMkLst>
            <pc:docMk/>
            <pc:sldMk cId="3148651069" sldId="257"/>
            <ac:grpSpMk id="275" creationId="{09DA5303-A1AF-4830-806C-51FCD96188B7}"/>
          </ac:grpSpMkLst>
        </pc:grpChg>
        <pc:grpChg chg="add del">
          <ac:chgData name="Simona Baerel (2234815)" userId="S::2234815@student.uwtsd.ac.uk::8f64952d-b02a-4c2a-979f-7f895eacd706" providerId="AD" clId="Web-{0B31D409-1C95-4207-989D-125AA576A14C}" dt="2023-10-28T13:32:52.241" v="217"/>
          <ac:grpSpMkLst>
            <pc:docMk/>
            <pc:sldMk cId="3148651069" sldId="257"/>
            <ac:grpSpMk id="307" creationId="{2F263D67-9B31-4F2B-B228-27FD3112D7EC}"/>
          </ac:grpSpMkLst>
        </pc:grpChg>
        <pc:grpChg chg="add del">
          <ac:chgData name="Simona Baerel (2234815)" userId="S::2234815@student.uwtsd.ac.uk::8f64952d-b02a-4c2a-979f-7f895eacd706" providerId="AD" clId="Web-{0B31D409-1C95-4207-989D-125AA576A14C}" dt="2023-10-28T13:33:04.007" v="223"/>
          <ac:grpSpMkLst>
            <pc:docMk/>
            <pc:sldMk cId="3148651069" sldId="257"/>
            <ac:grpSpMk id="325" creationId="{B14B560F-9DD7-4302-A60B-EBD3EF59B073}"/>
          </ac:grpSpMkLst>
        </pc:grpChg>
        <pc:grpChg chg="add del">
          <ac:chgData name="Simona Baerel (2234815)" userId="S::2234815@student.uwtsd.ac.uk::8f64952d-b02a-4c2a-979f-7f895eacd706" providerId="AD" clId="Web-{0B31D409-1C95-4207-989D-125AA576A14C}" dt="2023-10-28T13:33:12.055" v="227"/>
          <ac:grpSpMkLst>
            <pc:docMk/>
            <pc:sldMk cId="3148651069" sldId="257"/>
            <ac:grpSpMk id="338" creationId="{FFB939B9-73CE-4644-87BB-72AEBF001142}"/>
          </ac:grpSpMkLst>
        </pc:grpChg>
        <pc:grpChg chg="add del">
          <ac:chgData name="Simona Baerel (2234815)" userId="S::2234815@student.uwtsd.ac.uk::8f64952d-b02a-4c2a-979f-7f895eacd706" providerId="AD" clId="Web-{0B31D409-1C95-4207-989D-125AA576A14C}" dt="2023-10-28T13:33:20.665" v="233"/>
          <ac:grpSpMkLst>
            <pc:docMk/>
            <pc:sldMk cId="3148651069" sldId="257"/>
            <ac:grpSpMk id="362" creationId="{04542298-A2B1-480F-A11C-A40EDD19B857}"/>
          </ac:grpSpMkLst>
        </pc:grpChg>
        <pc:grpChg chg="add del">
          <ac:chgData name="Simona Baerel (2234815)" userId="S::2234815@student.uwtsd.ac.uk::8f64952d-b02a-4c2a-979f-7f895eacd706" providerId="AD" clId="Web-{0B31D409-1C95-4207-989D-125AA576A14C}" dt="2023-10-28T13:33:20.665" v="233"/>
          <ac:grpSpMkLst>
            <pc:docMk/>
            <pc:sldMk cId="3148651069" sldId="257"/>
            <ac:grpSpMk id="367" creationId="{2A5C9C35-2375-49EB-B99C-17C87D42FE7C}"/>
          </ac:grpSpMkLst>
        </pc:grpChg>
        <pc:grpChg chg="add del">
          <ac:chgData name="Simona Baerel (2234815)" userId="S::2234815@student.uwtsd.ac.uk::8f64952d-b02a-4c2a-979f-7f895eacd706" providerId="AD" clId="Web-{0B31D409-1C95-4207-989D-125AA576A14C}" dt="2023-10-28T13:33:40.182" v="241"/>
          <ac:grpSpMkLst>
            <pc:docMk/>
            <pc:sldMk cId="3148651069" sldId="257"/>
            <ac:grpSpMk id="388" creationId="{5EFBDE31-BB3E-6CFC-23CD-B5976DA38438}"/>
          </ac:grpSpMkLst>
        </pc:grpChg>
        <pc:grpChg chg="add del">
          <ac:chgData name="Simona Baerel (2234815)" userId="S::2234815@student.uwtsd.ac.uk::8f64952d-b02a-4c2a-979f-7f895eacd706" providerId="AD" clId="Web-{0B31D409-1C95-4207-989D-125AA576A14C}" dt="2023-10-28T13:34:08.825" v="244"/>
          <ac:grpSpMkLst>
            <pc:docMk/>
            <pc:sldMk cId="3148651069" sldId="257"/>
            <ac:grpSpMk id="401" creationId="{C54A2A4D-19EF-3552-F383-6AD9587C8AFC}"/>
          </ac:grpSpMkLst>
        </pc:grpChg>
        <pc:graphicFrameChg chg="add del">
          <ac:chgData name="Simona Baerel (2234815)" userId="S::2234815@student.uwtsd.ac.uk::8f64952d-b02a-4c2a-979f-7f895eacd706" providerId="AD" clId="Web-{0B31D409-1C95-4207-989D-125AA576A14C}" dt="2023-10-28T13:30:55.154" v="180"/>
          <ac:graphicFrameMkLst>
            <pc:docMk/>
            <pc:sldMk cId="3148651069" sldId="257"/>
            <ac:graphicFrameMk id="189" creationId="{5417D0D7-C42C-A349-DCCD-42188090AEB4}"/>
          </ac:graphicFrameMkLst>
        </pc:graphicFrameChg>
        <pc:graphicFrameChg chg="add del">
          <ac:chgData name="Simona Baerel (2234815)" userId="S::2234815@student.uwtsd.ac.uk::8f64952d-b02a-4c2a-979f-7f895eacd706" providerId="AD" clId="Web-{0B31D409-1C95-4207-989D-125AA576A14C}" dt="2023-10-28T13:31:05.905" v="182"/>
          <ac:graphicFrameMkLst>
            <pc:docMk/>
            <pc:sldMk cId="3148651069" sldId="257"/>
            <ac:graphicFrameMk id="191" creationId="{06D7B0DA-11F6-2E8A-F6EC-29DDD3803D21}"/>
          </ac:graphicFrameMkLst>
        </pc:graphicFrameChg>
        <pc:graphicFrameChg chg="add del">
          <ac:chgData name="Simona Baerel (2234815)" userId="S::2234815@student.uwtsd.ac.uk::8f64952d-b02a-4c2a-979f-7f895eacd706" providerId="AD" clId="Web-{0B31D409-1C95-4207-989D-125AA576A14C}" dt="2023-10-28T13:31:08.843" v="184"/>
          <ac:graphicFrameMkLst>
            <pc:docMk/>
            <pc:sldMk cId="3148651069" sldId="257"/>
            <ac:graphicFrameMk id="193" creationId="{93E0DA2C-A465-EEDD-F4B2-C6C488C6E0A4}"/>
          </ac:graphicFrameMkLst>
        </pc:graphicFrameChg>
        <pc:graphicFrameChg chg="add del">
          <ac:chgData name="Simona Baerel (2234815)" userId="S::2234815@student.uwtsd.ac.uk::8f64952d-b02a-4c2a-979f-7f895eacd706" providerId="AD" clId="Web-{0B31D409-1C95-4207-989D-125AA576A14C}" dt="2023-10-28T13:32:17.191" v="195"/>
          <ac:graphicFrameMkLst>
            <pc:docMk/>
            <pc:sldMk cId="3148651069" sldId="257"/>
            <ac:graphicFrameMk id="238" creationId="{551F6055-744E-3FE2-694D-97CC2872C5D3}"/>
          </ac:graphicFrameMkLst>
        </pc:graphicFrameChg>
        <pc:graphicFrameChg chg="add del">
          <ac:chgData name="Simona Baerel (2234815)" userId="S::2234815@student.uwtsd.ac.uk::8f64952d-b02a-4c2a-979f-7f895eacd706" providerId="AD" clId="Web-{0B31D409-1C95-4207-989D-125AA576A14C}" dt="2023-10-28T13:32:26.411" v="202"/>
          <ac:graphicFrameMkLst>
            <pc:docMk/>
            <pc:sldMk cId="3148651069" sldId="257"/>
            <ac:graphicFrameMk id="269" creationId="{5C20F59B-879B-F75C-A015-7F9F9C5DF9AD}"/>
          </ac:graphicFrameMkLst>
        </pc:graphicFrameChg>
        <pc:graphicFrameChg chg="add del">
          <ac:chgData name="Simona Baerel (2234815)" userId="S::2234815@student.uwtsd.ac.uk::8f64952d-b02a-4c2a-979f-7f895eacd706" providerId="AD" clId="Web-{0B31D409-1C95-4207-989D-125AA576A14C}" dt="2023-10-28T13:32:34.849" v="206"/>
          <ac:graphicFrameMkLst>
            <pc:docMk/>
            <pc:sldMk cId="3148651069" sldId="257"/>
            <ac:graphicFrameMk id="276" creationId="{8A2F198D-E9F4-BF89-E4EF-B594E15E950F}"/>
          </ac:graphicFrameMkLst>
        </pc:graphicFrameChg>
        <pc:graphicFrameChg chg="add del">
          <ac:chgData name="Simona Baerel (2234815)" userId="S::2234815@student.uwtsd.ac.uk::8f64952d-b02a-4c2a-979f-7f895eacd706" providerId="AD" clId="Web-{0B31D409-1C95-4207-989D-125AA576A14C}" dt="2023-10-28T13:34:16.981" v="246"/>
          <ac:graphicFrameMkLst>
            <pc:docMk/>
            <pc:sldMk cId="3148651069" sldId="257"/>
            <ac:graphicFrameMk id="398" creationId="{C6A76BEA-543D-8A4E-4587-A480EB539F97}"/>
          </ac:graphicFrameMkLst>
        </pc:graphicFrameChg>
        <pc:picChg chg="add del">
          <ac:chgData name="Simona Baerel (2234815)" userId="S::2234815@student.uwtsd.ac.uk::8f64952d-b02a-4c2a-979f-7f895eacd706" providerId="AD" clId="Web-{0B31D409-1C95-4207-989D-125AA576A14C}" dt="2023-10-28T13:30:03.354" v="150"/>
          <ac:picMkLst>
            <pc:docMk/>
            <pc:sldMk cId="3148651069" sldId="257"/>
            <ac:picMk id="5" creationId="{13A5B404-11A4-F3AF-86D3-314E8A986EA1}"/>
          </ac:picMkLst>
        </pc:picChg>
        <pc:picChg chg="add del">
          <ac:chgData name="Simona Baerel (2234815)" userId="S::2234815@student.uwtsd.ac.uk::8f64952d-b02a-4c2a-979f-7f895eacd706" providerId="AD" clId="Web-{0B31D409-1C95-4207-989D-125AA576A14C}" dt="2023-10-28T13:30:12.167" v="154"/>
          <ac:picMkLst>
            <pc:docMk/>
            <pc:sldMk cId="3148651069" sldId="257"/>
            <ac:picMk id="124" creationId="{8ED61124-5595-37E2-09B2-A44667B4B2CB}"/>
          </ac:picMkLst>
        </pc:picChg>
        <pc:picChg chg="add del">
          <ac:chgData name="Simona Baerel (2234815)" userId="S::2234815@student.uwtsd.ac.uk::8f64952d-b02a-4c2a-979f-7f895eacd706" providerId="AD" clId="Web-{0B31D409-1C95-4207-989D-125AA576A14C}" dt="2023-10-28T13:30:29.668" v="164"/>
          <ac:picMkLst>
            <pc:docMk/>
            <pc:sldMk cId="3148651069" sldId="257"/>
            <ac:picMk id="155" creationId="{84AA7542-CF50-2A55-B9E4-E5ABF6E5340D}"/>
          </ac:picMkLst>
        </pc:picChg>
        <pc:picChg chg="add del">
          <ac:chgData name="Simona Baerel (2234815)" userId="S::2234815@student.uwtsd.ac.uk::8f64952d-b02a-4c2a-979f-7f895eacd706" providerId="AD" clId="Web-{0B31D409-1C95-4207-989D-125AA576A14C}" dt="2023-10-28T13:30:46.107" v="176"/>
          <ac:picMkLst>
            <pc:docMk/>
            <pc:sldMk cId="3148651069" sldId="257"/>
            <ac:picMk id="182" creationId="{DA60D784-CF42-82A4-6A0C-5D469DC928DC}"/>
          </ac:picMkLst>
        </pc:picChg>
        <pc:picChg chg="add del">
          <ac:chgData name="Simona Baerel (2234815)" userId="S::2234815@student.uwtsd.ac.uk::8f64952d-b02a-4c2a-979f-7f895eacd706" providerId="AD" clId="Web-{0B31D409-1C95-4207-989D-125AA576A14C}" dt="2023-10-28T13:30:48.997" v="178"/>
          <ac:picMkLst>
            <pc:docMk/>
            <pc:sldMk cId="3148651069" sldId="257"/>
            <ac:picMk id="186" creationId="{5F696284-7E4E-C1FA-A9AA-F4A5499ABA37}"/>
          </ac:picMkLst>
        </pc:picChg>
        <pc:picChg chg="add del">
          <ac:chgData name="Simona Baerel (2234815)" userId="S::2234815@student.uwtsd.ac.uk::8f64952d-b02a-4c2a-979f-7f895eacd706" providerId="AD" clId="Web-{0B31D409-1C95-4207-989D-125AA576A14C}" dt="2023-10-28T13:32:23.192" v="199"/>
          <ac:picMkLst>
            <pc:docMk/>
            <pc:sldMk cId="3148651069" sldId="257"/>
            <ac:picMk id="261" creationId="{E0B1CFF7-139B-0297-34A1-2D77B9FBDCAE}"/>
          </ac:picMkLst>
        </pc:picChg>
        <pc:picChg chg="add del">
          <ac:chgData name="Simona Baerel (2234815)" userId="S::2234815@student.uwtsd.ac.uk::8f64952d-b02a-4c2a-979f-7f895eacd706" providerId="AD" clId="Web-{0B31D409-1C95-4207-989D-125AA576A14C}" dt="2023-10-28T13:32:52.241" v="217"/>
          <ac:picMkLst>
            <pc:docMk/>
            <pc:sldMk cId="3148651069" sldId="257"/>
            <ac:picMk id="306" creationId="{9AD784CE-DE52-CB0C-DAFC-41AA929F901C}"/>
          </ac:picMkLst>
        </pc:picChg>
        <pc:picChg chg="add del">
          <ac:chgData name="Simona Baerel (2234815)" userId="S::2234815@student.uwtsd.ac.uk::8f64952d-b02a-4c2a-979f-7f895eacd706" providerId="AD" clId="Web-{0B31D409-1C95-4207-989D-125AA576A14C}" dt="2023-10-28T13:32:57.726" v="219"/>
          <ac:picMkLst>
            <pc:docMk/>
            <pc:sldMk cId="3148651069" sldId="257"/>
            <ac:picMk id="317" creationId="{F22A51C1-5A7A-938A-C047-3AD7CE0BFCB6}"/>
          </ac:picMkLst>
        </pc:picChg>
        <pc:picChg chg="add del">
          <ac:chgData name="Simona Baerel (2234815)" userId="S::2234815@student.uwtsd.ac.uk::8f64952d-b02a-4c2a-979f-7f895eacd706" providerId="AD" clId="Web-{0B31D409-1C95-4207-989D-125AA576A14C}" dt="2023-10-28T13:33:12.055" v="227"/>
          <ac:picMkLst>
            <pc:docMk/>
            <pc:sldMk cId="3148651069" sldId="257"/>
            <ac:picMk id="337" creationId="{53105946-4BE1-12BA-2FD6-9416786AD63A}"/>
          </ac:picMkLst>
        </pc:picChg>
        <pc:picChg chg="add del">
          <ac:chgData name="Simona Baerel (2234815)" userId="S::2234815@student.uwtsd.ac.uk::8f64952d-b02a-4c2a-979f-7f895eacd706" providerId="AD" clId="Web-{0B31D409-1C95-4207-989D-125AA576A14C}" dt="2023-10-28T13:33:14.539" v="229"/>
          <ac:picMkLst>
            <pc:docMk/>
            <pc:sldMk cId="3148651069" sldId="257"/>
            <ac:picMk id="346" creationId="{FC42BEEE-B7E7-4EE3-AB9D-421746A44F6C}"/>
          </ac:picMkLst>
        </pc:picChg>
        <pc:picChg chg="add del">
          <ac:chgData name="Simona Baerel (2234815)" userId="S::2234815@student.uwtsd.ac.uk::8f64952d-b02a-4c2a-979f-7f895eacd706" providerId="AD" clId="Web-{0B31D409-1C95-4207-989D-125AA576A14C}" dt="2023-10-28T13:33:40.182" v="241"/>
          <ac:picMkLst>
            <pc:docMk/>
            <pc:sldMk cId="3148651069" sldId="257"/>
            <ac:picMk id="387" creationId="{57A1A070-F0CA-EA06-81E9-DA3429E73560}"/>
          </ac:picMkLst>
        </pc:picChg>
        <pc:picChg chg="add mod ord">
          <ac:chgData name="Simona Baerel (2234815)" userId="S::2234815@student.uwtsd.ac.uk::8f64952d-b02a-4c2a-979f-7f895eacd706" providerId="AD" clId="Web-{0B31D409-1C95-4207-989D-125AA576A14C}" dt="2023-10-28T13:45:26.185" v="336" actId="14100"/>
          <ac:picMkLst>
            <pc:docMk/>
            <pc:sldMk cId="3148651069" sldId="257"/>
            <ac:picMk id="394" creationId="{54EFCDE5-EDAC-ED64-EB54-55972137E8AD}"/>
          </ac:picMkLst>
        </pc:picChg>
        <pc:cxnChg chg="add del">
          <ac:chgData name="Simona Baerel (2234815)" userId="S::2234815@student.uwtsd.ac.uk::8f64952d-b02a-4c2a-979f-7f895eacd706" providerId="AD" clId="Web-{0B31D409-1C95-4207-989D-125AA576A14C}" dt="2023-10-28T13:30:37.997" v="170"/>
          <ac:cxnSpMkLst>
            <pc:docMk/>
            <pc:sldMk cId="3148651069" sldId="257"/>
            <ac:cxnSpMk id="17" creationId="{6CF1BAF6-AD41-4082-B212-8A1F9A2E8779}"/>
          </ac:cxnSpMkLst>
        </pc:cxnChg>
        <pc:cxnChg chg="add del">
          <ac:chgData name="Simona Baerel (2234815)" userId="S::2234815@student.uwtsd.ac.uk::8f64952d-b02a-4c2a-979f-7f895eacd706" providerId="AD" clId="Web-{0B31D409-1C95-4207-989D-125AA576A14C}" dt="2023-10-28T13:30:17.167" v="158"/>
          <ac:cxnSpMkLst>
            <pc:docMk/>
            <pc:sldMk cId="3148651069" sldId="257"/>
            <ac:cxnSpMk id="134" creationId="{067633D1-6EE6-4118-B9F0-B363477BEE7A}"/>
          </ac:cxnSpMkLst>
        </pc:cxnChg>
        <pc:cxnChg chg="add del">
          <ac:chgData name="Simona Baerel (2234815)" userId="S::2234815@student.uwtsd.ac.uk::8f64952d-b02a-4c2a-979f-7f895eacd706" providerId="AD" clId="Web-{0B31D409-1C95-4207-989D-125AA576A14C}" dt="2023-10-28T13:30:17.167" v="158"/>
          <ac:cxnSpMkLst>
            <pc:docMk/>
            <pc:sldMk cId="3148651069" sldId="257"/>
            <ac:cxnSpMk id="135" creationId="{4AD7FFC6-42A9-49CB-B5E9-B3F6B038331B}"/>
          </ac:cxnSpMkLst>
        </pc:cxnChg>
        <pc:cxnChg chg="add del">
          <ac:chgData name="Simona Baerel (2234815)" userId="S::2234815@student.uwtsd.ac.uk::8f64952d-b02a-4c2a-979f-7f895eacd706" providerId="AD" clId="Web-{0B31D409-1C95-4207-989D-125AA576A14C}" dt="2023-10-28T13:30:32.184" v="166"/>
          <ac:cxnSpMkLst>
            <pc:docMk/>
            <pc:sldMk cId="3148651069" sldId="257"/>
            <ac:cxnSpMk id="160" creationId="{23AAC9B5-8015-485C-ACF9-A750390E9A56}"/>
          </ac:cxnSpMkLst>
        </pc:cxnChg>
        <pc:cxnChg chg="add del">
          <ac:chgData name="Simona Baerel (2234815)" userId="S::2234815@student.uwtsd.ac.uk::8f64952d-b02a-4c2a-979f-7f895eacd706" providerId="AD" clId="Web-{0B31D409-1C95-4207-989D-125AA576A14C}" dt="2023-10-28T13:30:34.543" v="168"/>
          <ac:cxnSpMkLst>
            <pc:docMk/>
            <pc:sldMk cId="3148651069" sldId="257"/>
            <ac:cxnSpMk id="167" creationId="{C49DA8F6-BCC1-4447-B54C-57856834B94B}"/>
          </ac:cxnSpMkLst>
        </pc:cxnChg>
        <pc:cxnChg chg="add del">
          <ac:chgData name="Simona Baerel (2234815)" userId="S::2234815@student.uwtsd.ac.uk::8f64952d-b02a-4c2a-979f-7f895eacd706" providerId="AD" clId="Web-{0B31D409-1C95-4207-989D-125AA576A14C}" dt="2023-10-28T13:32:19.519" v="197"/>
          <ac:cxnSpMkLst>
            <pc:docMk/>
            <pc:sldMk cId="3148651069" sldId="257"/>
            <ac:cxnSpMk id="247" creationId="{23AAC9B5-8015-485C-ACF9-A750390E9A56}"/>
          </ac:cxnSpMkLst>
        </pc:cxnChg>
        <pc:cxnChg chg="add del">
          <ac:chgData name="Simona Baerel (2234815)" userId="S::2234815@student.uwtsd.ac.uk::8f64952d-b02a-4c2a-979f-7f895eacd706" providerId="AD" clId="Web-{0B31D409-1C95-4207-989D-125AA576A14C}" dt="2023-10-28T13:32:44.553" v="213"/>
          <ac:cxnSpMkLst>
            <pc:docMk/>
            <pc:sldMk cId="3148651069" sldId="257"/>
            <ac:cxnSpMk id="251" creationId="{4B3BCACB-5880-460B-9606-8C433A9AF99D}"/>
          </ac:cxnSpMkLst>
        </pc:cxnChg>
        <pc:cxnChg chg="add del">
          <ac:chgData name="Simona Baerel (2234815)" userId="S::2234815@student.uwtsd.ac.uk::8f64952d-b02a-4c2a-979f-7f895eacd706" providerId="AD" clId="Web-{0B31D409-1C95-4207-989D-125AA576A14C}" dt="2023-10-28T13:41:45.825" v="322"/>
          <ac:cxnSpMkLst>
            <pc:docMk/>
            <pc:sldMk cId="3148651069" sldId="257"/>
            <ac:cxnSpMk id="439" creationId="{49CD1692-827B-4C8D-B4A1-134FD04CF45C}"/>
          </ac:cxnSpMkLst>
        </pc:cxnChg>
        <pc:cxnChg chg="add del">
          <ac:chgData name="Simona Baerel (2234815)" userId="S::2234815@student.uwtsd.ac.uk::8f64952d-b02a-4c2a-979f-7f895eacd706" providerId="AD" clId="Web-{0B31D409-1C95-4207-989D-125AA576A14C}" dt="2023-10-28T13:42:03.045" v="328"/>
          <ac:cxnSpMkLst>
            <pc:docMk/>
            <pc:sldMk cId="3148651069" sldId="257"/>
            <ac:cxnSpMk id="452" creationId="{43621FD4-D14D-45D5-9A57-9A2DE5EA59C0}"/>
          </ac:cxnSpMkLst>
        </pc:cxnChg>
        <pc:cxnChg chg="add">
          <ac:chgData name="Simona Baerel (2234815)" userId="S::2234815@student.uwtsd.ac.uk::8f64952d-b02a-4c2a-979f-7f895eacd706" providerId="AD" clId="Web-{0B31D409-1C95-4207-989D-125AA576A14C}" dt="2023-10-28T13:42:06.374" v="331"/>
          <ac:cxnSpMkLst>
            <pc:docMk/>
            <pc:sldMk cId="3148651069" sldId="257"/>
            <ac:cxnSpMk id="470" creationId="{43621FD4-D14D-45D5-9A57-9A2DE5EA59C0}"/>
          </ac:cxnSpMkLst>
        </pc:cxnChg>
      </pc:sldChg>
      <pc:sldChg chg="addSp delSp modSp new mod setBg modClrScheme setClrOvrMap chgLayout">
        <pc:chgData name="Simona Baerel (2234815)" userId="S::2234815@student.uwtsd.ac.uk::8f64952d-b02a-4c2a-979f-7f895eacd706" providerId="AD" clId="Web-{0B31D409-1C95-4207-989D-125AA576A14C}" dt="2023-10-28T15:25:41.958" v="695"/>
        <pc:sldMkLst>
          <pc:docMk/>
          <pc:sldMk cId="1769902544" sldId="258"/>
        </pc:sldMkLst>
        <pc:spChg chg="add mod ord">
          <ac:chgData name="Simona Baerel (2234815)" userId="S::2234815@student.uwtsd.ac.uk::8f64952d-b02a-4c2a-979f-7f895eacd706" providerId="AD" clId="Web-{0B31D409-1C95-4207-989D-125AA576A14C}" dt="2023-10-28T15:25:41.958" v="695"/>
          <ac:spMkLst>
            <pc:docMk/>
            <pc:sldMk cId="1769902544" sldId="258"/>
            <ac:spMk id="2" creationId="{6DAD3243-5619-69F8-E6C0-D1D11C674208}"/>
          </ac:spMkLst>
        </pc:spChg>
        <pc:spChg chg="add del mod ord">
          <ac:chgData name="Simona Baerel (2234815)" userId="S::2234815@student.uwtsd.ac.uk::8f64952d-b02a-4c2a-979f-7f895eacd706" providerId="AD" clId="Web-{0B31D409-1C95-4207-989D-125AA576A14C}" dt="2023-10-28T15:21:44.466" v="661"/>
          <ac:spMkLst>
            <pc:docMk/>
            <pc:sldMk cId="1769902544" sldId="258"/>
            <ac:spMk id="3" creationId="{07D04FE3-7ED8-D472-CAC6-ACE0CDAB3FC6}"/>
          </ac:spMkLst>
        </pc:spChg>
        <pc:spChg chg="add del">
          <ac:chgData name="Simona Baerel (2234815)" userId="S::2234815@student.uwtsd.ac.uk::8f64952d-b02a-4c2a-979f-7f895eacd706" providerId="AD" clId="Web-{0B31D409-1C95-4207-989D-125AA576A14C}" dt="2023-10-28T15:13:37.200" v="595"/>
          <ac:spMkLst>
            <pc:docMk/>
            <pc:sldMk cId="1769902544" sldId="258"/>
            <ac:spMk id="8" creationId="{5A0118C5-4F8D-4CF4-BADD-53FEACC6C42A}"/>
          </ac:spMkLst>
        </pc:spChg>
        <pc:spChg chg="add del">
          <ac:chgData name="Simona Baerel (2234815)" userId="S::2234815@student.uwtsd.ac.uk::8f64952d-b02a-4c2a-979f-7f895eacd706" providerId="AD" clId="Web-{0B31D409-1C95-4207-989D-125AA576A14C}" dt="2023-10-28T15:13:33.918" v="593"/>
          <ac:spMkLst>
            <pc:docMk/>
            <pc:sldMk cId="1769902544" sldId="258"/>
            <ac:spMk id="9" creationId="{C0763A76-9F1C-4FC5-82B7-DD475DA461B2}"/>
          </ac:spMkLst>
        </pc:spChg>
        <pc:spChg chg="add del">
          <ac:chgData name="Simona Baerel (2234815)" userId="S::2234815@student.uwtsd.ac.uk::8f64952d-b02a-4c2a-979f-7f895eacd706" providerId="AD" clId="Web-{0B31D409-1C95-4207-989D-125AA576A14C}" dt="2023-10-28T15:13:37.200" v="595"/>
          <ac:spMkLst>
            <pc:docMk/>
            <pc:sldMk cId="1769902544" sldId="258"/>
            <ac:spMk id="10" creationId="{4E0A5C5C-2A95-428E-9F6A-0D29EBD57C9F}"/>
          </ac:spMkLst>
        </pc:spChg>
        <pc:spChg chg="add del">
          <ac:chgData name="Simona Baerel (2234815)" userId="S::2234815@student.uwtsd.ac.uk::8f64952d-b02a-4c2a-979f-7f895eacd706" providerId="AD" clId="Web-{0B31D409-1C95-4207-989D-125AA576A14C}" dt="2023-10-28T15:13:33.918" v="593"/>
          <ac:spMkLst>
            <pc:docMk/>
            <pc:sldMk cId="1769902544" sldId="258"/>
            <ac:spMk id="11" creationId="{E81BF4F6-F2CF-4984-9D14-D6966D92F99F}"/>
          </ac:spMkLst>
        </pc:spChg>
        <pc:spChg chg="add del">
          <ac:chgData name="Simona Baerel (2234815)" userId="S::2234815@student.uwtsd.ac.uk::8f64952d-b02a-4c2a-979f-7f895eacd706" providerId="AD" clId="Web-{0B31D409-1C95-4207-989D-125AA576A14C}" dt="2023-10-28T15:13:37.200" v="595"/>
          <ac:spMkLst>
            <pc:docMk/>
            <pc:sldMk cId="1769902544" sldId="258"/>
            <ac:spMk id="12" creationId="{1056F38F-7C4E-461D-8709-7D0024AE1F79}"/>
          </ac:spMkLst>
        </pc:spChg>
        <pc:spChg chg="add del">
          <ac:chgData name="Simona Baerel (2234815)" userId="S::2234815@student.uwtsd.ac.uk::8f64952d-b02a-4c2a-979f-7f895eacd706" providerId="AD" clId="Web-{0B31D409-1C95-4207-989D-125AA576A14C}" dt="2023-10-28T15:14:46.280" v="607"/>
          <ac:spMkLst>
            <pc:docMk/>
            <pc:sldMk cId="1769902544" sldId="258"/>
            <ac:spMk id="13" creationId="{D0300FD3-5AF1-6305-15FA-9078072672E2}"/>
          </ac:spMkLst>
        </pc:spChg>
        <pc:spChg chg="add del">
          <ac:chgData name="Simona Baerel (2234815)" userId="S::2234815@student.uwtsd.ac.uk::8f64952d-b02a-4c2a-979f-7f895eacd706" providerId="AD" clId="Web-{0B31D409-1C95-4207-989D-125AA576A14C}" dt="2023-10-28T15:13:37.200" v="595"/>
          <ac:spMkLst>
            <pc:docMk/>
            <pc:sldMk cId="1769902544" sldId="258"/>
            <ac:spMk id="14" creationId="{C7278469-3C3C-49CE-AEEE-E176A4900B78}"/>
          </ac:spMkLst>
        </pc:spChg>
        <pc:spChg chg="add del">
          <ac:chgData name="Simona Baerel (2234815)" userId="S::2234815@student.uwtsd.ac.uk::8f64952d-b02a-4c2a-979f-7f895eacd706" providerId="AD" clId="Web-{0B31D409-1C95-4207-989D-125AA576A14C}" dt="2023-10-28T15:13:37.200" v="595"/>
          <ac:spMkLst>
            <pc:docMk/>
            <pc:sldMk cId="1769902544" sldId="258"/>
            <ac:spMk id="20" creationId="{4C6598AB-1C17-4D54-951C-A082D94ACB7A}"/>
          </ac:spMkLst>
        </pc:spChg>
        <pc:spChg chg="add del">
          <ac:chgData name="Simona Baerel (2234815)" userId="S::2234815@student.uwtsd.ac.uk::8f64952d-b02a-4c2a-979f-7f895eacd706" providerId="AD" clId="Web-{0B31D409-1C95-4207-989D-125AA576A14C}" dt="2023-10-28T15:13:37.200" v="595"/>
          <ac:spMkLst>
            <pc:docMk/>
            <pc:sldMk cId="1769902544" sldId="258"/>
            <ac:spMk id="22" creationId="{C83B66D7-137D-4AC1-B172-53D60F08BEB5}"/>
          </ac:spMkLst>
        </pc:spChg>
        <pc:spChg chg="add del">
          <ac:chgData name="Simona Baerel (2234815)" userId="S::2234815@student.uwtsd.ac.uk::8f64952d-b02a-4c2a-979f-7f895eacd706" providerId="AD" clId="Web-{0B31D409-1C95-4207-989D-125AA576A14C}" dt="2023-10-28T15:13:37.200" v="595"/>
          <ac:spMkLst>
            <pc:docMk/>
            <pc:sldMk cId="1769902544" sldId="258"/>
            <ac:spMk id="24" creationId="{F6B92503-6984-4D15-8B98-8718709B785D}"/>
          </ac:spMkLst>
        </pc:spChg>
        <pc:spChg chg="add del">
          <ac:chgData name="Simona Baerel (2234815)" userId="S::2234815@student.uwtsd.ac.uk::8f64952d-b02a-4c2a-979f-7f895eacd706" providerId="AD" clId="Web-{0B31D409-1C95-4207-989D-125AA576A14C}" dt="2023-10-28T15:13:37.200" v="595"/>
          <ac:spMkLst>
            <pc:docMk/>
            <pc:sldMk cId="1769902544" sldId="258"/>
            <ac:spMk id="26" creationId="{08DDF938-524E-4C18-A47D-C00627832366}"/>
          </ac:spMkLst>
        </pc:spChg>
        <pc:spChg chg="add del">
          <ac:chgData name="Simona Baerel (2234815)" userId="S::2234815@student.uwtsd.ac.uk::8f64952d-b02a-4c2a-979f-7f895eacd706" providerId="AD" clId="Web-{0B31D409-1C95-4207-989D-125AA576A14C}" dt="2023-10-28T15:13:39.543" v="597"/>
          <ac:spMkLst>
            <pc:docMk/>
            <pc:sldMk cId="1769902544" sldId="258"/>
            <ac:spMk id="35" creationId="{E81BF4F6-F2CF-4984-9D14-D6966D92F99F}"/>
          </ac:spMkLst>
        </pc:spChg>
        <pc:spChg chg="add del">
          <ac:chgData name="Simona Baerel (2234815)" userId="S::2234815@student.uwtsd.ac.uk::8f64952d-b02a-4c2a-979f-7f895eacd706" providerId="AD" clId="Web-{0B31D409-1C95-4207-989D-125AA576A14C}" dt="2023-10-28T15:13:43.622" v="599"/>
          <ac:spMkLst>
            <pc:docMk/>
            <pc:sldMk cId="1769902544" sldId="258"/>
            <ac:spMk id="38" creationId="{B210AC1D-4063-4C6E-9528-FA9C4C0C18E6}"/>
          </ac:spMkLst>
        </pc:spChg>
        <pc:spChg chg="add del">
          <ac:chgData name="Simona Baerel (2234815)" userId="S::2234815@student.uwtsd.ac.uk::8f64952d-b02a-4c2a-979f-7f895eacd706" providerId="AD" clId="Web-{0B31D409-1C95-4207-989D-125AA576A14C}" dt="2023-10-28T15:13:43.622" v="599"/>
          <ac:spMkLst>
            <pc:docMk/>
            <pc:sldMk cId="1769902544" sldId="258"/>
            <ac:spMk id="39" creationId="{02F8C595-E68C-4306-AED8-DC7826A0A506}"/>
          </ac:spMkLst>
        </pc:spChg>
        <pc:spChg chg="add del">
          <ac:chgData name="Simona Baerel (2234815)" userId="S::2234815@student.uwtsd.ac.uk::8f64952d-b02a-4c2a-979f-7f895eacd706" providerId="AD" clId="Web-{0B31D409-1C95-4207-989D-125AA576A14C}" dt="2023-10-28T15:13:46.372" v="601"/>
          <ac:spMkLst>
            <pc:docMk/>
            <pc:sldMk cId="1769902544" sldId="258"/>
            <ac:spMk id="42" creationId="{B95B9BA8-1D69-4796-85F5-B6D0BD52354B}"/>
          </ac:spMkLst>
        </pc:spChg>
        <pc:spChg chg="add del">
          <ac:chgData name="Simona Baerel (2234815)" userId="S::2234815@student.uwtsd.ac.uk::8f64952d-b02a-4c2a-979f-7f895eacd706" providerId="AD" clId="Web-{0B31D409-1C95-4207-989D-125AA576A14C}" dt="2023-10-28T15:14:00.857" v="603"/>
          <ac:spMkLst>
            <pc:docMk/>
            <pc:sldMk cId="1769902544" sldId="258"/>
            <ac:spMk id="50" creationId="{081EA652-8C6A-4E69-BEB9-170809474553}"/>
          </ac:spMkLst>
        </pc:spChg>
        <pc:spChg chg="add del">
          <ac:chgData name="Simona Baerel (2234815)" userId="S::2234815@student.uwtsd.ac.uk::8f64952d-b02a-4c2a-979f-7f895eacd706" providerId="AD" clId="Web-{0B31D409-1C95-4207-989D-125AA576A14C}" dt="2023-10-28T15:14:00.857" v="603"/>
          <ac:spMkLst>
            <pc:docMk/>
            <pc:sldMk cId="1769902544" sldId="258"/>
            <ac:spMk id="51" creationId="{5298780A-33B9-4EA2-8F67-DE68AD62841B}"/>
          </ac:spMkLst>
        </pc:spChg>
        <pc:spChg chg="add del">
          <ac:chgData name="Simona Baerel (2234815)" userId="S::2234815@student.uwtsd.ac.uk::8f64952d-b02a-4c2a-979f-7f895eacd706" providerId="AD" clId="Web-{0B31D409-1C95-4207-989D-125AA576A14C}" dt="2023-10-28T15:14:00.857" v="603"/>
          <ac:spMkLst>
            <pc:docMk/>
            <pc:sldMk cId="1769902544" sldId="258"/>
            <ac:spMk id="52" creationId="{7F488E8B-4E1E-4402-8935-D4E6C02615C7}"/>
          </ac:spMkLst>
        </pc:spChg>
        <pc:spChg chg="add del">
          <ac:chgData name="Simona Baerel (2234815)" userId="S::2234815@student.uwtsd.ac.uk::8f64952d-b02a-4c2a-979f-7f895eacd706" providerId="AD" clId="Web-{0B31D409-1C95-4207-989D-125AA576A14C}" dt="2023-10-28T15:14:11.373" v="605"/>
          <ac:spMkLst>
            <pc:docMk/>
            <pc:sldMk cId="1769902544" sldId="258"/>
            <ac:spMk id="54" creationId="{B65C0385-5E30-4D2E-AF9F-4639659D34E9}"/>
          </ac:spMkLst>
        </pc:spChg>
        <pc:spChg chg="add del">
          <ac:chgData name="Simona Baerel (2234815)" userId="S::2234815@student.uwtsd.ac.uk::8f64952d-b02a-4c2a-979f-7f895eacd706" providerId="AD" clId="Web-{0B31D409-1C95-4207-989D-125AA576A14C}" dt="2023-10-28T15:14:11.373" v="605"/>
          <ac:spMkLst>
            <pc:docMk/>
            <pc:sldMk cId="1769902544" sldId="258"/>
            <ac:spMk id="56" creationId="{E335820B-3A29-42C5-AA8D-10ECA43CD985}"/>
          </ac:spMkLst>
        </pc:spChg>
        <pc:spChg chg="add del">
          <ac:chgData name="Simona Baerel (2234815)" userId="S::2234815@student.uwtsd.ac.uk::8f64952d-b02a-4c2a-979f-7f895eacd706" providerId="AD" clId="Web-{0B31D409-1C95-4207-989D-125AA576A14C}" dt="2023-10-28T15:14:46.280" v="607"/>
          <ac:spMkLst>
            <pc:docMk/>
            <pc:sldMk cId="1769902544" sldId="258"/>
            <ac:spMk id="58" creationId="{9F7D5CDA-D291-4307-BF55-1381FED29634}"/>
          </ac:spMkLst>
        </pc:spChg>
        <pc:spChg chg="add del">
          <ac:chgData name="Simona Baerel (2234815)" userId="S::2234815@student.uwtsd.ac.uk::8f64952d-b02a-4c2a-979f-7f895eacd706" providerId="AD" clId="Web-{0B31D409-1C95-4207-989D-125AA576A14C}" dt="2023-10-28T15:14:46.280" v="607"/>
          <ac:spMkLst>
            <pc:docMk/>
            <pc:sldMk cId="1769902544" sldId="258"/>
            <ac:spMk id="60" creationId="{59B296B9-C5A5-4E4F-9B60-C907B5F1466C}"/>
          </ac:spMkLst>
        </pc:spChg>
        <pc:spChg chg="add del">
          <ac:chgData name="Simona Baerel (2234815)" userId="S::2234815@student.uwtsd.ac.uk::8f64952d-b02a-4c2a-979f-7f895eacd706" providerId="AD" clId="Web-{0B31D409-1C95-4207-989D-125AA576A14C}" dt="2023-10-28T15:15:20.609" v="609"/>
          <ac:spMkLst>
            <pc:docMk/>
            <pc:sldMk cId="1769902544" sldId="258"/>
            <ac:spMk id="62" creationId="{081EA652-8C6A-4E69-BEB9-170809474553}"/>
          </ac:spMkLst>
        </pc:spChg>
        <pc:spChg chg="add del">
          <ac:chgData name="Simona Baerel (2234815)" userId="S::2234815@student.uwtsd.ac.uk::8f64952d-b02a-4c2a-979f-7f895eacd706" providerId="AD" clId="Web-{0B31D409-1C95-4207-989D-125AA576A14C}" dt="2023-10-28T15:15:20.609" v="609"/>
          <ac:spMkLst>
            <pc:docMk/>
            <pc:sldMk cId="1769902544" sldId="258"/>
            <ac:spMk id="63" creationId="{5298780A-33B9-4EA2-8F67-DE68AD62841B}"/>
          </ac:spMkLst>
        </pc:spChg>
        <pc:spChg chg="add del">
          <ac:chgData name="Simona Baerel (2234815)" userId="S::2234815@student.uwtsd.ac.uk::8f64952d-b02a-4c2a-979f-7f895eacd706" providerId="AD" clId="Web-{0B31D409-1C95-4207-989D-125AA576A14C}" dt="2023-10-28T15:15:20.609" v="609"/>
          <ac:spMkLst>
            <pc:docMk/>
            <pc:sldMk cId="1769902544" sldId="258"/>
            <ac:spMk id="64" creationId="{7F488E8B-4E1E-4402-8935-D4E6C02615C7}"/>
          </ac:spMkLst>
        </pc:spChg>
        <pc:spChg chg="add del">
          <ac:chgData name="Simona Baerel (2234815)" userId="S::2234815@student.uwtsd.ac.uk::8f64952d-b02a-4c2a-979f-7f895eacd706" providerId="AD" clId="Web-{0B31D409-1C95-4207-989D-125AA576A14C}" dt="2023-10-28T15:15:26.344" v="611"/>
          <ac:spMkLst>
            <pc:docMk/>
            <pc:sldMk cId="1769902544" sldId="258"/>
            <ac:spMk id="67" creationId="{6CF042CA-1AB3-5530-1155-8018D6D6A106}"/>
          </ac:spMkLst>
        </pc:spChg>
        <pc:spChg chg="add del">
          <ac:chgData name="Simona Baerel (2234815)" userId="S::2234815@student.uwtsd.ac.uk::8f64952d-b02a-4c2a-979f-7f895eacd706" providerId="AD" clId="Web-{0B31D409-1C95-4207-989D-125AA576A14C}" dt="2023-10-28T15:15:26.344" v="611"/>
          <ac:spMkLst>
            <pc:docMk/>
            <pc:sldMk cId="1769902544" sldId="258"/>
            <ac:spMk id="68" creationId="{7BD5A982-4141-9143-22DC-C0713B397EB8}"/>
          </ac:spMkLst>
        </pc:spChg>
        <pc:spChg chg="add del">
          <ac:chgData name="Simona Baerel (2234815)" userId="S::2234815@student.uwtsd.ac.uk::8f64952d-b02a-4c2a-979f-7f895eacd706" providerId="AD" clId="Web-{0B31D409-1C95-4207-989D-125AA576A14C}" dt="2023-10-28T15:15:28.688" v="613"/>
          <ac:spMkLst>
            <pc:docMk/>
            <pc:sldMk cId="1769902544" sldId="258"/>
            <ac:spMk id="70" creationId="{081EA652-8C6A-4E69-BEB9-170809474553}"/>
          </ac:spMkLst>
        </pc:spChg>
        <pc:spChg chg="add del">
          <ac:chgData name="Simona Baerel (2234815)" userId="S::2234815@student.uwtsd.ac.uk::8f64952d-b02a-4c2a-979f-7f895eacd706" providerId="AD" clId="Web-{0B31D409-1C95-4207-989D-125AA576A14C}" dt="2023-10-28T15:15:28.688" v="613"/>
          <ac:spMkLst>
            <pc:docMk/>
            <pc:sldMk cId="1769902544" sldId="258"/>
            <ac:spMk id="71" creationId="{96B80271-AB52-4E69-AC06-92D993A02F13}"/>
          </ac:spMkLst>
        </pc:spChg>
        <pc:spChg chg="add del">
          <ac:chgData name="Simona Baerel (2234815)" userId="S::2234815@student.uwtsd.ac.uk::8f64952d-b02a-4c2a-979f-7f895eacd706" providerId="AD" clId="Web-{0B31D409-1C95-4207-989D-125AA576A14C}" dt="2023-10-28T15:15:28.688" v="613"/>
          <ac:spMkLst>
            <pc:docMk/>
            <pc:sldMk cId="1769902544" sldId="258"/>
            <ac:spMk id="72" creationId="{5298780A-33B9-4EA2-8F67-DE68AD62841B}"/>
          </ac:spMkLst>
        </pc:spChg>
        <pc:spChg chg="add del">
          <ac:chgData name="Simona Baerel (2234815)" userId="S::2234815@student.uwtsd.ac.uk::8f64952d-b02a-4c2a-979f-7f895eacd706" providerId="AD" clId="Web-{0B31D409-1C95-4207-989D-125AA576A14C}" dt="2023-10-28T15:15:28.688" v="613"/>
          <ac:spMkLst>
            <pc:docMk/>
            <pc:sldMk cId="1769902544" sldId="258"/>
            <ac:spMk id="73" creationId="{4D233ACE-F3A1-4543-B9F4-425DDA579332}"/>
          </ac:spMkLst>
        </pc:spChg>
        <pc:spChg chg="add del">
          <ac:chgData name="Simona Baerel (2234815)" userId="S::2234815@student.uwtsd.ac.uk::8f64952d-b02a-4c2a-979f-7f895eacd706" providerId="AD" clId="Web-{0B31D409-1C95-4207-989D-125AA576A14C}" dt="2023-10-28T15:15:35.157" v="615"/>
          <ac:spMkLst>
            <pc:docMk/>
            <pc:sldMk cId="1769902544" sldId="258"/>
            <ac:spMk id="75" creationId="{3B1FBD85-8991-2A31-6956-1A07186D5C91}"/>
          </ac:spMkLst>
        </pc:spChg>
        <pc:spChg chg="add del">
          <ac:chgData name="Simona Baerel (2234815)" userId="S::2234815@student.uwtsd.ac.uk::8f64952d-b02a-4c2a-979f-7f895eacd706" providerId="AD" clId="Web-{0B31D409-1C95-4207-989D-125AA576A14C}" dt="2023-10-28T15:15:35.157" v="615"/>
          <ac:spMkLst>
            <pc:docMk/>
            <pc:sldMk cId="1769902544" sldId="258"/>
            <ac:spMk id="76" creationId="{D252BC7B-4F7B-6E34-71DB-D06EFE32DC26}"/>
          </ac:spMkLst>
        </pc:spChg>
        <pc:spChg chg="add del">
          <ac:chgData name="Simona Baerel (2234815)" userId="S::2234815@student.uwtsd.ac.uk::8f64952d-b02a-4c2a-979f-7f895eacd706" providerId="AD" clId="Web-{0B31D409-1C95-4207-989D-125AA576A14C}" dt="2023-10-28T15:15:35.157" v="615"/>
          <ac:spMkLst>
            <pc:docMk/>
            <pc:sldMk cId="1769902544" sldId="258"/>
            <ac:spMk id="77" creationId="{12F97F52-C578-5AB2-B699-50008FCBA822}"/>
          </ac:spMkLst>
        </pc:spChg>
        <pc:spChg chg="add del">
          <ac:chgData name="Simona Baerel (2234815)" userId="S::2234815@student.uwtsd.ac.uk::8f64952d-b02a-4c2a-979f-7f895eacd706" providerId="AD" clId="Web-{0B31D409-1C95-4207-989D-125AA576A14C}" dt="2023-10-28T15:15:38.844" v="617"/>
          <ac:spMkLst>
            <pc:docMk/>
            <pc:sldMk cId="1769902544" sldId="258"/>
            <ac:spMk id="79" creationId="{327D73B4-9F5C-4A64-A179-51B9500CB8B5}"/>
          </ac:spMkLst>
        </pc:spChg>
        <pc:spChg chg="add del">
          <ac:chgData name="Simona Baerel (2234815)" userId="S::2234815@student.uwtsd.ac.uk::8f64952d-b02a-4c2a-979f-7f895eacd706" providerId="AD" clId="Web-{0B31D409-1C95-4207-989D-125AA576A14C}" dt="2023-10-28T15:15:38.844" v="617"/>
          <ac:spMkLst>
            <pc:docMk/>
            <pc:sldMk cId="1769902544" sldId="258"/>
            <ac:spMk id="80" creationId="{C1F06963-6374-4B48-844F-071A9BAAAE02}"/>
          </ac:spMkLst>
        </pc:spChg>
        <pc:spChg chg="add del">
          <ac:chgData name="Simona Baerel (2234815)" userId="S::2234815@student.uwtsd.ac.uk::8f64952d-b02a-4c2a-979f-7f895eacd706" providerId="AD" clId="Web-{0B31D409-1C95-4207-989D-125AA576A14C}" dt="2023-10-28T15:15:38.844" v="617"/>
          <ac:spMkLst>
            <pc:docMk/>
            <pc:sldMk cId="1769902544" sldId="258"/>
            <ac:spMk id="81" creationId="{6CB927A4-E432-4310-9CD5-E89FF5063179}"/>
          </ac:spMkLst>
        </pc:spChg>
        <pc:spChg chg="add del">
          <ac:chgData name="Simona Baerel (2234815)" userId="S::2234815@student.uwtsd.ac.uk::8f64952d-b02a-4c2a-979f-7f895eacd706" providerId="AD" clId="Web-{0B31D409-1C95-4207-989D-125AA576A14C}" dt="2023-10-28T15:15:38.844" v="617"/>
          <ac:spMkLst>
            <pc:docMk/>
            <pc:sldMk cId="1769902544" sldId="258"/>
            <ac:spMk id="82" creationId="{1453BF6C-B012-48B7-B4E8-6D7AC7C27D02}"/>
          </ac:spMkLst>
        </pc:spChg>
        <pc:spChg chg="add del">
          <ac:chgData name="Simona Baerel (2234815)" userId="S::2234815@student.uwtsd.ac.uk::8f64952d-b02a-4c2a-979f-7f895eacd706" providerId="AD" clId="Web-{0B31D409-1C95-4207-989D-125AA576A14C}" dt="2023-10-28T15:15:38.844" v="617"/>
          <ac:spMkLst>
            <pc:docMk/>
            <pc:sldMk cId="1769902544" sldId="258"/>
            <ac:spMk id="83" creationId="{E3020543-B24B-4EC4-8FFC-8DD88EEA91A8}"/>
          </ac:spMkLst>
        </pc:spChg>
        <pc:spChg chg="add del">
          <ac:chgData name="Simona Baerel (2234815)" userId="S::2234815@student.uwtsd.ac.uk::8f64952d-b02a-4c2a-979f-7f895eacd706" providerId="AD" clId="Web-{0B31D409-1C95-4207-989D-125AA576A14C}" dt="2023-10-28T15:15:42.173" v="619"/>
          <ac:spMkLst>
            <pc:docMk/>
            <pc:sldMk cId="1769902544" sldId="258"/>
            <ac:spMk id="85" creationId="{B95B9BA8-1D69-4796-85F5-B6D0BD52354B}"/>
          </ac:spMkLst>
        </pc:spChg>
        <pc:spChg chg="add del">
          <ac:chgData name="Simona Baerel (2234815)" userId="S::2234815@student.uwtsd.ac.uk::8f64952d-b02a-4c2a-979f-7f895eacd706" providerId="AD" clId="Web-{0B31D409-1C95-4207-989D-125AA576A14C}" dt="2023-10-28T15:18:27.866" v="634"/>
          <ac:spMkLst>
            <pc:docMk/>
            <pc:sldMk cId="1769902544" sldId="258"/>
            <ac:spMk id="95" creationId="{5A0118C5-4F8D-4CF4-BADD-53FEACC6C42A}"/>
          </ac:spMkLst>
        </pc:spChg>
        <pc:spChg chg="add del">
          <ac:chgData name="Simona Baerel (2234815)" userId="S::2234815@student.uwtsd.ac.uk::8f64952d-b02a-4c2a-979f-7f895eacd706" providerId="AD" clId="Web-{0B31D409-1C95-4207-989D-125AA576A14C}" dt="2023-10-28T15:18:27.866" v="634"/>
          <ac:spMkLst>
            <pc:docMk/>
            <pc:sldMk cId="1769902544" sldId="258"/>
            <ac:spMk id="96" creationId="{4E0A5C5C-2A95-428E-9F6A-0D29EBD57C9F}"/>
          </ac:spMkLst>
        </pc:spChg>
        <pc:spChg chg="add del">
          <ac:chgData name="Simona Baerel (2234815)" userId="S::2234815@student.uwtsd.ac.uk::8f64952d-b02a-4c2a-979f-7f895eacd706" providerId="AD" clId="Web-{0B31D409-1C95-4207-989D-125AA576A14C}" dt="2023-10-28T15:18:27.866" v="634"/>
          <ac:spMkLst>
            <pc:docMk/>
            <pc:sldMk cId="1769902544" sldId="258"/>
            <ac:spMk id="97" creationId="{1056F38F-7C4E-461D-8709-7D0024AE1F79}"/>
          </ac:spMkLst>
        </pc:spChg>
        <pc:spChg chg="add del">
          <ac:chgData name="Simona Baerel (2234815)" userId="S::2234815@student.uwtsd.ac.uk::8f64952d-b02a-4c2a-979f-7f895eacd706" providerId="AD" clId="Web-{0B31D409-1C95-4207-989D-125AA576A14C}" dt="2023-10-28T15:18:27.866" v="634"/>
          <ac:spMkLst>
            <pc:docMk/>
            <pc:sldMk cId="1769902544" sldId="258"/>
            <ac:spMk id="98" creationId="{C7278469-3C3C-49CE-AEEE-E176A4900B78}"/>
          </ac:spMkLst>
        </pc:spChg>
        <pc:spChg chg="add del">
          <ac:chgData name="Simona Baerel (2234815)" userId="S::2234815@student.uwtsd.ac.uk::8f64952d-b02a-4c2a-979f-7f895eacd706" providerId="AD" clId="Web-{0B31D409-1C95-4207-989D-125AA576A14C}" dt="2023-10-28T15:18:27.866" v="634"/>
          <ac:spMkLst>
            <pc:docMk/>
            <pc:sldMk cId="1769902544" sldId="258"/>
            <ac:spMk id="101" creationId="{4C6598AB-1C17-4D54-951C-A082D94ACB7A}"/>
          </ac:spMkLst>
        </pc:spChg>
        <pc:spChg chg="add del">
          <ac:chgData name="Simona Baerel (2234815)" userId="S::2234815@student.uwtsd.ac.uk::8f64952d-b02a-4c2a-979f-7f895eacd706" providerId="AD" clId="Web-{0B31D409-1C95-4207-989D-125AA576A14C}" dt="2023-10-28T15:18:27.866" v="634"/>
          <ac:spMkLst>
            <pc:docMk/>
            <pc:sldMk cId="1769902544" sldId="258"/>
            <ac:spMk id="102" creationId="{C83B66D7-137D-4AC1-B172-53D60F08BEB5}"/>
          </ac:spMkLst>
        </pc:spChg>
        <pc:spChg chg="add del">
          <ac:chgData name="Simona Baerel (2234815)" userId="S::2234815@student.uwtsd.ac.uk::8f64952d-b02a-4c2a-979f-7f895eacd706" providerId="AD" clId="Web-{0B31D409-1C95-4207-989D-125AA576A14C}" dt="2023-10-28T15:18:27.866" v="634"/>
          <ac:spMkLst>
            <pc:docMk/>
            <pc:sldMk cId="1769902544" sldId="258"/>
            <ac:spMk id="103" creationId="{F6B92503-6984-4D15-8B98-8718709B785D}"/>
          </ac:spMkLst>
        </pc:spChg>
        <pc:spChg chg="add del">
          <ac:chgData name="Simona Baerel (2234815)" userId="S::2234815@student.uwtsd.ac.uk::8f64952d-b02a-4c2a-979f-7f895eacd706" providerId="AD" clId="Web-{0B31D409-1C95-4207-989D-125AA576A14C}" dt="2023-10-28T15:18:27.866" v="634"/>
          <ac:spMkLst>
            <pc:docMk/>
            <pc:sldMk cId="1769902544" sldId="258"/>
            <ac:spMk id="104" creationId="{08DDF938-524E-4C18-A47D-C00627832366}"/>
          </ac:spMkLst>
        </pc:spChg>
        <pc:spChg chg="add del">
          <ac:chgData name="Simona Baerel (2234815)" userId="S::2234815@student.uwtsd.ac.uk::8f64952d-b02a-4c2a-979f-7f895eacd706" providerId="AD" clId="Web-{0B31D409-1C95-4207-989D-125AA576A14C}" dt="2023-10-28T15:18:23.694" v="631"/>
          <ac:spMkLst>
            <pc:docMk/>
            <pc:sldMk cId="1769902544" sldId="258"/>
            <ac:spMk id="110" creationId="{081EA652-8C6A-4E69-BEB9-170809474553}"/>
          </ac:spMkLst>
        </pc:spChg>
        <pc:spChg chg="add del">
          <ac:chgData name="Simona Baerel (2234815)" userId="S::2234815@student.uwtsd.ac.uk::8f64952d-b02a-4c2a-979f-7f895eacd706" providerId="AD" clId="Web-{0B31D409-1C95-4207-989D-125AA576A14C}" dt="2023-10-28T15:23:48.173" v="682"/>
          <ac:spMkLst>
            <pc:docMk/>
            <pc:sldMk cId="1769902544" sldId="258"/>
            <ac:spMk id="111" creationId="{B65C0385-5E30-4D2E-AF9F-4639659D34E9}"/>
          </ac:spMkLst>
        </pc:spChg>
        <pc:spChg chg="add del">
          <ac:chgData name="Simona Baerel (2234815)" userId="S::2234815@student.uwtsd.ac.uk::8f64952d-b02a-4c2a-979f-7f895eacd706" providerId="AD" clId="Web-{0B31D409-1C95-4207-989D-125AA576A14C}" dt="2023-10-28T15:18:23.694" v="631"/>
          <ac:spMkLst>
            <pc:docMk/>
            <pc:sldMk cId="1769902544" sldId="258"/>
            <ac:spMk id="112" creationId="{F474090D-CD95-4B41-BE3D-6596953D322D}"/>
          </ac:spMkLst>
        </pc:spChg>
        <pc:spChg chg="add del">
          <ac:chgData name="Simona Baerel (2234815)" userId="S::2234815@student.uwtsd.ac.uk::8f64952d-b02a-4c2a-979f-7f895eacd706" providerId="AD" clId="Web-{0B31D409-1C95-4207-989D-125AA576A14C}" dt="2023-10-28T15:23:48.173" v="682"/>
          <ac:spMkLst>
            <pc:docMk/>
            <pc:sldMk cId="1769902544" sldId="258"/>
            <ac:spMk id="113" creationId="{E335820B-3A29-42C5-AA8D-10ECA43CD985}"/>
          </ac:spMkLst>
        </pc:spChg>
        <pc:spChg chg="add del">
          <ac:chgData name="Simona Baerel (2234815)" userId="S::2234815@student.uwtsd.ac.uk::8f64952d-b02a-4c2a-979f-7f895eacd706" providerId="AD" clId="Web-{0B31D409-1C95-4207-989D-125AA576A14C}" dt="2023-10-28T15:18:23.694" v="631"/>
          <ac:spMkLst>
            <pc:docMk/>
            <pc:sldMk cId="1769902544" sldId="258"/>
            <ac:spMk id="114" creationId="{5298780A-33B9-4EA2-8F67-DE68AD62841B}"/>
          </ac:spMkLst>
        </pc:spChg>
        <pc:spChg chg="add del">
          <ac:chgData name="Simona Baerel (2234815)" userId="S::2234815@student.uwtsd.ac.uk::8f64952d-b02a-4c2a-979f-7f895eacd706" providerId="AD" clId="Web-{0B31D409-1C95-4207-989D-125AA576A14C}" dt="2023-10-28T15:18:23.694" v="631"/>
          <ac:spMkLst>
            <pc:docMk/>
            <pc:sldMk cId="1769902544" sldId="258"/>
            <ac:spMk id="116" creationId="{B8F3E811-B104-4DFF-951A-008C860FF1D2}"/>
          </ac:spMkLst>
        </pc:spChg>
        <pc:spChg chg="add del">
          <ac:chgData name="Simona Baerel (2234815)" userId="S::2234815@student.uwtsd.ac.uk::8f64952d-b02a-4c2a-979f-7f895eacd706" providerId="AD" clId="Web-{0B31D409-1C95-4207-989D-125AA576A14C}" dt="2023-10-28T15:18:27.834" v="633"/>
          <ac:spMkLst>
            <pc:docMk/>
            <pc:sldMk cId="1769902544" sldId="258"/>
            <ac:spMk id="119" creationId="{081EA652-8C6A-4E69-BEB9-170809474553}"/>
          </ac:spMkLst>
        </pc:spChg>
        <pc:spChg chg="add del">
          <ac:chgData name="Simona Baerel (2234815)" userId="S::2234815@student.uwtsd.ac.uk::8f64952d-b02a-4c2a-979f-7f895eacd706" providerId="AD" clId="Web-{0B31D409-1C95-4207-989D-125AA576A14C}" dt="2023-10-28T15:18:27.834" v="633"/>
          <ac:spMkLst>
            <pc:docMk/>
            <pc:sldMk cId="1769902544" sldId="258"/>
            <ac:spMk id="120" creationId="{A4026A73-1F7F-49F2-B319-8CA3B3D53269}"/>
          </ac:spMkLst>
        </pc:spChg>
        <pc:spChg chg="add del">
          <ac:chgData name="Simona Baerel (2234815)" userId="S::2234815@student.uwtsd.ac.uk::8f64952d-b02a-4c2a-979f-7f895eacd706" providerId="AD" clId="Web-{0B31D409-1C95-4207-989D-125AA576A14C}" dt="2023-10-28T15:18:27.834" v="633"/>
          <ac:spMkLst>
            <pc:docMk/>
            <pc:sldMk cId="1769902544" sldId="258"/>
            <ac:spMk id="121" creationId="{5298780A-33B9-4EA2-8F67-DE68AD62841B}"/>
          </ac:spMkLst>
        </pc:spChg>
        <pc:spChg chg="add del">
          <ac:chgData name="Simona Baerel (2234815)" userId="S::2234815@student.uwtsd.ac.uk::8f64952d-b02a-4c2a-979f-7f895eacd706" providerId="AD" clId="Web-{0B31D409-1C95-4207-989D-125AA576A14C}" dt="2023-10-28T15:18:27.834" v="633"/>
          <ac:spMkLst>
            <pc:docMk/>
            <pc:sldMk cId="1769902544" sldId="258"/>
            <ac:spMk id="122" creationId="{7F488E8B-4E1E-4402-8935-D4E6C02615C7}"/>
          </ac:spMkLst>
        </pc:spChg>
        <pc:spChg chg="add del">
          <ac:chgData name="Simona Baerel (2234815)" userId="S::2234815@student.uwtsd.ac.uk::8f64952d-b02a-4c2a-979f-7f895eacd706" providerId="AD" clId="Web-{0B31D409-1C95-4207-989D-125AA576A14C}" dt="2023-10-28T15:22:44.249" v="665"/>
          <ac:spMkLst>
            <pc:docMk/>
            <pc:sldMk cId="1769902544" sldId="258"/>
            <ac:spMk id="128" creationId="{B50AB553-2A96-4A92-96F2-93548E096954}"/>
          </ac:spMkLst>
        </pc:spChg>
        <pc:spChg chg="add del">
          <ac:chgData name="Simona Baerel (2234815)" userId="S::2234815@student.uwtsd.ac.uk::8f64952d-b02a-4c2a-979f-7f895eacd706" providerId="AD" clId="Web-{0B31D409-1C95-4207-989D-125AA576A14C}" dt="2023-10-28T15:23:02.484" v="667"/>
          <ac:spMkLst>
            <pc:docMk/>
            <pc:sldMk cId="1769902544" sldId="258"/>
            <ac:spMk id="130" creationId="{257363FD-7E77-4145-9483-331A807ADF0E}"/>
          </ac:spMkLst>
        </pc:spChg>
        <pc:spChg chg="add del">
          <ac:chgData name="Simona Baerel (2234815)" userId="S::2234815@student.uwtsd.ac.uk::8f64952d-b02a-4c2a-979f-7f895eacd706" providerId="AD" clId="Web-{0B31D409-1C95-4207-989D-125AA576A14C}" dt="2023-10-28T15:23:14.563" v="669"/>
          <ac:spMkLst>
            <pc:docMk/>
            <pc:sldMk cId="1769902544" sldId="258"/>
            <ac:spMk id="132" creationId="{04812C46-200A-4DEB-A05E-3ED6C68C2387}"/>
          </ac:spMkLst>
        </pc:spChg>
        <pc:spChg chg="add del">
          <ac:chgData name="Simona Baerel (2234815)" userId="S::2234815@student.uwtsd.ac.uk::8f64952d-b02a-4c2a-979f-7f895eacd706" providerId="AD" clId="Web-{0B31D409-1C95-4207-989D-125AA576A14C}" dt="2023-10-28T15:23:14.563" v="669"/>
          <ac:spMkLst>
            <pc:docMk/>
            <pc:sldMk cId="1769902544" sldId="258"/>
            <ac:spMk id="133" creationId="{D1EA859B-E555-4109-94F3-6700E046E008}"/>
          </ac:spMkLst>
        </pc:spChg>
        <pc:spChg chg="add del">
          <ac:chgData name="Simona Baerel (2234815)" userId="S::2234815@student.uwtsd.ac.uk::8f64952d-b02a-4c2a-979f-7f895eacd706" providerId="AD" clId="Web-{0B31D409-1C95-4207-989D-125AA576A14C}" dt="2023-10-28T15:25:41.958" v="695"/>
          <ac:spMkLst>
            <pc:docMk/>
            <pc:sldMk cId="1769902544" sldId="258"/>
            <ac:spMk id="134" creationId="{DCD46807-BF17-4E5D-90A8-A062604C00C6}"/>
          </ac:spMkLst>
        </pc:spChg>
        <pc:spChg chg="add del">
          <ac:chgData name="Simona Baerel (2234815)" userId="S::2234815@student.uwtsd.ac.uk::8f64952d-b02a-4c2a-979f-7f895eacd706" providerId="AD" clId="Web-{0B31D409-1C95-4207-989D-125AA576A14C}" dt="2023-10-28T15:23:30.001" v="673"/>
          <ac:spMkLst>
            <pc:docMk/>
            <pc:sldMk cId="1769902544" sldId="258"/>
            <ac:spMk id="139" creationId="{D380959B-464C-9ED8-C9EB-AB6FC997C1B8}"/>
          </ac:spMkLst>
        </pc:spChg>
        <pc:spChg chg="add del">
          <ac:chgData name="Simona Baerel (2234815)" userId="S::2234815@student.uwtsd.ac.uk::8f64952d-b02a-4c2a-979f-7f895eacd706" providerId="AD" clId="Web-{0B31D409-1C95-4207-989D-125AA576A14C}" dt="2023-10-28T15:23:30.001" v="673"/>
          <ac:spMkLst>
            <pc:docMk/>
            <pc:sldMk cId="1769902544" sldId="258"/>
            <ac:spMk id="140" creationId="{06B83858-ED7D-57B6-6CAA-83168807C43C}"/>
          </ac:spMkLst>
        </pc:spChg>
        <pc:spChg chg="add del">
          <ac:chgData name="Simona Baerel (2234815)" userId="S::2234815@student.uwtsd.ac.uk::8f64952d-b02a-4c2a-979f-7f895eacd706" providerId="AD" clId="Web-{0B31D409-1C95-4207-989D-125AA576A14C}" dt="2023-10-28T15:23:30.001" v="673"/>
          <ac:spMkLst>
            <pc:docMk/>
            <pc:sldMk cId="1769902544" sldId="258"/>
            <ac:spMk id="141" creationId="{FF97FFD4-A8B9-3D4D-1623-7BE467E46A6A}"/>
          </ac:spMkLst>
        </pc:spChg>
        <pc:spChg chg="add del">
          <ac:chgData name="Simona Baerel (2234815)" userId="S::2234815@student.uwtsd.ac.uk::8f64952d-b02a-4c2a-979f-7f895eacd706" providerId="AD" clId="Web-{0B31D409-1C95-4207-989D-125AA576A14C}" dt="2023-10-28T15:23:37.861" v="675"/>
          <ac:spMkLst>
            <pc:docMk/>
            <pc:sldMk cId="1769902544" sldId="258"/>
            <ac:spMk id="143" creationId="{91CC89A3-857A-4D53-ADCB-0A14B4B404F8}"/>
          </ac:spMkLst>
        </pc:spChg>
        <pc:spChg chg="add del">
          <ac:chgData name="Simona Baerel (2234815)" userId="S::2234815@student.uwtsd.ac.uk::8f64952d-b02a-4c2a-979f-7f895eacd706" providerId="AD" clId="Web-{0B31D409-1C95-4207-989D-125AA576A14C}" dt="2023-10-28T15:23:40.376" v="677"/>
          <ac:spMkLst>
            <pc:docMk/>
            <pc:sldMk cId="1769902544" sldId="258"/>
            <ac:spMk id="145" creationId="{D1D34770-47A8-402C-AF23-2B653F2D88C1}"/>
          </ac:spMkLst>
        </pc:spChg>
        <pc:spChg chg="add del">
          <ac:chgData name="Simona Baerel (2234815)" userId="S::2234815@student.uwtsd.ac.uk::8f64952d-b02a-4c2a-979f-7f895eacd706" providerId="AD" clId="Web-{0B31D409-1C95-4207-989D-125AA576A14C}" dt="2023-10-28T15:23:43.970" v="679"/>
          <ac:spMkLst>
            <pc:docMk/>
            <pc:sldMk cId="1769902544" sldId="258"/>
            <ac:spMk id="147" creationId="{AE3A741D-C19B-960A-5803-1C5887147820}"/>
          </ac:spMkLst>
        </pc:spChg>
        <pc:spChg chg="add del">
          <ac:chgData name="Simona Baerel (2234815)" userId="S::2234815@student.uwtsd.ac.uk::8f64952d-b02a-4c2a-979f-7f895eacd706" providerId="AD" clId="Web-{0B31D409-1C95-4207-989D-125AA576A14C}" dt="2023-10-28T15:23:43.970" v="679"/>
          <ac:spMkLst>
            <pc:docMk/>
            <pc:sldMk cId="1769902544" sldId="258"/>
            <ac:spMk id="148" creationId="{DC39DE25-0E4E-0AA7-0932-1D78C2372786}"/>
          </ac:spMkLst>
        </pc:spChg>
        <pc:spChg chg="add del">
          <ac:chgData name="Simona Baerel (2234815)" userId="S::2234815@student.uwtsd.ac.uk::8f64952d-b02a-4c2a-979f-7f895eacd706" providerId="AD" clId="Web-{0B31D409-1C95-4207-989D-125AA576A14C}" dt="2023-10-28T15:23:43.970" v="679"/>
          <ac:spMkLst>
            <pc:docMk/>
            <pc:sldMk cId="1769902544" sldId="258"/>
            <ac:spMk id="149" creationId="{8D6EA299-0840-6DEA-E670-C49AEBC87E89}"/>
          </ac:spMkLst>
        </pc:spChg>
        <pc:spChg chg="add del">
          <ac:chgData name="Simona Baerel (2234815)" userId="S::2234815@student.uwtsd.ac.uk::8f64952d-b02a-4c2a-979f-7f895eacd706" providerId="AD" clId="Web-{0B31D409-1C95-4207-989D-125AA576A14C}" dt="2023-10-28T15:23:48.080" v="681"/>
          <ac:spMkLst>
            <pc:docMk/>
            <pc:sldMk cId="1769902544" sldId="258"/>
            <ac:spMk id="151" creationId="{B210AC1D-4063-4C6E-9528-FA9C4C0C18E6}"/>
          </ac:spMkLst>
        </pc:spChg>
        <pc:spChg chg="add del">
          <ac:chgData name="Simona Baerel (2234815)" userId="S::2234815@student.uwtsd.ac.uk::8f64952d-b02a-4c2a-979f-7f895eacd706" providerId="AD" clId="Web-{0B31D409-1C95-4207-989D-125AA576A14C}" dt="2023-10-28T15:23:48.080" v="681"/>
          <ac:spMkLst>
            <pc:docMk/>
            <pc:sldMk cId="1769902544" sldId="258"/>
            <ac:spMk id="152" creationId="{02F8C595-E68C-4306-AED8-DC7826A0A506}"/>
          </ac:spMkLst>
        </pc:spChg>
        <pc:spChg chg="add del">
          <ac:chgData name="Simona Baerel (2234815)" userId="S::2234815@student.uwtsd.ac.uk::8f64952d-b02a-4c2a-979f-7f895eacd706" providerId="AD" clId="Web-{0B31D409-1C95-4207-989D-125AA576A14C}" dt="2023-10-28T15:25:41.958" v="695"/>
          <ac:spMkLst>
            <pc:docMk/>
            <pc:sldMk cId="1769902544" sldId="258"/>
            <ac:spMk id="154" creationId="{593B4D24-F4A8-4141-A20A-E0575D199633}"/>
          </ac:spMkLst>
        </pc:spChg>
        <pc:spChg chg="add del">
          <ac:chgData name="Simona Baerel (2234815)" userId="S::2234815@student.uwtsd.ac.uk::8f64952d-b02a-4c2a-979f-7f895eacd706" providerId="AD" clId="Web-{0B31D409-1C95-4207-989D-125AA576A14C}" dt="2023-10-28T15:25:41.958" v="695"/>
          <ac:spMkLst>
            <pc:docMk/>
            <pc:sldMk cId="1769902544" sldId="258"/>
            <ac:spMk id="155" creationId="{F0AA5FD3-177A-4313-B5D0-2DF4B3443050}"/>
          </ac:spMkLst>
        </pc:spChg>
        <pc:spChg chg="add del">
          <ac:chgData name="Simona Baerel (2234815)" userId="S::2234815@student.uwtsd.ac.uk::8f64952d-b02a-4c2a-979f-7f895eacd706" providerId="AD" clId="Web-{0B31D409-1C95-4207-989D-125AA576A14C}" dt="2023-10-28T15:25:41.958" v="695"/>
          <ac:spMkLst>
            <pc:docMk/>
            <pc:sldMk cId="1769902544" sldId="258"/>
            <ac:spMk id="156" creationId="{55A741C2-AB82-4BF5-9324-5D0B56A3D0F7}"/>
          </ac:spMkLst>
        </pc:spChg>
        <pc:spChg chg="add del">
          <ac:chgData name="Simona Baerel (2234815)" userId="S::2234815@student.uwtsd.ac.uk::8f64952d-b02a-4c2a-979f-7f895eacd706" providerId="AD" clId="Web-{0B31D409-1C95-4207-989D-125AA576A14C}" dt="2023-10-28T15:25:00.316" v="686"/>
          <ac:spMkLst>
            <pc:docMk/>
            <pc:sldMk cId="1769902544" sldId="258"/>
            <ac:spMk id="161" creationId="{9228552E-C8B1-4A80-8448-0787CE0FC704}"/>
          </ac:spMkLst>
        </pc:spChg>
        <pc:spChg chg="add del">
          <ac:chgData name="Simona Baerel (2234815)" userId="S::2234815@student.uwtsd.ac.uk::8f64952d-b02a-4c2a-979f-7f895eacd706" providerId="AD" clId="Web-{0B31D409-1C95-4207-989D-125AA576A14C}" dt="2023-10-28T15:25:11.739" v="688"/>
          <ac:spMkLst>
            <pc:docMk/>
            <pc:sldMk cId="1769902544" sldId="258"/>
            <ac:spMk id="163" creationId="{40C0D7D4-D83D-4C58-87D1-955F0A9173D7}"/>
          </ac:spMkLst>
        </pc:spChg>
        <pc:spChg chg="add del">
          <ac:chgData name="Simona Baerel (2234815)" userId="S::2234815@student.uwtsd.ac.uk::8f64952d-b02a-4c2a-979f-7f895eacd706" providerId="AD" clId="Web-{0B31D409-1C95-4207-989D-125AA576A14C}" dt="2023-10-28T15:25:11.739" v="688"/>
          <ac:spMkLst>
            <pc:docMk/>
            <pc:sldMk cId="1769902544" sldId="258"/>
            <ac:spMk id="164" creationId="{3D5FBB81-B61B-416A-8F5D-A8DDF62530F1}"/>
          </ac:spMkLst>
        </pc:spChg>
        <pc:spChg chg="add del">
          <ac:chgData name="Simona Baerel (2234815)" userId="S::2234815@student.uwtsd.ac.uk::8f64952d-b02a-4c2a-979f-7f895eacd706" providerId="AD" clId="Web-{0B31D409-1C95-4207-989D-125AA576A14C}" dt="2023-10-28T15:25:11.739" v="688"/>
          <ac:spMkLst>
            <pc:docMk/>
            <pc:sldMk cId="1769902544" sldId="258"/>
            <ac:spMk id="165" creationId="{CA35125A-A1A4-40EB-B5EE-4371BC4DD441}"/>
          </ac:spMkLst>
        </pc:spChg>
        <pc:spChg chg="add del">
          <ac:chgData name="Simona Baerel (2234815)" userId="S::2234815@student.uwtsd.ac.uk::8f64952d-b02a-4c2a-979f-7f895eacd706" providerId="AD" clId="Web-{0B31D409-1C95-4207-989D-125AA576A14C}" dt="2023-10-28T15:25:11.739" v="688"/>
          <ac:spMkLst>
            <pc:docMk/>
            <pc:sldMk cId="1769902544" sldId="258"/>
            <ac:spMk id="167" creationId="{15F9A324-404E-4C5D-AFF0-C5D0D84182B0}"/>
          </ac:spMkLst>
        </pc:spChg>
        <pc:spChg chg="add del">
          <ac:chgData name="Simona Baerel (2234815)" userId="S::2234815@student.uwtsd.ac.uk::8f64952d-b02a-4c2a-979f-7f895eacd706" providerId="AD" clId="Web-{0B31D409-1C95-4207-989D-125AA576A14C}" dt="2023-10-28T15:25:18.755" v="690"/>
          <ac:spMkLst>
            <pc:docMk/>
            <pc:sldMk cId="1769902544" sldId="258"/>
            <ac:spMk id="169" creationId="{96CF2A2B-0745-440C-9224-C5C6A0A4286F}"/>
          </ac:spMkLst>
        </pc:spChg>
        <pc:spChg chg="add del">
          <ac:chgData name="Simona Baerel (2234815)" userId="S::2234815@student.uwtsd.ac.uk::8f64952d-b02a-4c2a-979f-7f895eacd706" providerId="AD" clId="Web-{0B31D409-1C95-4207-989D-125AA576A14C}" dt="2023-10-28T15:25:18.755" v="690"/>
          <ac:spMkLst>
            <pc:docMk/>
            <pc:sldMk cId="1769902544" sldId="258"/>
            <ac:spMk id="170" creationId="{75BE6D6B-84C9-4D2B-97EB-773B7369EF82}"/>
          </ac:spMkLst>
        </pc:spChg>
        <pc:spChg chg="add del">
          <ac:chgData name="Simona Baerel (2234815)" userId="S::2234815@student.uwtsd.ac.uk::8f64952d-b02a-4c2a-979f-7f895eacd706" providerId="AD" clId="Web-{0B31D409-1C95-4207-989D-125AA576A14C}" dt="2023-10-28T15:25:27.645" v="692"/>
          <ac:spMkLst>
            <pc:docMk/>
            <pc:sldMk cId="1769902544" sldId="258"/>
            <ac:spMk id="172" creationId="{A9D6EEA4-51EF-4796-BE5B-F3EB11F23ED7}"/>
          </ac:spMkLst>
        </pc:spChg>
        <pc:spChg chg="add del">
          <ac:chgData name="Simona Baerel (2234815)" userId="S::2234815@student.uwtsd.ac.uk::8f64952d-b02a-4c2a-979f-7f895eacd706" providerId="AD" clId="Web-{0B31D409-1C95-4207-989D-125AA576A14C}" dt="2023-10-28T15:25:41.771" v="694"/>
          <ac:spMkLst>
            <pc:docMk/>
            <pc:sldMk cId="1769902544" sldId="258"/>
            <ac:spMk id="174" creationId="{A9D6EEA4-51EF-4796-BE5B-F3EB11F23ED7}"/>
          </ac:spMkLst>
        </pc:spChg>
        <pc:spChg chg="add">
          <ac:chgData name="Simona Baerel (2234815)" userId="S::2234815@student.uwtsd.ac.uk::8f64952d-b02a-4c2a-979f-7f895eacd706" providerId="AD" clId="Web-{0B31D409-1C95-4207-989D-125AA576A14C}" dt="2023-10-28T15:25:41.958" v="695"/>
          <ac:spMkLst>
            <pc:docMk/>
            <pc:sldMk cId="1769902544" sldId="258"/>
            <ac:spMk id="179" creationId="{03AF1C04-3FEF-41BD-BB84-2F263765BEBC}"/>
          </ac:spMkLst>
        </pc:spChg>
        <pc:grpChg chg="add del">
          <ac:chgData name="Simona Baerel (2234815)" userId="S::2234815@student.uwtsd.ac.uk::8f64952d-b02a-4c2a-979f-7f895eacd706" providerId="AD" clId="Web-{0B31D409-1C95-4207-989D-125AA576A14C}" dt="2023-10-28T15:13:37.200" v="595"/>
          <ac:grpSpMkLst>
            <pc:docMk/>
            <pc:sldMk cId="1769902544" sldId="258"/>
            <ac:grpSpMk id="16" creationId="{93DC754C-7E09-422D-A8BB-AF632E90DFA2}"/>
          </ac:grpSpMkLst>
        </pc:grpChg>
        <pc:grpChg chg="add del">
          <ac:chgData name="Simona Baerel (2234815)" userId="S::2234815@student.uwtsd.ac.uk::8f64952d-b02a-4c2a-979f-7f895eacd706" providerId="AD" clId="Web-{0B31D409-1C95-4207-989D-125AA576A14C}" dt="2023-10-28T15:13:37.200" v="595"/>
          <ac:grpSpMkLst>
            <pc:docMk/>
            <pc:sldMk cId="1769902544" sldId="258"/>
            <ac:grpSpMk id="28" creationId="{3773FAF5-C452-4455-9411-D6AF5EBD4CA9}"/>
          </ac:grpSpMkLst>
        </pc:grpChg>
        <pc:grpChg chg="add del">
          <ac:chgData name="Simona Baerel (2234815)" userId="S::2234815@student.uwtsd.ac.uk::8f64952d-b02a-4c2a-979f-7f895eacd706" providerId="AD" clId="Web-{0B31D409-1C95-4207-989D-125AA576A14C}" dt="2023-10-28T15:13:46.372" v="601"/>
          <ac:grpSpMkLst>
            <pc:docMk/>
            <pc:sldMk cId="1769902544" sldId="258"/>
            <ac:grpSpMk id="43" creationId="{5F892E19-92E7-4BB2-8C3F-DBDFE8D9D324}"/>
          </ac:grpSpMkLst>
        </pc:grpChg>
        <pc:grpChg chg="add del">
          <ac:chgData name="Simona Baerel (2234815)" userId="S::2234815@student.uwtsd.ac.uk::8f64952d-b02a-4c2a-979f-7f895eacd706" providerId="AD" clId="Web-{0B31D409-1C95-4207-989D-125AA576A14C}" dt="2023-10-28T15:15:42.173" v="619"/>
          <ac:grpSpMkLst>
            <pc:docMk/>
            <pc:sldMk cId="1769902544" sldId="258"/>
            <ac:grpSpMk id="86" creationId="{5F892E19-92E7-4BB2-8C3F-DBDFE8D9D324}"/>
          </ac:grpSpMkLst>
        </pc:grpChg>
        <pc:grpChg chg="add del">
          <ac:chgData name="Simona Baerel (2234815)" userId="S::2234815@student.uwtsd.ac.uk::8f64952d-b02a-4c2a-979f-7f895eacd706" providerId="AD" clId="Web-{0B31D409-1C95-4207-989D-125AA576A14C}" dt="2023-10-28T15:18:27.866" v="634"/>
          <ac:grpSpMkLst>
            <pc:docMk/>
            <pc:sldMk cId="1769902544" sldId="258"/>
            <ac:grpSpMk id="99" creationId="{93DC754C-7E09-422D-A8BB-AF632E90DFA2}"/>
          </ac:grpSpMkLst>
        </pc:grpChg>
        <pc:grpChg chg="add del">
          <ac:chgData name="Simona Baerel (2234815)" userId="S::2234815@student.uwtsd.ac.uk::8f64952d-b02a-4c2a-979f-7f895eacd706" providerId="AD" clId="Web-{0B31D409-1C95-4207-989D-125AA576A14C}" dt="2023-10-28T15:18:27.866" v="634"/>
          <ac:grpSpMkLst>
            <pc:docMk/>
            <pc:sldMk cId="1769902544" sldId="258"/>
            <ac:grpSpMk id="105" creationId="{3773FAF5-C452-4455-9411-D6AF5EBD4CA9}"/>
          </ac:grpSpMkLst>
        </pc:grpChg>
        <pc:grpChg chg="add del">
          <ac:chgData name="Simona Baerel (2234815)" userId="S::2234815@student.uwtsd.ac.uk::8f64952d-b02a-4c2a-979f-7f895eacd706" providerId="AD" clId="Web-{0B31D409-1C95-4207-989D-125AA576A14C}" dt="2023-10-28T15:23:27.470" v="671"/>
          <ac:grpSpMkLst>
            <pc:docMk/>
            <pc:sldMk cId="1769902544" sldId="258"/>
            <ac:grpSpMk id="135" creationId="{114ED94A-C85D-4CD3-4205-438D21CE6B38}"/>
          </ac:grpSpMkLst>
        </pc:grpChg>
        <pc:grpChg chg="add">
          <ac:chgData name="Simona Baerel (2234815)" userId="S::2234815@student.uwtsd.ac.uk::8f64952d-b02a-4c2a-979f-7f895eacd706" providerId="AD" clId="Web-{0B31D409-1C95-4207-989D-125AA576A14C}" dt="2023-10-28T15:25:41.958" v="695"/>
          <ac:grpSpMkLst>
            <pc:docMk/>
            <pc:sldMk cId="1769902544" sldId="258"/>
            <ac:grpSpMk id="171" creationId="{E27AF472-EAE3-4572-AB69-B92BD10DBC6D}"/>
          </ac:grpSpMkLst>
        </pc:grpChg>
        <pc:grpChg chg="add">
          <ac:chgData name="Simona Baerel (2234815)" userId="S::2234815@student.uwtsd.ac.uk::8f64952d-b02a-4c2a-979f-7f895eacd706" providerId="AD" clId="Web-{0B31D409-1C95-4207-989D-125AA576A14C}" dt="2023-10-28T15:25:41.958" v="695"/>
          <ac:grpSpMkLst>
            <pc:docMk/>
            <pc:sldMk cId="1769902544" sldId="258"/>
            <ac:grpSpMk id="180" creationId="{2DD5E267-EB6F-47DF-ABEF-2C1BED44DAC6}"/>
          </ac:grpSpMkLst>
        </pc:grpChg>
        <pc:grpChg chg="add">
          <ac:chgData name="Simona Baerel (2234815)" userId="S::2234815@student.uwtsd.ac.uk::8f64952d-b02a-4c2a-979f-7f895eacd706" providerId="AD" clId="Web-{0B31D409-1C95-4207-989D-125AA576A14C}" dt="2023-10-28T15:25:41.958" v="695"/>
          <ac:grpSpMkLst>
            <pc:docMk/>
            <pc:sldMk cId="1769902544" sldId="258"/>
            <ac:grpSpMk id="183" creationId="{66828D02-A05D-412B-9F20-B68E970B9FC2}"/>
          </ac:grpSpMkLst>
        </pc:grpChg>
        <pc:graphicFrameChg chg="add del">
          <ac:chgData name="Simona Baerel (2234815)" userId="S::2234815@student.uwtsd.ac.uk::8f64952d-b02a-4c2a-979f-7f895eacd706" providerId="AD" clId="Web-{0B31D409-1C95-4207-989D-125AA576A14C}" dt="2023-10-28T15:21:41.763" v="658"/>
          <ac:graphicFrameMkLst>
            <pc:docMk/>
            <pc:sldMk cId="1769902544" sldId="258"/>
            <ac:graphicFrameMk id="115" creationId="{CABD77F8-12BD-2351-6D82-C3CF1E728F43}"/>
          </ac:graphicFrameMkLst>
        </pc:graphicFrameChg>
        <pc:graphicFrameChg chg="add del">
          <ac:chgData name="Simona Baerel (2234815)" userId="S::2234815@student.uwtsd.ac.uk::8f64952d-b02a-4c2a-979f-7f895eacd706" providerId="AD" clId="Web-{0B31D409-1C95-4207-989D-125AA576A14C}" dt="2023-10-28T15:21:44.435" v="660"/>
          <ac:graphicFrameMkLst>
            <pc:docMk/>
            <pc:sldMk cId="1769902544" sldId="258"/>
            <ac:graphicFrameMk id="117" creationId="{498F5658-37A3-B4B2-8D7F-F8F8C68DE2D9}"/>
          </ac:graphicFrameMkLst>
        </pc:graphicFrameChg>
        <pc:graphicFrameChg chg="add mod modGraphic">
          <ac:chgData name="Simona Baerel (2234815)" userId="S::2234815@student.uwtsd.ac.uk::8f64952d-b02a-4c2a-979f-7f895eacd706" providerId="AD" clId="Web-{0B31D409-1C95-4207-989D-125AA576A14C}" dt="2023-10-28T15:25:41.958" v="695"/>
          <ac:graphicFrameMkLst>
            <pc:docMk/>
            <pc:sldMk cId="1769902544" sldId="258"/>
            <ac:graphicFrameMk id="123" creationId="{C0DB0249-5B06-4496-B08A-4F0684747B43}"/>
          </ac:graphicFrameMkLst>
        </pc:graphicFrameChg>
        <pc:picChg chg="add del">
          <ac:chgData name="Simona Baerel (2234815)" userId="S::2234815@student.uwtsd.ac.uk::8f64952d-b02a-4c2a-979f-7f895eacd706" providerId="AD" clId="Web-{0B31D409-1C95-4207-989D-125AA576A14C}" dt="2023-10-28T15:13:33.918" v="593"/>
          <ac:picMkLst>
            <pc:docMk/>
            <pc:sldMk cId="1769902544" sldId="258"/>
            <ac:picMk id="5" creationId="{948531DB-A1F3-1D1B-4163-0F369D3F754E}"/>
          </ac:picMkLst>
        </pc:picChg>
        <pc:picChg chg="add del">
          <ac:chgData name="Simona Baerel (2234815)" userId="S::2234815@student.uwtsd.ac.uk::8f64952d-b02a-4c2a-979f-7f895eacd706" providerId="AD" clId="Web-{0B31D409-1C95-4207-989D-125AA576A14C}" dt="2023-10-28T15:13:39.543" v="597"/>
          <ac:picMkLst>
            <pc:docMk/>
            <pc:sldMk cId="1769902544" sldId="258"/>
            <ac:picMk id="36" creationId="{7C4FAADA-8623-98DC-41FB-6EF8627DA6DA}"/>
          </ac:picMkLst>
        </pc:picChg>
        <pc:picChg chg="add del">
          <ac:chgData name="Simona Baerel (2234815)" userId="S::2234815@student.uwtsd.ac.uk::8f64952d-b02a-4c2a-979f-7f895eacd706" providerId="AD" clId="Web-{0B31D409-1C95-4207-989D-125AA576A14C}" dt="2023-10-28T15:13:43.622" v="599"/>
          <ac:picMkLst>
            <pc:docMk/>
            <pc:sldMk cId="1769902544" sldId="258"/>
            <ac:picMk id="40" creationId="{97F2C850-21E2-5C35-ABC1-343449CAE55E}"/>
          </ac:picMkLst>
        </pc:picChg>
        <pc:picChg chg="add del">
          <ac:chgData name="Simona Baerel (2234815)" userId="S::2234815@student.uwtsd.ac.uk::8f64952d-b02a-4c2a-979f-7f895eacd706" providerId="AD" clId="Web-{0B31D409-1C95-4207-989D-125AA576A14C}" dt="2023-10-28T15:14:11.373" v="605"/>
          <ac:picMkLst>
            <pc:docMk/>
            <pc:sldMk cId="1769902544" sldId="258"/>
            <ac:picMk id="55" creationId="{2B51D1AC-47F6-7072-05CC-EC46FC87A771}"/>
          </ac:picMkLst>
        </pc:picChg>
        <pc:picChg chg="add del">
          <ac:chgData name="Simona Baerel (2234815)" userId="S::2234815@student.uwtsd.ac.uk::8f64952d-b02a-4c2a-979f-7f895eacd706" providerId="AD" clId="Web-{0B31D409-1C95-4207-989D-125AA576A14C}" dt="2023-10-28T15:14:46.280" v="607"/>
          <ac:picMkLst>
            <pc:docMk/>
            <pc:sldMk cId="1769902544" sldId="258"/>
            <ac:picMk id="59" creationId="{532C12A8-CDC2-A9AD-2E2F-2E126A2C1FBF}"/>
          </ac:picMkLst>
        </pc:picChg>
        <pc:picChg chg="add mod ord">
          <ac:chgData name="Simona Baerel (2234815)" userId="S::2234815@student.uwtsd.ac.uk::8f64952d-b02a-4c2a-979f-7f895eacd706" providerId="AD" clId="Web-{0B31D409-1C95-4207-989D-125AA576A14C}" dt="2023-10-28T15:25:41.958" v="695"/>
          <ac:picMkLst>
            <pc:docMk/>
            <pc:sldMk cId="1769902544" sldId="258"/>
            <ac:picMk id="107" creationId="{30D5CB1F-B9D1-F316-14C7-78084DB40E88}"/>
          </ac:picMkLst>
        </pc:picChg>
        <pc:cxnChg chg="add del">
          <ac:chgData name="Simona Baerel (2234815)" userId="S::2234815@student.uwtsd.ac.uk::8f64952d-b02a-4c2a-979f-7f895eacd706" providerId="AD" clId="Web-{0B31D409-1C95-4207-989D-125AA576A14C}" dt="2023-10-28T15:15:38.844" v="617"/>
          <ac:cxnSpMkLst>
            <pc:docMk/>
            <pc:sldMk cId="1769902544" sldId="258"/>
            <ac:cxnSpMk id="18" creationId="{C49DA8F6-BCC1-4447-B54C-57856834B94B}"/>
          </ac:cxnSpMkLst>
        </pc:cxnChg>
        <pc:cxnChg chg="add del">
          <ac:chgData name="Simona Baerel (2234815)" userId="S::2234815@student.uwtsd.ac.uk::8f64952d-b02a-4c2a-979f-7f895eacd706" providerId="AD" clId="Web-{0B31D409-1C95-4207-989D-125AA576A14C}" dt="2023-10-28T15:15:20.609" v="609"/>
          <ac:cxnSpMkLst>
            <pc:docMk/>
            <pc:sldMk cId="1769902544" sldId="258"/>
            <ac:cxnSpMk id="65" creationId="{23AAC9B5-8015-485C-ACF9-A750390E9A56}"/>
          </ac:cxnSpMkLst>
        </pc:cxnChg>
        <pc:cxnChg chg="add del">
          <ac:chgData name="Simona Baerel (2234815)" userId="S::2234815@student.uwtsd.ac.uk::8f64952d-b02a-4c2a-979f-7f895eacd706" providerId="AD" clId="Web-{0B31D409-1C95-4207-989D-125AA576A14C}" dt="2023-10-28T15:18:27.834" v="633"/>
          <ac:cxnSpMkLst>
            <pc:docMk/>
            <pc:sldMk cId="1769902544" sldId="258"/>
            <ac:cxnSpMk id="118" creationId="{23AAC9B5-8015-485C-ACF9-A750390E9A56}"/>
          </ac:cxnSpMkLst>
        </pc:cxnChg>
      </pc:sldChg>
    </pc:docChg>
  </pc:docChgLst>
  <pc:docChgLst>
    <pc:chgData name="Simona Baerel (2234815)" userId="S::2234815@student.uwtsd.ac.uk::8f64952d-b02a-4c2a-979f-7f895eacd706" providerId="AD" clId="Web-{958314DA-B2B0-5B44-2666-ED053E998464}"/>
    <pc:docChg chg="addSld delSld modSld addMainMaster delMainMaster">
      <pc:chgData name="Simona Baerel (2234815)" userId="S::2234815@student.uwtsd.ac.uk::8f64952d-b02a-4c2a-979f-7f895eacd706" providerId="AD" clId="Web-{958314DA-B2B0-5B44-2666-ED053E998464}" dt="2023-11-01T21:14:07.440" v="2400" actId="20577"/>
      <pc:docMkLst>
        <pc:docMk/>
      </pc:docMkLst>
      <pc:sldChg chg="modSp mod modClrScheme chgLayout">
        <pc:chgData name="Simona Baerel (2234815)" userId="S::2234815@student.uwtsd.ac.uk::8f64952d-b02a-4c2a-979f-7f895eacd706" providerId="AD" clId="Web-{958314DA-B2B0-5B44-2666-ED053E998464}" dt="2023-11-01T17:41:40.266" v="40"/>
        <pc:sldMkLst>
          <pc:docMk/>
          <pc:sldMk cId="109857222" sldId="256"/>
        </pc:sldMkLst>
        <pc:spChg chg="mod ord">
          <ac:chgData name="Simona Baerel (2234815)" userId="S::2234815@student.uwtsd.ac.uk::8f64952d-b02a-4c2a-979f-7f895eacd706" providerId="AD" clId="Web-{958314DA-B2B0-5B44-2666-ED053E998464}" dt="2023-11-01T17:41:40.266" v="40"/>
          <ac:spMkLst>
            <pc:docMk/>
            <pc:sldMk cId="109857222" sldId="256"/>
            <ac:spMk id="4" creationId="{1EC5061A-7846-82A3-1FBF-86E0072744B4}"/>
          </ac:spMkLst>
        </pc:spChg>
        <pc:graphicFrameChg chg="mod ord">
          <ac:chgData name="Simona Baerel (2234815)" userId="S::2234815@student.uwtsd.ac.uk::8f64952d-b02a-4c2a-979f-7f895eacd706" providerId="AD" clId="Web-{958314DA-B2B0-5B44-2666-ED053E998464}" dt="2023-11-01T17:41:40.266" v="40"/>
          <ac:graphicFrameMkLst>
            <pc:docMk/>
            <pc:sldMk cId="109857222" sldId="256"/>
            <ac:graphicFrameMk id="74" creationId="{D42DC00B-C9EB-6C65-1D7B-3B93ACEAA3D1}"/>
          </ac:graphicFrameMkLst>
        </pc:graphicFrameChg>
      </pc:sldChg>
      <pc:sldChg chg="delSp modSp mod modClrScheme delDesignElem chgLayout">
        <pc:chgData name="Simona Baerel (2234815)" userId="S::2234815@student.uwtsd.ac.uk::8f64952d-b02a-4c2a-979f-7f895eacd706" providerId="AD" clId="Web-{958314DA-B2B0-5B44-2666-ED053E998464}" dt="2023-11-01T19:50:36.891" v="1399" actId="20577"/>
        <pc:sldMkLst>
          <pc:docMk/>
          <pc:sldMk cId="3148651069" sldId="257"/>
        </pc:sldMkLst>
        <pc:spChg chg="mod ord">
          <ac:chgData name="Simona Baerel (2234815)" userId="S::2234815@student.uwtsd.ac.uk::8f64952d-b02a-4c2a-979f-7f895eacd706" providerId="AD" clId="Web-{958314DA-B2B0-5B44-2666-ED053E998464}" dt="2023-11-01T17:41:40.266" v="40"/>
          <ac:spMkLst>
            <pc:docMk/>
            <pc:sldMk cId="3148651069" sldId="257"/>
            <ac:spMk id="2" creationId="{E5AE8166-0B62-68CB-454D-B385EA31967E}"/>
          </ac:spMkLst>
        </pc:spChg>
        <pc:spChg chg="mod ord">
          <ac:chgData name="Simona Baerel (2234815)" userId="S::2234815@student.uwtsd.ac.uk::8f64952d-b02a-4c2a-979f-7f895eacd706" providerId="AD" clId="Web-{958314DA-B2B0-5B44-2666-ED053E998464}" dt="2023-11-01T19:50:36.891" v="1399" actId="20577"/>
          <ac:spMkLst>
            <pc:docMk/>
            <pc:sldMk cId="3148651069" sldId="257"/>
            <ac:spMk id="437" creationId="{FB51A0D8-9174-70B5-8F71-0601436E61BA}"/>
          </ac:spMkLst>
        </pc:spChg>
        <pc:spChg chg="del">
          <ac:chgData name="Simona Baerel (2234815)" userId="S::2234815@student.uwtsd.ac.uk::8f64952d-b02a-4c2a-979f-7f895eacd706" providerId="AD" clId="Web-{958314DA-B2B0-5B44-2666-ED053E998464}" dt="2023-11-01T17:40:35.604" v="35"/>
          <ac:spMkLst>
            <pc:docMk/>
            <pc:sldMk cId="3148651069" sldId="257"/>
            <ac:spMk id="516" creationId="{9D6700F0-A132-4E69-86EC-E22266569F90}"/>
          </ac:spMkLst>
        </pc:spChg>
        <pc:picChg chg="del">
          <ac:chgData name="Simona Baerel (2234815)" userId="S::2234815@student.uwtsd.ac.uk::8f64952d-b02a-4c2a-979f-7f895eacd706" providerId="AD" clId="Web-{958314DA-B2B0-5B44-2666-ED053E998464}" dt="2023-11-01T17:40:35.604" v="35"/>
          <ac:picMkLst>
            <pc:docMk/>
            <pc:sldMk cId="3148651069" sldId="257"/>
            <ac:picMk id="513" creationId="{6FDF4ADC-C44A-4C41-B974-6F4B3C7223CD}"/>
          </ac:picMkLst>
        </pc:picChg>
        <pc:picChg chg="del">
          <ac:chgData name="Simona Baerel (2234815)" userId="S::2234815@student.uwtsd.ac.uk::8f64952d-b02a-4c2a-979f-7f895eacd706" providerId="AD" clId="Web-{958314DA-B2B0-5B44-2666-ED053E998464}" dt="2023-11-01T17:40:35.604" v="35"/>
          <ac:picMkLst>
            <pc:docMk/>
            <pc:sldMk cId="3148651069" sldId="257"/>
            <ac:picMk id="515" creationId="{71DC4032-1EBF-43F0-A045-DA2EC28F7E46}"/>
          </ac:picMkLst>
        </pc:picChg>
        <pc:cxnChg chg="del">
          <ac:chgData name="Simona Baerel (2234815)" userId="S::2234815@student.uwtsd.ac.uk::8f64952d-b02a-4c2a-979f-7f895eacd706" providerId="AD" clId="Web-{958314DA-B2B0-5B44-2666-ED053E998464}" dt="2023-11-01T17:40:35.604" v="35"/>
          <ac:cxnSpMkLst>
            <pc:docMk/>
            <pc:sldMk cId="3148651069" sldId="257"/>
            <ac:cxnSpMk id="514" creationId="{89CCCE17-8DAC-44EB-9D15-03C32E7D256F}"/>
          </ac:cxnSpMkLst>
        </pc:cxnChg>
        <pc:cxnChg chg="del">
          <ac:chgData name="Simona Baerel (2234815)" userId="S::2234815@student.uwtsd.ac.uk::8f64952d-b02a-4c2a-979f-7f895eacd706" providerId="AD" clId="Web-{958314DA-B2B0-5B44-2666-ED053E998464}" dt="2023-11-01T17:40:35.604" v="35"/>
          <ac:cxnSpMkLst>
            <pc:docMk/>
            <pc:sldMk cId="3148651069" sldId="257"/>
            <ac:cxnSpMk id="517" creationId="{0C9EF08C-0CEB-490B-BB65-480687C1B3D2}"/>
          </ac:cxnSpMkLst>
        </pc:cxnChg>
      </pc:sldChg>
      <pc:sldChg chg="delSp modSp mod modClrScheme delDesignElem chgLayout">
        <pc:chgData name="Simona Baerel (2234815)" userId="S::2234815@student.uwtsd.ac.uk::8f64952d-b02a-4c2a-979f-7f895eacd706" providerId="AD" clId="Web-{958314DA-B2B0-5B44-2666-ED053E998464}" dt="2023-11-01T17:41:40.266" v="40"/>
        <pc:sldMkLst>
          <pc:docMk/>
          <pc:sldMk cId="1769902544" sldId="258"/>
        </pc:sldMkLst>
        <pc:spChg chg="mod ord">
          <ac:chgData name="Simona Baerel (2234815)" userId="S::2234815@student.uwtsd.ac.uk::8f64952d-b02a-4c2a-979f-7f895eacd706" providerId="AD" clId="Web-{958314DA-B2B0-5B44-2666-ED053E998464}" dt="2023-11-01T17:41:40.266" v="40"/>
          <ac:spMkLst>
            <pc:docMk/>
            <pc:sldMk cId="1769902544" sldId="258"/>
            <ac:spMk id="2" creationId="{6DAD3243-5619-69F8-E6C0-D1D11C674208}"/>
          </ac:spMkLst>
        </pc:spChg>
        <pc:spChg chg="del">
          <ac:chgData name="Simona Baerel (2234815)" userId="S::2234815@student.uwtsd.ac.uk::8f64952d-b02a-4c2a-979f-7f895eacd706" providerId="AD" clId="Web-{958314DA-B2B0-5B44-2666-ED053E998464}" dt="2023-11-01T17:40:35.604" v="35"/>
          <ac:spMkLst>
            <pc:docMk/>
            <pc:sldMk cId="1769902544" sldId="258"/>
            <ac:spMk id="229" creationId="{B7EE2057-266C-4495-B94A-C142B7BB3417}"/>
          </ac:spMkLst>
        </pc:spChg>
        <pc:grpChg chg="del">
          <ac:chgData name="Simona Baerel (2234815)" userId="S::2234815@student.uwtsd.ac.uk::8f64952d-b02a-4c2a-979f-7f895eacd706" providerId="AD" clId="Web-{958314DA-B2B0-5B44-2666-ED053E998464}" dt="2023-11-01T17:40:35.604" v="35"/>
          <ac:grpSpMkLst>
            <pc:docMk/>
            <pc:sldMk cId="1769902544" sldId="258"/>
            <ac:grpSpMk id="230" creationId="{D8F12C8B-6525-4705-B596-305DE91D9641}"/>
          </ac:grpSpMkLst>
        </pc:grpChg>
        <pc:graphicFrameChg chg="mod ord">
          <ac:chgData name="Simona Baerel (2234815)" userId="S::2234815@student.uwtsd.ac.uk::8f64952d-b02a-4c2a-979f-7f895eacd706" providerId="AD" clId="Web-{958314DA-B2B0-5B44-2666-ED053E998464}" dt="2023-11-01T17:41:40.266" v="40"/>
          <ac:graphicFrameMkLst>
            <pc:docMk/>
            <pc:sldMk cId="1769902544" sldId="258"/>
            <ac:graphicFrameMk id="123" creationId="{C0DB0249-5B06-4496-B08A-4F0684747B43}"/>
          </ac:graphicFrameMkLst>
        </pc:graphicFrameChg>
        <pc:cxnChg chg="del">
          <ac:chgData name="Simona Baerel (2234815)" userId="S::2234815@student.uwtsd.ac.uk::8f64952d-b02a-4c2a-979f-7f895eacd706" providerId="AD" clId="Web-{958314DA-B2B0-5B44-2666-ED053E998464}" dt="2023-11-01T17:40:35.604" v="35"/>
          <ac:cxnSpMkLst>
            <pc:docMk/>
            <pc:sldMk cId="1769902544" sldId="258"/>
            <ac:cxnSpMk id="238" creationId="{684B066E-49B3-4475-B1C6-3A570F1202A1}"/>
          </ac:cxnSpMkLst>
        </pc:cxnChg>
      </pc:sldChg>
      <pc:sldChg chg="addSp delSp modSp mod setBg modClrScheme delDesignElem chgLayout">
        <pc:chgData name="Simona Baerel (2234815)" userId="S::2234815@student.uwtsd.ac.uk::8f64952d-b02a-4c2a-979f-7f895eacd706" providerId="AD" clId="Web-{958314DA-B2B0-5B44-2666-ED053E998464}" dt="2023-11-01T17:44:15.404" v="60"/>
        <pc:sldMkLst>
          <pc:docMk/>
          <pc:sldMk cId="298879458" sldId="259"/>
        </pc:sldMkLst>
        <pc:spChg chg="mod ord">
          <ac:chgData name="Simona Baerel (2234815)" userId="S::2234815@student.uwtsd.ac.uk::8f64952d-b02a-4c2a-979f-7f895eacd706" providerId="AD" clId="Web-{958314DA-B2B0-5B44-2666-ED053E998464}" dt="2023-11-01T17:44:15.404" v="60"/>
          <ac:spMkLst>
            <pc:docMk/>
            <pc:sldMk cId="298879458" sldId="259"/>
            <ac:spMk id="2" creationId="{61EEB79E-93DB-14F3-6112-D3214B2AADCB}"/>
          </ac:spMkLst>
        </pc:spChg>
        <pc:spChg chg="add del">
          <ac:chgData name="Simona Baerel (2234815)" userId="S::2234815@student.uwtsd.ac.uk::8f64952d-b02a-4c2a-979f-7f895eacd706" providerId="AD" clId="Web-{958314DA-B2B0-5B44-2666-ED053E998464}" dt="2023-11-01T17:43:38.401" v="53"/>
          <ac:spMkLst>
            <pc:docMk/>
            <pc:sldMk cId="298879458" sldId="259"/>
            <ac:spMk id="210" creationId="{52E7A7D0-55A3-415E-AE9F-B7C59E36EB31}"/>
          </ac:spMkLst>
        </pc:spChg>
        <pc:spChg chg="add del">
          <ac:chgData name="Simona Baerel (2234815)" userId="S::2234815@student.uwtsd.ac.uk::8f64952d-b02a-4c2a-979f-7f895eacd706" providerId="AD" clId="Web-{958314DA-B2B0-5B44-2666-ED053E998464}" dt="2023-11-01T17:43:38.401" v="53"/>
          <ac:spMkLst>
            <pc:docMk/>
            <pc:sldMk cId="298879458" sldId="259"/>
            <ac:spMk id="211" creationId="{EABAD4DA-87BA-4F70-9EF0-45C6BCF17823}"/>
          </ac:spMkLst>
        </pc:spChg>
        <pc:spChg chg="add del">
          <ac:chgData name="Simona Baerel (2234815)" userId="S::2234815@student.uwtsd.ac.uk::8f64952d-b02a-4c2a-979f-7f895eacd706" providerId="AD" clId="Web-{958314DA-B2B0-5B44-2666-ED053E998464}" dt="2023-11-01T17:43:38.401" v="53"/>
          <ac:spMkLst>
            <pc:docMk/>
            <pc:sldMk cId="298879458" sldId="259"/>
            <ac:spMk id="212" creationId="{915128D9-2797-47FA-B6FE-EC24E6B8437A}"/>
          </ac:spMkLst>
        </pc:spChg>
        <pc:spChg chg="add del">
          <ac:chgData name="Simona Baerel (2234815)" userId="S::2234815@student.uwtsd.ac.uk::8f64952d-b02a-4c2a-979f-7f895eacd706" providerId="AD" clId="Web-{958314DA-B2B0-5B44-2666-ED053E998464}" dt="2023-11-01T17:44:15.326" v="59"/>
          <ac:spMkLst>
            <pc:docMk/>
            <pc:sldMk cId="298879458" sldId="259"/>
            <ac:spMk id="213" creationId="{32BC26D8-82FB-445E-AA49-62A77D7C1EE0}"/>
          </ac:spMkLst>
        </pc:spChg>
        <pc:spChg chg="add del">
          <ac:chgData name="Simona Baerel (2234815)" userId="S::2234815@student.uwtsd.ac.uk::8f64952d-b02a-4c2a-979f-7f895eacd706" providerId="AD" clId="Web-{958314DA-B2B0-5B44-2666-ED053E998464}" dt="2023-11-01T17:43:54.043" v="55"/>
          <ac:spMkLst>
            <pc:docMk/>
            <pc:sldMk cId="298879458" sldId="259"/>
            <ac:spMk id="228" creationId="{B50AB553-2A96-4A92-96F2-93548E096954}"/>
          </ac:spMkLst>
        </pc:spChg>
        <pc:spChg chg="add del">
          <ac:chgData name="Simona Baerel (2234815)" userId="S::2234815@student.uwtsd.ac.uk::8f64952d-b02a-4c2a-979f-7f895eacd706" providerId="AD" clId="Web-{958314DA-B2B0-5B44-2666-ED053E998464}" dt="2023-11-01T17:44:15.326" v="59"/>
          <ac:spMkLst>
            <pc:docMk/>
            <pc:sldMk cId="298879458" sldId="259"/>
            <ac:spMk id="229" creationId="{CB44330D-EA18-4254-AA95-EB49948539B8}"/>
          </ac:spMkLst>
        </pc:spChg>
        <pc:spChg chg="add">
          <ac:chgData name="Simona Baerel (2234815)" userId="S::2234815@student.uwtsd.ac.uk::8f64952d-b02a-4c2a-979f-7f895eacd706" providerId="AD" clId="Web-{958314DA-B2B0-5B44-2666-ED053E998464}" dt="2023-11-01T17:44:15.404" v="60"/>
          <ac:spMkLst>
            <pc:docMk/>
            <pc:sldMk cId="298879458" sldId="259"/>
            <ac:spMk id="231" creationId="{B50AB553-2A96-4A92-96F2-93548E096954}"/>
          </ac:spMkLst>
        </pc:spChg>
        <pc:spChg chg="del">
          <ac:chgData name="Simona Baerel (2234815)" userId="S::2234815@student.uwtsd.ac.uk::8f64952d-b02a-4c2a-979f-7f895eacd706" providerId="AD" clId="Web-{958314DA-B2B0-5B44-2666-ED053E998464}" dt="2023-11-01T17:40:35.604" v="35"/>
          <ac:spMkLst>
            <pc:docMk/>
            <pc:sldMk cId="298879458" sldId="259"/>
            <ac:spMk id="283" creationId="{68C945D9-9088-489B-BE23-4A8496989368}"/>
          </ac:spMkLst>
        </pc:spChg>
        <pc:graphicFrameChg chg="mod ord modGraphic">
          <ac:chgData name="Simona Baerel (2234815)" userId="S::2234815@student.uwtsd.ac.uk::8f64952d-b02a-4c2a-979f-7f895eacd706" providerId="AD" clId="Web-{958314DA-B2B0-5B44-2666-ED053E998464}" dt="2023-11-01T17:44:15.404" v="60"/>
          <ac:graphicFrameMkLst>
            <pc:docMk/>
            <pc:sldMk cId="298879458" sldId="259"/>
            <ac:graphicFrameMk id="66" creationId="{59628C57-7237-4D29-3983-5349DB932DF7}"/>
          </ac:graphicFrameMkLst>
        </pc:graphicFrameChg>
        <pc:picChg chg="mod ord">
          <ac:chgData name="Simona Baerel (2234815)" userId="S::2234815@student.uwtsd.ac.uk::8f64952d-b02a-4c2a-979f-7f895eacd706" providerId="AD" clId="Web-{958314DA-B2B0-5B44-2666-ED053E998464}" dt="2023-11-01T17:44:15.404" v="60"/>
          <ac:picMkLst>
            <pc:docMk/>
            <pc:sldMk cId="298879458" sldId="259"/>
            <ac:picMk id="124" creationId="{4939B141-E165-A98C-6E22-2957DDB3D630}"/>
          </ac:picMkLst>
        </pc:picChg>
        <pc:picChg chg="del">
          <ac:chgData name="Simona Baerel (2234815)" userId="S::2234815@student.uwtsd.ac.uk::8f64952d-b02a-4c2a-979f-7f895eacd706" providerId="AD" clId="Web-{958314DA-B2B0-5B44-2666-ED053E998464}" dt="2023-11-01T17:40:35.604" v="35"/>
          <ac:picMkLst>
            <pc:docMk/>
            <pc:sldMk cId="298879458" sldId="259"/>
            <ac:picMk id="281" creationId="{54173A58-B122-4342-8641-2C7187495DC5}"/>
          </ac:picMkLst>
        </pc:picChg>
        <pc:picChg chg="del">
          <ac:chgData name="Simona Baerel (2234815)" userId="S::2234815@student.uwtsd.ac.uk::8f64952d-b02a-4c2a-979f-7f895eacd706" providerId="AD" clId="Web-{958314DA-B2B0-5B44-2666-ED053E998464}" dt="2023-11-01T17:40:35.604" v="35"/>
          <ac:picMkLst>
            <pc:docMk/>
            <pc:sldMk cId="298879458" sldId="259"/>
            <ac:picMk id="284" creationId="{74E2F94E-6F85-4704-9E1C-0DF5F1D8A7AF}"/>
          </ac:picMkLst>
        </pc:picChg>
        <pc:cxnChg chg="del">
          <ac:chgData name="Simona Baerel (2234815)" userId="S::2234815@student.uwtsd.ac.uk::8f64952d-b02a-4c2a-979f-7f895eacd706" providerId="AD" clId="Web-{958314DA-B2B0-5B44-2666-ED053E998464}" dt="2023-11-01T17:40:35.604" v="35"/>
          <ac:cxnSpMkLst>
            <pc:docMk/>
            <pc:sldMk cId="298879458" sldId="259"/>
            <ac:cxnSpMk id="282" creationId="{9E3E38EB-06F9-40C9-B3E2-7CC1363B99EB}"/>
          </ac:cxnSpMkLst>
        </pc:cxnChg>
        <pc:cxnChg chg="del">
          <ac:chgData name="Simona Baerel (2234815)" userId="S::2234815@student.uwtsd.ac.uk::8f64952d-b02a-4c2a-979f-7f895eacd706" providerId="AD" clId="Web-{958314DA-B2B0-5B44-2666-ED053E998464}" dt="2023-11-01T17:40:35.604" v="35"/>
          <ac:cxnSpMkLst>
            <pc:docMk/>
            <pc:sldMk cId="298879458" sldId="259"/>
            <ac:cxnSpMk id="285" creationId="{BF9964B6-92C0-433B-B227-66CE931389AE}"/>
          </ac:cxnSpMkLst>
        </pc:cxnChg>
      </pc:sldChg>
      <pc:sldChg chg="addSp delSp modSp mod setBg modClrScheme setClrOvrMap chgLayout">
        <pc:chgData name="Simona Baerel (2234815)" userId="S::2234815@student.uwtsd.ac.uk::8f64952d-b02a-4c2a-979f-7f895eacd706" providerId="AD" clId="Web-{958314DA-B2B0-5B44-2666-ED053E998464}" dt="2023-11-01T17:45:12.159" v="65"/>
        <pc:sldMkLst>
          <pc:docMk/>
          <pc:sldMk cId="3263310926" sldId="260"/>
        </pc:sldMkLst>
        <pc:spChg chg="mod ord">
          <ac:chgData name="Simona Baerel (2234815)" userId="S::2234815@student.uwtsd.ac.uk::8f64952d-b02a-4c2a-979f-7f895eacd706" providerId="AD" clId="Web-{958314DA-B2B0-5B44-2666-ED053E998464}" dt="2023-11-01T17:45:12.159" v="65"/>
          <ac:spMkLst>
            <pc:docMk/>
            <pc:sldMk cId="3263310926" sldId="260"/>
            <ac:spMk id="2" creationId="{F90858E0-7C86-2C42-24B1-BCFD6908EE3E}"/>
          </ac:spMkLst>
        </pc:spChg>
        <pc:spChg chg="mod ord">
          <ac:chgData name="Simona Baerel (2234815)" userId="S::2234815@student.uwtsd.ac.uk::8f64952d-b02a-4c2a-979f-7f895eacd706" providerId="AD" clId="Web-{958314DA-B2B0-5B44-2666-ED053E998464}" dt="2023-11-01T17:45:12.159" v="65"/>
          <ac:spMkLst>
            <pc:docMk/>
            <pc:sldMk cId="3263310926" sldId="260"/>
            <ac:spMk id="3" creationId="{24A0BD4E-0E49-5968-9D4D-79F4108CE5E5}"/>
          </ac:spMkLst>
        </pc:spChg>
        <pc:spChg chg="mod ord">
          <ac:chgData name="Simona Baerel (2234815)" userId="S::2234815@student.uwtsd.ac.uk::8f64952d-b02a-4c2a-979f-7f895eacd706" providerId="AD" clId="Web-{958314DA-B2B0-5B44-2666-ED053E998464}" dt="2023-11-01T17:45:12.159" v="65"/>
          <ac:spMkLst>
            <pc:docMk/>
            <pc:sldMk cId="3263310926" sldId="260"/>
            <ac:spMk id="4" creationId="{D79FFB8E-EC9B-A730-F1F2-4E14B691D7B3}"/>
          </ac:spMkLst>
        </pc:spChg>
        <pc:spChg chg="add del">
          <ac:chgData name="Simona Baerel (2234815)" userId="S::2234815@student.uwtsd.ac.uk::8f64952d-b02a-4c2a-979f-7f895eacd706" providerId="AD" clId="Web-{958314DA-B2B0-5B44-2666-ED053E998464}" dt="2023-11-01T17:44:49.750" v="62"/>
          <ac:spMkLst>
            <pc:docMk/>
            <pc:sldMk cId="3263310926" sldId="260"/>
            <ac:spMk id="9" creationId="{9F7D788E-2C1B-4EF4-8719-12613771FF98}"/>
          </ac:spMkLst>
        </pc:spChg>
        <pc:spChg chg="add del">
          <ac:chgData name="Simona Baerel (2234815)" userId="S::2234815@student.uwtsd.ac.uk::8f64952d-b02a-4c2a-979f-7f895eacd706" providerId="AD" clId="Web-{958314DA-B2B0-5B44-2666-ED053E998464}" dt="2023-11-01T17:44:49.750" v="62"/>
          <ac:spMkLst>
            <pc:docMk/>
            <pc:sldMk cId="3263310926" sldId="260"/>
            <ac:spMk id="11" creationId="{7C54E824-C0F4-480B-BC88-689F50C45FBD}"/>
          </ac:spMkLst>
        </pc:spChg>
        <pc:spChg chg="add del">
          <ac:chgData name="Simona Baerel (2234815)" userId="S::2234815@student.uwtsd.ac.uk::8f64952d-b02a-4c2a-979f-7f895eacd706" providerId="AD" clId="Web-{958314DA-B2B0-5B44-2666-ED053E998464}" dt="2023-11-01T17:44:49.750" v="62"/>
          <ac:spMkLst>
            <pc:docMk/>
            <pc:sldMk cId="3263310926" sldId="260"/>
            <ac:spMk id="13" creationId="{58DEA6A1-FC5C-4E6E-BBBF-7E472949B394}"/>
          </ac:spMkLst>
        </pc:spChg>
        <pc:spChg chg="add del">
          <ac:chgData name="Simona Baerel (2234815)" userId="S::2234815@student.uwtsd.ac.uk::8f64952d-b02a-4c2a-979f-7f895eacd706" providerId="AD" clId="Web-{958314DA-B2B0-5B44-2666-ED053E998464}" dt="2023-11-01T17:44:49.750" v="62"/>
          <ac:spMkLst>
            <pc:docMk/>
            <pc:sldMk cId="3263310926" sldId="260"/>
            <ac:spMk id="15" creationId="{96AAAC3B-1954-46B7-BBAC-27DFF5B5295F}"/>
          </ac:spMkLst>
        </pc:spChg>
        <pc:spChg chg="add del">
          <ac:chgData name="Simona Baerel (2234815)" userId="S::2234815@student.uwtsd.ac.uk::8f64952d-b02a-4c2a-979f-7f895eacd706" providerId="AD" clId="Web-{958314DA-B2B0-5B44-2666-ED053E998464}" dt="2023-11-01T17:44:49.750" v="62"/>
          <ac:spMkLst>
            <pc:docMk/>
            <pc:sldMk cId="3263310926" sldId="260"/>
            <ac:spMk id="17" creationId="{A5AD6500-BB62-4AAC-9D2F-C10DDC90CBB1}"/>
          </ac:spMkLst>
        </pc:spChg>
        <pc:spChg chg="add del">
          <ac:chgData name="Simona Baerel (2234815)" userId="S::2234815@student.uwtsd.ac.uk::8f64952d-b02a-4c2a-979f-7f895eacd706" providerId="AD" clId="Web-{958314DA-B2B0-5B44-2666-ED053E998464}" dt="2023-11-01T17:45:12.159" v="64"/>
          <ac:spMkLst>
            <pc:docMk/>
            <pc:sldMk cId="3263310926" sldId="260"/>
            <ac:spMk id="19" creationId="{428D436F-9ACD-4C92-AFC8-C934C527A6A4}"/>
          </ac:spMkLst>
        </pc:spChg>
        <pc:spChg chg="add del">
          <ac:chgData name="Simona Baerel (2234815)" userId="S::2234815@student.uwtsd.ac.uk::8f64952d-b02a-4c2a-979f-7f895eacd706" providerId="AD" clId="Web-{958314DA-B2B0-5B44-2666-ED053E998464}" dt="2023-11-01T17:45:12.159" v="64"/>
          <ac:spMkLst>
            <pc:docMk/>
            <pc:sldMk cId="3263310926" sldId="260"/>
            <ac:spMk id="20" creationId="{090538E0-A884-4E60-A6AB-77D830E2FCED}"/>
          </ac:spMkLst>
        </pc:spChg>
        <pc:spChg chg="add del">
          <ac:chgData name="Simona Baerel (2234815)" userId="S::2234815@student.uwtsd.ac.uk::8f64952d-b02a-4c2a-979f-7f895eacd706" providerId="AD" clId="Web-{958314DA-B2B0-5B44-2666-ED053E998464}" dt="2023-11-01T17:45:12.159" v="64"/>
          <ac:spMkLst>
            <pc:docMk/>
            <pc:sldMk cId="3263310926" sldId="260"/>
            <ac:spMk id="21" creationId="{DB0D7DD0-1C67-4D4C-9E06-678233DB8468}"/>
          </ac:spMkLst>
        </pc:spChg>
        <pc:spChg chg="add">
          <ac:chgData name="Simona Baerel (2234815)" userId="S::2234815@student.uwtsd.ac.uk::8f64952d-b02a-4c2a-979f-7f895eacd706" providerId="AD" clId="Web-{958314DA-B2B0-5B44-2666-ED053E998464}" dt="2023-11-01T17:45:12.159" v="65"/>
          <ac:spMkLst>
            <pc:docMk/>
            <pc:sldMk cId="3263310926" sldId="260"/>
            <ac:spMk id="23" creationId="{1E214AA7-F028-4A0D-8698-61AEC754D1BC}"/>
          </ac:spMkLst>
        </pc:spChg>
        <pc:cxnChg chg="add">
          <ac:chgData name="Simona Baerel (2234815)" userId="S::2234815@student.uwtsd.ac.uk::8f64952d-b02a-4c2a-979f-7f895eacd706" providerId="AD" clId="Web-{958314DA-B2B0-5B44-2666-ED053E998464}" dt="2023-11-01T17:45:12.159" v="65"/>
          <ac:cxnSpMkLst>
            <pc:docMk/>
            <pc:sldMk cId="3263310926" sldId="260"/>
            <ac:cxnSpMk id="24" creationId="{D6206FDC-2777-4D7F-AF9C-73413DA664C9}"/>
          </ac:cxnSpMkLst>
        </pc:cxnChg>
      </pc:sldChg>
      <pc:sldChg chg="addSp delSp modSp mod setBg modClrScheme setClrOvrMap delDesignElem chgLayout">
        <pc:chgData name="Simona Baerel (2234815)" userId="S::2234815@student.uwtsd.ac.uk::8f64952d-b02a-4c2a-979f-7f895eacd706" providerId="AD" clId="Web-{958314DA-B2B0-5B44-2666-ED053E998464}" dt="2023-11-01T17:46:37.275" v="72"/>
        <pc:sldMkLst>
          <pc:docMk/>
          <pc:sldMk cId="2264271616" sldId="261"/>
        </pc:sldMkLst>
        <pc:spChg chg="mod ord">
          <ac:chgData name="Simona Baerel (2234815)" userId="S::2234815@student.uwtsd.ac.uk::8f64952d-b02a-4c2a-979f-7f895eacd706" providerId="AD" clId="Web-{958314DA-B2B0-5B44-2666-ED053E998464}" dt="2023-11-01T17:46:37.275" v="72"/>
          <ac:spMkLst>
            <pc:docMk/>
            <pc:sldMk cId="2264271616" sldId="261"/>
            <ac:spMk id="2" creationId="{2EF1F9A0-F557-8E83-7815-555FC58DF9E4}"/>
          </ac:spMkLst>
        </pc:spChg>
        <pc:spChg chg="del">
          <ac:chgData name="Simona Baerel (2234815)" userId="S::2234815@student.uwtsd.ac.uk::8f64952d-b02a-4c2a-979f-7f895eacd706" providerId="AD" clId="Web-{958314DA-B2B0-5B44-2666-ED053E998464}" dt="2023-11-01T17:40:35.604" v="35"/>
          <ac:spMkLst>
            <pc:docMk/>
            <pc:sldMk cId="2264271616" sldId="261"/>
            <ac:spMk id="9" creationId="{46553AB8-AFF8-40AE-A53C-09FBBC03CA9A}"/>
          </ac:spMkLst>
        </pc:spChg>
        <pc:spChg chg="add del">
          <ac:chgData name="Simona Baerel (2234815)" userId="S::2234815@student.uwtsd.ac.uk::8f64952d-b02a-4c2a-979f-7f895eacd706" providerId="AD" clId="Web-{958314DA-B2B0-5B44-2666-ED053E998464}" dt="2023-11-01T17:46:22.430" v="67"/>
          <ac:spMkLst>
            <pc:docMk/>
            <pc:sldMk cId="2264271616" sldId="261"/>
            <ac:spMk id="10" creationId="{A3EFF7B1-6CB7-47D1-AD37-B870CA2B2151}"/>
          </ac:spMkLst>
        </pc:spChg>
        <pc:spChg chg="del">
          <ac:chgData name="Simona Baerel (2234815)" userId="S::2234815@student.uwtsd.ac.uk::8f64952d-b02a-4c2a-979f-7f895eacd706" providerId="AD" clId="Web-{958314DA-B2B0-5B44-2666-ED053E998464}" dt="2023-11-01T17:40:35.604" v="35"/>
          <ac:spMkLst>
            <pc:docMk/>
            <pc:sldMk cId="2264271616" sldId="261"/>
            <ac:spMk id="11" creationId="{86D6575D-C99F-4105-BC67-882C8B1ED18B}"/>
          </ac:spMkLst>
        </pc:spChg>
        <pc:spChg chg="add del">
          <ac:chgData name="Simona Baerel (2234815)" userId="S::2234815@student.uwtsd.ac.uk::8f64952d-b02a-4c2a-979f-7f895eacd706" providerId="AD" clId="Web-{958314DA-B2B0-5B44-2666-ED053E998464}" dt="2023-11-01T17:46:22.430" v="67"/>
          <ac:spMkLst>
            <pc:docMk/>
            <pc:sldMk cId="2264271616" sldId="261"/>
            <ac:spMk id="12" creationId="{7FA2962B-21B6-4689-A95D-A8FF6ADE47F1}"/>
          </ac:spMkLst>
        </pc:spChg>
        <pc:spChg chg="del">
          <ac:chgData name="Simona Baerel (2234815)" userId="S::2234815@student.uwtsd.ac.uk::8f64952d-b02a-4c2a-979f-7f895eacd706" providerId="AD" clId="Web-{958314DA-B2B0-5B44-2666-ED053E998464}" dt="2023-11-01T17:40:35.604" v="35"/>
          <ac:spMkLst>
            <pc:docMk/>
            <pc:sldMk cId="2264271616" sldId="261"/>
            <ac:spMk id="13" creationId="{991975BE-39CD-4AC1-85C4-565365160441}"/>
          </ac:spMkLst>
        </pc:spChg>
        <pc:spChg chg="add del">
          <ac:chgData name="Simona Baerel (2234815)" userId="S::2234815@student.uwtsd.ac.uk::8f64952d-b02a-4c2a-979f-7f895eacd706" providerId="AD" clId="Web-{958314DA-B2B0-5B44-2666-ED053E998464}" dt="2023-11-01T17:46:22.430" v="67"/>
          <ac:spMkLst>
            <pc:docMk/>
            <pc:sldMk cId="2264271616" sldId="261"/>
            <ac:spMk id="28" creationId="{A00D2CE1-35C1-46E6-BD59-CEE668BD90F4}"/>
          </ac:spMkLst>
        </pc:spChg>
        <pc:spChg chg="add del">
          <ac:chgData name="Simona Baerel (2234815)" userId="S::2234815@student.uwtsd.ac.uk::8f64952d-b02a-4c2a-979f-7f895eacd706" providerId="AD" clId="Web-{958314DA-B2B0-5B44-2666-ED053E998464}" dt="2023-11-01T17:46:22.430" v="67"/>
          <ac:spMkLst>
            <pc:docMk/>
            <pc:sldMk cId="2264271616" sldId="261"/>
            <ac:spMk id="36" creationId="{E18403B7-F2C7-4C07-8522-21C31910902C}"/>
          </ac:spMkLst>
        </pc:spChg>
        <pc:spChg chg="add del">
          <ac:chgData name="Simona Baerel (2234815)" userId="S::2234815@student.uwtsd.ac.uk::8f64952d-b02a-4c2a-979f-7f895eacd706" providerId="AD" clId="Web-{958314DA-B2B0-5B44-2666-ED053E998464}" dt="2023-11-01T17:46:30.243" v="69"/>
          <ac:spMkLst>
            <pc:docMk/>
            <pc:sldMk cId="2264271616" sldId="261"/>
            <ac:spMk id="44" creationId="{DCC231C8-C761-4B31-9B1C-C6D19248C6B3}"/>
          </ac:spMkLst>
        </pc:spChg>
        <pc:spChg chg="add del">
          <ac:chgData name="Simona Baerel (2234815)" userId="S::2234815@student.uwtsd.ac.uk::8f64952d-b02a-4c2a-979f-7f895eacd706" providerId="AD" clId="Web-{958314DA-B2B0-5B44-2666-ED053E998464}" dt="2023-11-01T17:46:37.259" v="71"/>
          <ac:spMkLst>
            <pc:docMk/>
            <pc:sldMk cId="2264271616" sldId="261"/>
            <ac:spMk id="46" creationId="{2659FDB4-FCBE-4A89-B46D-43D4FA54464D}"/>
          </ac:spMkLst>
        </pc:spChg>
        <pc:spChg chg="add">
          <ac:chgData name="Simona Baerel (2234815)" userId="S::2234815@student.uwtsd.ac.uk::8f64952d-b02a-4c2a-979f-7f895eacd706" providerId="AD" clId="Web-{958314DA-B2B0-5B44-2666-ED053E998464}" dt="2023-11-01T17:46:37.275" v="72"/>
          <ac:spMkLst>
            <pc:docMk/>
            <pc:sldMk cId="2264271616" sldId="261"/>
            <ac:spMk id="49" creationId="{955A2079-FA98-4876-80F0-72364A7D2EA4}"/>
          </ac:spMkLst>
        </pc:spChg>
        <pc:grpChg chg="add del">
          <ac:chgData name="Simona Baerel (2234815)" userId="S::2234815@student.uwtsd.ac.uk::8f64952d-b02a-4c2a-979f-7f895eacd706" providerId="AD" clId="Web-{958314DA-B2B0-5B44-2666-ED053E998464}" dt="2023-11-01T17:46:22.430" v="67"/>
          <ac:grpSpMkLst>
            <pc:docMk/>
            <pc:sldMk cId="2264271616" sldId="261"/>
            <ac:grpSpMk id="14" creationId="{A745280D-ED36-41FE-8EB1-CE597C99CFE8}"/>
          </ac:grpSpMkLst>
        </pc:grpChg>
        <pc:grpChg chg="add del">
          <ac:chgData name="Simona Baerel (2234815)" userId="S::2234815@student.uwtsd.ac.uk::8f64952d-b02a-4c2a-979f-7f895eacd706" providerId="AD" clId="Web-{958314DA-B2B0-5B44-2666-ED053E998464}" dt="2023-11-01T17:46:22.430" v="67"/>
          <ac:grpSpMkLst>
            <pc:docMk/>
            <pc:sldMk cId="2264271616" sldId="261"/>
            <ac:grpSpMk id="20" creationId="{80E95A5C-1E97-41C3-9DEC-245FF6DEBF1F}"/>
          </ac:grpSpMkLst>
        </pc:grpChg>
        <pc:grpChg chg="add del">
          <ac:chgData name="Simona Baerel (2234815)" userId="S::2234815@student.uwtsd.ac.uk::8f64952d-b02a-4c2a-979f-7f895eacd706" providerId="AD" clId="Web-{958314DA-B2B0-5B44-2666-ED053E998464}" dt="2023-11-01T17:46:22.430" v="67"/>
          <ac:grpSpMkLst>
            <pc:docMk/>
            <pc:sldMk cId="2264271616" sldId="261"/>
            <ac:grpSpMk id="30" creationId="{A58DCE86-9AE1-46D1-96D6-04B8B3EDF6FA}"/>
          </ac:grpSpMkLst>
        </pc:grpChg>
        <pc:grpChg chg="add del">
          <ac:chgData name="Simona Baerel (2234815)" userId="S::2234815@student.uwtsd.ac.uk::8f64952d-b02a-4c2a-979f-7f895eacd706" providerId="AD" clId="Web-{958314DA-B2B0-5B44-2666-ED053E998464}" dt="2023-11-01T17:46:22.430" v="67"/>
          <ac:grpSpMkLst>
            <pc:docMk/>
            <pc:sldMk cId="2264271616" sldId="261"/>
            <ac:grpSpMk id="38" creationId="{23B58CC6-A99E-43AF-A467-256F19287FB8}"/>
          </ac:grpSpMkLst>
        </pc:grpChg>
        <pc:graphicFrameChg chg="mod ord modGraphic">
          <ac:chgData name="Simona Baerel (2234815)" userId="S::2234815@student.uwtsd.ac.uk::8f64952d-b02a-4c2a-979f-7f895eacd706" providerId="AD" clId="Web-{958314DA-B2B0-5B44-2666-ED053E998464}" dt="2023-11-01T17:46:37.275" v="72"/>
          <ac:graphicFrameMkLst>
            <pc:docMk/>
            <pc:sldMk cId="2264271616" sldId="261"/>
            <ac:graphicFrameMk id="5" creationId="{3BB664AF-4233-7CF6-1107-A811AD16BA2C}"/>
          </ac:graphicFrameMkLst>
        </pc:graphicFrameChg>
        <pc:cxnChg chg="add del">
          <ac:chgData name="Simona Baerel (2234815)" userId="S::2234815@student.uwtsd.ac.uk::8f64952d-b02a-4c2a-979f-7f895eacd706" providerId="AD" clId="Web-{958314DA-B2B0-5B44-2666-ED053E998464}" dt="2023-11-01T17:46:37.259" v="71"/>
          <ac:cxnSpMkLst>
            <pc:docMk/>
            <pc:sldMk cId="2264271616" sldId="261"/>
            <ac:cxnSpMk id="47" creationId="{C8F51B3F-8331-4E4A-AE96-D47B1006EEAD}"/>
          </ac:cxnSpMkLst>
        </pc:cxnChg>
      </pc:sldChg>
      <pc:sldChg chg="addSp delSp modSp mod modClrScheme delDesignElem chgLayout">
        <pc:chgData name="Simona Baerel (2234815)" userId="S::2234815@student.uwtsd.ac.uk::8f64952d-b02a-4c2a-979f-7f895eacd706" providerId="AD" clId="Web-{958314DA-B2B0-5B44-2666-ED053E998464}" dt="2023-11-01T17:47:42.921" v="79"/>
        <pc:sldMkLst>
          <pc:docMk/>
          <pc:sldMk cId="1409776752" sldId="262"/>
        </pc:sldMkLst>
        <pc:spChg chg="mod ord">
          <ac:chgData name="Simona Baerel (2234815)" userId="S::2234815@student.uwtsd.ac.uk::8f64952d-b02a-4c2a-979f-7f895eacd706" providerId="AD" clId="Web-{958314DA-B2B0-5B44-2666-ED053E998464}" dt="2023-11-01T17:47:42.921" v="79"/>
          <ac:spMkLst>
            <pc:docMk/>
            <pc:sldMk cId="1409776752" sldId="262"/>
            <ac:spMk id="2" creationId="{B52D0968-6A72-1851-493D-167B99315D84}"/>
          </ac:spMkLst>
        </pc:spChg>
        <pc:spChg chg="del">
          <ac:chgData name="Simona Baerel (2234815)" userId="S::2234815@student.uwtsd.ac.uk::8f64952d-b02a-4c2a-979f-7f895eacd706" providerId="AD" clId="Web-{958314DA-B2B0-5B44-2666-ED053E998464}" dt="2023-11-01T17:40:35.604" v="35"/>
          <ac:spMkLst>
            <pc:docMk/>
            <pc:sldMk cId="1409776752" sldId="262"/>
            <ac:spMk id="9" creationId="{46553AB8-AFF8-40AE-A53C-09FBBC03CA9A}"/>
          </ac:spMkLst>
        </pc:spChg>
        <pc:spChg chg="add del">
          <ac:chgData name="Simona Baerel (2234815)" userId="S::2234815@student.uwtsd.ac.uk::8f64952d-b02a-4c2a-979f-7f895eacd706" providerId="AD" clId="Web-{958314DA-B2B0-5B44-2666-ED053E998464}" dt="2023-11-01T17:47:42.921" v="78"/>
          <ac:spMkLst>
            <pc:docMk/>
            <pc:sldMk cId="1409776752" sldId="262"/>
            <ac:spMk id="10" creationId="{DCC231C8-C761-4B31-9B1C-C6D19248C6B3}"/>
          </ac:spMkLst>
        </pc:spChg>
        <pc:spChg chg="del">
          <ac:chgData name="Simona Baerel (2234815)" userId="S::2234815@student.uwtsd.ac.uk::8f64952d-b02a-4c2a-979f-7f895eacd706" providerId="AD" clId="Web-{958314DA-B2B0-5B44-2666-ED053E998464}" dt="2023-11-01T17:40:35.604" v="35"/>
          <ac:spMkLst>
            <pc:docMk/>
            <pc:sldMk cId="1409776752" sldId="262"/>
            <ac:spMk id="11" creationId="{86D6575D-C99F-4105-BC67-882C8B1ED18B}"/>
          </ac:spMkLst>
        </pc:spChg>
        <pc:spChg chg="add del">
          <ac:chgData name="Simona Baerel (2234815)" userId="S::2234815@student.uwtsd.ac.uk::8f64952d-b02a-4c2a-979f-7f895eacd706" providerId="AD" clId="Web-{958314DA-B2B0-5B44-2666-ED053E998464}" dt="2023-11-01T17:47:15.466" v="74"/>
          <ac:spMkLst>
            <pc:docMk/>
            <pc:sldMk cId="1409776752" sldId="262"/>
            <ac:spMk id="12" creationId="{955A2079-FA98-4876-80F0-72364A7D2EA4}"/>
          </ac:spMkLst>
        </pc:spChg>
        <pc:spChg chg="del">
          <ac:chgData name="Simona Baerel (2234815)" userId="S::2234815@student.uwtsd.ac.uk::8f64952d-b02a-4c2a-979f-7f895eacd706" providerId="AD" clId="Web-{958314DA-B2B0-5B44-2666-ED053E998464}" dt="2023-11-01T17:40:35.604" v="35"/>
          <ac:spMkLst>
            <pc:docMk/>
            <pc:sldMk cId="1409776752" sldId="262"/>
            <ac:spMk id="13" creationId="{991975BE-39CD-4AC1-85C4-565365160441}"/>
          </ac:spMkLst>
        </pc:spChg>
        <pc:spChg chg="add">
          <ac:chgData name="Simona Baerel (2234815)" userId="S::2234815@student.uwtsd.ac.uk::8f64952d-b02a-4c2a-979f-7f895eacd706" providerId="AD" clId="Web-{958314DA-B2B0-5B44-2666-ED053E998464}" dt="2023-11-01T17:47:42.921" v="79"/>
          <ac:spMkLst>
            <pc:docMk/>
            <pc:sldMk cId="1409776752" sldId="262"/>
            <ac:spMk id="14" creationId="{A6B27065-399A-4CF7-BF70-CF79B9848FC1}"/>
          </ac:spMkLst>
        </pc:spChg>
        <pc:spChg chg="add">
          <ac:chgData name="Simona Baerel (2234815)" userId="S::2234815@student.uwtsd.ac.uk::8f64952d-b02a-4c2a-979f-7f895eacd706" providerId="AD" clId="Web-{958314DA-B2B0-5B44-2666-ED053E998464}" dt="2023-11-01T17:47:42.921" v="79"/>
          <ac:spMkLst>
            <pc:docMk/>
            <pc:sldMk cId="1409776752" sldId="262"/>
            <ac:spMk id="15" creationId="{BEBFA723-5A7B-472D-ABD7-1526B8D3A38B}"/>
          </ac:spMkLst>
        </pc:spChg>
        <pc:grpChg chg="add">
          <ac:chgData name="Simona Baerel (2234815)" userId="S::2234815@student.uwtsd.ac.uk::8f64952d-b02a-4c2a-979f-7f895eacd706" providerId="AD" clId="Web-{958314DA-B2B0-5B44-2666-ED053E998464}" dt="2023-11-01T17:47:42.921" v="79"/>
          <ac:grpSpMkLst>
            <pc:docMk/>
            <pc:sldMk cId="1409776752" sldId="262"/>
            <ac:grpSpMk id="16" creationId="{CF22986C-DDF7-4109-9D6A-006800D6B041}"/>
          </ac:grpSpMkLst>
        </pc:grpChg>
        <pc:graphicFrameChg chg="mod ord modGraphic">
          <ac:chgData name="Simona Baerel (2234815)" userId="S::2234815@student.uwtsd.ac.uk::8f64952d-b02a-4c2a-979f-7f895eacd706" providerId="AD" clId="Web-{958314DA-B2B0-5B44-2666-ED053E998464}" dt="2023-11-01T17:47:42.921" v="78"/>
          <ac:graphicFrameMkLst>
            <pc:docMk/>
            <pc:sldMk cId="1409776752" sldId="262"/>
            <ac:graphicFrameMk id="7" creationId="{6A8D5961-6E4A-6DB0-1F63-2A15AE0B0ABB}"/>
          </ac:graphicFrameMkLst>
        </pc:graphicFrameChg>
      </pc:sldChg>
      <pc:sldChg chg="addSp delSp modSp mod setBg modClrScheme delDesignElem chgLayout">
        <pc:chgData name="Simona Baerel (2234815)" userId="S::2234815@student.uwtsd.ac.uk::8f64952d-b02a-4c2a-979f-7f895eacd706" providerId="AD" clId="Web-{958314DA-B2B0-5B44-2666-ED053E998464}" dt="2023-11-01T17:48:47.333" v="86"/>
        <pc:sldMkLst>
          <pc:docMk/>
          <pc:sldMk cId="2412986025" sldId="263"/>
        </pc:sldMkLst>
        <pc:spChg chg="mod ord">
          <ac:chgData name="Simona Baerel (2234815)" userId="S::2234815@student.uwtsd.ac.uk::8f64952d-b02a-4c2a-979f-7f895eacd706" providerId="AD" clId="Web-{958314DA-B2B0-5B44-2666-ED053E998464}" dt="2023-11-01T17:48:47.333" v="86"/>
          <ac:spMkLst>
            <pc:docMk/>
            <pc:sldMk cId="2412986025" sldId="263"/>
            <ac:spMk id="2" creationId="{E5F72BC6-ED94-BB0E-1E52-972AF6F0F780}"/>
          </ac:spMkLst>
        </pc:spChg>
        <pc:spChg chg="add del mod ord">
          <ac:chgData name="Simona Baerel (2234815)" userId="S::2234815@student.uwtsd.ac.uk::8f64952d-b02a-4c2a-979f-7f895eacd706" providerId="AD" clId="Web-{958314DA-B2B0-5B44-2666-ED053E998464}" dt="2023-11-01T17:42:31.098" v="47"/>
          <ac:spMkLst>
            <pc:docMk/>
            <pc:sldMk cId="2412986025" sldId="263"/>
            <ac:spMk id="3" creationId="{D1D849F5-F4B9-C08D-0D1C-5AA59D7973F6}"/>
          </ac:spMkLst>
        </pc:spChg>
        <pc:spChg chg="add del">
          <ac:chgData name="Simona Baerel (2234815)" userId="S::2234815@student.uwtsd.ac.uk::8f64952d-b02a-4c2a-979f-7f895eacd706" providerId="AD" clId="Web-{958314DA-B2B0-5B44-2666-ED053E998464}" dt="2023-11-01T17:42:14.269" v="42"/>
          <ac:spMkLst>
            <pc:docMk/>
            <pc:sldMk cId="2412986025" sldId="263"/>
            <ac:spMk id="7" creationId="{B50AB553-2A96-4A92-96F2-93548E096954}"/>
          </ac:spMkLst>
        </pc:spChg>
        <pc:spChg chg="del">
          <ac:chgData name="Simona Baerel (2234815)" userId="S::2234815@student.uwtsd.ac.uk::8f64952d-b02a-4c2a-979f-7f895eacd706" providerId="AD" clId="Web-{958314DA-B2B0-5B44-2666-ED053E998464}" dt="2023-11-01T17:40:35.604" v="35"/>
          <ac:spMkLst>
            <pc:docMk/>
            <pc:sldMk cId="2412986025" sldId="263"/>
            <ac:spMk id="8" creationId="{30051050-B89E-49D3-826B-6A1EAC70AD24}"/>
          </ac:spMkLst>
        </pc:spChg>
        <pc:spChg chg="add del">
          <ac:chgData name="Simona Baerel (2234815)" userId="S::2234815@student.uwtsd.ac.uk::8f64952d-b02a-4c2a-979f-7f895eacd706" providerId="AD" clId="Web-{958314DA-B2B0-5B44-2666-ED053E998464}" dt="2023-11-01T17:42:27.817" v="44"/>
          <ac:spMkLst>
            <pc:docMk/>
            <pc:sldMk cId="2412986025" sldId="263"/>
            <ac:spMk id="9" creationId="{9F7D5CDA-D291-4307-BF55-1381FED29634}"/>
          </ac:spMkLst>
        </pc:spChg>
        <pc:spChg chg="add del">
          <ac:chgData name="Simona Baerel (2234815)" userId="S::2234815@student.uwtsd.ac.uk::8f64952d-b02a-4c2a-979f-7f895eacd706" providerId="AD" clId="Web-{958314DA-B2B0-5B44-2666-ED053E998464}" dt="2023-11-01T17:42:27.817" v="44"/>
          <ac:spMkLst>
            <pc:docMk/>
            <pc:sldMk cId="2412986025" sldId="263"/>
            <ac:spMk id="11" creationId="{D1D849F5-F4B9-C08D-0D1C-5AA59D7973F6}"/>
          </ac:spMkLst>
        </pc:spChg>
        <pc:spChg chg="add del">
          <ac:chgData name="Simona Baerel (2234815)" userId="S::2234815@student.uwtsd.ac.uk::8f64952d-b02a-4c2a-979f-7f895eacd706" providerId="AD" clId="Web-{958314DA-B2B0-5B44-2666-ED053E998464}" dt="2023-11-01T17:48:30.097" v="81"/>
          <ac:spMkLst>
            <pc:docMk/>
            <pc:sldMk cId="2412986025" sldId="263"/>
            <ac:spMk id="22" creationId="{CB49665F-0298-4449-8D2D-209989CB9EE3}"/>
          </ac:spMkLst>
        </pc:spChg>
        <pc:spChg chg="add del">
          <ac:chgData name="Simona Baerel (2234815)" userId="S::2234815@student.uwtsd.ac.uk::8f64952d-b02a-4c2a-979f-7f895eacd706" providerId="AD" clId="Web-{958314DA-B2B0-5B44-2666-ED053E998464}" dt="2023-11-01T17:48:30.097" v="81"/>
          <ac:spMkLst>
            <pc:docMk/>
            <pc:sldMk cId="2412986025" sldId="263"/>
            <ac:spMk id="24" creationId="{A71EEC14-174A-46FA-B046-474750457130}"/>
          </ac:spMkLst>
        </pc:spChg>
        <pc:spChg chg="add del">
          <ac:chgData name="Simona Baerel (2234815)" userId="S::2234815@student.uwtsd.ac.uk::8f64952d-b02a-4c2a-979f-7f895eacd706" providerId="AD" clId="Web-{958314DA-B2B0-5B44-2666-ED053E998464}" dt="2023-11-01T17:48:38.644" v="83"/>
          <ac:spMkLst>
            <pc:docMk/>
            <pc:sldMk cId="2412986025" sldId="263"/>
            <ac:spMk id="39" creationId="{DCC231C8-C761-4B31-9B1C-C6D19248C6B3}"/>
          </ac:spMkLst>
        </pc:spChg>
        <pc:spChg chg="add del">
          <ac:chgData name="Simona Baerel (2234815)" userId="S::2234815@student.uwtsd.ac.uk::8f64952d-b02a-4c2a-979f-7f895eacd706" providerId="AD" clId="Web-{958314DA-B2B0-5B44-2666-ED053E998464}" dt="2023-11-01T17:48:47.270" v="85"/>
          <ac:spMkLst>
            <pc:docMk/>
            <pc:sldMk cId="2412986025" sldId="263"/>
            <ac:spMk id="41" creationId="{CB49665F-0298-4449-8D2D-209989CB9EE3}"/>
          </ac:spMkLst>
        </pc:spChg>
        <pc:spChg chg="add del">
          <ac:chgData name="Simona Baerel (2234815)" userId="S::2234815@student.uwtsd.ac.uk::8f64952d-b02a-4c2a-979f-7f895eacd706" providerId="AD" clId="Web-{958314DA-B2B0-5B44-2666-ED053E998464}" dt="2023-11-01T17:48:47.270" v="85"/>
          <ac:spMkLst>
            <pc:docMk/>
            <pc:sldMk cId="2412986025" sldId="263"/>
            <ac:spMk id="42" creationId="{A71EEC14-174A-46FA-B046-474750457130}"/>
          </ac:spMkLst>
        </pc:spChg>
        <pc:spChg chg="add">
          <ac:chgData name="Simona Baerel (2234815)" userId="S::2234815@student.uwtsd.ac.uk::8f64952d-b02a-4c2a-979f-7f895eacd706" providerId="AD" clId="Web-{958314DA-B2B0-5B44-2666-ED053E998464}" dt="2023-11-01T17:48:47.333" v="86"/>
          <ac:spMkLst>
            <pc:docMk/>
            <pc:sldMk cId="2412986025" sldId="263"/>
            <ac:spMk id="46" creationId="{BC68A55F-7B32-44D8-AEE5-1AF40532656C}"/>
          </ac:spMkLst>
        </pc:spChg>
        <pc:spChg chg="add">
          <ac:chgData name="Simona Baerel (2234815)" userId="S::2234815@student.uwtsd.ac.uk::8f64952d-b02a-4c2a-979f-7f895eacd706" providerId="AD" clId="Web-{958314DA-B2B0-5B44-2666-ED053E998464}" dt="2023-11-01T17:48:47.333" v="86"/>
          <ac:spMkLst>
            <pc:docMk/>
            <pc:sldMk cId="2412986025" sldId="263"/>
            <ac:spMk id="47" creationId="{CD1AAA2C-FBBE-42AA-B869-31D524B7653F}"/>
          </ac:spMkLst>
        </pc:spChg>
        <pc:spChg chg="add">
          <ac:chgData name="Simona Baerel (2234815)" userId="S::2234815@student.uwtsd.ac.uk::8f64952d-b02a-4c2a-979f-7f895eacd706" providerId="AD" clId="Web-{958314DA-B2B0-5B44-2666-ED053E998464}" dt="2023-11-01T17:48:47.333" v="86"/>
          <ac:spMkLst>
            <pc:docMk/>
            <pc:sldMk cId="2412986025" sldId="263"/>
            <ac:spMk id="48" creationId="{5F937BBF-9326-4230-AB1B-F1795E350559}"/>
          </ac:spMkLst>
        </pc:spChg>
        <pc:grpChg chg="add del">
          <ac:chgData name="Simona Baerel (2234815)" userId="S::2234815@student.uwtsd.ac.uk::8f64952d-b02a-4c2a-979f-7f895eacd706" providerId="AD" clId="Web-{958314DA-B2B0-5B44-2666-ED053E998464}" dt="2023-11-01T17:48:30.097" v="81"/>
          <ac:grpSpMkLst>
            <pc:docMk/>
            <pc:sldMk cId="2412986025" sldId="263"/>
            <ac:grpSpMk id="26" creationId="{EEB6CB95-E653-4C6C-AE51-62FD848E8D5B}"/>
          </ac:grpSpMkLst>
        </pc:grpChg>
        <pc:grpChg chg="add del">
          <ac:chgData name="Simona Baerel (2234815)" userId="S::2234815@student.uwtsd.ac.uk::8f64952d-b02a-4c2a-979f-7f895eacd706" providerId="AD" clId="Web-{958314DA-B2B0-5B44-2666-ED053E998464}" dt="2023-11-01T17:48:30.097" v="81"/>
          <ac:grpSpMkLst>
            <pc:docMk/>
            <pc:sldMk cId="2412986025" sldId="263"/>
            <ac:grpSpMk id="30" creationId="{43F5E015-E085-4624-B431-B42414448684}"/>
          </ac:grpSpMkLst>
        </pc:grpChg>
        <pc:grpChg chg="add del">
          <ac:chgData name="Simona Baerel (2234815)" userId="S::2234815@student.uwtsd.ac.uk::8f64952d-b02a-4c2a-979f-7f895eacd706" providerId="AD" clId="Web-{958314DA-B2B0-5B44-2666-ED053E998464}" dt="2023-11-01T17:48:47.270" v="85"/>
          <ac:grpSpMkLst>
            <pc:docMk/>
            <pc:sldMk cId="2412986025" sldId="263"/>
            <ac:grpSpMk id="43" creationId="{EEB6CB95-E653-4C6C-AE51-62FD848E8D5B}"/>
          </ac:grpSpMkLst>
        </pc:grpChg>
        <pc:grpChg chg="add del">
          <ac:chgData name="Simona Baerel (2234815)" userId="S::2234815@student.uwtsd.ac.uk::8f64952d-b02a-4c2a-979f-7f895eacd706" providerId="AD" clId="Web-{958314DA-B2B0-5B44-2666-ED053E998464}" dt="2023-11-01T17:48:47.270" v="85"/>
          <ac:grpSpMkLst>
            <pc:docMk/>
            <pc:sldMk cId="2412986025" sldId="263"/>
            <ac:grpSpMk id="44" creationId="{43F5E015-E085-4624-B431-B42414448684}"/>
          </ac:grpSpMkLst>
        </pc:grpChg>
        <pc:graphicFrameChg chg="add del">
          <ac:chgData name="Simona Baerel (2234815)" userId="S::2234815@student.uwtsd.ac.uk::8f64952d-b02a-4c2a-979f-7f895eacd706" providerId="AD" clId="Web-{958314DA-B2B0-5B44-2666-ED053E998464}" dt="2023-11-01T17:42:14.269" v="42"/>
          <ac:graphicFrameMkLst>
            <pc:docMk/>
            <pc:sldMk cId="2412986025" sldId="263"/>
            <ac:graphicFrameMk id="5" creationId="{FA1EA23C-3A4A-1EF7-32E7-37BE699D6F69}"/>
          </ac:graphicFrameMkLst>
        </pc:graphicFrameChg>
        <pc:graphicFrameChg chg="add del">
          <ac:chgData name="Simona Baerel (2234815)" userId="S::2234815@student.uwtsd.ac.uk::8f64952d-b02a-4c2a-979f-7f895eacd706" providerId="AD" clId="Web-{958314DA-B2B0-5B44-2666-ED053E998464}" dt="2023-11-01T17:42:31.083" v="46"/>
          <ac:graphicFrameMkLst>
            <pc:docMk/>
            <pc:sldMk cId="2412986025" sldId="263"/>
            <ac:graphicFrameMk id="15" creationId="{C80CA8FA-1A1F-5A41-6C68-B91FDA54D406}"/>
          </ac:graphicFrameMkLst>
        </pc:graphicFrameChg>
        <pc:graphicFrameChg chg="add mod modGraphic">
          <ac:chgData name="Simona Baerel (2234815)" userId="S::2234815@student.uwtsd.ac.uk::8f64952d-b02a-4c2a-979f-7f895eacd706" providerId="AD" clId="Web-{958314DA-B2B0-5B44-2666-ED053E998464}" dt="2023-11-01T17:48:47.333" v="86"/>
          <ac:graphicFrameMkLst>
            <pc:docMk/>
            <pc:sldMk cId="2412986025" sldId="263"/>
            <ac:graphicFrameMk id="17" creationId="{22979CBC-880C-F789-CDEB-2BF1325784E2}"/>
          </ac:graphicFrameMkLst>
        </pc:graphicFrameChg>
        <pc:picChg chg="add del">
          <ac:chgData name="Simona Baerel (2234815)" userId="S::2234815@student.uwtsd.ac.uk::8f64952d-b02a-4c2a-979f-7f895eacd706" providerId="AD" clId="Web-{958314DA-B2B0-5B44-2666-ED053E998464}" dt="2023-11-01T17:42:14.269" v="42"/>
          <ac:picMkLst>
            <pc:docMk/>
            <pc:sldMk cId="2412986025" sldId="263"/>
            <ac:picMk id="6" creationId="{51BB1074-1918-09E0-C713-4231CC1F6BE6}"/>
          </ac:picMkLst>
        </pc:picChg>
        <pc:picChg chg="del">
          <ac:chgData name="Simona Baerel (2234815)" userId="S::2234815@student.uwtsd.ac.uk::8f64952d-b02a-4c2a-979f-7f895eacd706" providerId="AD" clId="Web-{958314DA-B2B0-5B44-2666-ED053E998464}" dt="2023-11-01T17:40:35.604" v="35"/>
          <ac:picMkLst>
            <pc:docMk/>
            <pc:sldMk cId="2412986025" sldId="263"/>
            <ac:picMk id="10" creationId="{133AF6E3-B8BA-445C-9EFB-E970BA4A096C}"/>
          </ac:picMkLst>
        </pc:picChg>
        <pc:picChg chg="del">
          <ac:chgData name="Simona Baerel (2234815)" userId="S::2234815@student.uwtsd.ac.uk::8f64952d-b02a-4c2a-979f-7f895eacd706" providerId="AD" clId="Web-{958314DA-B2B0-5B44-2666-ED053E998464}" dt="2023-11-01T17:40:35.604" v="35"/>
          <ac:picMkLst>
            <pc:docMk/>
            <pc:sldMk cId="2412986025" sldId="263"/>
            <ac:picMk id="12" creationId="{7664F659-1366-4A2A-BD0B-AB97FFD1AB1D}"/>
          </ac:picMkLst>
        </pc:picChg>
        <pc:picChg chg="add del">
          <ac:chgData name="Simona Baerel (2234815)" userId="S::2234815@student.uwtsd.ac.uk::8f64952d-b02a-4c2a-979f-7f895eacd706" providerId="AD" clId="Web-{958314DA-B2B0-5B44-2666-ED053E998464}" dt="2023-11-01T17:42:27.817" v="44"/>
          <ac:picMkLst>
            <pc:docMk/>
            <pc:sldMk cId="2412986025" sldId="263"/>
            <ac:picMk id="13" creationId="{FC866D57-AB9D-11E8-C184-97E3DF99F9EA}"/>
          </ac:picMkLst>
        </pc:picChg>
      </pc:sldChg>
      <pc:sldChg chg="addSp delSp modSp mod setBg modClrScheme delDesignElem chgLayout">
        <pc:chgData name="Simona Baerel (2234815)" userId="S::2234815@student.uwtsd.ac.uk::8f64952d-b02a-4c2a-979f-7f895eacd706" providerId="AD" clId="Web-{958314DA-B2B0-5B44-2666-ED053E998464}" dt="2023-11-01T18:31:53.596" v="415" actId="14100"/>
        <pc:sldMkLst>
          <pc:docMk/>
          <pc:sldMk cId="3857306925" sldId="264"/>
        </pc:sldMkLst>
        <pc:spChg chg="mod ord">
          <ac:chgData name="Simona Baerel (2234815)" userId="S::2234815@student.uwtsd.ac.uk::8f64952d-b02a-4c2a-979f-7f895eacd706" providerId="AD" clId="Web-{958314DA-B2B0-5B44-2666-ED053E998464}" dt="2023-11-01T18:30:28.683" v="407" actId="14100"/>
          <ac:spMkLst>
            <pc:docMk/>
            <pc:sldMk cId="3857306925" sldId="264"/>
            <ac:spMk id="2" creationId="{CB2C1E57-016A-8172-3F34-E5553E6DBEA8}"/>
          </ac:spMkLst>
        </pc:spChg>
        <pc:spChg chg="del mod ord">
          <ac:chgData name="Simona Baerel (2234815)" userId="S::2234815@student.uwtsd.ac.uk::8f64952d-b02a-4c2a-979f-7f895eacd706" providerId="AD" clId="Web-{958314DA-B2B0-5B44-2666-ED053E998464}" dt="2023-11-01T17:58:20.944" v="114"/>
          <ac:spMkLst>
            <pc:docMk/>
            <pc:sldMk cId="3857306925" sldId="264"/>
            <ac:spMk id="3" creationId="{B8999D03-C0B3-37C4-4F35-BD80B9B5784E}"/>
          </ac:spMkLst>
        </pc:spChg>
        <pc:spChg chg="add del mod">
          <ac:chgData name="Simona Baerel (2234815)" userId="S::2234815@student.uwtsd.ac.uk::8f64952d-b02a-4c2a-979f-7f895eacd706" providerId="AD" clId="Web-{958314DA-B2B0-5B44-2666-ED053E998464}" dt="2023-11-01T17:33:25.053" v="27"/>
          <ac:spMkLst>
            <pc:docMk/>
            <pc:sldMk cId="3857306925" sldId="264"/>
            <ac:spMk id="4" creationId="{3F1579B9-531C-E1C3-256F-0D7BAFE40AA4}"/>
          </ac:spMkLst>
        </pc:spChg>
        <pc:spChg chg="add del">
          <ac:chgData name="Simona Baerel (2234815)" userId="S::2234815@student.uwtsd.ac.uk::8f64952d-b02a-4c2a-979f-7f895eacd706" providerId="AD" clId="Web-{958314DA-B2B0-5B44-2666-ED053E998464}" dt="2023-11-01T17:36:00.956" v="31"/>
          <ac:spMkLst>
            <pc:docMk/>
            <pc:sldMk cId="3857306925" sldId="264"/>
            <ac:spMk id="19" creationId="{1E52C56D-FDAA-4B29-88E1-7235476ACFEC}"/>
          </ac:spMkLst>
        </pc:spChg>
        <pc:spChg chg="add del">
          <ac:chgData name="Simona Baerel (2234815)" userId="S::2234815@student.uwtsd.ac.uk::8f64952d-b02a-4c2a-979f-7f895eacd706" providerId="AD" clId="Web-{958314DA-B2B0-5B44-2666-ED053E998464}" dt="2023-11-01T17:51:15.940" v="88"/>
          <ac:spMkLst>
            <pc:docMk/>
            <pc:sldMk cId="3857306925" sldId="264"/>
            <ac:spMk id="35" creationId="{B5416EBC-B41E-4F8A-BE9F-07301B682CBD}"/>
          </ac:spMkLst>
        </pc:spChg>
        <pc:spChg chg="add del">
          <ac:chgData name="Simona Baerel (2234815)" userId="S::2234815@student.uwtsd.ac.uk::8f64952d-b02a-4c2a-979f-7f895eacd706" providerId="AD" clId="Web-{958314DA-B2B0-5B44-2666-ED053E998464}" dt="2023-11-01T17:51:15.940" v="88"/>
          <ac:spMkLst>
            <pc:docMk/>
            <pc:sldMk cId="3857306925" sldId="264"/>
            <ac:spMk id="36" creationId="{AFF79527-C7F1-4E06-8126-A8E8C5FEBFCA}"/>
          </ac:spMkLst>
        </pc:spChg>
        <pc:spChg chg="add del">
          <ac:chgData name="Simona Baerel (2234815)" userId="S::2234815@student.uwtsd.ac.uk::8f64952d-b02a-4c2a-979f-7f895eacd706" providerId="AD" clId="Web-{958314DA-B2B0-5B44-2666-ED053E998464}" dt="2023-11-01T17:51:15.940" v="88"/>
          <ac:spMkLst>
            <pc:docMk/>
            <pc:sldMk cId="3857306925" sldId="264"/>
            <ac:spMk id="37" creationId="{55986208-8A53-4E92-9197-6B57BCCB2F37}"/>
          </ac:spMkLst>
        </pc:spChg>
        <pc:spChg chg="add">
          <ac:chgData name="Simona Baerel (2234815)" userId="S::2234815@student.uwtsd.ac.uk::8f64952d-b02a-4c2a-979f-7f895eacd706" providerId="AD" clId="Web-{958314DA-B2B0-5B44-2666-ED053E998464}" dt="2023-11-01T17:51:15.956" v="89"/>
          <ac:spMkLst>
            <pc:docMk/>
            <pc:sldMk cId="3857306925" sldId="264"/>
            <ac:spMk id="40" creationId="{BACC6370-2D7E-4714-9D71-7542949D7D5D}"/>
          </ac:spMkLst>
        </pc:spChg>
        <pc:spChg chg="add">
          <ac:chgData name="Simona Baerel (2234815)" userId="S::2234815@student.uwtsd.ac.uk::8f64952d-b02a-4c2a-979f-7f895eacd706" providerId="AD" clId="Web-{958314DA-B2B0-5B44-2666-ED053E998464}" dt="2023-11-01T17:51:15.956" v="89"/>
          <ac:spMkLst>
            <pc:docMk/>
            <pc:sldMk cId="3857306925" sldId="264"/>
            <ac:spMk id="41" creationId="{B444D337-4D9F-40A8-BA84-C0BFA7A8AD66}"/>
          </ac:spMkLst>
        </pc:spChg>
        <pc:spChg chg="add">
          <ac:chgData name="Simona Baerel (2234815)" userId="S::2234815@student.uwtsd.ac.uk::8f64952d-b02a-4c2a-979f-7f895eacd706" providerId="AD" clId="Web-{958314DA-B2B0-5B44-2666-ED053E998464}" dt="2023-11-01T17:51:15.956" v="89"/>
          <ac:spMkLst>
            <pc:docMk/>
            <pc:sldMk cId="3857306925" sldId="264"/>
            <ac:spMk id="42" creationId="{70478D1D-B50E-41C8-8A55-36A53D449402}"/>
          </ac:spMkLst>
        </pc:spChg>
        <pc:spChg chg="add del mod">
          <ac:chgData name="Simona Baerel (2234815)" userId="S::2234815@student.uwtsd.ac.uk::8f64952d-b02a-4c2a-979f-7f895eacd706" providerId="AD" clId="Web-{958314DA-B2B0-5B44-2666-ED053E998464}" dt="2023-11-01T18:11:58.762" v="243"/>
          <ac:spMkLst>
            <pc:docMk/>
            <pc:sldMk cId="3857306925" sldId="264"/>
            <ac:spMk id="166" creationId="{C8FA1FF0-39B8-337E-FA57-DF8AFE0C8DF3}"/>
          </ac:spMkLst>
        </pc:spChg>
        <pc:spChg chg="add del mod">
          <ac:chgData name="Simona Baerel (2234815)" userId="S::2234815@student.uwtsd.ac.uk::8f64952d-b02a-4c2a-979f-7f895eacd706" providerId="AD" clId="Web-{958314DA-B2B0-5B44-2666-ED053E998464}" dt="2023-11-01T18:27:23.777" v="393"/>
          <ac:spMkLst>
            <pc:docMk/>
            <pc:sldMk cId="3857306925" sldId="264"/>
            <ac:spMk id="471" creationId="{29017D4C-ABE6-A8AF-4489-5814C9998A52}"/>
          </ac:spMkLst>
        </pc:spChg>
        <pc:grpChg chg="add del">
          <ac:chgData name="Simona Baerel (2234815)" userId="S::2234815@student.uwtsd.ac.uk::8f64952d-b02a-4c2a-979f-7f895eacd706" providerId="AD" clId="Web-{958314DA-B2B0-5B44-2666-ED053E998464}" dt="2023-11-01T17:35:33.485" v="29"/>
          <ac:grpSpMkLst>
            <pc:docMk/>
            <pc:sldMk cId="3857306925" sldId="264"/>
            <ac:grpSpMk id="13" creationId="{C93797FD-7F0A-483E-966E-7FE88F8D8798}"/>
          </ac:grpSpMkLst>
        </pc:grpChg>
        <pc:grpChg chg="add del">
          <ac:chgData name="Simona Baerel (2234815)" userId="S::2234815@student.uwtsd.ac.uk::8f64952d-b02a-4c2a-979f-7f895eacd706" providerId="AD" clId="Web-{958314DA-B2B0-5B44-2666-ED053E998464}" dt="2023-11-01T17:37:31.605" v="33"/>
          <ac:grpSpMkLst>
            <pc:docMk/>
            <pc:sldMk cId="3857306925" sldId="264"/>
            <ac:grpSpMk id="30" creationId="{C93797FD-7F0A-483E-966E-7FE88F8D8798}"/>
          </ac:grpSpMkLst>
        </pc:grpChg>
        <pc:graphicFrameChg chg="add del">
          <ac:chgData name="Simona Baerel (2234815)" userId="S::2234815@student.uwtsd.ac.uk::8f64952d-b02a-4c2a-979f-7f895eacd706" providerId="AD" clId="Web-{958314DA-B2B0-5B44-2666-ED053E998464}" dt="2023-11-01T17:33:20.443" v="24"/>
          <ac:graphicFrameMkLst>
            <pc:docMk/>
            <pc:sldMk cId="3857306925" sldId="264"/>
            <ac:graphicFrameMk id="6" creationId="{20031798-1F18-5136-DBF0-68FD1EAD3A77}"/>
          </ac:graphicFrameMkLst>
        </pc:graphicFrameChg>
        <pc:graphicFrameChg chg="add del">
          <ac:chgData name="Simona Baerel (2234815)" userId="S::2234815@student.uwtsd.ac.uk::8f64952d-b02a-4c2a-979f-7f895eacd706" providerId="AD" clId="Web-{958314DA-B2B0-5B44-2666-ED053E998464}" dt="2023-11-01T17:33:25.037" v="26"/>
          <ac:graphicFrameMkLst>
            <pc:docMk/>
            <pc:sldMk cId="3857306925" sldId="264"/>
            <ac:graphicFrameMk id="8" creationId="{6321C492-C475-F41B-DFAE-A523E07D31DB}"/>
          </ac:graphicFrameMkLst>
        </pc:graphicFrameChg>
        <pc:graphicFrameChg chg="add del mod ord modGraphic">
          <ac:chgData name="Simona Baerel (2234815)" userId="S::2234815@student.uwtsd.ac.uk::8f64952d-b02a-4c2a-979f-7f895eacd706" providerId="AD" clId="Web-{958314DA-B2B0-5B44-2666-ED053E998464}" dt="2023-11-01T17:59:15.386" v="115"/>
          <ac:graphicFrameMkLst>
            <pc:docMk/>
            <pc:sldMk cId="3857306925" sldId="264"/>
            <ac:graphicFrameMk id="11" creationId="{0B86EB76-E4DD-7E1C-C143-FD7357D19C8B}"/>
          </ac:graphicFrameMkLst>
        </pc:graphicFrameChg>
        <pc:graphicFrameChg chg="add mod modGraphic">
          <ac:chgData name="Simona Baerel (2234815)" userId="S::2234815@student.uwtsd.ac.uk::8f64952d-b02a-4c2a-979f-7f895eacd706" providerId="AD" clId="Web-{958314DA-B2B0-5B44-2666-ED053E998464}" dt="2023-11-01T18:30:12.025" v="405" actId="20577"/>
          <ac:graphicFrameMkLst>
            <pc:docMk/>
            <pc:sldMk cId="3857306925" sldId="264"/>
            <ac:graphicFrameMk id="44" creationId="{7BB0CA5E-E2AA-9E1C-0454-0746082B1A20}"/>
          </ac:graphicFrameMkLst>
        </pc:graphicFrameChg>
        <pc:graphicFrameChg chg="add del">
          <ac:chgData name="Simona Baerel (2234815)" userId="S::2234815@student.uwtsd.ac.uk::8f64952d-b02a-4c2a-979f-7f895eacd706" providerId="AD" clId="Web-{958314DA-B2B0-5B44-2666-ED053E998464}" dt="2023-11-01T18:11:58.747" v="242"/>
          <ac:graphicFrameMkLst>
            <pc:docMk/>
            <pc:sldMk cId="3857306925" sldId="264"/>
            <ac:graphicFrameMk id="168" creationId="{7B79042E-665B-7AEA-3034-A350CEDFD112}"/>
          </ac:graphicFrameMkLst>
        </pc:graphicFrameChg>
        <pc:graphicFrameChg chg="add del mod">
          <ac:chgData name="Simona Baerel (2234815)" userId="S::2234815@student.uwtsd.ac.uk::8f64952d-b02a-4c2a-979f-7f895eacd706" providerId="AD" clId="Web-{958314DA-B2B0-5B44-2666-ED053E998464}" dt="2023-11-01T18:01:48.977" v="126"/>
          <ac:graphicFrameMkLst>
            <pc:docMk/>
            <pc:sldMk cId="3857306925" sldId="264"/>
            <ac:graphicFrameMk id="170" creationId="{1D5C4897-90B1-7D2B-5B89-CC968C5C852F}"/>
          </ac:graphicFrameMkLst>
        </pc:graphicFrameChg>
        <pc:graphicFrameChg chg="add del modGraphic">
          <ac:chgData name="Simona Baerel (2234815)" userId="S::2234815@student.uwtsd.ac.uk::8f64952d-b02a-4c2a-979f-7f895eacd706" providerId="AD" clId="Web-{958314DA-B2B0-5B44-2666-ED053E998464}" dt="2023-11-01T18:17:03.084" v="281"/>
          <ac:graphicFrameMkLst>
            <pc:docMk/>
            <pc:sldMk cId="3857306925" sldId="264"/>
            <ac:graphicFrameMk id="171" creationId="{40ED2FD2-7BE4-667C-E63E-DE01155C4A47}"/>
          </ac:graphicFrameMkLst>
        </pc:graphicFrameChg>
        <pc:graphicFrameChg chg="add mod">
          <ac:chgData name="Simona Baerel (2234815)" userId="S::2234815@student.uwtsd.ac.uk::8f64952d-b02a-4c2a-979f-7f895eacd706" providerId="AD" clId="Web-{958314DA-B2B0-5B44-2666-ED053E998464}" dt="2023-11-01T18:31:53.596" v="415" actId="14100"/>
          <ac:graphicFrameMkLst>
            <pc:docMk/>
            <pc:sldMk cId="3857306925" sldId="264"/>
            <ac:graphicFrameMk id="473" creationId="{F3D88961-4930-AC6A-A9EE-101BD4501419}"/>
          </ac:graphicFrameMkLst>
        </pc:graphicFrameChg>
        <pc:picChg chg="add del">
          <ac:chgData name="Simona Baerel (2234815)" userId="S::2234815@student.uwtsd.ac.uk::8f64952d-b02a-4c2a-979f-7f895eacd706" providerId="AD" clId="Web-{958314DA-B2B0-5B44-2666-ED053E998464}" dt="2023-11-01T17:36:00.956" v="31"/>
          <ac:picMkLst>
            <pc:docMk/>
            <pc:sldMk cId="3857306925" sldId="264"/>
            <ac:picMk id="15" creationId="{A79DB811-FC0D-499A-822F-394B3D3BE018}"/>
          </ac:picMkLst>
        </pc:picChg>
        <pc:picChg chg="add del">
          <ac:chgData name="Simona Baerel (2234815)" userId="S::2234815@student.uwtsd.ac.uk::8f64952d-b02a-4c2a-979f-7f895eacd706" providerId="AD" clId="Web-{958314DA-B2B0-5B44-2666-ED053E998464}" dt="2023-11-01T17:36:00.956" v="31"/>
          <ac:picMkLst>
            <pc:docMk/>
            <pc:sldMk cId="3857306925" sldId="264"/>
            <ac:picMk id="21" creationId="{5621A981-89D1-4B8D-9C15-804108093D82}"/>
          </ac:picMkLst>
        </pc:picChg>
        <pc:cxnChg chg="add del">
          <ac:chgData name="Simona Baerel (2234815)" userId="S::2234815@student.uwtsd.ac.uk::8f64952d-b02a-4c2a-979f-7f895eacd706" providerId="AD" clId="Web-{958314DA-B2B0-5B44-2666-ED053E998464}" dt="2023-11-01T17:36:00.956" v="31"/>
          <ac:cxnSpMkLst>
            <pc:docMk/>
            <pc:sldMk cId="3857306925" sldId="264"/>
            <ac:cxnSpMk id="17" creationId="{7195FD2E-5530-42DE-9741-9BC30E72077C}"/>
          </ac:cxnSpMkLst>
        </pc:cxnChg>
        <pc:cxnChg chg="add del">
          <ac:chgData name="Simona Baerel (2234815)" userId="S::2234815@student.uwtsd.ac.uk::8f64952d-b02a-4c2a-979f-7f895eacd706" providerId="AD" clId="Web-{958314DA-B2B0-5B44-2666-ED053E998464}" dt="2023-11-01T17:35:33.485" v="29"/>
          <ac:cxnSpMkLst>
            <pc:docMk/>
            <pc:sldMk cId="3857306925" sldId="264"/>
            <ac:cxnSpMk id="22" creationId="{DDB3BAEE-5BE4-4B17-A2DA-B334759C47AB}"/>
          </ac:cxnSpMkLst>
        </pc:cxnChg>
        <pc:cxnChg chg="add del">
          <ac:chgData name="Simona Baerel (2234815)" userId="S::2234815@student.uwtsd.ac.uk::8f64952d-b02a-4c2a-979f-7f895eacd706" providerId="AD" clId="Web-{958314DA-B2B0-5B44-2666-ED053E998464}" dt="2023-11-01T17:36:00.956" v="31"/>
          <ac:cxnSpMkLst>
            <pc:docMk/>
            <pc:sldMk cId="3857306925" sldId="264"/>
            <ac:cxnSpMk id="24" creationId="{8E8377F6-C63B-4BDA-83E6-B7F1EC3937A5}"/>
          </ac:cxnSpMkLst>
        </pc:cxnChg>
        <pc:cxnChg chg="add del">
          <ac:chgData name="Simona Baerel (2234815)" userId="S::2234815@student.uwtsd.ac.uk::8f64952d-b02a-4c2a-979f-7f895eacd706" providerId="AD" clId="Web-{958314DA-B2B0-5B44-2666-ED053E998464}" dt="2023-11-01T17:37:31.605" v="33"/>
          <ac:cxnSpMkLst>
            <pc:docMk/>
            <pc:sldMk cId="3857306925" sldId="264"/>
            <ac:cxnSpMk id="39" creationId="{DDB3BAEE-5BE4-4B17-A2DA-B334759C47AB}"/>
          </ac:cxnSpMkLst>
        </pc:cxnChg>
      </pc:sldChg>
      <pc:sldChg chg="addSp modSp new mod setBg">
        <pc:chgData name="Simona Baerel (2234815)" userId="S::2234815@student.uwtsd.ac.uk::8f64952d-b02a-4c2a-979f-7f895eacd706" providerId="AD" clId="Web-{958314DA-B2B0-5B44-2666-ED053E998464}" dt="2023-11-01T19:57:15.673" v="1438" actId="20577"/>
        <pc:sldMkLst>
          <pc:docMk/>
          <pc:sldMk cId="3913698508" sldId="265"/>
        </pc:sldMkLst>
        <pc:spChg chg="mod">
          <ac:chgData name="Simona Baerel (2234815)" userId="S::2234815@student.uwtsd.ac.uk::8f64952d-b02a-4c2a-979f-7f895eacd706" providerId="AD" clId="Web-{958314DA-B2B0-5B44-2666-ED053E998464}" dt="2023-11-01T19:57:15.673" v="1438" actId="20577"/>
          <ac:spMkLst>
            <pc:docMk/>
            <pc:sldMk cId="3913698508" sldId="265"/>
            <ac:spMk id="2" creationId="{9AB8E7E3-8814-DAC8-0FF9-80F85E6F2607}"/>
          </ac:spMkLst>
        </pc:spChg>
        <pc:spChg chg="mod">
          <ac:chgData name="Simona Baerel (2234815)" userId="S::2234815@student.uwtsd.ac.uk::8f64952d-b02a-4c2a-979f-7f895eacd706" providerId="AD" clId="Web-{958314DA-B2B0-5B44-2666-ED053E998464}" dt="2023-11-01T19:55:43.666" v="1417"/>
          <ac:spMkLst>
            <pc:docMk/>
            <pc:sldMk cId="3913698508" sldId="265"/>
            <ac:spMk id="3" creationId="{C2934317-A0A4-3445-61AF-B6A97577043B}"/>
          </ac:spMkLst>
        </pc:spChg>
        <pc:spChg chg="mod">
          <ac:chgData name="Simona Baerel (2234815)" userId="S::2234815@student.uwtsd.ac.uk::8f64952d-b02a-4c2a-979f-7f895eacd706" providerId="AD" clId="Web-{958314DA-B2B0-5B44-2666-ED053E998464}" dt="2023-11-01T19:55:43.666" v="1417"/>
          <ac:spMkLst>
            <pc:docMk/>
            <pc:sldMk cId="3913698508" sldId="265"/>
            <ac:spMk id="4" creationId="{DCD4FCF6-E1B1-1922-2D29-F7681FD1DAB3}"/>
          </ac:spMkLst>
        </pc:spChg>
        <pc:spChg chg="add">
          <ac:chgData name="Simona Baerel (2234815)" userId="S::2234815@student.uwtsd.ac.uk::8f64952d-b02a-4c2a-979f-7f895eacd706" providerId="AD" clId="Web-{958314DA-B2B0-5B44-2666-ED053E998464}" dt="2023-11-01T19:55:43.666" v="1417"/>
          <ac:spMkLst>
            <pc:docMk/>
            <pc:sldMk cId="3913698508" sldId="265"/>
            <ac:spMk id="9" creationId="{B36F400F-DF28-43BC-8D8E-4929793B392A}"/>
          </ac:spMkLst>
        </pc:spChg>
      </pc:sldChg>
      <pc:sldChg chg="addSp delSp modSp new mod setBg modClrScheme chgLayout">
        <pc:chgData name="Simona Baerel (2234815)" userId="S::2234815@student.uwtsd.ac.uk::8f64952d-b02a-4c2a-979f-7f895eacd706" providerId="AD" clId="Web-{958314DA-B2B0-5B44-2666-ED053E998464}" dt="2023-11-01T20:23:25.794" v="1876"/>
        <pc:sldMkLst>
          <pc:docMk/>
          <pc:sldMk cId="297961295" sldId="266"/>
        </pc:sldMkLst>
        <pc:spChg chg="mod ord">
          <ac:chgData name="Simona Baerel (2234815)" userId="S::2234815@student.uwtsd.ac.uk::8f64952d-b02a-4c2a-979f-7f895eacd706" providerId="AD" clId="Web-{958314DA-B2B0-5B44-2666-ED053E998464}" dt="2023-11-01T20:23:25.794" v="1876"/>
          <ac:spMkLst>
            <pc:docMk/>
            <pc:sldMk cId="297961295" sldId="266"/>
            <ac:spMk id="2" creationId="{EF81142F-2257-CDE7-2EEB-F678F53BE85D}"/>
          </ac:spMkLst>
        </pc:spChg>
        <pc:spChg chg="add del mod ord">
          <ac:chgData name="Simona Baerel (2234815)" userId="S::2234815@student.uwtsd.ac.uk::8f64952d-b02a-4c2a-979f-7f895eacd706" providerId="AD" clId="Web-{958314DA-B2B0-5B44-2666-ED053E998464}" dt="2023-11-01T20:21:03.954" v="1847"/>
          <ac:spMkLst>
            <pc:docMk/>
            <pc:sldMk cId="297961295" sldId="266"/>
            <ac:spMk id="3" creationId="{C7253DFD-E8A6-8D6E-5405-36E5C04BFDE3}"/>
          </ac:spMkLst>
        </pc:spChg>
        <pc:spChg chg="del">
          <ac:chgData name="Simona Baerel (2234815)" userId="S::2234815@student.uwtsd.ac.uk::8f64952d-b02a-4c2a-979f-7f895eacd706" providerId="AD" clId="Web-{958314DA-B2B0-5B44-2666-ED053E998464}" dt="2023-11-01T19:58:04.709" v="1440"/>
          <ac:spMkLst>
            <pc:docMk/>
            <pc:sldMk cId="297961295" sldId="266"/>
            <ac:spMk id="4" creationId="{5AD8E053-2C20-BBA7-9FD0-F7BA590FDE0B}"/>
          </ac:spMkLst>
        </pc:spChg>
        <pc:spChg chg="add del">
          <ac:chgData name="Simona Baerel (2234815)" userId="S::2234815@student.uwtsd.ac.uk::8f64952d-b02a-4c2a-979f-7f895eacd706" providerId="AD" clId="Web-{958314DA-B2B0-5B44-2666-ED053E998464}" dt="2023-11-01T20:19:04.270" v="1832"/>
          <ac:spMkLst>
            <pc:docMk/>
            <pc:sldMk cId="297961295" sldId="266"/>
            <ac:spMk id="7" creationId="{C7253DFD-E8A6-8D6E-5405-36E5C04BFDE3}"/>
          </ac:spMkLst>
        </pc:spChg>
        <pc:spChg chg="add del">
          <ac:chgData name="Simona Baerel (2234815)" userId="S::2234815@student.uwtsd.ac.uk::8f64952d-b02a-4c2a-979f-7f895eacd706" providerId="AD" clId="Web-{958314DA-B2B0-5B44-2666-ED053E998464}" dt="2023-11-01T20:19:04.270" v="1832"/>
          <ac:spMkLst>
            <pc:docMk/>
            <pc:sldMk cId="297961295" sldId="266"/>
            <ac:spMk id="8" creationId="{100EDD19-6802-4EC3-95CE-CFFAB042CFD6}"/>
          </ac:spMkLst>
        </pc:spChg>
        <pc:spChg chg="add del">
          <ac:chgData name="Simona Baerel (2234815)" userId="S::2234815@student.uwtsd.ac.uk::8f64952d-b02a-4c2a-979f-7f895eacd706" providerId="AD" clId="Web-{958314DA-B2B0-5B44-2666-ED053E998464}" dt="2023-11-01T20:19:12.755" v="1834"/>
          <ac:spMkLst>
            <pc:docMk/>
            <pc:sldMk cId="297961295" sldId="266"/>
            <ac:spMk id="9" creationId="{04C21BAE-6866-4C7A-A7EC-C1B2E572D5BE}"/>
          </ac:spMkLst>
        </pc:spChg>
        <pc:spChg chg="add del">
          <ac:chgData name="Simona Baerel (2234815)" userId="S::2234815@student.uwtsd.ac.uk::8f64952d-b02a-4c2a-979f-7f895eacd706" providerId="AD" clId="Web-{958314DA-B2B0-5B44-2666-ED053E998464}" dt="2023-11-01T20:19:04.270" v="1832"/>
          <ac:spMkLst>
            <pc:docMk/>
            <pc:sldMk cId="297961295" sldId="266"/>
            <ac:spMk id="10" creationId="{DB17E863-922E-4C26-BD64-E8FD41D28661}"/>
          </ac:spMkLst>
        </pc:spChg>
        <pc:spChg chg="add del">
          <ac:chgData name="Simona Baerel (2234815)" userId="S::2234815@student.uwtsd.ac.uk::8f64952d-b02a-4c2a-979f-7f895eacd706" providerId="AD" clId="Web-{958314DA-B2B0-5B44-2666-ED053E998464}" dt="2023-11-01T20:19:12.755" v="1834"/>
          <ac:spMkLst>
            <pc:docMk/>
            <pc:sldMk cId="297961295" sldId="266"/>
            <ac:spMk id="11" creationId="{7E7D0C94-08B4-48AE-8813-CC4D60294F42}"/>
          </ac:spMkLst>
        </pc:spChg>
        <pc:spChg chg="add del">
          <ac:chgData name="Simona Baerel (2234815)" userId="S::2234815@student.uwtsd.ac.uk::8f64952d-b02a-4c2a-979f-7f895eacd706" providerId="AD" clId="Web-{958314DA-B2B0-5B44-2666-ED053E998464}" dt="2023-11-01T20:19:12.755" v="1834"/>
          <ac:spMkLst>
            <pc:docMk/>
            <pc:sldMk cId="297961295" sldId="266"/>
            <ac:spMk id="13" creationId="{F0C518C2-0AA4-470C-87B9-9CBF428FBA25}"/>
          </ac:spMkLst>
        </pc:spChg>
        <pc:spChg chg="add del">
          <ac:chgData name="Simona Baerel (2234815)" userId="S::2234815@student.uwtsd.ac.uk::8f64952d-b02a-4c2a-979f-7f895eacd706" providerId="AD" clId="Web-{958314DA-B2B0-5B44-2666-ED053E998464}" dt="2023-11-01T20:19:12.755" v="1834"/>
          <ac:spMkLst>
            <pc:docMk/>
            <pc:sldMk cId="297961295" sldId="266"/>
            <ac:spMk id="14" creationId="{C7253DFD-E8A6-8D6E-5405-36E5C04BFDE3}"/>
          </ac:spMkLst>
        </pc:spChg>
        <pc:spChg chg="add del">
          <ac:chgData name="Simona Baerel (2234815)" userId="S::2234815@student.uwtsd.ac.uk::8f64952d-b02a-4c2a-979f-7f895eacd706" providerId="AD" clId="Web-{958314DA-B2B0-5B44-2666-ED053E998464}" dt="2023-11-01T20:19:20.271" v="1836"/>
          <ac:spMkLst>
            <pc:docMk/>
            <pc:sldMk cId="297961295" sldId="266"/>
            <ac:spMk id="16" creationId="{9F7D5CDA-D291-4307-BF55-1381FED29634}"/>
          </ac:spMkLst>
        </pc:spChg>
        <pc:spChg chg="add del">
          <ac:chgData name="Simona Baerel (2234815)" userId="S::2234815@student.uwtsd.ac.uk::8f64952d-b02a-4c2a-979f-7f895eacd706" providerId="AD" clId="Web-{958314DA-B2B0-5B44-2666-ED053E998464}" dt="2023-11-01T20:19:20.271" v="1836"/>
          <ac:spMkLst>
            <pc:docMk/>
            <pc:sldMk cId="297961295" sldId="266"/>
            <ac:spMk id="18" creationId="{59B296B9-C5A5-4E4F-9B60-C907B5F1466C}"/>
          </ac:spMkLst>
        </pc:spChg>
        <pc:spChg chg="add del">
          <ac:chgData name="Simona Baerel (2234815)" userId="S::2234815@student.uwtsd.ac.uk::8f64952d-b02a-4c2a-979f-7f895eacd706" providerId="AD" clId="Web-{958314DA-B2B0-5B44-2666-ED053E998464}" dt="2023-11-01T20:19:20.271" v="1836"/>
          <ac:spMkLst>
            <pc:docMk/>
            <pc:sldMk cId="297961295" sldId="266"/>
            <ac:spMk id="19" creationId="{D0300FD3-5AF1-6305-15FA-9078072672E2}"/>
          </ac:spMkLst>
        </pc:spChg>
        <pc:spChg chg="add del">
          <ac:chgData name="Simona Baerel (2234815)" userId="S::2234815@student.uwtsd.ac.uk::8f64952d-b02a-4c2a-979f-7f895eacd706" providerId="AD" clId="Web-{958314DA-B2B0-5B44-2666-ED053E998464}" dt="2023-11-01T20:19:20.271" v="1836"/>
          <ac:spMkLst>
            <pc:docMk/>
            <pc:sldMk cId="297961295" sldId="266"/>
            <ac:spMk id="20" creationId="{C7253DFD-E8A6-8D6E-5405-36E5C04BFDE3}"/>
          </ac:spMkLst>
        </pc:spChg>
        <pc:spChg chg="add del">
          <ac:chgData name="Simona Baerel (2234815)" userId="S::2234815@student.uwtsd.ac.uk::8f64952d-b02a-4c2a-979f-7f895eacd706" providerId="AD" clId="Web-{958314DA-B2B0-5B44-2666-ED053E998464}" dt="2023-11-01T20:20:11.091" v="1838"/>
          <ac:spMkLst>
            <pc:docMk/>
            <pc:sldMk cId="297961295" sldId="266"/>
            <ac:spMk id="22" creationId="{907EF6B7-1338-4443-8C46-6A318D952DFD}"/>
          </ac:spMkLst>
        </pc:spChg>
        <pc:spChg chg="add del">
          <ac:chgData name="Simona Baerel (2234815)" userId="S::2234815@student.uwtsd.ac.uk::8f64952d-b02a-4c2a-979f-7f895eacd706" providerId="AD" clId="Web-{958314DA-B2B0-5B44-2666-ED053E998464}" dt="2023-11-01T20:20:11.091" v="1838"/>
          <ac:spMkLst>
            <pc:docMk/>
            <pc:sldMk cId="297961295" sldId="266"/>
            <ac:spMk id="23" creationId="{DAAE4CDD-124C-4DCF-9584-B6033B545DD5}"/>
          </ac:spMkLst>
        </pc:spChg>
        <pc:spChg chg="add del">
          <ac:chgData name="Simona Baerel (2234815)" userId="S::2234815@student.uwtsd.ac.uk::8f64952d-b02a-4c2a-979f-7f895eacd706" providerId="AD" clId="Web-{958314DA-B2B0-5B44-2666-ED053E998464}" dt="2023-11-01T20:20:11.091" v="1838"/>
          <ac:spMkLst>
            <pc:docMk/>
            <pc:sldMk cId="297961295" sldId="266"/>
            <ac:spMk id="24" creationId="{081E4A58-353D-44AE-B2FC-2A74E2E400F7}"/>
          </ac:spMkLst>
        </pc:spChg>
        <pc:spChg chg="add del">
          <ac:chgData name="Simona Baerel (2234815)" userId="S::2234815@student.uwtsd.ac.uk::8f64952d-b02a-4c2a-979f-7f895eacd706" providerId="AD" clId="Web-{958314DA-B2B0-5B44-2666-ED053E998464}" dt="2023-11-01T20:20:11.091" v="1838"/>
          <ac:spMkLst>
            <pc:docMk/>
            <pc:sldMk cId="297961295" sldId="266"/>
            <ac:spMk id="25" creationId="{C7253DFD-E8A6-8D6E-5405-36E5C04BFDE3}"/>
          </ac:spMkLst>
        </pc:spChg>
        <pc:spChg chg="add del">
          <ac:chgData name="Simona Baerel (2234815)" userId="S::2234815@student.uwtsd.ac.uk::8f64952d-b02a-4c2a-979f-7f895eacd706" providerId="AD" clId="Web-{958314DA-B2B0-5B44-2666-ED053E998464}" dt="2023-11-01T20:20:24.170" v="1840"/>
          <ac:spMkLst>
            <pc:docMk/>
            <pc:sldMk cId="297961295" sldId="266"/>
            <ac:spMk id="27" creationId="{C0763A76-9F1C-4FC5-82B7-DD475DA461B2}"/>
          </ac:spMkLst>
        </pc:spChg>
        <pc:spChg chg="add del">
          <ac:chgData name="Simona Baerel (2234815)" userId="S::2234815@student.uwtsd.ac.uk::8f64952d-b02a-4c2a-979f-7f895eacd706" providerId="AD" clId="Web-{958314DA-B2B0-5B44-2666-ED053E998464}" dt="2023-11-01T20:20:24.170" v="1840"/>
          <ac:spMkLst>
            <pc:docMk/>
            <pc:sldMk cId="297961295" sldId="266"/>
            <ac:spMk id="28" creationId="{E81BF4F6-F2CF-4984-9D14-D6966D92F99F}"/>
          </ac:spMkLst>
        </pc:spChg>
        <pc:spChg chg="add del">
          <ac:chgData name="Simona Baerel (2234815)" userId="S::2234815@student.uwtsd.ac.uk::8f64952d-b02a-4c2a-979f-7f895eacd706" providerId="AD" clId="Web-{958314DA-B2B0-5B44-2666-ED053E998464}" dt="2023-11-01T20:20:24.170" v="1840"/>
          <ac:spMkLst>
            <pc:docMk/>
            <pc:sldMk cId="297961295" sldId="266"/>
            <ac:spMk id="29" creationId="{C7253DFD-E8A6-8D6E-5405-36E5C04BFDE3}"/>
          </ac:spMkLst>
        </pc:spChg>
        <pc:spChg chg="add del">
          <ac:chgData name="Simona Baerel (2234815)" userId="S::2234815@student.uwtsd.ac.uk::8f64952d-b02a-4c2a-979f-7f895eacd706" providerId="AD" clId="Web-{958314DA-B2B0-5B44-2666-ED053E998464}" dt="2023-11-01T20:20:28.561" v="1842"/>
          <ac:spMkLst>
            <pc:docMk/>
            <pc:sldMk cId="297961295" sldId="266"/>
            <ac:spMk id="32" creationId="{1709F1D5-B0F1-4714-A239-E5B61C161915}"/>
          </ac:spMkLst>
        </pc:spChg>
        <pc:spChg chg="add del">
          <ac:chgData name="Simona Baerel (2234815)" userId="S::2234815@student.uwtsd.ac.uk::8f64952d-b02a-4c2a-979f-7f895eacd706" providerId="AD" clId="Web-{958314DA-B2B0-5B44-2666-ED053E998464}" dt="2023-11-01T20:20:28.561" v="1842"/>
          <ac:spMkLst>
            <pc:docMk/>
            <pc:sldMk cId="297961295" sldId="266"/>
            <ac:spMk id="33" creationId="{228FB460-D3FF-4440-A020-05982A09E517}"/>
          </ac:spMkLst>
        </pc:spChg>
        <pc:spChg chg="add del">
          <ac:chgData name="Simona Baerel (2234815)" userId="S::2234815@student.uwtsd.ac.uk::8f64952d-b02a-4c2a-979f-7f895eacd706" providerId="AD" clId="Web-{958314DA-B2B0-5B44-2666-ED053E998464}" dt="2023-11-01T20:20:28.561" v="1842"/>
          <ac:spMkLst>
            <pc:docMk/>
            <pc:sldMk cId="297961295" sldId="266"/>
            <ac:spMk id="34" creationId="{14847E93-7DC1-4D4B-8829-B19AA7137C50}"/>
          </ac:spMkLst>
        </pc:spChg>
        <pc:spChg chg="add del">
          <ac:chgData name="Simona Baerel (2234815)" userId="S::2234815@student.uwtsd.ac.uk::8f64952d-b02a-4c2a-979f-7f895eacd706" providerId="AD" clId="Web-{958314DA-B2B0-5B44-2666-ED053E998464}" dt="2023-11-01T20:20:28.561" v="1842"/>
          <ac:spMkLst>
            <pc:docMk/>
            <pc:sldMk cId="297961295" sldId="266"/>
            <ac:spMk id="35" creationId="{5566D6E1-03A1-4D73-A4E0-35D74D568A04}"/>
          </ac:spMkLst>
        </pc:spChg>
        <pc:spChg chg="add del">
          <ac:chgData name="Simona Baerel (2234815)" userId="S::2234815@student.uwtsd.ac.uk::8f64952d-b02a-4c2a-979f-7f895eacd706" providerId="AD" clId="Web-{958314DA-B2B0-5B44-2666-ED053E998464}" dt="2023-11-01T20:20:28.561" v="1842"/>
          <ac:spMkLst>
            <pc:docMk/>
            <pc:sldMk cId="297961295" sldId="266"/>
            <ac:spMk id="36" creationId="{9F835A99-04AC-494A-A572-AFE8413CC938}"/>
          </ac:spMkLst>
        </pc:spChg>
        <pc:spChg chg="add del">
          <ac:chgData name="Simona Baerel (2234815)" userId="S::2234815@student.uwtsd.ac.uk::8f64952d-b02a-4c2a-979f-7f895eacd706" providerId="AD" clId="Web-{958314DA-B2B0-5B44-2666-ED053E998464}" dt="2023-11-01T20:20:28.561" v="1842"/>
          <ac:spMkLst>
            <pc:docMk/>
            <pc:sldMk cId="297961295" sldId="266"/>
            <ac:spMk id="37" creationId="{C7253DFD-E8A6-8D6E-5405-36E5C04BFDE3}"/>
          </ac:spMkLst>
        </pc:spChg>
        <pc:spChg chg="add del">
          <ac:chgData name="Simona Baerel (2234815)" userId="S::2234815@student.uwtsd.ac.uk::8f64952d-b02a-4c2a-979f-7f895eacd706" providerId="AD" clId="Web-{958314DA-B2B0-5B44-2666-ED053E998464}" dt="2023-11-01T20:20:28.561" v="1842"/>
          <ac:spMkLst>
            <pc:docMk/>
            <pc:sldMk cId="297961295" sldId="266"/>
            <ac:spMk id="38" creationId="{7B786209-1B0B-4CA9-9BDD-F7327066A84D}"/>
          </ac:spMkLst>
        </pc:spChg>
        <pc:spChg chg="add del">
          <ac:chgData name="Simona Baerel (2234815)" userId="S::2234815@student.uwtsd.ac.uk::8f64952d-b02a-4c2a-979f-7f895eacd706" providerId="AD" clId="Web-{958314DA-B2B0-5B44-2666-ED053E998464}" dt="2023-11-01T20:20:28.561" v="1842"/>
          <ac:spMkLst>
            <pc:docMk/>
            <pc:sldMk cId="297961295" sldId="266"/>
            <ac:spMk id="39" creationId="{2D2964BB-484D-45AE-AD66-D407D0629652}"/>
          </ac:spMkLst>
        </pc:spChg>
        <pc:spChg chg="add del">
          <ac:chgData name="Simona Baerel (2234815)" userId="S::2234815@student.uwtsd.ac.uk::8f64952d-b02a-4c2a-979f-7f895eacd706" providerId="AD" clId="Web-{958314DA-B2B0-5B44-2666-ED053E998464}" dt="2023-11-01T20:20:28.561" v="1842"/>
          <ac:spMkLst>
            <pc:docMk/>
            <pc:sldMk cId="297961295" sldId="266"/>
            <ac:spMk id="40" creationId="{6691AC69-A76E-4DAB-B565-468B6B87ACF3}"/>
          </ac:spMkLst>
        </pc:spChg>
        <pc:spChg chg="add del">
          <ac:chgData name="Simona Baerel (2234815)" userId="S::2234815@student.uwtsd.ac.uk::8f64952d-b02a-4c2a-979f-7f895eacd706" providerId="AD" clId="Web-{958314DA-B2B0-5B44-2666-ED053E998464}" dt="2023-11-01T20:20:33.030" v="1844"/>
          <ac:spMkLst>
            <pc:docMk/>
            <pc:sldMk cId="297961295" sldId="266"/>
            <ac:spMk id="42" creationId="{E92FEB64-6EEA-4759-B4A4-BD2C1E660BA8}"/>
          </ac:spMkLst>
        </pc:spChg>
        <pc:spChg chg="add del">
          <ac:chgData name="Simona Baerel (2234815)" userId="S::2234815@student.uwtsd.ac.uk::8f64952d-b02a-4c2a-979f-7f895eacd706" providerId="AD" clId="Web-{958314DA-B2B0-5B44-2666-ED053E998464}" dt="2023-11-01T20:20:33.030" v="1844"/>
          <ac:spMkLst>
            <pc:docMk/>
            <pc:sldMk cId="297961295" sldId="266"/>
            <ac:spMk id="43" creationId="{B10BB131-AC8E-4A8E-A5D1-36260F720C3B}"/>
          </ac:spMkLst>
        </pc:spChg>
        <pc:spChg chg="add del">
          <ac:chgData name="Simona Baerel (2234815)" userId="S::2234815@student.uwtsd.ac.uk::8f64952d-b02a-4c2a-979f-7f895eacd706" providerId="AD" clId="Web-{958314DA-B2B0-5B44-2666-ED053E998464}" dt="2023-11-01T20:20:33.030" v="1844"/>
          <ac:spMkLst>
            <pc:docMk/>
            <pc:sldMk cId="297961295" sldId="266"/>
            <ac:spMk id="44" creationId="{14847E93-7DC1-4D4B-8829-B19AA7137C50}"/>
          </ac:spMkLst>
        </pc:spChg>
        <pc:spChg chg="add del">
          <ac:chgData name="Simona Baerel (2234815)" userId="S::2234815@student.uwtsd.ac.uk::8f64952d-b02a-4c2a-979f-7f895eacd706" providerId="AD" clId="Web-{958314DA-B2B0-5B44-2666-ED053E998464}" dt="2023-11-01T20:20:33.030" v="1844"/>
          <ac:spMkLst>
            <pc:docMk/>
            <pc:sldMk cId="297961295" sldId="266"/>
            <ac:spMk id="45" creationId="{5566D6E1-03A1-4D73-A4E0-35D74D568A04}"/>
          </ac:spMkLst>
        </pc:spChg>
        <pc:spChg chg="add del">
          <ac:chgData name="Simona Baerel (2234815)" userId="S::2234815@student.uwtsd.ac.uk::8f64952d-b02a-4c2a-979f-7f895eacd706" providerId="AD" clId="Web-{958314DA-B2B0-5B44-2666-ED053E998464}" dt="2023-11-01T20:20:33.030" v="1844"/>
          <ac:spMkLst>
            <pc:docMk/>
            <pc:sldMk cId="297961295" sldId="266"/>
            <ac:spMk id="46" creationId="{9F835A99-04AC-494A-A572-AFE8413CC938}"/>
          </ac:spMkLst>
        </pc:spChg>
        <pc:spChg chg="add del">
          <ac:chgData name="Simona Baerel (2234815)" userId="S::2234815@student.uwtsd.ac.uk::8f64952d-b02a-4c2a-979f-7f895eacd706" providerId="AD" clId="Web-{958314DA-B2B0-5B44-2666-ED053E998464}" dt="2023-11-01T20:20:33.030" v="1844"/>
          <ac:spMkLst>
            <pc:docMk/>
            <pc:sldMk cId="297961295" sldId="266"/>
            <ac:spMk id="47" creationId="{C7253DFD-E8A6-8D6E-5405-36E5C04BFDE3}"/>
          </ac:spMkLst>
        </pc:spChg>
        <pc:spChg chg="add del">
          <ac:chgData name="Simona Baerel (2234815)" userId="S::2234815@student.uwtsd.ac.uk::8f64952d-b02a-4c2a-979f-7f895eacd706" providerId="AD" clId="Web-{958314DA-B2B0-5B44-2666-ED053E998464}" dt="2023-11-01T20:20:33.030" v="1844"/>
          <ac:spMkLst>
            <pc:docMk/>
            <pc:sldMk cId="297961295" sldId="266"/>
            <ac:spMk id="48" creationId="{7B786209-1B0B-4CA9-9BDD-F7327066A84D}"/>
          </ac:spMkLst>
        </pc:spChg>
        <pc:spChg chg="add del">
          <ac:chgData name="Simona Baerel (2234815)" userId="S::2234815@student.uwtsd.ac.uk::8f64952d-b02a-4c2a-979f-7f895eacd706" providerId="AD" clId="Web-{958314DA-B2B0-5B44-2666-ED053E998464}" dt="2023-11-01T20:20:33.030" v="1844"/>
          <ac:spMkLst>
            <pc:docMk/>
            <pc:sldMk cId="297961295" sldId="266"/>
            <ac:spMk id="49" creationId="{2D2964BB-484D-45AE-AD66-D407D0629652}"/>
          </ac:spMkLst>
        </pc:spChg>
        <pc:spChg chg="add del">
          <ac:chgData name="Simona Baerel (2234815)" userId="S::2234815@student.uwtsd.ac.uk::8f64952d-b02a-4c2a-979f-7f895eacd706" providerId="AD" clId="Web-{958314DA-B2B0-5B44-2666-ED053E998464}" dt="2023-11-01T20:20:33.030" v="1844"/>
          <ac:spMkLst>
            <pc:docMk/>
            <pc:sldMk cId="297961295" sldId="266"/>
            <ac:spMk id="50" creationId="{6691AC69-A76E-4DAB-B565-468B6B87ACF3}"/>
          </ac:spMkLst>
        </pc:spChg>
        <pc:spChg chg="add del">
          <ac:chgData name="Simona Baerel (2234815)" userId="S::2234815@student.uwtsd.ac.uk::8f64952d-b02a-4c2a-979f-7f895eacd706" providerId="AD" clId="Web-{958314DA-B2B0-5B44-2666-ED053E998464}" dt="2023-11-01T20:21:03.939" v="1846"/>
          <ac:spMkLst>
            <pc:docMk/>
            <pc:sldMk cId="297961295" sldId="266"/>
            <ac:spMk id="52" creationId="{1709F1D5-B0F1-4714-A239-E5B61C161915}"/>
          </ac:spMkLst>
        </pc:spChg>
        <pc:spChg chg="add del">
          <ac:chgData name="Simona Baerel (2234815)" userId="S::2234815@student.uwtsd.ac.uk::8f64952d-b02a-4c2a-979f-7f895eacd706" providerId="AD" clId="Web-{958314DA-B2B0-5B44-2666-ED053E998464}" dt="2023-11-01T20:21:03.939" v="1846"/>
          <ac:spMkLst>
            <pc:docMk/>
            <pc:sldMk cId="297961295" sldId="266"/>
            <ac:spMk id="53" creationId="{228FB460-D3FF-4440-A020-05982A09E517}"/>
          </ac:spMkLst>
        </pc:spChg>
        <pc:spChg chg="add del">
          <ac:chgData name="Simona Baerel (2234815)" userId="S::2234815@student.uwtsd.ac.uk::8f64952d-b02a-4c2a-979f-7f895eacd706" providerId="AD" clId="Web-{958314DA-B2B0-5B44-2666-ED053E998464}" dt="2023-11-01T20:21:03.939" v="1846"/>
          <ac:spMkLst>
            <pc:docMk/>
            <pc:sldMk cId="297961295" sldId="266"/>
            <ac:spMk id="54" creationId="{14847E93-7DC1-4D4B-8829-B19AA7137C50}"/>
          </ac:spMkLst>
        </pc:spChg>
        <pc:spChg chg="add del">
          <ac:chgData name="Simona Baerel (2234815)" userId="S::2234815@student.uwtsd.ac.uk::8f64952d-b02a-4c2a-979f-7f895eacd706" providerId="AD" clId="Web-{958314DA-B2B0-5B44-2666-ED053E998464}" dt="2023-11-01T20:21:03.939" v="1846"/>
          <ac:spMkLst>
            <pc:docMk/>
            <pc:sldMk cId="297961295" sldId="266"/>
            <ac:spMk id="55" creationId="{5566D6E1-03A1-4D73-A4E0-35D74D568A04}"/>
          </ac:spMkLst>
        </pc:spChg>
        <pc:spChg chg="add del">
          <ac:chgData name="Simona Baerel (2234815)" userId="S::2234815@student.uwtsd.ac.uk::8f64952d-b02a-4c2a-979f-7f895eacd706" providerId="AD" clId="Web-{958314DA-B2B0-5B44-2666-ED053E998464}" dt="2023-11-01T20:21:03.939" v="1846"/>
          <ac:spMkLst>
            <pc:docMk/>
            <pc:sldMk cId="297961295" sldId="266"/>
            <ac:spMk id="56" creationId="{9F835A99-04AC-494A-A572-AFE8413CC938}"/>
          </ac:spMkLst>
        </pc:spChg>
        <pc:spChg chg="add del">
          <ac:chgData name="Simona Baerel (2234815)" userId="S::2234815@student.uwtsd.ac.uk::8f64952d-b02a-4c2a-979f-7f895eacd706" providerId="AD" clId="Web-{958314DA-B2B0-5B44-2666-ED053E998464}" dt="2023-11-01T20:21:03.939" v="1846"/>
          <ac:spMkLst>
            <pc:docMk/>
            <pc:sldMk cId="297961295" sldId="266"/>
            <ac:spMk id="57" creationId="{C7253DFD-E8A6-8D6E-5405-36E5C04BFDE3}"/>
          </ac:spMkLst>
        </pc:spChg>
        <pc:spChg chg="add del">
          <ac:chgData name="Simona Baerel (2234815)" userId="S::2234815@student.uwtsd.ac.uk::8f64952d-b02a-4c2a-979f-7f895eacd706" providerId="AD" clId="Web-{958314DA-B2B0-5B44-2666-ED053E998464}" dt="2023-11-01T20:21:03.939" v="1846"/>
          <ac:spMkLst>
            <pc:docMk/>
            <pc:sldMk cId="297961295" sldId="266"/>
            <ac:spMk id="58" creationId="{7B786209-1B0B-4CA9-9BDD-F7327066A84D}"/>
          </ac:spMkLst>
        </pc:spChg>
        <pc:spChg chg="add del">
          <ac:chgData name="Simona Baerel (2234815)" userId="S::2234815@student.uwtsd.ac.uk::8f64952d-b02a-4c2a-979f-7f895eacd706" providerId="AD" clId="Web-{958314DA-B2B0-5B44-2666-ED053E998464}" dt="2023-11-01T20:21:03.939" v="1846"/>
          <ac:spMkLst>
            <pc:docMk/>
            <pc:sldMk cId="297961295" sldId="266"/>
            <ac:spMk id="59" creationId="{2D2964BB-484D-45AE-AD66-D407D0629652}"/>
          </ac:spMkLst>
        </pc:spChg>
        <pc:spChg chg="add del">
          <ac:chgData name="Simona Baerel (2234815)" userId="S::2234815@student.uwtsd.ac.uk::8f64952d-b02a-4c2a-979f-7f895eacd706" providerId="AD" clId="Web-{958314DA-B2B0-5B44-2666-ED053E998464}" dt="2023-11-01T20:21:03.939" v="1846"/>
          <ac:spMkLst>
            <pc:docMk/>
            <pc:sldMk cId="297961295" sldId="266"/>
            <ac:spMk id="60" creationId="{6691AC69-A76E-4DAB-B565-468B6B87ACF3}"/>
          </ac:spMkLst>
        </pc:spChg>
        <pc:spChg chg="add del">
          <ac:chgData name="Simona Baerel (2234815)" userId="S::2234815@student.uwtsd.ac.uk::8f64952d-b02a-4c2a-979f-7f895eacd706" providerId="AD" clId="Web-{958314DA-B2B0-5B44-2666-ED053E998464}" dt="2023-11-01T20:23:25.794" v="1876"/>
          <ac:spMkLst>
            <pc:docMk/>
            <pc:sldMk cId="297961295" sldId="266"/>
            <ac:spMk id="62" creationId="{100EDD19-6802-4EC3-95CE-CFFAB042CFD6}"/>
          </ac:spMkLst>
        </pc:spChg>
        <pc:spChg chg="add del">
          <ac:chgData name="Simona Baerel (2234815)" userId="S::2234815@student.uwtsd.ac.uk::8f64952d-b02a-4c2a-979f-7f895eacd706" providerId="AD" clId="Web-{958314DA-B2B0-5B44-2666-ED053E998464}" dt="2023-11-01T20:23:25.794" v="1876"/>
          <ac:spMkLst>
            <pc:docMk/>
            <pc:sldMk cId="297961295" sldId="266"/>
            <ac:spMk id="63" creationId="{DB17E863-922E-4C26-BD64-E8FD41D28661}"/>
          </ac:spMkLst>
        </pc:spChg>
        <pc:spChg chg="add mod">
          <ac:chgData name="Simona Baerel (2234815)" userId="S::2234815@student.uwtsd.ac.uk::8f64952d-b02a-4c2a-979f-7f895eacd706" providerId="AD" clId="Web-{958314DA-B2B0-5B44-2666-ED053E998464}" dt="2023-11-01T20:23:25.794" v="1876"/>
          <ac:spMkLst>
            <pc:docMk/>
            <pc:sldMk cId="297961295" sldId="266"/>
            <ac:spMk id="64" creationId="{C7253DFD-E8A6-8D6E-5405-36E5C04BFDE3}"/>
          </ac:spMkLst>
        </pc:spChg>
        <pc:spChg chg="add">
          <ac:chgData name="Simona Baerel (2234815)" userId="S::2234815@student.uwtsd.ac.uk::8f64952d-b02a-4c2a-979f-7f895eacd706" providerId="AD" clId="Web-{958314DA-B2B0-5B44-2666-ED053E998464}" dt="2023-11-01T20:23:25.794" v="1876"/>
          <ac:spMkLst>
            <pc:docMk/>
            <pc:sldMk cId="297961295" sldId="266"/>
            <ac:spMk id="69" creationId="{100EDD19-6802-4EC3-95CE-CFFAB042CFD6}"/>
          </ac:spMkLst>
        </pc:spChg>
        <pc:spChg chg="add del">
          <ac:chgData name="Simona Baerel (2234815)" userId="S::2234815@student.uwtsd.ac.uk::8f64952d-b02a-4c2a-979f-7f895eacd706" providerId="AD" clId="Web-{958314DA-B2B0-5B44-2666-ED053E998464}" dt="2023-11-01T20:23:25.794" v="1875"/>
          <ac:spMkLst>
            <pc:docMk/>
            <pc:sldMk cId="297961295" sldId="266"/>
            <ac:spMk id="70" creationId="{2C61293E-6EBE-43EF-A52C-9BEBFD7679D4}"/>
          </ac:spMkLst>
        </pc:spChg>
        <pc:spChg chg="add">
          <ac:chgData name="Simona Baerel (2234815)" userId="S::2234815@student.uwtsd.ac.uk::8f64952d-b02a-4c2a-979f-7f895eacd706" providerId="AD" clId="Web-{958314DA-B2B0-5B44-2666-ED053E998464}" dt="2023-11-01T20:23:25.794" v="1876"/>
          <ac:spMkLst>
            <pc:docMk/>
            <pc:sldMk cId="297961295" sldId="266"/>
            <ac:spMk id="71" creationId="{DB17E863-922E-4C26-BD64-E8FD41D28661}"/>
          </ac:spMkLst>
        </pc:spChg>
        <pc:spChg chg="add del">
          <ac:chgData name="Simona Baerel (2234815)" userId="S::2234815@student.uwtsd.ac.uk::8f64952d-b02a-4c2a-979f-7f895eacd706" providerId="AD" clId="Web-{958314DA-B2B0-5B44-2666-ED053E998464}" dt="2023-11-01T20:23:25.794" v="1875"/>
          <ac:spMkLst>
            <pc:docMk/>
            <pc:sldMk cId="297961295" sldId="266"/>
            <ac:spMk id="72" creationId="{21540236-BFD5-4A9D-8840-4703E7F76825}"/>
          </ac:spMkLst>
        </pc:spChg>
        <pc:graphicFrameChg chg="add del">
          <ac:chgData name="Simona Baerel (2234815)" userId="S::2234815@student.uwtsd.ac.uk::8f64952d-b02a-4c2a-979f-7f895eacd706" providerId="AD" clId="Web-{958314DA-B2B0-5B44-2666-ED053E998464}" dt="2023-11-01T20:18:59.988" v="1830"/>
          <ac:graphicFrameMkLst>
            <pc:docMk/>
            <pc:sldMk cId="297961295" sldId="266"/>
            <ac:graphicFrameMk id="5" creationId="{40106045-97AB-29B1-AE87-42F09E8B02BD}"/>
          </ac:graphicFrameMkLst>
        </pc:graphicFrameChg>
        <pc:picChg chg="add del">
          <ac:chgData name="Simona Baerel (2234815)" userId="S::2234815@student.uwtsd.ac.uk::8f64952d-b02a-4c2a-979f-7f895eacd706" providerId="AD" clId="Web-{958314DA-B2B0-5B44-2666-ED053E998464}" dt="2023-11-01T20:19:12.755" v="1834"/>
          <ac:picMkLst>
            <pc:docMk/>
            <pc:sldMk cId="297961295" sldId="266"/>
            <ac:picMk id="12" creationId="{A1157F9E-50B2-C30F-C1E5-82CA1AE1ED41}"/>
          </ac:picMkLst>
        </pc:picChg>
        <pc:picChg chg="add del">
          <ac:chgData name="Simona Baerel (2234815)" userId="S::2234815@student.uwtsd.ac.uk::8f64952d-b02a-4c2a-979f-7f895eacd706" providerId="AD" clId="Web-{958314DA-B2B0-5B44-2666-ED053E998464}" dt="2023-11-01T20:19:20.271" v="1836"/>
          <ac:picMkLst>
            <pc:docMk/>
            <pc:sldMk cId="297961295" sldId="266"/>
            <ac:picMk id="17" creationId="{CCC740FD-01AD-E9C9-1660-F5F6E250C63F}"/>
          </ac:picMkLst>
        </pc:picChg>
        <pc:picChg chg="add del">
          <ac:chgData name="Simona Baerel (2234815)" userId="S::2234815@student.uwtsd.ac.uk::8f64952d-b02a-4c2a-979f-7f895eacd706" providerId="AD" clId="Web-{958314DA-B2B0-5B44-2666-ED053E998464}" dt="2023-11-01T20:20:24.170" v="1840"/>
          <ac:picMkLst>
            <pc:docMk/>
            <pc:sldMk cId="297961295" sldId="266"/>
            <ac:picMk id="30" creationId="{2C67746F-704D-0B9A-8DB2-48E443FB025A}"/>
          </ac:picMkLst>
        </pc:picChg>
        <pc:picChg chg="add del">
          <ac:chgData name="Simona Baerel (2234815)" userId="S::2234815@student.uwtsd.ac.uk::8f64952d-b02a-4c2a-979f-7f895eacd706" providerId="AD" clId="Web-{958314DA-B2B0-5B44-2666-ED053E998464}" dt="2023-11-01T20:23:25.794" v="1875"/>
          <ac:picMkLst>
            <pc:docMk/>
            <pc:sldMk cId="297961295" sldId="266"/>
            <ac:picMk id="66" creationId="{2A47E4B9-99E9-37D9-7C31-BA45B5CEC50F}"/>
          </ac:picMkLst>
        </pc:picChg>
      </pc:sldChg>
      <pc:sldChg chg="addSp modSp new mod setBg modClrScheme chgLayout">
        <pc:chgData name="Simona Baerel (2234815)" userId="S::2234815@student.uwtsd.ac.uk::8f64952d-b02a-4c2a-979f-7f895eacd706" providerId="AD" clId="Web-{958314DA-B2B0-5B44-2666-ED053E998464}" dt="2023-11-01T20:33:13.734" v="2070" actId="20577"/>
        <pc:sldMkLst>
          <pc:docMk/>
          <pc:sldMk cId="344557035" sldId="267"/>
        </pc:sldMkLst>
        <pc:spChg chg="mod ord">
          <ac:chgData name="Simona Baerel (2234815)" userId="S::2234815@student.uwtsd.ac.uk::8f64952d-b02a-4c2a-979f-7f895eacd706" providerId="AD" clId="Web-{958314DA-B2B0-5B44-2666-ED053E998464}" dt="2023-11-01T20:31:42.086" v="2065"/>
          <ac:spMkLst>
            <pc:docMk/>
            <pc:sldMk cId="344557035" sldId="267"/>
            <ac:spMk id="2" creationId="{3A6D7D6C-F3FF-DC64-E30C-B90DED22E04E}"/>
          </ac:spMkLst>
        </pc:spChg>
        <pc:spChg chg="mod ord">
          <ac:chgData name="Simona Baerel (2234815)" userId="S::2234815@student.uwtsd.ac.uk::8f64952d-b02a-4c2a-979f-7f895eacd706" providerId="AD" clId="Web-{958314DA-B2B0-5B44-2666-ED053E998464}" dt="2023-11-01T20:31:42.086" v="2065"/>
          <ac:spMkLst>
            <pc:docMk/>
            <pc:sldMk cId="344557035" sldId="267"/>
            <ac:spMk id="3" creationId="{3FCF00A1-E369-2BA4-79B9-B93FE99FB69D}"/>
          </ac:spMkLst>
        </pc:spChg>
        <pc:spChg chg="add mod ord">
          <ac:chgData name="Simona Baerel (2234815)" userId="S::2234815@student.uwtsd.ac.uk::8f64952d-b02a-4c2a-979f-7f895eacd706" providerId="AD" clId="Web-{958314DA-B2B0-5B44-2666-ED053E998464}" dt="2023-11-01T20:33:13.734" v="2070" actId="20577"/>
          <ac:spMkLst>
            <pc:docMk/>
            <pc:sldMk cId="344557035" sldId="267"/>
            <ac:spMk id="4" creationId="{4E42B41E-A089-5BB3-9747-25B23B5BC0C5}"/>
          </ac:spMkLst>
        </pc:spChg>
        <pc:spChg chg="add">
          <ac:chgData name="Simona Baerel (2234815)" userId="S::2234815@student.uwtsd.ac.uk::8f64952d-b02a-4c2a-979f-7f895eacd706" providerId="AD" clId="Web-{958314DA-B2B0-5B44-2666-ED053E998464}" dt="2023-11-01T20:31:42.086" v="2065"/>
          <ac:spMkLst>
            <pc:docMk/>
            <pc:sldMk cId="344557035" sldId="267"/>
            <ac:spMk id="10" creationId="{7301F447-EEF7-48F5-AF73-7566EE7F64AD}"/>
          </ac:spMkLst>
        </pc:spChg>
        <pc:spChg chg="add">
          <ac:chgData name="Simona Baerel (2234815)" userId="S::2234815@student.uwtsd.ac.uk::8f64952d-b02a-4c2a-979f-7f895eacd706" providerId="AD" clId="Web-{958314DA-B2B0-5B44-2666-ED053E998464}" dt="2023-11-01T20:31:42.086" v="2065"/>
          <ac:spMkLst>
            <pc:docMk/>
            <pc:sldMk cId="344557035" sldId="267"/>
            <ac:spMk id="12" creationId="{F7117410-A2A4-4085-9ADC-46744551DBDE}"/>
          </ac:spMkLst>
        </pc:spChg>
        <pc:spChg chg="add">
          <ac:chgData name="Simona Baerel (2234815)" userId="S::2234815@student.uwtsd.ac.uk::8f64952d-b02a-4c2a-979f-7f895eacd706" providerId="AD" clId="Web-{958314DA-B2B0-5B44-2666-ED053E998464}" dt="2023-11-01T20:31:42.086" v="2065"/>
          <ac:spMkLst>
            <pc:docMk/>
            <pc:sldMk cId="344557035" sldId="267"/>
            <ac:spMk id="14" creationId="{99F74EB5-E547-4FB4-95F5-BCC788F3C4A0}"/>
          </ac:spMkLst>
        </pc:spChg>
      </pc:sldChg>
      <pc:sldChg chg="addSp modSp new mod setBg">
        <pc:chgData name="Simona Baerel (2234815)" userId="S::2234815@student.uwtsd.ac.uk::8f64952d-b02a-4c2a-979f-7f895eacd706" providerId="AD" clId="Web-{958314DA-B2B0-5B44-2666-ED053E998464}" dt="2023-11-01T21:14:07.440" v="2400" actId="20577"/>
        <pc:sldMkLst>
          <pc:docMk/>
          <pc:sldMk cId="672077620" sldId="268"/>
        </pc:sldMkLst>
        <pc:spChg chg="mod">
          <ac:chgData name="Simona Baerel (2234815)" userId="S::2234815@student.uwtsd.ac.uk::8f64952d-b02a-4c2a-979f-7f895eacd706" providerId="AD" clId="Web-{958314DA-B2B0-5B44-2666-ED053E998464}" dt="2023-11-01T21:12:57.810" v="2394"/>
          <ac:spMkLst>
            <pc:docMk/>
            <pc:sldMk cId="672077620" sldId="268"/>
            <ac:spMk id="2" creationId="{ACF77739-707C-E073-EE8E-5894A9B98E40}"/>
          </ac:spMkLst>
        </pc:spChg>
        <pc:spChg chg="mod">
          <ac:chgData name="Simona Baerel (2234815)" userId="S::2234815@student.uwtsd.ac.uk::8f64952d-b02a-4c2a-979f-7f895eacd706" providerId="AD" clId="Web-{958314DA-B2B0-5B44-2666-ED053E998464}" dt="2023-11-01T21:13:49.236" v="2398" actId="20577"/>
          <ac:spMkLst>
            <pc:docMk/>
            <pc:sldMk cId="672077620" sldId="268"/>
            <ac:spMk id="3" creationId="{B1A678A6-B9D1-8837-6E63-FF78E6156FC1}"/>
          </ac:spMkLst>
        </pc:spChg>
        <pc:spChg chg="mod">
          <ac:chgData name="Simona Baerel (2234815)" userId="S::2234815@student.uwtsd.ac.uk::8f64952d-b02a-4c2a-979f-7f895eacd706" providerId="AD" clId="Web-{958314DA-B2B0-5B44-2666-ED053E998464}" dt="2023-11-01T21:14:07.440" v="2400" actId="20577"/>
          <ac:spMkLst>
            <pc:docMk/>
            <pc:sldMk cId="672077620" sldId="268"/>
            <ac:spMk id="4" creationId="{BF4469C0-3589-583A-7C4B-F3D2A0CE6EAE}"/>
          </ac:spMkLst>
        </pc:spChg>
        <pc:spChg chg="add">
          <ac:chgData name="Simona Baerel (2234815)" userId="S::2234815@student.uwtsd.ac.uk::8f64952d-b02a-4c2a-979f-7f895eacd706" providerId="AD" clId="Web-{958314DA-B2B0-5B44-2666-ED053E998464}" dt="2023-11-01T21:12:57.810" v="2394"/>
          <ac:spMkLst>
            <pc:docMk/>
            <pc:sldMk cId="672077620" sldId="268"/>
            <ac:spMk id="9" creationId="{B36F400F-DF28-43BC-8D8E-4929793B392A}"/>
          </ac:spMkLst>
        </pc:spChg>
      </pc:sldChg>
      <pc:sldChg chg="add del replId">
        <pc:chgData name="Simona Baerel (2234815)" userId="S::2234815@student.uwtsd.ac.uk::8f64952d-b02a-4c2a-979f-7f895eacd706" providerId="AD" clId="Web-{958314DA-B2B0-5B44-2666-ED053E998464}" dt="2023-11-01T20:33:45.986" v="2072"/>
        <pc:sldMkLst>
          <pc:docMk/>
          <pc:sldMk cId="2624293283" sldId="268"/>
        </pc:sldMkLst>
      </pc:sldChg>
      <pc:sldMasterChg chg="del delSldLayout">
        <pc:chgData name="Simona Baerel (2234815)" userId="S::2234815@student.uwtsd.ac.uk::8f64952d-b02a-4c2a-979f-7f895eacd706" providerId="AD" clId="Web-{958314DA-B2B0-5B44-2666-ED053E998464}" dt="2023-11-01T17:40:35.604" v="35"/>
        <pc:sldMasterMkLst>
          <pc:docMk/>
          <pc:sldMasterMk cId="3645474380" sldId="2147483690"/>
        </pc:sldMasterMkLst>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244752110" sldId="2147483691"/>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2041889485" sldId="2147483692"/>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1541056363" sldId="2147483693"/>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242629350" sldId="2147483694"/>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1473670692" sldId="2147483695"/>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421418625" sldId="2147483696"/>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653932836" sldId="2147483697"/>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488786730" sldId="2147483698"/>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2654199197" sldId="2147483699"/>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2136084235" sldId="2147483700"/>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2917915445" sldId="2147483701"/>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790605812" sldId="2147483702"/>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1172839706" sldId="2147483703"/>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757645908" sldId="2147483704"/>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424678140" sldId="2147483705"/>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974426077" sldId="2147483706"/>
          </pc:sldLayoutMkLst>
        </pc:sldLayoutChg>
        <pc:sldLayoutChg chg="del">
          <pc:chgData name="Simona Baerel (2234815)" userId="S::2234815@student.uwtsd.ac.uk::8f64952d-b02a-4c2a-979f-7f895eacd706" providerId="AD" clId="Web-{958314DA-B2B0-5B44-2666-ED053E998464}" dt="2023-11-01T17:40:35.604" v="35"/>
          <pc:sldLayoutMkLst>
            <pc:docMk/>
            <pc:sldMasterMk cId="3645474380" sldId="2147483690"/>
            <pc:sldLayoutMk cId="3464793837" sldId="2147483707"/>
          </pc:sldLayoutMkLst>
        </pc:sldLayoutChg>
      </pc:sldMasterChg>
      <pc:sldMasterChg chg="add del addSldLayout delSldLayout modSldLayout">
        <pc:chgData name="Simona Baerel (2234815)" userId="S::2234815@student.uwtsd.ac.uk::8f64952d-b02a-4c2a-979f-7f895eacd706" providerId="AD" clId="Web-{958314DA-B2B0-5B44-2666-ED053E998464}" dt="2023-11-01T17:40:49.355" v="36"/>
        <pc:sldMasterMkLst>
          <pc:docMk/>
          <pc:sldMasterMk cId="2521859795" sldId="2147483708"/>
        </pc:sldMasterMkLst>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021336285" sldId="2147483709"/>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314601510" sldId="2147483710"/>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1004743614" sldId="2147483711"/>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670138933" sldId="2147483712"/>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726022065" sldId="2147483713"/>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1404738042" sldId="2147483714"/>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233396718" sldId="2147483715"/>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4223336118" sldId="2147483716"/>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3898957456" sldId="2147483717"/>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123116753" sldId="2147483718"/>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3242373954" sldId="2147483719"/>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2054357684" sldId="2147483720"/>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1664949543" sldId="2147483721"/>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3526065658" sldId="2147483722"/>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3303228445" sldId="2147483723"/>
          </pc:sldLayoutMkLst>
        </pc:sldLayoutChg>
        <pc:sldLayoutChg chg="add del mod replId">
          <pc:chgData name="Simona Baerel (2234815)" userId="S::2234815@student.uwtsd.ac.uk::8f64952d-b02a-4c2a-979f-7f895eacd706" providerId="AD" clId="Web-{958314DA-B2B0-5B44-2666-ED053E998464}" dt="2023-11-01T17:40:49.355" v="36"/>
          <pc:sldLayoutMkLst>
            <pc:docMk/>
            <pc:sldMasterMk cId="2521859795" sldId="2147483708"/>
            <pc:sldLayoutMk cId="4290735737" sldId="2147483724"/>
          </pc:sldLayoutMkLst>
        </pc:sldLayoutChg>
      </pc:sldMasterChg>
      <pc:sldMasterChg chg="add del addSldLayout delSldLayout modSldLayout">
        <pc:chgData name="Simona Baerel (2234815)" userId="S::2234815@student.uwtsd.ac.uk::8f64952d-b02a-4c2a-979f-7f895eacd706" providerId="AD" clId="Web-{958314DA-B2B0-5B44-2666-ED053E998464}" dt="2023-11-01T17:40:57.887" v="37"/>
        <pc:sldMasterMkLst>
          <pc:docMk/>
          <pc:sldMasterMk cId="1608441935" sldId="2147483725"/>
        </pc:sldMasterMkLst>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447132359" sldId="2147483726"/>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703981292" sldId="2147483727"/>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199730994" sldId="2147483728"/>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295173630" sldId="2147483729"/>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2904070942" sldId="2147483730"/>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939176689" sldId="2147483731"/>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1709493273" sldId="2147483732"/>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2836625795" sldId="2147483733"/>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1778775688" sldId="2147483734"/>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2886549435" sldId="2147483735"/>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2831864288" sldId="2147483736"/>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2978006265" sldId="2147483737"/>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710701092" sldId="2147483738"/>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532451640" sldId="2147483739"/>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3843542487" sldId="2147483740"/>
          </pc:sldLayoutMkLst>
        </pc:sldLayoutChg>
        <pc:sldLayoutChg chg="add del mod replId">
          <pc:chgData name="Simona Baerel (2234815)" userId="S::2234815@student.uwtsd.ac.uk::8f64952d-b02a-4c2a-979f-7f895eacd706" providerId="AD" clId="Web-{958314DA-B2B0-5B44-2666-ED053E998464}" dt="2023-11-01T17:40:57.887" v="37"/>
          <pc:sldLayoutMkLst>
            <pc:docMk/>
            <pc:sldMasterMk cId="1608441935" sldId="2147483725"/>
            <pc:sldLayoutMk cId="1609441758" sldId="2147483741"/>
          </pc:sldLayoutMkLst>
        </pc:sldLayoutChg>
      </pc:sldMasterChg>
      <pc:sldMasterChg chg="add del addSldLayout delSldLayout modSldLayout">
        <pc:chgData name="Simona Baerel (2234815)" userId="S::2234815@student.uwtsd.ac.uk::8f64952d-b02a-4c2a-979f-7f895eacd706" providerId="AD" clId="Web-{958314DA-B2B0-5B44-2666-ED053E998464}" dt="2023-11-01T17:41:21.811" v="38"/>
        <pc:sldMasterMkLst>
          <pc:docMk/>
          <pc:sldMasterMk cId="486445863" sldId="2147483742"/>
        </pc:sldMasterMkLst>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3799140557" sldId="2147483743"/>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3828763540" sldId="2147483744"/>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3061806678" sldId="2147483745"/>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3017091517" sldId="2147483746"/>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307204400" sldId="2147483747"/>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2702817033" sldId="2147483748"/>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275713419" sldId="2147483749"/>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827590762" sldId="2147483750"/>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1840055826" sldId="2147483751"/>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1101286640" sldId="2147483752"/>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450460931" sldId="2147483753"/>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817590245" sldId="2147483754"/>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4219655658" sldId="2147483755"/>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43498334" sldId="2147483756"/>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771169241" sldId="2147483757"/>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749682745" sldId="2147483758"/>
          </pc:sldLayoutMkLst>
        </pc:sldLayoutChg>
        <pc:sldLayoutChg chg="add del mod replId">
          <pc:chgData name="Simona Baerel (2234815)" userId="S::2234815@student.uwtsd.ac.uk::8f64952d-b02a-4c2a-979f-7f895eacd706" providerId="AD" clId="Web-{958314DA-B2B0-5B44-2666-ED053E998464}" dt="2023-11-01T17:41:21.811" v="38"/>
          <pc:sldLayoutMkLst>
            <pc:docMk/>
            <pc:sldMasterMk cId="486445863" sldId="2147483742"/>
            <pc:sldLayoutMk cId="2695222521" sldId="2147483759"/>
          </pc:sldLayoutMkLst>
        </pc:sldLayoutChg>
      </pc:sldMasterChg>
      <pc:sldMasterChg chg="add del addSldLayout delSldLayout modSldLayout">
        <pc:chgData name="Simona Baerel (2234815)" userId="S::2234815@student.uwtsd.ac.uk::8f64952d-b02a-4c2a-979f-7f895eacd706" providerId="AD" clId="Web-{958314DA-B2B0-5B44-2666-ED053E998464}" dt="2023-11-01T17:41:31.484" v="39"/>
        <pc:sldMasterMkLst>
          <pc:docMk/>
          <pc:sldMasterMk cId="1299725970" sldId="2147483760"/>
        </pc:sldMasterMkLst>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3791816779" sldId="2147483761"/>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885865482" sldId="2147483762"/>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620980144" sldId="2147483763"/>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255833397" sldId="2147483764"/>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641458249" sldId="2147483765"/>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611762903" sldId="2147483766"/>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3009758877" sldId="2147483767"/>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031254192" sldId="2147483768"/>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009141778" sldId="2147483769"/>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902910024" sldId="2147483770"/>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119339637" sldId="2147483771"/>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05176758" sldId="2147483772"/>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144531469" sldId="2147483773"/>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287050210" sldId="2147483774"/>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3707238783" sldId="2147483775"/>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2809791149" sldId="2147483776"/>
          </pc:sldLayoutMkLst>
        </pc:sldLayoutChg>
        <pc:sldLayoutChg chg="add del mod replId">
          <pc:chgData name="Simona Baerel (2234815)" userId="S::2234815@student.uwtsd.ac.uk::8f64952d-b02a-4c2a-979f-7f895eacd706" providerId="AD" clId="Web-{958314DA-B2B0-5B44-2666-ED053E998464}" dt="2023-11-01T17:41:31.484" v="39"/>
          <pc:sldLayoutMkLst>
            <pc:docMk/>
            <pc:sldMasterMk cId="1299725970" sldId="2147483760"/>
            <pc:sldLayoutMk cId="1196897464" sldId="2147483777"/>
          </pc:sldLayoutMkLst>
        </pc:sldLayoutChg>
      </pc:sldMasterChg>
      <pc:sldMasterChg chg="add del addSldLayout delSldLayout modSldLayout">
        <pc:chgData name="Simona Baerel (2234815)" userId="S::2234815@student.uwtsd.ac.uk::8f64952d-b02a-4c2a-979f-7f895eacd706" providerId="AD" clId="Web-{958314DA-B2B0-5B44-2666-ED053E998464}" dt="2023-11-01T17:41:40.266" v="40"/>
        <pc:sldMasterMkLst>
          <pc:docMk/>
          <pc:sldMasterMk cId="2768281547" sldId="2147483778"/>
        </pc:sldMasterMkLst>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2270345218" sldId="2147483779"/>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3810879951" sldId="2147483780"/>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4069905287" sldId="2147483781"/>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3063564297" sldId="2147483782"/>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2022304825" sldId="2147483783"/>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3556779121" sldId="2147483784"/>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787452545" sldId="2147483785"/>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2555325563" sldId="2147483786"/>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950027078" sldId="2147483787"/>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3474129611" sldId="2147483788"/>
          </pc:sldLayoutMkLst>
        </pc:sldLayoutChg>
        <pc:sldLayoutChg chg="add del mod replId">
          <pc:chgData name="Simona Baerel (2234815)" userId="S::2234815@student.uwtsd.ac.uk::8f64952d-b02a-4c2a-979f-7f895eacd706" providerId="AD" clId="Web-{958314DA-B2B0-5B44-2666-ED053E998464}" dt="2023-11-01T17:41:40.266" v="40"/>
          <pc:sldLayoutMkLst>
            <pc:docMk/>
            <pc:sldMasterMk cId="2768281547" sldId="2147483778"/>
            <pc:sldLayoutMk cId="423847551" sldId="2147483789"/>
          </pc:sldLayoutMkLst>
        </pc:sldLayoutChg>
      </pc:sldMasterChg>
      <pc:sldMasterChg chg="add addSldLayout modSldLayout">
        <pc:chgData name="Simona Baerel (2234815)" userId="S::2234815@student.uwtsd.ac.uk::8f64952d-b02a-4c2a-979f-7f895eacd706" providerId="AD" clId="Web-{958314DA-B2B0-5B44-2666-ED053E998464}" dt="2023-11-01T17:41:40.266" v="40"/>
        <pc:sldMasterMkLst>
          <pc:docMk/>
          <pc:sldMasterMk cId="1014671903" sldId="2147483790"/>
        </pc:sldMasterMkLst>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862895714" sldId="2147483791"/>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4112718650" sldId="2147483792"/>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4230462697" sldId="2147483793"/>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3977723584" sldId="2147483794"/>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1734772627" sldId="2147483795"/>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2870773667" sldId="2147483796"/>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3530381188" sldId="2147483797"/>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592668976" sldId="2147483798"/>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4177948147" sldId="2147483799"/>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570648463" sldId="2147483800"/>
          </pc:sldLayoutMkLst>
        </pc:sldLayoutChg>
        <pc:sldLayoutChg chg="add mod replId">
          <pc:chgData name="Simona Baerel (2234815)" userId="S::2234815@student.uwtsd.ac.uk::8f64952d-b02a-4c2a-979f-7f895eacd706" providerId="AD" clId="Web-{958314DA-B2B0-5B44-2666-ED053E998464}" dt="2023-11-01T17:41:40.266" v="40"/>
          <pc:sldLayoutMkLst>
            <pc:docMk/>
            <pc:sldMasterMk cId="1014671903" sldId="2147483790"/>
            <pc:sldLayoutMk cId="2790091090" sldId="2147483801"/>
          </pc:sldLayoutMkLst>
        </pc:sldLayoutChg>
      </pc:sldMasterChg>
    </pc:docChg>
  </pc:docChgLst>
  <pc:docChgLst>
    <pc:chgData name="Simona Baerel (2234815)" userId="S::2234815@student.uwtsd.ac.uk::8f64952d-b02a-4c2a-979f-7f895eacd706" providerId="AD" clId="Web-{13CED645-C23F-3DCE-1E6E-F2C36787E299}"/>
    <pc:docChg chg="modSld">
      <pc:chgData name="Simona Baerel (2234815)" userId="S::2234815@student.uwtsd.ac.uk::8f64952d-b02a-4c2a-979f-7f895eacd706" providerId="AD" clId="Web-{13CED645-C23F-3DCE-1E6E-F2C36787E299}" dt="2023-11-01T17:25:22.338" v="83" actId="14100"/>
      <pc:docMkLst>
        <pc:docMk/>
      </pc:docMkLst>
      <pc:sldChg chg="addSp delSp modSp mod setBg modClrScheme delDesignElem chgLayout">
        <pc:chgData name="Simona Baerel (2234815)" userId="S::2234815@student.uwtsd.ac.uk::8f64952d-b02a-4c2a-979f-7f895eacd706" providerId="AD" clId="Web-{13CED645-C23F-3DCE-1E6E-F2C36787E299}" dt="2023-11-01T17:25:22.338" v="83" actId="14100"/>
        <pc:sldMkLst>
          <pc:docMk/>
          <pc:sldMk cId="3857306925" sldId="264"/>
        </pc:sldMkLst>
        <pc:spChg chg="mod ord">
          <ac:chgData name="Simona Baerel (2234815)" userId="S::2234815@student.uwtsd.ac.uk::8f64952d-b02a-4c2a-979f-7f895eacd706" providerId="AD" clId="Web-{13CED645-C23F-3DCE-1E6E-F2C36787E299}" dt="2023-11-01T17:24:46.024" v="78"/>
          <ac:spMkLst>
            <pc:docMk/>
            <pc:sldMk cId="3857306925" sldId="264"/>
            <ac:spMk id="2" creationId="{CB2C1E57-016A-8172-3F34-E5553E6DBEA8}"/>
          </ac:spMkLst>
        </pc:spChg>
        <pc:spChg chg="mod ord">
          <ac:chgData name="Simona Baerel (2234815)" userId="S::2234815@student.uwtsd.ac.uk::8f64952d-b02a-4c2a-979f-7f895eacd706" providerId="AD" clId="Web-{13CED645-C23F-3DCE-1E6E-F2C36787E299}" dt="2023-11-01T17:25:02.103" v="80" actId="14100"/>
          <ac:spMkLst>
            <pc:docMk/>
            <pc:sldMk cId="3857306925" sldId="264"/>
            <ac:spMk id="3" creationId="{B8999D03-C0B3-37C4-4F35-BD80B9B5784E}"/>
          </ac:spMkLst>
        </pc:spChg>
        <pc:spChg chg="mod ord">
          <ac:chgData name="Simona Baerel (2234815)" userId="S::2234815@student.uwtsd.ac.uk::8f64952d-b02a-4c2a-979f-7f895eacd706" providerId="AD" clId="Web-{13CED645-C23F-3DCE-1E6E-F2C36787E299}" dt="2023-11-01T17:25:22.338" v="83" actId="14100"/>
          <ac:spMkLst>
            <pc:docMk/>
            <pc:sldMk cId="3857306925" sldId="264"/>
            <ac:spMk id="4" creationId="{3F1579B9-531C-E1C3-256F-0D7BAFE40AA4}"/>
          </ac:spMkLst>
        </pc:spChg>
        <pc:spChg chg="add del">
          <ac:chgData name="Simona Baerel (2234815)" userId="S::2234815@student.uwtsd.ac.uk::8f64952d-b02a-4c2a-979f-7f895eacd706" providerId="AD" clId="Web-{13CED645-C23F-3DCE-1E6E-F2C36787E299}" dt="2023-11-01T17:23:59.350" v="72"/>
          <ac:spMkLst>
            <pc:docMk/>
            <pc:sldMk cId="3857306925" sldId="264"/>
            <ac:spMk id="14" creationId="{46553AB8-AFF8-40AE-A53C-09FBBC03CA9A}"/>
          </ac:spMkLst>
        </pc:spChg>
        <pc:spChg chg="add del">
          <ac:chgData name="Simona Baerel (2234815)" userId="S::2234815@student.uwtsd.ac.uk::8f64952d-b02a-4c2a-979f-7f895eacd706" providerId="AD" clId="Web-{13CED645-C23F-3DCE-1E6E-F2C36787E299}" dt="2023-11-01T17:23:59.350" v="72"/>
          <ac:spMkLst>
            <pc:docMk/>
            <pc:sldMk cId="3857306925" sldId="264"/>
            <ac:spMk id="16" creationId="{86D6575D-C99F-4105-BC67-882C8B1ED18B}"/>
          </ac:spMkLst>
        </pc:spChg>
        <pc:spChg chg="add del">
          <ac:chgData name="Simona Baerel (2234815)" userId="S::2234815@student.uwtsd.ac.uk::8f64952d-b02a-4c2a-979f-7f895eacd706" providerId="AD" clId="Web-{13CED645-C23F-3DCE-1E6E-F2C36787E299}" dt="2023-11-01T17:23:59.350" v="72"/>
          <ac:spMkLst>
            <pc:docMk/>
            <pc:sldMk cId="3857306925" sldId="264"/>
            <ac:spMk id="18" creationId="{991975BE-39CD-4AC1-85C4-565365160441}"/>
          </ac:spMkLst>
        </pc:spChg>
        <pc:spChg chg="add del">
          <ac:chgData name="Simona Baerel (2234815)" userId="S::2234815@student.uwtsd.ac.uk::8f64952d-b02a-4c2a-979f-7f895eacd706" providerId="AD" clId="Web-{13CED645-C23F-3DCE-1E6E-F2C36787E299}" dt="2023-11-01T17:24:14.476" v="76"/>
          <ac:spMkLst>
            <pc:docMk/>
            <pc:sldMk cId="3857306925" sldId="264"/>
            <ac:spMk id="27" creationId="{46553AB8-AFF8-40AE-A53C-09FBBC03CA9A}"/>
          </ac:spMkLst>
        </pc:spChg>
        <pc:spChg chg="add del">
          <ac:chgData name="Simona Baerel (2234815)" userId="S::2234815@student.uwtsd.ac.uk::8f64952d-b02a-4c2a-979f-7f895eacd706" providerId="AD" clId="Web-{13CED645-C23F-3DCE-1E6E-F2C36787E299}" dt="2023-11-01T17:24:14.476" v="76"/>
          <ac:spMkLst>
            <pc:docMk/>
            <pc:sldMk cId="3857306925" sldId="264"/>
            <ac:spMk id="28" creationId="{86D6575D-C99F-4105-BC67-882C8B1ED18B}"/>
          </ac:spMkLst>
        </pc:spChg>
        <pc:spChg chg="add del">
          <ac:chgData name="Simona Baerel (2234815)" userId="S::2234815@student.uwtsd.ac.uk::8f64952d-b02a-4c2a-979f-7f895eacd706" providerId="AD" clId="Web-{13CED645-C23F-3DCE-1E6E-F2C36787E299}" dt="2023-11-01T17:24:14.476" v="76"/>
          <ac:spMkLst>
            <pc:docMk/>
            <pc:sldMk cId="3857306925" sldId="264"/>
            <ac:spMk id="29" creationId="{991975BE-39CD-4AC1-85C4-565365160441}"/>
          </ac:spMkLst>
        </pc:spChg>
        <pc:spChg chg="add del">
          <ac:chgData name="Simona Baerel (2234815)" userId="S::2234815@student.uwtsd.ac.uk::8f64952d-b02a-4c2a-979f-7f895eacd706" providerId="AD" clId="Web-{13CED645-C23F-3DCE-1E6E-F2C36787E299}" dt="2023-11-01T17:24:46.024" v="78"/>
          <ac:spMkLst>
            <pc:docMk/>
            <pc:sldMk cId="3857306925" sldId="264"/>
            <ac:spMk id="33" creationId="{8B8286FD-0D8B-4A23-A1DB-E3296C7280BF}"/>
          </ac:spMkLst>
        </pc:spChg>
        <pc:grpChg chg="add del">
          <ac:chgData name="Simona Baerel (2234815)" userId="S::2234815@student.uwtsd.ac.uk::8f64952d-b02a-4c2a-979f-7f895eacd706" providerId="AD" clId="Web-{13CED645-C23F-3DCE-1E6E-F2C36787E299}" dt="2023-11-01T17:24:10.226" v="74"/>
          <ac:grpSpMkLst>
            <pc:docMk/>
            <pc:sldMk cId="3857306925" sldId="264"/>
            <ac:grpSpMk id="20" creationId="{C93797FD-7F0A-483E-966E-7FE88F8D8798}"/>
          </ac:grpSpMkLst>
        </pc:grpChg>
        <pc:picChg chg="add del">
          <ac:chgData name="Simona Baerel (2234815)" userId="S::2234815@student.uwtsd.ac.uk::8f64952d-b02a-4c2a-979f-7f895eacd706" providerId="AD" clId="Web-{13CED645-C23F-3DCE-1E6E-F2C36787E299}" dt="2023-11-01T17:23:59.350" v="72"/>
          <ac:picMkLst>
            <pc:docMk/>
            <pc:sldMk cId="3857306925" sldId="264"/>
            <ac:picMk id="10" creationId="{A79DB811-FC0D-499A-822F-394B3D3BE018}"/>
          </ac:picMkLst>
        </pc:picChg>
        <pc:picChg chg="add del">
          <ac:chgData name="Simona Baerel (2234815)" userId="S::2234815@student.uwtsd.ac.uk::8f64952d-b02a-4c2a-979f-7f895eacd706" providerId="AD" clId="Web-{13CED645-C23F-3DCE-1E6E-F2C36787E299}" dt="2023-11-01T17:24:14.476" v="76"/>
          <ac:picMkLst>
            <pc:docMk/>
            <pc:sldMk cId="3857306925" sldId="264"/>
            <ac:picMk id="25" creationId="{A79DB811-FC0D-499A-822F-394B3D3BE018}"/>
          </ac:picMkLst>
        </pc:picChg>
        <pc:picChg chg="add del">
          <ac:chgData name="Simona Baerel (2234815)" userId="S::2234815@student.uwtsd.ac.uk::8f64952d-b02a-4c2a-979f-7f895eacd706" providerId="AD" clId="Web-{13CED645-C23F-3DCE-1E6E-F2C36787E299}" dt="2023-11-01T17:24:46.024" v="78"/>
          <ac:picMkLst>
            <pc:docMk/>
            <pc:sldMk cId="3857306925" sldId="264"/>
            <ac:picMk id="31" creationId="{A79DB811-FC0D-499A-822F-394B3D3BE018}"/>
          </ac:picMkLst>
        </pc:picChg>
        <pc:picChg chg="add del">
          <ac:chgData name="Simona Baerel (2234815)" userId="S::2234815@student.uwtsd.ac.uk::8f64952d-b02a-4c2a-979f-7f895eacd706" providerId="AD" clId="Web-{13CED645-C23F-3DCE-1E6E-F2C36787E299}" dt="2023-11-01T17:24:46.024" v="78"/>
          <ac:picMkLst>
            <pc:docMk/>
            <pc:sldMk cId="3857306925" sldId="264"/>
            <ac:picMk id="34" creationId="{C45A990F-5655-4935-A76E-35B43EA79537}"/>
          </ac:picMkLst>
        </pc:picChg>
        <pc:cxnChg chg="add del">
          <ac:chgData name="Simona Baerel (2234815)" userId="S::2234815@student.uwtsd.ac.uk::8f64952d-b02a-4c2a-979f-7f895eacd706" providerId="AD" clId="Web-{13CED645-C23F-3DCE-1E6E-F2C36787E299}" dt="2023-11-01T17:23:59.350" v="72"/>
          <ac:cxnSpMkLst>
            <pc:docMk/>
            <pc:sldMk cId="3857306925" sldId="264"/>
            <ac:cxnSpMk id="12" creationId="{7195FD2E-5530-42DE-9741-9BC30E72077C}"/>
          </ac:cxnSpMkLst>
        </pc:cxnChg>
        <pc:cxnChg chg="add del">
          <ac:chgData name="Simona Baerel (2234815)" userId="S::2234815@student.uwtsd.ac.uk::8f64952d-b02a-4c2a-979f-7f895eacd706" providerId="AD" clId="Web-{13CED645-C23F-3DCE-1E6E-F2C36787E299}" dt="2023-11-01T17:24:10.226" v="74"/>
          <ac:cxnSpMkLst>
            <pc:docMk/>
            <pc:sldMk cId="3857306925" sldId="264"/>
            <ac:cxnSpMk id="23" creationId="{DDB3BAEE-5BE4-4B17-A2DA-B334759C47AB}"/>
          </ac:cxnSpMkLst>
        </pc:cxnChg>
        <pc:cxnChg chg="add del">
          <ac:chgData name="Simona Baerel (2234815)" userId="S::2234815@student.uwtsd.ac.uk::8f64952d-b02a-4c2a-979f-7f895eacd706" providerId="AD" clId="Web-{13CED645-C23F-3DCE-1E6E-F2C36787E299}" dt="2023-11-01T17:24:14.476" v="76"/>
          <ac:cxnSpMkLst>
            <pc:docMk/>
            <pc:sldMk cId="3857306925" sldId="264"/>
            <ac:cxnSpMk id="26" creationId="{7195FD2E-5530-42DE-9741-9BC30E72077C}"/>
          </ac:cxnSpMkLst>
        </pc:cxnChg>
        <pc:cxnChg chg="add del">
          <ac:chgData name="Simona Baerel (2234815)" userId="S::2234815@student.uwtsd.ac.uk::8f64952d-b02a-4c2a-979f-7f895eacd706" providerId="AD" clId="Web-{13CED645-C23F-3DCE-1E6E-F2C36787E299}" dt="2023-11-01T17:24:46.024" v="78"/>
          <ac:cxnSpMkLst>
            <pc:docMk/>
            <pc:sldMk cId="3857306925" sldId="264"/>
            <ac:cxnSpMk id="32" creationId="{7195FD2E-5530-42DE-9741-9BC30E72077C}"/>
          </ac:cxnSpMkLst>
        </pc:cxnChg>
      </pc:sldChg>
    </pc:docChg>
  </pc:docChgLst>
  <pc:docChgLst>
    <pc:chgData name="Simona Baerel (2234815)" userId="S::2234815@student.uwtsd.ac.uk::8f64952d-b02a-4c2a-979f-7f895eacd706" providerId="AD" clId="Web-{4D33A58B-6CFB-88D1-844E-FA707431EBF9}"/>
    <pc:docChg chg="addSld modSld sldOrd">
      <pc:chgData name="Simona Baerel (2234815)" userId="S::2234815@student.uwtsd.ac.uk::8f64952d-b02a-4c2a-979f-7f895eacd706" providerId="AD" clId="Web-{4D33A58B-6CFB-88D1-844E-FA707431EBF9}" dt="2023-10-31T20:02:25.897" v="320" actId="20577"/>
      <pc:docMkLst>
        <pc:docMk/>
      </pc:docMkLst>
      <pc:sldChg chg="ord">
        <pc:chgData name="Simona Baerel (2234815)" userId="S::2234815@student.uwtsd.ac.uk::8f64952d-b02a-4c2a-979f-7f895eacd706" providerId="AD" clId="Web-{4D33A58B-6CFB-88D1-844E-FA707431EBF9}" dt="2023-10-31T19:31:01.328" v="1"/>
        <pc:sldMkLst>
          <pc:docMk/>
          <pc:sldMk cId="1769902544" sldId="258"/>
        </pc:sldMkLst>
      </pc:sldChg>
      <pc:sldChg chg="ord">
        <pc:chgData name="Simona Baerel (2234815)" userId="S::2234815@student.uwtsd.ac.uk::8f64952d-b02a-4c2a-979f-7f895eacd706" providerId="AD" clId="Web-{4D33A58B-6CFB-88D1-844E-FA707431EBF9}" dt="2023-10-31T19:31:12.610" v="2"/>
        <pc:sldMkLst>
          <pc:docMk/>
          <pc:sldMk cId="298879458" sldId="259"/>
        </pc:sldMkLst>
      </pc:sldChg>
      <pc:sldChg chg="ord">
        <pc:chgData name="Simona Baerel (2234815)" userId="S::2234815@student.uwtsd.ac.uk::8f64952d-b02a-4c2a-979f-7f895eacd706" providerId="AD" clId="Web-{4D33A58B-6CFB-88D1-844E-FA707431EBF9}" dt="2023-10-31T19:32:17.815" v="3"/>
        <pc:sldMkLst>
          <pc:docMk/>
          <pc:sldMk cId="3263310926" sldId="260"/>
        </pc:sldMkLst>
      </pc:sldChg>
      <pc:sldChg chg="addSp modSp new mod modClrScheme chgLayout">
        <pc:chgData name="Simona Baerel (2234815)" userId="S::2234815@student.uwtsd.ac.uk::8f64952d-b02a-4c2a-979f-7f895eacd706" providerId="AD" clId="Web-{4D33A58B-6CFB-88D1-844E-FA707431EBF9}" dt="2023-10-31T20:02:25.897" v="320" actId="20577"/>
        <pc:sldMkLst>
          <pc:docMk/>
          <pc:sldMk cId="3857306925" sldId="264"/>
        </pc:sldMkLst>
        <pc:spChg chg="mod ord">
          <ac:chgData name="Simona Baerel (2234815)" userId="S::2234815@student.uwtsd.ac.uk::8f64952d-b02a-4c2a-979f-7f895eacd706" providerId="AD" clId="Web-{4D33A58B-6CFB-88D1-844E-FA707431EBF9}" dt="2023-10-31T19:54:52.338" v="226" actId="14100"/>
          <ac:spMkLst>
            <pc:docMk/>
            <pc:sldMk cId="3857306925" sldId="264"/>
            <ac:spMk id="2" creationId="{CB2C1E57-016A-8172-3F34-E5553E6DBEA8}"/>
          </ac:spMkLst>
        </pc:spChg>
        <pc:spChg chg="mod ord">
          <ac:chgData name="Simona Baerel (2234815)" userId="S::2234815@student.uwtsd.ac.uk::8f64952d-b02a-4c2a-979f-7f895eacd706" providerId="AD" clId="Web-{4D33A58B-6CFB-88D1-844E-FA707431EBF9}" dt="2023-10-31T19:53:58.868" v="222" actId="14100"/>
          <ac:spMkLst>
            <pc:docMk/>
            <pc:sldMk cId="3857306925" sldId="264"/>
            <ac:spMk id="3" creationId="{B8999D03-C0B3-37C4-4F35-BD80B9B5784E}"/>
          </ac:spMkLst>
        </pc:spChg>
        <pc:spChg chg="add mod ord">
          <ac:chgData name="Simona Baerel (2234815)" userId="S::2234815@student.uwtsd.ac.uk::8f64952d-b02a-4c2a-979f-7f895eacd706" providerId="AD" clId="Web-{4D33A58B-6CFB-88D1-844E-FA707431EBF9}" dt="2023-10-31T20:02:25.897" v="320" actId="20577"/>
          <ac:spMkLst>
            <pc:docMk/>
            <pc:sldMk cId="3857306925" sldId="264"/>
            <ac:spMk id="4" creationId="{3F1579B9-531C-E1C3-256F-0D7BAFE40AA4}"/>
          </ac:spMkLst>
        </pc:spChg>
      </pc:sldChg>
    </pc:docChg>
  </pc:docChgLst>
  <pc:docChgLst>
    <pc:chgData name="Simona Baerel (2234815)" userId="S::2234815@student.uwtsd.ac.uk::8f64952d-b02a-4c2a-979f-7f895eacd706" providerId="AD" clId="Web-{F365DA12-ADEF-E349-AE72-83DCDBB0DCE6}"/>
    <pc:docChg chg="addSld modSld">
      <pc:chgData name="Simona Baerel (2234815)" userId="S::2234815@student.uwtsd.ac.uk::8f64952d-b02a-4c2a-979f-7f895eacd706" providerId="AD" clId="Web-{F365DA12-ADEF-E349-AE72-83DCDBB0DCE6}" dt="2023-10-28T17:19:44.715" v="572"/>
      <pc:docMkLst>
        <pc:docMk/>
      </pc:docMkLst>
      <pc:sldChg chg="addSp delSp modSp mod setBg setClrOvrMap">
        <pc:chgData name="Simona Baerel (2234815)" userId="S::2234815@student.uwtsd.ac.uk::8f64952d-b02a-4c2a-979f-7f895eacd706" providerId="AD" clId="Web-{F365DA12-ADEF-E349-AE72-83DCDBB0DCE6}" dt="2023-10-28T16:00:07.763" v="152"/>
        <pc:sldMkLst>
          <pc:docMk/>
          <pc:sldMk cId="1769902544" sldId="258"/>
        </pc:sldMkLst>
        <pc:spChg chg="mod ord">
          <ac:chgData name="Simona Baerel (2234815)" userId="S::2234815@student.uwtsd.ac.uk::8f64952d-b02a-4c2a-979f-7f895eacd706" providerId="AD" clId="Web-{F365DA12-ADEF-E349-AE72-83DCDBB0DCE6}" dt="2023-10-28T16:00:07.716" v="151"/>
          <ac:spMkLst>
            <pc:docMk/>
            <pc:sldMk cId="1769902544" sldId="258"/>
            <ac:spMk id="2" creationId="{6DAD3243-5619-69F8-E6C0-D1D11C674208}"/>
          </ac:spMkLst>
        </pc:spChg>
        <pc:spChg chg="add del">
          <ac:chgData name="Simona Baerel (2234815)" userId="S::2234815@student.uwtsd.ac.uk::8f64952d-b02a-4c2a-979f-7f895eacd706" providerId="AD" clId="Web-{F365DA12-ADEF-E349-AE72-83DCDBB0DCE6}" dt="2023-10-28T15:53:10.692" v="103"/>
          <ac:spMkLst>
            <pc:docMk/>
            <pc:sldMk cId="1769902544" sldId="258"/>
            <ac:spMk id="66" creationId="{7A6F043C-2A2A-4ECE-99FC-9670FAF956C5}"/>
          </ac:spMkLst>
        </pc:spChg>
        <pc:spChg chg="add del">
          <ac:chgData name="Simona Baerel (2234815)" userId="S::2234815@student.uwtsd.ac.uk::8f64952d-b02a-4c2a-979f-7f895eacd706" providerId="AD" clId="Web-{F365DA12-ADEF-E349-AE72-83DCDBB0DCE6}" dt="2023-10-28T15:53:10.692" v="103"/>
          <ac:spMkLst>
            <pc:docMk/>
            <pc:sldMk cId="1769902544" sldId="258"/>
            <ac:spMk id="69" creationId="{046FE5A8-8C9A-4D97-A7C4-214929653ACC}"/>
          </ac:spMkLst>
        </pc:spChg>
        <pc:spChg chg="add del">
          <ac:chgData name="Simona Baerel (2234815)" userId="S::2234815@student.uwtsd.ac.uk::8f64952d-b02a-4c2a-979f-7f895eacd706" providerId="AD" clId="Web-{F365DA12-ADEF-E349-AE72-83DCDBB0DCE6}" dt="2023-10-28T15:53:10.692" v="103"/>
          <ac:spMkLst>
            <pc:docMk/>
            <pc:sldMk cId="1769902544" sldId="258"/>
            <ac:spMk id="74" creationId="{B6297F2B-78AD-4022-83A4-78FC55E1136B}"/>
          </ac:spMkLst>
        </pc:spChg>
        <pc:spChg chg="add del">
          <ac:chgData name="Simona Baerel (2234815)" userId="S::2234815@student.uwtsd.ac.uk::8f64952d-b02a-4c2a-979f-7f895eacd706" providerId="AD" clId="Web-{F365DA12-ADEF-E349-AE72-83DCDBB0DCE6}" dt="2023-10-28T15:27:23.573" v="10"/>
          <ac:spMkLst>
            <pc:docMk/>
            <pc:sldMk cId="1769902544" sldId="258"/>
            <ac:spMk id="179" creationId="{03AF1C04-3FEF-41BD-BB84-2F263765BEBC}"/>
          </ac:spMkLst>
        </pc:spChg>
        <pc:spChg chg="add del">
          <ac:chgData name="Simona Baerel (2234815)" userId="S::2234815@student.uwtsd.ac.uk::8f64952d-b02a-4c2a-979f-7f895eacd706" providerId="AD" clId="Web-{F365DA12-ADEF-E349-AE72-83DCDBB0DCE6}" dt="2023-10-28T15:26:12.352" v="1"/>
          <ac:spMkLst>
            <pc:docMk/>
            <pc:sldMk cId="1769902544" sldId="258"/>
            <ac:spMk id="191" creationId="{6A84B152-3496-4C52-AF08-97AFFC09DD2C}"/>
          </ac:spMkLst>
        </pc:spChg>
        <pc:spChg chg="add del">
          <ac:chgData name="Simona Baerel (2234815)" userId="S::2234815@student.uwtsd.ac.uk::8f64952d-b02a-4c2a-979f-7f895eacd706" providerId="AD" clId="Web-{F365DA12-ADEF-E349-AE72-83DCDBB0DCE6}" dt="2023-10-28T15:26:12.352" v="1"/>
          <ac:spMkLst>
            <pc:docMk/>
            <pc:sldMk cId="1769902544" sldId="258"/>
            <ac:spMk id="193" creationId="{6B2ADB95-0FA3-4BD7-A8AC-89D014A83E5B}"/>
          </ac:spMkLst>
        </pc:spChg>
        <pc:spChg chg="add del">
          <ac:chgData name="Simona Baerel (2234815)" userId="S::2234815@student.uwtsd.ac.uk::8f64952d-b02a-4c2a-979f-7f895eacd706" providerId="AD" clId="Web-{F365DA12-ADEF-E349-AE72-83DCDBB0DCE6}" dt="2023-10-28T15:26:12.352" v="1"/>
          <ac:spMkLst>
            <pc:docMk/>
            <pc:sldMk cId="1769902544" sldId="258"/>
            <ac:spMk id="195" creationId="{C924DBCE-E731-4B22-8181-A39C1D86276C}"/>
          </ac:spMkLst>
        </pc:spChg>
        <pc:spChg chg="add del">
          <ac:chgData name="Simona Baerel (2234815)" userId="S::2234815@student.uwtsd.ac.uk::8f64952d-b02a-4c2a-979f-7f895eacd706" providerId="AD" clId="Web-{F365DA12-ADEF-E349-AE72-83DCDBB0DCE6}" dt="2023-10-28T15:26:12.352" v="1"/>
          <ac:spMkLst>
            <pc:docMk/>
            <pc:sldMk cId="1769902544" sldId="258"/>
            <ac:spMk id="197" creationId="{4CBF9756-6AC8-4C65-84DF-56FBFFA1D873}"/>
          </ac:spMkLst>
        </pc:spChg>
        <pc:spChg chg="add del">
          <ac:chgData name="Simona Baerel (2234815)" userId="S::2234815@student.uwtsd.ac.uk::8f64952d-b02a-4c2a-979f-7f895eacd706" providerId="AD" clId="Web-{F365DA12-ADEF-E349-AE72-83DCDBB0DCE6}" dt="2023-10-28T15:26:12.352" v="1"/>
          <ac:spMkLst>
            <pc:docMk/>
            <pc:sldMk cId="1769902544" sldId="258"/>
            <ac:spMk id="199" creationId="{2D385988-EAAF-4C27-AF8A-2BFBECAF3D4F}"/>
          </ac:spMkLst>
        </pc:spChg>
        <pc:spChg chg="add del">
          <ac:chgData name="Simona Baerel (2234815)" userId="S::2234815@student.uwtsd.ac.uk::8f64952d-b02a-4c2a-979f-7f895eacd706" providerId="AD" clId="Web-{F365DA12-ADEF-E349-AE72-83DCDBB0DCE6}" dt="2023-10-28T15:26:12.352" v="1"/>
          <ac:spMkLst>
            <pc:docMk/>
            <pc:sldMk cId="1769902544" sldId="258"/>
            <ac:spMk id="203" creationId="{B621D332-7329-4994-8836-C429A51B7549}"/>
          </ac:spMkLst>
        </pc:spChg>
        <pc:spChg chg="add del">
          <ac:chgData name="Simona Baerel (2234815)" userId="S::2234815@student.uwtsd.ac.uk::8f64952d-b02a-4c2a-979f-7f895eacd706" providerId="AD" clId="Web-{F365DA12-ADEF-E349-AE72-83DCDBB0DCE6}" dt="2023-10-28T15:26:12.352" v="1"/>
          <ac:spMkLst>
            <pc:docMk/>
            <pc:sldMk cId="1769902544" sldId="258"/>
            <ac:spMk id="205" creationId="{2D20F754-35A9-4508-BE3C-C59996D1437B}"/>
          </ac:spMkLst>
        </pc:spChg>
        <pc:spChg chg="add del">
          <ac:chgData name="Simona Baerel (2234815)" userId="S::2234815@student.uwtsd.ac.uk::8f64952d-b02a-4c2a-979f-7f895eacd706" providerId="AD" clId="Web-{F365DA12-ADEF-E349-AE72-83DCDBB0DCE6}" dt="2023-10-28T15:27:07.479" v="3"/>
          <ac:spMkLst>
            <pc:docMk/>
            <pc:sldMk cId="1769902544" sldId="258"/>
            <ac:spMk id="207" creationId="{6A84B152-3496-4C52-AF08-97AFFC09DD2C}"/>
          </ac:spMkLst>
        </pc:spChg>
        <pc:spChg chg="add del">
          <ac:chgData name="Simona Baerel (2234815)" userId="S::2234815@student.uwtsd.ac.uk::8f64952d-b02a-4c2a-979f-7f895eacd706" providerId="AD" clId="Web-{F365DA12-ADEF-E349-AE72-83DCDBB0DCE6}" dt="2023-10-28T15:27:07.479" v="3"/>
          <ac:spMkLst>
            <pc:docMk/>
            <pc:sldMk cId="1769902544" sldId="258"/>
            <ac:spMk id="208" creationId="{6B2ADB95-0FA3-4BD7-A8AC-89D014A83E5B}"/>
          </ac:spMkLst>
        </pc:spChg>
        <pc:spChg chg="add del">
          <ac:chgData name="Simona Baerel (2234815)" userId="S::2234815@student.uwtsd.ac.uk::8f64952d-b02a-4c2a-979f-7f895eacd706" providerId="AD" clId="Web-{F365DA12-ADEF-E349-AE72-83DCDBB0DCE6}" dt="2023-10-28T15:27:07.479" v="3"/>
          <ac:spMkLst>
            <pc:docMk/>
            <pc:sldMk cId="1769902544" sldId="258"/>
            <ac:spMk id="209" creationId="{C924DBCE-E731-4B22-8181-A39C1D86276C}"/>
          </ac:spMkLst>
        </pc:spChg>
        <pc:spChg chg="add del">
          <ac:chgData name="Simona Baerel (2234815)" userId="S::2234815@student.uwtsd.ac.uk::8f64952d-b02a-4c2a-979f-7f895eacd706" providerId="AD" clId="Web-{F365DA12-ADEF-E349-AE72-83DCDBB0DCE6}" dt="2023-10-28T15:27:07.479" v="3"/>
          <ac:spMkLst>
            <pc:docMk/>
            <pc:sldMk cId="1769902544" sldId="258"/>
            <ac:spMk id="210" creationId="{4CBF9756-6AC8-4C65-84DF-56FBFFA1D873}"/>
          </ac:spMkLst>
        </pc:spChg>
        <pc:spChg chg="add del">
          <ac:chgData name="Simona Baerel (2234815)" userId="S::2234815@student.uwtsd.ac.uk::8f64952d-b02a-4c2a-979f-7f895eacd706" providerId="AD" clId="Web-{F365DA12-ADEF-E349-AE72-83DCDBB0DCE6}" dt="2023-10-28T15:27:07.479" v="3"/>
          <ac:spMkLst>
            <pc:docMk/>
            <pc:sldMk cId="1769902544" sldId="258"/>
            <ac:spMk id="211" creationId="{2D385988-EAAF-4C27-AF8A-2BFBECAF3D4F}"/>
          </ac:spMkLst>
        </pc:spChg>
        <pc:spChg chg="add del">
          <ac:chgData name="Simona Baerel (2234815)" userId="S::2234815@student.uwtsd.ac.uk::8f64952d-b02a-4c2a-979f-7f895eacd706" providerId="AD" clId="Web-{F365DA12-ADEF-E349-AE72-83DCDBB0DCE6}" dt="2023-10-28T15:27:07.479" v="3"/>
          <ac:spMkLst>
            <pc:docMk/>
            <pc:sldMk cId="1769902544" sldId="258"/>
            <ac:spMk id="213" creationId="{B621D332-7329-4994-8836-C429A51B7549}"/>
          </ac:spMkLst>
        </pc:spChg>
        <pc:spChg chg="add del">
          <ac:chgData name="Simona Baerel (2234815)" userId="S::2234815@student.uwtsd.ac.uk::8f64952d-b02a-4c2a-979f-7f895eacd706" providerId="AD" clId="Web-{F365DA12-ADEF-E349-AE72-83DCDBB0DCE6}" dt="2023-10-28T15:27:07.479" v="3"/>
          <ac:spMkLst>
            <pc:docMk/>
            <pc:sldMk cId="1769902544" sldId="258"/>
            <ac:spMk id="214" creationId="{2D20F754-35A9-4508-BE3C-C59996D1437B}"/>
          </ac:spMkLst>
        </pc:spChg>
        <pc:spChg chg="add del">
          <ac:chgData name="Simona Baerel (2234815)" userId="S::2234815@student.uwtsd.ac.uk::8f64952d-b02a-4c2a-979f-7f895eacd706" providerId="AD" clId="Web-{F365DA12-ADEF-E349-AE72-83DCDBB0DCE6}" dt="2023-10-28T15:27:17.323" v="5"/>
          <ac:spMkLst>
            <pc:docMk/>
            <pc:sldMk cId="1769902544" sldId="258"/>
            <ac:spMk id="216" creationId="{7025EFD5-738C-41B9-87FE-0C00E211BD8B}"/>
          </ac:spMkLst>
        </pc:spChg>
        <pc:spChg chg="add del">
          <ac:chgData name="Simona Baerel (2234815)" userId="S::2234815@student.uwtsd.ac.uk::8f64952d-b02a-4c2a-979f-7f895eacd706" providerId="AD" clId="Web-{F365DA12-ADEF-E349-AE72-83DCDBB0DCE6}" dt="2023-10-28T15:27:17.323" v="5"/>
          <ac:spMkLst>
            <pc:docMk/>
            <pc:sldMk cId="1769902544" sldId="258"/>
            <ac:spMk id="217" creationId="{835EF3DD-7D43-4A27-8967-A92FD8CC9365}"/>
          </ac:spMkLst>
        </pc:spChg>
        <pc:spChg chg="add del">
          <ac:chgData name="Simona Baerel (2234815)" userId="S::2234815@student.uwtsd.ac.uk::8f64952d-b02a-4c2a-979f-7f895eacd706" providerId="AD" clId="Web-{F365DA12-ADEF-E349-AE72-83DCDBB0DCE6}" dt="2023-10-28T15:27:19.855" v="7"/>
          <ac:spMkLst>
            <pc:docMk/>
            <pc:sldMk cId="1769902544" sldId="258"/>
            <ac:spMk id="219" creationId="{0E3596DD-156A-473E-9BB3-C6A29F7574E9}"/>
          </ac:spMkLst>
        </pc:spChg>
        <pc:spChg chg="add del">
          <ac:chgData name="Simona Baerel (2234815)" userId="S::2234815@student.uwtsd.ac.uk::8f64952d-b02a-4c2a-979f-7f895eacd706" providerId="AD" clId="Web-{F365DA12-ADEF-E349-AE72-83DCDBB0DCE6}" dt="2023-10-28T15:27:19.855" v="7"/>
          <ac:spMkLst>
            <pc:docMk/>
            <pc:sldMk cId="1769902544" sldId="258"/>
            <ac:spMk id="220" creationId="{2C46C4D6-C474-4E92-B52E-944C1118F7B6}"/>
          </ac:spMkLst>
        </pc:spChg>
        <pc:spChg chg="add del">
          <ac:chgData name="Simona Baerel (2234815)" userId="S::2234815@student.uwtsd.ac.uk::8f64952d-b02a-4c2a-979f-7f895eacd706" providerId="AD" clId="Web-{F365DA12-ADEF-E349-AE72-83DCDBB0DCE6}" dt="2023-10-28T15:27:42.965" v="11"/>
          <ac:spMkLst>
            <pc:docMk/>
            <pc:sldMk cId="1769902544" sldId="258"/>
            <ac:spMk id="225" creationId="{57AA3065-908F-4990-AE53-A40A58D208D7}"/>
          </ac:spMkLst>
        </pc:spChg>
        <pc:spChg chg="add del">
          <ac:chgData name="Simona Baerel (2234815)" userId="S::2234815@student.uwtsd.ac.uk::8f64952d-b02a-4c2a-979f-7f895eacd706" providerId="AD" clId="Web-{F365DA12-ADEF-E349-AE72-83DCDBB0DCE6}" dt="2023-10-28T15:27:42.965" v="11"/>
          <ac:spMkLst>
            <pc:docMk/>
            <pc:sldMk cId="1769902544" sldId="258"/>
            <ac:spMk id="226" creationId="{5B7778FC-632E-4DCA-A7CB-0D7731CCF970}"/>
          </ac:spMkLst>
        </pc:spChg>
        <pc:spChg chg="add del">
          <ac:chgData name="Simona Baerel (2234815)" userId="S::2234815@student.uwtsd.ac.uk::8f64952d-b02a-4c2a-979f-7f895eacd706" providerId="AD" clId="Web-{F365DA12-ADEF-E349-AE72-83DCDBB0DCE6}" dt="2023-10-28T15:27:42.965" v="11"/>
          <ac:spMkLst>
            <pc:docMk/>
            <pc:sldMk cId="1769902544" sldId="258"/>
            <ac:spMk id="227" creationId="{B10BB131-AC8E-4A8E-A5D1-36260F720C3B}"/>
          </ac:spMkLst>
        </pc:spChg>
        <pc:spChg chg="add del">
          <ac:chgData name="Simona Baerel (2234815)" userId="S::2234815@student.uwtsd.ac.uk::8f64952d-b02a-4c2a-979f-7f895eacd706" providerId="AD" clId="Web-{F365DA12-ADEF-E349-AE72-83DCDBB0DCE6}" dt="2023-10-28T15:27:42.965" v="11"/>
          <ac:spMkLst>
            <pc:docMk/>
            <pc:sldMk cId="1769902544" sldId="258"/>
            <ac:spMk id="228" creationId="{FA23A907-97FB-4A8F-880A-DD77401C4296}"/>
          </ac:spMkLst>
        </pc:spChg>
        <pc:spChg chg="add del">
          <ac:chgData name="Simona Baerel (2234815)" userId="S::2234815@student.uwtsd.ac.uk::8f64952d-b02a-4c2a-979f-7f895eacd706" providerId="AD" clId="Web-{F365DA12-ADEF-E349-AE72-83DCDBB0DCE6}" dt="2023-10-28T15:27:53.340" v="12"/>
          <ac:spMkLst>
            <pc:docMk/>
            <pc:sldMk cId="1769902544" sldId="258"/>
            <ac:spMk id="233" creationId="{57AA3065-908F-4990-AE53-A40A58D208D7}"/>
          </ac:spMkLst>
        </pc:spChg>
        <pc:spChg chg="add del">
          <ac:chgData name="Simona Baerel (2234815)" userId="S::2234815@student.uwtsd.ac.uk::8f64952d-b02a-4c2a-979f-7f895eacd706" providerId="AD" clId="Web-{F365DA12-ADEF-E349-AE72-83DCDBB0DCE6}" dt="2023-10-28T15:27:53.340" v="12"/>
          <ac:spMkLst>
            <pc:docMk/>
            <pc:sldMk cId="1769902544" sldId="258"/>
            <ac:spMk id="235" creationId="{5B7778FC-632E-4DCA-A7CB-0D7731CCF970}"/>
          </ac:spMkLst>
        </pc:spChg>
        <pc:spChg chg="add del">
          <ac:chgData name="Simona Baerel (2234815)" userId="S::2234815@student.uwtsd.ac.uk::8f64952d-b02a-4c2a-979f-7f895eacd706" providerId="AD" clId="Web-{F365DA12-ADEF-E349-AE72-83DCDBB0DCE6}" dt="2023-10-28T15:27:53.340" v="12"/>
          <ac:spMkLst>
            <pc:docMk/>
            <pc:sldMk cId="1769902544" sldId="258"/>
            <ac:spMk id="237" creationId="{B10BB131-AC8E-4A8E-A5D1-36260F720C3B}"/>
          </ac:spMkLst>
        </pc:spChg>
        <pc:spChg chg="add del">
          <ac:chgData name="Simona Baerel (2234815)" userId="S::2234815@student.uwtsd.ac.uk::8f64952d-b02a-4c2a-979f-7f895eacd706" providerId="AD" clId="Web-{F365DA12-ADEF-E349-AE72-83DCDBB0DCE6}" dt="2023-10-28T15:27:53.340" v="12"/>
          <ac:spMkLst>
            <pc:docMk/>
            <pc:sldMk cId="1769902544" sldId="258"/>
            <ac:spMk id="239" creationId="{FA23A907-97FB-4A8F-880A-DD77401C4296}"/>
          </ac:spMkLst>
        </pc:spChg>
        <pc:spChg chg="add del">
          <ac:chgData name="Simona Baerel (2234815)" userId="S::2234815@student.uwtsd.ac.uk::8f64952d-b02a-4c2a-979f-7f895eacd706" providerId="AD" clId="Web-{F365DA12-ADEF-E349-AE72-83DCDBB0DCE6}" dt="2023-10-28T15:29:03.077" v="17"/>
          <ac:spMkLst>
            <pc:docMk/>
            <pc:sldMk cId="1769902544" sldId="258"/>
            <ac:spMk id="244" creationId="{57AA3065-908F-4990-AE53-A40A58D208D7}"/>
          </ac:spMkLst>
        </pc:spChg>
        <pc:spChg chg="add del">
          <ac:chgData name="Simona Baerel (2234815)" userId="S::2234815@student.uwtsd.ac.uk::8f64952d-b02a-4c2a-979f-7f895eacd706" providerId="AD" clId="Web-{F365DA12-ADEF-E349-AE72-83DCDBB0DCE6}" dt="2023-10-28T15:29:03.077" v="17"/>
          <ac:spMkLst>
            <pc:docMk/>
            <pc:sldMk cId="1769902544" sldId="258"/>
            <ac:spMk id="246" creationId="{5B7778FC-632E-4DCA-A7CB-0D7731CCF970}"/>
          </ac:spMkLst>
        </pc:spChg>
        <pc:spChg chg="add del">
          <ac:chgData name="Simona Baerel (2234815)" userId="S::2234815@student.uwtsd.ac.uk::8f64952d-b02a-4c2a-979f-7f895eacd706" providerId="AD" clId="Web-{F365DA12-ADEF-E349-AE72-83DCDBB0DCE6}" dt="2023-10-28T15:29:03.077" v="17"/>
          <ac:spMkLst>
            <pc:docMk/>
            <pc:sldMk cId="1769902544" sldId="258"/>
            <ac:spMk id="248" creationId="{B10BB131-AC8E-4A8E-A5D1-36260F720C3B}"/>
          </ac:spMkLst>
        </pc:spChg>
        <pc:spChg chg="add del">
          <ac:chgData name="Simona Baerel (2234815)" userId="S::2234815@student.uwtsd.ac.uk::8f64952d-b02a-4c2a-979f-7f895eacd706" providerId="AD" clId="Web-{F365DA12-ADEF-E349-AE72-83DCDBB0DCE6}" dt="2023-10-28T15:29:03.077" v="17"/>
          <ac:spMkLst>
            <pc:docMk/>
            <pc:sldMk cId="1769902544" sldId="258"/>
            <ac:spMk id="250" creationId="{FA23A907-97FB-4A8F-880A-DD77401C4296}"/>
          </ac:spMkLst>
        </pc:spChg>
        <pc:spChg chg="add del">
          <ac:chgData name="Simona Baerel (2234815)" userId="S::2234815@student.uwtsd.ac.uk::8f64952d-b02a-4c2a-979f-7f895eacd706" providerId="AD" clId="Web-{F365DA12-ADEF-E349-AE72-83DCDBB0DCE6}" dt="2023-10-28T15:28:37.139" v="14"/>
          <ac:spMkLst>
            <pc:docMk/>
            <pc:sldMk cId="1769902544" sldId="258"/>
            <ac:spMk id="255" creationId="{DB304A14-32D0-4873-B914-423ED7B8DAFD}"/>
          </ac:spMkLst>
        </pc:spChg>
        <pc:spChg chg="add del">
          <ac:chgData name="Simona Baerel (2234815)" userId="S::2234815@student.uwtsd.ac.uk::8f64952d-b02a-4c2a-979f-7f895eacd706" providerId="AD" clId="Web-{F365DA12-ADEF-E349-AE72-83DCDBB0DCE6}" dt="2023-10-28T15:28:37.139" v="14"/>
          <ac:spMkLst>
            <pc:docMk/>
            <pc:sldMk cId="1769902544" sldId="258"/>
            <ac:spMk id="257" creationId="{1D460C86-854F-4FB3-ABC2-E823D8FEB9DB}"/>
          </ac:spMkLst>
        </pc:spChg>
        <pc:spChg chg="add del">
          <ac:chgData name="Simona Baerel (2234815)" userId="S::2234815@student.uwtsd.ac.uk::8f64952d-b02a-4c2a-979f-7f895eacd706" providerId="AD" clId="Web-{F365DA12-ADEF-E349-AE72-83DCDBB0DCE6}" dt="2023-10-28T15:28:37.139" v="14"/>
          <ac:spMkLst>
            <pc:docMk/>
            <pc:sldMk cId="1769902544" sldId="258"/>
            <ac:spMk id="259" creationId="{BB48116A-278A-4CC5-89D3-9DE8E8FF1245}"/>
          </ac:spMkLst>
        </pc:spChg>
        <pc:spChg chg="add del">
          <ac:chgData name="Simona Baerel (2234815)" userId="S::2234815@student.uwtsd.ac.uk::8f64952d-b02a-4c2a-979f-7f895eacd706" providerId="AD" clId="Web-{F365DA12-ADEF-E349-AE72-83DCDBB0DCE6}" dt="2023-10-28T15:29:03.030" v="16"/>
          <ac:spMkLst>
            <pc:docMk/>
            <pc:sldMk cId="1769902544" sldId="258"/>
            <ac:spMk id="261" creationId="{6CB927A4-E432-4310-9CD5-E89FF5063179}"/>
          </ac:spMkLst>
        </pc:spChg>
        <pc:spChg chg="add del">
          <ac:chgData name="Simona Baerel (2234815)" userId="S::2234815@student.uwtsd.ac.uk::8f64952d-b02a-4c2a-979f-7f895eacd706" providerId="AD" clId="Web-{F365DA12-ADEF-E349-AE72-83DCDBB0DCE6}" dt="2023-10-28T15:29:03.030" v="16"/>
          <ac:spMkLst>
            <pc:docMk/>
            <pc:sldMk cId="1769902544" sldId="258"/>
            <ac:spMk id="262" creationId="{09CFCDAF-46CE-4056-866C-5EE9122FDCAB}"/>
          </ac:spMkLst>
        </pc:spChg>
        <pc:spChg chg="add del">
          <ac:chgData name="Simona Baerel (2234815)" userId="S::2234815@student.uwtsd.ac.uk::8f64952d-b02a-4c2a-979f-7f895eacd706" providerId="AD" clId="Web-{F365DA12-ADEF-E349-AE72-83DCDBB0DCE6}" dt="2023-10-28T15:29:03.030" v="16"/>
          <ac:spMkLst>
            <pc:docMk/>
            <pc:sldMk cId="1769902544" sldId="258"/>
            <ac:spMk id="263" creationId="{E3020543-B24B-4EC4-8FFC-8DD88EEA91A8}"/>
          </ac:spMkLst>
        </pc:spChg>
        <pc:spChg chg="add del">
          <ac:chgData name="Simona Baerel (2234815)" userId="S::2234815@student.uwtsd.ac.uk::8f64952d-b02a-4c2a-979f-7f895eacd706" providerId="AD" clId="Web-{F365DA12-ADEF-E349-AE72-83DCDBB0DCE6}" dt="2023-10-28T15:29:03.030" v="16"/>
          <ac:spMkLst>
            <pc:docMk/>
            <pc:sldMk cId="1769902544" sldId="258"/>
            <ac:spMk id="264" creationId="{9F587EB1-1674-4B8B-88AD-2A81FFFB5F36}"/>
          </ac:spMkLst>
        </pc:spChg>
        <pc:spChg chg="add del">
          <ac:chgData name="Simona Baerel (2234815)" userId="S::2234815@student.uwtsd.ac.uk::8f64952d-b02a-4c2a-979f-7f895eacd706" providerId="AD" clId="Web-{F365DA12-ADEF-E349-AE72-83DCDBB0DCE6}" dt="2023-10-28T15:29:03.030" v="16"/>
          <ac:spMkLst>
            <pc:docMk/>
            <pc:sldMk cId="1769902544" sldId="258"/>
            <ac:spMk id="265" creationId="{1453BF6C-B012-48B7-B4E8-6D7AC7C27D02}"/>
          </ac:spMkLst>
        </pc:spChg>
        <pc:spChg chg="add del">
          <ac:chgData name="Simona Baerel (2234815)" userId="S::2234815@student.uwtsd.ac.uk::8f64952d-b02a-4c2a-979f-7f895eacd706" providerId="AD" clId="Web-{F365DA12-ADEF-E349-AE72-83DCDBB0DCE6}" dt="2023-10-28T15:29:53.829" v="24"/>
          <ac:spMkLst>
            <pc:docMk/>
            <pc:sldMk cId="1769902544" sldId="258"/>
            <ac:spMk id="268" creationId="{7AADB56C-BA56-4D1E-A42A-A07A474446EC}"/>
          </ac:spMkLst>
        </pc:spChg>
        <pc:spChg chg="add del">
          <ac:chgData name="Simona Baerel (2234815)" userId="S::2234815@student.uwtsd.ac.uk::8f64952d-b02a-4c2a-979f-7f895eacd706" providerId="AD" clId="Web-{F365DA12-ADEF-E349-AE72-83DCDBB0DCE6}" dt="2023-10-28T15:29:34.813" v="19"/>
          <ac:spMkLst>
            <pc:docMk/>
            <pc:sldMk cId="1769902544" sldId="258"/>
            <ac:spMk id="273" creationId="{4F7EBAE4-9945-4473-9E34-B2C66EA0F03D}"/>
          </ac:spMkLst>
        </pc:spChg>
        <pc:spChg chg="add del">
          <ac:chgData name="Simona Baerel (2234815)" userId="S::2234815@student.uwtsd.ac.uk::8f64952d-b02a-4c2a-979f-7f895eacd706" providerId="AD" clId="Web-{F365DA12-ADEF-E349-AE72-83DCDBB0DCE6}" dt="2023-10-28T15:29:34.813" v="19"/>
          <ac:spMkLst>
            <pc:docMk/>
            <pc:sldMk cId="1769902544" sldId="258"/>
            <ac:spMk id="275" creationId="{70BEB1E7-2F88-40BC-B73D-42E5B6F80BFC}"/>
          </ac:spMkLst>
        </pc:spChg>
        <pc:spChg chg="add del">
          <ac:chgData name="Simona Baerel (2234815)" userId="S::2234815@student.uwtsd.ac.uk::8f64952d-b02a-4c2a-979f-7f895eacd706" providerId="AD" clId="Web-{F365DA12-ADEF-E349-AE72-83DCDBB0DCE6}" dt="2023-10-28T15:29:34.813" v="19"/>
          <ac:spMkLst>
            <pc:docMk/>
            <pc:sldMk cId="1769902544" sldId="258"/>
            <ac:spMk id="277" creationId="{A7B99495-F43F-4D80-A44F-2CB4764EB90B}"/>
          </ac:spMkLst>
        </pc:spChg>
        <pc:spChg chg="add del">
          <ac:chgData name="Simona Baerel (2234815)" userId="S::2234815@student.uwtsd.ac.uk::8f64952d-b02a-4c2a-979f-7f895eacd706" providerId="AD" clId="Web-{F365DA12-ADEF-E349-AE72-83DCDBB0DCE6}" dt="2023-10-28T15:29:40.875" v="21"/>
          <ac:spMkLst>
            <pc:docMk/>
            <pc:sldMk cId="1769902544" sldId="258"/>
            <ac:spMk id="279" creationId="{6CB927A4-E432-4310-9CD5-E89FF5063179}"/>
          </ac:spMkLst>
        </pc:spChg>
        <pc:spChg chg="add del">
          <ac:chgData name="Simona Baerel (2234815)" userId="S::2234815@student.uwtsd.ac.uk::8f64952d-b02a-4c2a-979f-7f895eacd706" providerId="AD" clId="Web-{F365DA12-ADEF-E349-AE72-83DCDBB0DCE6}" dt="2023-10-28T15:29:40.875" v="21"/>
          <ac:spMkLst>
            <pc:docMk/>
            <pc:sldMk cId="1769902544" sldId="258"/>
            <ac:spMk id="280" creationId="{09CFCDAF-46CE-4056-866C-5EE9122FDCAB}"/>
          </ac:spMkLst>
        </pc:spChg>
        <pc:spChg chg="add del">
          <ac:chgData name="Simona Baerel (2234815)" userId="S::2234815@student.uwtsd.ac.uk::8f64952d-b02a-4c2a-979f-7f895eacd706" providerId="AD" clId="Web-{F365DA12-ADEF-E349-AE72-83DCDBB0DCE6}" dt="2023-10-28T15:29:40.875" v="21"/>
          <ac:spMkLst>
            <pc:docMk/>
            <pc:sldMk cId="1769902544" sldId="258"/>
            <ac:spMk id="281" creationId="{E3020543-B24B-4EC4-8FFC-8DD88EEA91A8}"/>
          </ac:spMkLst>
        </pc:spChg>
        <pc:spChg chg="add del">
          <ac:chgData name="Simona Baerel (2234815)" userId="S::2234815@student.uwtsd.ac.uk::8f64952d-b02a-4c2a-979f-7f895eacd706" providerId="AD" clId="Web-{F365DA12-ADEF-E349-AE72-83DCDBB0DCE6}" dt="2023-10-28T15:29:40.875" v="21"/>
          <ac:spMkLst>
            <pc:docMk/>
            <pc:sldMk cId="1769902544" sldId="258"/>
            <ac:spMk id="282" creationId="{9F587EB1-1674-4B8B-88AD-2A81FFFB5F36}"/>
          </ac:spMkLst>
        </pc:spChg>
        <pc:spChg chg="add del">
          <ac:chgData name="Simona Baerel (2234815)" userId="S::2234815@student.uwtsd.ac.uk::8f64952d-b02a-4c2a-979f-7f895eacd706" providerId="AD" clId="Web-{F365DA12-ADEF-E349-AE72-83DCDBB0DCE6}" dt="2023-10-28T15:29:40.875" v="21"/>
          <ac:spMkLst>
            <pc:docMk/>
            <pc:sldMk cId="1769902544" sldId="258"/>
            <ac:spMk id="283" creationId="{1453BF6C-B012-48B7-B4E8-6D7AC7C27D02}"/>
          </ac:spMkLst>
        </pc:spChg>
        <pc:spChg chg="add del">
          <ac:chgData name="Simona Baerel (2234815)" userId="S::2234815@student.uwtsd.ac.uk::8f64952d-b02a-4c2a-979f-7f895eacd706" providerId="AD" clId="Web-{F365DA12-ADEF-E349-AE72-83DCDBB0DCE6}" dt="2023-10-28T15:29:53.782" v="23"/>
          <ac:spMkLst>
            <pc:docMk/>
            <pc:sldMk cId="1769902544" sldId="258"/>
            <ac:spMk id="286" creationId="{56688E73-49B9-4052-A836-D248C825D70D}"/>
          </ac:spMkLst>
        </pc:spChg>
        <pc:spChg chg="add del">
          <ac:chgData name="Simona Baerel (2234815)" userId="S::2234815@student.uwtsd.ac.uk::8f64952d-b02a-4c2a-979f-7f895eacd706" providerId="AD" clId="Web-{F365DA12-ADEF-E349-AE72-83DCDBB0DCE6}" dt="2023-10-28T15:29:53.782" v="23"/>
          <ac:spMkLst>
            <pc:docMk/>
            <pc:sldMk cId="1769902544" sldId="258"/>
            <ac:spMk id="287" creationId="{5B6AEE0C-07FE-4154-BC7C-2F20530BC556}"/>
          </ac:spMkLst>
        </pc:spChg>
        <pc:spChg chg="add del">
          <ac:chgData name="Simona Baerel (2234815)" userId="S::2234815@student.uwtsd.ac.uk::8f64952d-b02a-4c2a-979f-7f895eacd706" providerId="AD" clId="Web-{F365DA12-ADEF-E349-AE72-83DCDBB0DCE6}" dt="2023-10-28T15:30:04.126" v="25"/>
          <ac:spMkLst>
            <pc:docMk/>
            <pc:sldMk cId="1769902544" sldId="258"/>
            <ac:spMk id="289" creationId="{96CF2A2B-0745-440C-9224-C5C6A0A4286F}"/>
          </ac:spMkLst>
        </pc:spChg>
        <pc:spChg chg="add del">
          <ac:chgData name="Simona Baerel (2234815)" userId="S::2234815@student.uwtsd.ac.uk::8f64952d-b02a-4c2a-979f-7f895eacd706" providerId="AD" clId="Web-{F365DA12-ADEF-E349-AE72-83DCDBB0DCE6}" dt="2023-10-28T15:30:04.126" v="25"/>
          <ac:spMkLst>
            <pc:docMk/>
            <pc:sldMk cId="1769902544" sldId="258"/>
            <ac:spMk id="290" creationId="{75BE6D6B-84C9-4D2B-97EB-773B7369EF82}"/>
          </ac:spMkLst>
        </pc:spChg>
        <pc:spChg chg="add del">
          <ac:chgData name="Simona Baerel (2234815)" userId="S::2234815@student.uwtsd.ac.uk::8f64952d-b02a-4c2a-979f-7f895eacd706" providerId="AD" clId="Web-{F365DA12-ADEF-E349-AE72-83DCDBB0DCE6}" dt="2023-10-28T15:30:39.752" v="26"/>
          <ac:spMkLst>
            <pc:docMk/>
            <pc:sldMk cId="1769902544" sldId="258"/>
            <ac:spMk id="295" creationId="{96CF2A2B-0745-440C-9224-C5C6A0A4286F}"/>
          </ac:spMkLst>
        </pc:spChg>
        <pc:spChg chg="add del">
          <ac:chgData name="Simona Baerel (2234815)" userId="S::2234815@student.uwtsd.ac.uk::8f64952d-b02a-4c2a-979f-7f895eacd706" providerId="AD" clId="Web-{F365DA12-ADEF-E349-AE72-83DCDBB0DCE6}" dt="2023-10-28T15:30:39.752" v="26"/>
          <ac:spMkLst>
            <pc:docMk/>
            <pc:sldMk cId="1769902544" sldId="258"/>
            <ac:spMk id="297" creationId="{75BE6D6B-84C9-4D2B-97EB-773B7369EF82}"/>
          </ac:spMkLst>
        </pc:spChg>
        <pc:spChg chg="add del">
          <ac:chgData name="Simona Baerel (2234815)" userId="S::2234815@student.uwtsd.ac.uk::8f64952d-b02a-4c2a-979f-7f895eacd706" providerId="AD" clId="Web-{F365DA12-ADEF-E349-AE72-83DCDBB0DCE6}" dt="2023-10-28T15:46:11.271" v="39"/>
          <ac:spMkLst>
            <pc:docMk/>
            <pc:sldMk cId="1769902544" sldId="258"/>
            <ac:spMk id="302" creationId="{460B0EFB-53ED-4F35-B05D-F658EA021C65}"/>
          </ac:spMkLst>
        </pc:spChg>
        <pc:spChg chg="add del">
          <ac:chgData name="Simona Baerel (2234815)" userId="S::2234815@student.uwtsd.ac.uk::8f64952d-b02a-4c2a-979f-7f895eacd706" providerId="AD" clId="Web-{F365DA12-ADEF-E349-AE72-83DCDBB0DCE6}" dt="2023-10-28T15:46:11.271" v="39"/>
          <ac:spMkLst>
            <pc:docMk/>
            <pc:sldMk cId="1769902544" sldId="258"/>
            <ac:spMk id="304" creationId="{835EF3DD-7D43-4A27-8967-A92FD8CC9365}"/>
          </ac:spMkLst>
        </pc:spChg>
        <pc:spChg chg="add del">
          <ac:chgData name="Simona Baerel (2234815)" userId="S::2234815@student.uwtsd.ac.uk::8f64952d-b02a-4c2a-979f-7f895eacd706" providerId="AD" clId="Web-{F365DA12-ADEF-E349-AE72-83DCDBB0DCE6}" dt="2023-10-28T15:31:21.301" v="28"/>
          <ac:spMkLst>
            <pc:docMk/>
            <pc:sldMk cId="1769902544" sldId="258"/>
            <ac:spMk id="309" creationId="{B50AB553-2A96-4A92-96F2-93548E096954}"/>
          </ac:spMkLst>
        </pc:spChg>
        <pc:spChg chg="add del">
          <ac:chgData name="Simona Baerel (2234815)" userId="S::2234815@student.uwtsd.ac.uk::8f64952d-b02a-4c2a-979f-7f895eacd706" providerId="AD" clId="Web-{F365DA12-ADEF-E349-AE72-83DCDBB0DCE6}" dt="2023-10-28T15:31:33.786" v="30"/>
          <ac:spMkLst>
            <pc:docMk/>
            <pc:sldMk cId="1769902544" sldId="258"/>
            <ac:spMk id="311" creationId="{B50AB553-2A96-4A92-96F2-93548E096954}"/>
          </ac:spMkLst>
        </pc:spChg>
        <pc:spChg chg="add del">
          <ac:chgData name="Simona Baerel (2234815)" userId="S::2234815@student.uwtsd.ac.uk::8f64952d-b02a-4c2a-979f-7f895eacd706" providerId="AD" clId="Web-{F365DA12-ADEF-E349-AE72-83DCDBB0DCE6}" dt="2023-10-28T15:32:24.303" v="32"/>
          <ac:spMkLst>
            <pc:docMk/>
            <pc:sldMk cId="1769902544" sldId="258"/>
            <ac:spMk id="313" creationId="{24D46527-8963-4773-8769-07E6ACE08487}"/>
          </ac:spMkLst>
        </pc:spChg>
        <pc:spChg chg="add del">
          <ac:chgData name="Simona Baerel (2234815)" userId="S::2234815@student.uwtsd.ac.uk::8f64952d-b02a-4c2a-979f-7f895eacd706" providerId="AD" clId="Web-{F365DA12-ADEF-E349-AE72-83DCDBB0DCE6}" dt="2023-10-28T15:32:24.303" v="32"/>
          <ac:spMkLst>
            <pc:docMk/>
            <pc:sldMk cId="1769902544" sldId="258"/>
            <ac:spMk id="314" creationId="{920E13D1-85D7-4BF3-9903-59216CB5AE14}"/>
          </ac:spMkLst>
        </pc:spChg>
        <pc:spChg chg="add del">
          <ac:chgData name="Simona Baerel (2234815)" userId="S::2234815@student.uwtsd.ac.uk::8f64952d-b02a-4c2a-979f-7f895eacd706" providerId="AD" clId="Web-{F365DA12-ADEF-E349-AE72-83DCDBB0DCE6}" dt="2023-10-28T15:46:06.895" v="36"/>
          <ac:spMkLst>
            <pc:docMk/>
            <pc:sldMk cId="1769902544" sldId="258"/>
            <ac:spMk id="315" creationId="{D2B78728-A580-49A7-84F9-6EF6F583ADE0}"/>
          </ac:spMkLst>
        </pc:spChg>
        <pc:spChg chg="add del">
          <ac:chgData name="Simona Baerel (2234815)" userId="S::2234815@student.uwtsd.ac.uk::8f64952d-b02a-4c2a-979f-7f895eacd706" providerId="AD" clId="Web-{F365DA12-ADEF-E349-AE72-83DCDBB0DCE6}" dt="2023-10-28T15:46:03.989" v="34"/>
          <ac:spMkLst>
            <pc:docMk/>
            <pc:sldMk cId="1769902544" sldId="258"/>
            <ac:spMk id="316" creationId="{D3E17859-C5F0-476F-A082-A4CB8841DB24}"/>
          </ac:spMkLst>
        </pc:spChg>
        <pc:spChg chg="add del">
          <ac:chgData name="Simona Baerel (2234815)" userId="S::2234815@student.uwtsd.ac.uk::8f64952d-b02a-4c2a-979f-7f895eacd706" providerId="AD" clId="Web-{F365DA12-ADEF-E349-AE72-83DCDBB0DCE6}" dt="2023-10-28T15:46:03.989" v="34"/>
          <ac:spMkLst>
            <pc:docMk/>
            <pc:sldMk cId="1769902544" sldId="258"/>
            <ac:spMk id="317" creationId="{70BEB1E7-2F88-40BC-B73D-42E5B6F80BFC}"/>
          </ac:spMkLst>
        </pc:spChg>
        <pc:spChg chg="add del">
          <ac:chgData name="Simona Baerel (2234815)" userId="S::2234815@student.uwtsd.ac.uk::8f64952d-b02a-4c2a-979f-7f895eacd706" providerId="AD" clId="Web-{F365DA12-ADEF-E349-AE72-83DCDBB0DCE6}" dt="2023-10-28T15:46:03.989" v="34"/>
          <ac:spMkLst>
            <pc:docMk/>
            <pc:sldMk cId="1769902544" sldId="258"/>
            <ac:spMk id="318" creationId="{A7B99495-F43F-4D80-A44F-2CB4764EB90B}"/>
          </ac:spMkLst>
        </pc:spChg>
        <pc:spChg chg="add del">
          <ac:chgData name="Simona Baerel (2234815)" userId="S::2234815@student.uwtsd.ac.uk::8f64952d-b02a-4c2a-979f-7f895eacd706" providerId="AD" clId="Web-{F365DA12-ADEF-E349-AE72-83DCDBB0DCE6}" dt="2023-10-28T15:46:06.895" v="36"/>
          <ac:spMkLst>
            <pc:docMk/>
            <pc:sldMk cId="1769902544" sldId="258"/>
            <ac:spMk id="319" creationId="{8D71EDA1-87BF-4D5D-AB79-F346FD19278A}"/>
          </ac:spMkLst>
        </pc:spChg>
        <pc:spChg chg="add del">
          <ac:chgData name="Simona Baerel (2234815)" userId="S::2234815@student.uwtsd.ac.uk::8f64952d-b02a-4c2a-979f-7f895eacd706" providerId="AD" clId="Web-{F365DA12-ADEF-E349-AE72-83DCDBB0DCE6}" dt="2023-10-28T15:46:06.895" v="36"/>
          <ac:spMkLst>
            <pc:docMk/>
            <pc:sldMk cId="1769902544" sldId="258"/>
            <ac:spMk id="320" creationId="{C4285719-470E-454C-AF62-8323075F1F5B}"/>
          </ac:spMkLst>
        </pc:spChg>
        <pc:spChg chg="add del">
          <ac:chgData name="Simona Baerel (2234815)" userId="S::2234815@student.uwtsd.ac.uk::8f64952d-b02a-4c2a-979f-7f895eacd706" providerId="AD" clId="Web-{F365DA12-ADEF-E349-AE72-83DCDBB0DCE6}" dt="2023-10-28T15:46:06.895" v="36"/>
          <ac:spMkLst>
            <pc:docMk/>
            <pc:sldMk cId="1769902544" sldId="258"/>
            <ac:spMk id="321" creationId="{CD9FE4EF-C4D8-49A0-B2FF-81D8DB7D8A24}"/>
          </ac:spMkLst>
        </pc:spChg>
        <pc:spChg chg="add del">
          <ac:chgData name="Simona Baerel (2234815)" userId="S::2234815@student.uwtsd.ac.uk::8f64952d-b02a-4c2a-979f-7f895eacd706" providerId="AD" clId="Web-{F365DA12-ADEF-E349-AE72-83DCDBB0DCE6}" dt="2023-10-28T15:46:06.895" v="36"/>
          <ac:spMkLst>
            <pc:docMk/>
            <pc:sldMk cId="1769902544" sldId="258"/>
            <ac:spMk id="322" creationId="{4300840D-0A0B-4512-BACA-B439D5B9C57C}"/>
          </ac:spMkLst>
        </pc:spChg>
        <pc:spChg chg="add del">
          <ac:chgData name="Simona Baerel (2234815)" userId="S::2234815@student.uwtsd.ac.uk::8f64952d-b02a-4c2a-979f-7f895eacd706" providerId="AD" clId="Web-{F365DA12-ADEF-E349-AE72-83DCDBB0DCE6}" dt="2023-10-28T15:46:06.895" v="36"/>
          <ac:spMkLst>
            <pc:docMk/>
            <pc:sldMk cId="1769902544" sldId="258"/>
            <ac:spMk id="323" creationId="{38FAA1A1-D861-433F-88FA-1E9D6FD31D11}"/>
          </ac:spMkLst>
        </pc:spChg>
        <pc:spChg chg="add del">
          <ac:chgData name="Simona Baerel (2234815)" userId="S::2234815@student.uwtsd.ac.uk::8f64952d-b02a-4c2a-979f-7f895eacd706" providerId="AD" clId="Web-{F365DA12-ADEF-E349-AE72-83DCDBB0DCE6}" dt="2023-10-28T15:46:11.192" v="38"/>
          <ac:spMkLst>
            <pc:docMk/>
            <pc:sldMk cId="1769902544" sldId="258"/>
            <ac:spMk id="325" creationId="{C4285719-470E-454C-AF62-8323075F1F5B}"/>
          </ac:spMkLst>
        </pc:spChg>
        <pc:spChg chg="add del">
          <ac:chgData name="Simona Baerel (2234815)" userId="S::2234815@student.uwtsd.ac.uk::8f64952d-b02a-4c2a-979f-7f895eacd706" providerId="AD" clId="Web-{F365DA12-ADEF-E349-AE72-83DCDBB0DCE6}" dt="2023-10-28T15:46:11.192" v="38"/>
          <ac:spMkLst>
            <pc:docMk/>
            <pc:sldMk cId="1769902544" sldId="258"/>
            <ac:spMk id="326" creationId="{CD9FE4EF-C4D8-49A0-B2FF-81D8DB7D8A24}"/>
          </ac:spMkLst>
        </pc:spChg>
        <pc:spChg chg="add del">
          <ac:chgData name="Simona Baerel (2234815)" userId="S::2234815@student.uwtsd.ac.uk::8f64952d-b02a-4c2a-979f-7f895eacd706" providerId="AD" clId="Web-{F365DA12-ADEF-E349-AE72-83DCDBB0DCE6}" dt="2023-10-28T15:46:11.192" v="38"/>
          <ac:spMkLst>
            <pc:docMk/>
            <pc:sldMk cId="1769902544" sldId="258"/>
            <ac:spMk id="327" creationId="{4300840D-0A0B-4512-BACA-B439D5B9C57C}"/>
          </ac:spMkLst>
        </pc:spChg>
        <pc:spChg chg="add del">
          <ac:chgData name="Simona Baerel (2234815)" userId="S::2234815@student.uwtsd.ac.uk::8f64952d-b02a-4c2a-979f-7f895eacd706" providerId="AD" clId="Web-{F365DA12-ADEF-E349-AE72-83DCDBB0DCE6}" dt="2023-10-28T15:46:11.192" v="38"/>
          <ac:spMkLst>
            <pc:docMk/>
            <pc:sldMk cId="1769902544" sldId="258"/>
            <ac:spMk id="328" creationId="{D2B78728-A580-49A7-84F9-6EF6F583ADE0}"/>
          </ac:spMkLst>
        </pc:spChg>
        <pc:spChg chg="add del">
          <ac:chgData name="Simona Baerel (2234815)" userId="S::2234815@student.uwtsd.ac.uk::8f64952d-b02a-4c2a-979f-7f895eacd706" providerId="AD" clId="Web-{F365DA12-ADEF-E349-AE72-83DCDBB0DCE6}" dt="2023-10-28T15:46:11.192" v="38"/>
          <ac:spMkLst>
            <pc:docMk/>
            <pc:sldMk cId="1769902544" sldId="258"/>
            <ac:spMk id="329" creationId="{38FAA1A1-D861-433F-88FA-1E9D6FD31D11}"/>
          </ac:spMkLst>
        </pc:spChg>
        <pc:spChg chg="add del">
          <ac:chgData name="Simona Baerel (2234815)" userId="S::2234815@student.uwtsd.ac.uk::8f64952d-b02a-4c2a-979f-7f895eacd706" providerId="AD" clId="Web-{F365DA12-ADEF-E349-AE72-83DCDBB0DCE6}" dt="2023-10-28T15:46:11.192" v="38"/>
          <ac:spMkLst>
            <pc:docMk/>
            <pc:sldMk cId="1769902544" sldId="258"/>
            <ac:spMk id="330" creationId="{8D71EDA1-87BF-4D5D-AB79-F346FD19278A}"/>
          </ac:spMkLst>
        </pc:spChg>
        <pc:spChg chg="add del">
          <ac:chgData name="Simona Baerel (2234815)" userId="S::2234815@student.uwtsd.ac.uk::8f64952d-b02a-4c2a-979f-7f895eacd706" providerId="AD" clId="Web-{F365DA12-ADEF-E349-AE72-83DCDBB0DCE6}" dt="2023-10-28T15:49:25.731" v="68"/>
          <ac:spMkLst>
            <pc:docMk/>
            <pc:sldMk cId="1769902544" sldId="258"/>
            <ac:spMk id="332" creationId="{8D1AA55E-40D5-461B-A5A8-4AE8AAB71B08}"/>
          </ac:spMkLst>
        </pc:spChg>
        <pc:spChg chg="add del">
          <ac:chgData name="Simona Baerel (2234815)" userId="S::2234815@student.uwtsd.ac.uk::8f64952d-b02a-4c2a-979f-7f895eacd706" providerId="AD" clId="Web-{F365DA12-ADEF-E349-AE72-83DCDBB0DCE6}" dt="2023-10-28T15:49:25.731" v="68"/>
          <ac:spMkLst>
            <pc:docMk/>
            <pc:sldMk cId="1769902544" sldId="258"/>
            <ac:spMk id="338" creationId="{2CA8D992-BB3F-47CD-BA18-71D54539202C}"/>
          </ac:spMkLst>
        </pc:spChg>
        <pc:spChg chg="add del">
          <ac:chgData name="Simona Baerel (2234815)" userId="S::2234815@student.uwtsd.ac.uk::8f64952d-b02a-4c2a-979f-7f895eacd706" providerId="AD" clId="Web-{F365DA12-ADEF-E349-AE72-83DCDBB0DCE6}" dt="2023-10-28T15:46:38.037" v="41"/>
          <ac:spMkLst>
            <pc:docMk/>
            <pc:sldMk cId="1769902544" sldId="258"/>
            <ac:spMk id="343" creationId="{95199994-21AE-49A2-BA0D-12E295989A9A}"/>
          </ac:spMkLst>
        </pc:spChg>
        <pc:spChg chg="add del">
          <ac:chgData name="Simona Baerel (2234815)" userId="S::2234815@student.uwtsd.ac.uk::8f64952d-b02a-4c2a-979f-7f895eacd706" providerId="AD" clId="Web-{F365DA12-ADEF-E349-AE72-83DCDBB0DCE6}" dt="2023-10-28T15:46:38.037" v="41"/>
          <ac:spMkLst>
            <pc:docMk/>
            <pc:sldMk cId="1769902544" sldId="258"/>
            <ac:spMk id="345" creationId="{A2C34835-4F79-4934-B151-D68E79764C72}"/>
          </ac:spMkLst>
        </pc:spChg>
        <pc:spChg chg="add del">
          <ac:chgData name="Simona Baerel (2234815)" userId="S::2234815@student.uwtsd.ac.uk::8f64952d-b02a-4c2a-979f-7f895eacd706" providerId="AD" clId="Web-{F365DA12-ADEF-E349-AE72-83DCDBB0DCE6}" dt="2023-10-28T15:46:42.334" v="43"/>
          <ac:spMkLst>
            <pc:docMk/>
            <pc:sldMk cId="1769902544" sldId="258"/>
            <ac:spMk id="347" creationId="{21ED5FCA-9564-42B4-9F52-2CCED8ED60CA}"/>
          </ac:spMkLst>
        </pc:spChg>
        <pc:spChg chg="add del">
          <ac:chgData name="Simona Baerel (2234815)" userId="S::2234815@student.uwtsd.ac.uk::8f64952d-b02a-4c2a-979f-7f895eacd706" providerId="AD" clId="Web-{F365DA12-ADEF-E349-AE72-83DCDBB0DCE6}" dt="2023-10-28T15:46:42.334" v="43"/>
          <ac:spMkLst>
            <pc:docMk/>
            <pc:sldMk cId="1769902544" sldId="258"/>
            <ac:spMk id="348" creationId="{081E4A58-353D-44AE-B2FC-2A74E2E400F7}"/>
          </ac:spMkLst>
        </pc:spChg>
        <pc:spChg chg="add del">
          <ac:chgData name="Simona Baerel (2234815)" userId="S::2234815@student.uwtsd.ac.uk::8f64952d-b02a-4c2a-979f-7f895eacd706" providerId="AD" clId="Web-{F365DA12-ADEF-E349-AE72-83DCDBB0DCE6}" dt="2023-10-28T15:46:44.866" v="45"/>
          <ac:spMkLst>
            <pc:docMk/>
            <pc:sldMk cId="1769902544" sldId="258"/>
            <ac:spMk id="349" creationId="{D2B78728-A580-49A7-84F9-6EF6F583ADE0}"/>
          </ac:spMkLst>
        </pc:spChg>
        <pc:spChg chg="add del">
          <ac:chgData name="Simona Baerel (2234815)" userId="S::2234815@student.uwtsd.ac.uk::8f64952d-b02a-4c2a-979f-7f895eacd706" providerId="AD" clId="Web-{F365DA12-ADEF-E349-AE72-83DCDBB0DCE6}" dt="2023-10-28T15:46:44.866" v="45"/>
          <ac:spMkLst>
            <pc:docMk/>
            <pc:sldMk cId="1769902544" sldId="258"/>
            <ac:spMk id="350" creationId="{C4285719-470E-454C-AF62-8323075F1F5B}"/>
          </ac:spMkLst>
        </pc:spChg>
        <pc:spChg chg="add del">
          <ac:chgData name="Simona Baerel (2234815)" userId="S::2234815@student.uwtsd.ac.uk::8f64952d-b02a-4c2a-979f-7f895eacd706" providerId="AD" clId="Web-{F365DA12-ADEF-E349-AE72-83DCDBB0DCE6}" dt="2023-10-28T15:46:44.866" v="45"/>
          <ac:spMkLst>
            <pc:docMk/>
            <pc:sldMk cId="1769902544" sldId="258"/>
            <ac:spMk id="351" creationId="{38FAA1A1-D861-433F-88FA-1E9D6FD31D11}"/>
          </ac:spMkLst>
        </pc:spChg>
        <pc:spChg chg="add del">
          <ac:chgData name="Simona Baerel (2234815)" userId="S::2234815@student.uwtsd.ac.uk::8f64952d-b02a-4c2a-979f-7f895eacd706" providerId="AD" clId="Web-{F365DA12-ADEF-E349-AE72-83DCDBB0DCE6}" dt="2023-10-28T15:46:44.866" v="45"/>
          <ac:spMkLst>
            <pc:docMk/>
            <pc:sldMk cId="1769902544" sldId="258"/>
            <ac:spMk id="352" creationId="{CD9FE4EF-C4D8-49A0-B2FF-81D8DB7D8A24}"/>
          </ac:spMkLst>
        </pc:spChg>
        <pc:spChg chg="add del">
          <ac:chgData name="Simona Baerel (2234815)" userId="S::2234815@student.uwtsd.ac.uk::8f64952d-b02a-4c2a-979f-7f895eacd706" providerId="AD" clId="Web-{F365DA12-ADEF-E349-AE72-83DCDBB0DCE6}" dt="2023-10-28T15:46:44.866" v="45"/>
          <ac:spMkLst>
            <pc:docMk/>
            <pc:sldMk cId="1769902544" sldId="258"/>
            <ac:spMk id="353" creationId="{8D71EDA1-87BF-4D5D-AB79-F346FD19278A}"/>
          </ac:spMkLst>
        </pc:spChg>
        <pc:spChg chg="add del">
          <ac:chgData name="Simona Baerel (2234815)" userId="S::2234815@student.uwtsd.ac.uk::8f64952d-b02a-4c2a-979f-7f895eacd706" providerId="AD" clId="Web-{F365DA12-ADEF-E349-AE72-83DCDBB0DCE6}" dt="2023-10-28T15:46:44.866" v="45"/>
          <ac:spMkLst>
            <pc:docMk/>
            <pc:sldMk cId="1769902544" sldId="258"/>
            <ac:spMk id="354" creationId="{4300840D-0A0B-4512-BACA-B439D5B9C57C}"/>
          </ac:spMkLst>
        </pc:spChg>
        <pc:spChg chg="add del">
          <ac:chgData name="Simona Baerel (2234815)" userId="S::2234815@student.uwtsd.ac.uk::8f64952d-b02a-4c2a-979f-7f895eacd706" providerId="AD" clId="Web-{F365DA12-ADEF-E349-AE72-83DCDBB0DCE6}" dt="2023-10-28T15:47:34.320" v="59"/>
          <ac:spMkLst>
            <pc:docMk/>
            <pc:sldMk cId="1769902544" sldId="258"/>
            <ac:spMk id="355" creationId="{75F47824-961D-465D-84F9-EAE11BC6173B}"/>
          </ac:spMkLst>
        </pc:spChg>
        <pc:spChg chg="add del">
          <ac:chgData name="Simona Baerel (2234815)" userId="S::2234815@student.uwtsd.ac.uk::8f64952d-b02a-4c2a-979f-7f895eacd706" providerId="AD" clId="Web-{F365DA12-ADEF-E349-AE72-83DCDBB0DCE6}" dt="2023-10-28T15:46:50.756" v="47"/>
          <ac:spMkLst>
            <pc:docMk/>
            <pc:sldMk cId="1769902544" sldId="258"/>
            <ac:spMk id="356" creationId="{C4285719-470E-454C-AF62-8323075F1F5B}"/>
          </ac:spMkLst>
        </pc:spChg>
        <pc:spChg chg="add del">
          <ac:chgData name="Simona Baerel (2234815)" userId="S::2234815@student.uwtsd.ac.uk::8f64952d-b02a-4c2a-979f-7f895eacd706" providerId="AD" clId="Web-{F365DA12-ADEF-E349-AE72-83DCDBB0DCE6}" dt="2023-10-28T15:46:50.756" v="47"/>
          <ac:spMkLst>
            <pc:docMk/>
            <pc:sldMk cId="1769902544" sldId="258"/>
            <ac:spMk id="357" creationId="{CD9FE4EF-C4D8-49A0-B2FF-81D8DB7D8A24}"/>
          </ac:spMkLst>
        </pc:spChg>
        <pc:spChg chg="add del">
          <ac:chgData name="Simona Baerel (2234815)" userId="S::2234815@student.uwtsd.ac.uk::8f64952d-b02a-4c2a-979f-7f895eacd706" providerId="AD" clId="Web-{F365DA12-ADEF-E349-AE72-83DCDBB0DCE6}" dt="2023-10-28T15:46:50.756" v="47"/>
          <ac:spMkLst>
            <pc:docMk/>
            <pc:sldMk cId="1769902544" sldId="258"/>
            <ac:spMk id="358" creationId="{4300840D-0A0B-4512-BACA-B439D5B9C57C}"/>
          </ac:spMkLst>
        </pc:spChg>
        <pc:spChg chg="add del">
          <ac:chgData name="Simona Baerel (2234815)" userId="S::2234815@student.uwtsd.ac.uk::8f64952d-b02a-4c2a-979f-7f895eacd706" providerId="AD" clId="Web-{F365DA12-ADEF-E349-AE72-83DCDBB0DCE6}" dt="2023-10-28T15:46:50.756" v="47"/>
          <ac:spMkLst>
            <pc:docMk/>
            <pc:sldMk cId="1769902544" sldId="258"/>
            <ac:spMk id="359" creationId="{D2B78728-A580-49A7-84F9-6EF6F583ADE0}"/>
          </ac:spMkLst>
        </pc:spChg>
        <pc:spChg chg="add del">
          <ac:chgData name="Simona Baerel (2234815)" userId="S::2234815@student.uwtsd.ac.uk::8f64952d-b02a-4c2a-979f-7f895eacd706" providerId="AD" clId="Web-{F365DA12-ADEF-E349-AE72-83DCDBB0DCE6}" dt="2023-10-28T15:46:50.756" v="47"/>
          <ac:spMkLst>
            <pc:docMk/>
            <pc:sldMk cId="1769902544" sldId="258"/>
            <ac:spMk id="360" creationId="{38FAA1A1-D861-433F-88FA-1E9D6FD31D11}"/>
          </ac:spMkLst>
        </pc:spChg>
        <pc:spChg chg="add del">
          <ac:chgData name="Simona Baerel (2234815)" userId="S::2234815@student.uwtsd.ac.uk::8f64952d-b02a-4c2a-979f-7f895eacd706" providerId="AD" clId="Web-{F365DA12-ADEF-E349-AE72-83DCDBB0DCE6}" dt="2023-10-28T15:46:50.756" v="47"/>
          <ac:spMkLst>
            <pc:docMk/>
            <pc:sldMk cId="1769902544" sldId="258"/>
            <ac:spMk id="361" creationId="{8D71EDA1-87BF-4D5D-AB79-F346FD19278A}"/>
          </ac:spMkLst>
        </pc:spChg>
        <pc:spChg chg="add del">
          <ac:chgData name="Simona Baerel (2234815)" userId="S::2234815@student.uwtsd.ac.uk::8f64952d-b02a-4c2a-979f-7f895eacd706" providerId="AD" clId="Web-{F365DA12-ADEF-E349-AE72-83DCDBB0DCE6}" dt="2023-10-28T15:47:00.835" v="49"/>
          <ac:spMkLst>
            <pc:docMk/>
            <pc:sldMk cId="1769902544" sldId="258"/>
            <ac:spMk id="363" creationId="{57AA3065-908F-4990-AE53-A40A58D208D7}"/>
          </ac:spMkLst>
        </pc:spChg>
        <pc:spChg chg="add del">
          <ac:chgData name="Simona Baerel (2234815)" userId="S::2234815@student.uwtsd.ac.uk::8f64952d-b02a-4c2a-979f-7f895eacd706" providerId="AD" clId="Web-{F365DA12-ADEF-E349-AE72-83DCDBB0DCE6}" dt="2023-10-28T15:47:00.835" v="49"/>
          <ac:spMkLst>
            <pc:docMk/>
            <pc:sldMk cId="1769902544" sldId="258"/>
            <ac:spMk id="364" creationId="{5B7778FC-632E-4DCA-A7CB-0D7731CCF970}"/>
          </ac:spMkLst>
        </pc:spChg>
        <pc:spChg chg="add del">
          <ac:chgData name="Simona Baerel (2234815)" userId="S::2234815@student.uwtsd.ac.uk::8f64952d-b02a-4c2a-979f-7f895eacd706" providerId="AD" clId="Web-{F365DA12-ADEF-E349-AE72-83DCDBB0DCE6}" dt="2023-10-28T15:47:00.835" v="49"/>
          <ac:spMkLst>
            <pc:docMk/>
            <pc:sldMk cId="1769902544" sldId="258"/>
            <ac:spMk id="365" creationId="{B10BB131-AC8E-4A8E-A5D1-36260F720C3B}"/>
          </ac:spMkLst>
        </pc:spChg>
        <pc:spChg chg="add del">
          <ac:chgData name="Simona Baerel (2234815)" userId="S::2234815@student.uwtsd.ac.uk::8f64952d-b02a-4c2a-979f-7f895eacd706" providerId="AD" clId="Web-{F365DA12-ADEF-E349-AE72-83DCDBB0DCE6}" dt="2023-10-28T15:47:00.835" v="49"/>
          <ac:spMkLst>
            <pc:docMk/>
            <pc:sldMk cId="1769902544" sldId="258"/>
            <ac:spMk id="366" creationId="{FA23A907-97FB-4A8F-880A-DD77401C4296}"/>
          </ac:spMkLst>
        </pc:spChg>
        <pc:spChg chg="add del">
          <ac:chgData name="Simona Baerel (2234815)" userId="S::2234815@student.uwtsd.ac.uk::8f64952d-b02a-4c2a-979f-7f895eacd706" providerId="AD" clId="Web-{F365DA12-ADEF-E349-AE72-83DCDBB0DCE6}" dt="2023-10-28T15:47:15.757" v="51"/>
          <ac:spMkLst>
            <pc:docMk/>
            <pc:sldMk cId="1769902544" sldId="258"/>
            <ac:spMk id="368" creationId="{04812C46-200A-4DEB-A05E-3ED6C68C2387}"/>
          </ac:spMkLst>
        </pc:spChg>
        <pc:spChg chg="add del">
          <ac:chgData name="Simona Baerel (2234815)" userId="S::2234815@student.uwtsd.ac.uk::8f64952d-b02a-4c2a-979f-7f895eacd706" providerId="AD" clId="Web-{F365DA12-ADEF-E349-AE72-83DCDBB0DCE6}" dt="2023-10-28T15:47:15.757" v="51"/>
          <ac:spMkLst>
            <pc:docMk/>
            <pc:sldMk cId="1769902544" sldId="258"/>
            <ac:spMk id="369" creationId="{D1EA859B-E555-4109-94F3-6700E046E008}"/>
          </ac:spMkLst>
        </pc:spChg>
        <pc:spChg chg="add del">
          <ac:chgData name="Simona Baerel (2234815)" userId="S::2234815@student.uwtsd.ac.uk::8f64952d-b02a-4c2a-979f-7f895eacd706" providerId="AD" clId="Web-{F365DA12-ADEF-E349-AE72-83DCDBB0DCE6}" dt="2023-10-28T15:47:24.211" v="53"/>
          <ac:spMkLst>
            <pc:docMk/>
            <pc:sldMk cId="1769902544" sldId="258"/>
            <ac:spMk id="371" creationId="{FD25506F-F092-4BA1-AF55-918C50933B2E}"/>
          </ac:spMkLst>
        </pc:spChg>
        <pc:spChg chg="add del">
          <ac:chgData name="Simona Baerel (2234815)" userId="S::2234815@student.uwtsd.ac.uk::8f64952d-b02a-4c2a-979f-7f895eacd706" providerId="AD" clId="Web-{F365DA12-ADEF-E349-AE72-83DCDBB0DCE6}" dt="2023-10-28T15:47:24.211" v="53"/>
          <ac:spMkLst>
            <pc:docMk/>
            <pc:sldMk cId="1769902544" sldId="258"/>
            <ac:spMk id="372" creationId="{53DDC01D-1457-421B-91B7-A37911A142C6}"/>
          </ac:spMkLst>
        </pc:spChg>
        <pc:spChg chg="add del">
          <ac:chgData name="Simona Baerel (2234815)" userId="S::2234815@student.uwtsd.ac.uk::8f64952d-b02a-4c2a-979f-7f895eacd706" providerId="AD" clId="Web-{F365DA12-ADEF-E349-AE72-83DCDBB0DCE6}" dt="2023-10-28T15:47:24.211" v="53"/>
          <ac:spMkLst>
            <pc:docMk/>
            <pc:sldMk cId="1769902544" sldId="258"/>
            <ac:spMk id="374" creationId="{FB154F73-29A0-4CF8-939B-DD0DDA2295A6}"/>
          </ac:spMkLst>
        </pc:spChg>
        <pc:spChg chg="add del">
          <ac:chgData name="Simona Baerel (2234815)" userId="S::2234815@student.uwtsd.ac.uk::8f64952d-b02a-4c2a-979f-7f895eacd706" providerId="AD" clId="Web-{F365DA12-ADEF-E349-AE72-83DCDBB0DCE6}" dt="2023-10-28T15:47:24.211" v="53"/>
          <ac:spMkLst>
            <pc:docMk/>
            <pc:sldMk cId="1769902544" sldId="258"/>
            <ac:spMk id="375" creationId="{9B0011D9-F7F7-406C-9DF8-6E5D0404D61A}"/>
          </ac:spMkLst>
        </pc:spChg>
        <pc:spChg chg="add del">
          <ac:chgData name="Simona Baerel (2234815)" userId="S::2234815@student.uwtsd.ac.uk::8f64952d-b02a-4c2a-979f-7f895eacd706" providerId="AD" clId="Web-{F365DA12-ADEF-E349-AE72-83DCDBB0DCE6}" dt="2023-10-28T15:47:26.680" v="55"/>
          <ac:spMkLst>
            <pc:docMk/>
            <pc:sldMk cId="1769902544" sldId="258"/>
            <ac:spMk id="377" creationId="{04812C46-200A-4DEB-A05E-3ED6C68C2387}"/>
          </ac:spMkLst>
        </pc:spChg>
        <pc:spChg chg="add del">
          <ac:chgData name="Simona Baerel (2234815)" userId="S::2234815@student.uwtsd.ac.uk::8f64952d-b02a-4c2a-979f-7f895eacd706" providerId="AD" clId="Web-{F365DA12-ADEF-E349-AE72-83DCDBB0DCE6}" dt="2023-10-28T15:47:26.680" v="55"/>
          <ac:spMkLst>
            <pc:docMk/>
            <pc:sldMk cId="1769902544" sldId="258"/>
            <ac:spMk id="378" creationId="{D1EA859B-E555-4109-94F3-6700E046E008}"/>
          </ac:spMkLst>
        </pc:spChg>
        <pc:spChg chg="add del">
          <ac:chgData name="Simona Baerel (2234815)" userId="S::2234815@student.uwtsd.ac.uk::8f64952d-b02a-4c2a-979f-7f895eacd706" providerId="AD" clId="Web-{F365DA12-ADEF-E349-AE72-83DCDBB0DCE6}" dt="2023-10-28T15:47:30.477" v="57"/>
          <ac:spMkLst>
            <pc:docMk/>
            <pc:sldMk cId="1769902544" sldId="258"/>
            <ac:spMk id="380" creationId="{72F566C7-63F6-430E-A25E-75C1BAA56D99}"/>
          </ac:spMkLst>
        </pc:spChg>
        <pc:spChg chg="add del">
          <ac:chgData name="Simona Baerel (2234815)" userId="S::2234815@student.uwtsd.ac.uk::8f64952d-b02a-4c2a-979f-7f895eacd706" providerId="AD" clId="Web-{F365DA12-ADEF-E349-AE72-83DCDBB0DCE6}" dt="2023-10-28T15:47:30.477" v="57"/>
          <ac:spMkLst>
            <pc:docMk/>
            <pc:sldMk cId="1769902544" sldId="258"/>
            <ac:spMk id="381" creationId="{C8701D3F-ED29-4931-958A-CBC8AE704787}"/>
          </ac:spMkLst>
        </pc:spChg>
        <pc:spChg chg="add del">
          <ac:chgData name="Simona Baerel (2234815)" userId="S::2234815@student.uwtsd.ac.uk::8f64952d-b02a-4c2a-979f-7f895eacd706" providerId="AD" clId="Web-{F365DA12-ADEF-E349-AE72-83DCDBB0DCE6}" dt="2023-10-28T15:47:30.477" v="57"/>
          <ac:spMkLst>
            <pc:docMk/>
            <pc:sldMk cId="1769902544" sldId="258"/>
            <ac:spMk id="382" creationId="{40A0961B-9DBA-43AD-A3C0-F7EBBFF2087A}"/>
          </ac:spMkLst>
        </pc:spChg>
        <pc:spChg chg="add del">
          <ac:chgData name="Simona Baerel (2234815)" userId="S::2234815@student.uwtsd.ac.uk::8f64952d-b02a-4c2a-979f-7f895eacd706" providerId="AD" clId="Web-{F365DA12-ADEF-E349-AE72-83DCDBB0DCE6}" dt="2023-10-28T15:47:34.320" v="59"/>
          <ac:spMkLst>
            <pc:docMk/>
            <pc:sldMk cId="1769902544" sldId="258"/>
            <ac:spMk id="384" creationId="{1CD81A2A-6ED4-4EF4-A14C-912D31E14800}"/>
          </ac:spMkLst>
        </pc:spChg>
        <pc:spChg chg="add del">
          <ac:chgData name="Simona Baerel (2234815)" userId="S::2234815@student.uwtsd.ac.uk::8f64952d-b02a-4c2a-979f-7f895eacd706" providerId="AD" clId="Web-{F365DA12-ADEF-E349-AE72-83DCDBB0DCE6}" dt="2023-10-28T15:47:34.320" v="59"/>
          <ac:spMkLst>
            <pc:docMk/>
            <pc:sldMk cId="1769902544" sldId="258"/>
            <ac:spMk id="385" creationId="{1661932C-CA15-4E17-B115-FAE7CBEE4789}"/>
          </ac:spMkLst>
        </pc:spChg>
        <pc:spChg chg="add del">
          <ac:chgData name="Simona Baerel (2234815)" userId="S::2234815@student.uwtsd.ac.uk::8f64952d-b02a-4c2a-979f-7f895eacd706" providerId="AD" clId="Web-{F365DA12-ADEF-E349-AE72-83DCDBB0DCE6}" dt="2023-10-28T15:47:34.320" v="59"/>
          <ac:spMkLst>
            <pc:docMk/>
            <pc:sldMk cId="1769902544" sldId="258"/>
            <ac:spMk id="386" creationId="{8590ADD5-9383-4D3D-9047-3DA2593CCB5D}"/>
          </ac:spMkLst>
        </pc:spChg>
        <pc:spChg chg="add del">
          <ac:chgData name="Simona Baerel (2234815)" userId="S::2234815@student.uwtsd.ac.uk::8f64952d-b02a-4c2a-979f-7f895eacd706" providerId="AD" clId="Web-{F365DA12-ADEF-E349-AE72-83DCDBB0DCE6}" dt="2023-10-28T15:47:34.320" v="59"/>
          <ac:spMkLst>
            <pc:docMk/>
            <pc:sldMk cId="1769902544" sldId="258"/>
            <ac:spMk id="387" creationId="{DABE3E45-88CF-45D8-8D40-C773324D93F6}"/>
          </ac:spMkLst>
        </pc:spChg>
        <pc:spChg chg="add del">
          <ac:chgData name="Simona Baerel (2234815)" userId="S::2234815@student.uwtsd.ac.uk::8f64952d-b02a-4c2a-979f-7f895eacd706" providerId="AD" clId="Web-{F365DA12-ADEF-E349-AE72-83DCDBB0DCE6}" dt="2023-10-28T15:47:34.320" v="59"/>
          <ac:spMkLst>
            <pc:docMk/>
            <pc:sldMk cId="1769902544" sldId="258"/>
            <ac:spMk id="389" creationId="{B91ECDA9-56DC-4270-8F33-01C5637B8CEB}"/>
          </ac:spMkLst>
        </pc:spChg>
        <pc:spChg chg="add del">
          <ac:chgData name="Simona Baerel (2234815)" userId="S::2234815@student.uwtsd.ac.uk::8f64952d-b02a-4c2a-979f-7f895eacd706" providerId="AD" clId="Web-{F365DA12-ADEF-E349-AE72-83DCDBB0DCE6}" dt="2023-10-28T15:47:34.320" v="59"/>
          <ac:spMkLst>
            <pc:docMk/>
            <pc:sldMk cId="1769902544" sldId="258"/>
            <ac:spMk id="390" creationId="{FEC9DA3E-C1D7-472D-B7C0-F71AE41FBA23}"/>
          </ac:spMkLst>
        </pc:spChg>
        <pc:spChg chg="add del">
          <ac:chgData name="Simona Baerel (2234815)" userId="S::2234815@student.uwtsd.ac.uk::8f64952d-b02a-4c2a-979f-7f895eacd706" providerId="AD" clId="Web-{F365DA12-ADEF-E349-AE72-83DCDBB0DCE6}" dt="2023-10-28T15:47:42.852" v="61"/>
          <ac:spMkLst>
            <pc:docMk/>
            <pc:sldMk cId="1769902544" sldId="258"/>
            <ac:spMk id="392" creationId="{76492A0D-6B2B-464C-AB85-8A2AC0D77DDC}"/>
          </ac:spMkLst>
        </pc:spChg>
        <pc:spChg chg="add del">
          <ac:chgData name="Simona Baerel (2234815)" userId="S::2234815@student.uwtsd.ac.uk::8f64952d-b02a-4c2a-979f-7f895eacd706" providerId="AD" clId="Web-{F365DA12-ADEF-E349-AE72-83DCDBB0DCE6}" dt="2023-10-28T15:47:42.852" v="61"/>
          <ac:spMkLst>
            <pc:docMk/>
            <pc:sldMk cId="1769902544" sldId="258"/>
            <ac:spMk id="393" creationId="{53DDC01D-1457-421B-91B7-A37911A142C6}"/>
          </ac:spMkLst>
        </pc:spChg>
        <pc:spChg chg="add del">
          <ac:chgData name="Simona Baerel (2234815)" userId="S::2234815@student.uwtsd.ac.uk::8f64952d-b02a-4c2a-979f-7f895eacd706" providerId="AD" clId="Web-{F365DA12-ADEF-E349-AE72-83DCDBB0DCE6}" dt="2023-10-28T15:47:42.852" v="61"/>
          <ac:spMkLst>
            <pc:docMk/>
            <pc:sldMk cId="1769902544" sldId="258"/>
            <ac:spMk id="395" creationId="{FB154F73-29A0-4CF8-939B-DD0DDA2295A6}"/>
          </ac:spMkLst>
        </pc:spChg>
        <pc:spChg chg="add del">
          <ac:chgData name="Simona Baerel (2234815)" userId="S::2234815@student.uwtsd.ac.uk::8f64952d-b02a-4c2a-979f-7f895eacd706" providerId="AD" clId="Web-{F365DA12-ADEF-E349-AE72-83DCDBB0DCE6}" dt="2023-10-28T15:47:42.852" v="61"/>
          <ac:spMkLst>
            <pc:docMk/>
            <pc:sldMk cId="1769902544" sldId="258"/>
            <ac:spMk id="396" creationId="{9B0011D9-F7F7-406C-9DF8-6E5D0404D61A}"/>
          </ac:spMkLst>
        </pc:spChg>
        <pc:spChg chg="add del">
          <ac:chgData name="Simona Baerel (2234815)" userId="S::2234815@student.uwtsd.ac.uk::8f64952d-b02a-4c2a-979f-7f895eacd706" providerId="AD" clId="Web-{F365DA12-ADEF-E349-AE72-83DCDBB0DCE6}" dt="2023-10-28T15:47:49.821" v="63"/>
          <ac:spMkLst>
            <pc:docMk/>
            <pc:sldMk cId="1769902544" sldId="258"/>
            <ac:spMk id="398" creationId="{362810D9-2C5A-477D-949C-C191895477F3}"/>
          </ac:spMkLst>
        </pc:spChg>
        <pc:spChg chg="add del">
          <ac:chgData name="Simona Baerel (2234815)" userId="S::2234815@student.uwtsd.ac.uk::8f64952d-b02a-4c2a-979f-7f895eacd706" providerId="AD" clId="Web-{F365DA12-ADEF-E349-AE72-83DCDBB0DCE6}" dt="2023-10-28T15:47:49.821" v="63"/>
          <ac:spMkLst>
            <pc:docMk/>
            <pc:sldMk cId="1769902544" sldId="258"/>
            <ac:spMk id="399" creationId="{081E4A58-353D-44AE-B2FC-2A74E2E400F7}"/>
          </ac:spMkLst>
        </pc:spChg>
        <pc:spChg chg="add del">
          <ac:chgData name="Simona Baerel (2234815)" userId="S::2234815@student.uwtsd.ac.uk::8f64952d-b02a-4c2a-979f-7f895eacd706" providerId="AD" clId="Web-{F365DA12-ADEF-E349-AE72-83DCDBB0DCE6}" dt="2023-10-28T15:47:52.884" v="65"/>
          <ac:spMkLst>
            <pc:docMk/>
            <pc:sldMk cId="1769902544" sldId="258"/>
            <ac:spMk id="401" creationId="{E10650BA-D090-4A23-98E3-B48BBAEA9201}"/>
          </ac:spMkLst>
        </pc:spChg>
        <pc:spChg chg="add del">
          <ac:chgData name="Simona Baerel (2234815)" userId="S::2234815@student.uwtsd.ac.uk::8f64952d-b02a-4c2a-979f-7f895eacd706" providerId="AD" clId="Web-{F365DA12-ADEF-E349-AE72-83DCDBB0DCE6}" dt="2023-10-28T15:49:25.653" v="67"/>
          <ac:spMkLst>
            <pc:docMk/>
            <pc:sldMk cId="1769902544" sldId="258"/>
            <ac:spMk id="408" creationId="{66E48AFA-8884-4F68-A44F-D2C1E8609C5A}"/>
          </ac:spMkLst>
        </pc:spChg>
        <pc:spChg chg="add del">
          <ac:chgData name="Simona Baerel (2234815)" userId="S::2234815@student.uwtsd.ac.uk::8f64952d-b02a-4c2a-979f-7f895eacd706" providerId="AD" clId="Web-{F365DA12-ADEF-E349-AE72-83DCDBB0DCE6}" dt="2023-10-28T15:49:25.653" v="67"/>
          <ac:spMkLst>
            <pc:docMk/>
            <pc:sldMk cId="1769902544" sldId="258"/>
            <ac:spMk id="409" creationId="{969D19A6-08CB-498C-93EC-3FFB021FC68A}"/>
          </ac:spMkLst>
        </pc:spChg>
        <pc:spChg chg="add del">
          <ac:chgData name="Simona Baerel (2234815)" userId="S::2234815@student.uwtsd.ac.uk::8f64952d-b02a-4c2a-979f-7f895eacd706" providerId="AD" clId="Web-{F365DA12-ADEF-E349-AE72-83DCDBB0DCE6}" dt="2023-10-28T15:50:20.389" v="75"/>
          <ac:spMkLst>
            <pc:docMk/>
            <pc:sldMk cId="1769902544" sldId="258"/>
            <ac:spMk id="411" creationId="{C2528094-2C89-48B3-B51A-33390C185CE3}"/>
          </ac:spMkLst>
        </pc:spChg>
        <pc:spChg chg="add del">
          <ac:chgData name="Simona Baerel (2234815)" userId="S::2234815@student.uwtsd.ac.uk::8f64952d-b02a-4c2a-979f-7f895eacd706" providerId="AD" clId="Web-{F365DA12-ADEF-E349-AE72-83DCDBB0DCE6}" dt="2023-10-28T15:50:20.389" v="75"/>
          <ac:spMkLst>
            <pc:docMk/>
            <pc:sldMk cId="1769902544" sldId="258"/>
            <ac:spMk id="413" creationId="{B0CEF843-5EDB-4EFF-9FC3-B058D4CD22BE}"/>
          </ac:spMkLst>
        </pc:spChg>
        <pc:spChg chg="add del">
          <ac:chgData name="Simona Baerel (2234815)" userId="S::2234815@student.uwtsd.ac.uk::8f64952d-b02a-4c2a-979f-7f895eacd706" providerId="AD" clId="Web-{F365DA12-ADEF-E349-AE72-83DCDBB0DCE6}" dt="2023-10-28T15:50:20.389" v="75"/>
          <ac:spMkLst>
            <pc:docMk/>
            <pc:sldMk cId="1769902544" sldId="258"/>
            <ac:spMk id="414" creationId="{DC0FE031-FEED-4A22-95A5-5747EEB94666}"/>
          </ac:spMkLst>
        </pc:spChg>
        <pc:spChg chg="add del">
          <ac:chgData name="Simona Baerel (2234815)" userId="S::2234815@student.uwtsd.ac.uk::8f64952d-b02a-4c2a-979f-7f895eacd706" providerId="AD" clId="Web-{F365DA12-ADEF-E349-AE72-83DCDBB0DCE6}" dt="2023-10-28T15:50:13.154" v="70"/>
          <ac:spMkLst>
            <pc:docMk/>
            <pc:sldMk cId="1769902544" sldId="258"/>
            <ac:spMk id="419" creationId="{4AC6B390-BC59-4F1D-A0EE-D71A92F0A0B2}"/>
          </ac:spMkLst>
        </pc:spChg>
        <pc:spChg chg="add del">
          <ac:chgData name="Simona Baerel (2234815)" userId="S::2234815@student.uwtsd.ac.uk::8f64952d-b02a-4c2a-979f-7f895eacd706" providerId="AD" clId="Web-{F365DA12-ADEF-E349-AE72-83DCDBB0DCE6}" dt="2023-10-28T15:50:13.154" v="70"/>
          <ac:spMkLst>
            <pc:docMk/>
            <pc:sldMk cId="1769902544" sldId="258"/>
            <ac:spMk id="421" creationId="{B6C60D79-16F1-4C4B-B7E3-7634E7069CDE}"/>
          </ac:spMkLst>
        </pc:spChg>
        <pc:spChg chg="add del">
          <ac:chgData name="Simona Baerel (2234815)" userId="S::2234815@student.uwtsd.ac.uk::8f64952d-b02a-4c2a-979f-7f895eacd706" providerId="AD" clId="Web-{F365DA12-ADEF-E349-AE72-83DCDBB0DCE6}" dt="2023-10-28T15:50:13.154" v="70"/>
          <ac:spMkLst>
            <pc:docMk/>
            <pc:sldMk cId="1769902544" sldId="258"/>
            <ac:spMk id="423" creationId="{426B127E-6498-4C77-9C9D-4553A5113B80}"/>
          </ac:spMkLst>
        </pc:spChg>
        <pc:spChg chg="add del">
          <ac:chgData name="Simona Baerel (2234815)" userId="S::2234815@student.uwtsd.ac.uk::8f64952d-b02a-4c2a-979f-7f895eacd706" providerId="AD" clId="Web-{F365DA12-ADEF-E349-AE72-83DCDBB0DCE6}" dt="2023-10-28T15:50:16.389" v="72"/>
          <ac:spMkLst>
            <pc:docMk/>
            <pc:sldMk cId="1769902544" sldId="258"/>
            <ac:spMk id="425" creationId="{FA23A907-97FB-4A8F-880A-DD77401C4296}"/>
          </ac:spMkLst>
        </pc:spChg>
        <pc:spChg chg="add del">
          <ac:chgData name="Simona Baerel (2234815)" userId="S::2234815@student.uwtsd.ac.uk::8f64952d-b02a-4c2a-979f-7f895eacd706" providerId="AD" clId="Web-{F365DA12-ADEF-E349-AE72-83DCDBB0DCE6}" dt="2023-10-28T15:50:16.389" v="72"/>
          <ac:spMkLst>
            <pc:docMk/>
            <pc:sldMk cId="1769902544" sldId="258"/>
            <ac:spMk id="426" creationId="{05F15086-5695-4522-B72F-AD8FEC22E005}"/>
          </ac:spMkLst>
        </pc:spChg>
        <pc:spChg chg="add del">
          <ac:chgData name="Simona Baerel (2234815)" userId="S::2234815@student.uwtsd.ac.uk::8f64952d-b02a-4c2a-979f-7f895eacd706" providerId="AD" clId="Web-{F365DA12-ADEF-E349-AE72-83DCDBB0DCE6}" dt="2023-10-28T15:50:16.389" v="72"/>
          <ac:spMkLst>
            <pc:docMk/>
            <pc:sldMk cId="1769902544" sldId="258"/>
            <ac:spMk id="427" creationId="{B10BB131-AC8E-4A8E-A5D1-36260F720C3B}"/>
          </ac:spMkLst>
        </pc:spChg>
        <pc:spChg chg="add del">
          <ac:chgData name="Simona Baerel (2234815)" userId="S::2234815@student.uwtsd.ac.uk::8f64952d-b02a-4c2a-979f-7f895eacd706" providerId="AD" clId="Web-{F365DA12-ADEF-E349-AE72-83DCDBB0DCE6}" dt="2023-10-28T15:50:16.389" v="72"/>
          <ac:spMkLst>
            <pc:docMk/>
            <pc:sldMk cId="1769902544" sldId="258"/>
            <ac:spMk id="428" creationId="{5B7778FC-632E-4DCA-A7CB-0D7731CCF970}"/>
          </ac:spMkLst>
        </pc:spChg>
        <pc:spChg chg="add del">
          <ac:chgData name="Simona Baerel (2234815)" userId="S::2234815@student.uwtsd.ac.uk::8f64952d-b02a-4c2a-979f-7f895eacd706" providerId="AD" clId="Web-{F365DA12-ADEF-E349-AE72-83DCDBB0DCE6}" dt="2023-10-28T15:50:20.311" v="74"/>
          <ac:spMkLst>
            <pc:docMk/>
            <pc:sldMk cId="1769902544" sldId="258"/>
            <ac:spMk id="430" creationId="{D380959B-464C-9ED8-C9EB-AB6FC997C1B8}"/>
          </ac:spMkLst>
        </pc:spChg>
        <pc:spChg chg="add del">
          <ac:chgData name="Simona Baerel (2234815)" userId="S::2234815@student.uwtsd.ac.uk::8f64952d-b02a-4c2a-979f-7f895eacd706" providerId="AD" clId="Web-{F365DA12-ADEF-E349-AE72-83DCDBB0DCE6}" dt="2023-10-28T15:50:20.311" v="74"/>
          <ac:spMkLst>
            <pc:docMk/>
            <pc:sldMk cId="1769902544" sldId="258"/>
            <ac:spMk id="431" creationId="{06B83858-ED7D-57B6-6CAA-83168807C43C}"/>
          </ac:spMkLst>
        </pc:spChg>
        <pc:spChg chg="add del">
          <ac:chgData name="Simona Baerel (2234815)" userId="S::2234815@student.uwtsd.ac.uk::8f64952d-b02a-4c2a-979f-7f895eacd706" providerId="AD" clId="Web-{F365DA12-ADEF-E349-AE72-83DCDBB0DCE6}" dt="2023-10-28T15:50:20.311" v="74"/>
          <ac:spMkLst>
            <pc:docMk/>
            <pc:sldMk cId="1769902544" sldId="258"/>
            <ac:spMk id="432" creationId="{FF97FFD4-A8B9-3D4D-1623-7BE467E46A6A}"/>
          </ac:spMkLst>
        </pc:spChg>
        <pc:spChg chg="add del">
          <ac:chgData name="Simona Baerel (2234815)" userId="S::2234815@student.uwtsd.ac.uk::8f64952d-b02a-4c2a-979f-7f895eacd706" providerId="AD" clId="Web-{F365DA12-ADEF-E349-AE72-83DCDBB0DCE6}" dt="2023-10-28T15:51:19.454" v="80"/>
          <ac:spMkLst>
            <pc:docMk/>
            <pc:sldMk cId="1769902544" sldId="258"/>
            <ac:spMk id="434" creationId="{5D13CC36-B950-4F02-9BAF-9A7EB267398C}"/>
          </ac:spMkLst>
        </pc:spChg>
        <pc:spChg chg="add del">
          <ac:chgData name="Simona Baerel (2234815)" userId="S::2234815@student.uwtsd.ac.uk::8f64952d-b02a-4c2a-979f-7f895eacd706" providerId="AD" clId="Web-{F365DA12-ADEF-E349-AE72-83DCDBB0DCE6}" dt="2023-10-28T15:51:19.454" v="80"/>
          <ac:spMkLst>
            <pc:docMk/>
            <pc:sldMk cId="1769902544" sldId="258"/>
            <ac:spMk id="435" creationId="{D1BDED99-B35B-4FEE-A274-8E8DB6FEEECF}"/>
          </ac:spMkLst>
        </pc:spChg>
        <pc:spChg chg="add del">
          <ac:chgData name="Simona Baerel (2234815)" userId="S::2234815@student.uwtsd.ac.uk::8f64952d-b02a-4c2a-979f-7f895eacd706" providerId="AD" clId="Web-{F365DA12-ADEF-E349-AE72-83DCDBB0DCE6}" dt="2023-10-28T15:51:19.391" v="79"/>
          <ac:spMkLst>
            <pc:docMk/>
            <pc:sldMk cId="1769902544" sldId="258"/>
            <ac:spMk id="440" creationId="{C4285719-470E-454C-AF62-8323075F1F5B}"/>
          </ac:spMkLst>
        </pc:spChg>
        <pc:spChg chg="add del">
          <ac:chgData name="Simona Baerel (2234815)" userId="S::2234815@student.uwtsd.ac.uk::8f64952d-b02a-4c2a-979f-7f895eacd706" providerId="AD" clId="Web-{F365DA12-ADEF-E349-AE72-83DCDBB0DCE6}" dt="2023-10-28T15:51:19.391" v="79"/>
          <ac:spMkLst>
            <pc:docMk/>
            <pc:sldMk cId="1769902544" sldId="258"/>
            <ac:spMk id="442" creationId="{CD9FE4EF-C4D8-49A0-B2FF-81D8DB7D8A24}"/>
          </ac:spMkLst>
        </pc:spChg>
        <pc:spChg chg="add del">
          <ac:chgData name="Simona Baerel (2234815)" userId="S::2234815@student.uwtsd.ac.uk::8f64952d-b02a-4c2a-979f-7f895eacd706" providerId="AD" clId="Web-{F365DA12-ADEF-E349-AE72-83DCDBB0DCE6}" dt="2023-10-28T15:51:19.391" v="79"/>
          <ac:spMkLst>
            <pc:docMk/>
            <pc:sldMk cId="1769902544" sldId="258"/>
            <ac:spMk id="444" creationId="{4300840D-0A0B-4512-BACA-B439D5B9C57C}"/>
          </ac:spMkLst>
        </pc:spChg>
        <pc:spChg chg="add del">
          <ac:chgData name="Simona Baerel (2234815)" userId="S::2234815@student.uwtsd.ac.uk::8f64952d-b02a-4c2a-979f-7f895eacd706" providerId="AD" clId="Web-{F365DA12-ADEF-E349-AE72-83DCDBB0DCE6}" dt="2023-10-28T15:51:19.391" v="79"/>
          <ac:spMkLst>
            <pc:docMk/>
            <pc:sldMk cId="1769902544" sldId="258"/>
            <ac:spMk id="446" creationId="{D2B78728-A580-49A7-84F9-6EF6F583ADE0}"/>
          </ac:spMkLst>
        </pc:spChg>
        <pc:spChg chg="add del">
          <ac:chgData name="Simona Baerel (2234815)" userId="S::2234815@student.uwtsd.ac.uk::8f64952d-b02a-4c2a-979f-7f895eacd706" providerId="AD" clId="Web-{F365DA12-ADEF-E349-AE72-83DCDBB0DCE6}" dt="2023-10-28T15:51:19.391" v="79"/>
          <ac:spMkLst>
            <pc:docMk/>
            <pc:sldMk cId="1769902544" sldId="258"/>
            <ac:spMk id="448" creationId="{38FAA1A1-D861-433F-88FA-1E9D6FD31D11}"/>
          </ac:spMkLst>
        </pc:spChg>
        <pc:spChg chg="add del">
          <ac:chgData name="Simona Baerel (2234815)" userId="S::2234815@student.uwtsd.ac.uk::8f64952d-b02a-4c2a-979f-7f895eacd706" providerId="AD" clId="Web-{F365DA12-ADEF-E349-AE72-83DCDBB0DCE6}" dt="2023-10-28T15:51:19.391" v="79"/>
          <ac:spMkLst>
            <pc:docMk/>
            <pc:sldMk cId="1769902544" sldId="258"/>
            <ac:spMk id="450" creationId="{8D71EDA1-87BF-4D5D-AB79-F346FD19278A}"/>
          </ac:spMkLst>
        </pc:spChg>
        <pc:spChg chg="add del">
          <ac:chgData name="Simona Baerel (2234815)" userId="S::2234815@student.uwtsd.ac.uk::8f64952d-b02a-4c2a-979f-7f895eacd706" providerId="AD" clId="Web-{F365DA12-ADEF-E349-AE72-83DCDBB0DCE6}" dt="2023-10-28T15:52:45.972" v="93"/>
          <ac:spMkLst>
            <pc:docMk/>
            <pc:sldMk cId="1769902544" sldId="258"/>
            <ac:spMk id="452" creationId="{66E48AFA-8884-4F68-A44F-D2C1E8609C5A}"/>
          </ac:spMkLst>
        </pc:spChg>
        <pc:spChg chg="add del">
          <ac:chgData name="Simona Baerel (2234815)" userId="S::2234815@student.uwtsd.ac.uk::8f64952d-b02a-4c2a-979f-7f895eacd706" providerId="AD" clId="Web-{F365DA12-ADEF-E349-AE72-83DCDBB0DCE6}" dt="2023-10-28T15:52:45.972" v="93"/>
          <ac:spMkLst>
            <pc:docMk/>
            <pc:sldMk cId="1769902544" sldId="258"/>
            <ac:spMk id="453" creationId="{969D19A6-08CB-498C-93EC-3FFB021FC68A}"/>
          </ac:spMkLst>
        </pc:spChg>
        <pc:spChg chg="add del">
          <ac:chgData name="Simona Baerel (2234815)" userId="S::2234815@student.uwtsd.ac.uk::8f64952d-b02a-4c2a-979f-7f895eacd706" providerId="AD" clId="Web-{F365DA12-ADEF-E349-AE72-83DCDBB0DCE6}" dt="2023-10-28T15:52:13.284" v="82"/>
          <ac:spMkLst>
            <pc:docMk/>
            <pc:sldMk cId="1769902544" sldId="258"/>
            <ac:spMk id="458" creationId="{2EB492CD-616E-47F8-933B-5E2D952A0593}"/>
          </ac:spMkLst>
        </pc:spChg>
        <pc:spChg chg="add del">
          <ac:chgData name="Simona Baerel (2234815)" userId="S::2234815@student.uwtsd.ac.uk::8f64952d-b02a-4c2a-979f-7f895eacd706" providerId="AD" clId="Web-{F365DA12-ADEF-E349-AE72-83DCDBB0DCE6}" dt="2023-10-28T15:52:13.284" v="82"/>
          <ac:spMkLst>
            <pc:docMk/>
            <pc:sldMk cId="1769902544" sldId="258"/>
            <ac:spMk id="460" creationId="{59383CF9-23B5-4335-9B21-1791C4CF1C75}"/>
          </ac:spMkLst>
        </pc:spChg>
        <pc:spChg chg="add del">
          <ac:chgData name="Simona Baerel (2234815)" userId="S::2234815@student.uwtsd.ac.uk::8f64952d-b02a-4c2a-979f-7f895eacd706" providerId="AD" clId="Web-{F365DA12-ADEF-E349-AE72-83DCDBB0DCE6}" dt="2023-10-28T15:52:13.284" v="82"/>
          <ac:spMkLst>
            <pc:docMk/>
            <pc:sldMk cId="1769902544" sldId="258"/>
            <ac:spMk id="462" creationId="{0007FE00-9498-4706-B255-6437B0252C02}"/>
          </ac:spMkLst>
        </pc:spChg>
        <pc:spChg chg="add del">
          <ac:chgData name="Simona Baerel (2234815)" userId="S::2234815@student.uwtsd.ac.uk::8f64952d-b02a-4c2a-979f-7f895eacd706" providerId="AD" clId="Web-{F365DA12-ADEF-E349-AE72-83DCDBB0DCE6}" dt="2023-10-28T15:52:15.752" v="84"/>
          <ac:spMkLst>
            <pc:docMk/>
            <pc:sldMk cId="1769902544" sldId="258"/>
            <ac:spMk id="464" creationId="{460B0EFB-53ED-4F35-B05D-F658EA021C65}"/>
          </ac:spMkLst>
        </pc:spChg>
        <pc:spChg chg="add del">
          <ac:chgData name="Simona Baerel (2234815)" userId="S::2234815@student.uwtsd.ac.uk::8f64952d-b02a-4c2a-979f-7f895eacd706" providerId="AD" clId="Web-{F365DA12-ADEF-E349-AE72-83DCDBB0DCE6}" dt="2023-10-28T15:52:15.752" v="84"/>
          <ac:spMkLst>
            <pc:docMk/>
            <pc:sldMk cId="1769902544" sldId="258"/>
            <ac:spMk id="465" creationId="{835EF3DD-7D43-4A27-8967-A92FD8CC9365}"/>
          </ac:spMkLst>
        </pc:spChg>
        <pc:spChg chg="add del">
          <ac:chgData name="Simona Baerel (2234815)" userId="S::2234815@student.uwtsd.ac.uk::8f64952d-b02a-4c2a-979f-7f895eacd706" providerId="AD" clId="Web-{F365DA12-ADEF-E349-AE72-83DCDBB0DCE6}" dt="2023-10-28T15:52:22.643" v="86"/>
          <ac:spMkLst>
            <pc:docMk/>
            <pc:sldMk cId="1769902544" sldId="258"/>
            <ac:spMk id="467" creationId="{2596F992-698C-48C0-9D89-70DA4CE927EF}"/>
          </ac:spMkLst>
        </pc:spChg>
        <pc:spChg chg="add del">
          <ac:chgData name="Simona Baerel (2234815)" userId="S::2234815@student.uwtsd.ac.uk::8f64952d-b02a-4c2a-979f-7f895eacd706" providerId="AD" clId="Web-{F365DA12-ADEF-E349-AE72-83DCDBB0DCE6}" dt="2023-10-28T15:52:22.643" v="86"/>
          <ac:spMkLst>
            <pc:docMk/>
            <pc:sldMk cId="1769902544" sldId="258"/>
            <ac:spMk id="468" creationId="{E7BFF8DC-0AE7-4AD2-9B28-2E5F26D62C30}"/>
          </ac:spMkLst>
        </pc:spChg>
        <pc:spChg chg="add del">
          <ac:chgData name="Simona Baerel (2234815)" userId="S::2234815@student.uwtsd.ac.uk::8f64952d-b02a-4c2a-979f-7f895eacd706" providerId="AD" clId="Web-{F365DA12-ADEF-E349-AE72-83DCDBB0DCE6}" dt="2023-10-28T15:52:22.643" v="86"/>
          <ac:spMkLst>
            <pc:docMk/>
            <pc:sldMk cId="1769902544" sldId="258"/>
            <ac:spMk id="469" creationId="{7E0162AD-C6E5-4BF8-A453-76ADB36877D3}"/>
          </ac:spMkLst>
        </pc:spChg>
        <pc:spChg chg="add del">
          <ac:chgData name="Simona Baerel (2234815)" userId="S::2234815@student.uwtsd.ac.uk::8f64952d-b02a-4c2a-979f-7f895eacd706" providerId="AD" clId="Web-{F365DA12-ADEF-E349-AE72-83DCDBB0DCE6}" dt="2023-10-28T15:52:27.800" v="88"/>
          <ac:spMkLst>
            <pc:docMk/>
            <pc:sldMk cId="1769902544" sldId="258"/>
            <ac:spMk id="471" creationId="{45D37F4E-DDB4-456B-97E0-9937730A039F}"/>
          </ac:spMkLst>
        </pc:spChg>
        <pc:spChg chg="add del">
          <ac:chgData name="Simona Baerel (2234815)" userId="S::2234815@student.uwtsd.ac.uk::8f64952d-b02a-4c2a-979f-7f895eacd706" providerId="AD" clId="Web-{F365DA12-ADEF-E349-AE72-83DCDBB0DCE6}" dt="2023-10-28T15:52:27.800" v="88"/>
          <ac:spMkLst>
            <pc:docMk/>
            <pc:sldMk cId="1769902544" sldId="258"/>
            <ac:spMk id="472" creationId="{B2DD41CD-8F47-4F56-AD12-4E2FF7696987}"/>
          </ac:spMkLst>
        </pc:spChg>
        <pc:spChg chg="add del">
          <ac:chgData name="Simona Baerel (2234815)" userId="S::2234815@student.uwtsd.ac.uk::8f64952d-b02a-4c2a-979f-7f895eacd706" providerId="AD" clId="Web-{F365DA12-ADEF-E349-AE72-83DCDBB0DCE6}" dt="2023-10-28T15:52:31.097" v="90"/>
          <ac:spMkLst>
            <pc:docMk/>
            <pc:sldMk cId="1769902544" sldId="258"/>
            <ac:spMk id="474" creationId="{D3E17859-C5F0-476F-A082-A4CB8841DB24}"/>
          </ac:spMkLst>
        </pc:spChg>
        <pc:spChg chg="add del">
          <ac:chgData name="Simona Baerel (2234815)" userId="S::2234815@student.uwtsd.ac.uk::8f64952d-b02a-4c2a-979f-7f895eacd706" providerId="AD" clId="Web-{F365DA12-ADEF-E349-AE72-83DCDBB0DCE6}" dt="2023-10-28T15:52:31.097" v="90"/>
          <ac:spMkLst>
            <pc:docMk/>
            <pc:sldMk cId="1769902544" sldId="258"/>
            <ac:spMk id="475" creationId="{70BEB1E7-2F88-40BC-B73D-42E5B6F80BFC}"/>
          </ac:spMkLst>
        </pc:spChg>
        <pc:spChg chg="add del">
          <ac:chgData name="Simona Baerel (2234815)" userId="S::2234815@student.uwtsd.ac.uk::8f64952d-b02a-4c2a-979f-7f895eacd706" providerId="AD" clId="Web-{F365DA12-ADEF-E349-AE72-83DCDBB0DCE6}" dt="2023-10-28T15:52:31.097" v="90"/>
          <ac:spMkLst>
            <pc:docMk/>
            <pc:sldMk cId="1769902544" sldId="258"/>
            <ac:spMk id="476" creationId="{A7B99495-F43F-4D80-A44F-2CB4764EB90B}"/>
          </ac:spMkLst>
        </pc:spChg>
        <pc:spChg chg="add del">
          <ac:chgData name="Simona Baerel (2234815)" userId="S::2234815@student.uwtsd.ac.uk::8f64952d-b02a-4c2a-979f-7f895eacd706" providerId="AD" clId="Web-{F365DA12-ADEF-E349-AE72-83DCDBB0DCE6}" dt="2023-10-28T15:52:45.910" v="92"/>
          <ac:spMkLst>
            <pc:docMk/>
            <pc:sldMk cId="1769902544" sldId="258"/>
            <ac:spMk id="478" creationId="{D3E17859-C5F0-476F-A082-A4CB8841DB24}"/>
          </ac:spMkLst>
        </pc:spChg>
        <pc:spChg chg="add del">
          <ac:chgData name="Simona Baerel (2234815)" userId="S::2234815@student.uwtsd.ac.uk::8f64952d-b02a-4c2a-979f-7f895eacd706" providerId="AD" clId="Web-{F365DA12-ADEF-E349-AE72-83DCDBB0DCE6}" dt="2023-10-28T15:52:45.910" v="92"/>
          <ac:spMkLst>
            <pc:docMk/>
            <pc:sldMk cId="1769902544" sldId="258"/>
            <ac:spMk id="479" creationId="{70BEB1E7-2F88-40BC-B73D-42E5B6F80BFC}"/>
          </ac:spMkLst>
        </pc:spChg>
        <pc:spChg chg="add del">
          <ac:chgData name="Simona Baerel (2234815)" userId="S::2234815@student.uwtsd.ac.uk::8f64952d-b02a-4c2a-979f-7f895eacd706" providerId="AD" clId="Web-{F365DA12-ADEF-E349-AE72-83DCDBB0DCE6}" dt="2023-10-28T15:52:45.910" v="92"/>
          <ac:spMkLst>
            <pc:docMk/>
            <pc:sldMk cId="1769902544" sldId="258"/>
            <ac:spMk id="480" creationId="{A7B99495-F43F-4D80-A44F-2CB4764EB90B}"/>
          </ac:spMkLst>
        </pc:spChg>
        <pc:spChg chg="add del">
          <ac:chgData name="Simona Baerel (2234815)" userId="S::2234815@student.uwtsd.ac.uk::8f64952d-b02a-4c2a-979f-7f895eacd706" providerId="AD" clId="Web-{F365DA12-ADEF-E349-AE72-83DCDBB0DCE6}" dt="2023-10-28T15:55:29.326" v="126"/>
          <ac:spMkLst>
            <pc:docMk/>
            <pc:sldMk cId="1769902544" sldId="258"/>
            <ac:spMk id="482" creationId="{D335A262-7106-4571-BE09-CFA60A9DB0FF}"/>
          </ac:spMkLst>
        </pc:spChg>
        <pc:spChg chg="add del">
          <ac:chgData name="Simona Baerel (2234815)" userId="S::2234815@student.uwtsd.ac.uk::8f64952d-b02a-4c2a-979f-7f895eacd706" providerId="AD" clId="Web-{F365DA12-ADEF-E349-AE72-83DCDBB0DCE6}" dt="2023-10-28T15:55:29.326" v="126"/>
          <ac:spMkLst>
            <pc:docMk/>
            <pc:sldMk cId="1769902544" sldId="258"/>
            <ac:spMk id="483" creationId="{7A6F043C-2A2A-4ECE-99FC-9670FAF956C5}"/>
          </ac:spMkLst>
        </pc:spChg>
        <pc:spChg chg="add del">
          <ac:chgData name="Simona Baerel (2234815)" userId="S::2234815@student.uwtsd.ac.uk::8f64952d-b02a-4c2a-979f-7f895eacd706" providerId="AD" clId="Web-{F365DA12-ADEF-E349-AE72-83DCDBB0DCE6}" dt="2023-10-28T15:55:29.326" v="126"/>
          <ac:spMkLst>
            <pc:docMk/>
            <pc:sldMk cId="1769902544" sldId="258"/>
            <ac:spMk id="484" creationId="{046FE5A8-8C9A-4D97-A7C4-214929653ACC}"/>
          </ac:spMkLst>
        </pc:spChg>
        <pc:spChg chg="add del">
          <ac:chgData name="Simona Baerel (2234815)" userId="S::2234815@student.uwtsd.ac.uk::8f64952d-b02a-4c2a-979f-7f895eacd706" providerId="AD" clId="Web-{F365DA12-ADEF-E349-AE72-83DCDBB0DCE6}" dt="2023-10-28T15:55:29.326" v="126"/>
          <ac:spMkLst>
            <pc:docMk/>
            <pc:sldMk cId="1769902544" sldId="258"/>
            <ac:spMk id="485" creationId="{B6297F2B-78AD-4022-83A4-78FC55E1136B}"/>
          </ac:spMkLst>
        </pc:spChg>
        <pc:spChg chg="add del">
          <ac:chgData name="Simona Baerel (2234815)" userId="S::2234815@student.uwtsd.ac.uk::8f64952d-b02a-4c2a-979f-7f895eacd706" providerId="AD" clId="Web-{F365DA12-ADEF-E349-AE72-83DCDBB0DCE6}" dt="2023-10-28T15:53:00.129" v="95"/>
          <ac:spMkLst>
            <pc:docMk/>
            <pc:sldMk cId="1769902544" sldId="258"/>
            <ac:spMk id="490" creationId="{95199994-21AE-49A2-BA0D-12E295989A9A}"/>
          </ac:spMkLst>
        </pc:spChg>
        <pc:spChg chg="add del">
          <ac:chgData name="Simona Baerel (2234815)" userId="S::2234815@student.uwtsd.ac.uk::8f64952d-b02a-4c2a-979f-7f895eacd706" providerId="AD" clId="Web-{F365DA12-ADEF-E349-AE72-83DCDBB0DCE6}" dt="2023-10-28T15:53:00.129" v="95"/>
          <ac:spMkLst>
            <pc:docMk/>
            <pc:sldMk cId="1769902544" sldId="258"/>
            <ac:spMk id="492" creationId="{A2C34835-4F79-4934-B151-D68E79764C72}"/>
          </ac:spMkLst>
        </pc:spChg>
        <pc:spChg chg="add del">
          <ac:chgData name="Simona Baerel (2234815)" userId="S::2234815@student.uwtsd.ac.uk::8f64952d-b02a-4c2a-979f-7f895eacd706" providerId="AD" clId="Web-{F365DA12-ADEF-E349-AE72-83DCDBB0DCE6}" dt="2023-10-28T15:53:02.645" v="97"/>
          <ac:spMkLst>
            <pc:docMk/>
            <pc:sldMk cId="1769902544" sldId="258"/>
            <ac:spMk id="495" creationId="{FD25506F-F092-4BA1-AF55-918C50933B2E}"/>
          </ac:spMkLst>
        </pc:spChg>
        <pc:spChg chg="add del">
          <ac:chgData name="Simona Baerel (2234815)" userId="S::2234815@student.uwtsd.ac.uk::8f64952d-b02a-4c2a-979f-7f895eacd706" providerId="AD" clId="Web-{F365DA12-ADEF-E349-AE72-83DCDBB0DCE6}" dt="2023-10-28T15:53:02.645" v="97"/>
          <ac:spMkLst>
            <pc:docMk/>
            <pc:sldMk cId="1769902544" sldId="258"/>
            <ac:spMk id="496" creationId="{FB154F73-29A0-4CF8-939B-DD0DDA2295A6}"/>
          </ac:spMkLst>
        </pc:spChg>
        <pc:spChg chg="add del">
          <ac:chgData name="Simona Baerel (2234815)" userId="S::2234815@student.uwtsd.ac.uk::8f64952d-b02a-4c2a-979f-7f895eacd706" providerId="AD" clId="Web-{F365DA12-ADEF-E349-AE72-83DCDBB0DCE6}" dt="2023-10-28T15:53:02.645" v="97"/>
          <ac:spMkLst>
            <pc:docMk/>
            <pc:sldMk cId="1769902544" sldId="258"/>
            <ac:spMk id="497" creationId="{53DDC01D-1457-421B-91B7-A37911A142C6}"/>
          </ac:spMkLst>
        </pc:spChg>
        <pc:spChg chg="add del">
          <ac:chgData name="Simona Baerel (2234815)" userId="S::2234815@student.uwtsd.ac.uk::8f64952d-b02a-4c2a-979f-7f895eacd706" providerId="AD" clId="Web-{F365DA12-ADEF-E349-AE72-83DCDBB0DCE6}" dt="2023-10-28T15:53:02.645" v="97"/>
          <ac:spMkLst>
            <pc:docMk/>
            <pc:sldMk cId="1769902544" sldId="258"/>
            <ac:spMk id="498" creationId="{9B0011D9-F7F7-406C-9DF8-6E5D0404D61A}"/>
          </ac:spMkLst>
        </pc:spChg>
        <pc:spChg chg="add del">
          <ac:chgData name="Simona Baerel (2234815)" userId="S::2234815@student.uwtsd.ac.uk::8f64952d-b02a-4c2a-979f-7f895eacd706" providerId="AD" clId="Web-{F365DA12-ADEF-E349-AE72-83DCDBB0DCE6}" dt="2023-10-28T15:53:05.536" v="99"/>
          <ac:spMkLst>
            <pc:docMk/>
            <pc:sldMk cId="1769902544" sldId="258"/>
            <ac:spMk id="500" creationId="{B50AB553-2A96-4A92-96F2-93548E096954}"/>
          </ac:spMkLst>
        </pc:spChg>
        <pc:spChg chg="add del">
          <ac:chgData name="Simona Baerel (2234815)" userId="S::2234815@student.uwtsd.ac.uk::8f64952d-b02a-4c2a-979f-7f895eacd706" providerId="AD" clId="Web-{F365DA12-ADEF-E349-AE72-83DCDBB0DCE6}" dt="2023-10-28T15:53:08.161" v="101"/>
          <ac:spMkLst>
            <pc:docMk/>
            <pc:sldMk cId="1769902544" sldId="258"/>
            <ac:spMk id="502" creationId="{75F47824-961D-465D-84F9-EAE11BC6173B}"/>
          </ac:spMkLst>
        </pc:spChg>
        <pc:spChg chg="add del">
          <ac:chgData name="Simona Baerel (2234815)" userId="S::2234815@student.uwtsd.ac.uk::8f64952d-b02a-4c2a-979f-7f895eacd706" providerId="AD" clId="Web-{F365DA12-ADEF-E349-AE72-83DCDBB0DCE6}" dt="2023-10-28T15:53:08.161" v="101"/>
          <ac:spMkLst>
            <pc:docMk/>
            <pc:sldMk cId="1769902544" sldId="258"/>
            <ac:spMk id="503" creationId="{1CD81A2A-6ED4-4EF4-A14C-912D31E14800}"/>
          </ac:spMkLst>
        </pc:spChg>
        <pc:spChg chg="add del">
          <ac:chgData name="Simona Baerel (2234815)" userId="S::2234815@student.uwtsd.ac.uk::8f64952d-b02a-4c2a-979f-7f895eacd706" providerId="AD" clId="Web-{F365DA12-ADEF-E349-AE72-83DCDBB0DCE6}" dt="2023-10-28T15:53:08.161" v="101"/>
          <ac:spMkLst>
            <pc:docMk/>
            <pc:sldMk cId="1769902544" sldId="258"/>
            <ac:spMk id="504" creationId="{FEC9DA3E-C1D7-472D-B7C0-F71AE41FBA23}"/>
          </ac:spMkLst>
        </pc:spChg>
        <pc:spChg chg="add del">
          <ac:chgData name="Simona Baerel (2234815)" userId="S::2234815@student.uwtsd.ac.uk::8f64952d-b02a-4c2a-979f-7f895eacd706" providerId="AD" clId="Web-{F365DA12-ADEF-E349-AE72-83DCDBB0DCE6}" dt="2023-10-28T15:53:08.161" v="101"/>
          <ac:spMkLst>
            <pc:docMk/>
            <pc:sldMk cId="1769902544" sldId="258"/>
            <ac:spMk id="505" creationId="{1661932C-CA15-4E17-B115-FAE7CBEE4789}"/>
          </ac:spMkLst>
        </pc:spChg>
        <pc:spChg chg="add del">
          <ac:chgData name="Simona Baerel (2234815)" userId="S::2234815@student.uwtsd.ac.uk::8f64952d-b02a-4c2a-979f-7f895eacd706" providerId="AD" clId="Web-{F365DA12-ADEF-E349-AE72-83DCDBB0DCE6}" dt="2023-10-28T15:53:08.161" v="101"/>
          <ac:spMkLst>
            <pc:docMk/>
            <pc:sldMk cId="1769902544" sldId="258"/>
            <ac:spMk id="506" creationId="{8590ADD5-9383-4D3D-9047-3DA2593CCB5D}"/>
          </ac:spMkLst>
        </pc:spChg>
        <pc:spChg chg="add del">
          <ac:chgData name="Simona Baerel (2234815)" userId="S::2234815@student.uwtsd.ac.uk::8f64952d-b02a-4c2a-979f-7f895eacd706" providerId="AD" clId="Web-{F365DA12-ADEF-E349-AE72-83DCDBB0DCE6}" dt="2023-10-28T15:53:08.161" v="101"/>
          <ac:spMkLst>
            <pc:docMk/>
            <pc:sldMk cId="1769902544" sldId="258"/>
            <ac:spMk id="507" creationId="{DABE3E45-88CF-45D8-8D40-C773324D93F6}"/>
          </ac:spMkLst>
        </pc:spChg>
        <pc:spChg chg="add del">
          <ac:chgData name="Simona Baerel (2234815)" userId="S::2234815@student.uwtsd.ac.uk::8f64952d-b02a-4c2a-979f-7f895eacd706" providerId="AD" clId="Web-{F365DA12-ADEF-E349-AE72-83DCDBB0DCE6}" dt="2023-10-28T15:53:08.161" v="101"/>
          <ac:spMkLst>
            <pc:docMk/>
            <pc:sldMk cId="1769902544" sldId="258"/>
            <ac:spMk id="509" creationId="{B91ECDA9-56DC-4270-8F33-01C5637B8CEB}"/>
          </ac:spMkLst>
        </pc:spChg>
        <pc:spChg chg="add del">
          <ac:chgData name="Simona Baerel (2234815)" userId="S::2234815@student.uwtsd.ac.uk::8f64952d-b02a-4c2a-979f-7f895eacd706" providerId="AD" clId="Web-{F365DA12-ADEF-E349-AE72-83DCDBB0DCE6}" dt="2023-10-28T15:53:10.692" v="103"/>
          <ac:spMkLst>
            <pc:docMk/>
            <pc:sldMk cId="1769902544" sldId="258"/>
            <ac:spMk id="511" creationId="{D335A262-7106-4571-BE09-CFA60A9DB0FF}"/>
          </ac:spMkLst>
        </pc:spChg>
        <pc:spChg chg="add del">
          <ac:chgData name="Simona Baerel (2234815)" userId="S::2234815@student.uwtsd.ac.uk::8f64952d-b02a-4c2a-979f-7f895eacd706" providerId="AD" clId="Web-{F365DA12-ADEF-E349-AE72-83DCDBB0DCE6}" dt="2023-10-28T15:53:13.192" v="105"/>
          <ac:spMkLst>
            <pc:docMk/>
            <pc:sldMk cId="1769902544" sldId="258"/>
            <ac:spMk id="513" creationId="{D335A262-7106-4571-BE09-CFA60A9DB0FF}"/>
          </ac:spMkLst>
        </pc:spChg>
        <pc:spChg chg="add del">
          <ac:chgData name="Simona Baerel (2234815)" userId="S::2234815@student.uwtsd.ac.uk::8f64952d-b02a-4c2a-979f-7f895eacd706" providerId="AD" clId="Web-{F365DA12-ADEF-E349-AE72-83DCDBB0DCE6}" dt="2023-10-28T15:53:13.192" v="105"/>
          <ac:spMkLst>
            <pc:docMk/>
            <pc:sldMk cId="1769902544" sldId="258"/>
            <ac:spMk id="514" creationId="{7A6F043C-2A2A-4ECE-99FC-9670FAF956C5}"/>
          </ac:spMkLst>
        </pc:spChg>
        <pc:spChg chg="add del">
          <ac:chgData name="Simona Baerel (2234815)" userId="S::2234815@student.uwtsd.ac.uk::8f64952d-b02a-4c2a-979f-7f895eacd706" providerId="AD" clId="Web-{F365DA12-ADEF-E349-AE72-83DCDBB0DCE6}" dt="2023-10-28T15:53:13.192" v="105"/>
          <ac:spMkLst>
            <pc:docMk/>
            <pc:sldMk cId="1769902544" sldId="258"/>
            <ac:spMk id="515" creationId="{046FE5A8-8C9A-4D97-A7C4-214929653ACC}"/>
          </ac:spMkLst>
        </pc:spChg>
        <pc:spChg chg="add del">
          <ac:chgData name="Simona Baerel (2234815)" userId="S::2234815@student.uwtsd.ac.uk::8f64952d-b02a-4c2a-979f-7f895eacd706" providerId="AD" clId="Web-{F365DA12-ADEF-E349-AE72-83DCDBB0DCE6}" dt="2023-10-28T15:53:13.192" v="105"/>
          <ac:spMkLst>
            <pc:docMk/>
            <pc:sldMk cId="1769902544" sldId="258"/>
            <ac:spMk id="516" creationId="{B6297F2B-78AD-4022-83A4-78FC55E1136B}"/>
          </ac:spMkLst>
        </pc:spChg>
        <pc:spChg chg="add del">
          <ac:chgData name="Simona Baerel (2234815)" userId="S::2234815@student.uwtsd.ac.uk::8f64952d-b02a-4c2a-979f-7f895eacd706" providerId="AD" clId="Web-{F365DA12-ADEF-E349-AE72-83DCDBB0DCE6}" dt="2023-10-28T15:53:25.693" v="107"/>
          <ac:spMkLst>
            <pc:docMk/>
            <pc:sldMk cId="1769902544" sldId="258"/>
            <ac:spMk id="518" creationId="{D335A262-7106-4571-BE09-CFA60A9DB0FF}"/>
          </ac:spMkLst>
        </pc:spChg>
        <pc:spChg chg="add del">
          <ac:chgData name="Simona Baerel (2234815)" userId="S::2234815@student.uwtsd.ac.uk::8f64952d-b02a-4c2a-979f-7f895eacd706" providerId="AD" clId="Web-{F365DA12-ADEF-E349-AE72-83DCDBB0DCE6}" dt="2023-10-28T15:53:25.693" v="107"/>
          <ac:spMkLst>
            <pc:docMk/>
            <pc:sldMk cId="1769902544" sldId="258"/>
            <ac:spMk id="519" creationId="{7A6F043C-2A2A-4ECE-99FC-9670FAF956C5}"/>
          </ac:spMkLst>
        </pc:spChg>
        <pc:spChg chg="add del">
          <ac:chgData name="Simona Baerel (2234815)" userId="S::2234815@student.uwtsd.ac.uk::8f64952d-b02a-4c2a-979f-7f895eacd706" providerId="AD" clId="Web-{F365DA12-ADEF-E349-AE72-83DCDBB0DCE6}" dt="2023-10-28T15:53:25.693" v="107"/>
          <ac:spMkLst>
            <pc:docMk/>
            <pc:sldMk cId="1769902544" sldId="258"/>
            <ac:spMk id="520" creationId="{046FE5A8-8C9A-4D97-A7C4-214929653ACC}"/>
          </ac:spMkLst>
        </pc:spChg>
        <pc:spChg chg="add del">
          <ac:chgData name="Simona Baerel (2234815)" userId="S::2234815@student.uwtsd.ac.uk::8f64952d-b02a-4c2a-979f-7f895eacd706" providerId="AD" clId="Web-{F365DA12-ADEF-E349-AE72-83DCDBB0DCE6}" dt="2023-10-28T15:53:25.693" v="107"/>
          <ac:spMkLst>
            <pc:docMk/>
            <pc:sldMk cId="1769902544" sldId="258"/>
            <ac:spMk id="521" creationId="{B6297F2B-78AD-4022-83A4-78FC55E1136B}"/>
          </ac:spMkLst>
        </pc:spChg>
        <pc:spChg chg="add del">
          <ac:chgData name="Simona Baerel (2234815)" userId="S::2234815@student.uwtsd.ac.uk::8f64952d-b02a-4c2a-979f-7f895eacd706" providerId="AD" clId="Web-{F365DA12-ADEF-E349-AE72-83DCDBB0DCE6}" dt="2023-10-28T15:54:40.074" v="109"/>
          <ac:spMkLst>
            <pc:docMk/>
            <pc:sldMk cId="1769902544" sldId="258"/>
            <ac:spMk id="523" creationId="{CC5A27C5-BA1D-4372-9A44-03DAB06EB7CF}"/>
          </ac:spMkLst>
        </pc:spChg>
        <pc:spChg chg="add del">
          <ac:chgData name="Simona Baerel (2234815)" userId="S::2234815@student.uwtsd.ac.uk::8f64952d-b02a-4c2a-979f-7f895eacd706" providerId="AD" clId="Web-{F365DA12-ADEF-E349-AE72-83DCDBB0DCE6}" dt="2023-10-28T15:54:40.074" v="109"/>
          <ac:spMkLst>
            <pc:docMk/>
            <pc:sldMk cId="1769902544" sldId="258"/>
            <ac:spMk id="524" creationId="{186D3BA9-FEA3-49B7-B148-7ECC053E1283}"/>
          </ac:spMkLst>
        </pc:spChg>
        <pc:spChg chg="add del">
          <ac:chgData name="Simona Baerel (2234815)" userId="S::2234815@student.uwtsd.ac.uk::8f64952d-b02a-4c2a-979f-7f895eacd706" providerId="AD" clId="Web-{F365DA12-ADEF-E349-AE72-83DCDBB0DCE6}" dt="2023-10-28T15:54:40.074" v="109"/>
          <ac:spMkLst>
            <pc:docMk/>
            <pc:sldMk cId="1769902544" sldId="258"/>
            <ac:spMk id="525" creationId="{3D54E353-FDD6-42B5-B567-12C9232AC2E4}"/>
          </ac:spMkLst>
        </pc:spChg>
        <pc:spChg chg="add del">
          <ac:chgData name="Simona Baerel (2234815)" userId="S::2234815@student.uwtsd.ac.uk::8f64952d-b02a-4c2a-979f-7f895eacd706" providerId="AD" clId="Web-{F365DA12-ADEF-E349-AE72-83DCDBB0DCE6}" dt="2023-10-28T15:54:40.074" v="109"/>
          <ac:spMkLst>
            <pc:docMk/>
            <pc:sldMk cId="1769902544" sldId="258"/>
            <ac:spMk id="526" creationId="{DDAF221D-8B70-4DA2-8EC6-1B35600F83A0}"/>
          </ac:spMkLst>
        </pc:spChg>
        <pc:spChg chg="add del">
          <ac:chgData name="Simona Baerel (2234815)" userId="S::2234815@student.uwtsd.ac.uk::8f64952d-b02a-4c2a-979f-7f895eacd706" providerId="AD" clId="Web-{F365DA12-ADEF-E349-AE72-83DCDBB0DCE6}" dt="2023-10-28T15:54:40.074" v="109"/>
          <ac:spMkLst>
            <pc:docMk/>
            <pc:sldMk cId="1769902544" sldId="258"/>
            <ac:spMk id="527" creationId="{28DC658A-B0F6-46FC-ACE2-E243AD533C98}"/>
          </ac:spMkLst>
        </pc:spChg>
        <pc:spChg chg="add del">
          <ac:chgData name="Simona Baerel (2234815)" userId="S::2234815@student.uwtsd.ac.uk::8f64952d-b02a-4c2a-979f-7f895eacd706" providerId="AD" clId="Web-{F365DA12-ADEF-E349-AE72-83DCDBB0DCE6}" dt="2023-10-28T15:54:40.074" v="109"/>
          <ac:spMkLst>
            <pc:docMk/>
            <pc:sldMk cId="1769902544" sldId="258"/>
            <ac:spMk id="528" creationId="{A98F7AA8-63CB-43D4-96CA-C60D2638FE4F}"/>
          </ac:spMkLst>
        </pc:spChg>
        <pc:spChg chg="add del">
          <ac:chgData name="Simona Baerel (2234815)" userId="S::2234815@student.uwtsd.ac.uk::8f64952d-b02a-4c2a-979f-7f895eacd706" providerId="AD" clId="Web-{F365DA12-ADEF-E349-AE72-83DCDBB0DCE6}" dt="2023-10-28T15:54:40.074" v="109"/>
          <ac:spMkLst>
            <pc:docMk/>
            <pc:sldMk cId="1769902544" sldId="258"/>
            <ac:spMk id="529" creationId="{A9BE4EDE-6DC8-48E2-99F3-98CBCEAB6B39}"/>
          </ac:spMkLst>
        </pc:spChg>
        <pc:spChg chg="add del">
          <ac:chgData name="Simona Baerel (2234815)" userId="S::2234815@student.uwtsd.ac.uk::8f64952d-b02a-4c2a-979f-7f895eacd706" providerId="AD" clId="Web-{F365DA12-ADEF-E349-AE72-83DCDBB0DCE6}" dt="2023-10-28T15:54:40.074" v="109"/>
          <ac:spMkLst>
            <pc:docMk/>
            <pc:sldMk cId="1769902544" sldId="258"/>
            <ac:spMk id="530" creationId="{16F72A90-B900-47B2-8B00-49749A6F0766}"/>
          </ac:spMkLst>
        </pc:spChg>
        <pc:spChg chg="add del">
          <ac:chgData name="Simona Baerel (2234815)" userId="S::2234815@student.uwtsd.ac.uk::8f64952d-b02a-4c2a-979f-7f895eacd706" providerId="AD" clId="Web-{F365DA12-ADEF-E349-AE72-83DCDBB0DCE6}" dt="2023-10-28T15:54:40.074" v="109"/>
          <ac:spMkLst>
            <pc:docMk/>
            <pc:sldMk cId="1769902544" sldId="258"/>
            <ac:spMk id="531" creationId="{E2D05EDF-CB24-4761-95B4-BAD45742981D}"/>
          </ac:spMkLst>
        </pc:spChg>
        <pc:spChg chg="add del">
          <ac:chgData name="Simona Baerel (2234815)" userId="S::2234815@student.uwtsd.ac.uk::8f64952d-b02a-4c2a-979f-7f895eacd706" providerId="AD" clId="Web-{F365DA12-ADEF-E349-AE72-83DCDBB0DCE6}" dt="2023-10-28T15:54:58.262" v="111"/>
          <ac:spMkLst>
            <pc:docMk/>
            <pc:sldMk cId="1769902544" sldId="258"/>
            <ac:spMk id="533" creationId="{7025EFD5-738C-41B9-87FE-0C00E211BD8B}"/>
          </ac:spMkLst>
        </pc:spChg>
        <pc:spChg chg="add del">
          <ac:chgData name="Simona Baerel (2234815)" userId="S::2234815@student.uwtsd.ac.uk::8f64952d-b02a-4c2a-979f-7f895eacd706" providerId="AD" clId="Web-{F365DA12-ADEF-E349-AE72-83DCDBB0DCE6}" dt="2023-10-28T15:54:58.262" v="111"/>
          <ac:spMkLst>
            <pc:docMk/>
            <pc:sldMk cId="1769902544" sldId="258"/>
            <ac:spMk id="534" creationId="{835EF3DD-7D43-4A27-8967-A92FD8CC9365}"/>
          </ac:spMkLst>
        </pc:spChg>
        <pc:spChg chg="add del">
          <ac:chgData name="Simona Baerel (2234815)" userId="S::2234815@student.uwtsd.ac.uk::8f64952d-b02a-4c2a-979f-7f895eacd706" providerId="AD" clId="Web-{F365DA12-ADEF-E349-AE72-83DCDBB0DCE6}" dt="2023-10-28T15:55:03.013" v="113"/>
          <ac:spMkLst>
            <pc:docMk/>
            <pc:sldMk cId="1769902544" sldId="258"/>
            <ac:spMk id="536" creationId="{64C8907B-F259-4C46-9FA2-0C4CED526E36}"/>
          </ac:spMkLst>
        </pc:spChg>
        <pc:spChg chg="add del">
          <ac:chgData name="Simona Baerel (2234815)" userId="S::2234815@student.uwtsd.ac.uk::8f64952d-b02a-4c2a-979f-7f895eacd706" providerId="AD" clId="Web-{F365DA12-ADEF-E349-AE72-83DCDBB0DCE6}" dt="2023-10-28T15:55:03.013" v="113"/>
          <ac:spMkLst>
            <pc:docMk/>
            <pc:sldMk cId="1769902544" sldId="258"/>
            <ac:spMk id="537" creationId="{FEA3E6C2-0820-41EE-816A-5D9A9CB330C8}"/>
          </ac:spMkLst>
        </pc:spChg>
        <pc:spChg chg="add del">
          <ac:chgData name="Simona Baerel (2234815)" userId="S::2234815@student.uwtsd.ac.uk::8f64952d-b02a-4c2a-979f-7f895eacd706" providerId="AD" clId="Web-{F365DA12-ADEF-E349-AE72-83DCDBB0DCE6}" dt="2023-10-28T15:55:09.122" v="115"/>
          <ac:spMkLst>
            <pc:docMk/>
            <pc:sldMk cId="1769902544" sldId="258"/>
            <ac:spMk id="547" creationId="{072CF6CD-9ADF-4ACF-B224-1435C128471D}"/>
          </ac:spMkLst>
        </pc:spChg>
        <pc:spChg chg="add del">
          <ac:chgData name="Simona Baerel (2234815)" userId="S::2234815@student.uwtsd.ac.uk::8f64952d-b02a-4c2a-979f-7f895eacd706" providerId="AD" clId="Web-{F365DA12-ADEF-E349-AE72-83DCDBB0DCE6}" dt="2023-10-28T15:55:09.122" v="115"/>
          <ac:spMkLst>
            <pc:docMk/>
            <pc:sldMk cId="1769902544" sldId="258"/>
            <ac:spMk id="548" creationId="{65EBF370-B16E-4D28-8E6C-5463F6BC87FA}"/>
          </ac:spMkLst>
        </pc:spChg>
        <pc:spChg chg="add del">
          <ac:chgData name="Simona Baerel (2234815)" userId="S::2234815@student.uwtsd.ac.uk::8f64952d-b02a-4c2a-979f-7f895eacd706" providerId="AD" clId="Web-{F365DA12-ADEF-E349-AE72-83DCDBB0DCE6}" dt="2023-10-28T15:55:09.122" v="115"/>
          <ac:spMkLst>
            <pc:docMk/>
            <pc:sldMk cId="1769902544" sldId="258"/>
            <ac:spMk id="549" creationId="{F7A81BF9-B4D0-4FFB-BF45-39BA042D5261}"/>
          </ac:spMkLst>
        </pc:spChg>
        <pc:spChg chg="add del">
          <ac:chgData name="Simona Baerel (2234815)" userId="S::2234815@student.uwtsd.ac.uk::8f64952d-b02a-4c2a-979f-7f895eacd706" providerId="AD" clId="Web-{F365DA12-ADEF-E349-AE72-83DCDBB0DCE6}" dt="2023-10-28T15:55:09.122" v="115"/>
          <ac:spMkLst>
            <pc:docMk/>
            <pc:sldMk cId="1769902544" sldId="258"/>
            <ac:spMk id="550" creationId="{96B6E4CD-509B-4E34-BC1B-B8AFA4F10A35}"/>
          </ac:spMkLst>
        </pc:spChg>
        <pc:spChg chg="add del">
          <ac:chgData name="Simona Baerel (2234815)" userId="S::2234815@student.uwtsd.ac.uk::8f64952d-b02a-4c2a-979f-7f895eacd706" providerId="AD" clId="Web-{F365DA12-ADEF-E349-AE72-83DCDBB0DCE6}" dt="2023-10-28T15:55:09.122" v="115"/>
          <ac:spMkLst>
            <pc:docMk/>
            <pc:sldMk cId="1769902544" sldId="258"/>
            <ac:spMk id="551" creationId="{1A301E43-CD31-4D97-9016-5EB55ADDC0BF}"/>
          </ac:spMkLst>
        </pc:spChg>
        <pc:spChg chg="add del">
          <ac:chgData name="Simona Baerel (2234815)" userId="S::2234815@student.uwtsd.ac.uk::8f64952d-b02a-4c2a-979f-7f895eacd706" providerId="AD" clId="Web-{F365DA12-ADEF-E349-AE72-83DCDBB0DCE6}" dt="2023-10-28T15:55:09.122" v="115"/>
          <ac:spMkLst>
            <pc:docMk/>
            <pc:sldMk cId="1769902544" sldId="258"/>
            <ac:spMk id="552" creationId="{22F16006-4320-4087-9635-5DE1EC82E1A7}"/>
          </ac:spMkLst>
        </pc:spChg>
        <pc:spChg chg="add del">
          <ac:chgData name="Simona Baerel (2234815)" userId="S::2234815@student.uwtsd.ac.uk::8f64952d-b02a-4c2a-979f-7f895eacd706" providerId="AD" clId="Web-{F365DA12-ADEF-E349-AE72-83DCDBB0DCE6}" dt="2023-10-28T15:55:09.122" v="115"/>
          <ac:spMkLst>
            <pc:docMk/>
            <pc:sldMk cId="1769902544" sldId="258"/>
            <ac:spMk id="553" creationId="{412FD744-7FB4-48B0-AEF1-F09F6B73C2C5}"/>
          </ac:spMkLst>
        </pc:spChg>
        <pc:spChg chg="add del">
          <ac:chgData name="Simona Baerel (2234815)" userId="S::2234815@student.uwtsd.ac.uk::8f64952d-b02a-4c2a-979f-7f895eacd706" providerId="AD" clId="Web-{F365DA12-ADEF-E349-AE72-83DCDBB0DCE6}" dt="2023-10-28T15:55:09.122" v="115"/>
          <ac:spMkLst>
            <pc:docMk/>
            <pc:sldMk cId="1769902544" sldId="258"/>
            <ac:spMk id="554" creationId="{B1014708-73E2-458A-9876-E1199AD5C656}"/>
          </ac:spMkLst>
        </pc:spChg>
        <pc:spChg chg="add del">
          <ac:chgData name="Simona Baerel (2234815)" userId="S::2234815@student.uwtsd.ac.uk::8f64952d-b02a-4c2a-979f-7f895eacd706" providerId="AD" clId="Web-{F365DA12-ADEF-E349-AE72-83DCDBB0DCE6}" dt="2023-10-28T15:55:16.685" v="117"/>
          <ac:spMkLst>
            <pc:docMk/>
            <pc:sldMk cId="1769902544" sldId="258"/>
            <ac:spMk id="556" creationId="{6A84B152-3496-4C52-AF08-97AFFC09DD2C}"/>
          </ac:spMkLst>
        </pc:spChg>
        <pc:spChg chg="add del">
          <ac:chgData name="Simona Baerel (2234815)" userId="S::2234815@student.uwtsd.ac.uk::8f64952d-b02a-4c2a-979f-7f895eacd706" providerId="AD" clId="Web-{F365DA12-ADEF-E349-AE72-83DCDBB0DCE6}" dt="2023-10-28T15:55:16.685" v="117"/>
          <ac:spMkLst>
            <pc:docMk/>
            <pc:sldMk cId="1769902544" sldId="258"/>
            <ac:spMk id="557" creationId="{6B2ADB95-0FA3-4BD7-A8AC-89D014A83E5B}"/>
          </ac:spMkLst>
        </pc:spChg>
        <pc:spChg chg="add del">
          <ac:chgData name="Simona Baerel (2234815)" userId="S::2234815@student.uwtsd.ac.uk::8f64952d-b02a-4c2a-979f-7f895eacd706" providerId="AD" clId="Web-{F365DA12-ADEF-E349-AE72-83DCDBB0DCE6}" dt="2023-10-28T15:55:16.685" v="117"/>
          <ac:spMkLst>
            <pc:docMk/>
            <pc:sldMk cId="1769902544" sldId="258"/>
            <ac:spMk id="558" creationId="{C924DBCE-E731-4B22-8181-A39C1D86276C}"/>
          </ac:spMkLst>
        </pc:spChg>
        <pc:spChg chg="add del">
          <ac:chgData name="Simona Baerel (2234815)" userId="S::2234815@student.uwtsd.ac.uk::8f64952d-b02a-4c2a-979f-7f895eacd706" providerId="AD" clId="Web-{F365DA12-ADEF-E349-AE72-83DCDBB0DCE6}" dt="2023-10-28T15:55:16.685" v="117"/>
          <ac:spMkLst>
            <pc:docMk/>
            <pc:sldMk cId="1769902544" sldId="258"/>
            <ac:spMk id="559" creationId="{4CBF9756-6AC8-4C65-84DF-56FBFFA1D873}"/>
          </ac:spMkLst>
        </pc:spChg>
        <pc:spChg chg="add del">
          <ac:chgData name="Simona Baerel (2234815)" userId="S::2234815@student.uwtsd.ac.uk::8f64952d-b02a-4c2a-979f-7f895eacd706" providerId="AD" clId="Web-{F365DA12-ADEF-E349-AE72-83DCDBB0DCE6}" dt="2023-10-28T15:55:16.685" v="117"/>
          <ac:spMkLst>
            <pc:docMk/>
            <pc:sldMk cId="1769902544" sldId="258"/>
            <ac:spMk id="560" creationId="{2D385988-EAAF-4C27-AF8A-2BFBECAF3D4F}"/>
          </ac:spMkLst>
        </pc:spChg>
        <pc:spChg chg="add del">
          <ac:chgData name="Simona Baerel (2234815)" userId="S::2234815@student.uwtsd.ac.uk::8f64952d-b02a-4c2a-979f-7f895eacd706" providerId="AD" clId="Web-{F365DA12-ADEF-E349-AE72-83DCDBB0DCE6}" dt="2023-10-28T15:55:16.685" v="117"/>
          <ac:spMkLst>
            <pc:docMk/>
            <pc:sldMk cId="1769902544" sldId="258"/>
            <ac:spMk id="562" creationId="{B621D332-7329-4994-8836-C429A51B7549}"/>
          </ac:spMkLst>
        </pc:spChg>
        <pc:spChg chg="add del">
          <ac:chgData name="Simona Baerel (2234815)" userId="S::2234815@student.uwtsd.ac.uk::8f64952d-b02a-4c2a-979f-7f895eacd706" providerId="AD" clId="Web-{F365DA12-ADEF-E349-AE72-83DCDBB0DCE6}" dt="2023-10-28T15:55:16.685" v="117"/>
          <ac:spMkLst>
            <pc:docMk/>
            <pc:sldMk cId="1769902544" sldId="258"/>
            <ac:spMk id="563" creationId="{2D20F754-35A9-4508-BE3C-C59996D1437B}"/>
          </ac:spMkLst>
        </pc:spChg>
        <pc:spChg chg="add del">
          <ac:chgData name="Simona Baerel (2234815)" userId="S::2234815@student.uwtsd.ac.uk::8f64952d-b02a-4c2a-979f-7f895eacd706" providerId="AD" clId="Web-{F365DA12-ADEF-E349-AE72-83DCDBB0DCE6}" dt="2023-10-28T15:55:24.123" v="123"/>
          <ac:spMkLst>
            <pc:docMk/>
            <pc:sldMk cId="1769902544" sldId="258"/>
            <ac:spMk id="570" creationId="{02F50BCB-B7AB-460B-8D05-5B30DEC8EC97}"/>
          </ac:spMkLst>
        </pc:spChg>
        <pc:spChg chg="add del">
          <ac:chgData name="Simona Baerel (2234815)" userId="S::2234815@student.uwtsd.ac.uk::8f64952d-b02a-4c2a-979f-7f895eacd706" providerId="AD" clId="Web-{F365DA12-ADEF-E349-AE72-83DCDBB0DCE6}" dt="2023-10-28T15:55:24.123" v="123"/>
          <ac:spMkLst>
            <pc:docMk/>
            <pc:sldMk cId="1769902544" sldId="258"/>
            <ac:spMk id="571" creationId="{186D3BA9-FEA3-49B7-B148-7ECC053E1283}"/>
          </ac:spMkLst>
        </pc:spChg>
        <pc:spChg chg="add del">
          <ac:chgData name="Simona Baerel (2234815)" userId="S::2234815@student.uwtsd.ac.uk::8f64952d-b02a-4c2a-979f-7f895eacd706" providerId="AD" clId="Web-{F365DA12-ADEF-E349-AE72-83DCDBB0DCE6}" dt="2023-10-28T15:55:24.123" v="123"/>
          <ac:spMkLst>
            <pc:docMk/>
            <pc:sldMk cId="1769902544" sldId="258"/>
            <ac:spMk id="572" creationId="{A9BE4EDE-6DC8-48E2-99F3-98CBCEAB6B39}"/>
          </ac:spMkLst>
        </pc:spChg>
        <pc:spChg chg="add del">
          <ac:chgData name="Simona Baerel (2234815)" userId="S::2234815@student.uwtsd.ac.uk::8f64952d-b02a-4c2a-979f-7f895eacd706" providerId="AD" clId="Web-{F365DA12-ADEF-E349-AE72-83DCDBB0DCE6}" dt="2023-10-28T15:55:24.123" v="123"/>
          <ac:spMkLst>
            <pc:docMk/>
            <pc:sldMk cId="1769902544" sldId="258"/>
            <ac:spMk id="573" creationId="{28DC658A-B0F6-46FC-ACE2-E243AD533C98}"/>
          </ac:spMkLst>
        </pc:spChg>
        <pc:spChg chg="add del">
          <ac:chgData name="Simona Baerel (2234815)" userId="S::2234815@student.uwtsd.ac.uk::8f64952d-b02a-4c2a-979f-7f895eacd706" providerId="AD" clId="Web-{F365DA12-ADEF-E349-AE72-83DCDBB0DCE6}" dt="2023-10-28T15:55:24.123" v="123"/>
          <ac:spMkLst>
            <pc:docMk/>
            <pc:sldMk cId="1769902544" sldId="258"/>
            <ac:spMk id="574" creationId="{A98F7AA8-63CB-43D4-96CA-C60D2638FE4F}"/>
          </ac:spMkLst>
        </pc:spChg>
        <pc:spChg chg="add del">
          <ac:chgData name="Simona Baerel (2234815)" userId="S::2234815@student.uwtsd.ac.uk::8f64952d-b02a-4c2a-979f-7f895eacd706" providerId="AD" clId="Web-{F365DA12-ADEF-E349-AE72-83DCDBB0DCE6}" dt="2023-10-28T15:55:24.123" v="123"/>
          <ac:spMkLst>
            <pc:docMk/>
            <pc:sldMk cId="1769902544" sldId="258"/>
            <ac:spMk id="575" creationId="{DDAF221D-8B70-4DA2-8EC6-1B35600F83A0}"/>
          </ac:spMkLst>
        </pc:spChg>
        <pc:spChg chg="add del">
          <ac:chgData name="Simona Baerel (2234815)" userId="S::2234815@student.uwtsd.ac.uk::8f64952d-b02a-4c2a-979f-7f895eacd706" providerId="AD" clId="Web-{F365DA12-ADEF-E349-AE72-83DCDBB0DCE6}" dt="2023-10-28T15:55:24.123" v="123"/>
          <ac:spMkLst>
            <pc:docMk/>
            <pc:sldMk cId="1769902544" sldId="258"/>
            <ac:spMk id="576" creationId="{16F72A90-B900-47B2-8B00-49749A6F0766}"/>
          </ac:spMkLst>
        </pc:spChg>
        <pc:spChg chg="add del">
          <ac:chgData name="Simona Baerel (2234815)" userId="S::2234815@student.uwtsd.ac.uk::8f64952d-b02a-4c2a-979f-7f895eacd706" providerId="AD" clId="Web-{F365DA12-ADEF-E349-AE72-83DCDBB0DCE6}" dt="2023-10-28T15:55:24.123" v="123"/>
          <ac:spMkLst>
            <pc:docMk/>
            <pc:sldMk cId="1769902544" sldId="258"/>
            <ac:spMk id="577" creationId="{E2D05EDF-CB24-4761-95B4-BAD45742981D}"/>
          </ac:spMkLst>
        </pc:spChg>
        <pc:spChg chg="add del">
          <ac:chgData name="Simona Baerel (2234815)" userId="S::2234815@student.uwtsd.ac.uk::8f64952d-b02a-4c2a-979f-7f895eacd706" providerId="AD" clId="Web-{F365DA12-ADEF-E349-AE72-83DCDBB0DCE6}" dt="2023-10-28T15:55:29.279" v="125"/>
          <ac:spMkLst>
            <pc:docMk/>
            <pc:sldMk cId="1769902544" sldId="258"/>
            <ac:spMk id="579" creationId="{E10650BA-D090-4A23-98E3-B48BBAEA9201}"/>
          </ac:spMkLst>
        </pc:spChg>
        <pc:spChg chg="add del">
          <ac:chgData name="Simona Baerel (2234815)" userId="S::2234815@student.uwtsd.ac.uk::8f64952d-b02a-4c2a-979f-7f895eacd706" providerId="AD" clId="Web-{F365DA12-ADEF-E349-AE72-83DCDBB0DCE6}" dt="2023-10-28T15:56:09.890" v="128"/>
          <ac:spMkLst>
            <pc:docMk/>
            <pc:sldMk cId="1769902544" sldId="258"/>
            <ac:spMk id="591" creationId="{6A84B152-3496-4C52-AF08-97AFFC09DD2C}"/>
          </ac:spMkLst>
        </pc:spChg>
        <pc:spChg chg="add del">
          <ac:chgData name="Simona Baerel (2234815)" userId="S::2234815@student.uwtsd.ac.uk::8f64952d-b02a-4c2a-979f-7f895eacd706" providerId="AD" clId="Web-{F365DA12-ADEF-E349-AE72-83DCDBB0DCE6}" dt="2023-10-28T15:56:09.890" v="128"/>
          <ac:spMkLst>
            <pc:docMk/>
            <pc:sldMk cId="1769902544" sldId="258"/>
            <ac:spMk id="593" creationId="{6B2ADB95-0FA3-4BD7-A8AC-89D014A83E5B}"/>
          </ac:spMkLst>
        </pc:spChg>
        <pc:spChg chg="add del">
          <ac:chgData name="Simona Baerel (2234815)" userId="S::2234815@student.uwtsd.ac.uk::8f64952d-b02a-4c2a-979f-7f895eacd706" providerId="AD" clId="Web-{F365DA12-ADEF-E349-AE72-83DCDBB0DCE6}" dt="2023-10-28T15:56:09.890" v="128"/>
          <ac:spMkLst>
            <pc:docMk/>
            <pc:sldMk cId="1769902544" sldId="258"/>
            <ac:spMk id="595" creationId="{C924DBCE-E731-4B22-8181-A39C1D86276C}"/>
          </ac:spMkLst>
        </pc:spChg>
        <pc:spChg chg="add del">
          <ac:chgData name="Simona Baerel (2234815)" userId="S::2234815@student.uwtsd.ac.uk::8f64952d-b02a-4c2a-979f-7f895eacd706" providerId="AD" clId="Web-{F365DA12-ADEF-E349-AE72-83DCDBB0DCE6}" dt="2023-10-28T15:56:09.890" v="128"/>
          <ac:spMkLst>
            <pc:docMk/>
            <pc:sldMk cId="1769902544" sldId="258"/>
            <ac:spMk id="597" creationId="{4CBF9756-6AC8-4C65-84DF-56FBFFA1D873}"/>
          </ac:spMkLst>
        </pc:spChg>
        <pc:spChg chg="add del">
          <ac:chgData name="Simona Baerel (2234815)" userId="S::2234815@student.uwtsd.ac.uk::8f64952d-b02a-4c2a-979f-7f895eacd706" providerId="AD" clId="Web-{F365DA12-ADEF-E349-AE72-83DCDBB0DCE6}" dt="2023-10-28T15:56:09.890" v="128"/>
          <ac:spMkLst>
            <pc:docMk/>
            <pc:sldMk cId="1769902544" sldId="258"/>
            <ac:spMk id="599" creationId="{2D385988-EAAF-4C27-AF8A-2BFBECAF3D4F}"/>
          </ac:spMkLst>
        </pc:spChg>
        <pc:spChg chg="add del">
          <ac:chgData name="Simona Baerel (2234815)" userId="S::2234815@student.uwtsd.ac.uk::8f64952d-b02a-4c2a-979f-7f895eacd706" providerId="AD" clId="Web-{F365DA12-ADEF-E349-AE72-83DCDBB0DCE6}" dt="2023-10-28T15:56:09.890" v="128"/>
          <ac:spMkLst>
            <pc:docMk/>
            <pc:sldMk cId="1769902544" sldId="258"/>
            <ac:spMk id="603" creationId="{B621D332-7329-4994-8836-C429A51B7549}"/>
          </ac:spMkLst>
        </pc:spChg>
        <pc:spChg chg="add del">
          <ac:chgData name="Simona Baerel (2234815)" userId="S::2234815@student.uwtsd.ac.uk::8f64952d-b02a-4c2a-979f-7f895eacd706" providerId="AD" clId="Web-{F365DA12-ADEF-E349-AE72-83DCDBB0DCE6}" dt="2023-10-28T15:56:09.890" v="128"/>
          <ac:spMkLst>
            <pc:docMk/>
            <pc:sldMk cId="1769902544" sldId="258"/>
            <ac:spMk id="605" creationId="{2D20F754-35A9-4508-BE3C-C59996D1437B}"/>
          </ac:spMkLst>
        </pc:spChg>
        <pc:spChg chg="add del">
          <ac:chgData name="Simona Baerel (2234815)" userId="S::2234815@student.uwtsd.ac.uk::8f64952d-b02a-4c2a-979f-7f895eacd706" providerId="AD" clId="Web-{F365DA12-ADEF-E349-AE72-83DCDBB0DCE6}" dt="2023-10-28T15:56:17.640" v="130"/>
          <ac:spMkLst>
            <pc:docMk/>
            <pc:sldMk cId="1769902544" sldId="258"/>
            <ac:spMk id="607" creationId="{B86AA2DA-281A-4806-8977-D617AEAC830F}"/>
          </ac:spMkLst>
        </pc:spChg>
        <pc:spChg chg="add del">
          <ac:chgData name="Simona Baerel (2234815)" userId="S::2234815@student.uwtsd.ac.uk::8f64952d-b02a-4c2a-979f-7f895eacd706" providerId="AD" clId="Web-{F365DA12-ADEF-E349-AE72-83DCDBB0DCE6}" dt="2023-10-28T15:56:17.640" v="130"/>
          <ac:spMkLst>
            <pc:docMk/>
            <pc:sldMk cId="1769902544" sldId="258"/>
            <ac:spMk id="608" creationId="{64185774-6FC0-4B8D-A8DB-A8854688960B}"/>
          </ac:spMkLst>
        </pc:spChg>
        <pc:spChg chg="add del">
          <ac:chgData name="Simona Baerel (2234815)" userId="S::2234815@student.uwtsd.ac.uk::8f64952d-b02a-4c2a-979f-7f895eacd706" providerId="AD" clId="Web-{F365DA12-ADEF-E349-AE72-83DCDBB0DCE6}" dt="2023-10-28T15:56:17.640" v="130"/>
          <ac:spMkLst>
            <pc:docMk/>
            <pc:sldMk cId="1769902544" sldId="258"/>
            <ac:spMk id="609" creationId="{B7D3B4FC-79F4-47D2-9D79-DA876E6AD813}"/>
          </ac:spMkLst>
        </pc:spChg>
        <pc:spChg chg="add del">
          <ac:chgData name="Simona Baerel (2234815)" userId="S::2234815@student.uwtsd.ac.uk::8f64952d-b02a-4c2a-979f-7f895eacd706" providerId="AD" clId="Web-{F365DA12-ADEF-E349-AE72-83DCDBB0DCE6}" dt="2023-10-28T15:56:17.640" v="130"/>
          <ac:spMkLst>
            <pc:docMk/>
            <pc:sldMk cId="1769902544" sldId="258"/>
            <ac:spMk id="610" creationId="{2775D660-3127-4688-9782-F7C4639B1691}"/>
          </ac:spMkLst>
        </pc:spChg>
        <pc:spChg chg="add del">
          <ac:chgData name="Simona Baerel (2234815)" userId="S::2234815@student.uwtsd.ac.uk::8f64952d-b02a-4c2a-979f-7f895eacd706" providerId="AD" clId="Web-{F365DA12-ADEF-E349-AE72-83DCDBB0DCE6}" dt="2023-10-28T15:56:32.302" v="132"/>
          <ac:spMkLst>
            <pc:docMk/>
            <pc:sldMk cId="1769902544" sldId="258"/>
            <ac:spMk id="612" creationId="{5D13CC36-B950-4F02-9BAF-9A7EB267398C}"/>
          </ac:spMkLst>
        </pc:spChg>
        <pc:spChg chg="add del">
          <ac:chgData name="Simona Baerel (2234815)" userId="S::2234815@student.uwtsd.ac.uk::8f64952d-b02a-4c2a-979f-7f895eacd706" providerId="AD" clId="Web-{F365DA12-ADEF-E349-AE72-83DCDBB0DCE6}" dt="2023-10-28T15:56:32.302" v="132"/>
          <ac:spMkLst>
            <pc:docMk/>
            <pc:sldMk cId="1769902544" sldId="258"/>
            <ac:spMk id="613" creationId="{D1BDED99-B35B-4FEE-A274-8E8DB6FEEECF}"/>
          </ac:spMkLst>
        </pc:spChg>
        <pc:spChg chg="add del">
          <ac:chgData name="Simona Baerel (2234815)" userId="S::2234815@student.uwtsd.ac.uk::8f64952d-b02a-4c2a-979f-7f895eacd706" providerId="AD" clId="Web-{F365DA12-ADEF-E349-AE72-83DCDBB0DCE6}" dt="2023-10-28T15:56:36.474" v="134"/>
          <ac:spMkLst>
            <pc:docMk/>
            <pc:sldMk cId="1769902544" sldId="258"/>
            <ac:spMk id="615" creationId="{45D37F4E-DDB4-456B-97E0-9937730A039F}"/>
          </ac:spMkLst>
        </pc:spChg>
        <pc:spChg chg="add del">
          <ac:chgData name="Simona Baerel (2234815)" userId="S::2234815@student.uwtsd.ac.uk::8f64952d-b02a-4c2a-979f-7f895eacd706" providerId="AD" clId="Web-{F365DA12-ADEF-E349-AE72-83DCDBB0DCE6}" dt="2023-10-28T15:56:36.474" v="134"/>
          <ac:spMkLst>
            <pc:docMk/>
            <pc:sldMk cId="1769902544" sldId="258"/>
            <ac:spMk id="616" creationId="{B2DD41CD-8F47-4F56-AD12-4E2FF7696987}"/>
          </ac:spMkLst>
        </pc:spChg>
        <pc:spChg chg="add del">
          <ac:chgData name="Simona Baerel (2234815)" userId="S::2234815@student.uwtsd.ac.uk::8f64952d-b02a-4c2a-979f-7f895eacd706" providerId="AD" clId="Web-{F365DA12-ADEF-E349-AE72-83DCDBB0DCE6}" dt="2023-10-28T15:56:38.958" v="136"/>
          <ac:spMkLst>
            <pc:docMk/>
            <pc:sldMk cId="1769902544" sldId="258"/>
            <ac:spMk id="618" creationId="{DB304A14-32D0-4873-B914-423ED7B8DAFD}"/>
          </ac:spMkLst>
        </pc:spChg>
        <pc:spChg chg="add del">
          <ac:chgData name="Simona Baerel (2234815)" userId="S::2234815@student.uwtsd.ac.uk::8f64952d-b02a-4c2a-979f-7f895eacd706" providerId="AD" clId="Web-{F365DA12-ADEF-E349-AE72-83DCDBB0DCE6}" dt="2023-10-28T15:56:38.958" v="136"/>
          <ac:spMkLst>
            <pc:docMk/>
            <pc:sldMk cId="1769902544" sldId="258"/>
            <ac:spMk id="619" creationId="{1D460C86-854F-4FB3-ABC2-E823D8FEB9DB}"/>
          </ac:spMkLst>
        </pc:spChg>
        <pc:spChg chg="add del">
          <ac:chgData name="Simona Baerel (2234815)" userId="S::2234815@student.uwtsd.ac.uk::8f64952d-b02a-4c2a-979f-7f895eacd706" providerId="AD" clId="Web-{F365DA12-ADEF-E349-AE72-83DCDBB0DCE6}" dt="2023-10-28T15:56:38.958" v="136"/>
          <ac:spMkLst>
            <pc:docMk/>
            <pc:sldMk cId="1769902544" sldId="258"/>
            <ac:spMk id="620" creationId="{BB48116A-278A-4CC5-89D3-9DE8E8FF1245}"/>
          </ac:spMkLst>
        </pc:spChg>
        <pc:spChg chg="add del">
          <ac:chgData name="Simona Baerel (2234815)" userId="S::2234815@student.uwtsd.ac.uk::8f64952d-b02a-4c2a-979f-7f895eacd706" providerId="AD" clId="Web-{F365DA12-ADEF-E349-AE72-83DCDBB0DCE6}" dt="2023-10-28T15:56:43.115" v="138"/>
          <ac:spMkLst>
            <pc:docMk/>
            <pc:sldMk cId="1769902544" sldId="258"/>
            <ac:spMk id="622" creationId="{B66D7F65-E9B6-4775-8355-D095CC73C1C8}"/>
          </ac:spMkLst>
        </pc:spChg>
        <pc:spChg chg="add del">
          <ac:chgData name="Simona Baerel (2234815)" userId="S::2234815@student.uwtsd.ac.uk::8f64952d-b02a-4c2a-979f-7f895eacd706" providerId="AD" clId="Web-{F365DA12-ADEF-E349-AE72-83DCDBB0DCE6}" dt="2023-10-28T15:56:43.115" v="138"/>
          <ac:spMkLst>
            <pc:docMk/>
            <pc:sldMk cId="1769902544" sldId="258"/>
            <ac:spMk id="623" creationId="{61707E60-CEC9-4661-AA82-69242EB4BDC3}"/>
          </ac:spMkLst>
        </pc:spChg>
        <pc:spChg chg="add del">
          <ac:chgData name="Simona Baerel (2234815)" userId="S::2234815@student.uwtsd.ac.uk::8f64952d-b02a-4c2a-979f-7f895eacd706" providerId="AD" clId="Web-{F365DA12-ADEF-E349-AE72-83DCDBB0DCE6}" dt="2023-10-28T15:56:43.115" v="138"/>
          <ac:spMkLst>
            <pc:docMk/>
            <pc:sldMk cId="1769902544" sldId="258"/>
            <ac:spMk id="624" creationId="{8F035CD8-AE30-4146-96F2-036B0CE5E4F3}"/>
          </ac:spMkLst>
        </pc:spChg>
        <pc:spChg chg="add del">
          <ac:chgData name="Simona Baerel (2234815)" userId="S::2234815@student.uwtsd.ac.uk::8f64952d-b02a-4c2a-979f-7f895eacd706" providerId="AD" clId="Web-{F365DA12-ADEF-E349-AE72-83DCDBB0DCE6}" dt="2023-10-28T15:56:45.599" v="140"/>
          <ac:spMkLst>
            <pc:docMk/>
            <pc:sldMk cId="1769902544" sldId="258"/>
            <ac:spMk id="626" creationId="{4F7EBAE4-9945-4473-9E34-B2C66EA0F03D}"/>
          </ac:spMkLst>
        </pc:spChg>
        <pc:spChg chg="add del">
          <ac:chgData name="Simona Baerel (2234815)" userId="S::2234815@student.uwtsd.ac.uk::8f64952d-b02a-4c2a-979f-7f895eacd706" providerId="AD" clId="Web-{F365DA12-ADEF-E349-AE72-83DCDBB0DCE6}" dt="2023-10-28T15:56:45.599" v="140"/>
          <ac:spMkLst>
            <pc:docMk/>
            <pc:sldMk cId="1769902544" sldId="258"/>
            <ac:spMk id="627" creationId="{70BEB1E7-2F88-40BC-B73D-42E5B6F80BFC}"/>
          </ac:spMkLst>
        </pc:spChg>
        <pc:spChg chg="add del">
          <ac:chgData name="Simona Baerel (2234815)" userId="S::2234815@student.uwtsd.ac.uk::8f64952d-b02a-4c2a-979f-7f895eacd706" providerId="AD" clId="Web-{F365DA12-ADEF-E349-AE72-83DCDBB0DCE6}" dt="2023-10-28T15:56:45.599" v="140"/>
          <ac:spMkLst>
            <pc:docMk/>
            <pc:sldMk cId="1769902544" sldId="258"/>
            <ac:spMk id="628" creationId="{A7B99495-F43F-4D80-A44F-2CB4764EB90B}"/>
          </ac:spMkLst>
        </pc:spChg>
        <pc:spChg chg="add del">
          <ac:chgData name="Simona Baerel (2234815)" userId="S::2234815@student.uwtsd.ac.uk::8f64952d-b02a-4c2a-979f-7f895eacd706" providerId="AD" clId="Web-{F365DA12-ADEF-E349-AE72-83DCDBB0DCE6}" dt="2023-10-28T15:56:48.115" v="142"/>
          <ac:spMkLst>
            <pc:docMk/>
            <pc:sldMk cId="1769902544" sldId="258"/>
            <ac:spMk id="630" creationId="{BFCBA134-9932-4625-92F2-ADE52ACE1BD6}"/>
          </ac:spMkLst>
        </pc:spChg>
        <pc:spChg chg="add del">
          <ac:chgData name="Simona Baerel (2234815)" userId="S::2234815@student.uwtsd.ac.uk::8f64952d-b02a-4c2a-979f-7f895eacd706" providerId="AD" clId="Web-{F365DA12-ADEF-E349-AE72-83DCDBB0DCE6}" dt="2023-10-28T15:56:48.115" v="142"/>
          <ac:spMkLst>
            <pc:docMk/>
            <pc:sldMk cId="1769902544" sldId="258"/>
            <ac:spMk id="631" creationId="{78B28E4E-0110-46E1-92BB-3DB2BAA5E975}"/>
          </ac:spMkLst>
        </pc:spChg>
        <pc:spChg chg="add del">
          <ac:chgData name="Simona Baerel (2234815)" userId="S::2234815@student.uwtsd.ac.uk::8f64952d-b02a-4c2a-979f-7f895eacd706" providerId="AD" clId="Web-{F365DA12-ADEF-E349-AE72-83DCDBB0DCE6}" dt="2023-10-28T15:56:48.115" v="142"/>
          <ac:spMkLst>
            <pc:docMk/>
            <pc:sldMk cId="1769902544" sldId="258"/>
            <ac:spMk id="632" creationId="{048EB4C9-ACAF-4CCA-BA6E-9314431923B2}"/>
          </ac:spMkLst>
        </pc:spChg>
        <pc:spChg chg="add del">
          <ac:chgData name="Simona Baerel (2234815)" userId="S::2234815@student.uwtsd.ac.uk::8f64952d-b02a-4c2a-979f-7f895eacd706" providerId="AD" clId="Web-{F365DA12-ADEF-E349-AE72-83DCDBB0DCE6}" dt="2023-10-28T15:56:48.115" v="142"/>
          <ac:spMkLst>
            <pc:docMk/>
            <pc:sldMk cId="1769902544" sldId="258"/>
            <ac:spMk id="633" creationId="{A63313B7-3007-48A7-BE97-9A74C1121EF2}"/>
          </ac:spMkLst>
        </pc:spChg>
        <pc:spChg chg="add del">
          <ac:chgData name="Simona Baerel (2234815)" userId="S::2234815@student.uwtsd.ac.uk::8f64952d-b02a-4c2a-979f-7f895eacd706" providerId="AD" clId="Web-{F365DA12-ADEF-E349-AE72-83DCDBB0DCE6}" dt="2023-10-28T15:56:48.115" v="142"/>
          <ac:spMkLst>
            <pc:docMk/>
            <pc:sldMk cId="1769902544" sldId="258"/>
            <ac:spMk id="634" creationId="{3FD46A31-BFB8-4D6E-8A49-A2DC0DEDACBB}"/>
          </ac:spMkLst>
        </pc:spChg>
        <pc:spChg chg="add del">
          <ac:chgData name="Simona Baerel (2234815)" userId="S::2234815@student.uwtsd.ac.uk::8f64952d-b02a-4c2a-979f-7f895eacd706" providerId="AD" clId="Web-{F365DA12-ADEF-E349-AE72-83DCDBB0DCE6}" dt="2023-10-28T15:56:50.599" v="144"/>
          <ac:spMkLst>
            <pc:docMk/>
            <pc:sldMk cId="1769902544" sldId="258"/>
            <ac:spMk id="636" creationId="{1CD81A2A-6ED4-4EF4-A14C-912D31E14800}"/>
          </ac:spMkLst>
        </pc:spChg>
        <pc:spChg chg="add del">
          <ac:chgData name="Simona Baerel (2234815)" userId="S::2234815@student.uwtsd.ac.uk::8f64952d-b02a-4c2a-979f-7f895eacd706" providerId="AD" clId="Web-{F365DA12-ADEF-E349-AE72-83DCDBB0DCE6}" dt="2023-10-28T15:56:50.599" v="144"/>
          <ac:spMkLst>
            <pc:docMk/>
            <pc:sldMk cId="1769902544" sldId="258"/>
            <ac:spMk id="637" creationId="{1661932C-CA15-4E17-B115-FAE7CBEE4789}"/>
          </ac:spMkLst>
        </pc:spChg>
        <pc:spChg chg="add del">
          <ac:chgData name="Simona Baerel (2234815)" userId="S::2234815@student.uwtsd.ac.uk::8f64952d-b02a-4c2a-979f-7f895eacd706" providerId="AD" clId="Web-{F365DA12-ADEF-E349-AE72-83DCDBB0DCE6}" dt="2023-10-28T15:56:50.599" v="144"/>
          <ac:spMkLst>
            <pc:docMk/>
            <pc:sldMk cId="1769902544" sldId="258"/>
            <ac:spMk id="638" creationId="{8590ADD5-9383-4D3D-9047-3DA2593CCB5D}"/>
          </ac:spMkLst>
        </pc:spChg>
        <pc:spChg chg="add del">
          <ac:chgData name="Simona Baerel (2234815)" userId="S::2234815@student.uwtsd.ac.uk::8f64952d-b02a-4c2a-979f-7f895eacd706" providerId="AD" clId="Web-{F365DA12-ADEF-E349-AE72-83DCDBB0DCE6}" dt="2023-10-28T15:56:50.599" v="144"/>
          <ac:spMkLst>
            <pc:docMk/>
            <pc:sldMk cId="1769902544" sldId="258"/>
            <ac:spMk id="639" creationId="{DABE3E45-88CF-45D8-8D40-C773324D93F6}"/>
          </ac:spMkLst>
        </pc:spChg>
        <pc:spChg chg="add del">
          <ac:chgData name="Simona Baerel (2234815)" userId="S::2234815@student.uwtsd.ac.uk::8f64952d-b02a-4c2a-979f-7f895eacd706" providerId="AD" clId="Web-{F365DA12-ADEF-E349-AE72-83DCDBB0DCE6}" dt="2023-10-28T15:56:50.599" v="144"/>
          <ac:spMkLst>
            <pc:docMk/>
            <pc:sldMk cId="1769902544" sldId="258"/>
            <ac:spMk id="641" creationId="{B91ECDA9-56DC-4270-8F33-01C5637B8CEB}"/>
          </ac:spMkLst>
        </pc:spChg>
        <pc:spChg chg="add del">
          <ac:chgData name="Simona Baerel (2234815)" userId="S::2234815@student.uwtsd.ac.uk::8f64952d-b02a-4c2a-979f-7f895eacd706" providerId="AD" clId="Web-{F365DA12-ADEF-E349-AE72-83DCDBB0DCE6}" dt="2023-10-28T15:56:50.599" v="144"/>
          <ac:spMkLst>
            <pc:docMk/>
            <pc:sldMk cId="1769902544" sldId="258"/>
            <ac:spMk id="642" creationId="{75F47824-961D-465D-84F9-EAE11BC6173B}"/>
          </ac:spMkLst>
        </pc:spChg>
        <pc:spChg chg="add del">
          <ac:chgData name="Simona Baerel (2234815)" userId="S::2234815@student.uwtsd.ac.uk::8f64952d-b02a-4c2a-979f-7f895eacd706" providerId="AD" clId="Web-{F365DA12-ADEF-E349-AE72-83DCDBB0DCE6}" dt="2023-10-28T15:56:50.599" v="144"/>
          <ac:spMkLst>
            <pc:docMk/>
            <pc:sldMk cId="1769902544" sldId="258"/>
            <ac:spMk id="643" creationId="{FEC9DA3E-C1D7-472D-B7C0-F71AE41FBA23}"/>
          </ac:spMkLst>
        </pc:spChg>
        <pc:spChg chg="add del">
          <ac:chgData name="Simona Baerel (2234815)" userId="S::2234815@student.uwtsd.ac.uk::8f64952d-b02a-4c2a-979f-7f895eacd706" providerId="AD" clId="Web-{F365DA12-ADEF-E349-AE72-83DCDBB0DCE6}" dt="2023-10-28T15:57:02.850" v="146"/>
          <ac:spMkLst>
            <pc:docMk/>
            <pc:sldMk cId="1769902544" sldId="258"/>
            <ac:spMk id="645" creationId="{61E90BDA-0D06-4707-A63C-3424A7442E6F}"/>
          </ac:spMkLst>
        </pc:spChg>
        <pc:spChg chg="add del">
          <ac:chgData name="Simona Baerel (2234815)" userId="S::2234815@student.uwtsd.ac.uk::8f64952d-b02a-4c2a-979f-7f895eacd706" providerId="AD" clId="Web-{F365DA12-ADEF-E349-AE72-83DCDBB0DCE6}" dt="2023-10-28T15:57:02.850" v="146"/>
          <ac:spMkLst>
            <pc:docMk/>
            <pc:sldMk cId="1769902544" sldId="258"/>
            <ac:spMk id="646" creationId="{8587DE20-364E-4BE1-B603-E62BB8A635CF}"/>
          </ac:spMkLst>
        </pc:spChg>
        <pc:spChg chg="add del">
          <ac:chgData name="Simona Baerel (2234815)" userId="S::2234815@student.uwtsd.ac.uk::8f64952d-b02a-4c2a-979f-7f895eacd706" providerId="AD" clId="Web-{F365DA12-ADEF-E349-AE72-83DCDBB0DCE6}" dt="2023-10-28T15:57:02.850" v="146"/>
          <ac:spMkLst>
            <pc:docMk/>
            <pc:sldMk cId="1769902544" sldId="258"/>
            <ac:spMk id="647" creationId="{CD84038B-4A56-439B-A184-79B2D4506692}"/>
          </ac:spMkLst>
        </pc:spChg>
        <pc:spChg chg="add del">
          <ac:chgData name="Simona Baerel (2234815)" userId="S::2234815@student.uwtsd.ac.uk::8f64952d-b02a-4c2a-979f-7f895eacd706" providerId="AD" clId="Web-{F365DA12-ADEF-E349-AE72-83DCDBB0DCE6}" dt="2023-10-28T15:57:15.960" v="148"/>
          <ac:spMkLst>
            <pc:docMk/>
            <pc:sldMk cId="1769902544" sldId="258"/>
            <ac:spMk id="649" creationId="{A9D6EEA4-51EF-4796-BE5B-F3EB11F23ED7}"/>
          </ac:spMkLst>
        </pc:spChg>
        <pc:spChg chg="add del">
          <ac:chgData name="Simona Baerel (2234815)" userId="S::2234815@student.uwtsd.ac.uk::8f64952d-b02a-4c2a-979f-7f895eacd706" providerId="AD" clId="Web-{F365DA12-ADEF-E349-AE72-83DCDBB0DCE6}" dt="2023-10-28T16:00:07.763" v="152"/>
          <ac:spMkLst>
            <pc:docMk/>
            <pc:sldMk cId="1769902544" sldId="258"/>
            <ac:spMk id="654" creationId="{B50AB553-2A96-4A92-96F2-93548E096954}"/>
          </ac:spMkLst>
        </pc:spChg>
        <pc:spChg chg="add">
          <ac:chgData name="Simona Baerel (2234815)" userId="S::2234815@student.uwtsd.ac.uk::8f64952d-b02a-4c2a-979f-7f895eacd706" providerId="AD" clId="Web-{F365DA12-ADEF-E349-AE72-83DCDBB0DCE6}" dt="2023-10-28T16:00:07.763" v="152"/>
          <ac:spMkLst>
            <pc:docMk/>
            <pc:sldMk cId="1769902544" sldId="258"/>
            <ac:spMk id="666" creationId="{B50AB553-2A96-4A92-96F2-93548E096954}"/>
          </ac:spMkLst>
        </pc:spChg>
        <pc:grpChg chg="add del">
          <ac:chgData name="Simona Baerel (2234815)" userId="S::2234815@student.uwtsd.ac.uk::8f64952d-b02a-4c2a-979f-7f895eacd706" providerId="AD" clId="Web-{F365DA12-ADEF-E349-AE72-83DCDBB0DCE6}" dt="2023-10-28T15:27:23.573" v="10"/>
          <ac:grpSpMkLst>
            <pc:docMk/>
            <pc:sldMk cId="1769902544" sldId="258"/>
            <ac:grpSpMk id="171" creationId="{E27AF472-EAE3-4572-AB69-B92BD10DBC6D}"/>
          </ac:grpSpMkLst>
        </pc:grpChg>
        <pc:grpChg chg="add del">
          <ac:chgData name="Simona Baerel (2234815)" userId="S::2234815@student.uwtsd.ac.uk::8f64952d-b02a-4c2a-979f-7f895eacd706" providerId="AD" clId="Web-{F365DA12-ADEF-E349-AE72-83DCDBB0DCE6}" dt="2023-10-28T15:27:23.573" v="10"/>
          <ac:grpSpMkLst>
            <pc:docMk/>
            <pc:sldMk cId="1769902544" sldId="258"/>
            <ac:grpSpMk id="180" creationId="{2DD5E267-EB6F-47DF-ABEF-2C1BED44DAC6}"/>
          </ac:grpSpMkLst>
        </pc:grpChg>
        <pc:grpChg chg="add del">
          <ac:chgData name="Simona Baerel (2234815)" userId="S::2234815@student.uwtsd.ac.uk::8f64952d-b02a-4c2a-979f-7f895eacd706" providerId="AD" clId="Web-{F365DA12-ADEF-E349-AE72-83DCDBB0DCE6}" dt="2023-10-28T15:27:23.573" v="10"/>
          <ac:grpSpMkLst>
            <pc:docMk/>
            <pc:sldMk cId="1769902544" sldId="258"/>
            <ac:grpSpMk id="183" creationId="{66828D02-A05D-412B-9F20-B68E970B9FC2}"/>
          </ac:grpSpMkLst>
        </pc:grpChg>
        <pc:grpChg chg="add del">
          <ac:chgData name="Simona Baerel (2234815)" userId="S::2234815@student.uwtsd.ac.uk::8f64952d-b02a-4c2a-979f-7f895eacd706" providerId="AD" clId="Web-{F365DA12-ADEF-E349-AE72-83DCDBB0DCE6}" dt="2023-10-28T15:27:23.480" v="9"/>
          <ac:grpSpMkLst>
            <pc:docMk/>
            <pc:sldMk cId="1769902544" sldId="258"/>
            <ac:grpSpMk id="222" creationId="{A5AFD70F-20E3-55D2-E154-7D4FACFBB016}"/>
          </ac:grpSpMkLst>
        </pc:grpChg>
        <pc:grpChg chg="add del">
          <ac:chgData name="Simona Baerel (2234815)" userId="S::2234815@student.uwtsd.ac.uk::8f64952d-b02a-4c2a-979f-7f895eacd706" providerId="AD" clId="Web-{F365DA12-ADEF-E349-AE72-83DCDBB0DCE6}" dt="2023-10-28T15:49:25.731" v="68"/>
          <ac:grpSpMkLst>
            <pc:docMk/>
            <pc:sldMk cId="1769902544" sldId="258"/>
            <ac:grpSpMk id="334" creationId="{0FE0E4CA-04FD-4712-9979-0D4FACCA607F}"/>
          </ac:grpSpMkLst>
        </pc:grpChg>
        <pc:grpChg chg="add del">
          <ac:chgData name="Simona Baerel (2234815)" userId="S::2234815@student.uwtsd.ac.uk::8f64952d-b02a-4c2a-979f-7f895eacd706" providerId="AD" clId="Web-{F365DA12-ADEF-E349-AE72-83DCDBB0DCE6}" dt="2023-10-28T15:47:52.884" v="65"/>
          <ac:grpSpMkLst>
            <pc:docMk/>
            <pc:sldMk cId="1769902544" sldId="258"/>
            <ac:grpSpMk id="402" creationId="{FFB939B9-73CE-4644-87BB-72AEBF001142}"/>
          </ac:grpSpMkLst>
        </pc:grpChg>
        <pc:grpChg chg="add del">
          <ac:chgData name="Simona Baerel (2234815)" userId="S::2234815@student.uwtsd.ac.uk::8f64952d-b02a-4c2a-979f-7f895eacd706" providerId="AD" clId="Web-{F365DA12-ADEF-E349-AE72-83DCDBB0DCE6}" dt="2023-10-28T15:55:03.013" v="113"/>
          <ac:grpSpMkLst>
            <pc:docMk/>
            <pc:sldMk cId="1769902544" sldId="258"/>
            <ac:grpSpMk id="539" creationId="{3B020FA2-20FE-4BF4-B82D-F7680DDAA197}"/>
          </ac:grpSpMkLst>
        </pc:grpChg>
        <pc:grpChg chg="add del">
          <ac:chgData name="Simona Baerel (2234815)" userId="S::2234815@student.uwtsd.ac.uk::8f64952d-b02a-4c2a-979f-7f895eacd706" providerId="AD" clId="Web-{F365DA12-ADEF-E349-AE72-83DCDBB0DCE6}" dt="2023-10-28T15:55:03.013" v="113"/>
          <ac:grpSpMkLst>
            <pc:docMk/>
            <pc:sldMk cId="1769902544" sldId="258"/>
            <ac:grpSpMk id="543" creationId="{5D01AD62-7667-4B80-8DAB-18653E48B9E1}"/>
          </ac:grpSpMkLst>
        </pc:grpChg>
        <pc:grpChg chg="add del">
          <ac:chgData name="Simona Baerel (2234815)" userId="S::2234815@student.uwtsd.ac.uk::8f64952d-b02a-4c2a-979f-7f895eacd706" providerId="AD" clId="Web-{F365DA12-ADEF-E349-AE72-83DCDBB0DCE6}" dt="2023-10-28T15:55:19.154" v="119"/>
          <ac:grpSpMkLst>
            <pc:docMk/>
            <pc:sldMk cId="1769902544" sldId="258"/>
            <ac:grpSpMk id="565" creationId="{1FD67D68-9B83-C338-8342-3348D8F22347}"/>
          </ac:grpSpMkLst>
        </pc:grpChg>
        <pc:grpChg chg="add del">
          <ac:chgData name="Simona Baerel (2234815)" userId="S::2234815@student.uwtsd.ac.uk::8f64952d-b02a-4c2a-979f-7f895eacd706" providerId="AD" clId="Web-{F365DA12-ADEF-E349-AE72-83DCDBB0DCE6}" dt="2023-10-28T15:55:29.279" v="125"/>
          <ac:grpSpMkLst>
            <pc:docMk/>
            <pc:sldMk cId="1769902544" sldId="258"/>
            <ac:grpSpMk id="580" creationId="{FFB939B9-73CE-4644-87BB-72AEBF001142}"/>
          </ac:grpSpMkLst>
        </pc:grpChg>
        <pc:grpChg chg="add del">
          <ac:chgData name="Simona Baerel (2234815)" userId="S::2234815@student.uwtsd.ac.uk::8f64952d-b02a-4c2a-979f-7f895eacd706" providerId="AD" clId="Web-{F365DA12-ADEF-E349-AE72-83DCDBB0DCE6}" dt="2023-10-28T16:00:07.716" v="151"/>
          <ac:grpSpMkLst>
            <pc:docMk/>
            <pc:sldMk cId="1769902544" sldId="258"/>
            <ac:grpSpMk id="659" creationId="{59D47941-986F-4A15-FC41-7527D904BDD5}"/>
          </ac:grpSpMkLst>
        </pc:grpChg>
        <pc:graphicFrameChg chg="mod modGraphic">
          <ac:chgData name="Simona Baerel (2234815)" userId="S::2234815@student.uwtsd.ac.uk::8f64952d-b02a-4c2a-979f-7f895eacd706" providerId="AD" clId="Web-{F365DA12-ADEF-E349-AE72-83DCDBB0DCE6}" dt="2023-10-28T16:00:07.763" v="152"/>
          <ac:graphicFrameMkLst>
            <pc:docMk/>
            <pc:sldMk cId="1769902544" sldId="258"/>
            <ac:graphicFrameMk id="123" creationId="{C0DB0249-5B06-4496-B08A-4F0684747B43}"/>
          </ac:graphicFrameMkLst>
        </pc:graphicFrameChg>
        <pc:picChg chg="mod ord">
          <ac:chgData name="Simona Baerel (2234815)" userId="S::2234815@student.uwtsd.ac.uk::8f64952d-b02a-4c2a-979f-7f895eacd706" providerId="AD" clId="Web-{F365DA12-ADEF-E349-AE72-83DCDBB0DCE6}" dt="2023-10-28T16:00:07.716" v="151"/>
          <ac:picMkLst>
            <pc:docMk/>
            <pc:sldMk cId="1769902544" sldId="258"/>
            <ac:picMk id="107" creationId="{30D5CB1F-B9D1-F316-14C7-78084DB40E88}"/>
          </ac:picMkLst>
        </pc:picChg>
        <pc:picChg chg="add del">
          <ac:chgData name="Simona Baerel (2234815)" userId="S::2234815@student.uwtsd.ac.uk::8f64952d-b02a-4c2a-979f-7f895eacd706" providerId="AD" clId="Web-{F365DA12-ADEF-E349-AE72-83DCDBB0DCE6}" dt="2023-10-28T15:47:24.211" v="53"/>
          <ac:picMkLst>
            <pc:docMk/>
            <pc:sldMk cId="1769902544" sldId="258"/>
            <ac:picMk id="373" creationId="{62D6955C-623F-4E24-BDCB-C554684CBFD8}"/>
          </ac:picMkLst>
        </pc:picChg>
        <pc:picChg chg="add del">
          <ac:chgData name="Simona Baerel (2234815)" userId="S::2234815@student.uwtsd.ac.uk::8f64952d-b02a-4c2a-979f-7f895eacd706" providerId="AD" clId="Web-{F365DA12-ADEF-E349-AE72-83DCDBB0DCE6}" dt="2023-10-28T15:47:42.852" v="61"/>
          <ac:picMkLst>
            <pc:docMk/>
            <pc:sldMk cId="1769902544" sldId="258"/>
            <ac:picMk id="394" creationId="{62D6955C-623F-4E24-BDCB-C554684CBFD8}"/>
          </ac:picMkLst>
        </pc:picChg>
        <pc:picChg chg="add del">
          <ac:chgData name="Simona Baerel (2234815)" userId="S::2234815@student.uwtsd.ac.uk::8f64952d-b02a-4c2a-979f-7f895eacd706" providerId="AD" clId="Web-{F365DA12-ADEF-E349-AE72-83DCDBB0DCE6}" dt="2023-10-28T15:50:20.389" v="75"/>
          <ac:picMkLst>
            <pc:docMk/>
            <pc:sldMk cId="1769902544" sldId="258"/>
            <ac:picMk id="412" creationId="{F7DB42EA-6D57-4D88-A989-7A15EE8BB363}"/>
          </ac:picMkLst>
        </pc:picChg>
        <pc:picChg chg="add del">
          <ac:chgData name="Simona Baerel (2234815)" userId="S::2234815@student.uwtsd.ac.uk::8f64952d-b02a-4c2a-979f-7f895eacd706" providerId="AD" clId="Web-{F365DA12-ADEF-E349-AE72-83DCDBB0DCE6}" dt="2023-10-28T15:53:02.645" v="97"/>
          <ac:picMkLst>
            <pc:docMk/>
            <pc:sldMk cId="1769902544" sldId="258"/>
            <ac:picMk id="494" creationId="{62D6955C-623F-4E24-BDCB-C554684CBFD8}"/>
          </ac:picMkLst>
        </pc:picChg>
        <pc:cxnChg chg="add del">
          <ac:chgData name="Simona Baerel (2234815)" userId="S::2234815@student.uwtsd.ac.uk::8f64952d-b02a-4c2a-979f-7f895eacd706" providerId="AD" clId="Web-{F365DA12-ADEF-E349-AE72-83DCDBB0DCE6}" dt="2023-10-28T15:26:12.352" v="1"/>
          <ac:cxnSpMkLst>
            <pc:docMk/>
            <pc:sldMk cId="1769902544" sldId="258"/>
            <ac:cxnSpMk id="201" creationId="{43621FD4-D14D-45D5-9A57-9A2DE5EA59C0}"/>
          </ac:cxnSpMkLst>
        </pc:cxnChg>
        <pc:cxnChg chg="add del">
          <ac:chgData name="Simona Baerel (2234815)" userId="S::2234815@student.uwtsd.ac.uk::8f64952d-b02a-4c2a-979f-7f895eacd706" providerId="AD" clId="Web-{F365DA12-ADEF-E349-AE72-83DCDBB0DCE6}" dt="2023-10-28T15:27:07.479" v="3"/>
          <ac:cxnSpMkLst>
            <pc:docMk/>
            <pc:sldMk cId="1769902544" sldId="258"/>
            <ac:cxnSpMk id="212" creationId="{43621FD4-D14D-45D5-9A57-9A2DE5EA59C0}"/>
          </ac:cxnSpMkLst>
        </pc:cxnChg>
        <pc:cxnChg chg="add del">
          <ac:chgData name="Simona Baerel (2234815)" userId="S::2234815@student.uwtsd.ac.uk::8f64952d-b02a-4c2a-979f-7f895eacd706" providerId="AD" clId="Web-{F365DA12-ADEF-E349-AE72-83DCDBB0DCE6}" dt="2023-10-28T15:29:03.030" v="16"/>
          <ac:cxnSpMkLst>
            <pc:docMk/>
            <pc:sldMk cId="1769902544" sldId="258"/>
            <ac:cxnSpMk id="266" creationId="{C49DA8F6-BCC1-4447-B54C-57856834B94B}"/>
          </ac:cxnSpMkLst>
        </pc:cxnChg>
        <pc:cxnChg chg="add del">
          <ac:chgData name="Simona Baerel (2234815)" userId="S::2234815@student.uwtsd.ac.uk::8f64952d-b02a-4c2a-979f-7f895eacd706" providerId="AD" clId="Web-{F365DA12-ADEF-E349-AE72-83DCDBB0DCE6}" dt="2023-10-28T15:29:40.875" v="21"/>
          <ac:cxnSpMkLst>
            <pc:docMk/>
            <pc:sldMk cId="1769902544" sldId="258"/>
            <ac:cxnSpMk id="284" creationId="{C49DA8F6-BCC1-4447-B54C-57856834B94B}"/>
          </ac:cxnSpMkLst>
        </pc:cxnChg>
        <pc:cxnChg chg="add del">
          <ac:chgData name="Simona Baerel (2234815)" userId="S::2234815@student.uwtsd.ac.uk::8f64952d-b02a-4c2a-979f-7f895eacd706" providerId="AD" clId="Web-{F365DA12-ADEF-E349-AE72-83DCDBB0DCE6}" dt="2023-10-28T15:49:25.731" v="68"/>
          <ac:cxnSpMkLst>
            <pc:docMk/>
            <pc:sldMk cId="1769902544" sldId="258"/>
            <ac:cxnSpMk id="333" creationId="{C49DA8F6-BCC1-4447-B54C-57856834B94B}"/>
          </ac:cxnSpMkLst>
        </pc:cxnChg>
        <pc:cxnChg chg="add del">
          <ac:chgData name="Simona Baerel (2234815)" userId="S::2234815@student.uwtsd.ac.uk::8f64952d-b02a-4c2a-979f-7f895eacd706" providerId="AD" clId="Web-{F365DA12-ADEF-E349-AE72-83DCDBB0DCE6}" dt="2023-10-28T15:47:34.320" v="59"/>
          <ac:cxnSpMkLst>
            <pc:docMk/>
            <pc:sldMk cId="1769902544" sldId="258"/>
            <ac:cxnSpMk id="388" creationId="{49CD1692-827B-4C8D-B4A1-134FD04CF45C}"/>
          </ac:cxnSpMkLst>
        </pc:cxnChg>
        <pc:cxnChg chg="add del">
          <ac:chgData name="Simona Baerel (2234815)" userId="S::2234815@student.uwtsd.ac.uk::8f64952d-b02a-4c2a-979f-7f895eacd706" providerId="AD" clId="Web-{F365DA12-ADEF-E349-AE72-83DCDBB0DCE6}" dt="2023-10-28T15:53:08.161" v="101"/>
          <ac:cxnSpMkLst>
            <pc:docMk/>
            <pc:sldMk cId="1769902544" sldId="258"/>
            <ac:cxnSpMk id="508" creationId="{49CD1692-827B-4C8D-B4A1-134FD04CF45C}"/>
          </ac:cxnSpMkLst>
        </pc:cxnChg>
        <pc:cxnChg chg="add del">
          <ac:chgData name="Simona Baerel (2234815)" userId="S::2234815@student.uwtsd.ac.uk::8f64952d-b02a-4c2a-979f-7f895eacd706" providerId="AD" clId="Web-{F365DA12-ADEF-E349-AE72-83DCDBB0DCE6}" dt="2023-10-28T15:55:03.013" v="113"/>
          <ac:cxnSpMkLst>
            <pc:docMk/>
            <pc:sldMk cId="1769902544" sldId="258"/>
            <ac:cxnSpMk id="538" creationId="{0DD36E3F-40E5-4FAC-99EE-5F35ACDB2508}"/>
          </ac:cxnSpMkLst>
        </pc:cxnChg>
        <pc:cxnChg chg="add del">
          <ac:chgData name="Simona Baerel (2234815)" userId="S::2234815@student.uwtsd.ac.uk::8f64952d-b02a-4c2a-979f-7f895eacd706" providerId="AD" clId="Web-{F365DA12-ADEF-E349-AE72-83DCDBB0DCE6}" dt="2023-10-28T15:55:03.013" v="113"/>
          <ac:cxnSpMkLst>
            <pc:docMk/>
            <pc:sldMk cId="1769902544" sldId="258"/>
            <ac:cxnSpMk id="542" creationId="{ED753876-C406-4F2F-BE6A-7DABEA33E845}"/>
          </ac:cxnSpMkLst>
        </pc:cxnChg>
        <pc:cxnChg chg="add del">
          <ac:chgData name="Simona Baerel (2234815)" userId="S::2234815@student.uwtsd.ac.uk::8f64952d-b02a-4c2a-979f-7f895eacd706" providerId="AD" clId="Web-{F365DA12-ADEF-E349-AE72-83DCDBB0DCE6}" dt="2023-10-28T15:55:16.685" v="117"/>
          <ac:cxnSpMkLst>
            <pc:docMk/>
            <pc:sldMk cId="1769902544" sldId="258"/>
            <ac:cxnSpMk id="561" creationId="{43621FD4-D14D-45D5-9A57-9A2DE5EA59C0}"/>
          </ac:cxnSpMkLst>
        </pc:cxnChg>
        <pc:cxnChg chg="add del">
          <ac:chgData name="Simona Baerel (2234815)" userId="S::2234815@student.uwtsd.ac.uk::8f64952d-b02a-4c2a-979f-7f895eacd706" providerId="AD" clId="Web-{F365DA12-ADEF-E349-AE72-83DCDBB0DCE6}" dt="2023-10-28T15:55:21.638" v="121"/>
          <ac:cxnSpMkLst>
            <pc:docMk/>
            <pc:sldMk cId="1769902544" sldId="258"/>
            <ac:cxnSpMk id="568" creationId="{FC23E3B9-5ABF-58B3-E2B0-E9A5DAA90037}"/>
          </ac:cxnSpMkLst>
        </pc:cxnChg>
        <pc:cxnChg chg="add del">
          <ac:chgData name="Simona Baerel (2234815)" userId="S::2234815@student.uwtsd.ac.uk::8f64952d-b02a-4c2a-979f-7f895eacd706" providerId="AD" clId="Web-{F365DA12-ADEF-E349-AE72-83DCDBB0DCE6}" dt="2023-10-28T15:57:02.928" v="147"/>
          <ac:cxnSpMkLst>
            <pc:docMk/>
            <pc:sldMk cId="1769902544" sldId="258"/>
            <ac:cxnSpMk id="586" creationId="{FC23E3B9-5ABF-58B3-E2B0-E9A5DAA90037}"/>
          </ac:cxnSpMkLst>
        </pc:cxnChg>
        <pc:cxnChg chg="add del">
          <ac:chgData name="Simona Baerel (2234815)" userId="S::2234815@student.uwtsd.ac.uk::8f64952d-b02a-4c2a-979f-7f895eacd706" providerId="AD" clId="Web-{F365DA12-ADEF-E349-AE72-83DCDBB0DCE6}" dt="2023-10-28T15:56:09.890" v="128"/>
          <ac:cxnSpMkLst>
            <pc:docMk/>
            <pc:sldMk cId="1769902544" sldId="258"/>
            <ac:cxnSpMk id="601" creationId="{43621FD4-D14D-45D5-9A57-9A2DE5EA59C0}"/>
          </ac:cxnSpMkLst>
        </pc:cxnChg>
        <pc:cxnChg chg="add del">
          <ac:chgData name="Simona Baerel (2234815)" userId="S::2234815@student.uwtsd.ac.uk::8f64952d-b02a-4c2a-979f-7f895eacd706" providerId="AD" clId="Web-{F365DA12-ADEF-E349-AE72-83DCDBB0DCE6}" dt="2023-10-28T15:56:50.599" v="144"/>
          <ac:cxnSpMkLst>
            <pc:docMk/>
            <pc:sldMk cId="1769902544" sldId="258"/>
            <ac:cxnSpMk id="640" creationId="{49CD1692-827B-4C8D-B4A1-134FD04CF45C}"/>
          </ac:cxnSpMkLst>
        </pc:cxnChg>
      </pc:sldChg>
      <pc:sldChg chg="addSp delSp modSp new mod setBg modClrScheme setClrOvrMap delDesignElem chgLayout">
        <pc:chgData name="Simona Baerel (2234815)" userId="S::2234815@student.uwtsd.ac.uk::8f64952d-b02a-4c2a-979f-7f895eacd706" providerId="AD" clId="Web-{F365DA12-ADEF-E349-AE72-83DCDBB0DCE6}" dt="2023-10-28T17:19:44.715" v="572"/>
        <pc:sldMkLst>
          <pc:docMk/>
          <pc:sldMk cId="298879458" sldId="259"/>
        </pc:sldMkLst>
        <pc:spChg chg="mod ord">
          <ac:chgData name="Simona Baerel (2234815)" userId="S::2234815@student.uwtsd.ac.uk::8f64952d-b02a-4c2a-979f-7f895eacd706" providerId="AD" clId="Web-{F365DA12-ADEF-E349-AE72-83DCDBB0DCE6}" dt="2023-10-28T17:19:44.637" v="571"/>
          <ac:spMkLst>
            <pc:docMk/>
            <pc:sldMk cId="298879458" sldId="259"/>
            <ac:spMk id="2" creationId="{61EEB79E-93DB-14F3-6112-D3214B2AADCB}"/>
          </ac:spMkLst>
        </pc:spChg>
        <pc:spChg chg="add del mod">
          <ac:chgData name="Simona Baerel (2234815)" userId="S::2234815@student.uwtsd.ac.uk::8f64952d-b02a-4c2a-979f-7f895eacd706" providerId="AD" clId="Web-{F365DA12-ADEF-E349-AE72-83DCDBB0DCE6}" dt="2023-10-28T16:55:53.540" v="512"/>
          <ac:spMkLst>
            <pc:docMk/>
            <pc:sldMk cId="298879458" sldId="259"/>
            <ac:spMk id="3" creationId="{09C30389-4DEA-F8B4-C36D-2A20CC8C83CE}"/>
          </ac:spMkLst>
        </pc:spChg>
        <pc:spChg chg="add del">
          <ac:chgData name="Simona Baerel (2234815)" userId="S::2234815@student.uwtsd.ac.uk::8f64952d-b02a-4c2a-979f-7f895eacd706" providerId="AD" clId="Web-{F365DA12-ADEF-E349-AE72-83DCDBB0DCE6}" dt="2023-10-28T16:55:35.680" v="503"/>
          <ac:spMkLst>
            <pc:docMk/>
            <pc:sldMk cId="298879458" sldId="259"/>
            <ac:spMk id="8" creationId="{4FC5CF8D-5E28-4170-85D9-B23379A1AC63}"/>
          </ac:spMkLst>
        </pc:spChg>
        <pc:spChg chg="add del">
          <ac:chgData name="Simona Baerel (2234815)" userId="S::2234815@student.uwtsd.ac.uk::8f64952d-b02a-4c2a-979f-7f895eacd706" providerId="AD" clId="Web-{F365DA12-ADEF-E349-AE72-83DCDBB0DCE6}" dt="2023-10-28T16:54:38.020" v="491"/>
          <ac:spMkLst>
            <pc:docMk/>
            <pc:sldMk cId="298879458" sldId="259"/>
            <ac:spMk id="9" creationId="{9228552E-C8B1-4A80-8448-0787CE0FC704}"/>
          </ac:spMkLst>
        </pc:spChg>
        <pc:spChg chg="add del">
          <ac:chgData name="Simona Baerel (2234815)" userId="S::2234815@student.uwtsd.ac.uk::8f64952d-b02a-4c2a-979f-7f895eacd706" providerId="AD" clId="Web-{F365DA12-ADEF-E349-AE72-83DCDBB0DCE6}" dt="2023-10-28T16:54:34.239" v="489"/>
          <ac:spMkLst>
            <pc:docMk/>
            <pc:sldMk cId="298879458" sldId="259"/>
            <ac:spMk id="10" creationId="{9228552E-C8B1-4A80-8448-0787CE0FC704}"/>
          </ac:spMkLst>
        </pc:spChg>
        <pc:spChg chg="add del">
          <ac:chgData name="Simona Baerel (2234815)" userId="S::2234815@student.uwtsd.ac.uk::8f64952d-b02a-4c2a-979f-7f895eacd706" providerId="AD" clId="Web-{F365DA12-ADEF-E349-AE72-83DCDBB0DCE6}" dt="2023-10-28T16:54:38.020" v="491"/>
          <ac:spMkLst>
            <pc:docMk/>
            <pc:sldMk cId="298879458" sldId="259"/>
            <ac:spMk id="13" creationId="{09C30389-4DEA-F8B4-C36D-2A20CC8C83CE}"/>
          </ac:spMkLst>
        </pc:spChg>
        <pc:spChg chg="add del">
          <ac:chgData name="Simona Baerel (2234815)" userId="S::2234815@student.uwtsd.ac.uk::8f64952d-b02a-4c2a-979f-7f895eacd706" providerId="AD" clId="Web-{F365DA12-ADEF-E349-AE72-83DCDBB0DCE6}" dt="2023-10-28T16:54:55.505" v="493"/>
          <ac:spMkLst>
            <pc:docMk/>
            <pc:sldMk cId="298879458" sldId="259"/>
            <ac:spMk id="14" creationId="{A7B99495-F43F-4D80-A44F-2CB4764EB90B}"/>
          </ac:spMkLst>
        </pc:spChg>
        <pc:spChg chg="add del">
          <ac:chgData name="Simona Baerel (2234815)" userId="S::2234815@student.uwtsd.ac.uk::8f64952d-b02a-4c2a-979f-7f895eacd706" providerId="AD" clId="Web-{F365DA12-ADEF-E349-AE72-83DCDBB0DCE6}" dt="2023-10-28T16:54:55.505" v="493"/>
          <ac:spMkLst>
            <pc:docMk/>
            <pc:sldMk cId="298879458" sldId="259"/>
            <ac:spMk id="15" creationId="{4F7EBAE4-9945-4473-9E34-B2C66EA0F03D}"/>
          </ac:spMkLst>
        </pc:spChg>
        <pc:spChg chg="add del">
          <ac:chgData name="Simona Baerel (2234815)" userId="S::2234815@student.uwtsd.ac.uk::8f64952d-b02a-4c2a-979f-7f895eacd706" providerId="AD" clId="Web-{F365DA12-ADEF-E349-AE72-83DCDBB0DCE6}" dt="2023-10-28T16:54:55.505" v="493"/>
          <ac:spMkLst>
            <pc:docMk/>
            <pc:sldMk cId="298879458" sldId="259"/>
            <ac:spMk id="17" creationId="{70BEB1E7-2F88-40BC-B73D-42E5B6F80BFC}"/>
          </ac:spMkLst>
        </pc:spChg>
        <pc:spChg chg="add del">
          <ac:chgData name="Simona Baerel (2234815)" userId="S::2234815@student.uwtsd.ac.uk::8f64952d-b02a-4c2a-979f-7f895eacd706" providerId="AD" clId="Web-{F365DA12-ADEF-E349-AE72-83DCDBB0DCE6}" dt="2023-10-28T16:55:02.929" v="495"/>
          <ac:spMkLst>
            <pc:docMk/>
            <pc:sldMk cId="298879458" sldId="259"/>
            <ac:spMk id="20" creationId="{5C8908E2-EE49-44D2-9428-A28D2312A8D5}"/>
          </ac:spMkLst>
        </pc:spChg>
        <pc:spChg chg="add del">
          <ac:chgData name="Simona Baerel (2234815)" userId="S::2234815@student.uwtsd.ac.uk::8f64952d-b02a-4c2a-979f-7f895eacd706" providerId="AD" clId="Web-{F365DA12-ADEF-E349-AE72-83DCDBB0DCE6}" dt="2023-10-28T16:55:02.929" v="495"/>
          <ac:spMkLst>
            <pc:docMk/>
            <pc:sldMk cId="298879458" sldId="259"/>
            <ac:spMk id="23" creationId="{7449A6C7-D15F-4AA5-BFA5-71A404B47016}"/>
          </ac:spMkLst>
        </pc:spChg>
        <pc:spChg chg="add del">
          <ac:chgData name="Simona Baerel (2234815)" userId="S::2234815@student.uwtsd.ac.uk::8f64952d-b02a-4c2a-979f-7f895eacd706" providerId="AD" clId="Web-{F365DA12-ADEF-E349-AE72-83DCDBB0DCE6}" dt="2023-10-28T16:55:02.929" v="495"/>
          <ac:spMkLst>
            <pc:docMk/>
            <pc:sldMk cId="298879458" sldId="259"/>
            <ac:spMk id="24" creationId="{ED888B23-07FA-482A-96DF-47E31AF1A603}"/>
          </ac:spMkLst>
        </pc:spChg>
        <pc:spChg chg="add del">
          <ac:chgData name="Simona Baerel (2234815)" userId="S::2234815@student.uwtsd.ac.uk::8f64952d-b02a-4c2a-979f-7f895eacd706" providerId="AD" clId="Web-{F365DA12-ADEF-E349-AE72-83DCDBB0DCE6}" dt="2023-10-28T16:55:10.930" v="497"/>
          <ac:spMkLst>
            <pc:docMk/>
            <pc:sldMk cId="298879458" sldId="259"/>
            <ac:spMk id="29" creationId="{09C30389-4DEA-F8B4-C36D-2A20CC8C83CE}"/>
          </ac:spMkLst>
        </pc:spChg>
        <pc:spChg chg="add del">
          <ac:chgData name="Simona Baerel (2234815)" userId="S::2234815@student.uwtsd.ac.uk::8f64952d-b02a-4c2a-979f-7f895eacd706" providerId="AD" clId="Web-{F365DA12-ADEF-E349-AE72-83DCDBB0DCE6}" dt="2023-10-28T16:55:24.352" v="499"/>
          <ac:spMkLst>
            <pc:docMk/>
            <pc:sldMk cId="298879458" sldId="259"/>
            <ac:spMk id="31" creationId="{815520DB-F960-4775-B29C-691D6E65A3E3}"/>
          </ac:spMkLst>
        </pc:spChg>
        <pc:spChg chg="add del">
          <ac:chgData name="Simona Baerel (2234815)" userId="S::2234815@student.uwtsd.ac.uk::8f64952d-b02a-4c2a-979f-7f895eacd706" providerId="AD" clId="Web-{F365DA12-ADEF-E349-AE72-83DCDBB0DCE6}" dt="2023-10-28T16:55:24.352" v="499"/>
          <ac:spMkLst>
            <pc:docMk/>
            <pc:sldMk cId="298879458" sldId="259"/>
            <ac:spMk id="33" creationId="{CD84038B-4A56-439B-A184-79B2D4506692}"/>
          </ac:spMkLst>
        </pc:spChg>
        <pc:spChg chg="add del">
          <ac:chgData name="Simona Baerel (2234815)" userId="S::2234815@student.uwtsd.ac.uk::8f64952d-b02a-4c2a-979f-7f895eacd706" providerId="AD" clId="Web-{F365DA12-ADEF-E349-AE72-83DCDBB0DCE6}" dt="2023-10-28T16:55:24.352" v="499"/>
          <ac:spMkLst>
            <pc:docMk/>
            <pc:sldMk cId="298879458" sldId="259"/>
            <ac:spMk id="34" creationId="{09C30389-4DEA-F8B4-C36D-2A20CC8C83CE}"/>
          </ac:spMkLst>
        </pc:spChg>
        <pc:spChg chg="add del">
          <ac:chgData name="Simona Baerel (2234815)" userId="S::2234815@student.uwtsd.ac.uk::8f64952d-b02a-4c2a-979f-7f895eacd706" providerId="AD" clId="Web-{F365DA12-ADEF-E349-AE72-83DCDBB0DCE6}" dt="2023-10-28T16:55:24.352" v="499"/>
          <ac:spMkLst>
            <pc:docMk/>
            <pc:sldMk cId="298879458" sldId="259"/>
            <ac:spMk id="35" creationId="{4F96EE13-2C4D-4262-812E-DDE5FC35F0AD}"/>
          </ac:spMkLst>
        </pc:spChg>
        <pc:spChg chg="add del">
          <ac:chgData name="Simona Baerel (2234815)" userId="S::2234815@student.uwtsd.ac.uk::8f64952d-b02a-4c2a-979f-7f895eacd706" providerId="AD" clId="Web-{F365DA12-ADEF-E349-AE72-83DCDBB0DCE6}" dt="2023-10-28T16:55:27.243" v="501"/>
          <ac:spMkLst>
            <pc:docMk/>
            <pc:sldMk cId="298879458" sldId="259"/>
            <ac:spMk id="37" creationId="{640E93D9-F13F-4097-A159-E0A6CEBA8F3B}"/>
          </ac:spMkLst>
        </pc:spChg>
        <pc:spChg chg="add del">
          <ac:chgData name="Simona Baerel (2234815)" userId="S::2234815@student.uwtsd.ac.uk::8f64952d-b02a-4c2a-979f-7f895eacd706" providerId="AD" clId="Web-{F365DA12-ADEF-E349-AE72-83DCDBB0DCE6}" dt="2023-10-28T16:55:27.243" v="501"/>
          <ac:spMkLst>
            <pc:docMk/>
            <pc:sldMk cId="298879458" sldId="259"/>
            <ac:spMk id="39" creationId="{BA3D150B-ADB5-401D-8304-C7845A109595}"/>
          </ac:spMkLst>
        </pc:spChg>
        <pc:spChg chg="add del">
          <ac:chgData name="Simona Baerel (2234815)" userId="S::2234815@student.uwtsd.ac.uk::8f64952d-b02a-4c2a-979f-7f895eacd706" providerId="AD" clId="Web-{F365DA12-ADEF-E349-AE72-83DCDBB0DCE6}" dt="2023-10-28T16:55:27.243" v="501"/>
          <ac:spMkLst>
            <pc:docMk/>
            <pc:sldMk cId="298879458" sldId="259"/>
            <ac:spMk id="40" creationId="{09C30389-4DEA-F8B4-C36D-2A20CC8C83CE}"/>
          </ac:spMkLst>
        </pc:spChg>
        <pc:spChg chg="add del">
          <ac:chgData name="Simona Baerel (2234815)" userId="S::2234815@student.uwtsd.ac.uk::8f64952d-b02a-4c2a-979f-7f895eacd706" providerId="AD" clId="Web-{F365DA12-ADEF-E349-AE72-83DCDBB0DCE6}" dt="2023-10-28T16:55:27.243" v="501"/>
          <ac:spMkLst>
            <pc:docMk/>
            <pc:sldMk cId="298879458" sldId="259"/>
            <ac:spMk id="41" creationId="{ACD3AB31-A71C-4414-BA05-CF667CBA34D2}"/>
          </ac:spMkLst>
        </pc:spChg>
        <pc:spChg chg="add del">
          <ac:chgData name="Simona Baerel (2234815)" userId="S::2234815@student.uwtsd.ac.uk::8f64952d-b02a-4c2a-979f-7f895eacd706" providerId="AD" clId="Web-{F365DA12-ADEF-E349-AE72-83DCDBB0DCE6}" dt="2023-10-28T16:55:35.680" v="503"/>
          <ac:spMkLst>
            <pc:docMk/>
            <pc:sldMk cId="298879458" sldId="259"/>
            <ac:spMk id="43" creationId="{575A2C8F-EFE3-4530-B871-79D0DF461588}"/>
          </ac:spMkLst>
        </pc:spChg>
        <pc:spChg chg="add del">
          <ac:chgData name="Simona Baerel (2234815)" userId="S::2234815@student.uwtsd.ac.uk::8f64952d-b02a-4c2a-979f-7f895eacd706" providerId="AD" clId="Web-{F365DA12-ADEF-E349-AE72-83DCDBB0DCE6}" dt="2023-10-28T16:55:35.680" v="503"/>
          <ac:spMkLst>
            <pc:docMk/>
            <pc:sldMk cId="298879458" sldId="259"/>
            <ac:spMk id="44" creationId="{F8283B2D-BF4E-4773-99DE-61834B033AF3}"/>
          </ac:spMkLst>
        </pc:spChg>
        <pc:spChg chg="add del">
          <ac:chgData name="Simona Baerel (2234815)" userId="S::2234815@student.uwtsd.ac.uk::8f64952d-b02a-4c2a-979f-7f895eacd706" providerId="AD" clId="Web-{F365DA12-ADEF-E349-AE72-83DCDBB0DCE6}" dt="2023-10-28T16:55:35.680" v="503"/>
          <ac:spMkLst>
            <pc:docMk/>
            <pc:sldMk cId="298879458" sldId="259"/>
            <ac:spMk id="45" creationId="{7FF89E09-42FB-4694-96E4-95652B1D83E4}"/>
          </ac:spMkLst>
        </pc:spChg>
        <pc:spChg chg="add del">
          <ac:chgData name="Simona Baerel (2234815)" userId="S::2234815@student.uwtsd.ac.uk::8f64952d-b02a-4c2a-979f-7f895eacd706" providerId="AD" clId="Web-{F365DA12-ADEF-E349-AE72-83DCDBB0DCE6}" dt="2023-10-28T16:55:35.680" v="503"/>
          <ac:spMkLst>
            <pc:docMk/>
            <pc:sldMk cId="298879458" sldId="259"/>
            <ac:spMk id="46" creationId="{09C30389-4DEA-F8B4-C36D-2A20CC8C83CE}"/>
          </ac:spMkLst>
        </pc:spChg>
        <pc:spChg chg="add del">
          <ac:chgData name="Simona Baerel (2234815)" userId="S::2234815@student.uwtsd.ac.uk::8f64952d-b02a-4c2a-979f-7f895eacd706" providerId="AD" clId="Web-{F365DA12-ADEF-E349-AE72-83DCDBB0DCE6}" dt="2023-10-28T16:55:40.384" v="505"/>
          <ac:spMkLst>
            <pc:docMk/>
            <pc:sldMk cId="298879458" sldId="259"/>
            <ac:spMk id="48" creationId="{C2554CA6-288E-4202-BC52-2E5A8F0C0AED}"/>
          </ac:spMkLst>
        </pc:spChg>
        <pc:spChg chg="add del">
          <ac:chgData name="Simona Baerel (2234815)" userId="S::2234815@student.uwtsd.ac.uk::8f64952d-b02a-4c2a-979f-7f895eacd706" providerId="AD" clId="Web-{F365DA12-ADEF-E349-AE72-83DCDBB0DCE6}" dt="2023-10-28T16:55:40.384" v="505"/>
          <ac:spMkLst>
            <pc:docMk/>
            <pc:sldMk cId="298879458" sldId="259"/>
            <ac:spMk id="49" creationId="{B10BB131-AC8E-4A8E-A5D1-36260F720C3B}"/>
          </ac:spMkLst>
        </pc:spChg>
        <pc:spChg chg="add del">
          <ac:chgData name="Simona Baerel (2234815)" userId="S::2234815@student.uwtsd.ac.uk::8f64952d-b02a-4c2a-979f-7f895eacd706" providerId="AD" clId="Web-{F365DA12-ADEF-E349-AE72-83DCDBB0DCE6}" dt="2023-10-28T16:55:40.384" v="505"/>
          <ac:spMkLst>
            <pc:docMk/>
            <pc:sldMk cId="298879458" sldId="259"/>
            <ac:spMk id="50" creationId="{5B7778FC-632E-4DCA-A7CB-0D7731CCF970}"/>
          </ac:spMkLst>
        </pc:spChg>
        <pc:spChg chg="add del">
          <ac:chgData name="Simona Baerel (2234815)" userId="S::2234815@student.uwtsd.ac.uk::8f64952d-b02a-4c2a-979f-7f895eacd706" providerId="AD" clId="Web-{F365DA12-ADEF-E349-AE72-83DCDBB0DCE6}" dt="2023-10-28T16:55:40.384" v="505"/>
          <ac:spMkLst>
            <pc:docMk/>
            <pc:sldMk cId="298879458" sldId="259"/>
            <ac:spMk id="51" creationId="{FA23A907-97FB-4A8F-880A-DD77401C4296}"/>
          </ac:spMkLst>
        </pc:spChg>
        <pc:spChg chg="add del">
          <ac:chgData name="Simona Baerel (2234815)" userId="S::2234815@student.uwtsd.ac.uk::8f64952d-b02a-4c2a-979f-7f895eacd706" providerId="AD" clId="Web-{F365DA12-ADEF-E349-AE72-83DCDBB0DCE6}" dt="2023-10-28T16:55:40.384" v="505"/>
          <ac:spMkLst>
            <pc:docMk/>
            <pc:sldMk cId="298879458" sldId="259"/>
            <ac:spMk id="52" creationId="{09C30389-4DEA-F8B4-C36D-2A20CC8C83CE}"/>
          </ac:spMkLst>
        </pc:spChg>
        <pc:spChg chg="add del">
          <ac:chgData name="Simona Baerel (2234815)" userId="S::2234815@student.uwtsd.ac.uk::8f64952d-b02a-4c2a-979f-7f895eacd706" providerId="AD" clId="Web-{F365DA12-ADEF-E349-AE72-83DCDBB0DCE6}" dt="2023-10-28T16:55:44.774" v="507"/>
          <ac:spMkLst>
            <pc:docMk/>
            <pc:sldMk cId="298879458" sldId="259"/>
            <ac:spMk id="54" creationId="{460B0EFB-53ED-4F35-B05D-F658EA021C65}"/>
          </ac:spMkLst>
        </pc:spChg>
        <pc:spChg chg="add del">
          <ac:chgData name="Simona Baerel (2234815)" userId="S::2234815@student.uwtsd.ac.uk::8f64952d-b02a-4c2a-979f-7f895eacd706" providerId="AD" clId="Web-{F365DA12-ADEF-E349-AE72-83DCDBB0DCE6}" dt="2023-10-28T16:55:44.774" v="507"/>
          <ac:spMkLst>
            <pc:docMk/>
            <pc:sldMk cId="298879458" sldId="259"/>
            <ac:spMk id="56" creationId="{835EF3DD-7D43-4A27-8967-A92FD8CC9365}"/>
          </ac:spMkLst>
        </pc:spChg>
        <pc:spChg chg="add del">
          <ac:chgData name="Simona Baerel (2234815)" userId="S::2234815@student.uwtsd.ac.uk::8f64952d-b02a-4c2a-979f-7f895eacd706" providerId="AD" clId="Web-{F365DA12-ADEF-E349-AE72-83DCDBB0DCE6}" dt="2023-10-28T16:55:44.774" v="507"/>
          <ac:spMkLst>
            <pc:docMk/>
            <pc:sldMk cId="298879458" sldId="259"/>
            <ac:spMk id="57" creationId="{09C30389-4DEA-F8B4-C36D-2A20CC8C83CE}"/>
          </ac:spMkLst>
        </pc:spChg>
        <pc:spChg chg="add del">
          <ac:chgData name="Simona Baerel (2234815)" userId="S::2234815@student.uwtsd.ac.uk::8f64952d-b02a-4c2a-979f-7f895eacd706" providerId="AD" clId="Web-{F365DA12-ADEF-E349-AE72-83DCDBB0DCE6}" dt="2023-10-28T16:55:50.337" v="509"/>
          <ac:spMkLst>
            <pc:docMk/>
            <pc:sldMk cId="298879458" sldId="259"/>
            <ac:spMk id="59" creationId="{04812C46-200A-4DEB-A05E-3ED6C68C2387}"/>
          </ac:spMkLst>
        </pc:spChg>
        <pc:spChg chg="add del">
          <ac:chgData name="Simona Baerel (2234815)" userId="S::2234815@student.uwtsd.ac.uk::8f64952d-b02a-4c2a-979f-7f895eacd706" providerId="AD" clId="Web-{F365DA12-ADEF-E349-AE72-83DCDBB0DCE6}" dt="2023-10-28T16:55:50.337" v="509"/>
          <ac:spMkLst>
            <pc:docMk/>
            <pc:sldMk cId="298879458" sldId="259"/>
            <ac:spMk id="61" creationId="{D1EA859B-E555-4109-94F3-6700E046E008}"/>
          </ac:spMkLst>
        </pc:spChg>
        <pc:spChg chg="add del">
          <ac:chgData name="Simona Baerel (2234815)" userId="S::2234815@student.uwtsd.ac.uk::8f64952d-b02a-4c2a-979f-7f895eacd706" providerId="AD" clId="Web-{F365DA12-ADEF-E349-AE72-83DCDBB0DCE6}" dt="2023-10-28T16:55:50.337" v="509"/>
          <ac:spMkLst>
            <pc:docMk/>
            <pc:sldMk cId="298879458" sldId="259"/>
            <ac:spMk id="62" creationId="{09C30389-4DEA-F8B4-C36D-2A20CC8C83CE}"/>
          </ac:spMkLst>
        </pc:spChg>
        <pc:spChg chg="add del">
          <ac:chgData name="Simona Baerel (2234815)" userId="S::2234815@student.uwtsd.ac.uk::8f64952d-b02a-4c2a-979f-7f895eacd706" providerId="AD" clId="Web-{F365DA12-ADEF-E349-AE72-83DCDBB0DCE6}" dt="2023-10-28T16:57:26.767" v="528"/>
          <ac:spMkLst>
            <pc:docMk/>
            <pc:sldMk cId="298879458" sldId="259"/>
            <ac:spMk id="69" creationId="{9228552E-C8B1-4A80-8448-0787CE0FC704}"/>
          </ac:spMkLst>
        </pc:spChg>
        <pc:spChg chg="add del">
          <ac:chgData name="Simona Baerel (2234815)" userId="S::2234815@student.uwtsd.ac.uk::8f64952d-b02a-4c2a-979f-7f895eacd706" providerId="AD" clId="Web-{F365DA12-ADEF-E349-AE72-83DCDBB0DCE6}" dt="2023-10-28T16:56:43.562" v="518"/>
          <ac:spMkLst>
            <pc:docMk/>
            <pc:sldMk cId="298879458" sldId="259"/>
            <ac:spMk id="71" creationId="{955A2079-FA98-4876-80F0-72364A7D2EA4}"/>
          </ac:spMkLst>
        </pc:spChg>
        <pc:spChg chg="add del">
          <ac:chgData name="Simona Baerel (2234815)" userId="S::2234815@student.uwtsd.ac.uk::8f64952d-b02a-4c2a-979f-7f895eacd706" providerId="AD" clId="Web-{F365DA12-ADEF-E349-AE72-83DCDBB0DCE6}" dt="2023-10-28T16:56:40.781" v="516"/>
          <ac:spMkLst>
            <pc:docMk/>
            <pc:sldMk cId="298879458" sldId="259"/>
            <ac:spMk id="72" creationId="{6A84B152-3496-4C52-AF08-97AFFC09DD2C}"/>
          </ac:spMkLst>
        </pc:spChg>
        <pc:spChg chg="add del">
          <ac:chgData name="Simona Baerel (2234815)" userId="S::2234815@student.uwtsd.ac.uk::8f64952d-b02a-4c2a-979f-7f895eacd706" providerId="AD" clId="Web-{F365DA12-ADEF-E349-AE72-83DCDBB0DCE6}" dt="2023-10-28T16:56:49.375" v="520"/>
          <ac:spMkLst>
            <pc:docMk/>
            <pc:sldMk cId="298879458" sldId="259"/>
            <ac:spMk id="73" creationId="{DCC231C8-C761-4B31-9B1C-C6D19248C6B3}"/>
          </ac:spMkLst>
        </pc:spChg>
        <pc:spChg chg="add del">
          <ac:chgData name="Simona Baerel (2234815)" userId="S::2234815@student.uwtsd.ac.uk::8f64952d-b02a-4c2a-979f-7f895eacd706" providerId="AD" clId="Web-{F365DA12-ADEF-E349-AE72-83DCDBB0DCE6}" dt="2023-10-28T16:56:40.781" v="516"/>
          <ac:spMkLst>
            <pc:docMk/>
            <pc:sldMk cId="298879458" sldId="259"/>
            <ac:spMk id="74" creationId="{6B2ADB95-0FA3-4BD7-A8AC-89D014A83E5B}"/>
          </ac:spMkLst>
        </pc:spChg>
        <pc:spChg chg="add del">
          <ac:chgData name="Simona Baerel (2234815)" userId="S::2234815@student.uwtsd.ac.uk::8f64952d-b02a-4c2a-979f-7f895eacd706" providerId="AD" clId="Web-{F365DA12-ADEF-E349-AE72-83DCDBB0DCE6}" dt="2023-10-28T16:56:40.781" v="516"/>
          <ac:spMkLst>
            <pc:docMk/>
            <pc:sldMk cId="298879458" sldId="259"/>
            <ac:spMk id="76" creationId="{C924DBCE-E731-4B22-8181-A39C1D86276C}"/>
          </ac:spMkLst>
        </pc:spChg>
        <pc:spChg chg="add del">
          <ac:chgData name="Simona Baerel (2234815)" userId="S::2234815@student.uwtsd.ac.uk::8f64952d-b02a-4c2a-979f-7f895eacd706" providerId="AD" clId="Web-{F365DA12-ADEF-E349-AE72-83DCDBB0DCE6}" dt="2023-10-28T16:56:52.266" v="522"/>
          <ac:spMkLst>
            <pc:docMk/>
            <pc:sldMk cId="298879458" sldId="259"/>
            <ac:spMk id="77" creationId="{E659831F-0D9A-4C63-9EBB-8435B85A440F}"/>
          </ac:spMkLst>
        </pc:spChg>
        <pc:spChg chg="add del">
          <ac:chgData name="Simona Baerel (2234815)" userId="S::2234815@student.uwtsd.ac.uk::8f64952d-b02a-4c2a-979f-7f895eacd706" providerId="AD" clId="Web-{F365DA12-ADEF-E349-AE72-83DCDBB0DCE6}" dt="2023-10-28T16:56:40.781" v="516"/>
          <ac:spMkLst>
            <pc:docMk/>
            <pc:sldMk cId="298879458" sldId="259"/>
            <ac:spMk id="78" creationId="{4CBF9756-6AC8-4C65-84DF-56FBFFA1D873}"/>
          </ac:spMkLst>
        </pc:spChg>
        <pc:spChg chg="add del">
          <ac:chgData name="Simona Baerel (2234815)" userId="S::2234815@student.uwtsd.ac.uk::8f64952d-b02a-4c2a-979f-7f895eacd706" providerId="AD" clId="Web-{F365DA12-ADEF-E349-AE72-83DCDBB0DCE6}" dt="2023-10-28T16:56:52.266" v="522"/>
          <ac:spMkLst>
            <pc:docMk/>
            <pc:sldMk cId="298879458" sldId="259"/>
            <ac:spMk id="79" creationId="{9D8233B0-41B5-4D9A-AEEC-13DB66A8C9B5}"/>
          </ac:spMkLst>
        </pc:spChg>
        <pc:spChg chg="add del">
          <ac:chgData name="Simona Baerel (2234815)" userId="S::2234815@student.uwtsd.ac.uk::8f64952d-b02a-4c2a-979f-7f895eacd706" providerId="AD" clId="Web-{F365DA12-ADEF-E349-AE72-83DCDBB0DCE6}" dt="2023-10-28T16:56:40.781" v="516"/>
          <ac:spMkLst>
            <pc:docMk/>
            <pc:sldMk cId="298879458" sldId="259"/>
            <ac:spMk id="80" creationId="{2D385988-EAAF-4C27-AF8A-2BFBECAF3D4F}"/>
          </ac:spMkLst>
        </pc:spChg>
        <pc:spChg chg="add del">
          <ac:chgData name="Simona Baerel (2234815)" userId="S::2234815@student.uwtsd.ac.uk::8f64952d-b02a-4c2a-979f-7f895eacd706" providerId="AD" clId="Web-{F365DA12-ADEF-E349-AE72-83DCDBB0DCE6}" dt="2023-10-28T16:57:34.549" v="530"/>
          <ac:spMkLst>
            <pc:docMk/>
            <pc:sldMk cId="298879458" sldId="259"/>
            <ac:spMk id="83" creationId="{D1D34770-47A8-402C-AF23-2B653F2D88C1}"/>
          </ac:spMkLst>
        </pc:spChg>
        <pc:spChg chg="add del">
          <ac:chgData name="Simona Baerel (2234815)" userId="S::2234815@student.uwtsd.ac.uk::8f64952d-b02a-4c2a-979f-7f895eacd706" providerId="AD" clId="Web-{F365DA12-ADEF-E349-AE72-83DCDBB0DCE6}" dt="2023-10-28T16:56:40.781" v="516"/>
          <ac:spMkLst>
            <pc:docMk/>
            <pc:sldMk cId="298879458" sldId="259"/>
            <ac:spMk id="84" creationId="{B621D332-7329-4994-8836-C429A51B7549}"/>
          </ac:spMkLst>
        </pc:spChg>
        <pc:spChg chg="add del">
          <ac:chgData name="Simona Baerel (2234815)" userId="S::2234815@student.uwtsd.ac.uk::8f64952d-b02a-4c2a-979f-7f895eacd706" providerId="AD" clId="Web-{F365DA12-ADEF-E349-AE72-83DCDBB0DCE6}" dt="2023-10-28T16:56:56.094" v="524"/>
          <ac:spMkLst>
            <pc:docMk/>
            <pc:sldMk cId="298879458" sldId="259"/>
            <ac:spMk id="85" creationId="{D3E17859-C5F0-476F-A082-A4CB8841DB24}"/>
          </ac:spMkLst>
        </pc:spChg>
        <pc:spChg chg="add del">
          <ac:chgData name="Simona Baerel (2234815)" userId="S::2234815@student.uwtsd.ac.uk::8f64952d-b02a-4c2a-979f-7f895eacd706" providerId="AD" clId="Web-{F365DA12-ADEF-E349-AE72-83DCDBB0DCE6}" dt="2023-10-28T16:56:40.781" v="516"/>
          <ac:spMkLst>
            <pc:docMk/>
            <pc:sldMk cId="298879458" sldId="259"/>
            <ac:spMk id="86" creationId="{2D20F754-35A9-4508-BE3C-C59996D1437B}"/>
          </ac:spMkLst>
        </pc:spChg>
        <pc:spChg chg="add del">
          <ac:chgData name="Simona Baerel (2234815)" userId="S::2234815@student.uwtsd.ac.uk::8f64952d-b02a-4c2a-979f-7f895eacd706" providerId="AD" clId="Web-{F365DA12-ADEF-E349-AE72-83DCDBB0DCE6}" dt="2023-10-28T16:56:56.094" v="524"/>
          <ac:spMkLst>
            <pc:docMk/>
            <pc:sldMk cId="298879458" sldId="259"/>
            <ac:spMk id="88" creationId="{70BEB1E7-2F88-40BC-B73D-42E5B6F80BFC}"/>
          </ac:spMkLst>
        </pc:spChg>
        <pc:spChg chg="add del">
          <ac:chgData name="Simona Baerel (2234815)" userId="S::2234815@student.uwtsd.ac.uk::8f64952d-b02a-4c2a-979f-7f895eacd706" providerId="AD" clId="Web-{F365DA12-ADEF-E349-AE72-83DCDBB0DCE6}" dt="2023-10-28T16:56:56.094" v="524"/>
          <ac:spMkLst>
            <pc:docMk/>
            <pc:sldMk cId="298879458" sldId="259"/>
            <ac:spMk id="89" creationId="{A7B99495-F43F-4D80-A44F-2CB4764EB90B}"/>
          </ac:spMkLst>
        </pc:spChg>
        <pc:spChg chg="add del">
          <ac:chgData name="Simona Baerel (2234815)" userId="S::2234815@student.uwtsd.ac.uk::8f64952d-b02a-4c2a-979f-7f895eacd706" providerId="AD" clId="Web-{F365DA12-ADEF-E349-AE72-83DCDBB0DCE6}" dt="2023-10-28T17:17:23.552" v="547"/>
          <ac:spMkLst>
            <pc:docMk/>
            <pc:sldMk cId="298879458" sldId="259"/>
            <ac:spMk id="91" creationId="{460B0EFB-53ED-4F35-B05D-F658EA021C65}"/>
          </ac:spMkLst>
        </pc:spChg>
        <pc:spChg chg="add del">
          <ac:chgData name="Simona Baerel (2234815)" userId="S::2234815@student.uwtsd.ac.uk::8f64952d-b02a-4c2a-979f-7f895eacd706" providerId="AD" clId="Web-{F365DA12-ADEF-E349-AE72-83DCDBB0DCE6}" dt="2023-10-28T16:58:00.721" v="532"/>
          <ac:spMkLst>
            <pc:docMk/>
            <pc:sldMk cId="298879458" sldId="259"/>
            <ac:spMk id="92" creationId="{AE2B703B-46F9-481A-A605-82E2A828C4FA}"/>
          </ac:spMkLst>
        </pc:spChg>
        <pc:spChg chg="add del">
          <ac:chgData name="Simona Baerel (2234815)" userId="S::2234815@student.uwtsd.ac.uk::8f64952d-b02a-4c2a-979f-7f895eacd706" providerId="AD" clId="Web-{F365DA12-ADEF-E349-AE72-83DCDBB0DCE6}" dt="2023-10-28T16:58:00.721" v="532"/>
          <ac:spMkLst>
            <pc:docMk/>
            <pc:sldMk cId="298879458" sldId="259"/>
            <ac:spMk id="93" creationId="{F13BE4D7-0C3D-4906-B230-A1C5B4665CCF}"/>
          </ac:spMkLst>
        </pc:spChg>
        <pc:spChg chg="add del">
          <ac:chgData name="Simona Baerel (2234815)" userId="S::2234815@student.uwtsd.ac.uk::8f64952d-b02a-4c2a-979f-7f895eacd706" providerId="AD" clId="Web-{F365DA12-ADEF-E349-AE72-83DCDBB0DCE6}" dt="2023-10-28T16:58:04.534" v="534"/>
          <ac:spMkLst>
            <pc:docMk/>
            <pc:sldMk cId="298879458" sldId="259"/>
            <ac:spMk id="95" creationId="{7301F447-EEF7-48F5-AF73-7566EE7F64AD}"/>
          </ac:spMkLst>
        </pc:spChg>
        <pc:spChg chg="add del">
          <ac:chgData name="Simona Baerel (2234815)" userId="S::2234815@student.uwtsd.ac.uk::8f64952d-b02a-4c2a-979f-7f895eacd706" providerId="AD" clId="Web-{F365DA12-ADEF-E349-AE72-83DCDBB0DCE6}" dt="2023-10-28T16:58:04.534" v="534"/>
          <ac:spMkLst>
            <pc:docMk/>
            <pc:sldMk cId="298879458" sldId="259"/>
            <ac:spMk id="96" creationId="{F7117410-A2A4-4085-9ADC-46744551DBDE}"/>
          </ac:spMkLst>
        </pc:spChg>
        <pc:spChg chg="add del">
          <ac:chgData name="Simona Baerel (2234815)" userId="S::2234815@student.uwtsd.ac.uk::8f64952d-b02a-4c2a-979f-7f895eacd706" providerId="AD" clId="Web-{F365DA12-ADEF-E349-AE72-83DCDBB0DCE6}" dt="2023-10-28T16:58:04.534" v="534"/>
          <ac:spMkLst>
            <pc:docMk/>
            <pc:sldMk cId="298879458" sldId="259"/>
            <ac:spMk id="97" creationId="{99F74EB5-E547-4FB4-95F5-BCC788F3C4A0}"/>
          </ac:spMkLst>
        </pc:spChg>
        <pc:spChg chg="add del">
          <ac:chgData name="Simona Baerel (2234815)" userId="S::2234815@student.uwtsd.ac.uk::8f64952d-b02a-4c2a-979f-7f895eacd706" providerId="AD" clId="Web-{F365DA12-ADEF-E349-AE72-83DCDBB0DCE6}" dt="2023-10-28T17:17:23.552" v="547"/>
          <ac:spMkLst>
            <pc:docMk/>
            <pc:sldMk cId="298879458" sldId="259"/>
            <ac:spMk id="98" creationId="{835EF3DD-7D43-4A27-8967-A92FD8CC9365}"/>
          </ac:spMkLst>
        </pc:spChg>
        <pc:spChg chg="add del">
          <ac:chgData name="Simona Baerel (2234815)" userId="S::2234815@student.uwtsd.ac.uk::8f64952d-b02a-4c2a-979f-7f895eacd706" providerId="AD" clId="Web-{F365DA12-ADEF-E349-AE72-83DCDBB0DCE6}" dt="2023-10-28T16:58:06.987" v="536"/>
          <ac:spMkLst>
            <pc:docMk/>
            <pc:sldMk cId="298879458" sldId="259"/>
            <ac:spMk id="99" creationId="{AE2B703B-46F9-481A-A605-82E2A828C4FA}"/>
          </ac:spMkLst>
        </pc:spChg>
        <pc:spChg chg="add del">
          <ac:chgData name="Simona Baerel (2234815)" userId="S::2234815@student.uwtsd.ac.uk::8f64952d-b02a-4c2a-979f-7f895eacd706" providerId="AD" clId="Web-{F365DA12-ADEF-E349-AE72-83DCDBB0DCE6}" dt="2023-10-28T16:58:06.987" v="536"/>
          <ac:spMkLst>
            <pc:docMk/>
            <pc:sldMk cId="298879458" sldId="259"/>
            <ac:spMk id="100" creationId="{F13BE4D7-0C3D-4906-B230-A1C5B4665CCF}"/>
          </ac:spMkLst>
        </pc:spChg>
        <pc:spChg chg="add del">
          <ac:chgData name="Simona Baerel (2234815)" userId="S::2234815@student.uwtsd.ac.uk::8f64952d-b02a-4c2a-979f-7f895eacd706" providerId="AD" clId="Web-{F365DA12-ADEF-E349-AE72-83DCDBB0DCE6}" dt="2023-10-28T17:15:58.987" v="543"/>
          <ac:spMkLst>
            <pc:docMk/>
            <pc:sldMk cId="298879458" sldId="259"/>
            <ac:spMk id="102" creationId="{7301F447-EEF7-48F5-AF73-7566EE7F64AD}"/>
          </ac:spMkLst>
        </pc:spChg>
        <pc:spChg chg="add del">
          <ac:chgData name="Simona Baerel (2234815)" userId="S::2234815@student.uwtsd.ac.uk::8f64952d-b02a-4c2a-979f-7f895eacd706" providerId="AD" clId="Web-{F365DA12-ADEF-E349-AE72-83DCDBB0DCE6}" dt="2023-10-28T17:15:58.987" v="543"/>
          <ac:spMkLst>
            <pc:docMk/>
            <pc:sldMk cId="298879458" sldId="259"/>
            <ac:spMk id="103" creationId="{F7117410-A2A4-4085-9ADC-46744551DBDE}"/>
          </ac:spMkLst>
        </pc:spChg>
        <pc:spChg chg="add del">
          <ac:chgData name="Simona Baerel (2234815)" userId="S::2234815@student.uwtsd.ac.uk::8f64952d-b02a-4c2a-979f-7f895eacd706" providerId="AD" clId="Web-{F365DA12-ADEF-E349-AE72-83DCDBB0DCE6}" dt="2023-10-28T17:15:58.987" v="543"/>
          <ac:spMkLst>
            <pc:docMk/>
            <pc:sldMk cId="298879458" sldId="259"/>
            <ac:spMk id="104" creationId="{99F74EB5-E547-4FB4-95F5-BCC788F3C4A0}"/>
          </ac:spMkLst>
        </pc:spChg>
        <pc:spChg chg="add del">
          <ac:chgData name="Simona Baerel (2234815)" userId="S::2234815@student.uwtsd.ac.uk::8f64952d-b02a-4c2a-979f-7f895eacd706" providerId="AD" clId="Web-{F365DA12-ADEF-E349-AE72-83DCDBB0DCE6}" dt="2023-10-28T17:18:11.477" v="557"/>
          <ac:spMkLst>
            <pc:docMk/>
            <pc:sldMk cId="298879458" sldId="259"/>
            <ac:spMk id="105" creationId="{08215CFF-2F76-424C-87EF-8C7D8DDD11D4}"/>
          </ac:spMkLst>
        </pc:spChg>
        <pc:spChg chg="add del">
          <ac:chgData name="Simona Baerel (2234815)" userId="S::2234815@student.uwtsd.ac.uk::8f64952d-b02a-4c2a-979f-7f895eacd706" providerId="AD" clId="Web-{F365DA12-ADEF-E349-AE72-83DCDBB0DCE6}" dt="2023-10-28T17:18:11.383" v="556"/>
          <ac:spMkLst>
            <pc:docMk/>
            <pc:sldMk cId="298879458" sldId="259"/>
            <ac:spMk id="110" creationId="{DCC231C8-C761-4B31-9B1C-C6D19248C6B3}"/>
          </ac:spMkLst>
        </pc:spChg>
        <pc:spChg chg="add del">
          <ac:chgData name="Simona Baerel (2234815)" userId="S::2234815@student.uwtsd.ac.uk::8f64952d-b02a-4c2a-979f-7f895eacd706" providerId="AD" clId="Web-{F365DA12-ADEF-E349-AE72-83DCDBB0DCE6}" dt="2023-10-28T17:17:45.850" v="552"/>
          <ac:spMkLst>
            <pc:docMk/>
            <pc:sldMk cId="298879458" sldId="259"/>
            <ac:spMk id="111" creationId="{4F7EBAE4-9945-4473-9E34-B2C66EA0F03D}"/>
          </ac:spMkLst>
        </pc:spChg>
        <pc:spChg chg="add del">
          <ac:chgData name="Simona Baerel (2234815)" userId="S::2234815@student.uwtsd.ac.uk::8f64952d-b02a-4c2a-979f-7f895eacd706" providerId="AD" clId="Web-{F365DA12-ADEF-E349-AE72-83DCDBB0DCE6}" dt="2023-10-28T17:19:44.715" v="572"/>
          <ac:spMkLst>
            <pc:docMk/>
            <pc:sldMk cId="298879458" sldId="259"/>
            <ac:spMk id="112" creationId="{6A84B152-3496-4C52-AF08-97AFFC09DD2C}"/>
          </ac:spMkLst>
        </pc:spChg>
        <pc:spChg chg="add del">
          <ac:chgData name="Simona Baerel (2234815)" userId="S::2234815@student.uwtsd.ac.uk::8f64952d-b02a-4c2a-979f-7f895eacd706" providerId="AD" clId="Web-{F365DA12-ADEF-E349-AE72-83DCDBB0DCE6}" dt="2023-10-28T17:17:45.850" v="552"/>
          <ac:spMkLst>
            <pc:docMk/>
            <pc:sldMk cId="298879458" sldId="259"/>
            <ac:spMk id="113" creationId="{70BEB1E7-2F88-40BC-B73D-42E5B6F80BFC}"/>
          </ac:spMkLst>
        </pc:spChg>
        <pc:spChg chg="add del">
          <ac:chgData name="Simona Baerel (2234815)" userId="S::2234815@student.uwtsd.ac.uk::8f64952d-b02a-4c2a-979f-7f895eacd706" providerId="AD" clId="Web-{F365DA12-ADEF-E349-AE72-83DCDBB0DCE6}" dt="2023-10-28T17:19:44.715" v="572"/>
          <ac:spMkLst>
            <pc:docMk/>
            <pc:sldMk cId="298879458" sldId="259"/>
            <ac:spMk id="114" creationId="{6B2ADB95-0FA3-4BD7-A8AC-89D014A83E5B}"/>
          </ac:spMkLst>
        </pc:spChg>
        <pc:spChg chg="add del">
          <ac:chgData name="Simona Baerel (2234815)" userId="S::2234815@student.uwtsd.ac.uk::8f64952d-b02a-4c2a-979f-7f895eacd706" providerId="AD" clId="Web-{F365DA12-ADEF-E349-AE72-83DCDBB0DCE6}" dt="2023-10-28T17:17:45.850" v="552"/>
          <ac:spMkLst>
            <pc:docMk/>
            <pc:sldMk cId="298879458" sldId="259"/>
            <ac:spMk id="115" creationId="{A7B99495-F43F-4D80-A44F-2CB4764EB90B}"/>
          </ac:spMkLst>
        </pc:spChg>
        <pc:spChg chg="add del">
          <ac:chgData name="Simona Baerel (2234815)" userId="S::2234815@student.uwtsd.ac.uk::8f64952d-b02a-4c2a-979f-7f895eacd706" providerId="AD" clId="Web-{F365DA12-ADEF-E349-AE72-83DCDBB0DCE6}" dt="2023-10-28T17:19:44.715" v="572"/>
          <ac:spMkLst>
            <pc:docMk/>
            <pc:sldMk cId="298879458" sldId="259"/>
            <ac:spMk id="116" creationId="{C924DBCE-E731-4B22-8181-A39C1D86276C}"/>
          </ac:spMkLst>
        </pc:spChg>
        <pc:spChg chg="add del">
          <ac:chgData name="Simona Baerel (2234815)" userId="S::2234815@student.uwtsd.ac.uk::8f64952d-b02a-4c2a-979f-7f895eacd706" providerId="AD" clId="Web-{F365DA12-ADEF-E349-AE72-83DCDBB0DCE6}" dt="2023-10-28T17:17:54.397" v="554"/>
          <ac:spMkLst>
            <pc:docMk/>
            <pc:sldMk cId="298879458" sldId="259"/>
            <ac:spMk id="117" creationId="{D3E17859-C5F0-476F-A082-A4CB8841DB24}"/>
          </ac:spMkLst>
        </pc:spChg>
        <pc:spChg chg="add del">
          <ac:chgData name="Simona Baerel (2234815)" userId="S::2234815@student.uwtsd.ac.uk::8f64952d-b02a-4c2a-979f-7f895eacd706" providerId="AD" clId="Web-{F365DA12-ADEF-E349-AE72-83DCDBB0DCE6}" dt="2023-10-28T17:17:54.397" v="554"/>
          <ac:spMkLst>
            <pc:docMk/>
            <pc:sldMk cId="298879458" sldId="259"/>
            <ac:spMk id="119" creationId="{70BEB1E7-2F88-40BC-B73D-42E5B6F80BFC}"/>
          </ac:spMkLst>
        </pc:spChg>
        <pc:spChg chg="add del">
          <ac:chgData name="Simona Baerel (2234815)" userId="S::2234815@student.uwtsd.ac.uk::8f64952d-b02a-4c2a-979f-7f895eacd706" providerId="AD" clId="Web-{F365DA12-ADEF-E349-AE72-83DCDBB0DCE6}" dt="2023-10-28T17:17:54.397" v="554"/>
          <ac:spMkLst>
            <pc:docMk/>
            <pc:sldMk cId="298879458" sldId="259"/>
            <ac:spMk id="120" creationId="{A7B99495-F43F-4D80-A44F-2CB4764EB90B}"/>
          </ac:spMkLst>
        </pc:spChg>
        <pc:spChg chg="add del">
          <ac:chgData name="Simona Baerel (2234815)" userId="S::2234815@student.uwtsd.ac.uk::8f64952d-b02a-4c2a-979f-7f895eacd706" providerId="AD" clId="Web-{F365DA12-ADEF-E349-AE72-83DCDBB0DCE6}" dt="2023-10-28T17:19:44.715" v="572"/>
          <ac:spMkLst>
            <pc:docMk/>
            <pc:sldMk cId="298879458" sldId="259"/>
            <ac:spMk id="122" creationId="{4CBF9756-6AC8-4C65-84DF-56FBFFA1D873}"/>
          </ac:spMkLst>
        </pc:spChg>
        <pc:spChg chg="add del">
          <ac:chgData name="Simona Baerel (2234815)" userId="S::2234815@student.uwtsd.ac.uk::8f64952d-b02a-4c2a-979f-7f895eacd706" providerId="AD" clId="Web-{F365DA12-ADEF-E349-AE72-83DCDBB0DCE6}" dt="2023-10-28T17:19:44.715" v="572"/>
          <ac:spMkLst>
            <pc:docMk/>
            <pc:sldMk cId="298879458" sldId="259"/>
            <ac:spMk id="123" creationId="{B621D332-7329-4994-8836-C429A51B7549}"/>
          </ac:spMkLst>
        </pc:spChg>
        <pc:spChg chg="add del">
          <ac:chgData name="Simona Baerel (2234815)" userId="S::2234815@student.uwtsd.ac.uk::8f64952d-b02a-4c2a-979f-7f895eacd706" providerId="AD" clId="Web-{F365DA12-ADEF-E349-AE72-83DCDBB0DCE6}" dt="2023-10-28T17:19:44.715" v="572"/>
          <ac:spMkLst>
            <pc:docMk/>
            <pc:sldMk cId="298879458" sldId="259"/>
            <ac:spMk id="125" creationId="{2D20F754-35A9-4508-BE3C-C59996D1437B}"/>
          </ac:spMkLst>
        </pc:spChg>
        <pc:spChg chg="add del">
          <ac:chgData name="Simona Baerel (2234815)" userId="S::2234815@student.uwtsd.ac.uk::8f64952d-b02a-4c2a-979f-7f895eacd706" providerId="AD" clId="Web-{F365DA12-ADEF-E349-AE72-83DCDBB0DCE6}" dt="2023-10-28T17:19:44.715" v="572"/>
          <ac:spMkLst>
            <pc:docMk/>
            <pc:sldMk cId="298879458" sldId="259"/>
            <ac:spMk id="126" creationId="{2D385988-EAAF-4C27-AF8A-2BFBECAF3D4F}"/>
          </ac:spMkLst>
        </pc:spChg>
        <pc:spChg chg="add del">
          <ac:chgData name="Simona Baerel (2234815)" userId="S::2234815@student.uwtsd.ac.uk::8f64952d-b02a-4c2a-979f-7f895eacd706" providerId="AD" clId="Web-{F365DA12-ADEF-E349-AE72-83DCDBB0DCE6}" dt="2023-10-28T17:19:44.637" v="571"/>
          <ac:spMkLst>
            <pc:docMk/>
            <pc:sldMk cId="298879458" sldId="259"/>
            <ac:spMk id="128" creationId="{C0763A76-9F1C-4FC5-82B7-DD475DA461B2}"/>
          </ac:spMkLst>
        </pc:spChg>
        <pc:spChg chg="add del">
          <ac:chgData name="Simona Baerel (2234815)" userId="S::2234815@student.uwtsd.ac.uk::8f64952d-b02a-4c2a-979f-7f895eacd706" providerId="AD" clId="Web-{F365DA12-ADEF-E349-AE72-83DCDBB0DCE6}" dt="2023-10-28T17:19:44.637" v="571"/>
          <ac:spMkLst>
            <pc:docMk/>
            <pc:sldMk cId="298879458" sldId="259"/>
            <ac:spMk id="129" creationId="{E81BF4F6-F2CF-4984-9D14-D6966D92F99F}"/>
          </ac:spMkLst>
        </pc:spChg>
        <pc:spChg chg="add del">
          <ac:chgData name="Simona Baerel (2234815)" userId="S::2234815@student.uwtsd.ac.uk::8f64952d-b02a-4c2a-979f-7f895eacd706" providerId="AD" clId="Web-{F365DA12-ADEF-E349-AE72-83DCDBB0DCE6}" dt="2023-10-28T17:19:14.885" v="561"/>
          <ac:spMkLst>
            <pc:docMk/>
            <pc:sldMk cId="298879458" sldId="259"/>
            <ac:spMk id="131" creationId="{D3E17859-C5F0-476F-A082-A4CB8841DB24}"/>
          </ac:spMkLst>
        </pc:spChg>
        <pc:spChg chg="add">
          <ac:chgData name="Simona Baerel (2234815)" userId="S::2234815@student.uwtsd.ac.uk::8f64952d-b02a-4c2a-979f-7f895eacd706" providerId="AD" clId="Web-{F365DA12-ADEF-E349-AE72-83DCDBB0DCE6}" dt="2023-10-28T17:19:44.715" v="572"/>
          <ac:spMkLst>
            <pc:docMk/>
            <pc:sldMk cId="298879458" sldId="259"/>
            <ac:spMk id="132" creationId="{6A84B152-3496-4C52-AF08-97AFFC09DD2C}"/>
          </ac:spMkLst>
        </pc:spChg>
        <pc:spChg chg="add del">
          <ac:chgData name="Simona Baerel (2234815)" userId="S::2234815@student.uwtsd.ac.uk::8f64952d-b02a-4c2a-979f-7f895eacd706" providerId="AD" clId="Web-{F365DA12-ADEF-E349-AE72-83DCDBB0DCE6}" dt="2023-10-28T17:19:14.885" v="561"/>
          <ac:spMkLst>
            <pc:docMk/>
            <pc:sldMk cId="298879458" sldId="259"/>
            <ac:spMk id="133" creationId="{70BEB1E7-2F88-40BC-B73D-42E5B6F80BFC}"/>
          </ac:spMkLst>
        </pc:spChg>
        <pc:spChg chg="add">
          <ac:chgData name="Simona Baerel (2234815)" userId="S::2234815@student.uwtsd.ac.uk::8f64952d-b02a-4c2a-979f-7f895eacd706" providerId="AD" clId="Web-{F365DA12-ADEF-E349-AE72-83DCDBB0DCE6}" dt="2023-10-28T17:19:44.715" v="572"/>
          <ac:spMkLst>
            <pc:docMk/>
            <pc:sldMk cId="298879458" sldId="259"/>
            <ac:spMk id="134" creationId="{6B2ADB95-0FA3-4BD7-A8AC-89D014A83E5B}"/>
          </ac:spMkLst>
        </pc:spChg>
        <pc:spChg chg="add del">
          <ac:chgData name="Simona Baerel (2234815)" userId="S::2234815@student.uwtsd.ac.uk::8f64952d-b02a-4c2a-979f-7f895eacd706" providerId="AD" clId="Web-{F365DA12-ADEF-E349-AE72-83DCDBB0DCE6}" dt="2023-10-28T17:19:14.885" v="561"/>
          <ac:spMkLst>
            <pc:docMk/>
            <pc:sldMk cId="298879458" sldId="259"/>
            <ac:spMk id="135" creationId="{A7B99495-F43F-4D80-A44F-2CB4764EB90B}"/>
          </ac:spMkLst>
        </pc:spChg>
        <pc:spChg chg="add">
          <ac:chgData name="Simona Baerel (2234815)" userId="S::2234815@student.uwtsd.ac.uk::8f64952d-b02a-4c2a-979f-7f895eacd706" providerId="AD" clId="Web-{F365DA12-ADEF-E349-AE72-83DCDBB0DCE6}" dt="2023-10-28T17:19:44.715" v="572"/>
          <ac:spMkLst>
            <pc:docMk/>
            <pc:sldMk cId="298879458" sldId="259"/>
            <ac:spMk id="136" creationId="{C924DBCE-E731-4B22-8181-A39C1D86276C}"/>
          </ac:spMkLst>
        </pc:spChg>
        <pc:spChg chg="add del">
          <ac:chgData name="Simona Baerel (2234815)" userId="S::2234815@student.uwtsd.ac.uk::8f64952d-b02a-4c2a-979f-7f895eacd706" providerId="AD" clId="Web-{F365DA12-ADEF-E349-AE72-83DCDBB0DCE6}" dt="2023-10-28T17:19:17.667" v="563"/>
          <ac:spMkLst>
            <pc:docMk/>
            <pc:sldMk cId="298879458" sldId="259"/>
            <ac:spMk id="137" creationId="{6A84B152-3496-4C52-AF08-97AFFC09DD2C}"/>
          </ac:spMkLst>
        </pc:spChg>
        <pc:spChg chg="add del">
          <ac:chgData name="Simona Baerel (2234815)" userId="S::2234815@student.uwtsd.ac.uk::8f64952d-b02a-4c2a-979f-7f895eacd706" providerId="AD" clId="Web-{F365DA12-ADEF-E349-AE72-83DCDBB0DCE6}" dt="2023-10-28T17:19:17.667" v="563"/>
          <ac:spMkLst>
            <pc:docMk/>
            <pc:sldMk cId="298879458" sldId="259"/>
            <ac:spMk id="138" creationId="{6B2ADB95-0FA3-4BD7-A8AC-89D014A83E5B}"/>
          </ac:spMkLst>
        </pc:spChg>
        <pc:spChg chg="add del">
          <ac:chgData name="Simona Baerel (2234815)" userId="S::2234815@student.uwtsd.ac.uk::8f64952d-b02a-4c2a-979f-7f895eacd706" providerId="AD" clId="Web-{F365DA12-ADEF-E349-AE72-83DCDBB0DCE6}" dt="2023-10-28T17:19:17.667" v="563"/>
          <ac:spMkLst>
            <pc:docMk/>
            <pc:sldMk cId="298879458" sldId="259"/>
            <ac:spMk id="139" creationId="{C924DBCE-E731-4B22-8181-A39C1D86276C}"/>
          </ac:spMkLst>
        </pc:spChg>
        <pc:spChg chg="add del">
          <ac:chgData name="Simona Baerel (2234815)" userId="S::2234815@student.uwtsd.ac.uk::8f64952d-b02a-4c2a-979f-7f895eacd706" providerId="AD" clId="Web-{F365DA12-ADEF-E349-AE72-83DCDBB0DCE6}" dt="2023-10-28T17:19:17.667" v="563"/>
          <ac:spMkLst>
            <pc:docMk/>
            <pc:sldMk cId="298879458" sldId="259"/>
            <ac:spMk id="140" creationId="{4CBF9756-6AC8-4C65-84DF-56FBFFA1D873}"/>
          </ac:spMkLst>
        </pc:spChg>
        <pc:spChg chg="add del">
          <ac:chgData name="Simona Baerel (2234815)" userId="S::2234815@student.uwtsd.ac.uk::8f64952d-b02a-4c2a-979f-7f895eacd706" providerId="AD" clId="Web-{F365DA12-ADEF-E349-AE72-83DCDBB0DCE6}" dt="2023-10-28T17:19:17.667" v="563"/>
          <ac:spMkLst>
            <pc:docMk/>
            <pc:sldMk cId="298879458" sldId="259"/>
            <ac:spMk id="141" creationId="{2D385988-EAAF-4C27-AF8A-2BFBECAF3D4F}"/>
          </ac:spMkLst>
        </pc:spChg>
        <pc:spChg chg="add del">
          <ac:chgData name="Simona Baerel (2234815)" userId="S::2234815@student.uwtsd.ac.uk::8f64952d-b02a-4c2a-979f-7f895eacd706" providerId="AD" clId="Web-{F365DA12-ADEF-E349-AE72-83DCDBB0DCE6}" dt="2023-10-28T17:19:17.667" v="563"/>
          <ac:spMkLst>
            <pc:docMk/>
            <pc:sldMk cId="298879458" sldId="259"/>
            <ac:spMk id="143" creationId="{B621D332-7329-4994-8836-C429A51B7549}"/>
          </ac:spMkLst>
        </pc:spChg>
        <pc:spChg chg="add del">
          <ac:chgData name="Simona Baerel (2234815)" userId="S::2234815@student.uwtsd.ac.uk::8f64952d-b02a-4c2a-979f-7f895eacd706" providerId="AD" clId="Web-{F365DA12-ADEF-E349-AE72-83DCDBB0DCE6}" dt="2023-10-28T17:19:17.667" v="563"/>
          <ac:spMkLst>
            <pc:docMk/>
            <pc:sldMk cId="298879458" sldId="259"/>
            <ac:spMk id="144" creationId="{2D20F754-35A9-4508-BE3C-C59996D1437B}"/>
          </ac:spMkLst>
        </pc:spChg>
        <pc:spChg chg="add">
          <ac:chgData name="Simona Baerel (2234815)" userId="S::2234815@student.uwtsd.ac.uk::8f64952d-b02a-4c2a-979f-7f895eacd706" providerId="AD" clId="Web-{F365DA12-ADEF-E349-AE72-83DCDBB0DCE6}" dt="2023-10-28T17:19:44.715" v="572"/>
          <ac:spMkLst>
            <pc:docMk/>
            <pc:sldMk cId="298879458" sldId="259"/>
            <ac:spMk id="145" creationId="{2D20F754-35A9-4508-BE3C-C59996D1437B}"/>
          </ac:spMkLst>
        </pc:spChg>
        <pc:spChg chg="add del">
          <ac:chgData name="Simona Baerel (2234815)" userId="S::2234815@student.uwtsd.ac.uk::8f64952d-b02a-4c2a-979f-7f895eacd706" providerId="AD" clId="Web-{F365DA12-ADEF-E349-AE72-83DCDBB0DCE6}" dt="2023-10-28T17:19:27.511" v="565"/>
          <ac:spMkLst>
            <pc:docMk/>
            <pc:sldMk cId="298879458" sldId="259"/>
            <ac:spMk id="146" creationId="{6A84B152-3496-4C52-AF08-97AFFC09DD2C}"/>
          </ac:spMkLst>
        </pc:spChg>
        <pc:spChg chg="add del">
          <ac:chgData name="Simona Baerel (2234815)" userId="S::2234815@student.uwtsd.ac.uk::8f64952d-b02a-4c2a-979f-7f895eacd706" providerId="AD" clId="Web-{F365DA12-ADEF-E349-AE72-83DCDBB0DCE6}" dt="2023-10-28T17:19:27.511" v="565"/>
          <ac:spMkLst>
            <pc:docMk/>
            <pc:sldMk cId="298879458" sldId="259"/>
            <ac:spMk id="147" creationId="{6B2ADB95-0FA3-4BD7-A8AC-89D014A83E5B}"/>
          </ac:spMkLst>
        </pc:spChg>
        <pc:spChg chg="add del">
          <ac:chgData name="Simona Baerel (2234815)" userId="S::2234815@student.uwtsd.ac.uk::8f64952d-b02a-4c2a-979f-7f895eacd706" providerId="AD" clId="Web-{F365DA12-ADEF-E349-AE72-83DCDBB0DCE6}" dt="2023-10-28T17:19:27.511" v="565"/>
          <ac:spMkLst>
            <pc:docMk/>
            <pc:sldMk cId="298879458" sldId="259"/>
            <ac:spMk id="148" creationId="{C924DBCE-E731-4B22-8181-A39C1D86276C}"/>
          </ac:spMkLst>
        </pc:spChg>
        <pc:spChg chg="add del">
          <ac:chgData name="Simona Baerel (2234815)" userId="S::2234815@student.uwtsd.ac.uk::8f64952d-b02a-4c2a-979f-7f895eacd706" providerId="AD" clId="Web-{F365DA12-ADEF-E349-AE72-83DCDBB0DCE6}" dt="2023-10-28T17:19:27.511" v="565"/>
          <ac:spMkLst>
            <pc:docMk/>
            <pc:sldMk cId="298879458" sldId="259"/>
            <ac:spMk id="149" creationId="{4CBF9756-6AC8-4C65-84DF-56FBFFA1D873}"/>
          </ac:spMkLst>
        </pc:spChg>
        <pc:spChg chg="add del">
          <ac:chgData name="Simona Baerel (2234815)" userId="S::2234815@student.uwtsd.ac.uk::8f64952d-b02a-4c2a-979f-7f895eacd706" providerId="AD" clId="Web-{F365DA12-ADEF-E349-AE72-83DCDBB0DCE6}" dt="2023-10-28T17:19:27.511" v="565"/>
          <ac:spMkLst>
            <pc:docMk/>
            <pc:sldMk cId="298879458" sldId="259"/>
            <ac:spMk id="150" creationId="{2D385988-EAAF-4C27-AF8A-2BFBECAF3D4F}"/>
          </ac:spMkLst>
        </pc:spChg>
        <pc:spChg chg="add del">
          <ac:chgData name="Simona Baerel (2234815)" userId="S::2234815@student.uwtsd.ac.uk::8f64952d-b02a-4c2a-979f-7f895eacd706" providerId="AD" clId="Web-{F365DA12-ADEF-E349-AE72-83DCDBB0DCE6}" dt="2023-10-28T17:19:27.511" v="565"/>
          <ac:spMkLst>
            <pc:docMk/>
            <pc:sldMk cId="298879458" sldId="259"/>
            <ac:spMk id="152" creationId="{B621D332-7329-4994-8836-C429A51B7549}"/>
          </ac:spMkLst>
        </pc:spChg>
        <pc:spChg chg="add del">
          <ac:chgData name="Simona Baerel (2234815)" userId="S::2234815@student.uwtsd.ac.uk::8f64952d-b02a-4c2a-979f-7f895eacd706" providerId="AD" clId="Web-{F365DA12-ADEF-E349-AE72-83DCDBB0DCE6}" dt="2023-10-28T17:19:27.511" v="565"/>
          <ac:spMkLst>
            <pc:docMk/>
            <pc:sldMk cId="298879458" sldId="259"/>
            <ac:spMk id="153" creationId="{2D20F754-35A9-4508-BE3C-C59996D1437B}"/>
          </ac:spMkLst>
        </pc:spChg>
        <pc:spChg chg="add">
          <ac:chgData name="Simona Baerel (2234815)" userId="S::2234815@student.uwtsd.ac.uk::8f64952d-b02a-4c2a-979f-7f895eacd706" providerId="AD" clId="Web-{F365DA12-ADEF-E349-AE72-83DCDBB0DCE6}" dt="2023-10-28T17:19:44.715" v="572"/>
          <ac:spMkLst>
            <pc:docMk/>
            <pc:sldMk cId="298879458" sldId="259"/>
            <ac:spMk id="154" creationId="{4CBF9756-6AC8-4C65-84DF-56FBFFA1D873}"/>
          </ac:spMkLst>
        </pc:spChg>
        <pc:spChg chg="add del">
          <ac:chgData name="Simona Baerel (2234815)" userId="S::2234815@student.uwtsd.ac.uk::8f64952d-b02a-4c2a-979f-7f895eacd706" providerId="AD" clId="Web-{F365DA12-ADEF-E349-AE72-83DCDBB0DCE6}" dt="2023-10-28T17:19:35.871" v="567"/>
          <ac:spMkLst>
            <pc:docMk/>
            <pc:sldMk cId="298879458" sldId="259"/>
            <ac:spMk id="155" creationId="{6A84B152-3496-4C52-AF08-97AFFC09DD2C}"/>
          </ac:spMkLst>
        </pc:spChg>
        <pc:spChg chg="add del">
          <ac:chgData name="Simona Baerel (2234815)" userId="S::2234815@student.uwtsd.ac.uk::8f64952d-b02a-4c2a-979f-7f895eacd706" providerId="AD" clId="Web-{F365DA12-ADEF-E349-AE72-83DCDBB0DCE6}" dt="2023-10-28T17:19:35.871" v="567"/>
          <ac:spMkLst>
            <pc:docMk/>
            <pc:sldMk cId="298879458" sldId="259"/>
            <ac:spMk id="156" creationId="{6B2ADB95-0FA3-4BD7-A8AC-89D014A83E5B}"/>
          </ac:spMkLst>
        </pc:spChg>
        <pc:spChg chg="add del">
          <ac:chgData name="Simona Baerel (2234815)" userId="S::2234815@student.uwtsd.ac.uk::8f64952d-b02a-4c2a-979f-7f895eacd706" providerId="AD" clId="Web-{F365DA12-ADEF-E349-AE72-83DCDBB0DCE6}" dt="2023-10-28T17:19:35.871" v="567"/>
          <ac:spMkLst>
            <pc:docMk/>
            <pc:sldMk cId="298879458" sldId="259"/>
            <ac:spMk id="157" creationId="{C924DBCE-E731-4B22-8181-A39C1D86276C}"/>
          </ac:spMkLst>
        </pc:spChg>
        <pc:spChg chg="add del">
          <ac:chgData name="Simona Baerel (2234815)" userId="S::2234815@student.uwtsd.ac.uk::8f64952d-b02a-4c2a-979f-7f895eacd706" providerId="AD" clId="Web-{F365DA12-ADEF-E349-AE72-83DCDBB0DCE6}" dt="2023-10-28T17:19:35.871" v="567"/>
          <ac:spMkLst>
            <pc:docMk/>
            <pc:sldMk cId="298879458" sldId="259"/>
            <ac:spMk id="158" creationId="{4CBF9756-6AC8-4C65-84DF-56FBFFA1D873}"/>
          </ac:spMkLst>
        </pc:spChg>
        <pc:spChg chg="add del">
          <ac:chgData name="Simona Baerel (2234815)" userId="S::2234815@student.uwtsd.ac.uk::8f64952d-b02a-4c2a-979f-7f895eacd706" providerId="AD" clId="Web-{F365DA12-ADEF-E349-AE72-83DCDBB0DCE6}" dt="2023-10-28T17:19:35.871" v="567"/>
          <ac:spMkLst>
            <pc:docMk/>
            <pc:sldMk cId="298879458" sldId="259"/>
            <ac:spMk id="159" creationId="{2D385988-EAAF-4C27-AF8A-2BFBECAF3D4F}"/>
          </ac:spMkLst>
        </pc:spChg>
        <pc:spChg chg="add del">
          <ac:chgData name="Simona Baerel (2234815)" userId="S::2234815@student.uwtsd.ac.uk::8f64952d-b02a-4c2a-979f-7f895eacd706" providerId="AD" clId="Web-{F365DA12-ADEF-E349-AE72-83DCDBB0DCE6}" dt="2023-10-28T17:19:35.871" v="567"/>
          <ac:spMkLst>
            <pc:docMk/>
            <pc:sldMk cId="298879458" sldId="259"/>
            <ac:spMk id="161" creationId="{B621D332-7329-4994-8836-C429A51B7549}"/>
          </ac:spMkLst>
        </pc:spChg>
        <pc:spChg chg="add del">
          <ac:chgData name="Simona Baerel (2234815)" userId="S::2234815@student.uwtsd.ac.uk::8f64952d-b02a-4c2a-979f-7f895eacd706" providerId="AD" clId="Web-{F365DA12-ADEF-E349-AE72-83DCDBB0DCE6}" dt="2023-10-28T17:19:35.871" v="567"/>
          <ac:spMkLst>
            <pc:docMk/>
            <pc:sldMk cId="298879458" sldId="259"/>
            <ac:spMk id="162" creationId="{2D20F754-35A9-4508-BE3C-C59996D1437B}"/>
          </ac:spMkLst>
        </pc:spChg>
        <pc:spChg chg="add">
          <ac:chgData name="Simona Baerel (2234815)" userId="S::2234815@student.uwtsd.ac.uk::8f64952d-b02a-4c2a-979f-7f895eacd706" providerId="AD" clId="Web-{F365DA12-ADEF-E349-AE72-83DCDBB0DCE6}" dt="2023-10-28T17:19:44.715" v="572"/>
          <ac:spMkLst>
            <pc:docMk/>
            <pc:sldMk cId="298879458" sldId="259"/>
            <ac:spMk id="163" creationId="{2D385988-EAAF-4C27-AF8A-2BFBECAF3D4F}"/>
          </ac:spMkLst>
        </pc:spChg>
        <pc:spChg chg="add">
          <ac:chgData name="Simona Baerel (2234815)" userId="S::2234815@student.uwtsd.ac.uk::8f64952d-b02a-4c2a-979f-7f895eacd706" providerId="AD" clId="Web-{F365DA12-ADEF-E349-AE72-83DCDBB0DCE6}" dt="2023-10-28T17:19:44.715" v="572"/>
          <ac:spMkLst>
            <pc:docMk/>
            <pc:sldMk cId="298879458" sldId="259"/>
            <ac:spMk id="165" creationId="{B621D332-7329-4994-8836-C429A51B7549}"/>
          </ac:spMkLst>
        </pc:spChg>
        <pc:grpChg chg="add del">
          <ac:chgData name="Simona Baerel (2234815)" userId="S::2234815@student.uwtsd.ac.uk::8f64952d-b02a-4c2a-979f-7f895eacd706" providerId="AD" clId="Web-{F365DA12-ADEF-E349-AE72-83DCDBB0DCE6}" dt="2023-10-28T16:55:02.929" v="495"/>
          <ac:grpSpMkLst>
            <pc:docMk/>
            <pc:sldMk cId="298879458" sldId="259"/>
            <ac:grpSpMk id="11" creationId="{05314994-6337-4875-8CF5-652CAFE8342C}"/>
          </ac:grpSpMkLst>
        </pc:grpChg>
        <pc:grpChg chg="add del">
          <ac:chgData name="Simona Baerel (2234815)" userId="S::2234815@student.uwtsd.ac.uk::8f64952d-b02a-4c2a-979f-7f895eacd706" providerId="AD" clId="Web-{F365DA12-ADEF-E349-AE72-83DCDBB0DCE6}" dt="2023-10-28T16:56:52.266" v="522"/>
          <ac:grpSpMkLst>
            <pc:docMk/>
            <pc:sldMk cId="298879458" sldId="259"/>
            <ac:grpSpMk id="81" creationId="{28FAF094-D087-493F-8DF9-A486C2D6BBAA}"/>
          </ac:grpSpMkLst>
        </pc:grpChg>
        <pc:graphicFrameChg chg="add del">
          <ac:chgData name="Simona Baerel (2234815)" userId="S::2234815@student.uwtsd.ac.uk::8f64952d-b02a-4c2a-979f-7f895eacd706" providerId="AD" clId="Web-{F365DA12-ADEF-E349-AE72-83DCDBB0DCE6}" dt="2023-10-28T16:54:34.239" v="489"/>
          <ac:graphicFrameMkLst>
            <pc:docMk/>
            <pc:sldMk cId="298879458" sldId="259"/>
            <ac:graphicFrameMk id="5" creationId="{12A88BE8-DDF1-4EEB-C658-F2F2C13C36F5}"/>
          </ac:graphicFrameMkLst>
        </pc:graphicFrameChg>
        <pc:graphicFrameChg chg="add del">
          <ac:chgData name="Simona Baerel (2234815)" userId="S::2234815@student.uwtsd.ac.uk::8f64952d-b02a-4c2a-979f-7f895eacd706" providerId="AD" clId="Web-{F365DA12-ADEF-E349-AE72-83DCDBB0DCE6}" dt="2023-10-28T16:54:55.505" v="493"/>
          <ac:graphicFrameMkLst>
            <pc:docMk/>
            <pc:sldMk cId="298879458" sldId="259"/>
            <ac:graphicFrameMk id="18" creationId="{2B31CBC5-0C75-AACA-C939-FE4BBDED69EA}"/>
          </ac:graphicFrameMkLst>
        </pc:graphicFrameChg>
        <pc:graphicFrameChg chg="add del">
          <ac:chgData name="Simona Baerel (2234815)" userId="S::2234815@student.uwtsd.ac.uk::8f64952d-b02a-4c2a-979f-7f895eacd706" providerId="AD" clId="Web-{F365DA12-ADEF-E349-AE72-83DCDBB0DCE6}" dt="2023-10-28T16:55:02.929" v="495"/>
          <ac:graphicFrameMkLst>
            <pc:docMk/>
            <pc:sldMk cId="298879458" sldId="259"/>
            <ac:graphicFrameMk id="25" creationId="{E9BA11E7-250B-2AB0-D87D-10F5E4DF7603}"/>
          </ac:graphicFrameMkLst>
        </pc:graphicFrameChg>
        <pc:graphicFrameChg chg="add del">
          <ac:chgData name="Simona Baerel (2234815)" userId="S::2234815@student.uwtsd.ac.uk::8f64952d-b02a-4c2a-979f-7f895eacd706" providerId="AD" clId="Web-{F365DA12-ADEF-E349-AE72-83DCDBB0DCE6}" dt="2023-10-28T16:55:53.509" v="511"/>
          <ac:graphicFrameMkLst>
            <pc:docMk/>
            <pc:sldMk cId="298879458" sldId="259"/>
            <ac:graphicFrameMk id="64" creationId="{120795CB-E3ED-0A14-1FF3-BA52E95936C0}"/>
          </ac:graphicFrameMkLst>
        </pc:graphicFrameChg>
        <pc:graphicFrameChg chg="add mod ord modGraphic">
          <ac:chgData name="Simona Baerel (2234815)" userId="S::2234815@student.uwtsd.ac.uk::8f64952d-b02a-4c2a-979f-7f895eacd706" providerId="AD" clId="Web-{F365DA12-ADEF-E349-AE72-83DCDBB0DCE6}" dt="2023-10-28T17:19:44.715" v="572"/>
          <ac:graphicFrameMkLst>
            <pc:docMk/>
            <pc:sldMk cId="298879458" sldId="259"/>
            <ac:graphicFrameMk id="66" creationId="{59628C57-7237-4D29-3983-5349DB932DF7}"/>
          </ac:graphicFrameMkLst>
        </pc:graphicFrameChg>
        <pc:picChg chg="add del">
          <ac:chgData name="Simona Baerel (2234815)" userId="S::2234815@student.uwtsd.ac.uk::8f64952d-b02a-4c2a-979f-7f895eacd706" providerId="AD" clId="Web-{F365DA12-ADEF-E349-AE72-83DCDBB0DCE6}" dt="2023-10-28T16:54:34.239" v="489"/>
          <ac:picMkLst>
            <pc:docMk/>
            <pc:sldMk cId="298879458" sldId="259"/>
            <ac:picMk id="6" creationId="{C6E418DB-43F6-C87B-2444-239FAA853C8C}"/>
          </ac:picMkLst>
        </pc:picChg>
        <pc:picChg chg="add del">
          <ac:chgData name="Simona Baerel (2234815)" userId="S::2234815@student.uwtsd.ac.uk::8f64952d-b02a-4c2a-979f-7f895eacd706" providerId="AD" clId="Web-{F365DA12-ADEF-E349-AE72-83DCDBB0DCE6}" dt="2023-10-28T16:54:38.020" v="491"/>
          <ac:picMkLst>
            <pc:docMk/>
            <pc:sldMk cId="298879458" sldId="259"/>
            <ac:picMk id="12" creationId="{4BC2858F-79C6-F1DA-818C-21E5A5F9127E}"/>
          </ac:picMkLst>
        </pc:picChg>
        <pc:picChg chg="add del">
          <ac:chgData name="Simona Baerel (2234815)" userId="S::2234815@student.uwtsd.ac.uk::8f64952d-b02a-4c2a-979f-7f895eacd706" providerId="AD" clId="Web-{F365DA12-ADEF-E349-AE72-83DCDBB0DCE6}" dt="2023-10-28T16:54:55.505" v="493"/>
          <ac:picMkLst>
            <pc:docMk/>
            <pc:sldMk cId="298879458" sldId="259"/>
            <ac:picMk id="16" creationId="{9C27EDFB-5C35-4A7C-66BA-165C26DBC72B}"/>
          </ac:picMkLst>
        </pc:picChg>
        <pc:picChg chg="add del">
          <ac:chgData name="Simona Baerel (2234815)" userId="S::2234815@student.uwtsd.ac.uk::8f64952d-b02a-4c2a-979f-7f895eacd706" providerId="AD" clId="Web-{F365DA12-ADEF-E349-AE72-83DCDBB0DCE6}" dt="2023-10-28T16:55:10.930" v="497"/>
          <ac:picMkLst>
            <pc:docMk/>
            <pc:sldMk cId="298879458" sldId="259"/>
            <ac:picMk id="27" creationId="{9F49D5D1-FBF1-58AA-9117-B3821A780562}"/>
          </ac:picMkLst>
        </pc:picChg>
        <pc:picChg chg="add del">
          <ac:chgData name="Simona Baerel (2234815)" userId="S::2234815@student.uwtsd.ac.uk::8f64952d-b02a-4c2a-979f-7f895eacd706" providerId="AD" clId="Web-{F365DA12-ADEF-E349-AE72-83DCDBB0DCE6}" dt="2023-10-28T16:55:24.352" v="499"/>
          <ac:picMkLst>
            <pc:docMk/>
            <pc:sldMk cId="298879458" sldId="259"/>
            <ac:picMk id="32" creationId="{699C684C-105B-399E-2E19-B82228FD1A70}"/>
          </ac:picMkLst>
        </pc:picChg>
        <pc:picChg chg="add del">
          <ac:chgData name="Simona Baerel (2234815)" userId="S::2234815@student.uwtsd.ac.uk::8f64952d-b02a-4c2a-979f-7f895eacd706" providerId="AD" clId="Web-{F365DA12-ADEF-E349-AE72-83DCDBB0DCE6}" dt="2023-10-28T16:55:27.243" v="501"/>
          <ac:picMkLst>
            <pc:docMk/>
            <pc:sldMk cId="298879458" sldId="259"/>
            <ac:picMk id="38" creationId="{331E4932-9652-5AAA-2002-66F060F468BE}"/>
          </ac:picMkLst>
        </pc:picChg>
        <pc:picChg chg="add del">
          <ac:chgData name="Simona Baerel (2234815)" userId="S::2234815@student.uwtsd.ac.uk::8f64952d-b02a-4c2a-979f-7f895eacd706" providerId="AD" clId="Web-{F365DA12-ADEF-E349-AE72-83DCDBB0DCE6}" dt="2023-10-28T16:55:44.774" v="507"/>
          <ac:picMkLst>
            <pc:docMk/>
            <pc:sldMk cId="298879458" sldId="259"/>
            <ac:picMk id="55" creationId="{7150B987-70A3-0653-977C-9AB2DA5820CC}"/>
          </ac:picMkLst>
        </pc:picChg>
        <pc:picChg chg="add del">
          <ac:chgData name="Simona Baerel (2234815)" userId="S::2234815@student.uwtsd.ac.uk::8f64952d-b02a-4c2a-979f-7f895eacd706" providerId="AD" clId="Web-{F365DA12-ADEF-E349-AE72-83DCDBB0DCE6}" dt="2023-10-28T16:55:50.337" v="509"/>
          <ac:picMkLst>
            <pc:docMk/>
            <pc:sldMk cId="298879458" sldId="259"/>
            <ac:picMk id="60" creationId="{6BF9CF1B-B533-CF5D-0189-54D8D815568A}"/>
          </ac:picMkLst>
        </pc:picChg>
        <pc:picChg chg="add del">
          <ac:chgData name="Simona Baerel (2234815)" userId="S::2234815@student.uwtsd.ac.uk::8f64952d-b02a-4c2a-979f-7f895eacd706" providerId="AD" clId="Web-{F365DA12-ADEF-E349-AE72-83DCDBB0DCE6}" dt="2023-10-28T16:56:34.578" v="514"/>
          <ac:picMkLst>
            <pc:docMk/>
            <pc:sldMk cId="298879458" sldId="259"/>
            <ac:picMk id="68" creationId="{A1C3D030-01CF-AC24-B0AD-78CBFD0DC48C}"/>
          </ac:picMkLst>
        </pc:picChg>
        <pc:picChg chg="add del">
          <ac:chgData name="Simona Baerel (2234815)" userId="S::2234815@student.uwtsd.ac.uk::8f64952d-b02a-4c2a-979f-7f895eacd706" providerId="AD" clId="Web-{F365DA12-ADEF-E349-AE72-83DCDBB0DCE6}" dt="2023-10-28T16:56:40.781" v="516"/>
          <ac:picMkLst>
            <pc:docMk/>
            <pc:sldMk cId="298879458" sldId="259"/>
            <ac:picMk id="70" creationId="{9719F1C7-6D91-CF29-C64F-A5D574571362}"/>
          </ac:picMkLst>
        </pc:picChg>
        <pc:picChg chg="add del">
          <ac:chgData name="Simona Baerel (2234815)" userId="S::2234815@student.uwtsd.ac.uk::8f64952d-b02a-4c2a-979f-7f895eacd706" providerId="AD" clId="Web-{F365DA12-ADEF-E349-AE72-83DCDBB0DCE6}" dt="2023-10-28T16:57:26.767" v="528"/>
          <ac:picMkLst>
            <pc:docMk/>
            <pc:sldMk cId="298879458" sldId="259"/>
            <ac:picMk id="75" creationId="{9CDB40EC-3F74-846C-65F7-EBED6694820A}"/>
          </ac:picMkLst>
        </pc:picChg>
        <pc:picChg chg="add del">
          <ac:chgData name="Simona Baerel (2234815)" userId="S::2234815@student.uwtsd.ac.uk::8f64952d-b02a-4c2a-979f-7f895eacd706" providerId="AD" clId="Web-{F365DA12-ADEF-E349-AE72-83DCDBB0DCE6}" dt="2023-10-28T16:56:56.094" v="524"/>
          <ac:picMkLst>
            <pc:docMk/>
            <pc:sldMk cId="298879458" sldId="259"/>
            <ac:picMk id="87" creationId="{82401C2F-BDB2-B275-9591-DFF1A4F16FFA}"/>
          </ac:picMkLst>
        </pc:picChg>
        <pc:picChg chg="add del">
          <ac:chgData name="Simona Baerel (2234815)" userId="S::2234815@student.uwtsd.ac.uk::8f64952d-b02a-4c2a-979f-7f895eacd706" providerId="AD" clId="Web-{F365DA12-ADEF-E349-AE72-83DCDBB0DCE6}" dt="2023-10-28T16:57:34.549" v="530"/>
          <ac:picMkLst>
            <pc:docMk/>
            <pc:sldMk cId="298879458" sldId="259"/>
            <ac:picMk id="90" creationId="{BDCE0EE8-73C1-1282-A698-8EE4EC1FBBFB}"/>
          </ac:picMkLst>
        </pc:picChg>
        <pc:picChg chg="add del">
          <ac:chgData name="Simona Baerel (2234815)" userId="S::2234815@student.uwtsd.ac.uk::8f64952d-b02a-4c2a-979f-7f895eacd706" providerId="AD" clId="Web-{F365DA12-ADEF-E349-AE72-83DCDBB0DCE6}" dt="2023-10-28T17:17:23.552" v="547"/>
          <ac:picMkLst>
            <pc:docMk/>
            <pc:sldMk cId="298879458" sldId="259"/>
            <ac:picMk id="94" creationId="{8CB7DF20-87A5-0A74-3C48-6709FA744824}"/>
          </ac:picMkLst>
        </pc:picChg>
        <pc:picChg chg="add del">
          <ac:chgData name="Simona Baerel (2234815)" userId="S::2234815@student.uwtsd.ac.uk::8f64952d-b02a-4c2a-979f-7f895eacd706" providerId="AD" clId="Web-{F365DA12-ADEF-E349-AE72-83DCDBB0DCE6}" dt="2023-10-28T17:17:26.443" v="549"/>
          <ac:picMkLst>
            <pc:docMk/>
            <pc:sldMk cId="298879458" sldId="259"/>
            <ac:picMk id="101" creationId="{37D693AF-593D-46A3-BE3B-260F8147EFEB}"/>
          </ac:picMkLst>
        </pc:picChg>
        <pc:picChg chg="add del">
          <ac:chgData name="Simona Baerel (2234815)" userId="S::2234815@student.uwtsd.ac.uk::8f64952d-b02a-4c2a-979f-7f895eacd706" providerId="AD" clId="Web-{F365DA12-ADEF-E349-AE72-83DCDBB0DCE6}" dt="2023-10-28T17:17:45.850" v="552"/>
          <ac:picMkLst>
            <pc:docMk/>
            <pc:sldMk cId="298879458" sldId="259"/>
            <ac:picMk id="107" creationId="{6E9753EF-C133-BACC-9356-E723C7667DD0}"/>
          </ac:picMkLst>
        </pc:picChg>
        <pc:picChg chg="add del">
          <ac:chgData name="Simona Baerel (2234815)" userId="S::2234815@student.uwtsd.ac.uk::8f64952d-b02a-4c2a-979f-7f895eacd706" providerId="AD" clId="Web-{F365DA12-ADEF-E349-AE72-83DCDBB0DCE6}" dt="2023-10-28T17:17:54.397" v="554"/>
          <ac:picMkLst>
            <pc:docMk/>
            <pc:sldMk cId="298879458" sldId="259"/>
            <ac:picMk id="118" creationId="{94022C13-35BD-2BC0-EFF5-018EFDB05BF4}"/>
          </ac:picMkLst>
        </pc:picChg>
        <pc:picChg chg="add mod">
          <ac:chgData name="Simona Baerel (2234815)" userId="S::2234815@student.uwtsd.ac.uk::8f64952d-b02a-4c2a-979f-7f895eacd706" providerId="AD" clId="Web-{F365DA12-ADEF-E349-AE72-83DCDBB0DCE6}" dt="2023-10-28T17:19:44.715" v="572"/>
          <ac:picMkLst>
            <pc:docMk/>
            <pc:sldMk cId="298879458" sldId="259"/>
            <ac:picMk id="124" creationId="{4939B141-E165-A98C-6E22-2957DDB3D630}"/>
          </ac:picMkLst>
        </pc:picChg>
        <pc:cxnChg chg="add del">
          <ac:chgData name="Simona Baerel (2234815)" userId="S::2234815@student.uwtsd.ac.uk::8f64952d-b02a-4c2a-979f-7f895eacd706" providerId="AD" clId="Web-{F365DA12-ADEF-E349-AE72-83DCDBB0DCE6}" dt="2023-10-28T16:55:10.930" v="497"/>
          <ac:cxnSpMkLst>
            <pc:docMk/>
            <pc:sldMk cId="298879458" sldId="259"/>
            <ac:cxnSpMk id="28" creationId="{1503BFE4-729B-D9D0-C17B-501E6AF1127A}"/>
          </ac:cxnSpMkLst>
        </pc:cxnChg>
        <pc:cxnChg chg="add del">
          <ac:chgData name="Simona Baerel (2234815)" userId="S::2234815@student.uwtsd.ac.uk::8f64952d-b02a-4c2a-979f-7f895eacd706" providerId="AD" clId="Web-{F365DA12-ADEF-E349-AE72-83DCDBB0DCE6}" dt="2023-10-28T16:56:40.781" v="516"/>
          <ac:cxnSpMkLst>
            <pc:docMk/>
            <pc:sldMk cId="298879458" sldId="259"/>
            <ac:cxnSpMk id="82" creationId="{43621FD4-D14D-45D5-9A57-9A2DE5EA59C0}"/>
          </ac:cxnSpMkLst>
        </pc:cxnChg>
        <pc:cxnChg chg="add del">
          <ac:chgData name="Simona Baerel (2234815)" userId="S::2234815@student.uwtsd.ac.uk::8f64952d-b02a-4c2a-979f-7f895eacd706" providerId="AD" clId="Web-{F365DA12-ADEF-E349-AE72-83DCDBB0DCE6}" dt="2023-10-28T17:19:44.715" v="572"/>
          <ac:cxnSpMkLst>
            <pc:docMk/>
            <pc:sldMk cId="298879458" sldId="259"/>
            <ac:cxnSpMk id="121" creationId="{43621FD4-D14D-45D5-9A57-9A2DE5EA59C0}"/>
          </ac:cxnSpMkLst>
        </pc:cxnChg>
        <pc:cxnChg chg="add del">
          <ac:chgData name="Simona Baerel (2234815)" userId="S::2234815@student.uwtsd.ac.uk::8f64952d-b02a-4c2a-979f-7f895eacd706" providerId="AD" clId="Web-{F365DA12-ADEF-E349-AE72-83DCDBB0DCE6}" dt="2023-10-28T17:19:17.667" v="563"/>
          <ac:cxnSpMkLst>
            <pc:docMk/>
            <pc:sldMk cId="298879458" sldId="259"/>
            <ac:cxnSpMk id="142" creationId="{43621FD4-D14D-45D5-9A57-9A2DE5EA59C0}"/>
          </ac:cxnSpMkLst>
        </pc:cxnChg>
        <pc:cxnChg chg="add del">
          <ac:chgData name="Simona Baerel (2234815)" userId="S::2234815@student.uwtsd.ac.uk::8f64952d-b02a-4c2a-979f-7f895eacd706" providerId="AD" clId="Web-{F365DA12-ADEF-E349-AE72-83DCDBB0DCE6}" dt="2023-10-28T17:19:27.511" v="565"/>
          <ac:cxnSpMkLst>
            <pc:docMk/>
            <pc:sldMk cId="298879458" sldId="259"/>
            <ac:cxnSpMk id="151" creationId="{43621FD4-D14D-45D5-9A57-9A2DE5EA59C0}"/>
          </ac:cxnSpMkLst>
        </pc:cxnChg>
        <pc:cxnChg chg="add del">
          <ac:chgData name="Simona Baerel (2234815)" userId="S::2234815@student.uwtsd.ac.uk::8f64952d-b02a-4c2a-979f-7f895eacd706" providerId="AD" clId="Web-{F365DA12-ADEF-E349-AE72-83DCDBB0DCE6}" dt="2023-10-28T17:19:35.871" v="567"/>
          <ac:cxnSpMkLst>
            <pc:docMk/>
            <pc:sldMk cId="298879458" sldId="259"/>
            <ac:cxnSpMk id="160" creationId="{43621FD4-D14D-45D5-9A57-9A2DE5EA59C0}"/>
          </ac:cxnSpMkLst>
        </pc:cxnChg>
        <pc:cxnChg chg="add">
          <ac:chgData name="Simona Baerel (2234815)" userId="S::2234815@student.uwtsd.ac.uk::8f64952d-b02a-4c2a-979f-7f895eacd706" providerId="AD" clId="Web-{F365DA12-ADEF-E349-AE72-83DCDBB0DCE6}" dt="2023-10-28T17:19:44.715" v="572"/>
          <ac:cxnSpMkLst>
            <pc:docMk/>
            <pc:sldMk cId="298879458" sldId="259"/>
            <ac:cxnSpMk id="164" creationId="{43621FD4-D14D-45D5-9A57-9A2DE5EA59C0}"/>
          </ac:cxnSpMkLst>
        </pc:cxnChg>
      </pc:sldChg>
    </pc:docChg>
  </pc:docChgLst>
  <pc:docChgLst>
    <pc:chgData name="Simona Baerel (2234815)" userId="S::2234815@student.uwtsd.ac.uk::8f64952d-b02a-4c2a-979f-7f895eacd706" providerId="AD" clId="Web-{6BBDA65D-AF36-E272-C96E-99154A57CD8D}"/>
    <pc:docChg chg="modSld addMainMaster delMainMaster">
      <pc:chgData name="Simona Baerel (2234815)" userId="S::2234815@student.uwtsd.ac.uk::8f64952d-b02a-4c2a-979f-7f895eacd706" providerId="AD" clId="Web-{6BBDA65D-AF36-E272-C96E-99154A57CD8D}" dt="2023-10-31T14:07:30.034" v="84" actId="20577"/>
      <pc:docMkLst>
        <pc:docMk/>
      </pc:docMkLst>
      <pc:sldChg chg="delSp modSp mod modClrScheme delDesignElem chgLayout">
        <pc:chgData name="Simona Baerel (2234815)" userId="S::2234815@student.uwtsd.ac.uk::8f64952d-b02a-4c2a-979f-7f895eacd706" providerId="AD" clId="Web-{6BBDA65D-AF36-E272-C96E-99154A57CD8D}" dt="2023-10-31T13:56:28.510" v="19"/>
        <pc:sldMkLst>
          <pc:docMk/>
          <pc:sldMk cId="109857222" sldId="256"/>
        </pc:sldMkLst>
        <pc:spChg chg="mod ord">
          <ac:chgData name="Simona Baerel (2234815)" userId="S::2234815@student.uwtsd.ac.uk::8f64952d-b02a-4c2a-979f-7f895eacd706" providerId="AD" clId="Web-{6BBDA65D-AF36-E272-C96E-99154A57CD8D}" dt="2023-10-31T13:56:28.510" v="19"/>
          <ac:spMkLst>
            <pc:docMk/>
            <pc:sldMk cId="109857222" sldId="256"/>
            <ac:spMk id="4" creationId="{1EC5061A-7846-82A3-1FBF-86E0072744B4}"/>
          </ac:spMkLst>
        </pc:spChg>
        <pc:spChg chg="del">
          <ac:chgData name="Simona Baerel (2234815)" userId="S::2234815@student.uwtsd.ac.uk::8f64952d-b02a-4c2a-979f-7f895eacd706" providerId="AD" clId="Web-{6BBDA65D-AF36-E272-C96E-99154A57CD8D}" dt="2023-10-31T13:56:28.510" v="19"/>
          <ac:spMkLst>
            <pc:docMk/>
            <pc:sldMk cId="109857222" sldId="256"/>
            <ac:spMk id="222" creationId="{05F15086-5695-4522-B72F-AD8FEC22E005}"/>
          </ac:spMkLst>
        </pc:spChg>
        <pc:spChg chg="del">
          <ac:chgData name="Simona Baerel (2234815)" userId="S::2234815@student.uwtsd.ac.uk::8f64952d-b02a-4c2a-979f-7f895eacd706" providerId="AD" clId="Web-{6BBDA65D-AF36-E272-C96E-99154A57CD8D}" dt="2023-10-31T13:56:28.510" v="19"/>
          <ac:spMkLst>
            <pc:docMk/>
            <pc:sldMk cId="109857222" sldId="256"/>
            <ac:spMk id="223" creationId="{B10BB131-AC8E-4A8E-A5D1-36260F720C3B}"/>
          </ac:spMkLst>
        </pc:spChg>
        <pc:spChg chg="del">
          <ac:chgData name="Simona Baerel (2234815)" userId="S::2234815@student.uwtsd.ac.uk::8f64952d-b02a-4c2a-979f-7f895eacd706" providerId="AD" clId="Web-{6BBDA65D-AF36-E272-C96E-99154A57CD8D}" dt="2023-10-31T13:56:28.510" v="19"/>
          <ac:spMkLst>
            <pc:docMk/>
            <pc:sldMk cId="109857222" sldId="256"/>
            <ac:spMk id="224" creationId="{5B7778FC-632E-4DCA-A7CB-0D7731CCF970}"/>
          </ac:spMkLst>
        </pc:spChg>
        <pc:spChg chg="del">
          <ac:chgData name="Simona Baerel (2234815)" userId="S::2234815@student.uwtsd.ac.uk::8f64952d-b02a-4c2a-979f-7f895eacd706" providerId="AD" clId="Web-{6BBDA65D-AF36-E272-C96E-99154A57CD8D}" dt="2023-10-31T13:56:28.510" v="19"/>
          <ac:spMkLst>
            <pc:docMk/>
            <pc:sldMk cId="109857222" sldId="256"/>
            <ac:spMk id="225" creationId="{FA23A907-97FB-4A8F-880A-DD77401C4296}"/>
          </ac:spMkLst>
        </pc:spChg>
        <pc:graphicFrameChg chg="mod ord">
          <ac:chgData name="Simona Baerel (2234815)" userId="S::2234815@student.uwtsd.ac.uk::8f64952d-b02a-4c2a-979f-7f895eacd706" providerId="AD" clId="Web-{6BBDA65D-AF36-E272-C96E-99154A57CD8D}" dt="2023-10-31T13:56:28.510" v="19"/>
          <ac:graphicFrameMkLst>
            <pc:docMk/>
            <pc:sldMk cId="109857222" sldId="256"/>
            <ac:graphicFrameMk id="74" creationId="{D42DC00B-C9EB-6C65-1D7B-3B93ACEAA3D1}"/>
          </ac:graphicFrameMkLst>
        </pc:graphicFrameChg>
      </pc:sldChg>
      <pc:sldChg chg="addSp delSp modSp mod setBg modClrScheme delDesignElem chgLayout">
        <pc:chgData name="Simona Baerel (2234815)" userId="S::2234815@student.uwtsd.ac.uk::8f64952d-b02a-4c2a-979f-7f895eacd706" providerId="AD" clId="Web-{6BBDA65D-AF36-E272-C96E-99154A57CD8D}" dt="2023-10-31T13:56:48.933" v="20"/>
        <pc:sldMkLst>
          <pc:docMk/>
          <pc:sldMk cId="3148651069" sldId="257"/>
        </pc:sldMkLst>
        <pc:spChg chg="mod ord">
          <ac:chgData name="Simona Baerel (2234815)" userId="S::2234815@student.uwtsd.ac.uk::8f64952d-b02a-4c2a-979f-7f895eacd706" providerId="AD" clId="Web-{6BBDA65D-AF36-E272-C96E-99154A57CD8D}" dt="2023-10-31T13:56:48.933" v="20"/>
          <ac:spMkLst>
            <pc:docMk/>
            <pc:sldMk cId="3148651069" sldId="257"/>
            <ac:spMk id="2" creationId="{E5AE8166-0B62-68CB-454D-B385EA31967E}"/>
          </ac:spMkLst>
        </pc:spChg>
        <pc:spChg chg="mod ord">
          <ac:chgData name="Simona Baerel (2234815)" userId="S::2234815@student.uwtsd.ac.uk::8f64952d-b02a-4c2a-979f-7f895eacd706" providerId="AD" clId="Web-{6BBDA65D-AF36-E272-C96E-99154A57CD8D}" dt="2023-10-31T13:56:48.933" v="20"/>
          <ac:spMkLst>
            <pc:docMk/>
            <pc:sldMk cId="3148651069" sldId="257"/>
            <ac:spMk id="437" creationId="{FB51A0D8-9174-70B5-8F71-0601436E61BA}"/>
          </ac:spMkLst>
        </pc:spChg>
        <pc:spChg chg="del">
          <ac:chgData name="Simona Baerel (2234815)" userId="S::2234815@student.uwtsd.ac.uk::8f64952d-b02a-4c2a-979f-7f895eacd706" providerId="AD" clId="Web-{6BBDA65D-AF36-E272-C96E-99154A57CD8D}" dt="2023-10-31T13:56:28.510" v="19"/>
          <ac:spMkLst>
            <pc:docMk/>
            <pc:sldMk cId="3148651069" sldId="257"/>
            <ac:spMk id="465" creationId="{6A84B152-3496-4C52-AF08-97AFFC09DD2C}"/>
          </ac:spMkLst>
        </pc:spChg>
        <pc:spChg chg="del">
          <ac:chgData name="Simona Baerel (2234815)" userId="S::2234815@student.uwtsd.ac.uk::8f64952d-b02a-4c2a-979f-7f895eacd706" providerId="AD" clId="Web-{6BBDA65D-AF36-E272-C96E-99154A57CD8D}" dt="2023-10-31T13:56:28.510" v="19"/>
          <ac:spMkLst>
            <pc:docMk/>
            <pc:sldMk cId="3148651069" sldId="257"/>
            <ac:spMk id="466" creationId="{6B2ADB95-0FA3-4BD7-A8AC-89D014A83E5B}"/>
          </ac:spMkLst>
        </pc:spChg>
        <pc:spChg chg="del">
          <ac:chgData name="Simona Baerel (2234815)" userId="S::2234815@student.uwtsd.ac.uk::8f64952d-b02a-4c2a-979f-7f895eacd706" providerId="AD" clId="Web-{6BBDA65D-AF36-E272-C96E-99154A57CD8D}" dt="2023-10-31T13:56:28.510" v="19"/>
          <ac:spMkLst>
            <pc:docMk/>
            <pc:sldMk cId="3148651069" sldId="257"/>
            <ac:spMk id="467" creationId="{C924DBCE-E731-4B22-8181-A39C1D86276C}"/>
          </ac:spMkLst>
        </pc:spChg>
        <pc:spChg chg="del">
          <ac:chgData name="Simona Baerel (2234815)" userId="S::2234815@student.uwtsd.ac.uk::8f64952d-b02a-4c2a-979f-7f895eacd706" providerId="AD" clId="Web-{6BBDA65D-AF36-E272-C96E-99154A57CD8D}" dt="2023-10-31T13:56:28.510" v="19"/>
          <ac:spMkLst>
            <pc:docMk/>
            <pc:sldMk cId="3148651069" sldId="257"/>
            <ac:spMk id="468" creationId="{4CBF9756-6AC8-4C65-84DF-56FBFFA1D873}"/>
          </ac:spMkLst>
        </pc:spChg>
        <pc:spChg chg="del">
          <ac:chgData name="Simona Baerel (2234815)" userId="S::2234815@student.uwtsd.ac.uk::8f64952d-b02a-4c2a-979f-7f895eacd706" providerId="AD" clId="Web-{6BBDA65D-AF36-E272-C96E-99154A57CD8D}" dt="2023-10-31T13:56:28.510" v="19"/>
          <ac:spMkLst>
            <pc:docMk/>
            <pc:sldMk cId="3148651069" sldId="257"/>
            <ac:spMk id="469" creationId="{2D385988-EAAF-4C27-AF8A-2BFBECAF3D4F}"/>
          </ac:spMkLst>
        </pc:spChg>
        <pc:spChg chg="del">
          <ac:chgData name="Simona Baerel (2234815)" userId="S::2234815@student.uwtsd.ac.uk::8f64952d-b02a-4c2a-979f-7f895eacd706" providerId="AD" clId="Web-{6BBDA65D-AF36-E272-C96E-99154A57CD8D}" dt="2023-10-31T13:56:28.510" v="19"/>
          <ac:spMkLst>
            <pc:docMk/>
            <pc:sldMk cId="3148651069" sldId="257"/>
            <ac:spMk id="471" creationId="{B621D332-7329-4994-8836-C429A51B7549}"/>
          </ac:spMkLst>
        </pc:spChg>
        <pc:spChg chg="del">
          <ac:chgData name="Simona Baerel (2234815)" userId="S::2234815@student.uwtsd.ac.uk::8f64952d-b02a-4c2a-979f-7f895eacd706" providerId="AD" clId="Web-{6BBDA65D-AF36-E272-C96E-99154A57CD8D}" dt="2023-10-31T13:56:28.510" v="19"/>
          <ac:spMkLst>
            <pc:docMk/>
            <pc:sldMk cId="3148651069" sldId="257"/>
            <ac:spMk id="472" creationId="{2D20F754-35A9-4508-BE3C-C59996D1437B}"/>
          </ac:spMkLst>
        </pc:spChg>
        <pc:spChg chg="add">
          <ac:chgData name="Simona Baerel (2234815)" userId="S::2234815@student.uwtsd.ac.uk::8f64952d-b02a-4c2a-979f-7f895eacd706" providerId="AD" clId="Web-{6BBDA65D-AF36-E272-C96E-99154A57CD8D}" dt="2023-10-31T13:56:48.933" v="20"/>
          <ac:spMkLst>
            <pc:docMk/>
            <pc:sldMk cId="3148651069" sldId="257"/>
            <ac:spMk id="474" creationId="{572F6A24-139E-4EB5-86D2-431F42EF85CB}"/>
          </ac:spMkLst>
        </pc:spChg>
        <pc:spChg chg="add">
          <ac:chgData name="Simona Baerel (2234815)" userId="S::2234815@student.uwtsd.ac.uk::8f64952d-b02a-4c2a-979f-7f895eacd706" providerId="AD" clId="Web-{6BBDA65D-AF36-E272-C96E-99154A57CD8D}" dt="2023-10-31T13:56:48.933" v="20"/>
          <ac:spMkLst>
            <pc:docMk/>
            <pc:sldMk cId="3148651069" sldId="257"/>
            <ac:spMk id="480" creationId="{C9DA5B05-DD14-4860-AC45-02A8D2EE1AA5}"/>
          </ac:spMkLst>
        </pc:spChg>
        <pc:grpChg chg="add">
          <ac:chgData name="Simona Baerel (2234815)" userId="S::2234815@student.uwtsd.ac.uk::8f64952d-b02a-4c2a-979f-7f895eacd706" providerId="AD" clId="Web-{6BBDA65D-AF36-E272-C96E-99154A57CD8D}" dt="2023-10-31T13:56:48.933" v="20"/>
          <ac:grpSpMkLst>
            <pc:docMk/>
            <pc:sldMk cId="3148651069" sldId="257"/>
            <ac:grpSpMk id="447" creationId="{DFB5D1BB-0703-437B-BD1E-1D07F8A2730B}"/>
          </ac:grpSpMkLst>
        </pc:grpChg>
        <pc:grpChg chg="add">
          <ac:chgData name="Simona Baerel (2234815)" userId="S::2234815@student.uwtsd.ac.uk::8f64952d-b02a-4c2a-979f-7f895eacd706" providerId="AD" clId="Web-{6BBDA65D-AF36-E272-C96E-99154A57CD8D}" dt="2023-10-31T13:56:48.933" v="20"/>
          <ac:grpSpMkLst>
            <pc:docMk/>
            <pc:sldMk cId="3148651069" sldId="257"/>
            <ac:grpSpMk id="475" creationId="{3963AE85-BE5D-4975-BACF-DDDCC9C2ACDE}"/>
          </ac:grpSpMkLst>
        </pc:grpChg>
        <pc:picChg chg="mod">
          <ac:chgData name="Simona Baerel (2234815)" userId="S::2234815@student.uwtsd.ac.uk::8f64952d-b02a-4c2a-979f-7f895eacd706" providerId="AD" clId="Web-{6BBDA65D-AF36-E272-C96E-99154A57CD8D}" dt="2023-10-31T13:56:48.933" v="20"/>
          <ac:picMkLst>
            <pc:docMk/>
            <pc:sldMk cId="3148651069" sldId="257"/>
            <ac:picMk id="394" creationId="{54EFCDE5-EDAC-ED64-EB54-55972137E8AD}"/>
          </ac:picMkLst>
        </pc:picChg>
        <pc:cxnChg chg="add">
          <ac:chgData name="Simona Baerel (2234815)" userId="S::2234815@student.uwtsd.ac.uk::8f64952d-b02a-4c2a-979f-7f895eacd706" providerId="AD" clId="Web-{6BBDA65D-AF36-E272-C96E-99154A57CD8D}" dt="2023-10-31T13:56:48.933" v="20"/>
          <ac:cxnSpMkLst>
            <pc:docMk/>
            <pc:sldMk cId="3148651069" sldId="257"/>
            <ac:cxnSpMk id="460" creationId="{36BE37AC-AD36-4C42-9B8C-C5500F4E7C63}"/>
          </ac:cxnSpMkLst>
        </pc:cxnChg>
        <pc:cxnChg chg="del">
          <ac:chgData name="Simona Baerel (2234815)" userId="S::2234815@student.uwtsd.ac.uk::8f64952d-b02a-4c2a-979f-7f895eacd706" providerId="AD" clId="Web-{6BBDA65D-AF36-E272-C96E-99154A57CD8D}" dt="2023-10-31T13:56:28.510" v="19"/>
          <ac:cxnSpMkLst>
            <pc:docMk/>
            <pc:sldMk cId="3148651069" sldId="257"/>
            <ac:cxnSpMk id="470" creationId="{43621FD4-D14D-45D5-9A57-9A2DE5EA59C0}"/>
          </ac:cxnSpMkLst>
        </pc:cxnChg>
        <pc:cxnChg chg="add">
          <ac:chgData name="Simona Baerel (2234815)" userId="S::2234815@student.uwtsd.ac.uk::8f64952d-b02a-4c2a-979f-7f895eacd706" providerId="AD" clId="Web-{6BBDA65D-AF36-E272-C96E-99154A57CD8D}" dt="2023-10-31T13:56:48.933" v="20"/>
          <ac:cxnSpMkLst>
            <pc:docMk/>
            <pc:sldMk cId="3148651069" sldId="257"/>
            <ac:cxnSpMk id="473" creationId="{883F92AF-2403-4558-B1D7-72130A1E4BC7}"/>
          </ac:cxnSpMkLst>
        </pc:cxnChg>
      </pc:sldChg>
      <pc:sldChg chg="addSp delSp modSp mod modClrScheme setClrOvrMap delDesignElem chgLayout">
        <pc:chgData name="Simona Baerel (2234815)" userId="S::2234815@student.uwtsd.ac.uk::8f64952d-b02a-4c2a-979f-7f895eacd706" providerId="AD" clId="Web-{6BBDA65D-AF36-E272-C96E-99154A57CD8D}" dt="2023-10-31T13:57:25.171" v="23"/>
        <pc:sldMkLst>
          <pc:docMk/>
          <pc:sldMk cId="1769902544" sldId="258"/>
        </pc:sldMkLst>
        <pc:spChg chg="mod ord">
          <ac:chgData name="Simona Baerel (2234815)" userId="S::2234815@student.uwtsd.ac.uk::8f64952d-b02a-4c2a-979f-7f895eacd706" providerId="AD" clId="Web-{6BBDA65D-AF36-E272-C96E-99154A57CD8D}" dt="2023-10-31T13:57:25.171" v="23"/>
          <ac:spMkLst>
            <pc:docMk/>
            <pc:sldMk cId="1769902544" sldId="258"/>
            <ac:spMk id="2" creationId="{6DAD3243-5619-69F8-E6C0-D1D11C674208}"/>
          </ac:spMkLst>
        </pc:spChg>
        <pc:spChg chg="add del">
          <ac:chgData name="Simona Baerel (2234815)" userId="S::2234815@student.uwtsd.ac.uk::8f64952d-b02a-4c2a-979f-7f895eacd706" providerId="AD" clId="Web-{6BBDA65D-AF36-E272-C96E-99154A57CD8D}" dt="2023-10-31T13:57:25.108" v="22"/>
          <ac:spMkLst>
            <pc:docMk/>
            <pc:sldMk cId="1769902544" sldId="258"/>
            <ac:spMk id="125" creationId="{5EB8E3BF-F464-4900-8994-851061A9AD60}"/>
          </ac:spMkLst>
        </pc:spChg>
        <pc:spChg chg="add">
          <ac:chgData name="Simona Baerel (2234815)" userId="S::2234815@student.uwtsd.ac.uk::8f64952d-b02a-4c2a-979f-7f895eacd706" providerId="AD" clId="Web-{6BBDA65D-AF36-E272-C96E-99154A57CD8D}" dt="2023-10-31T13:57:25.171" v="23"/>
          <ac:spMkLst>
            <pc:docMk/>
            <pc:sldMk cId="1769902544" sldId="258"/>
            <ac:spMk id="129" creationId="{5EB8E3BF-F464-4900-8994-851061A9AD60}"/>
          </ac:spMkLst>
        </pc:spChg>
        <pc:spChg chg="del">
          <ac:chgData name="Simona Baerel (2234815)" userId="S::2234815@student.uwtsd.ac.uk::8f64952d-b02a-4c2a-979f-7f895eacd706" providerId="AD" clId="Web-{6BBDA65D-AF36-E272-C96E-99154A57CD8D}" dt="2023-10-31T13:56:28.510" v="19"/>
          <ac:spMkLst>
            <pc:docMk/>
            <pc:sldMk cId="1769902544" sldId="258"/>
            <ac:spMk id="666" creationId="{B50AB553-2A96-4A92-96F2-93548E096954}"/>
          </ac:spMkLst>
        </pc:spChg>
        <pc:graphicFrameChg chg="mod ord modGraphic">
          <ac:chgData name="Simona Baerel (2234815)" userId="S::2234815@student.uwtsd.ac.uk::8f64952d-b02a-4c2a-979f-7f895eacd706" providerId="AD" clId="Web-{6BBDA65D-AF36-E272-C96E-99154A57CD8D}" dt="2023-10-31T13:57:25.171" v="23"/>
          <ac:graphicFrameMkLst>
            <pc:docMk/>
            <pc:sldMk cId="1769902544" sldId="258"/>
            <ac:graphicFrameMk id="123" creationId="{C0DB0249-5B06-4496-B08A-4F0684747B43}"/>
          </ac:graphicFrameMkLst>
        </pc:graphicFrameChg>
        <pc:picChg chg="mod">
          <ac:chgData name="Simona Baerel (2234815)" userId="S::2234815@student.uwtsd.ac.uk::8f64952d-b02a-4c2a-979f-7f895eacd706" providerId="AD" clId="Web-{6BBDA65D-AF36-E272-C96E-99154A57CD8D}" dt="2023-10-31T13:57:25.171" v="23"/>
          <ac:picMkLst>
            <pc:docMk/>
            <pc:sldMk cId="1769902544" sldId="258"/>
            <ac:picMk id="107" creationId="{30D5CB1F-B9D1-F316-14C7-78084DB40E88}"/>
          </ac:picMkLst>
        </pc:picChg>
        <pc:cxnChg chg="add del">
          <ac:chgData name="Simona Baerel (2234815)" userId="S::2234815@student.uwtsd.ac.uk::8f64952d-b02a-4c2a-979f-7f895eacd706" providerId="AD" clId="Web-{6BBDA65D-AF36-E272-C96E-99154A57CD8D}" dt="2023-10-31T13:57:25.108" v="22"/>
          <ac:cxnSpMkLst>
            <pc:docMk/>
            <pc:sldMk cId="1769902544" sldId="258"/>
            <ac:cxnSpMk id="126" creationId="{8E0602D6-3A81-42F8-AE67-1BAAFC967CB0}"/>
          </ac:cxnSpMkLst>
        </pc:cxnChg>
        <pc:cxnChg chg="add">
          <ac:chgData name="Simona Baerel (2234815)" userId="S::2234815@student.uwtsd.ac.uk::8f64952d-b02a-4c2a-979f-7f895eacd706" providerId="AD" clId="Web-{6BBDA65D-AF36-E272-C96E-99154A57CD8D}" dt="2023-10-31T13:57:25.171" v="23"/>
          <ac:cxnSpMkLst>
            <pc:docMk/>
            <pc:sldMk cId="1769902544" sldId="258"/>
            <ac:cxnSpMk id="131" creationId="{8E0602D6-3A81-42F8-AE67-1BAAFC967CB0}"/>
          </ac:cxnSpMkLst>
        </pc:cxnChg>
      </pc:sldChg>
      <pc:sldChg chg="addSp delSp modSp mod setBg modClrScheme setClrOvrMap delDesignElem chgLayout">
        <pc:chgData name="Simona Baerel (2234815)" userId="S::2234815@student.uwtsd.ac.uk::8f64952d-b02a-4c2a-979f-7f895eacd706" providerId="AD" clId="Web-{6BBDA65D-AF36-E272-C96E-99154A57CD8D}" dt="2023-10-31T13:59:21.071" v="40"/>
        <pc:sldMkLst>
          <pc:docMk/>
          <pc:sldMk cId="298879458" sldId="259"/>
        </pc:sldMkLst>
        <pc:spChg chg="mod ord">
          <ac:chgData name="Simona Baerel (2234815)" userId="S::2234815@student.uwtsd.ac.uk::8f64952d-b02a-4c2a-979f-7f895eacd706" providerId="AD" clId="Web-{6BBDA65D-AF36-E272-C96E-99154A57CD8D}" dt="2023-10-31T13:59:21.071" v="40"/>
          <ac:spMkLst>
            <pc:docMk/>
            <pc:sldMk cId="298879458" sldId="259"/>
            <ac:spMk id="2" creationId="{61EEB79E-93DB-14F3-6112-D3214B2AADCB}"/>
          </ac:spMkLst>
        </pc:spChg>
        <pc:spChg chg="del">
          <ac:chgData name="Simona Baerel (2234815)" userId="S::2234815@student.uwtsd.ac.uk::8f64952d-b02a-4c2a-979f-7f895eacd706" providerId="AD" clId="Web-{6BBDA65D-AF36-E272-C96E-99154A57CD8D}" dt="2023-10-31T13:56:28.510" v="19"/>
          <ac:spMkLst>
            <pc:docMk/>
            <pc:sldMk cId="298879458" sldId="259"/>
            <ac:spMk id="179" creationId="{5D13CC36-B950-4F02-9BAF-9A7EB267398C}"/>
          </ac:spMkLst>
        </pc:spChg>
        <pc:spChg chg="del">
          <ac:chgData name="Simona Baerel (2234815)" userId="S::2234815@student.uwtsd.ac.uk::8f64952d-b02a-4c2a-979f-7f895eacd706" providerId="AD" clId="Web-{6BBDA65D-AF36-E272-C96E-99154A57CD8D}" dt="2023-10-31T13:56:28.510" v="19"/>
          <ac:spMkLst>
            <pc:docMk/>
            <pc:sldMk cId="298879458" sldId="259"/>
            <ac:spMk id="181" creationId="{4F2E2428-58BA-458D-AA54-05502E63F32F}"/>
          </ac:spMkLst>
        </pc:spChg>
        <pc:spChg chg="add del">
          <ac:chgData name="Simona Baerel (2234815)" userId="S::2234815@student.uwtsd.ac.uk::8f64952d-b02a-4c2a-979f-7f895eacd706" providerId="AD" clId="Web-{6BBDA65D-AF36-E272-C96E-99154A57CD8D}" dt="2023-10-31T13:58:34.551" v="31"/>
          <ac:spMkLst>
            <pc:docMk/>
            <pc:sldMk cId="298879458" sldId="259"/>
            <ac:spMk id="192" creationId="{22AC0F86-9A78-4E84-A4B4-ADB8B2629A0C}"/>
          </ac:spMkLst>
        </pc:spChg>
        <pc:spChg chg="add del">
          <ac:chgData name="Simona Baerel (2234815)" userId="S::2234815@student.uwtsd.ac.uk::8f64952d-b02a-4c2a-979f-7f895eacd706" providerId="AD" clId="Web-{6BBDA65D-AF36-E272-C96E-99154A57CD8D}" dt="2023-10-31T13:58:34.551" v="31"/>
          <ac:spMkLst>
            <pc:docMk/>
            <pc:sldMk cId="298879458" sldId="259"/>
            <ac:spMk id="214" creationId="{69A54E25-1C05-48E5-A5CC-3778C1D3632D}"/>
          </ac:spMkLst>
        </pc:spChg>
        <pc:spChg chg="add del">
          <ac:chgData name="Simona Baerel (2234815)" userId="S::2234815@student.uwtsd.ac.uk::8f64952d-b02a-4c2a-979f-7f895eacd706" providerId="AD" clId="Web-{6BBDA65D-AF36-E272-C96E-99154A57CD8D}" dt="2023-10-31T13:58:42.302" v="33"/>
          <ac:spMkLst>
            <pc:docMk/>
            <pc:sldMk cId="298879458" sldId="259"/>
            <ac:spMk id="222" creationId="{0B78BE18-6882-4FAA-BC8C-CA216E963816}"/>
          </ac:spMkLst>
        </pc:spChg>
        <pc:spChg chg="add del">
          <ac:chgData name="Simona Baerel (2234815)" userId="S::2234815@student.uwtsd.ac.uk::8f64952d-b02a-4c2a-979f-7f895eacd706" providerId="AD" clId="Web-{6BBDA65D-AF36-E272-C96E-99154A57CD8D}" dt="2023-10-31T13:58:42.302" v="33"/>
          <ac:spMkLst>
            <pc:docMk/>
            <pc:sldMk cId="298879458" sldId="259"/>
            <ac:spMk id="223" creationId="{1A34F12D-8C0F-46CA-9F4A-D56193C37E3A}"/>
          </ac:spMkLst>
        </pc:spChg>
        <pc:spChg chg="add del">
          <ac:chgData name="Simona Baerel (2234815)" userId="S::2234815@student.uwtsd.ac.uk::8f64952d-b02a-4c2a-979f-7f895eacd706" providerId="AD" clId="Web-{6BBDA65D-AF36-E272-C96E-99154A57CD8D}" dt="2023-10-31T13:58:42.302" v="33"/>
          <ac:spMkLst>
            <pc:docMk/>
            <pc:sldMk cId="298879458" sldId="259"/>
            <ac:spMk id="224" creationId="{F3838012-22B6-4303-8F29-04E1419B3A57}"/>
          </ac:spMkLst>
        </pc:spChg>
        <pc:spChg chg="add del">
          <ac:chgData name="Simona Baerel (2234815)" userId="S::2234815@student.uwtsd.ac.uk::8f64952d-b02a-4c2a-979f-7f895eacd706" providerId="AD" clId="Web-{6BBDA65D-AF36-E272-C96E-99154A57CD8D}" dt="2023-10-31T13:58:52.568" v="35"/>
          <ac:spMkLst>
            <pc:docMk/>
            <pc:sldMk cId="298879458" sldId="259"/>
            <ac:spMk id="237" creationId="{0B78BE18-6882-4FAA-BC8C-CA216E963816}"/>
          </ac:spMkLst>
        </pc:spChg>
        <pc:spChg chg="add del">
          <ac:chgData name="Simona Baerel (2234815)" userId="S::2234815@student.uwtsd.ac.uk::8f64952d-b02a-4c2a-979f-7f895eacd706" providerId="AD" clId="Web-{6BBDA65D-AF36-E272-C96E-99154A57CD8D}" dt="2023-10-31T13:58:52.568" v="35"/>
          <ac:spMkLst>
            <pc:docMk/>
            <pc:sldMk cId="298879458" sldId="259"/>
            <ac:spMk id="238" creationId="{1A34F12D-8C0F-46CA-9F4A-D56193C37E3A}"/>
          </ac:spMkLst>
        </pc:spChg>
        <pc:spChg chg="add del">
          <ac:chgData name="Simona Baerel (2234815)" userId="S::2234815@student.uwtsd.ac.uk::8f64952d-b02a-4c2a-979f-7f895eacd706" providerId="AD" clId="Web-{6BBDA65D-AF36-E272-C96E-99154A57CD8D}" dt="2023-10-31T13:58:52.568" v="35"/>
          <ac:spMkLst>
            <pc:docMk/>
            <pc:sldMk cId="298879458" sldId="259"/>
            <ac:spMk id="239" creationId="{F3838012-22B6-4303-8F29-04E1419B3A57}"/>
          </ac:spMkLst>
        </pc:spChg>
        <pc:spChg chg="add del">
          <ac:chgData name="Simona Baerel (2234815)" userId="S::2234815@student.uwtsd.ac.uk::8f64952d-b02a-4c2a-979f-7f895eacd706" providerId="AD" clId="Web-{6BBDA65D-AF36-E272-C96E-99154A57CD8D}" dt="2023-10-31T13:59:00.475" v="37"/>
          <ac:spMkLst>
            <pc:docMk/>
            <pc:sldMk cId="298879458" sldId="259"/>
            <ac:spMk id="252" creationId="{0B78BE18-6882-4FAA-BC8C-CA216E963816}"/>
          </ac:spMkLst>
        </pc:spChg>
        <pc:spChg chg="add del">
          <ac:chgData name="Simona Baerel (2234815)" userId="S::2234815@student.uwtsd.ac.uk::8f64952d-b02a-4c2a-979f-7f895eacd706" providerId="AD" clId="Web-{6BBDA65D-AF36-E272-C96E-99154A57CD8D}" dt="2023-10-31T13:59:00.475" v="37"/>
          <ac:spMkLst>
            <pc:docMk/>
            <pc:sldMk cId="298879458" sldId="259"/>
            <ac:spMk id="253" creationId="{1A34F12D-8C0F-46CA-9F4A-D56193C37E3A}"/>
          </ac:spMkLst>
        </pc:spChg>
        <pc:spChg chg="add del">
          <ac:chgData name="Simona Baerel (2234815)" userId="S::2234815@student.uwtsd.ac.uk::8f64952d-b02a-4c2a-979f-7f895eacd706" providerId="AD" clId="Web-{6BBDA65D-AF36-E272-C96E-99154A57CD8D}" dt="2023-10-31T13:59:00.475" v="37"/>
          <ac:spMkLst>
            <pc:docMk/>
            <pc:sldMk cId="298879458" sldId="259"/>
            <ac:spMk id="254" creationId="{F3838012-22B6-4303-8F29-04E1419B3A57}"/>
          </ac:spMkLst>
        </pc:spChg>
        <pc:spChg chg="add del">
          <ac:chgData name="Simona Baerel (2234815)" userId="S::2234815@student.uwtsd.ac.uk::8f64952d-b02a-4c2a-979f-7f895eacd706" providerId="AD" clId="Web-{6BBDA65D-AF36-E272-C96E-99154A57CD8D}" dt="2023-10-31T13:59:20.946" v="39"/>
          <ac:spMkLst>
            <pc:docMk/>
            <pc:sldMk cId="298879458" sldId="259"/>
            <ac:spMk id="262" creationId="{23E3CED3-8830-45C9-8D6C-F4ECADD4F114}"/>
          </ac:spMkLst>
        </pc:spChg>
        <pc:spChg chg="add del">
          <ac:chgData name="Simona Baerel (2234815)" userId="S::2234815@student.uwtsd.ac.uk::8f64952d-b02a-4c2a-979f-7f895eacd706" providerId="AD" clId="Web-{6BBDA65D-AF36-E272-C96E-99154A57CD8D}" dt="2023-10-31T13:59:20.946" v="39"/>
          <ac:spMkLst>
            <pc:docMk/>
            <pc:sldMk cId="298879458" sldId="259"/>
            <ac:spMk id="263" creationId="{66F2D62A-C66C-42DF-8C05-99B0B1A8BED0}"/>
          </ac:spMkLst>
        </pc:spChg>
        <pc:spChg chg="add">
          <ac:chgData name="Simona Baerel (2234815)" userId="S::2234815@student.uwtsd.ac.uk::8f64952d-b02a-4c2a-979f-7f895eacd706" providerId="AD" clId="Web-{6BBDA65D-AF36-E272-C96E-99154A57CD8D}" dt="2023-10-31T13:59:21.071" v="40"/>
          <ac:spMkLst>
            <pc:docMk/>
            <pc:sldMk cId="298879458" sldId="259"/>
            <ac:spMk id="270" creationId="{0B78BE18-6882-4FAA-BC8C-CA216E963816}"/>
          </ac:spMkLst>
        </pc:spChg>
        <pc:spChg chg="add">
          <ac:chgData name="Simona Baerel (2234815)" userId="S::2234815@student.uwtsd.ac.uk::8f64952d-b02a-4c2a-979f-7f895eacd706" providerId="AD" clId="Web-{6BBDA65D-AF36-E272-C96E-99154A57CD8D}" dt="2023-10-31T13:59:21.071" v="40"/>
          <ac:spMkLst>
            <pc:docMk/>
            <pc:sldMk cId="298879458" sldId="259"/>
            <ac:spMk id="271" creationId="{1A34F12D-8C0F-46CA-9F4A-D56193C37E3A}"/>
          </ac:spMkLst>
        </pc:spChg>
        <pc:spChg chg="add">
          <ac:chgData name="Simona Baerel (2234815)" userId="S::2234815@student.uwtsd.ac.uk::8f64952d-b02a-4c2a-979f-7f895eacd706" providerId="AD" clId="Web-{6BBDA65D-AF36-E272-C96E-99154A57CD8D}" dt="2023-10-31T13:59:21.071" v="40"/>
          <ac:spMkLst>
            <pc:docMk/>
            <pc:sldMk cId="298879458" sldId="259"/>
            <ac:spMk id="272" creationId="{F3838012-22B6-4303-8F29-04E1419B3A57}"/>
          </ac:spMkLst>
        </pc:spChg>
        <pc:grpChg chg="add del">
          <ac:chgData name="Simona Baerel (2234815)" userId="S::2234815@student.uwtsd.ac.uk::8f64952d-b02a-4c2a-979f-7f895eacd706" providerId="AD" clId="Web-{6BBDA65D-AF36-E272-C96E-99154A57CD8D}" dt="2023-10-31T13:58:34.551" v="31"/>
          <ac:grpSpMkLst>
            <pc:docMk/>
            <pc:sldMk cId="298879458" sldId="259"/>
            <ac:grpSpMk id="127" creationId="{DFB5D1BB-0703-437B-BD1E-1D07F8A2730B}"/>
          </ac:grpSpMkLst>
        </pc:grpChg>
        <pc:grpChg chg="add del">
          <ac:chgData name="Simona Baerel (2234815)" userId="S::2234815@student.uwtsd.ac.uk::8f64952d-b02a-4c2a-979f-7f895eacd706" providerId="AD" clId="Web-{6BBDA65D-AF36-E272-C96E-99154A57CD8D}" dt="2023-10-31T13:58:34.551" v="31"/>
          <ac:grpSpMkLst>
            <pc:docMk/>
            <pc:sldMk cId="298879458" sldId="259"/>
            <ac:grpSpMk id="201" creationId="{4AF78B9E-8BE2-4706-9377-A05FA25ABABF}"/>
          </ac:grpSpMkLst>
        </pc:grpChg>
        <pc:grpChg chg="add del">
          <ac:chgData name="Simona Baerel (2234815)" userId="S::2234815@student.uwtsd.ac.uk::8f64952d-b02a-4c2a-979f-7f895eacd706" providerId="AD" clId="Web-{6BBDA65D-AF36-E272-C96E-99154A57CD8D}" dt="2023-10-31T13:58:42.302" v="33"/>
          <ac:grpSpMkLst>
            <pc:docMk/>
            <pc:sldMk cId="298879458" sldId="259"/>
            <ac:grpSpMk id="217" creationId="{DFB5D1BB-0703-437B-BD1E-1D07F8A2730B}"/>
          </ac:grpSpMkLst>
        </pc:grpChg>
        <pc:grpChg chg="add del">
          <ac:chgData name="Simona Baerel (2234815)" userId="S::2234815@student.uwtsd.ac.uk::8f64952d-b02a-4c2a-979f-7f895eacd706" providerId="AD" clId="Web-{6BBDA65D-AF36-E272-C96E-99154A57CD8D}" dt="2023-10-31T13:58:42.302" v="33"/>
          <ac:grpSpMkLst>
            <pc:docMk/>
            <pc:sldMk cId="298879458" sldId="259"/>
            <ac:grpSpMk id="226" creationId="{F03F5A17-2CE9-4ADD-9FAF-C1A0BB39CD0A}"/>
          </ac:grpSpMkLst>
        </pc:grpChg>
        <pc:grpChg chg="add del">
          <ac:chgData name="Simona Baerel (2234815)" userId="S::2234815@student.uwtsd.ac.uk::8f64952d-b02a-4c2a-979f-7f895eacd706" providerId="AD" clId="Web-{6BBDA65D-AF36-E272-C96E-99154A57CD8D}" dt="2023-10-31T13:58:52.568" v="35"/>
          <ac:grpSpMkLst>
            <pc:docMk/>
            <pc:sldMk cId="298879458" sldId="259"/>
            <ac:grpSpMk id="232" creationId="{DFB5D1BB-0703-437B-BD1E-1D07F8A2730B}"/>
          </ac:grpSpMkLst>
        </pc:grpChg>
        <pc:grpChg chg="add del">
          <ac:chgData name="Simona Baerel (2234815)" userId="S::2234815@student.uwtsd.ac.uk::8f64952d-b02a-4c2a-979f-7f895eacd706" providerId="AD" clId="Web-{6BBDA65D-AF36-E272-C96E-99154A57CD8D}" dt="2023-10-31T13:58:52.568" v="35"/>
          <ac:grpSpMkLst>
            <pc:docMk/>
            <pc:sldMk cId="298879458" sldId="259"/>
            <ac:grpSpMk id="241" creationId="{F03F5A17-2CE9-4ADD-9FAF-C1A0BB39CD0A}"/>
          </ac:grpSpMkLst>
        </pc:grpChg>
        <pc:grpChg chg="add del">
          <ac:chgData name="Simona Baerel (2234815)" userId="S::2234815@student.uwtsd.ac.uk::8f64952d-b02a-4c2a-979f-7f895eacd706" providerId="AD" clId="Web-{6BBDA65D-AF36-E272-C96E-99154A57CD8D}" dt="2023-10-31T13:59:00.475" v="37"/>
          <ac:grpSpMkLst>
            <pc:docMk/>
            <pc:sldMk cId="298879458" sldId="259"/>
            <ac:grpSpMk id="247" creationId="{DFB5D1BB-0703-437B-BD1E-1D07F8A2730B}"/>
          </ac:grpSpMkLst>
        </pc:grpChg>
        <pc:grpChg chg="add del">
          <ac:chgData name="Simona Baerel (2234815)" userId="S::2234815@student.uwtsd.ac.uk::8f64952d-b02a-4c2a-979f-7f895eacd706" providerId="AD" clId="Web-{6BBDA65D-AF36-E272-C96E-99154A57CD8D}" dt="2023-10-31T13:59:00.475" v="37"/>
          <ac:grpSpMkLst>
            <pc:docMk/>
            <pc:sldMk cId="298879458" sldId="259"/>
            <ac:grpSpMk id="256" creationId="{F03F5A17-2CE9-4ADD-9FAF-C1A0BB39CD0A}"/>
          </ac:grpSpMkLst>
        </pc:grpChg>
        <pc:grpChg chg="add">
          <ac:chgData name="Simona Baerel (2234815)" userId="S::2234815@student.uwtsd.ac.uk::8f64952d-b02a-4c2a-979f-7f895eacd706" providerId="AD" clId="Web-{6BBDA65D-AF36-E272-C96E-99154A57CD8D}" dt="2023-10-31T13:59:21.071" v="40"/>
          <ac:grpSpMkLst>
            <pc:docMk/>
            <pc:sldMk cId="298879458" sldId="259"/>
            <ac:grpSpMk id="265" creationId="{DFB5D1BB-0703-437B-BD1E-1D07F8A2730B}"/>
          </ac:grpSpMkLst>
        </pc:grpChg>
        <pc:grpChg chg="add">
          <ac:chgData name="Simona Baerel (2234815)" userId="S::2234815@student.uwtsd.ac.uk::8f64952d-b02a-4c2a-979f-7f895eacd706" providerId="AD" clId="Web-{6BBDA65D-AF36-E272-C96E-99154A57CD8D}" dt="2023-10-31T13:59:21.071" v="40"/>
          <ac:grpSpMkLst>
            <pc:docMk/>
            <pc:sldMk cId="298879458" sldId="259"/>
            <ac:grpSpMk id="274" creationId="{F03F5A17-2CE9-4ADD-9FAF-C1A0BB39CD0A}"/>
          </ac:grpSpMkLst>
        </pc:grpChg>
        <pc:graphicFrameChg chg="mod ord modGraphic">
          <ac:chgData name="Simona Baerel (2234815)" userId="S::2234815@student.uwtsd.ac.uk::8f64952d-b02a-4c2a-979f-7f895eacd706" providerId="AD" clId="Web-{6BBDA65D-AF36-E272-C96E-99154A57CD8D}" dt="2023-10-31T13:59:21.071" v="40"/>
          <ac:graphicFrameMkLst>
            <pc:docMk/>
            <pc:sldMk cId="298879458" sldId="259"/>
            <ac:graphicFrameMk id="66" creationId="{59628C57-7237-4D29-3983-5349DB932DF7}"/>
          </ac:graphicFrameMkLst>
        </pc:graphicFrameChg>
        <pc:picChg chg="mod ord">
          <ac:chgData name="Simona Baerel (2234815)" userId="S::2234815@student.uwtsd.ac.uk::8f64952d-b02a-4c2a-979f-7f895eacd706" providerId="AD" clId="Web-{6BBDA65D-AF36-E272-C96E-99154A57CD8D}" dt="2023-10-31T13:59:21.071" v="40"/>
          <ac:picMkLst>
            <pc:docMk/>
            <pc:sldMk cId="298879458" sldId="259"/>
            <ac:picMk id="124" creationId="{4939B141-E165-A98C-6E22-2957DDB3D630}"/>
          </ac:picMkLst>
        </pc:picChg>
        <pc:cxnChg chg="add del">
          <ac:chgData name="Simona Baerel (2234815)" userId="S::2234815@student.uwtsd.ac.uk::8f64952d-b02a-4c2a-979f-7f895eacd706" providerId="AD" clId="Web-{6BBDA65D-AF36-E272-C96E-99154A57CD8D}" dt="2023-10-31T13:58:34.551" v="31"/>
          <ac:cxnSpMkLst>
            <pc:docMk/>
            <pc:sldMk cId="298879458" sldId="259"/>
            <ac:cxnSpMk id="183" creationId="{883F92AF-2403-4558-B1D7-72130A1E4BC7}"/>
          </ac:cxnSpMkLst>
        </pc:cxnChg>
        <pc:cxnChg chg="add del">
          <ac:chgData name="Simona Baerel (2234815)" userId="S::2234815@student.uwtsd.ac.uk::8f64952d-b02a-4c2a-979f-7f895eacd706" providerId="AD" clId="Web-{6BBDA65D-AF36-E272-C96E-99154A57CD8D}" dt="2023-10-31T13:58:34.551" v="31"/>
          <ac:cxnSpMkLst>
            <pc:docMk/>
            <pc:sldMk cId="298879458" sldId="259"/>
            <ac:cxnSpMk id="215" creationId="{0E5D0023-B23E-4823-8D72-B07FFF8CAE96}"/>
          </ac:cxnSpMkLst>
        </pc:cxnChg>
        <pc:cxnChg chg="add del">
          <ac:chgData name="Simona Baerel (2234815)" userId="S::2234815@student.uwtsd.ac.uk::8f64952d-b02a-4c2a-979f-7f895eacd706" providerId="AD" clId="Web-{6BBDA65D-AF36-E272-C96E-99154A57CD8D}" dt="2023-10-31T13:58:42.302" v="33"/>
          <ac:cxnSpMkLst>
            <pc:docMk/>
            <pc:sldMk cId="298879458" sldId="259"/>
            <ac:cxnSpMk id="221" creationId="{883F92AF-2403-4558-B1D7-72130A1E4BC7}"/>
          </ac:cxnSpMkLst>
        </pc:cxnChg>
        <pc:cxnChg chg="add del">
          <ac:chgData name="Simona Baerel (2234815)" userId="S::2234815@student.uwtsd.ac.uk::8f64952d-b02a-4c2a-979f-7f895eacd706" providerId="AD" clId="Web-{6BBDA65D-AF36-E272-C96E-99154A57CD8D}" dt="2023-10-31T13:58:42.302" v="33"/>
          <ac:cxnSpMkLst>
            <pc:docMk/>
            <pc:sldMk cId="298879458" sldId="259"/>
            <ac:cxnSpMk id="225" creationId="{AB061FF5-9F81-427C-8DA5-3989395517FB}"/>
          </ac:cxnSpMkLst>
        </pc:cxnChg>
        <pc:cxnChg chg="add del">
          <ac:chgData name="Simona Baerel (2234815)" userId="S::2234815@student.uwtsd.ac.uk::8f64952d-b02a-4c2a-979f-7f895eacd706" providerId="AD" clId="Web-{6BBDA65D-AF36-E272-C96E-99154A57CD8D}" dt="2023-10-31T13:58:52.568" v="35"/>
          <ac:cxnSpMkLst>
            <pc:docMk/>
            <pc:sldMk cId="298879458" sldId="259"/>
            <ac:cxnSpMk id="236" creationId="{883F92AF-2403-4558-B1D7-72130A1E4BC7}"/>
          </ac:cxnSpMkLst>
        </pc:cxnChg>
        <pc:cxnChg chg="add del">
          <ac:chgData name="Simona Baerel (2234815)" userId="S::2234815@student.uwtsd.ac.uk::8f64952d-b02a-4c2a-979f-7f895eacd706" providerId="AD" clId="Web-{6BBDA65D-AF36-E272-C96E-99154A57CD8D}" dt="2023-10-31T13:58:52.568" v="35"/>
          <ac:cxnSpMkLst>
            <pc:docMk/>
            <pc:sldMk cId="298879458" sldId="259"/>
            <ac:cxnSpMk id="240" creationId="{AB061FF5-9F81-427C-8DA5-3989395517FB}"/>
          </ac:cxnSpMkLst>
        </pc:cxnChg>
        <pc:cxnChg chg="add del">
          <ac:chgData name="Simona Baerel (2234815)" userId="S::2234815@student.uwtsd.ac.uk::8f64952d-b02a-4c2a-979f-7f895eacd706" providerId="AD" clId="Web-{6BBDA65D-AF36-E272-C96E-99154A57CD8D}" dt="2023-10-31T13:59:00.475" v="37"/>
          <ac:cxnSpMkLst>
            <pc:docMk/>
            <pc:sldMk cId="298879458" sldId="259"/>
            <ac:cxnSpMk id="251" creationId="{883F92AF-2403-4558-B1D7-72130A1E4BC7}"/>
          </ac:cxnSpMkLst>
        </pc:cxnChg>
        <pc:cxnChg chg="add del">
          <ac:chgData name="Simona Baerel (2234815)" userId="S::2234815@student.uwtsd.ac.uk::8f64952d-b02a-4c2a-979f-7f895eacd706" providerId="AD" clId="Web-{6BBDA65D-AF36-E272-C96E-99154A57CD8D}" dt="2023-10-31T13:59:00.475" v="37"/>
          <ac:cxnSpMkLst>
            <pc:docMk/>
            <pc:sldMk cId="298879458" sldId="259"/>
            <ac:cxnSpMk id="255" creationId="{AB061FF5-9F81-427C-8DA5-3989395517FB}"/>
          </ac:cxnSpMkLst>
        </pc:cxnChg>
        <pc:cxnChg chg="add">
          <ac:chgData name="Simona Baerel (2234815)" userId="S::2234815@student.uwtsd.ac.uk::8f64952d-b02a-4c2a-979f-7f895eacd706" providerId="AD" clId="Web-{6BBDA65D-AF36-E272-C96E-99154A57CD8D}" dt="2023-10-31T13:59:21.071" v="40"/>
          <ac:cxnSpMkLst>
            <pc:docMk/>
            <pc:sldMk cId="298879458" sldId="259"/>
            <ac:cxnSpMk id="269" creationId="{883F92AF-2403-4558-B1D7-72130A1E4BC7}"/>
          </ac:cxnSpMkLst>
        </pc:cxnChg>
        <pc:cxnChg chg="add">
          <ac:chgData name="Simona Baerel (2234815)" userId="S::2234815@student.uwtsd.ac.uk::8f64952d-b02a-4c2a-979f-7f895eacd706" providerId="AD" clId="Web-{6BBDA65D-AF36-E272-C96E-99154A57CD8D}" dt="2023-10-31T13:59:21.071" v="40"/>
          <ac:cxnSpMkLst>
            <pc:docMk/>
            <pc:sldMk cId="298879458" sldId="259"/>
            <ac:cxnSpMk id="273" creationId="{AB061FF5-9F81-427C-8DA5-3989395517FB}"/>
          </ac:cxnSpMkLst>
        </pc:cxnChg>
      </pc:sldChg>
      <pc:sldChg chg="addSp delSp modSp mod setBg modClrScheme delDesignElem modShow chgLayout">
        <pc:chgData name="Simona Baerel (2234815)" userId="S::2234815@student.uwtsd.ac.uk::8f64952d-b02a-4c2a-979f-7f895eacd706" providerId="AD" clId="Web-{6BBDA65D-AF36-E272-C96E-99154A57CD8D}" dt="2023-10-31T14:07:30.034" v="84" actId="20577"/>
        <pc:sldMkLst>
          <pc:docMk/>
          <pc:sldMk cId="2380459426" sldId="260"/>
        </pc:sldMkLst>
        <pc:spChg chg="mod ord">
          <ac:chgData name="Simona Baerel (2234815)" userId="S::2234815@student.uwtsd.ac.uk::8f64952d-b02a-4c2a-979f-7f895eacd706" providerId="AD" clId="Web-{6BBDA65D-AF36-E272-C96E-99154A57CD8D}" dt="2023-10-31T14:06:23.153" v="76"/>
          <ac:spMkLst>
            <pc:docMk/>
            <pc:sldMk cId="2380459426" sldId="260"/>
            <ac:spMk id="2" creationId="{3A9A9A3E-0615-61AD-9DAE-D7F431EAD3D5}"/>
          </ac:spMkLst>
        </pc:spChg>
        <pc:spChg chg="mod ord">
          <ac:chgData name="Simona Baerel (2234815)" userId="S::2234815@student.uwtsd.ac.uk::8f64952d-b02a-4c2a-979f-7f895eacd706" providerId="AD" clId="Web-{6BBDA65D-AF36-E272-C96E-99154A57CD8D}" dt="2023-10-31T14:06:23.153" v="76"/>
          <ac:spMkLst>
            <pc:docMk/>
            <pc:sldMk cId="2380459426" sldId="260"/>
            <ac:spMk id="3" creationId="{24D02D79-77A2-6DFC-AB3E-8DA05F583E14}"/>
          </ac:spMkLst>
        </pc:spChg>
        <pc:spChg chg="mod ord">
          <ac:chgData name="Simona Baerel (2234815)" userId="S::2234815@student.uwtsd.ac.uk::8f64952d-b02a-4c2a-979f-7f895eacd706" providerId="AD" clId="Web-{6BBDA65D-AF36-E272-C96E-99154A57CD8D}" dt="2023-10-31T14:06:23.153" v="76"/>
          <ac:spMkLst>
            <pc:docMk/>
            <pc:sldMk cId="2380459426" sldId="260"/>
            <ac:spMk id="4" creationId="{C07DD05C-14DE-049A-B2FB-93EE373D5BCE}"/>
          </ac:spMkLst>
        </pc:spChg>
        <pc:spChg chg="mod ord">
          <ac:chgData name="Simona Baerel (2234815)" userId="S::2234815@student.uwtsd.ac.uk::8f64952d-b02a-4c2a-979f-7f895eacd706" providerId="AD" clId="Web-{6BBDA65D-AF36-E272-C96E-99154A57CD8D}" dt="2023-10-31T14:07:25.018" v="83" actId="20577"/>
          <ac:spMkLst>
            <pc:docMk/>
            <pc:sldMk cId="2380459426" sldId="260"/>
            <ac:spMk id="5" creationId="{3B7C6775-88E5-1B64-3EC4-AB47D273150C}"/>
          </ac:spMkLst>
        </pc:spChg>
        <pc:spChg chg="mod ord">
          <ac:chgData name="Simona Baerel (2234815)" userId="S::2234815@student.uwtsd.ac.uk::8f64952d-b02a-4c2a-979f-7f895eacd706" providerId="AD" clId="Web-{6BBDA65D-AF36-E272-C96E-99154A57CD8D}" dt="2023-10-31T14:07:30.034" v="84" actId="20577"/>
          <ac:spMkLst>
            <pc:docMk/>
            <pc:sldMk cId="2380459426" sldId="260"/>
            <ac:spMk id="6" creationId="{AA9DE364-91D8-0310-BAFF-B483535A9EED}"/>
          </ac:spMkLst>
        </pc:spChg>
        <pc:spChg chg="add del mod">
          <ac:chgData name="Simona Baerel (2234815)" userId="S::2234815@student.uwtsd.ac.uk::8f64952d-b02a-4c2a-979f-7f895eacd706" providerId="AD" clId="Web-{6BBDA65D-AF36-E272-C96E-99154A57CD8D}" dt="2023-10-31T14:01:31.472" v="45"/>
          <ac:spMkLst>
            <pc:docMk/>
            <pc:sldMk cId="2380459426" sldId="260"/>
            <ac:spMk id="8" creationId="{A0F928B5-2CF8-3335-AF60-7155F8A01AE7}"/>
          </ac:spMkLst>
        </pc:spChg>
        <pc:spChg chg="add del">
          <ac:chgData name="Simona Baerel (2234815)" userId="S::2234815@student.uwtsd.ac.uk::8f64952d-b02a-4c2a-979f-7f895eacd706" providerId="AD" clId="Web-{6BBDA65D-AF36-E272-C96E-99154A57CD8D}" dt="2023-10-31T13:53:37.433" v="2"/>
          <ac:spMkLst>
            <pc:docMk/>
            <pc:sldMk cId="2380459426" sldId="260"/>
            <ac:spMk id="12" creationId="{DA8886A6-5426-494B-96D8-D962D2BA0818}"/>
          </ac:spMkLst>
        </pc:spChg>
        <pc:spChg chg="add del">
          <ac:chgData name="Simona Baerel (2234815)" userId="S::2234815@student.uwtsd.ac.uk::8f64952d-b02a-4c2a-979f-7f895eacd706" providerId="AD" clId="Web-{6BBDA65D-AF36-E272-C96E-99154A57CD8D}" dt="2023-10-31T13:53:37.433" v="2"/>
          <ac:spMkLst>
            <pc:docMk/>
            <pc:sldMk cId="2380459426" sldId="260"/>
            <ac:spMk id="14" creationId="{AA3ED336-C09E-46E8-9774-B977D15FC5E0}"/>
          </ac:spMkLst>
        </pc:spChg>
        <pc:spChg chg="add del">
          <ac:chgData name="Simona Baerel (2234815)" userId="S::2234815@student.uwtsd.ac.uk::8f64952d-b02a-4c2a-979f-7f895eacd706" providerId="AD" clId="Web-{6BBDA65D-AF36-E272-C96E-99154A57CD8D}" dt="2023-10-31T13:53:47.637" v="4"/>
          <ac:spMkLst>
            <pc:docMk/>
            <pc:sldMk cId="2380459426" sldId="260"/>
            <ac:spMk id="16" creationId="{61F9B68B-A79D-4191-B245-3461A242DAB6}"/>
          </ac:spMkLst>
        </pc:spChg>
        <pc:spChg chg="add del">
          <ac:chgData name="Simona Baerel (2234815)" userId="S::2234815@student.uwtsd.ac.uk::8f64952d-b02a-4c2a-979f-7f895eacd706" providerId="AD" clId="Web-{6BBDA65D-AF36-E272-C96E-99154A57CD8D}" dt="2023-10-31T13:53:47.637" v="4"/>
          <ac:spMkLst>
            <pc:docMk/>
            <pc:sldMk cId="2380459426" sldId="260"/>
            <ac:spMk id="17" creationId="{C5278130-DFE0-457B-8698-88DF69019DDE}"/>
          </ac:spMkLst>
        </pc:spChg>
        <pc:spChg chg="add del">
          <ac:chgData name="Simona Baerel (2234815)" userId="S::2234815@student.uwtsd.ac.uk::8f64952d-b02a-4c2a-979f-7f895eacd706" providerId="AD" clId="Web-{6BBDA65D-AF36-E272-C96E-99154A57CD8D}" dt="2023-10-31T13:53:47.637" v="4"/>
          <ac:spMkLst>
            <pc:docMk/>
            <pc:sldMk cId="2380459426" sldId="260"/>
            <ac:spMk id="19" creationId="{2F99531B-1681-4D6E-BECB-18325B33A618}"/>
          </ac:spMkLst>
        </pc:spChg>
        <pc:spChg chg="add del">
          <ac:chgData name="Simona Baerel (2234815)" userId="S::2234815@student.uwtsd.ac.uk::8f64952d-b02a-4c2a-979f-7f895eacd706" providerId="AD" clId="Web-{6BBDA65D-AF36-E272-C96E-99154A57CD8D}" dt="2023-10-31T13:53:53.637" v="6"/>
          <ac:spMkLst>
            <pc:docMk/>
            <pc:sldMk cId="2380459426" sldId="260"/>
            <ac:spMk id="22" creationId="{16AC3602-3348-4F31-9E43-076B03514ECB}"/>
          </ac:spMkLst>
        </pc:spChg>
        <pc:spChg chg="add del">
          <ac:chgData name="Simona Baerel (2234815)" userId="S::2234815@student.uwtsd.ac.uk::8f64952d-b02a-4c2a-979f-7f895eacd706" providerId="AD" clId="Web-{6BBDA65D-AF36-E272-C96E-99154A57CD8D}" dt="2023-10-31T13:53:53.637" v="6"/>
          <ac:spMkLst>
            <pc:docMk/>
            <pc:sldMk cId="2380459426" sldId="260"/>
            <ac:spMk id="23" creationId="{394094B0-A6C9-44BE-9042-66EF0612F625}"/>
          </ac:spMkLst>
        </pc:spChg>
        <pc:spChg chg="add del">
          <ac:chgData name="Simona Baerel (2234815)" userId="S::2234815@student.uwtsd.ac.uk::8f64952d-b02a-4c2a-979f-7f895eacd706" providerId="AD" clId="Web-{6BBDA65D-AF36-E272-C96E-99154A57CD8D}" dt="2023-10-31T13:53:53.637" v="6"/>
          <ac:spMkLst>
            <pc:docMk/>
            <pc:sldMk cId="2380459426" sldId="260"/>
            <ac:spMk id="24" creationId="{64C2CA96-0B16-4AA7-B340-33044D238597}"/>
          </ac:spMkLst>
        </pc:spChg>
        <pc:spChg chg="add del">
          <ac:chgData name="Simona Baerel (2234815)" userId="S::2234815@student.uwtsd.ac.uk::8f64952d-b02a-4c2a-979f-7f895eacd706" providerId="AD" clId="Web-{6BBDA65D-AF36-E272-C96E-99154A57CD8D}" dt="2023-10-31T13:53:53.637" v="6"/>
          <ac:spMkLst>
            <pc:docMk/>
            <pc:sldMk cId="2380459426" sldId="260"/>
            <ac:spMk id="25" creationId="{1D50D7A8-F1D5-4306-8A9B-DD7A73EB8BCE}"/>
          </ac:spMkLst>
        </pc:spChg>
        <pc:spChg chg="add del">
          <ac:chgData name="Simona Baerel (2234815)" userId="S::2234815@student.uwtsd.ac.uk::8f64952d-b02a-4c2a-979f-7f895eacd706" providerId="AD" clId="Web-{6BBDA65D-AF36-E272-C96E-99154A57CD8D}" dt="2023-10-31T13:54:01.091" v="8"/>
          <ac:spMkLst>
            <pc:docMk/>
            <pc:sldMk cId="2380459426" sldId="260"/>
            <ac:spMk id="27" creationId="{AFF8D2E5-2C4E-47B1-930B-6C82B7C31331}"/>
          </ac:spMkLst>
        </pc:spChg>
        <pc:spChg chg="add del">
          <ac:chgData name="Simona Baerel (2234815)" userId="S::2234815@student.uwtsd.ac.uk::8f64952d-b02a-4c2a-979f-7f895eacd706" providerId="AD" clId="Web-{6BBDA65D-AF36-E272-C96E-99154A57CD8D}" dt="2023-10-31T13:54:01.091" v="8"/>
          <ac:spMkLst>
            <pc:docMk/>
            <pc:sldMk cId="2380459426" sldId="260"/>
            <ac:spMk id="28" creationId="{801E4ADA-0EA9-4930-846E-3C11E8BED6DD}"/>
          </ac:spMkLst>
        </pc:spChg>
        <pc:spChg chg="add del">
          <ac:chgData name="Simona Baerel (2234815)" userId="S::2234815@student.uwtsd.ac.uk::8f64952d-b02a-4c2a-979f-7f895eacd706" providerId="AD" clId="Web-{6BBDA65D-AF36-E272-C96E-99154A57CD8D}" dt="2023-10-31T13:54:01.091" v="8"/>
          <ac:spMkLst>
            <pc:docMk/>
            <pc:sldMk cId="2380459426" sldId="260"/>
            <ac:spMk id="29" creationId="{FB92FFCE-0C90-454E-AA25-D4EE9A6C39C5}"/>
          </ac:spMkLst>
        </pc:spChg>
        <pc:spChg chg="add del">
          <ac:chgData name="Simona Baerel (2234815)" userId="S::2234815@student.uwtsd.ac.uk::8f64952d-b02a-4c2a-979f-7f895eacd706" providerId="AD" clId="Web-{6BBDA65D-AF36-E272-C96E-99154A57CD8D}" dt="2023-10-31T13:54:04.966" v="10"/>
          <ac:spMkLst>
            <pc:docMk/>
            <pc:sldMk cId="2380459426" sldId="260"/>
            <ac:spMk id="31" creationId="{53B021B3-DE93-4AB7-8A18-CF5F1CED88B8}"/>
          </ac:spMkLst>
        </pc:spChg>
        <pc:spChg chg="add del">
          <ac:chgData name="Simona Baerel (2234815)" userId="S::2234815@student.uwtsd.ac.uk::8f64952d-b02a-4c2a-979f-7f895eacd706" providerId="AD" clId="Web-{6BBDA65D-AF36-E272-C96E-99154A57CD8D}" dt="2023-10-31T13:54:04.966" v="10"/>
          <ac:spMkLst>
            <pc:docMk/>
            <pc:sldMk cId="2380459426" sldId="260"/>
            <ac:spMk id="32" creationId="{52D502E5-F6B4-4D58-B4AE-FC466FF15EE8}"/>
          </ac:spMkLst>
        </pc:spChg>
        <pc:spChg chg="add del">
          <ac:chgData name="Simona Baerel (2234815)" userId="S::2234815@student.uwtsd.ac.uk::8f64952d-b02a-4c2a-979f-7f895eacd706" providerId="AD" clId="Web-{6BBDA65D-AF36-E272-C96E-99154A57CD8D}" dt="2023-10-31T13:54:04.966" v="10"/>
          <ac:spMkLst>
            <pc:docMk/>
            <pc:sldMk cId="2380459426" sldId="260"/>
            <ac:spMk id="33" creationId="{9DECDBF4-02B6-4BB4-B65B-B8107AD6A9E8}"/>
          </ac:spMkLst>
        </pc:spChg>
        <pc:spChg chg="add del">
          <ac:chgData name="Simona Baerel (2234815)" userId="S::2234815@student.uwtsd.ac.uk::8f64952d-b02a-4c2a-979f-7f895eacd706" providerId="AD" clId="Web-{6BBDA65D-AF36-E272-C96E-99154A57CD8D}" dt="2023-10-31T13:54:23.765" v="12"/>
          <ac:spMkLst>
            <pc:docMk/>
            <pc:sldMk cId="2380459426" sldId="260"/>
            <ac:spMk id="35" creationId="{2659FDB4-FCBE-4A89-B46D-43D4FA54464D}"/>
          </ac:spMkLst>
        </pc:spChg>
        <pc:spChg chg="add del">
          <ac:chgData name="Simona Baerel (2234815)" userId="S::2234815@student.uwtsd.ac.uk::8f64952d-b02a-4c2a-979f-7f895eacd706" providerId="AD" clId="Web-{6BBDA65D-AF36-E272-C96E-99154A57CD8D}" dt="2023-10-31T13:54:23.765" v="12"/>
          <ac:spMkLst>
            <pc:docMk/>
            <pc:sldMk cId="2380459426" sldId="260"/>
            <ac:spMk id="37" creationId="{58BDB0EE-D238-415B-9ED8-62AA6AB2AAD1}"/>
          </ac:spMkLst>
        </pc:spChg>
        <pc:spChg chg="add del">
          <ac:chgData name="Simona Baerel (2234815)" userId="S::2234815@student.uwtsd.ac.uk::8f64952d-b02a-4c2a-979f-7f895eacd706" providerId="AD" clId="Web-{6BBDA65D-AF36-E272-C96E-99154A57CD8D}" dt="2023-10-31T13:54:23.765" v="12"/>
          <ac:spMkLst>
            <pc:docMk/>
            <pc:sldMk cId="2380459426" sldId="260"/>
            <ac:spMk id="38" creationId="{C5B55FC3-961D-4325-82F1-DE92B0D04E03}"/>
          </ac:spMkLst>
        </pc:spChg>
        <pc:spChg chg="add del">
          <ac:chgData name="Simona Baerel (2234815)" userId="S::2234815@student.uwtsd.ac.uk::8f64952d-b02a-4c2a-979f-7f895eacd706" providerId="AD" clId="Web-{6BBDA65D-AF36-E272-C96E-99154A57CD8D}" dt="2023-10-31T13:54:23.765" v="12"/>
          <ac:spMkLst>
            <pc:docMk/>
            <pc:sldMk cId="2380459426" sldId="260"/>
            <ac:spMk id="39" creationId="{4C8AB332-D09E-4F28-943C-DABDD4716A3C}"/>
          </ac:spMkLst>
        </pc:spChg>
        <pc:spChg chg="add del">
          <ac:chgData name="Simona Baerel (2234815)" userId="S::2234815@student.uwtsd.ac.uk::8f64952d-b02a-4c2a-979f-7f895eacd706" providerId="AD" clId="Web-{6BBDA65D-AF36-E272-C96E-99154A57CD8D}" dt="2023-10-31T13:56:28.510" v="19"/>
          <ac:spMkLst>
            <pc:docMk/>
            <pc:sldMk cId="2380459426" sldId="260"/>
            <ac:spMk id="41" creationId="{9D8233B0-41B5-4D9A-AEEC-13DB66A8C9B5}"/>
          </ac:spMkLst>
        </pc:spChg>
        <pc:spChg chg="add del">
          <ac:chgData name="Simona Baerel (2234815)" userId="S::2234815@student.uwtsd.ac.uk::8f64952d-b02a-4c2a-979f-7f895eacd706" providerId="AD" clId="Web-{6BBDA65D-AF36-E272-C96E-99154A57CD8D}" dt="2023-10-31T13:56:28.510" v="19"/>
          <ac:spMkLst>
            <pc:docMk/>
            <pc:sldMk cId="2380459426" sldId="260"/>
            <ac:spMk id="44" creationId="{E659831F-0D9A-4C63-9EBB-8435B85A440F}"/>
          </ac:spMkLst>
        </pc:spChg>
        <pc:grpChg chg="add del">
          <ac:chgData name="Simona Baerel (2234815)" userId="S::2234815@student.uwtsd.ac.uk::8f64952d-b02a-4c2a-979f-7f895eacd706" providerId="AD" clId="Web-{6BBDA65D-AF36-E272-C96E-99154A57CD8D}" dt="2023-10-31T13:56:28.510" v="19"/>
          <ac:grpSpMkLst>
            <pc:docMk/>
            <pc:sldMk cId="2380459426" sldId="260"/>
            <ac:grpSpMk id="42" creationId="{28FAF094-D087-493F-8DF9-A486C2D6BBAA}"/>
          </ac:grpSpMkLst>
        </pc:grpChg>
        <pc:picChg chg="add del mod">
          <ac:chgData name="Simona Baerel (2234815)" userId="S::2234815@student.uwtsd.ac.uk::8f64952d-b02a-4c2a-979f-7f895eacd706" providerId="AD" clId="Web-{6BBDA65D-AF36-E272-C96E-99154A57CD8D}" dt="2023-10-31T14:01:31.472" v="46"/>
          <ac:picMkLst>
            <pc:docMk/>
            <pc:sldMk cId="2380459426" sldId="260"/>
            <ac:picMk id="7" creationId="{5B840323-60B7-96FA-E736-845121A7B28B}"/>
          </ac:picMkLst>
        </pc:picChg>
        <pc:cxnChg chg="add del">
          <ac:chgData name="Simona Baerel (2234815)" userId="S::2234815@student.uwtsd.ac.uk::8f64952d-b02a-4c2a-979f-7f895eacd706" providerId="AD" clId="Web-{6BBDA65D-AF36-E272-C96E-99154A57CD8D}" dt="2023-10-31T13:53:47.637" v="4"/>
          <ac:cxnSpMkLst>
            <pc:docMk/>
            <pc:sldMk cId="2380459426" sldId="260"/>
            <ac:cxnSpMk id="18" creationId="{D6B99A3A-540B-45FA-AA36-D528A81D9656}"/>
          </ac:cxnSpMkLst>
        </pc:cxnChg>
        <pc:cxnChg chg="add del">
          <ac:chgData name="Simona Baerel (2234815)" userId="S::2234815@student.uwtsd.ac.uk::8f64952d-b02a-4c2a-979f-7f895eacd706" providerId="AD" clId="Web-{6BBDA65D-AF36-E272-C96E-99154A57CD8D}" dt="2023-10-31T13:53:47.637" v="4"/>
          <ac:cxnSpMkLst>
            <pc:docMk/>
            <pc:sldMk cId="2380459426" sldId="260"/>
            <ac:cxnSpMk id="20" creationId="{D9A2CAA4-EEB9-4D26-A093-BDFC4F29CB16}"/>
          </ac:cxnSpMkLst>
        </pc:cxnChg>
        <pc:cxnChg chg="add del">
          <ac:chgData name="Simona Baerel (2234815)" userId="S::2234815@student.uwtsd.ac.uk::8f64952d-b02a-4c2a-979f-7f895eacd706" providerId="AD" clId="Web-{6BBDA65D-AF36-E272-C96E-99154A57CD8D}" dt="2023-10-31T13:54:23.765" v="12"/>
          <ac:cxnSpMkLst>
            <pc:docMk/>
            <pc:sldMk cId="2380459426" sldId="260"/>
            <ac:cxnSpMk id="36" creationId="{C8F51B3F-8331-4E4A-AE96-D47B1006EEAD}"/>
          </ac:cxnSpMkLst>
        </pc:cxnChg>
      </pc:sldChg>
      <pc:sldMasterChg chg="del delSldLayout">
        <pc:chgData name="Simona Baerel (2234815)" userId="S::2234815@student.uwtsd.ac.uk::8f64952d-b02a-4c2a-979f-7f895eacd706" providerId="AD" clId="Web-{6BBDA65D-AF36-E272-C96E-99154A57CD8D}" dt="2023-10-31T13:56:28.510" v="19"/>
        <pc:sldMasterMkLst>
          <pc:docMk/>
          <pc:sldMasterMk cId="2460954070" sldId="2147483660"/>
        </pc:sldMasterMkLst>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2385387890" sldId="2147483661"/>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949138452" sldId="2147483662"/>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2591524520" sldId="2147483663"/>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1203092039" sldId="2147483664"/>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3733172339" sldId="2147483665"/>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3210312558" sldId="2147483666"/>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3146388984" sldId="2147483667"/>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3171841454" sldId="2147483668"/>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1718958274" sldId="2147483669"/>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2202905451" sldId="2147483670"/>
          </pc:sldLayoutMkLst>
        </pc:sldLayoutChg>
        <pc:sldLayoutChg chg="del">
          <pc:chgData name="Simona Baerel (2234815)" userId="S::2234815@student.uwtsd.ac.uk::8f64952d-b02a-4c2a-979f-7f895eacd706" providerId="AD" clId="Web-{6BBDA65D-AF36-E272-C96E-99154A57CD8D}" dt="2023-10-31T13:56:28.510" v="19"/>
          <pc:sldLayoutMkLst>
            <pc:docMk/>
            <pc:sldMasterMk cId="2460954070" sldId="2147483660"/>
            <pc:sldLayoutMk cId="3479445657" sldId="2147483671"/>
          </pc:sldLayoutMkLst>
        </pc:sldLayoutChg>
      </pc:sldMasterChg>
      <pc:sldMasterChg chg="add addSldLayout modSldLayout">
        <pc:chgData name="Simona Baerel (2234815)" userId="S::2234815@student.uwtsd.ac.uk::8f64952d-b02a-4c2a-979f-7f895eacd706" providerId="AD" clId="Web-{6BBDA65D-AF36-E272-C96E-99154A57CD8D}" dt="2023-10-31T13:56:28.510" v="19"/>
        <pc:sldMasterMkLst>
          <pc:docMk/>
          <pc:sldMasterMk cId="835119246" sldId="2147483672"/>
        </pc:sldMasterMkLst>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496505533" sldId="2147483673"/>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138566391" sldId="2147483674"/>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112218043" sldId="2147483675"/>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546871119" sldId="2147483676"/>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507876093" sldId="2147483677"/>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162603094" sldId="2147483678"/>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838565134" sldId="2147483679"/>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1228870035" sldId="2147483680"/>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664588748" sldId="2147483681"/>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1904204384" sldId="2147483682"/>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628266618" sldId="2147483683"/>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07371528" sldId="2147483684"/>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92546676" sldId="2147483685"/>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994036656" sldId="2147483686"/>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158858027" sldId="2147483687"/>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3421212740" sldId="2147483688"/>
          </pc:sldLayoutMkLst>
        </pc:sldLayoutChg>
        <pc:sldLayoutChg chg="add mod replId">
          <pc:chgData name="Simona Baerel (2234815)" userId="S::2234815@student.uwtsd.ac.uk::8f64952d-b02a-4c2a-979f-7f895eacd706" providerId="AD" clId="Web-{6BBDA65D-AF36-E272-C96E-99154A57CD8D}" dt="2023-10-31T13:56:28.510" v="19"/>
          <pc:sldLayoutMkLst>
            <pc:docMk/>
            <pc:sldMasterMk cId="835119246" sldId="2147483672"/>
            <pc:sldLayoutMk cId="2200584641" sldId="2147483689"/>
          </pc:sldLayoutMkLst>
        </pc:sldLayoutChg>
      </pc:sldMasterChg>
    </pc:docChg>
  </pc:docChgLst>
  <pc:docChgLst>
    <pc:chgData name="Simona Baerel (2234815)" userId="S::2234815@student.uwtsd.ac.uk::8f64952d-b02a-4c2a-979f-7f895eacd706" providerId="AD" clId="Web-{EA5C9704-93DB-9888-0049-1617B726FBA4}"/>
    <pc:docChg chg="modSld">
      <pc:chgData name="Simona Baerel (2234815)" userId="S::2234815@student.uwtsd.ac.uk::8f64952d-b02a-4c2a-979f-7f895eacd706" providerId="AD" clId="Web-{EA5C9704-93DB-9888-0049-1617B726FBA4}" dt="2023-11-04T16:43:01.049" v="47"/>
      <pc:docMkLst>
        <pc:docMk/>
      </pc:docMkLst>
      <pc:sldChg chg="addSp delSp modSp mod modClrScheme chgLayout">
        <pc:chgData name="Simona Baerel (2234815)" userId="S::2234815@student.uwtsd.ac.uk::8f64952d-b02a-4c2a-979f-7f895eacd706" providerId="AD" clId="Web-{EA5C9704-93DB-9888-0049-1617B726FBA4}" dt="2023-11-04T16:43:01.049" v="47"/>
        <pc:sldMkLst>
          <pc:docMk/>
          <pc:sldMk cId="1265743054" sldId="270"/>
        </pc:sldMkLst>
        <pc:spChg chg="mod ord">
          <ac:chgData name="Simona Baerel (2234815)" userId="S::2234815@student.uwtsd.ac.uk::8f64952d-b02a-4c2a-979f-7f895eacd706" providerId="AD" clId="Web-{EA5C9704-93DB-9888-0049-1617B726FBA4}" dt="2023-11-04T16:40:55.342" v="45" actId="14100"/>
          <ac:spMkLst>
            <pc:docMk/>
            <pc:sldMk cId="1265743054" sldId="270"/>
            <ac:spMk id="2" creationId="{F66F745B-D8F4-B27E-298A-73D79297B99E}"/>
          </ac:spMkLst>
        </pc:spChg>
        <pc:spChg chg="mod ord">
          <ac:chgData name="Simona Baerel (2234815)" userId="S::2234815@student.uwtsd.ac.uk::8f64952d-b02a-4c2a-979f-7f895eacd706" providerId="AD" clId="Web-{EA5C9704-93DB-9888-0049-1617B726FBA4}" dt="2023-11-04T16:38:59.728" v="30"/>
          <ac:spMkLst>
            <pc:docMk/>
            <pc:sldMk cId="1265743054" sldId="270"/>
            <ac:spMk id="3" creationId="{3C8352D2-9850-2D7B-6087-10ED18052E62}"/>
          </ac:spMkLst>
        </pc:spChg>
        <pc:picChg chg="add del mod">
          <ac:chgData name="Simona Baerel (2234815)" userId="S::2234815@student.uwtsd.ac.uk::8f64952d-b02a-4c2a-979f-7f895eacd706" providerId="AD" clId="Web-{EA5C9704-93DB-9888-0049-1617B726FBA4}" dt="2023-11-04T16:43:01.049" v="47"/>
          <ac:picMkLst>
            <pc:docMk/>
            <pc:sldMk cId="1265743054" sldId="270"/>
            <ac:picMk id="4" creationId="{AA69C340-9F92-332C-ACF0-BED512F39F97}"/>
          </ac:picMkLst>
        </pc:picChg>
      </pc:sldChg>
    </pc:docChg>
  </pc:docChgLst>
  <pc:docChgLst>
    <pc:chgData name="Simona Baerel (2234815)" userId="S::2234815@student.uwtsd.ac.uk::8f64952d-b02a-4c2a-979f-7f895eacd706" providerId="AD" clId="Web-{13A37DE4-18D8-8041-A1F6-AA5675B3CD27}"/>
    <pc:docChg chg="addSld delSld modSld">
      <pc:chgData name="Simona Baerel (2234815)" userId="S::2234815@student.uwtsd.ac.uk::8f64952d-b02a-4c2a-979f-7f895eacd706" providerId="AD" clId="Web-{13A37DE4-18D8-8041-A1F6-AA5675B3CD27}" dt="2023-10-31T17:48:49.606" v="7"/>
      <pc:docMkLst>
        <pc:docMk/>
      </pc:docMkLst>
      <pc:sldChg chg="modSp">
        <pc:chgData name="Simona Baerel (2234815)" userId="S::2234815@student.uwtsd.ac.uk::8f64952d-b02a-4c2a-979f-7f895eacd706" providerId="AD" clId="Web-{13A37DE4-18D8-8041-A1F6-AA5675B3CD27}" dt="2023-10-31T17:45:52.334" v="1"/>
        <pc:sldMkLst>
          <pc:docMk/>
          <pc:sldMk cId="1769902544" sldId="258"/>
        </pc:sldMkLst>
        <pc:picChg chg="ord">
          <ac:chgData name="Simona Baerel (2234815)" userId="S::2234815@student.uwtsd.ac.uk::8f64952d-b02a-4c2a-979f-7f895eacd706" providerId="AD" clId="Web-{13A37DE4-18D8-8041-A1F6-AA5675B3CD27}" dt="2023-10-31T17:45:52.334" v="1"/>
          <ac:picMkLst>
            <pc:docMk/>
            <pc:sldMk cId="1769902544" sldId="258"/>
            <ac:picMk id="107" creationId="{30D5CB1F-B9D1-F316-14C7-78084DB40E88}"/>
          </ac:picMkLst>
        </pc:picChg>
      </pc:sldChg>
      <pc:sldChg chg="modSp">
        <pc:chgData name="Simona Baerel (2234815)" userId="S::2234815@student.uwtsd.ac.uk::8f64952d-b02a-4c2a-979f-7f895eacd706" providerId="AD" clId="Web-{13A37DE4-18D8-8041-A1F6-AA5675B3CD27}" dt="2023-10-31T17:47:22.337" v="3" actId="1076"/>
        <pc:sldMkLst>
          <pc:docMk/>
          <pc:sldMk cId="298879458" sldId="259"/>
        </pc:sldMkLst>
        <pc:graphicFrameChg chg="mod">
          <ac:chgData name="Simona Baerel (2234815)" userId="S::2234815@student.uwtsd.ac.uk::8f64952d-b02a-4c2a-979f-7f895eacd706" providerId="AD" clId="Web-{13A37DE4-18D8-8041-A1F6-AA5675B3CD27}" dt="2023-10-31T17:47:22.337" v="3" actId="1076"/>
          <ac:graphicFrameMkLst>
            <pc:docMk/>
            <pc:sldMk cId="298879458" sldId="259"/>
            <ac:graphicFrameMk id="66" creationId="{59628C57-7237-4D29-3983-5349DB932DF7}"/>
          </ac:graphicFrameMkLst>
        </pc:graphicFrameChg>
      </pc:sldChg>
      <pc:sldChg chg="addSp delSp new del">
        <pc:chgData name="Simona Baerel (2234815)" userId="S::2234815@student.uwtsd.ac.uk::8f64952d-b02a-4c2a-979f-7f895eacd706" providerId="AD" clId="Web-{13A37DE4-18D8-8041-A1F6-AA5675B3CD27}" dt="2023-10-31T17:48:49.606" v="7"/>
        <pc:sldMkLst>
          <pc:docMk/>
          <pc:sldMk cId="256745283" sldId="264"/>
        </pc:sldMkLst>
        <pc:picChg chg="add del">
          <ac:chgData name="Simona Baerel (2234815)" userId="S::2234815@student.uwtsd.ac.uk::8f64952d-b02a-4c2a-979f-7f895eacd706" providerId="AD" clId="Web-{13A37DE4-18D8-8041-A1F6-AA5675B3CD27}" dt="2023-10-31T17:48:27.933" v="6"/>
          <ac:picMkLst>
            <pc:docMk/>
            <pc:sldMk cId="256745283" sldId="264"/>
            <ac:picMk id="5" creationId="{420F5BF0-EF45-CF5D-236D-ED50581D3104}"/>
          </ac:picMkLst>
        </pc:picChg>
      </pc:sldChg>
      <pc:sldChg chg="del">
        <pc:chgData name="Simona Baerel (2234815)" userId="S::2234815@student.uwtsd.ac.uk::8f64952d-b02a-4c2a-979f-7f895eacd706" providerId="AD" clId="Web-{13A37DE4-18D8-8041-A1F6-AA5675B3CD27}" dt="2023-10-31T17:46:23.866" v="2"/>
        <pc:sldMkLst>
          <pc:docMk/>
          <pc:sldMk cId="2420869058" sldId="264"/>
        </pc:sldMkLst>
      </pc:sldChg>
    </pc:docChg>
  </pc:docChgLst>
  <pc:docChgLst>
    <pc:chgData name="Simona Baerel (2234815)" userId="S::2234815@student.uwtsd.ac.uk::8f64952d-b02a-4c2a-979f-7f895eacd706" providerId="AD" clId="Web-{35A298A0-258C-42EC-A042-A69F7BEEA968}"/>
    <pc:docChg chg="delSld modSld">
      <pc:chgData name="Simona Baerel (2234815)" userId="S::2234815@student.uwtsd.ac.uk::8f64952d-b02a-4c2a-979f-7f895eacd706" providerId="AD" clId="Web-{35A298A0-258C-42EC-A042-A69F7BEEA968}" dt="2023-11-05T18:36:20.552" v="215" actId="20577"/>
      <pc:docMkLst>
        <pc:docMk/>
      </pc:docMkLst>
      <pc:sldChg chg="modSp">
        <pc:chgData name="Simona Baerel (2234815)" userId="S::2234815@student.uwtsd.ac.uk::8f64952d-b02a-4c2a-979f-7f895eacd706" providerId="AD" clId="Web-{35A298A0-258C-42EC-A042-A69F7BEEA968}" dt="2023-11-05T18:36:20.552" v="215" actId="20577"/>
        <pc:sldMkLst>
          <pc:docMk/>
          <pc:sldMk cId="3148651069" sldId="257"/>
        </pc:sldMkLst>
        <pc:spChg chg="mod">
          <ac:chgData name="Simona Baerel (2234815)" userId="S::2234815@student.uwtsd.ac.uk::8f64952d-b02a-4c2a-979f-7f895eacd706" providerId="AD" clId="Web-{35A298A0-258C-42EC-A042-A69F7BEEA968}" dt="2023-11-05T18:36:20.552" v="215" actId="20577"/>
          <ac:spMkLst>
            <pc:docMk/>
            <pc:sldMk cId="3148651069" sldId="257"/>
            <ac:spMk id="437" creationId="{FB51A0D8-9174-70B5-8F71-0601436E61BA}"/>
          </ac:spMkLst>
        </pc:spChg>
      </pc:sldChg>
      <pc:sldChg chg="addSp delSp modSp mod setBg modClrScheme delDesignElem chgLayout">
        <pc:chgData name="Simona Baerel (2234815)" userId="S::2234815@student.uwtsd.ac.uk::8f64952d-b02a-4c2a-979f-7f895eacd706" providerId="AD" clId="Web-{35A298A0-258C-42EC-A042-A69F7BEEA968}" dt="2023-11-05T18:26:45.449" v="135" actId="14100"/>
        <pc:sldMkLst>
          <pc:docMk/>
          <pc:sldMk cId="1265743054" sldId="270"/>
        </pc:sldMkLst>
        <pc:spChg chg="del mod">
          <ac:chgData name="Simona Baerel (2234815)" userId="S::2234815@student.uwtsd.ac.uk::8f64952d-b02a-4c2a-979f-7f895eacd706" providerId="AD" clId="Web-{35A298A0-258C-42EC-A042-A69F7BEEA968}" dt="2023-11-05T18:05:23.874" v="3"/>
          <ac:spMkLst>
            <pc:docMk/>
            <pc:sldMk cId="1265743054" sldId="270"/>
            <ac:spMk id="2" creationId="{F66F745B-D8F4-B27E-298A-73D79297B99E}"/>
          </ac:spMkLst>
        </pc:spChg>
        <pc:spChg chg="mod ord">
          <ac:chgData name="Simona Baerel (2234815)" userId="S::2234815@student.uwtsd.ac.uk::8f64952d-b02a-4c2a-979f-7f895eacd706" providerId="AD" clId="Web-{35A298A0-258C-42EC-A042-A69F7BEEA968}" dt="2023-11-05T18:16:41.563" v="47"/>
          <ac:spMkLst>
            <pc:docMk/>
            <pc:sldMk cId="1265743054" sldId="270"/>
            <ac:spMk id="3" creationId="{3C8352D2-9850-2D7B-6087-10ED18052E62}"/>
          </ac:spMkLst>
        </pc:spChg>
        <pc:spChg chg="add del mod">
          <ac:chgData name="Simona Baerel (2234815)" userId="S::2234815@student.uwtsd.ac.uk::8f64952d-b02a-4c2a-979f-7f895eacd706" providerId="AD" clId="Web-{35A298A0-258C-42EC-A042-A69F7BEEA968}" dt="2023-11-05T18:05:37.532" v="4"/>
          <ac:spMkLst>
            <pc:docMk/>
            <pc:sldMk cId="1265743054" sldId="270"/>
            <ac:spMk id="5" creationId="{33A93F2F-F74F-9816-95B6-44FADD23BE3D}"/>
          </ac:spMkLst>
        </pc:spChg>
        <pc:spChg chg="add mod ord">
          <ac:chgData name="Simona Baerel (2234815)" userId="S::2234815@student.uwtsd.ac.uk::8f64952d-b02a-4c2a-979f-7f895eacd706" providerId="AD" clId="Web-{35A298A0-258C-42EC-A042-A69F7BEEA968}" dt="2023-11-05T18:16:41.563" v="47"/>
          <ac:spMkLst>
            <pc:docMk/>
            <pc:sldMk cId="1265743054" sldId="270"/>
            <ac:spMk id="6" creationId="{73E861EC-4DD5-1E4E-5FE0-DE7C71DBC500}"/>
          </ac:spMkLst>
        </pc:spChg>
        <pc:spChg chg="add mod">
          <ac:chgData name="Simona Baerel (2234815)" userId="S::2234815@student.uwtsd.ac.uk::8f64952d-b02a-4c2a-979f-7f895eacd706" providerId="AD" clId="Web-{35A298A0-258C-42EC-A042-A69F7BEEA968}" dt="2023-11-05T18:13:56.020" v="38" actId="14100"/>
          <ac:spMkLst>
            <pc:docMk/>
            <pc:sldMk cId="1265743054" sldId="270"/>
            <ac:spMk id="7" creationId="{1F1A3AC1-B7A5-27A2-742E-74FA35614A8E}"/>
          </ac:spMkLst>
        </pc:spChg>
        <pc:spChg chg="add mod">
          <ac:chgData name="Simona Baerel (2234815)" userId="S::2234815@student.uwtsd.ac.uk::8f64952d-b02a-4c2a-979f-7f895eacd706" providerId="AD" clId="Web-{35A298A0-258C-42EC-A042-A69F7BEEA968}" dt="2023-11-05T18:17:05.377" v="54" actId="20577"/>
          <ac:spMkLst>
            <pc:docMk/>
            <pc:sldMk cId="1265743054" sldId="270"/>
            <ac:spMk id="8" creationId="{C222C3A3-FBD1-4205-B838-69A4FBCC6C23}"/>
          </ac:spMkLst>
        </pc:spChg>
        <pc:spChg chg="add mod">
          <ac:chgData name="Simona Baerel (2234815)" userId="S::2234815@student.uwtsd.ac.uk::8f64952d-b02a-4c2a-979f-7f895eacd706" providerId="AD" clId="Web-{35A298A0-258C-42EC-A042-A69F7BEEA968}" dt="2023-11-05T18:14:53.118" v="41" actId="1076"/>
          <ac:spMkLst>
            <pc:docMk/>
            <pc:sldMk cId="1265743054" sldId="270"/>
            <ac:spMk id="9" creationId="{1F1A3AC1-B7A5-27A2-742E-74FA35614A8E}"/>
          </ac:spMkLst>
        </pc:spChg>
        <pc:spChg chg="add del">
          <ac:chgData name="Simona Baerel (2234815)" userId="S::2234815@student.uwtsd.ac.uk::8f64952d-b02a-4c2a-979f-7f895eacd706" providerId="AD" clId="Web-{35A298A0-258C-42EC-A042-A69F7BEEA968}" dt="2023-11-05T18:16:37.172" v="46"/>
          <ac:spMkLst>
            <pc:docMk/>
            <pc:sldMk cId="1265743054" sldId="270"/>
            <ac:spMk id="10" creationId="{1F1A3AC1-B7A5-27A2-742E-74FA35614A8E}"/>
          </ac:spMkLst>
        </pc:spChg>
        <pc:spChg chg="add del">
          <ac:chgData name="Simona Baerel (2234815)" userId="S::2234815@student.uwtsd.ac.uk::8f64952d-b02a-4c2a-979f-7f895eacd706" providerId="AD" clId="Web-{35A298A0-258C-42EC-A042-A69F7BEEA968}" dt="2023-11-05T18:08:05.823" v="16"/>
          <ac:spMkLst>
            <pc:docMk/>
            <pc:sldMk cId="1265743054" sldId="270"/>
            <ac:spMk id="11" creationId="{081EA652-8C6A-4E69-BEB9-170809474553}"/>
          </ac:spMkLst>
        </pc:spChg>
        <pc:spChg chg="add del">
          <ac:chgData name="Simona Baerel (2234815)" userId="S::2234815@student.uwtsd.ac.uk::8f64952d-b02a-4c2a-979f-7f895eacd706" providerId="AD" clId="Web-{35A298A0-258C-42EC-A042-A69F7BEEA968}" dt="2023-11-05T18:09:55.940" v="25"/>
          <ac:spMkLst>
            <pc:docMk/>
            <pc:sldMk cId="1265743054" sldId="270"/>
            <ac:spMk id="12" creationId="{C27D7A02-907B-496F-BA7E-AA3780733CA7}"/>
          </ac:spMkLst>
        </pc:spChg>
        <pc:spChg chg="add del">
          <ac:chgData name="Simona Baerel (2234815)" userId="S::2234815@student.uwtsd.ac.uk::8f64952d-b02a-4c2a-979f-7f895eacd706" providerId="AD" clId="Web-{35A298A0-258C-42EC-A042-A69F7BEEA968}" dt="2023-11-05T18:08:05.823" v="16"/>
          <ac:spMkLst>
            <pc:docMk/>
            <pc:sldMk cId="1265743054" sldId="270"/>
            <ac:spMk id="13" creationId="{5298780A-33B9-4EA2-8F67-DE68AD62841B}"/>
          </ac:spMkLst>
        </pc:spChg>
        <pc:spChg chg="add del">
          <ac:chgData name="Simona Baerel (2234815)" userId="S::2234815@student.uwtsd.ac.uk::8f64952d-b02a-4c2a-979f-7f895eacd706" providerId="AD" clId="Web-{35A298A0-258C-42EC-A042-A69F7BEEA968}" dt="2023-11-05T18:09:55.940" v="25"/>
          <ac:spMkLst>
            <pc:docMk/>
            <pc:sldMk cId="1265743054" sldId="270"/>
            <ac:spMk id="14" creationId="{0FBA5268-0AE7-4CAD-9537-D0EB09E76406}"/>
          </ac:spMkLst>
        </pc:spChg>
        <pc:spChg chg="add del">
          <ac:chgData name="Simona Baerel (2234815)" userId="S::2234815@student.uwtsd.ac.uk::8f64952d-b02a-4c2a-979f-7f895eacd706" providerId="AD" clId="Web-{35A298A0-258C-42EC-A042-A69F7BEEA968}" dt="2023-11-05T18:08:05.823" v="16"/>
          <ac:spMkLst>
            <pc:docMk/>
            <pc:sldMk cId="1265743054" sldId="270"/>
            <ac:spMk id="15" creationId="{7F488E8B-4E1E-4402-8935-D4E6C02615C7}"/>
          </ac:spMkLst>
        </pc:spChg>
        <pc:spChg chg="add del">
          <ac:chgData name="Simona Baerel (2234815)" userId="S::2234815@student.uwtsd.ac.uk::8f64952d-b02a-4c2a-979f-7f895eacd706" providerId="AD" clId="Web-{35A298A0-258C-42EC-A042-A69F7BEEA968}" dt="2023-11-05T18:09:55.940" v="25"/>
          <ac:spMkLst>
            <pc:docMk/>
            <pc:sldMk cId="1265743054" sldId="270"/>
            <ac:spMk id="16" creationId="{088D065B-39DA-4077-B9CF-E489CE4C0169}"/>
          </ac:spMkLst>
        </pc:spChg>
        <pc:spChg chg="add">
          <ac:chgData name="Simona Baerel (2234815)" userId="S::2234815@student.uwtsd.ac.uk::8f64952d-b02a-4c2a-979f-7f895eacd706" providerId="AD" clId="Web-{35A298A0-258C-42EC-A042-A69F7BEEA968}" dt="2023-11-05T18:17:16.347" v="55"/>
          <ac:spMkLst>
            <pc:docMk/>
            <pc:sldMk cId="1265743054" sldId="270"/>
            <ac:spMk id="17" creationId="{3AA8FBEC-F31C-9B9D-2C4F-DBA7C24D1C7C}"/>
          </ac:spMkLst>
        </pc:spChg>
        <pc:spChg chg="add del">
          <ac:chgData name="Simona Baerel (2234815)" userId="S::2234815@student.uwtsd.ac.uk::8f64952d-b02a-4c2a-979f-7f895eacd706" providerId="AD" clId="Web-{35A298A0-258C-42EC-A042-A69F7BEEA968}" dt="2023-11-05T18:10:02.800" v="27"/>
          <ac:spMkLst>
            <pc:docMk/>
            <pc:sldMk cId="1265743054" sldId="270"/>
            <ac:spMk id="18" creationId="{D6EE29F2-D77F-4BD0-A20B-334D316A1C9D}"/>
          </ac:spMkLst>
        </pc:spChg>
        <pc:spChg chg="add del">
          <ac:chgData name="Simona Baerel (2234815)" userId="S::2234815@student.uwtsd.ac.uk::8f64952d-b02a-4c2a-979f-7f895eacd706" providerId="AD" clId="Web-{35A298A0-258C-42EC-A042-A69F7BEEA968}" dt="2023-11-05T18:10:02.800" v="27"/>
          <ac:spMkLst>
            <pc:docMk/>
            <pc:sldMk cId="1265743054" sldId="270"/>
            <ac:spMk id="19" creationId="{4E1BEB12-92AF-4445-98AD-4C7756E7C93B}"/>
          </ac:spMkLst>
        </pc:spChg>
        <pc:spChg chg="add del">
          <ac:chgData name="Simona Baerel (2234815)" userId="S::2234815@student.uwtsd.ac.uk::8f64952d-b02a-4c2a-979f-7f895eacd706" providerId="AD" clId="Web-{35A298A0-258C-42EC-A042-A69F7BEEA968}" dt="2023-11-05T18:10:02.800" v="27"/>
          <ac:spMkLst>
            <pc:docMk/>
            <pc:sldMk cId="1265743054" sldId="270"/>
            <ac:spMk id="20" creationId="{22D09ED2-868F-42C6-866E-F92E0CEF314F}"/>
          </ac:spMkLst>
        </pc:spChg>
        <pc:spChg chg="add del">
          <ac:chgData name="Simona Baerel (2234815)" userId="S::2234815@student.uwtsd.ac.uk::8f64952d-b02a-4c2a-979f-7f895eacd706" providerId="AD" clId="Web-{35A298A0-258C-42EC-A042-A69F7BEEA968}" dt="2023-11-05T18:10:02.800" v="27"/>
          <ac:spMkLst>
            <pc:docMk/>
            <pc:sldMk cId="1265743054" sldId="270"/>
            <ac:spMk id="21" creationId="{D0522C2C-7B5C-48A7-A969-03941E5D2E76}"/>
          </ac:spMkLst>
        </pc:spChg>
        <pc:spChg chg="add del">
          <ac:chgData name="Simona Baerel (2234815)" userId="S::2234815@student.uwtsd.ac.uk::8f64952d-b02a-4c2a-979f-7f895eacd706" providerId="AD" clId="Web-{35A298A0-258C-42EC-A042-A69F7BEEA968}" dt="2023-11-05T18:10:02.800" v="27"/>
          <ac:spMkLst>
            <pc:docMk/>
            <pc:sldMk cId="1265743054" sldId="270"/>
            <ac:spMk id="22" creationId="{9C682A1A-5B2D-4111-BBD6-620165633E5B}"/>
          </ac:spMkLst>
        </pc:spChg>
        <pc:spChg chg="add">
          <ac:chgData name="Simona Baerel (2234815)" userId="S::2234815@student.uwtsd.ac.uk::8f64952d-b02a-4c2a-979f-7f895eacd706" providerId="AD" clId="Web-{35A298A0-258C-42EC-A042-A69F7BEEA968}" dt="2023-11-05T18:17:30.957" v="56"/>
          <ac:spMkLst>
            <pc:docMk/>
            <pc:sldMk cId="1265743054" sldId="270"/>
            <ac:spMk id="23" creationId="{3AA8FBEC-F31C-9B9D-2C4F-DBA7C24D1C7C}"/>
          </ac:spMkLst>
        </pc:spChg>
        <pc:spChg chg="add mod">
          <ac:chgData name="Simona Baerel (2234815)" userId="S::2234815@student.uwtsd.ac.uk::8f64952d-b02a-4c2a-979f-7f895eacd706" providerId="AD" clId="Web-{35A298A0-258C-42EC-A042-A69F7BEEA968}" dt="2023-11-05T18:26:45.449" v="135" actId="14100"/>
          <ac:spMkLst>
            <pc:docMk/>
            <pc:sldMk cId="1265743054" sldId="270"/>
            <ac:spMk id="24" creationId="{6EFB1378-CB81-9371-DA54-8F0C1613C20E}"/>
          </ac:spMkLst>
        </pc:spChg>
      </pc:sldChg>
      <pc:sldChg chg="del">
        <pc:chgData name="Simona Baerel (2234815)" userId="S::2234815@student.uwtsd.ac.uk::8f64952d-b02a-4c2a-979f-7f895eacd706" providerId="AD" clId="Web-{35A298A0-258C-42EC-A042-A69F7BEEA968}" dt="2023-11-05T18:27:12.076" v="136"/>
        <pc:sldMkLst>
          <pc:docMk/>
          <pc:sldMk cId="709381100" sldId="271"/>
        </pc:sldMkLst>
      </pc:sldChg>
    </pc:docChg>
  </pc:docChgLst>
  <pc:docChgLst>
    <pc:chgData name="Simona Baerel (2234815)" userId="8f64952d-b02a-4c2a-979f-7f895eacd706" providerId="ADAL" clId="{70F97E7A-F84E-A245-89FD-BC3ADF8F74CC}"/>
    <pc:docChg chg="custSel addSld modSld">
      <pc:chgData name="Simona Baerel (2234815)" userId="8f64952d-b02a-4c2a-979f-7f895eacd706" providerId="ADAL" clId="{70F97E7A-F84E-A245-89FD-BC3ADF8F74CC}" dt="2023-11-02T13:19:24.475" v="639" actId="700"/>
      <pc:docMkLst>
        <pc:docMk/>
      </pc:docMkLst>
      <pc:sldChg chg="modSp">
        <pc:chgData name="Simona Baerel (2234815)" userId="8f64952d-b02a-4c2a-979f-7f895eacd706" providerId="ADAL" clId="{70F97E7A-F84E-A245-89FD-BC3ADF8F74CC}" dt="2023-11-02T13:13:54.805" v="614" actId="20577"/>
        <pc:sldMkLst>
          <pc:docMk/>
          <pc:sldMk cId="3148651069" sldId="257"/>
        </pc:sldMkLst>
        <pc:spChg chg="mod">
          <ac:chgData name="Simona Baerel (2234815)" userId="8f64952d-b02a-4c2a-979f-7f895eacd706" providerId="ADAL" clId="{70F97E7A-F84E-A245-89FD-BC3ADF8F74CC}" dt="2023-11-02T13:13:54.805" v="614" actId="20577"/>
          <ac:spMkLst>
            <pc:docMk/>
            <pc:sldMk cId="3148651069" sldId="257"/>
            <ac:spMk id="437" creationId="{FB51A0D8-9174-70B5-8F71-0601436E61BA}"/>
          </ac:spMkLst>
        </pc:spChg>
      </pc:sldChg>
      <pc:sldChg chg="delSp modSp new mod setBg modClrScheme chgLayout">
        <pc:chgData name="Simona Baerel (2234815)" userId="8f64952d-b02a-4c2a-979f-7f895eacd706" providerId="ADAL" clId="{70F97E7A-F84E-A245-89FD-BC3ADF8F74CC}" dt="2023-11-02T13:13:02.413" v="601"/>
        <pc:sldMkLst>
          <pc:docMk/>
          <pc:sldMk cId="1749579960" sldId="269"/>
        </pc:sldMkLst>
        <pc:spChg chg="mod ord">
          <ac:chgData name="Simona Baerel (2234815)" userId="8f64952d-b02a-4c2a-979f-7f895eacd706" providerId="ADAL" clId="{70F97E7A-F84E-A245-89FD-BC3ADF8F74CC}" dt="2023-11-02T12:38:39.079" v="10" actId="20577"/>
          <ac:spMkLst>
            <pc:docMk/>
            <pc:sldMk cId="1749579960" sldId="269"/>
            <ac:spMk id="2" creationId="{37C5DF97-59C4-1AF7-0C3F-BEF1A083CF8B}"/>
          </ac:spMkLst>
        </pc:spChg>
        <pc:spChg chg="mod ord">
          <ac:chgData name="Simona Baerel (2234815)" userId="8f64952d-b02a-4c2a-979f-7f895eacd706" providerId="ADAL" clId="{70F97E7A-F84E-A245-89FD-BC3ADF8F74CC}" dt="2023-11-02T13:10:41.339" v="599" actId="25668"/>
          <ac:spMkLst>
            <pc:docMk/>
            <pc:sldMk cId="1749579960" sldId="269"/>
            <ac:spMk id="3" creationId="{C1E18FC9-E1C0-3BF7-3DC7-7427A2D7706C}"/>
          </ac:spMkLst>
        </pc:spChg>
        <pc:spChg chg="del">
          <ac:chgData name="Simona Baerel (2234815)" userId="8f64952d-b02a-4c2a-979f-7f895eacd706" providerId="ADAL" clId="{70F97E7A-F84E-A245-89FD-BC3ADF8F74CC}" dt="2023-11-02T12:38:13.111" v="1" actId="700"/>
          <ac:spMkLst>
            <pc:docMk/>
            <pc:sldMk cId="1749579960" sldId="269"/>
            <ac:spMk id="4" creationId="{14D0FB00-1156-E5FB-1351-15DB89506DAA}"/>
          </ac:spMkLst>
        </pc:spChg>
      </pc:sldChg>
      <pc:sldChg chg="modSp new mod modClrScheme chgLayout">
        <pc:chgData name="Simona Baerel (2234815)" userId="8f64952d-b02a-4c2a-979f-7f895eacd706" providerId="ADAL" clId="{70F97E7A-F84E-A245-89FD-BC3ADF8F74CC}" dt="2023-11-02T13:19:24.475" v="639" actId="700"/>
        <pc:sldMkLst>
          <pc:docMk/>
          <pc:sldMk cId="1265743054" sldId="270"/>
        </pc:sldMkLst>
        <pc:spChg chg="mod ord">
          <ac:chgData name="Simona Baerel (2234815)" userId="8f64952d-b02a-4c2a-979f-7f895eacd706" providerId="ADAL" clId="{70F97E7A-F84E-A245-89FD-BC3ADF8F74CC}" dt="2023-11-02T13:19:24.475" v="639" actId="700"/>
          <ac:spMkLst>
            <pc:docMk/>
            <pc:sldMk cId="1265743054" sldId="270"/>
            <ac:spMk id="2" creationId="{F66F745B-D8F4-B27E-298A-73D79297B99E}"/>
          </ac:spMkLst>
        </pc:spChg>
        <pc:spChg chg="mod ord">
          <ac:chgData name="Simona Baerel (2234815)" userId="8f64952d-b02a-4c2a-979f-7f895eacd706" providerId="ADAL" clId="{70F97E7A-F84E-A245-89FD-BC3ADF8F74CC}" dt="2023-11-02T13:19:24.475" v="639" actId="700"/>
          <ac:spMkLst>
            <pc:docMk/>
            <pc:sldMk cId="1265743054" sldId="270"/>
            <ac:spMk id="3" creationId="{3C8352D2-9850-2D7B-6087-10ED18052E62}"/>
          </ac:spMkLst>
        </pc:spChg>
      </pc:sldChg>
      <pc:sldChg chg="new">
        <pc:chgData name="Simona Baerel (2234815)" userId="8f64952d-b02a-4c2a-979f-7f895eacd706" providerId="ADAL" clId="{70F97E7A-F84E-A245-89FD-BC3ADF8F74CC}" dt="2023-11-02T13:19:02.618" v="638" actId="680"/>
        <pc:sldMkLst>
          <pc:docMk/>
          <pc:sldMk cId="709381100" sldId="271"/>
        </pc:sldMkLst>
      </pc:sldChg>
    </pc:docChg>
  </pc:docChgLst>
  <pc:docChgLst>
    <pc:chgData name="Simona Baerel (2234815)" userId="S::2234815@student.uwtsd.ac.uk::8f64952d-b02a-4c2a-979f-7f895eacd706" providerId="AD" clId="Web-{50F2410C-4147-4EC5-80D9-27C12326D7C4}"/>
    <pc:docChg chg="addSld modSld">
      <pc:chgData name="Simona Baerel (2234815)" userId="S::2234815@student.uwtsd.ac.uk::8f64952d-b02a-4c2a-979f-7f895eacd706" providerId="AD" clId="Web-{50F2410C-4147-4EC5-80D9-27C12326D7C4}" dt="2023-10-26T19:44:05.202" v="428" actId="20577"/>
      <pc:docMkLst>
        <pc:docMk/>
      </pc:docMkLst>
      <pc:sldChg chg="addSp delSp modSp mod setBg modClrScheme chgLayout">
        <pc:chgData name="Simona Baerel (2234815)" userId="S::2234815@student.uwtsd.ac.uk::8f64952d-b02a-4c2a-979f-7f895eacd706" providerId="AD" clId="Web-{50F2410C-4147-4EC5-80D9-27C12326D7C4}" dt="2023-10-26T19:01:32.622" v="263" actId="20577"/>
        <pc:sldMkLst>
          <pc:docMk/>
          <pc:sldMk cId="109857222" sldId="256"/>
        </pc:sldMkLst>
        <pc:spChg chg="del mod">
          <ac:chgData name="Simona Baerel (2234815)" userId="S::2234815@student.uwtsd.ac.uk::8f64952d-b02a-4c2a-979f-7f895eacd706" providerId="AD" clId="Web-{50F2410C-4147-4EC5-80D9-27C12326D7C4}" dt="2023-10-26T18:45:46.123" v="10"/>
          <ac:spMkLst>
            <pc:docMk/>
            <pc:sldMk cId="109857222" sldId="256"/>
            <ac:spMk id="2" creationId="{00000000-0000-0000-0000-000000000000}"/>
          </ac:spMkLst>
        </pc:spChg>
        <pc:spChg chg="del mod">
          <ac:chgData name="Simona Baerel (2234815)" userId="S::2234815@student.uwtsd.ac.uk::8f64952d-b02a-4c2a-979f-7f895eacd706" providerId="AD" clId="Web-{50F2410C-4147-4EC5-80D9-27C12326D7C4}" dt="2023-10-26T18:45:46.123" v="10"/>
          <ac:spMkLst>
            <pc:docMk/>
            <pc:sldMk cId="109857222" sldId="256"/>
            <ac:spMk id="3" creationId="{00000000-0000-0000-0000-000000000000}"/>
          </ac:spMkLst>
        </pc:spChg>
        <pc:spChg chg="add mod ord">
          <ac:chgData name="Simona Baerel (2234815)" userId="S::2234815@student.uwtsd.ac.uk::8f64952d-b02a-4c2a-979f-7f895eacd706" providerId="AD" clId="Web-{50F2410C-4147-4EC5-80D9-27C12326D7C4}" dt="2023-10-26T19:01:32.622" v="263" actId="20577"/>
          <ac:spMkLst>
            <pc:docMk/>
            <pc:sldMk cId="109857222" sldId="256"/>
            <ac:spMk id="4" creationId="{1EC5061A-7846-82A3-1FBF-86E0072744B4}"/>
          </ac:spMkLst>
        </pc:spChg>
        <pc:spChg chg="add del mod ord">
          <ac:chgData name="Simona Baerel (2234815)" userId="S::2234815@student.uwtsd.ac.uk::8f64952d-b02a-4c2a-979f-7f895eacd706" providerId="AD" clId="Web-{50F2410C-4147-4EC5-80D9-27C12326D7C4}" dt="2023-10-26T18:57:50.417" v="197"/>
          <ac:spMkLst>
            <pc:docMk/>
            <pc:sldMk cId="109857222" sldId="256"/>
            <ac:spMk id="5" creationId="{E98E5D00-EFEC-5E76-F10B-5CE3CC12AC55}"/>
          </ac:spMkLst>
        </pc:spChg>
        <pc:spChg chg="add del">
          <ac:chgData name="Simona Baerel (2234815)" userId="S::2234815@student.uwtsd.ac.uk::8f64952d-b02a-4c2a-979f-7f895eacd706" providerId="AD" clId="Web-{50F2410C-4147-4EC5-80D9-27C12326D7C4}" dt="2023-10-26T18:56:57.381" v="188"/>
          <ac:spMkLst>
            <pc:docMk/>
            <pc:sldMk cId="109857222" sldId="256"/>
            <ac:spMk id="10" creationId="{5A0118C5-4F8D-4CF4-BADD-53FEACC6C42A}"/>
          </ac:spMkLst>
        </pc:spChg>
        <pc:spChg chg="add del">
          <ac:chgData name="Simona Baerel (2234815)" userId="S::2234815@student.uwtsd.ac.uk::8f64952d-b02a-4c2a-979f-7f895eacd706" providerId="AD" clId="Web-{50F2410C-4147-4EC5-80D9-27C12326D7C4}" dt="2023-10-26T18:56:32.754" v="186"/>
          <ac:spMkLst>
            <pc:docMk/>
            <pc:sldMk cId="109857222" sldId="256"/>
            <ac:spMk id="11" creationId="{BACC6370-2D7E-4714-9D71-7542949D7D5D}"/>
          </ac:spMkLst>
        </pc:spChg>
        <pc:spChg chg="add del">
          <ac:chgData name="Simona Baerel (2234815)" userId="S::2234815@student.uwtsd.ac.uk::8f64952d-b02a-4c2a-979f-7f895eacd706" providerId="AD" clId="Web-{50F2410C-4147-4EC5-80D9-27C12326D7C4}" dt="2023-10-26T18:56:57.381" v="188"/>
          <ac:spMkLst>
            <pc:docMk/>
            <pc:sldMk cId="109857222" sldId="256"/>
            <ac:spMk id="12" creationId="{4E0A5C5C-2A95-428E-9F6A-0D29EBD57C9F}"/>
          </ac:spMkLst>
        </pc:spChg>
        <pc:spChg chg="add del">
          <ac:chgData name="Simona Baerel (2234815)" userId="S::2234815@student.uwtsd.ac.uk::8f64952d-b02a-4c2a-979f-7f895eacd706" providerId="AD" clId="Web-{50F2410C-4147-4EC5-80D9-27C12326D7C4}" dt="2023-10-26T18:56:32.754" v="186"/>
          <ac:spMkLst>
            <pc:docMk/>
            <pc:sldMk cId="109857222" sldId="256"/>
            <ac:spMk id="13" creationId="{F68B3F68-107C-434F-AA38-110D5EA91B85}"/>
          </ac:spMkLst>
        </pc:spChg>
        <pc:spChg chg="add del">
          <ac:chgData name="Simona Baerel (2234815)" userId="S::2234815@student.uwtsd.ac.uk::8f64952d-b02a-4c2a-979f-7f895eacd706" providerId="AD" clId="Web-{50F2410C-4147-4EC5-80D9-27C12326D7C4}" dt="2023-10-26T18:56:57.381" v="188"/>
          <ac:spMkLst>
            <pc:docMk/>
            <pc:sldMk cId="109857222" sldId="256"/>
            <ac:spMk id="14" creationId="{1056F38F-7C4E-461D-8709-7D0024AE1F79}"/>
          </ac:spMkLst>
        </pc:spChg>
        <pc:spChg chg="add del">
          <ac:chgData name="Simona Baerel (2234815)" userId="S::2234815@student.uwtsd.ac.uk::8f64952d-b02a-4c2a-979f-7f895eacd706" providerId="AD" clId="Web-{50F2410C-4147-4EC5-80D9-27C12326D7C4}" dt="2023-10-26T18:56:32.754" v="186"/>
          <ac:spMkLst>
            <pc:docMk/>
            <pc:sldMk cId="109857222" sldId="256"/>
            <ac:spMk id="15" creationId="{AAD0DBB9-1A4B-4391-81D4-CB19F9AB918A}"/>
          </ac:spMkLst>
        </pc:spChg>
        <pc:spChg chg="add del">
          <ac:chgData name="Simona Baerel (2234815)" userId="S::2234815@student.uwtsd.ac.uk::8f64952d-b02a-4c2a-979f-7f895eacd706" providerId="AD" clId="Web-{50F2410C-4147-4EC5-80D9-27C12326D7C4}" dt="2023-10-26T18:56:57.381" v="188"/>
          <ac:spMkLst>
            <pc:docMk/>
            <pc:sldMk cId="109857222" sldId="256"/>
            <ac:spMk id="16" creationId="{C7278469-3C3C-49CE-AEEE-E176A4900B78}"/>
          </ac:spMkLst>
        </pc:spChg>
        <pc:spChg chg="add del">
          <ac:chgData name="Simona Baerel (2234815)" userId="S::2234815@student.uwtsd.ac.uk::8f64952d-b02a-4c2a-979f-7f895eacd706" providerId="AD" clId="Web-{50F2410C-4147-4EC5-80D9-27C12326D7C4}" dt="2023-10-26T18:56:32.754" v="186"/>
          <ac:spMkLst>
            <pc:docMk/>
            <pc:sldMk cId="109857222" sldId="256"/>
            <ac:spMk id="17" creationId="{063BBA22-50EA-4C4D-BE05-F1CE4E63AA56}"/>
          </ac:spMkLst>
        </pc:spChg>
        <pc:spChg chg="add del">
          <ac:chgData name="Simona Baerel (2234815)" userId="S::2234815@student.uwtsd.ac.uk::8f64952d-b02a-4c2a-979f-7f895eacd706" providerId="AD" clId="Web-{50F2410C-4147-4EC5-80D9-27C12326D7C4}" dt="2023-10-26T18:56:57.381" v="188"/>
          <ac:spMkLst>
            <pc:docMk/>
            <pc:sldMk cId="109857222" sldId="256"/>
            <ac:spMk id="21" creationId="{E98E5D00-EFEC-5E76-F10B-5CE3CC12AC55}"/>
          </ac:spMkLst>
        </pc:spChg>
        <pc:spChg chg="add del">
          <ac:chgData name="Simona Baerel (2234815)" userId="S::2234815@student.uwtsd.ac.uk::8f64952d-b02a-4c2a-979f-7f895eacd706" providerId="AD" clId="Web-{50F2410C-4147-4EC5-80D9-27C12326D7C4}" dt="2023-10-26T18:56:57.381" v="188"/>
          <ac:spMkLst>
            <pc:docMk/>
            <pc:sldMk cId="109857222" sldId="256"/>
            <ac:spMk id="22" creationId="{4C6598AB-1C17-4D54-951C-A082D94ACB7A}"/>
          </ac:spMkLst>
        </pc:spChg>
        <pc:spChg chg="add del">
          <ac:chgData name="Simona Baerel (2234815)" userId="S::2234815@student.uwtsd.ac.uk::8f64952d-b02a-4c2a-979f-7f895eacd706" providerId="AD" clId="Web-{50F2410C-4147-4EC5-80D9-27C12326D7C4}" dt="2023-10-26T18:56:57.381" v="188"/>
          <ac:spMkLst>
            <pc:docMk/>
            <pc:sldMk cId="109857222" sldId="256"/>
            <ac:spMk id="24" creationId="{C83B66D7-137D-4AC1-B172-53D60F08BEB5}"/>
          </ac:spMkLst>
        </pc:spChg>
        <pc:spChg chg="add del">
          <ac:chgData name="Simona Baerel (2234815)" userId="S::2234815@student.uwtsd.ac.uk::8f64952d-b02a-4c2a-979f-7f895eacd706" providerId="AD" clId="Web-{50F2410C-4147-4EC5-80D9-27C12326D7C4}" dt="2023-10-26T18:56:57.381" v="188"/>
          <ac:spMkLst>
            <pc:docMk/>
            <pc:sldMk cId="109857222" sldId="256"/>
            <ac:spMk id="26" creationId="{F6B92503-6984-4D15-8B98-8718709B785D}"/>
          </ac:spMkLst>
        </pc:spChg>
        <pc:spChg chg="add del">
          <ac:chgData name="Simona Baerel (2234815)" userId="S::2234815@student.uwtsd.ac.uk::8f64952d-b02a-4c2a-979f-7f895eacd706" providerId="AD" clId="Web-{50F2410C-4147-4EC5-80D9-27C12326D7C4}" dt="2023-10-26T18:56:57.381" v="188"/>
          <ac:spMkLst>
            <pc:docMk/>
            <pc:sldMk cId="109857222" sldId="256"/>
            <ac:spMk id="28" creationId="{08DDF938-524E-4C18-A47D-C00627832366}"/>
          </ac:spMkLst>
        </pc:spChg>
        <pc:spChg chg="add del">
          <ac:chgData name="Simona Baerel (2234815)" userId="S::2234815@student.uwtsd.ac.uk::8f64952d-b02a-4c2a-979f-7f895eacd706" providerId="AD" clId="Web-{50F2410C-4147-4EC5-80D9-27C12326D7C4}" dt="2023-10-26T18:57:09.945" v="190"/>
          <ac:spMkLst>
            <pc:docMk/>
            <pc:sldMk cId="109857222" sldId="256"/>
            <ac:spMk id="37" creationId="{C5278130-DFE0-457B-8698-88DF69019DDE}"/>
          </ac:spMkLst>
        </pc:spChg>
        <pc:spChg chg="add del">
          <ac:chgData name="Simona Baerel (2234815)" userId="S::2234815@student.uwtsd.ac.uk::8f64952d-b02a-4c2a-979f-7f895eacd706" providerId="AD" clId="Web-{50F2410C-4147-4EC5-80D9-27C12326D7C4}" dt="2023-10-26T18:57:09.945" v="190"/>
          <ac:spMkLst>
            <pc:docMk/>
            <pc:sldMk cId="109857222" sldId="256"/>
            <ac:spMk id="38" creationId="{2F99531B-1681-4D6E-BECB-18325B33A618}"/>
          </ac:spMkLst>
        </pc:spChg>
        <pc:spChg chg="add del">
          <ac:chgData name="Simona Baerel (2234815)" userId="S::2234815@student.uwtsd.ac.uk::8f64952d-b02a-4c2a-979f-7f895eacd706" providerId="AD" clId="Web-{50F2410C-4147-4EC5-80D9-27C12326D7C4}" dt="2023-10-26T18:57:09.945" v="190"/>
          <ac:spMkLst>
            <pc:docMk/>
            <pc:sldMk cId="109857222" sldId="256"/>
            <ac:spMk id="39" creationId="{20344094-430A-400B-804B-910E696A1A90}"/>
          </ac:spMkLst>
        </pc:spChg>
        <pc:spChg chg="add del">
          <ac:chgData name="Simona Baerel (2234815)" userId="S::2234815@student.uwtsd.ac.uk::8f64952d-b02a-4c2a-979f-7f895eacd706" providerId="AD" clId="Web-{50F2410C-4147-4EC5-80D9-27C12326D7C4}" dt="2023-10-26T18:57:09.945" v="190"/>
          <ac:spMkLst>
            <pc:docMk/>
            <pc:sldMk cId="109857222" sldId="256"/>
            <ac:spMk id="40" creationId="{453C67DF-7782-4E57-AB9B-F1B4811AD8FE}"/>
          </ac:spMkLst>
        </pc:spChg>
        <pc:spChg chg="add del">
          <ac:chgData name="Simona Baerel (2234815)" userId="S::2234815@student.uwtsd.ac.uk::8f64952d-b02a-4c2a-979f-7f895eacd706" providerId="AD" clId="Web-{50F2410C-4147-4EC5-80D9-27C12326D7C4}" dt="2023-10-26T18:57:20.461" v="192"/>
          <ac:spMkLst>
            <pc:docMk/>
            <pc:sldMk cId="109857222" sldId="256"/>
            <ac:spMk id="44" creationId="{A2679492-7988-4050-9056-542444452411}"/>
          </ac:spMkLst>
        </pc:spChg>
        <pc:spChg chg="add del">
          <ac:chgData name="Simona Baerel (2234815)" userId="S::2234815@student.uwtsd.ac.uk::8f64952d-b02a-4c2a-979f-7f895eacd706" providerId="AD" clId="Web-{50F2410C-4147-4EC5-80D9-27C12326D7C4}" dt="2023-10-26T18:57:20.461" v="192"/>
          <ac:spMkLst>
            <pc:docMk/>
            <pc:sldMk cId="109857222" sldId="256"/>
            <ac:spMk id="45" creationId="{B091B163-7D61-4891-ABCF-5C13D9C418D0}"/>
          </ac:spMkLst>
        </pc:spChg>
        <pc:spChg chg="add del">
          <ac:chgData name="Simona Baerel (2234815)" userId="S::2234815@student.uwtsd.ac.uk::8f64952d-b02a-4c2a-979f-7f895eacd706" providerId="AD" clId="Web-{50F2410C-4147-4EC5-80D9-27C12326D7C4}" dt="2023-10-26T18:57:20.461" v="192"/>
          <ac:spMkLst>
            <pc:docMk/>
            <pc:sldMk cId="109857222" sldId="256"/>
            <ac:spMk id="50" creationId="{E98E5D00-EFEC-5E76-F10B-5CE3CC12AC55}"/>
          </ac:spMkLst>
        </pc:spChg>
        <pc:spChg chg="add del">
          <ac:chgData name="Simona Baerel (2234815)" userId="S::2234815@student.uwtsd.ac.uk::8f64952d-b02a-4c2a-979f-7f895eacd706" providerId="AD" clId="Web-{50F2410C-4147-4EC5-80D9-27C12326D7C4}" dt="2023-10-26T18:57:32.603" v="194"/>
          <ac:spMkLst>
            <pc:docMk/>
            <pc:sldMk cId="109857222" sldId="256"/>
            <ac:spMk id="53" creationId="{C3896A03-3945-419A-B66B-4EE266EDD152}"/>
          </ac:spMkLst>
        </pc:spChg>
        <pc:spChg chg="add del">
          <ac:chgData name="Simona Baerel (2234815)" userId="S::2234815@student.uwtsd.ac.uk::8f64952d-b02a-4c2a-979f-7f895eacd706" providerId="AD" clId="Web-{50F2410C-4147-4EC5-80D9-27C12326D7C4}" dt="2023-10-26T18:57:32.603" v="194"/>
          <ac:spMkLst>
            <pc:docMk/>
            <pc:sldMk cId="109857222" sldId="256"/>
            <ac:spMk id="54" creationId="{B34F5AD2-EDBD-4BBD-A55C-EAFFD0C7097A}"/>
          </ac:spMkLst>
        </pc:spChg>
        <pc:spChg chg="add del">
          <ac:chgData name="Simona Baerel (2234815)" userId="S::2234815@student.uwtsd.ac.uk::8f64952d-b02a-4c2a-979f-7f895eacd706" providerId="AD" clId="Web-{50F2410C-4147-4EC5-80D9-27C12326D7C4}" dt="2023-10-26T18:57:32.603" v="194"/>
          <ac:spMkLst>
            <pc:docMk/>
            <pc:sldMk cId="109857222" sldId="256"/>
            <ac:spMk id="55" creationId="{450D3AD2-FA80-415F-A9CE-54D884561CD7}"/>
          </ac:spMkLst>
        </pc:spChg>
        <pc:spChg chg="add del">
          <ac:chgData name="Simona Baerel (2234815)" userId="S::2234815@student.uwtsd.ac.uk::8f64952d-b02a-4c2a-979f-7f895eacd706" providerId="AD" clId="Web-{50F2410C-4147-4EC5-80D9-27C12326D7C4}" dt="2023-10-26T18:57:32.603" v="194"/>
          <ac:spMkLst>
            <pc:docMk/>
            <pc:sldMk cId="109857222" sldId="256"/>
            <ac:spMk id="56" creationId="{E98E5D00-EFEC-5E76-F10B-5CE3CC12AC55}"/>
          </ac:spMkLst>
        </pc:spChg>
        <pc:spChg chg="add del">
          <ac:chgData name="Simona Baerel (2234815)" userId="S::2234815@student.uwtsd.ac.uk::8f64952d-b02a-4c2a-979f-7f895eacd706" providerId="AD" clId="Web-{50F2410C-4147-4EC5-80D9-27C12326D7C4}" dt="2023-10-26T18:57:50.386" v="196"/>
          <ac:spMkLst>
            <pc:docMk/>
            <pc:sldMk cId="109857222" sldId="256"/>
            <ac:spMk id="58" creationId="{3ECBE1F1-D69B-4AFA-ABD5-8E41720EF6DE}"/>
          </ac:spMkLst>
        </pc:spChg>
        <pc:spChg chg="add del">
          <ac:chgData name="Simona Baerel (2234815)" userId="S::2234815@student.uwtsd.ac.uk::8f64952d-b02a-4c2a-979f-7f895eacd706" providerId="AD" clId="Web-{50F2410C-4147-4EC5-80D9-27C12326D7C4}" dt="2023-10-26T18:57:50.386" v="196"/>
          <ac:spMkLst>
            <pc:docMk/>
            <pc:sldMk cId="109857222" sldId="256"/>
            <ac:spMk id="60" creationId="{603A6265-E10C-4B85-9C20-E75FCAF9CC63}"/>
          </ac:spMkLst>
        </pc:spChg>
        <pc:spChg chg="add del">
          <ac:chgData name="Simona Baerel (2234815)" userId="S::2234815@student.uwtsd.ac.uk::8f64952d-b02a-4c2a-979f-7f895eacd706" providerId="AD" clId="Web-{50F2410C-4147-4EC5-80D9-27C12326D7C4}" dt="2023-10-26T18:57:50.386" v="196"/>
          <ac:spMkLst>
            <pc:docMk/>
            <pc:sldMk cId="109857222" sldId="256"/>
            <ac:spMk id="61" creationId="{E98E5D00-EFEC-5E76-F10B-5CE3CC12AC55}"/>
          </ac:spMkLst>
        </pc:spChg>
        <pc:spChg chg="add del">
          <ac:chgData name="Simona Baerel (2234815)" userId="S::2234815@student.uwtsd.ac.uk::8f64952d-b02a-4c2a-979f-7f895eacd706" providerId="AD" clId="Web-{50F2410C-4147-4EC5-80D9-27C12326D7C4}" dt="2023-10-26T19:00:23.695" v="254"/>
          <ac:spMkLst>
            <pc:docMk/>
            <pc:sldMk cId="109857222" sldId="256"/>
            <ac:spMk id="63" creationId="{0C541B88-1AE9-40C3-AFD5-967787C1979F}"/>
          </ac:spMkLst>
        </pc:spChg>
        <pc:spChg chg="add del">
          <ac:chgData name="Simona Baerel (2234815)" userId="S::2234815@student.uwtsd.ac.uk::8f64952d-b02a-4c2a-979f-7f895eacd706" providerId="AD" clId="Web-{50F2410C-4147-4EC5-80D9-27C12326D7C4}" dt="2023-10-26T19:00:23.695" v="254"/>
          <ac:spMkLst>
            <pc:docMk/>
            <pc:sldMk cId="109857222" sldId="256"/>
            <ac:spMk id="64" creationId="{E5F17139-31EE-46AC-B04F-DBBD852DD6CB}"/>
          </ac:spMkLst>
        </pc:spChg>
        <pc:spChg chg="add del">
          <ac:chgData name="Simona Baerel (2234815)" userId="S::2234815@student.uwtsd.ac.uk::8f64952d-b02a-4c2a-979f-7f895eacd706" providerId="AD" clId="Web-{50F2410C-4147-4EC5-80D9-27C12326D7C4}" dt="2023-10-26T19:00:23.695" v="254"/>
          <ac:spMkLst>
            <pc:docMk/>
            <pc:sldMk cId="109857222" sldId="256"/>
            <ac:spMk id="68" creationId="{89D16701-DA76-4F72-BB63-E2C3FFBDFE0F}"/>
          </ac:spMkLst>
        </pc:spChg>
        <pc:spChg chg="add del">
          <ac:chgData name="Simona Baerel (2234815)" userId="S::2234815@student.uwtsd.ac.uk::8f64952d-b02a-4c2a-979f-7f895eacd706" providerId="AD" clId="Web-{50F2410C-4147-4EC5-80D9-27C12326D7C4}" dt="2023-10-26T19:00:23.695" v="254"/>
          <ac:spMkLst>
            <pc:docMk/>
            <pc:sldMk cId="109857222" sldId="256"/>
            <ac:spMk id="69" creationId="{1CC28BE1-9DC6-43FE-9582-39F091098D77}"/>
          </ac:spMkLst>
        </pc:spChg>
        <pc:spChg chg="add del">
          <ac:chgData name="Simona Baerel (2234815)" userId="S::2234815@student.uwtsd.ac.uk::8f64952d-b02a-4c2a-979f-7f895eacd706" providerId="AD" clId="Web-{50F2410C-4147-4EC5-80D9-27C12326D7C4}" dt="2023-10-26T18:59:52.505" v="243"/>
          <ac:spMkLst>
            <pc:docMk/>
            <pc:sldMk cId="109857222" sldId="256"/>
            <ac:spMk id="79" creationId="{362810D9-2C5A-477D-949C-C191895477F3}"/>
          </ac:spMkLst>
        </pc:spChg>
        <pc:spChg chg="add del">
          <ac:chgData name="Simona Baerel (2234815)" userId="S::2234815@student.uwtsd.ac.uk::8f64952d-b02a-4c2a-979f-7f895eacd706" providerId="AD" clId="Web-{50F2410C-4147-4EC5-80D9-27C12326D7C4}" dt="2023-10-26T18:59:52.505" v="243"/>
          <ac:spMkLst>
            <pc:docMk/>
            <pc:sldMk cId="109857222" sldId="256"/>
            <ac:spMk id="81" creationId="{081E4A58-353D-44AE-B2FC-2A74E2E400F7}"/>
          </ac:spMkLst>
        </pc:spChg>
        <pc:spChg chg="add del">
          <ac:chgData name="Simona Baerel (2234815)" userId="S::2234815@student.uwtsd.ac.uk::8f64952d-b02a-4c2a-979f-7f895eacd706" providerId="AD" clId="Web-{50F2410C-4147-4EC5-80D9-27C12326D7C4}" dt="2023-10-26T18:59:56.865" v="245"/>
          <ac:spMkLst>
            <pc:docMk/>
            <pc:sldMk cId="109857222" sldId="256"/>
            <ac:spMk id="83" creationId="{D07DD2DE-F619-49DD-B5E7-03A290FF4ED1}"/>
          </ac:spMkLst>
        </pc:spChg>
        <pc:spChg chg="add del">
          <ac:chgData name="Simona Baerel (2234815)" userId="S::2234815@student.uwtsd.ac.uk::8f64952d-b02a-4c2a-979f-7f895eacd706" providerId="AD" clId="Web-{50F2410C-4147-4EC5-80D9-27C12326D7C4}" dt="2023-10-26T18:59:56.865" v="245"/>
          <ac:spMkLst>
            <pc:docMk/>
            <pc:sldMk cId="109857222" sldId="256"/>
            <ac:spMk id="84" creationId="{A8384FB5-9ADC-4DDC-881B-597D56F5B15D}"/>
          </ac:spMkLst>
        </pc:spChg>
        <pc:spChg chg="add del">
          <ac:chgData name="Simona Baerel (2234815)" userId="S::2234815@student.uwtsd.ac.uk::8f64952d-b02a-4c2a-979f-7f895eacd706" providerId="AD" clId="Web-{50F2410C-4147-4EC5-80D9-27C12326D7C4}" dt="2023-10-26T18:59:56.865" v="245"/>
          <ac:spMkLst>
            <pc:docMk/>
            <pc:sldMk cId="109857222" sldId="256"/>
            <ac:spMk id="85" creationId="{85149191-5F60-4A28-AAFF-039F96B0F3EC}"/>
          </ac:spMkLst>
        </pc:spChg>
        <pc:spChg chg="add del">
          <ac:chgData name="Simona Baerel (2234815)" userId="S::2234815@student.uwtsd.ac.uk::8f64952d-b02a-4c2a-979f-7f895eacd706" providerId="AD" clId="Web-{50F2410C-4147-4EC5-80D9-27C12326D7C4}" dt="2023-10-26T18:59:56.865" v="245"/>
          <ac:spMkLst>
            <pc:docMk/>
            <pc:sldMk cId="109857222" sldId="256"/>
            <ac:spMk id="86" creationId="{91E5A9A7-95C6-4F4F-B00E-C82E07FE62EF}"/>
          </ac:spMkLst>
        </pc:spChg>
        <pc:spChg chg="add del">
          <ac:chgData name="Simona Baerel (2234815)" userId="S::2234815@student.uwtsd.ac.uk::8f64952d-b02a-4c2a-979f-7f895eacd706" providerId="AD" clId="Web-{50F2410C-4147-4EC5-80D9-27C12326D7C4}" dt="2023-10-26T18:59:56.865" v="245"/>
          <ac:spMkLst>
            <pc:docMk/>
            <pc:sldMk cId="109857222" sldId="256"/>
            <ac:spMk id="87" creationId="{F8260ED5-17F7-4158-B241-D51DD4CF1B7E}"/>
          </ac:spMkLst>
        </pc:spChg>
        <pc:spChg chg="add del">
          <ac:chgData name="Simona Baerel (2234815)" userId="S::2234815@student.uwtsd.ac.uk::8f64952d-b02a-4c2a-979f-7f895eacd706" providerId="AD" clId="Web-{50F2410C-4147-4EC5-80D9-27C12326D7C4}" dt="2023-10-26T19:00:12.960" v="249"/>
          <ac:spMkLst>
            <pc:docMk/>
            <pc:sldMk cId="109857222" sldId="256"/>
            <ac:spMk id="91" creationId="{9203DE33-2CD4-4CA8-9AF3-37C3B65133B0}"/>
          </ac:spMkLst>
        </pc:spChg>
        <pc:spChg chg="add del">
          <ac:chgData name="Simona Baerel (2234815)" userId="S::2234815@student.uwtsd.ac.uk::8f64952d-b02a-4c2a-979f-7f895eacd706" providerId="AD" clId="Web-{50F2410C-4147-4EC5-80D9-27C12326D7C4}" dt="2023-10-26T19:00:12.960" v="249"/>
          <ac:spMkLst>
            <pc:docMk/>
            <pc:sldMk cId="109857222" sldId="256"/>
            <ac:spMk id="92" creationId="{0AF57B88-1D4C-41FA-A761-EC1DD10C35CB}"/>
          </ac:spMkLst>
        </pc:spChg>
        <pc:spChg chg="add del">
          <ac:chgData name="Simona Baerel (2234815)" userId="S::2234815@student.uwtsd.ac.uk::8f64952d-b02a-4c2a-979f-7f895eacd706" providerId="AD" clId="Web-{50F2410C-4147-4EC5-80D9-27C12326D7C4}" dt="2023-10-26T19:00:12.960" v="249"/>
          <ac:spMkLst>
            <pc:docMk/>
            <pc:sldMk cId="109857222" sldId="256"/>
            <ac:spMk id="93" creationId="{D2548F45-5164-4ABB-8212-7F293FDED8D4}"/>
          </ac:spMkLst>
        </pc:spChg>
        <pc:spChg chg="add del">
          <ac:chgData name="Simona Baerel (2234815)" userId="S::2234815@student.uwtsd.ac.uk::8f64952d-b02a-4c2a-979f-7f895eacd706" providerId="AD" clId="Web-{50F2410C-4147-4EC5-80D9-27C12326D7C4}" dt="2023-10-26T19:00:12.960" v="249"/>
          <ac:spMkLst>
            <pc:docMk/>
            <pc:sldMk cId="109857222" sldId="256"/>
            <ac:spMk id="94" creationId="{5E81CCFB-7BEF-4186-86FB-D09450B4D02D}"/>
          </ac:spMkLst>
        </pc:spChg>
        <pc:spChg chg="add del">
          <ac:chgData name="Simona Baerel (2234815)" userId="S::2234815@student.uwtsd.ac.uk::8f64952d-b02a-4c2a-979f-7f895eacd706" providerId="AD" clId="Web-{50F2410C-4147-4EC5-80D9-27C12326D7C4}" dt="2023-10-26T19:00:20.320" v="251"/>
          <ac:spMkLst>
            <pc:docMk/>
            <pc:sldMk cId="109857222" sldId="256"/>
            <ac:spMk id="96" creationId="{C3896A03-3945-419A-B66B-4EE266EDD152}"/>
          </ac:spMkLst>
        </pc:spChg>
        <pc:spChg chg="add del">
          <ac:chgData name="Simona Baerel (2234815)" userId="S::2234815@student.uwtsd.ac.uk::8f64952d-b02a-4c2a-979f-7f895eacd706" providerId="AD" clId="Web-{50F2410C-4147-4EC5-80D9-27C12326D7C4}" dt="2023-10-26T19:00:20.320" v="251"/>
          <ac:spMkLst>
            <pc:docMk/>
            <pc:sldMk cId="109857222" sldId="256"/>
            <ac:spMk id="97" creationId="{B34F5AD2-EDBD-4BBD-A55C-EAFFD0C7097A}"/>
          </ac:spMkLst>
        </pc:spChg>
        <pc:spChg chg="add del">
          <ac:chgData name="Simona Baerel (2234815)" userId="S::2234815@student.uwtsd.ac.uk::8f64952d-b02a-4c2a-979f-7f895eacd706" providerId="AD" clId="Web-{50F2410C-4147-4EC5-80D9-27C12326D7C4}" dt="2023-10-26T19:00:20.320" v="251"/>
          <ac:spMkLst>
            <pc:docMk/>
            <pc:sldMk cId="109857222" sldId="256"/>
            <ac:spMk id="98" creationId="{8E608DFC-269C-48CD-B176-15DEB1DA26E4}"/>
          </ac:spMkLst>
        </pc:spChg>
        <pc:spChg chg="add del">
          <ac:chgData name="Simona Baerel (2234815)" userId="S::2234815@student.uwtsd.ac.uk::8f64952d-b02a-4c2a-979f-7f895eacd706" providerId="AD" clId="Web-{50F2410C-4147-4EC5-80D9-27C12326D7C4}" dt="2023-10-26T19:00:23.679" v="253"/>
          <ac:spMkLst>
            <pc:docMk/>
            <pc:sldMk cId="109857222" sldId="256"/>
            <ac:spMk id="100" creationId="{A9D2268A-D939-4E78-91B6-6C7E46406788}"/>
          </ac:spMkLst>
        </pc:spChg>
        <pc:spChg chg="add del">
          <ac:chgData name="Simona Baerel (2234815)" userId="S::2234815@student.uwtsd.ac.uk::8f64952d-b02a-4c2a-979f-7f895eacd706" providerId="AD" clId="Web-{50F2410C-4147-4EC5-80D9-27C12326D7C4}" dt="2023-10-26T19:00:23.679" v="253"/>
          <ac:spMkLst>
            <pc:docMk/>
            <pc:sldMk cId="109857222" sldId="256"/>
            <ac:spMk id="101" creationId="{E0C43A58-225D-452D-8185-0D89D1EED861}"/>
          </ac:spMkLst>
        </pc:spChg>
        <pc:spChg chg="add">
          <ac:chgData name="Simona Baerel (2234815)" userId="S::2234815@student.uwtsd.ac.uk::8f64952d-b02a-4c2a-979f-7f895eacd706" providerId="AD" clId="Web-{50F2410C-4147-4EC5-80D9-27C12326D7C4}" dt="2023-10-26T19:00:23.695" v="254"/>
          <ac:spMkLst>
            <pc:docMk/>
            <pc:sldMk cId="109857222" sldId="256"/>
            <ac:spMk id="103" creationId="{362810D9-2C5A-477D-949C-C191895477F3}"/>
          </ac:spMkLst>
        </pc:spChg>
        <pc:spChg chg="add">
          <ac:chgData name="Simona Baerel (2234815)" userId="S::2234815@student.uwtsd.ac.uk::8f64952d-b02a-4c2a-979f-7f895eacd706" providerId="AD" clId="Web-{50F2410C-4147-4EC5-80D9-27C12326D7C4}" dt="2023-10-26T19:00:23.695" v="254"/>
          <ac:spMkLst>
            <pc:docMk/>
            <pc:sldMk cId="109857222" sldId="256"/>
            <ac:spMk id="104" creationId="{081E4A58-353D-44AE-B2FC-2A74E2E400F7}"/>
          </ac:spMkLst>
        </pc:spChg>
        <pc:grpChg chg="add del">
          <ac:chgData name="Simona Baerel (2234815)" userId="S::2234815@student.uwtsd.ac.uk::8f64952d-b02a-4c2a-979f-7f895eacd706" providerId="AD" clId="Web-{50F2410C-4147-4EC5-80D9-27C12326D7C4}" dt="2023-10-26T18:56:57.381" v="188"/>
          <ac:grpSpMkLst>
            <pc:docMk/>
            <pc:sldMk cId="109857222" sldId="256"/>
            <ac:grpSpMk id="18" creationId="{93DC754C-7E09-422D-A8BB-AF632E90DFA2}"/>
          </ac:grpSpMkLst>
        </pc:grpChg>
        <pc:grpChg chg="add del">
          <ac:chgData name="Simona Baerel (2234815)" userId="S::2234815@student.uwtsd.ac.uk::8f64952d-b02a-4c2a-979f-7f895eacd706" providerId="AD" clId="Web-{50F2410C-4147-4EC5-80D9-27C12326D7C4}" dt="2023-10-26T19:00:23.695" v="254"/>
          <ac:grpSpMkLst>
            <pc:docMk/>
            <pc:sldMk cId="109857222" sldId="256"/>
            <ac:grpSpMk id="23" creationId="{AF9AF3F3-CE0C-4125-BDD7-346487FA0B40}"/>
          </ac:grpSpMkLst>
        </pc:grpChg>
        <pc:grpChg chg="add del">
          <ac:chgData name="Simona Baerel (2234815)" userId="S::2234815@student.uwtsd.ac.uk::8f64952d-b02a-4c2a-979f-7f895eacd706" providerId="AD" clId="Web-{50F2410C-4147-4EC5-80D9-27C12326D7C4}" dt="2023-10-26T18:56:57.381" v="188"/>
          <ac:grpSpMkLst>
            <pc:docMk/>
            <pc:sldMk cId="109857222" sldId="256"/>
            <ac:grpSpMk id="30" creationId="{3773FAF5-C452-4455-9411-D6AF5EBD4CA9}"/>
          </ac:grpSpMkLst>
        </pc:grpChg>
        <pc:grpChg chg="add del">
          <ac:chgData name="Simona Baerel (2234815)" userId="S::2234815@student.uwtsd.ac.uk::8f64952d-b02a-4c2a-979f-7f895eacd706" providerId="AD" clId="Web-{50F2410C-4147-4EC5-80D9-27C12326D7C4}" dt="2023-10-26T18:57:20.461" v="192"/>
          <ac:grpSpMkLst>
            <pc:docMk/>
            <pc:sldMk cId="109857222" sldId="256"/>
            <ac:grpSpMk id="46" creationId="{0474DF76-993E-44DE-AFB0-C416182ACECF}"/>
          </ac:grpSpMkLst>
        </pc:grpChg>
        <pc:grpChg chg="add del">
          <ac:chgData name="Simona Baerel (2234815)" userId="S::2234815@student.uwtsd.ac.uk::8f64952d-b02a-4c2a-979f-7f895eacd706" providerId="AD" clId="Web-{50F2410C-4147-4EC5-80D9-27C12326D7C4}" dt="2023-10-26T19:00:23.695" v="254"/>
          <ac:grpSpMkLst>
            <pc:docMk/>
            <pc:sldMk cId="109857222" sldId="256"/>
            <ac:grpSpMk id="65" creationId="{7CF625D3-71A3-4F30-A096-8EF334E959D0}"/>
          </ac:grpSpMkLst>
        </pc:grpChg>
        <pc:graphicFrameChg chg="add del">
          <ac:chgData name="Simona Baerel (2234815)" userId="S::2234815@student.uwtsd.ac.uk::8f64952d-b02a-4c2a-979f-7f895eacd706" providerId="AD" clId="Web-{50F2410C-4147-4EC5-80D9-27C12326D7C4}" dt="2023-10-26T18:56:32.754" v="186"/>
          <ac:graphicFrameMkLst>
            <pc:docMk/>
            <pc:sldMk cId="109857222" sldId="256"/>
            <ac:graphicFrameMk id="7" creationId="{B188DAC4-AC1A-E112-6457-BDD279CBD578}"/>
          </ac:graphicFrameMkLst>
        </pc:graphicFrameChg>
        <pc:graphicFrameChg chg="add del">
          <ac:chgData name="Simona Baerel (2234815)" userId="S::2234815@student.uwtsd.ac.uk::8f64952d-b02a-4c2a-979f-7f895eacd706" providerId="AD" clId="Web-{50F2410C-4147-4EC5-80D9-27C12326D7C4}" dt="2023-10-26T18:57:09.945" v="190"/>
          <ac:graphicFrameMkLst>
            <pc:docMk/>
            <pc:sldMk cId="109857222" sldId="256"/>
            <ac:graphicFrameMk id="42" creationId="{7CB86E8C-52DC-8E3E-AC03-C39B9C938D1E}"/>
          </ac:graphicFrameMkLst>
        </pc:graphicFrameChg>
        <pc:graphicFrameChg chg="add mod modGraphic">
          <ac:chgData name="Simona Baerel (2234815)" userId="S::2234815@student.uwtsd.ac.uk::8f64952d-b02a-4c2a-979f-7f895eacd706" providerId="AD" clId="Web-{50F2410C-4147-4EC5-80D9-27C12326D7C4}" dt="2023-10-26T19:00:23.695" v="254"/>
          <ac:graphicFrameMkLst>
            <pc:docMk/>
            <pc:sldMk cId="109857222" sldId="256"/>
            <ac:graphicFrameMk id="74" creationId="{D42DC00B-C9EB-6C65-1D7B-3B93ACEAA3D1}"/>
          </ac:graphicFrameMkLst>
        </pc:graphicFrameChg>
        <pc:picChg chg="add del">
          <ac:chgData name="Simona Baerel (2234815)" userId="S::2234815@student.uwtsd.ac.uk::8f64952d-b02a-4c2a-979f-7f895eacd706" providerId="AD" clId="Web-{50F2410C-4147-4EC5-80D9-27C12326D7C4}" dt="2023-10-26T18:57:50.386" v="196"/>
          <ac:picMkLst>
            <pc:docMk/>
            <pc:sldMk cId="109857222" sldId="256"/>
            <ac:picMk id="59" creationId="{1E4FD7D4-7DBD-4190-16A8-E90F5D440C23}"/>
          </ac:picMkLst>
        </pc:picChg>
        <pc:cxnChg chg="add del">
          <ac:chgData name="Simona Baerel (2234815)" userId="S::2234815@student.uwtsd.ac.uk::8f64952d-b02a-4c2a-979f-7f895eacd706" providerId="AD" clId="Web-{50F2410C-4147-4EC5-80D9-27C12326D7C4}" dt="2023-10-26T18:57:09.945" v="190"/>
          <ac:cxnSpMkLst>
            <pc:docMk/>
            <pc:sldMk cId="109857222" sldId="256"/>
            <ac:cxnSpMk id="19" creationId="{B03A5AE3-BD30-455C-842B-7626C8BEF097}"/>
          </ac:cxnSpMkLst>
        </pc:cxnChg>
        <pc:cxnChg chg="add del">
          <ac:chgData name="Simona Baerel (2234815)" userId="S::2234815@student.uwtsd.ac.uk::8f64952d-b02a-4c2a-979f-7f895eacd706" providerId="AD" clId="Web-{50F2410C-4147-4EC5-80D9-27C12326D7C4}" dt="2023-10-26T18:57:09.945" v="190"/>
          <ac:cxnSpMkLst>
            <pc:docMk/>
            <pc:sldMk cId="109857222" sldId="256"/>
            <ac:cxnSpMk id="41" creationId="{2DBECAA5-1F2D-470D-875C-8F2C2CA3E54B}"/>
          </ac:cxnSpMkLst>
        </pc:cxnChg>
        <pc:cxnChg chg="add del">
          <ac:chgData name="Simona Baerel (2234815)" userId="S::2234815@student.uwtsd.ac.uk::8f64952d-b02a-4c2a-979f-7f895eacd706" providerId="AD" clId="Web-{50F2410C-4147-4EC5-80D9-27C12326D7C4}" dt="2023-10-26T18:57:20.461" v="192"/>
          <ac:cxnSpMkLst>
            <pc:docMk/>
            <pc:sldMk cId="109857222" sldId="256"/>
            <ac:cxnSpMk id="51" creationId="{C49DA8F6-BCC1-4447-B54C-57856834B94B}"/>
          </ac:cxnSpMkLst>
        </pc:cxnChg>
        <pc:cxnChg chg="add del">
          <ac:chgData name="Simona Baerel (2234815)" userId="S::2234815@student.uwtsd.ac.uk::8f64952d-b02a-4c2a-979f-7f895eacd706" providerId="AD" clId="Web-{50F2410C-4147-4EC5-80D9-27C12326D7C4}" dt="2023-10-26T19:00:01.974" v="247"/>
          <ac:cxnSpMkLst>
            <pc:docMk/>
            <pc:sldMk cId="109857222" sldId="256"/>
            <ac:cxnSpMk id="89" creationId="{33193FD5-6A49-7562-EA76-F15D42E15804}"/>
          </ac:cxnSpMkLst>
        </pc:cxnChg>
      </pc:sldChg>
      <pc:sldChg chg="addSp modSp new mod modClrScheme chgLayout">
        <pc:chgData name="Simona Baerel (2234815)" userId="S::2234815@student.uwtsd.ac.uk::8f64952d-b02a-4c2a-979f-7f895eacd706" providerId="AD" clId="Web-{50F2410C-4147-4EC5-80D9-27C12326D7C4}" dt="2023-10-26T19:44:05.202" v="428" actId="20577"/>
        <pc:sldMkLst>
          <pc:docMk/>
          <pc:sldMk cId="3148651069" sldId="257"/>
        </pc:sldMkLst>
        <pc:spChg chg="mod ord">
          <ac:chgData name="Simona Baerel (2234815)" userId="S::2234815@student.uwtsd.ac.uk::8f64952d-b02a-4c2a-979f-7f895eacd706" providerId="AD" clId="Web-{50F2410C-4147-4EC5-80D9-27C12326D7C4}" dt="2023-10-26T19:10:05.477" v="328" actId="20577"/>
          <ac:spMkLst>
            <pc:docMk/>
            <pc:sldMk cId="3148651069" sldId="257"/>
            <ac:spMk id="2" creationId="{E5AE8166-0B62-68CB-454D-B385EA31967E}"/>
          </ac:spMkLst>
        </pc:spChg>
        <pc:spChg chg="add mod ord">
          <ac:chgData name="Simona Baerel (2234815)" userId="S::2234815@student.uwtsd.ac.uk::8f64952d-b02a-4c2a-979f-7f895eacd706" providerId="AD" clId="Web-{50F2410C-4147-4EC5-80D9-27C12326D7C4}" dt="2023-10-26T19:44:05.202" v="428" actId="20577"/>
          <ac:spMkLst>
            <pc:docMk/>
            <pc:sldMk cId="3148651069" sldId="257"/>
            <ac:spMk id="3" creationId="{FB51A0D8-9174-70B5-8F71-0601436E61BA}"/>
          </ac:spMkLst>
        </pc:spChg>
      </pc:sldChg>
    </pc:docChg>
  </pc:docChgLst>
  <pc:docChgLst>
    <pc:chgData name="Simona Baerel (2234815)" userId="S::2234815@student.uwtsd.ac.uk::8f64952d-b02a-4c2a-979f-7f895eacd706" providerId="AD" clId="Web-{BBF2ED39-C086-1C9B-85F3-D47DC4E1D991}"/>
    <pc:docChg chg="addSld modSld">
      <pc:chgData name="Simona Baerel (2234815)" userId="S::2234815@student.uwtsd.ac.uk::8f64952d-b02a-4c2a-979f-7f895eacd706" providerId="AD" clId="Web-{BBF2ED39-C086-1C9B-85F3-D47DC4E1D991}" dt="2023-10-31T13:49:22.972" v="616" actId="14100"/>
      <pc:docMkLst>
        <pc:docMk/>
      </pc:docMkLst>
      <pc:sldChg chg="modSp">
        <pc:chgData name="Simona Baerel (2234815)" userId="S::2234815@student.uwtsd.ac.uk::8f64952d-b02a-4c2a-979f-7f895eacd706" providerId="AD" clId="Web-{BBF2ED39-C086-1C9B-85F3-D47DC4E1D991}" dt="2023-10-31T13:42:38.778" v="502" actId="20577"/>
        <pc:sldMkLst>
          <pc:docMk/>
          <pc:sldMk cId="3148651069" sldId="257"/>
        </pc:sldMkLst>
        <pc:spChg chg="mod">
          <ac:chgData name="Simona Baerel (2234815)" userId="S::2234815@student.uwtsd.ac.uk::8f64952d-b02a-4c2a-979f-7f895eacd706" providerId="AD" clId="Web-{BBF2ED39-C086-1C9B-85F3-D47DC4E1D991}" dt="2023-10-31T13:42:38.778" v="502" actId="20577"/>
          <ac:spMkLst>
            <pc:docMk/>
            <pc:sldMk cId="3148651069" sldId="257"/>
            <ac:spMk id="437" creationId="{FB51A0D8-9174-70B5-8F71-0601436E61BA}"/>
          </ac:spMkLst>
        </pc:spChg>
      </pc:sldChg>
      <pc:sldChg chg="modSp">
        <pc:chgData name="Simona Baerel (2234815)" userId="S::2234815@student.uwtsd.ac.uk::8f64952d-b02a-4c2a-979f-7f895eacd706" providerId="AD" clId="Web-{BBF2ED39-C086-1C9B-85F3-D47DC4E1D991}" dt="2023-10-31T12:00:02.731" v="131" actId="20577"/>
        <pc:sldMkLst>
          <pc:docMk/>
          <pc:sldMk cId="1769902544" sldId="258"/>
        </pc:sldMkLst>
        <pc:graphicFrameChg chg="modGraphic">
          <ac:chgData name="Simona Baerel (2234815)" userId="S::2234815@student.uwtsd.ac.uk::8f64952d-b02a-4c2a-979f-7f895eacd706" providerId="AD" clId="Web-{BBF2ED39-C086-1C9B-85F3-D47DC4E1D991}" dt="2023-10-31T12:00:02.731" v="131" actId="20577"/>
          <ac:graphicFrameMkLst>
            <pc:docMk/>
            <pc:sldMk cId="1769902544" sldId="258"/>
            <ac:graphicFrameMk id="123" creationId="{C0DB0249-5B06-4496-B08A-4F0684747B43}"/>
          </ac:graphicFrameMkLst>
        </pc:graphicFrameChg>
      </pc:sldChg>
      <pc:sldChg chg="addSp delSp modSp">
        <pc:chgData name="Simona Baerel (2234815)" userId="S::2234815@student.uwtsd.ac.uk::8f64952d-b02a-4c2a-979f-7f895eacd706" providerId="AD" clId="Web-{BBF2ED39-C086-1C9B-85F3-D47DC4E1D991}" dt="2023-10-31T12:01:28.593" v="137" actId="14100"/>
        <pc:sldMkLst>
          <pc:docMk/>
          <pc:sldMk cId="298879458" sldId="259"/>
        </pc:sldMkLst>
        <pc:spChg chg="mod ord">
          <ac:chgData name="Simona Baerel (2234815)" userId="S::2234815@student.uwtsd.ac.uk::8f64952d-b02a-4c2a-979f-7f895eacd706" providerId="AD" clId="Web-{BBF2ED39-C086-1C9B-85F3-D47DC4E1D991}" dt="2023-10-31T11:32:30.522" v="24"/>
          <ac:spMkLst>
            <pc:docMk/>
            <pc:sldMk cId="298879458" sldId="259"/>
            <ac:spMk id="2" creationId="{61EEB79E-93DB-14F3-6112-D3214B2AADCB}"/>
          </ac:spMkLst>
        </pc:spChg>
        <pc:spChg chg="add del">
          <ac:chgData name="Simona Baerel (2234815)" userId="S::2234815@student.uwtsd.ac.uk::8f64952d-b02a-4c2a-979f-7f895eacd706" providerId="AD" clId="Web-{BBF2ED39-C086-1C9B-85F3-D47DC4E1D991}" dt="2023-10-31T11:32:30.522" v="24"/>
          <ac:spMkLst>
            <pc:docMk/>
            <pc:sldMk cId="298879458" sldId="259"/>
            <ac:spMk id="132" creationId="{6A84B152-3496-4C52-AF08-97AFFC09DD2C}"/>
          </ac:spMkLst>
        </pc:spChg>
        <pc:spChg chg="add del">
          <ac:chgData name="Simona Baerel (2234815)" userId="S::2234815@student.uwtsd.ac.uk::8f64952d-b02a-4c2a-979f-7f895eacd706" providerId="AD" clId="Web-{BBF2ED39-C086-1C9B-85F3-D47DC4E1D991}" dt="2023-10-31T11:32:30.522" v="24"/>
          <ac:spMkLst>
            <pc:docMk/>
            <pc:sldMk cId="298879458" sldId="259"/>
            <ac:spMk id="134" creationId="{6B2ADB95-0FA3-4BD7-A8AC-89D014A83E5B}"/>
          </ac:spMkLst>
        </pc:spChg>
        <pc:spChg chg="add del">
          <ac:chgData name="Simona Baerel (2234815)" userId="S::2234815@student.uwtsd.ac.uk::8f64952d-b02a-4c2a-979f-7f895eacd706" providerId="AD" clId="Web-{BBF2ED39-C086-1C9B-85F3-D47DC4E1D991}" dt="2023-10-31T11:32:30.522" v="24"/>
          <ac:spMkLst>
            <pc:docMk/>
            <pc:sldMk cId="298879458" sldId="259"/>
            <ac:spMk id="136" creationId="{C924DBCE-E731-4B22-8181-A39C1D86276C}"/>
          </ac:spMkLst>
        </pc:spChg>
        <pc:spChg chg="add del">
          <ac:chgData name="Simona Baerel (2234815)" userId="S::2234815@student.uwtsd.ac.uk::8f64952d-b02a-4c2a-979f-7f895eacd706" providerId="AD" clId="Web-{BBF2ED39-C086-1C9B-85F3-D47DC4E1D991}" dt="2023-10-31T11:32:30.522" v="24"/>
          <ac:spMkLst>
            <pc:docMk/>
            <pc:sldMk cId="298879458" sldId="259"/>
            <ac:spMk id="145" creationId="{2D20F754-35A9-4508-BE3C-C59996D1437B}"/>
          </ac:spMkLst>
        </pc:spChg>
        <pc:spChg chg="add del">
          <ac:chgData name="Simona Baerel (2234815)" userId="S::2234815@student.uwtsd.ac.uk::8f64952d-b02a-4c2a-979f-7f895eacd706" providerId="AD" clId="Web-{BBF2ED39-C086-1C9B-85F3-D47DC4E1D991}" dt="2023-10-31T11:32:30.522" v="24"/>
          <ac:spMkLst>
            <pc:docMk/>
            <pc:sldMk cId="298879458" sldId="259"/>
            <ac:spMk id="154" creationId="{4CBF9756-6AC8-4C65-84DF-56FBFFA1D873}"/>
          </ac:spMkLst>
        </pc:spChg>
        <pc:spChg chg="add del">
          <ac:chgData name="Simona Baerel (2234815)" userId="S::2234815@student.uwtsd.ac.uk::8f64952d-b02a-4c2a-979f-7f895eacd706" providerId="AD" clId="Web-{BBF2ED39-C086-1C9B-85F3-D47DC4E1D991}" dt="2023-10-31T11:32:30.522" v="24"/>
          <ac:spMkLst>
            <pc:docMk/>
            <pc:sldMk cId="298879458" sldId="259"/>
            <ac:spMk id="163" creationId="{2D385988-EAAF-4C27-AF8A-2BFBECAF3D4F}"/>
          </ac:spMkLst>
        </pc:spChg>
        <pc:spChg chg="add del">
          <ac:chgData name="Simona Baerel (2234815)" userId="S::2234815@student.uwtsd.ac.uk::8f64952d-b02a-4c2a-979f-7f895eacd706" providerId="AD" clId="Web-{BBF2ED39-C086-1C9B-85F3-D47DC4E1D991}" dt="2023-10-31T11:32:30.522" v="24"/>
          <ac:spMkLst>
            <pc:docMk/>
            <pc:sldMk cId="298879458" sldId="259"/>
            <ac:spMk id="165" creationId="{B621D332-7329-4994-8836-C429A51B7549}"/>
          </ac:spMkLst>
        </pc:spChg>
        <pc:spChg chg="add del">
          <ac:chgData name="Simona Baerel (2234815)" userId="S::2234815@student.uwtsd.ac.uk::8f64952d-b02a-4c2a-979f-7f895eacd706" providerId="AD" clId="Web-{BBF2ED39-C086-1C9B-85F3-D47DC4E1D991}" dt="2023-10-31T11:32:00.616" v="15"/>
          <ac:spMkLst>
            <pc:docMk/>
            <pc:sldMk cId="298879458" sldId="259"/>
            <ac:spMk id="167" creationId="{9F7D5CDA-D291-4307-BF55-1381FED29634}"/>
          </ac:spMkLst>
        </pc:spChg>
        <pc:spChg chg="add del">
          <ac:chgData name="Simona Baerel (2234815)" userId="S::2234815@student.uwtsd.ac.uk::8f64952d-b02a-4c2a-979f-7f895eacd706" providerId="AD" clId="Web-{BBF2ED39-C086-1C9B-85F3-D47DC4E1D991}" dt="2023-10-31T11:32:05.569" v="17"/>
          <ac:spMkLst>
            <pc:docMk/>
            <pc:sldMk cId="298879458" sldId="259"/>
            <ac:spMk id="169" creationId="{9F7D5CDA-D291-4307-BF55-1381FED29634}"/>
          </ac:spMkLst>
        </pc:spChg>
        <pc:spChg chg="add del">
          <ac:chgData name="Simona Baerel (2234815)" userId="S::2234815@student.uwtsd.ac.uk::8f64952d-b02a-4c2a-979f-7f895eacd706" providerId="AD" clId="Web-{BBF2ED39-C086-1C9B-85F3-D47DC4E1D991}" dt="2023-10-31T11:29:21.940" v="1"/>
          <ac:spMkLst>
            <pc:docMk/>
            <pc:sldMk cId="298879458" sldId="259"/>
            <ac:spMk id="170" creationId="{94E4D846-3AFC-4F86-8C35-24B0542A269D}"/>
          </ac:spMkLst>
        </pc:spChg>
        <pc:spChg chg="add del">
          <ac:chgData name="Simona Baerel (2234815)" userId="S::2234815@student.uwtsd.ac.uk::8f64952d-b02a-4c2a-979f-7f895eacd706" providerId="AD" clId="Web-{BBF2ED39-C086-1C9B-85F3-D47DC4E1D991}" dt="2023-10-31T11:32:16.460" v="19"/>
          <ac:spMkLst>
            <pc:docMk/>
            <pc:sldMk cId="298879458" sldId="259"/>
            <ac:spMk id="171" creationId="{9F7D5CDA-D291-4307-BF55-1381FED29634}"/>
          </ac:spMkLst>
        </pc:spChg>
        <pc:spChg chg="add del">
          <ac:chgData name="Simona Baerel (2234815)" userId="S::2234815@student.uwtsd.ac.uk::8f64952d-b02a-4c2a-979f-7f895eacd706" providerId="AD" clId="Web-{BBF2ED39-C086-1C9B-85F3-D47DC4E1D991}" dt="2023-10-31T11:29:21.940" v="1"/>
          <ac:spMkLst>
            <pc:docMk/>
            <pc:sldMk cId="298879458" sldId="259"/>
            <ac:spMk id="172" creationId="{284781B9-12CB-45C3-907A-9ED93FF72C65}"/>
          </ac:spMkLst>
        </pc:spChg>
        <pc:spChg chg="add del">
          <ac:chgData name="Simona Baerel (2234815)" userId="S::2234815@student.uwtsd.ac.uk::8f64952d-b02a-4c2a-979f-7f895eacd706" providerId="AD" clId="Web-{BBF2ED39-C086-1C9B-85F3-D47DC4E1D991}" dt="2023-10-31T11:32:25.772" v="21"/>
          <ac:spMkLst>
            <pc:docMk/>
            <pc:sldMk cId="298879458" sldId="259"/>
            <ac:spMk id="173" creationId="{5D13CC36-B950-4F02-9BAF-9A7EB267398C}"/>
          </ac:spMkLst>
        </pc:spChg>
        <pc:spChg chg="add del">
          <ac:chgData name="Simona Baerel (2234815)" userId="S::2234815@student.uwtsd.ac.uk::8f64952d-b02a-4c2a-979f-7f895eacd706" providerId="AD" clId="Web-{BBF2ED39-C086-1C9B-85F3-D47DC4E1D991}" dt="2023-10-31T11:29:21.940" v="1"/>
          <ac:spMkLst>
            <pc:docMk/>
            <pc:sldMk cId="298879458" sldId="259"/>
            <ac:spMk id="174" creationId="{55D4142C-5077-457F-A6AD-3FECFDB39685}"/>
          </ac:spMkLst>
        </pc:spChg>
        <pc:spChg chg="add del">
          <ac:chgData name="Simona Baerel (2234815)" userId="S::2234815@student.uwtsd.ac.uk::8f64952d-b02a-4c2a-979f-7f895eacd706" providerId="AD" clId="Web-{BBF2ED39-C086-1C9B-85F3-D47DC4E1D991}" dt="2023-10-31T11:32:25.772" v="21"/>
          <ac:spMkLst>
            <pc:docMk/>
            <pc:sldMk cId="298879458" sldId="259"/>
            <ac:spMk id="175" creationId="{4F2E2428-58BA-458D-AA54-05502E63F32F}"/>
          </ac:spMkLst>
        </pc:spChg>
        <pc:spChg chg="add del">
          <ac:chgData name="Simona Baerel (2234815)" userId="S::2234815@student.uwtsd.ac.uk::8f64952d-b02a-4c2a-979f-7f895eacd706" providerId="AD" clId="Web-{BBF2ED39-C086-1C9B-85F3-D47DC4E1D991}" dt="2023-10-31T11:29:21.940" v="1"/>
          <ac:spMkLst>
            <pc:docMk/>
            <pc:sldMk cId="298879458" sldId="259"/>
            <ac:spMk id="176" creationId="{7A5F0580-5EE9-419F-96EE-B6529EF6E7D0}"/>
          </ac:spMkLst>
        </pc:spChg>
        <pc:spChg chg="add del">
          <ac:chgData name="Simona Baerel (2234815)" userId="S::2234815@student.uwtsd.ac.uk::8f64952d-b02a-4c2a-979f-7f895eacd706" providerId="AD" clId="Web-{BBF2ED39-C086-1C9B-85F3-D47DC4E1D991}" dt="2023-10-31T11:29:51.613" v="3"/>
          <ac:spMkLst>
            <pc:docMk/>
            <pc:sldMk cId="298879458" sldId="259"/>
            <ac:spMk id="178" creationId="{B50AB553-2A96-4A92-96F2-93548E096954}"/>
          </ac:spMkLst>
        </pc:spChg>
        <pc:spChg chg="add">
          <ac:chgData name="Simona Baerel (2234815)" userId="S::2234815@student.uwtsd.ac.uk::8f64952d-b02a-4c2a-979f-7f895eacd706" providerId="AD" clId="Web-{BBF2ED39-C086-1C9B-85F3-D47DC4E1D991}" dt="2023-10-31T11:32:30.522" v="24"/>
          <ac:spMkLst>
            <pc:docMk/>
            <pc:sldMk cId="298879458" sldId="259"/>
            <ac:spMk id="179" creationId="{5D13CC36-B950-4F02-9BAF-9A7EB267398C}"/>
          </ac:spMkLst>
        </pc:spChg>
        <pc:spChg chg="add">
          <ac:chgData name="Simona Baerel (2234815)" userId="S::2234815@student.uwtsd.ac.uk::8f64952d-b02a-4c2a-979f-7f895eacd706" providerId="AD" clId="Web-{BBF2ED39-C086-1C9B-85F3-D47DC4E1D991}" dt="2023-10-31T11:32:30.522" v="24"/>
          <ac:spMkLst>
            <pc:docMk/>
            <pc:sldMk cId="298879458" sldId="259"/>
            <ac:spMk id="181" creationId="{4F2E2428-58BA-458D-AA54-05502E63F32F}"/>
          </ac:spMkLst>
        </pc:spChg>
        <pc:spChg chg="add del">
          <ac:chgData name="Simona Baerel (2234815)" userId="S::2234815@student.uwtsd.ac.uk::8f64952d-b02a-4c2a-979f-7f895eacd706" providerId="AD" clId="Web-{BBF2ED39-C086-1C9B-85F3-D47DC4E1D991}" dt="2023-10-31T11:31:00.474" v="7"/>
          <ac:spMkLst>
            <pc:docMk/>
            <pc:sldMk cId="298879458" sldId="259"/>
            <ac:spMk id="184" creationId="{6A84B152-3496-4C52-AF08-97AFFC09DD2C}"/>
          </ac:spMkLst>
        </pc:spChg>
        <pc:spChg chg="add del">
          <ac:chgData name="Simona Baerel (2234815)" userId="S::2234815@student.uwtsd.ac.uk::8f64952d-b02a-4c2a-979f-7f895eacd706" providerId="AD" clId="Web-{BBF2ED39-C086-1C9B-85F3-D47DC4E1D991}" dt="2023-10-31T11:31:00.474" v="7"/>
          <ac:spMkLst>
            <pc:docMk/>
            <pc:sldMk cId="298879458" sldId="259"/>
            <ac:spMk id="185" creationId="{6B2ADB95-0FA3-4BD7-A8AC-89D014A83E5B}"/>
          </ac:spMkLst>
        </pc:spChg>
        <pc:spChg chg="add del">
          <ac:chgData name="Simona Baerel (2234815)" userId="S::2234815@student.uwtsd.ac.uk::8f64952d-b02a-4c2a-979f-7f895eacd706" providerId="AD" clId="Web-{BBF2ED39-C086-1C9B-85F3-D47DC4E1D991}" dt="2023-10-31T11:31:00.474" v="7"/>
          <ac:spMkLst>
            <pc:docMk/>
            <pc:sldMk cId="298879458" sldId="259"/>
            <ac:spMk id="186" creationId="{C924DBCE-E731-4B22-8181-A39C1D86276C}"/>
          </ac:spMkLst>
        </pc:spChg>
        <pc:spChg chg="add del">
          <ac:chgData name="Simona Baerel (2234815)" userId="S::2234815@student.uwtsd.ac.uk::8f64952d-b02a-4c2a-979f-7f895eacd706" providerId="AD" clId="Web-{BBF2ED39-C086-1C9B-85F3-D47DC4E1D991}" dt="2023-10-31T11:31:00.474" v="7"/>
          <ac:spMkLst>
            <pc:docMk/>
            <pc:sldMk cId="298879458" sldId="259"/>
            <ac:spMk id="187" creationId="{4CBF9756-6AC8-4C65-84DF-56FBFFA1D873}"/>
          </ac:spMkLst>
        </pc:spChg>
        <pc:spChg chg="add del">
          <ac:chgData name="Simona Baerel (2234815)" userId="S::2234815@student.uwtsd.ac.uk::8f64952d-b02a-4c2a-979f-7f895eacd706" providerId="AD" clId="Web-{BBF2ED39-C086-1C9B-85F3-D47DC4E1D991}" dt="2023-10-31T11:31:00.474" v="7"/>
          <ac:spMkLst>
            <pc:docMk/>
            <pc:sldMk cId="298879458" sldId="259"/>
            <ac:spMk id="188" creationId="{2D385988-EAAF-4C27-AF8A-2BFBECAF3D4F}"/>
          </ac:spMkLst>
        </pc:spChg>
        <pc:spChg chg="add del">
          <ac:chgData name="Simona Baerel (2234815)" userId="S::2234815@student.uwtsd.ac.uk::8f64952d-b02a-4c2a-979f-7f895eacd706" providerId="AD" clId="Web-{BBF2ED39-C086-1C9B-85F3-D47DC4E1D991}" dt="2023-10-31T11:31:00.474" v="7"/>
          <ac:spMkLst>
            <pc:docMk/>
            <pc:sldMk cId="298879458" sldId="259"/>
            <ac:spMk id="190" creationId="{B621D332-7329-4994-8836-C429A51B7549}"/>
          </ac:spMkLst>
        </pc:spChg>
        <pc:spChg chg="add del">
          <ac:chgData name="Simona Baerel (2234815)" userId="S::2234815@student.uwtsd.ac.uk::8f64952d-b02a-4c2a-979f-7f895eacd706" providerId="AD" clId="Web-{BBF2ED39-C086-1C9B-85F3-D47DC4E1D991}" dt="2023-10-31T11:31:00.474" v="7"/>
          <ac:spMkLst>
            <pc:docMk/>
            <pc:sldMk cId="298879458" sldId="259"/>
            <ac:spMk id="191" creationId="{2D20F754-35A9-4508-BE3C-C59996D1437B}"/>
          </ac:spMkLst>
        </pc:spChg>
        <pc:spChg chg="add del">
          <ac:chgData name="Simona Baerel (2234815)" userId="S::2234815@student.uwtsd.ac.uk::8f64952d-b02a-4c2a-979f-7f895eacd706" providerId="AD" clId="Web-{BBF2ED39-C086-1C9B-85F3-D47DC4E1D991}" dt="2023-10-31T11:31:04.661" v="9"/>
          <ac:spMkLst>
            <pc:docMk/>
            <pc:sldMk cId="298879458" sldId="259"/>
            <ac:spMk id="193" creationId="{6A84B152-3496-4C52-AF08-97AFFC09DD2C}"/>
          </ac:spMkLst>
        </pc:spChg>
        <pc:spChg chg="add del">
          <ac:chgData name="Simona Baerel (2234815)" userId="S::2234815@student.uwtsd.ac.uk::8f64952d-b02a-4c2a-979f-7f895eacd706" providerId="AD" clId="Web-{BBF2ED39-C086-1C9B-85F3-D47DC4E1D991}" dt="2023-10-31T11:31:04.661" v="9"/>
          <ac:spMkLst>
            <pc:docMk/>
            <pc:sldMk cId="298879458" sldId="259"/>
            <ac:spMk id="194" creationId="{6B2ADB95-0FA3-4BD7-A8AC-89D014A83E5B}"/>
          </ac:spMkLst>
        </pc:spChg>
        <pc:spChg chg="add del">
          <ac:chgData name="Simona Baerel (2234815)" userId="S::2234815@student.uwtsd.ac.uk::8f64952d-b02a-4c2a-979f-7f895eacd706" providerId="AD" clId="Web-{BBF2ED39-C086-1C9B-85F3-D47DC4E1D991}" dt="2023-10-31T11:31:04.661" v="9"/>
          <ac:spMkLst>
            <pc:docMk/>
            <pc:sldMk cId="298879458" sldId="259"/>
            <ac:spMk id="195" creationId="{C924DBCE-E731-4B22-8181-A39C1D86276C}"/>
          </ac:spMkLst>
        </pc:spChg>
        <pc:spChg chg="add del">
          <ac:chgData name="Simona Baerel (2234815)" userId="S::2234815@student.uwtsd.ac.uk::8f64952d-b02a-4c2a-979f-7f895eacd706" providerId="AD" clId="Web-{BBF2ED39-C086-1C9B-85F3-D47DC4E1D991}" dt="2023-10-31T11:31:04.661" v="9"/>
          <ac:spMkLst>
            <pc:docMk/>
            <pc:sldMk cId="298879458" sldId="259"/>
            <ac:spMk id="196" creationId="{4CBF9756-6AC8-4C65-84DF-56FBFFA1D873}"/>
          </ac:spMkLst>
        </pc:spChg>
        <pc:spChg chg="add del">
          <ac:chgData name="Simona Baerel (2234815)" userId="S::2234815@student.uwtsd.ac.uk::8f64952d-b02a-4c2a-979f-7f895eacd706" providerId="AD" clId="Web-{BBF2ED39-C086-1C9B-85F3-D47DC4E1D991}" dt="2023-10-31T11:31:04.661" v="9"/>
          <ac:spMkLst>
            <pc:docMk/>
            <pc:sldMk cId="298879458" sldId="259"/>
            <ac:spMk id="197" creationId="{2D385988-EAAF-4C27-AF8A-2BFBECAF3D4F}"/>
          </ac:spMkLst>
        </pc:spChg>
        <pc:spChg chg="add del">
          <ac:chgData name="Simona Baerel (2234815)" userId="S::2234815@student.uwtsd.ac.uk::8f64952d-b02a-4c2a-979f-7f895eacd706" providerId="AD" clId="Web-{BBF2ED39-C086-1C9B-85F3-D47DC4E1D991}" dt="2023-10-31T11:31:04.661" v="9"/>
          <ac:spMkLst>
            <pc:docMk/>
            <pc:sldMk cId="298879458" sldId="259"/>
            <ac:spMk id="199" creationId="{B621D332-7329-4994-8836-C429A51B7549}"/>
          </ac:spMkLst>
        </pc:spChg>
        <pc:spChg chg="add del">
          <ac:chgData name="Simona Baerel (2234815)" userId="S::2234815@student.uwtsd.ac.uk::8f64952d-b02a-4c2a-979f-7f895eacd706" providerId="AD" clId="Web-{BBF2ED39-C086-1C9B-85F3-D47DC4E1D991}" dt="2023-10-31T11:31:04.661" v="9"/>
          <ac:spMkLst>
            <pc:docMk/>
            <pc:sldMk cId="298879458" sldId="259"/>
            <ac:spMk id="200" creationId="{2D20F754-35A9-4508-BE3C-C59996D1437B}"/>
          </ac:spMkLst>
        </pc:spChg>
        <pc:spChg chg="add del">
          <ac:chgData name="Simona Baerel (2234815)" userId="S::2234815@student.uwtsd.ac.uk::8f64952d-b02a-4c2a-979f-7f895eacd706" providerId="AD" clId="Web-{BBF2ED39-C086-1C9B-85F3-D47DC4E1D991}" dt="2023-10-31T11:31:37.209" v="11"/>
          <ac:spMkLst>
            <pc:docMk/>
            <pc:sldMk cId="298879458" sldId="259"/>
            <ac:spMk id="202" creationId="{6A84B152-3496-4C52-AF08-97AFFC09DD2C}"/>
          </ac:spMkLst>
        </pc:spChg>
        <pc:spChg chg="add del">
          <ac:chgData name="Simona Baerel (2234815)" userId="S::2234815@student.uwtsd.ac.uk::8f64952d-b02a-4c2a-979f-7f895eacd706" providerId="AD" clId="Web-{BBF2ED39-C086-1C9B-85F3-D47DC4E1D991}" dt="2023-10-31T11:31:37.209" v="11"/>
          <ac:spMkLst>
            <pc:docMk/>
            <pc:sldMk cId="298879458" sldId="259"/>
            <ac:spMk id="203" creationId="{6B2ADB95-0FA3-4BD7-A8AC-89D014A83E5B}"/>
          </ac:spMkLst>
        </pc:spChg>
        <pc:spChg chg="add del">
          <ac:chgData name="Simona Baerel (2234815)" userId="S::2234815@student.uwtsd.ac.uk::8f64952d-b02a-4c2a-979f-7f895eacd706" providerId="AD" clId="Web-{BBF2ED39-C086-1C9B-85F3-D47DC4E1D991}" dt="2023-10-31T11:31:37.209" v="11"/>
          <ac:spMkLst>
            <pc:docMk/>
            <pc:sldMk cId="298879458" sldId="259"/>
            <ac:spMk id="204" creationId="{C924DBCE-E731-4B22-8181-A39C1D86276C}"/>
          </ac:spMkLst>
        </pc:spChg>
        <pc:spChg chg="add del">
          <ac:chgData name="Simona Baerel (2234815)" userId="S::2234815@student.uwtsd.ac.uk::8f64952d-b02a-4c2a-979f-7f895eacd706" providerId="AD" clId="Web-{BBF2ED39-C086-1C9B-85F3-D47DC4E1D991}" dt="2023-10-31T11:31:37.209" v="11"/>
          <ac:spMkLst>
            <pc:docMk/>
            <pc:sldMk cId="298879458" sldId="259"/>
            <ac:spMk id="205" creationId="{4CBF9756-6AC8-4C65-84DF-56FBFFA1D873}"/>
          </ac:spMkLst>
        </pc:spChg>
        <pc:spChg chg="add del">
          <ac:chgData name="Simona Baerel (2234815)" userId="S::2234815@student.uwtsd.ac.uk::8f64952d-b02a-4c2a-979f-7f895eacd706" providerId="AD" clId="Web-{BBF2ED39-C086-1C9B-85F3-D47DC4E1D991}" dt="2023-10-31T11:31:37.209" v="11"/>
          <ac:spMkLst>
            <pc:docMk/>
            <pc:sldMk cId="298879458" sldId="259"/>
            <ac:spMk id="206" creationId="{2D385988-EAAF-4C27-AF8A-2BFBECAF3D4F}"/>
          </ac:spMkLst>
        </pc:spChg>
        <pc:spChg chg="add del">
          <ac:chgData name="Simona Baerel (2234815)" userId="S::2234815@student.uwtsd.ac.uk::8f64952d-b02a-4c2a-979f-7f895eacd706" providerId="AD" clId="Web-{BBF2ED39-C086-1C9B-85F3-D47DC4E1D991}" dt="2023-10-31T11:31:37.209" v="11"/>
          <ac:spMkLst>
            <pc:docMk/>
            <pc:sldMk cId="298879458" sldId="259"/>
            <ac:spMk id="208" creationId="{B621D332-7329-4994-8836-C429A51B7549}"/>
          </ac:spMkLst>
        </pc:spChg>
        <pc:spChg chg="add del">
          <ac:chgData name="Simona Baerel (2234815)" userId="S::2234815@student.uwtsd.ac.uk::8f64952d-b02a-4c2a-979f-7f895eacd706" providerId="AD" clId="Web-{BBF2ED39-C086-1C9B-85F3-D47DC4E1D991}" dt="2023-10-31T11:31:37.209" v="11"/>
          <ac:spMkLst>
            <pc:docMk/>
            <pc:sldMk cId="298879458" sldId="259"/>
            <ac:spMk id="209" creationId="{2D20F754-35A9-4508-BE3C-C59996D1437B}"/>
          </ac:spMkLst>
        </pc:spChg>
        <pc:grpChg chg="add del">
          <ac:chgData name="Simona Baerel (2234815)" userId="S::2234815@student.uwtsd.ac.uk::8f64952d-b02a-4c2a-979f-7f895eacd706" providerId="AD" clId="Web-{BBF2ED39-C086-1C9B-85F3-D47DC4E1D991}" dt="2023-10-31T11:30:51.708" v="5"/>
          <ac:grpSpMkLst>
            <pc:docMk/>
            <pc:sldMk cId="298879458" sldId="259"/>
            <ac:grpSpMk id="180" creationId="{723C66ED-DBBF-12CA-7F5E-813E0E7D036A}"/>
          </ac:grpSpMkLst>
        </pc:grpChg>
        <pc:graphicFrameChg chg="mod modGraphic">
          <ac:chgData name="Simona Baerel (2234815)" userId="S::2234815@student.uwtsd.ac.uk::8f64952d-b02a-4c2a-979f-7f895eacd706" providerId="AD" clId="Web-{BBF2ED39-C086-1C9B-85F3-D47DC4E1D991}" dt="2023-10-31T12:01:28.593" v="137" actId="14100"/>
          <ac:graphicFrameMkLst>
            <pc:docMk/>
            <pc:sldMk cId="298879458" sldId="259"/>
            <ac:graphicFrameMk id="66" creationId="{59628C57-7237-4D29-3983-5349DB932DF7}"/>
          </ac:graphicFrameMkLst>
        </pc:graphicFrameChg>
        <pc:picChg chg="mod modCrop">
          <ac:chgData name="Simona Baerel (2234815)" userId="S::2234815@student.uwtsd.ac.uk::8f64952d-b02a-4c2a-979f-7f895eacd706" providerId="AD" clId="Web-{BBF2ED39-C086-1C9B-85F3-D47DC4E1D991}" dt="2023-10-31T11:34:34.088" v="31" actId="14100"/>
          <ac:picMkLst>
            <pc:docMk/>
            <pc:sldMk cId="298879458" sldId="259"/>
            <ac:picMk id="124" creationId="{4939B141-E165-A98C-6E22-2957DDB3D630}"/>
          </ac:picMkLst>
        </pc:picChg>
        <pc:cxnChg chg="add del">
          <ac:chgData name="Simona Baerel (2234815)" userId="S::2234815@student.uwtsd.ac.uk::8f64952d-b02a-4c2a-979f-7f895eacd706" providerId="AD" clId="Web-{BBF2ED39-C086-1C9B-85F3-D47DC4E1D991}" dt="2023-10-31T11:32:30.522" v="24"/>
          <ac:cxnSpMkLst>
            <pc:docMk/>
            <pc:sldMk cId="298879458" sldId="259"/>
            <ac:cxnSpMk id="164" creationId="{43621FD4-D14D-45D5-9A57-9A2DE5EA59C0}"/>
          </ac:cxnSpMkLst>
        </pc:cxnChg>
        <pc:cxnChg chg="add del">
          <ac:chgData name="Simona Baerel (2234815)" userId="S::2234815@student.uwtsd.ac.uk::8f64952d-b02a-4c2a-979f-7f895eacd706" providerId="AD" clId="Web-{BBF2ED39-C086-1C9B-85F3-D47DC4E1D991}" dt="2023-10-31T11:32:30.460" v="23"/>
          <ac:cxnSpMkLst>
            <pc:docMk/>
            <pc:sldMk cId="298879458" sldId="259"/>
            <ac:cxnSpMk id="177" creationId="{FC23E3B9-5ABF-58B3-E2B0-E9A5DAA90037}"/>
          </ac:cxnSpMkLst>
        </pc:cxnChg>
        <pc:cxnChg chg="add del">
          <ac:chgData name="Simona Baerel (2234815)" userId="S::2234815@student.uwtsd.ac.uk::8f64952d-b02a-4c2a-979f-7f895eacd706" providerId="AD" clId="Web-{BBF2ED39-C086-1C9B-85F3-D47DC4E1D991}" dt="2023-10-31T11:31:00.474" v="7"/>
          <ac:cxnSpMkLst>
            <pc:docMk/>
            <pc:sldMk cId="298879458" sldId="259"/>
            <ac:cxnSpMk id="189" creationId="{43621FD4-D14D-45D5-9A57-9A2DE5EA59C0}"/>
          </ac:cxnSpMkLst>
        </pc:cxnChg>
        <pc:cxnChg chg="add del">
          <ac:chgData name="Simona Baerel (2234815)" userId="S::2234815@student.uwtsd.ac.uk::8f64952d-b02a-4c2a-979f-7f895eacd706" providerId="AD" clId="Web-{BBF2ED39-C086-1C9B-85F3-D47DC4E1D991}" dt="2023-10-31T11:31:04.661" v="9"/>
          <ac:cxnSpMkLst>
            <pc:docMk/>
            <pc:sldMk cId="298879458" sldId="259"/>
            <ac:cxnSpMk id="198" creationId="{43621FD4-D14D-45D5-9A57-9A2DE5EA59C0}"/>
          </ac:cxnSpMkLst>
        </pc:cxnChg>
        <pc:cxnChg chg="add del">
          <ac:chgData name="Simona Baerel (2234815)" userId="S::2234815@student.uwtsd.ac.uk::8f64952d-b02a-4c2a-979f-7f895eacd706" providerId="AD" clId="Web-{BBF2ED39-C086-1C9B-85F3-D47DC4E1D991}" dt="2023-10-31T11:31:37.209" v="11"/>
          <ac:cxnSpMkLst>
            <pc:docMk/>
            <pc:sldMk cId="298879458" sldId="259"/>
            <ac:cxnSpMk id="207" creationId="{43621FD4-D14D-45D5-9A57-9A2DE5EA59C0}"/>
          </ac:cxnSpMkLst>
        </pc:cxnChg>
      </pc:sldChg>
      <pc:sldChg chg="addSp modSp new mod modClrScheme chgLayout">
        <pc:chgData name="Simona Baerel (2234815)" userId="S::2234815@student.uwtsd.ac.uk::8f64952d-b02a-4c2a-979f-7f895eacd706" providerId="AD" clId="Web-{BBF2ED39-C086-1C9B-85F3-D47DC4E1D991}" dt="2023-10-31T13:49:22.972" v="616" actId="14100"/>
        <pc:sldMkLst>
          <pc:docMk/>
          <pc:sldMk cId="2380459426" sldId="260"/>
        </pc:sldMkLst>
        <pc:spChg chg="add mod">
          <ac:chgData name="Simona Baerel (2234815)" userId="S::2234815@student.uwtsd.ac.uk::8f64952d-b02a-4c2a-979f-7f895eacd706" providerId="AD" clId="Web-{BBF2ED39-C086-1C9B-85F3-D47DC4E1D991}" dt="2023-10-31T13:49:22.972" v="616" actId="14100"/>
          <ac:spMkLst>
            <pc:docMk/>
            <pc:sldMk cId="2380459426" sldId="260"/>
            <ac:spMk id="2" creationId="{3A9A9A3E-0615-61AD-9DAE-D7F431EAD3D5}"/>
          </ac:spMkLst>
        </pc:spChg>
        <pc:spChg chg="add mod">
          <ac:chgData name="Simona Baerel (2234815)" userId="S::2234815@student.uwtsd.ac.uk::8f64952d-b02a-4c2a-979f-7f895eacd706" providerId="AD" clId="Web-{BBF2ED39-C086-1C9B-85F3-D47DC4E1D991}" dt="2023-10-31T12:10:13.026" v="183" actId="20577"/>
          <ac:spMkLst>
            <pc:docMk/>
            <pc:sldMk cId="2380459426" sldId="260"/>
            <ac:spMk id="3" creationId="{24D02D79-77A2-6DFC-AB3E-8DA05F583E14}"/>
          </ac:spMkLst>
        </pc:spChg>
        <pc:spChg chg="add mod">
          <ac:chgData name="Simona Baerel (2234815)" userId="S::2234815@student.uwtsd.ac.uk::8f64952d-b02a-4c2a-979f-7f895eacd706" providerId="AD" clId="Web-{BBF2ED39-C086-1C9B-85F3-D47DC4E1D991}" dt="2023-10-31T13:48:16.487" v="598" actId="20577"/>
          <ac:spMkLst>
            <pc:docMk/>
            <pc:sldMk cId="2380459426" sldId="260"/>
            <ac:spMk id="4" creationId="{C07DD05C-14DE-049A-B2FB-93EE373D5BCE}"/>
          </ac:spMkLst>
        </pc:spChg>
        <pc:spChg chg="add mod">
          <ac:chgData name="Simona Baerel (2234815)" userId="S::2234815@student.uwtsd.ac.uk::8f64952d-b02a-4c2a-979f-7f895eacd706" providerId="AD" clId="Web-{BBF2ED39-C086-1C9B-85F3-D47DC4E1D991}" dt="2023-10-31T13:12:22.089" v="373" actId="20577"/>
          <ac:spMkLst>
            <pc:docMk/>
            <pc:sldMk cId="2380459426" sldId="260"/>
            <ac:spMk id="5" creationId="{3B7C6775-88E5-1B64-3EC4-AB47D273150C}"/>
          </ac:spMkLst>
        </pc:spChg>
        <pc:spChg chg="add mod">
          <ac:chgData name="Simona Baerel (2234815)" userId="S::2234815@student.uwtsd.ac.uk::8f64952d-b02a-4c2a-979f-7f895eacd706" providerId="AD" clId="Web-{BBF2ED39-C086-1C9B-85F3-D47DC4E1D991}" dt="2023-10-31T13:13:50.579" v="392" actId="20577"/>
          <ac:spMkLst>
            <pc:docMk/>
            <pc:sldMk cId="2380459426" sldId="260"/>
            <ac:spMk id="6" creationId="{AA9DE364-91D8-0310-BAFF-B483535A9EED}"/>
          </ac:spMkLst>
        </pc:spChg>
      </pc:sldChg>
    </pc:docChg>
  </pc:docChgLst>
  <pc:docChgLst>
    <pc:chgData name="Simona Baerel (2234815)" userId="S::2234815@student.uwtsd.ac.uk::8f64952d-b02a-4c2a-979f-7f895eacd706" providerId="AD" clId="Web-{678E737E-4605-E555-9E8E-DB342E3A9CFD}"/>
    <pc:docChg chg="modSld">
      <pc:chgData name="Simona Baerel (2234815)" userId="S::2234815@student.uwtsd.ac.uk::8f64952d-b02a-4c2a-979f-7f895eacd706" providerId="AD" clId="Web-{678E737E-4605-E555-9E8E-DB342E3A9CFD}" dt="2023-11-06T19:20:09.951" v="99" actId="14100"/>
      <pc:docMkLst>
        <pc:docMk/>
      </pc:docMkLst>
      <pc:sldChg chg="modSp">
        <pc:chgData name="Simona Baerel (2234815)" userId="S::2234815@student.uwtsd.ac.uk::8f64952d-b02a-4c2a-979f-7f895eacd706" providerId="AD" clId="Web-{678E737E-4605-E555-9E8E-DB342E3A9CFD}" dt="2023-11-06T18:47:05.670" v="7" actId="14100"/>
        <pc:sldMkLst>
          <pc:docMk/>
          <pc:sldMk cId="3857306925" sldId="264"/>
        </pc:sldMkLst>
        <pc:graphicFrameChg chg="modGraphic">
          <ac:chgData name="Simona Baerel (2234815)" userId="S::2234815@student.uwtsd.ac.uk::8f64952d-b02a-4c2a-979f-7f895eacd706" providerId="AD" clId="Web-{678E737E-4605-E555-9E8E-DB342E3A9CFD}" dt="2023-11-06T18:45:59.512" v="3" actId="20577"/>
          <ac:graphicFrameMkLst>
            <pc:docMk/>
            <pc:sldMk cId="3857306925" sldId="264"/>
            <ac:graphicFrameMk id="44" creationId="{7BB0CA5E-E2AA-9E1C-0454-0746082B1A20}"/>
          </ac:graphicFrameMkLst>
        </pc:graphicFrameChg>
        <pc:graphicFrameChg chg="mod modGraphic">
          <ac:chgData name="Simona Baerel (2234815)" userId="S::2234815@student.uwtsd.ac.uk::8f64952d-b02a-4c2a-979f-7f895eacd706" providerId="AD" clId="Web-{678E737E-4605-E555-9E8E-DB342E3A9CFD}" dt="2023-11-06T18:47:05.670" v="7" actId="14100"/>
          <ac:graphicFrameMkLst>
            <pc:docMk/>
            <pc:sldMk cId="3857306925" sldId="264"/>
            <ac:graphicFrameMk id="473" creationId="{F3D88961-4930-AC6A-A9EE-101BD4501419}"/>
          </ac:graphicFrameMkLst>
        </pc:graphicFrameChg>
      </pc:sldChg>
      <pc:sldChg chg="addSp modSp">
        <pc:chgData name="Simona Baerel (2234815)" userId="S::2234815@student.uwtsd.ac.uk::8f64952d-b02a-4c2a-979f-7f895eacd706" providerId="AD" clId="Web-{678E737E-4605-E555-9E8E-DB342E3A9CFD}" dt="2023-11-06T19:20:09.951" v="99" actId="14100"/>
        <pc:sldMkLst>
          <pc:docMk/>
          <pc:sldMk cId="1265743054" sldId="270"/>
        </pc:sldMkLst>
        <pc:spChg chg="add mod">
          <ac:chgData name="Simona Baerel (2234815)" userId="S::2234815@student.uwtsd.ac.uk::8f64952d-b02a-4c2a-979f-7f895eacd706" providerId="AD" clId="Web-{678E737E-4605-E555-9E8E-DB342E3A9CFD}" dt="2023-11-06T19:15:23.600" v="88" actId="20577"/>
          <ac:spMkLst>
            <pc:docMk/>
            <pc:sldMk cId="1265743054" sldId="270"/>
            <ac:spMk id="2" creationId="{5A7259DA-7E87-E351-7043-C5137E9B48B2}"/>
          </ac:spMkLst>
        </pc:spChg>
        <pc:spChg chg="mod">
          <ac:chgData name="Simona Baerel (2234815)" userId="S::2234815@student.uwtsd.ac.uk::8f64952d-b02a-4c2a-979f-7f895eacd706" providerId="AD" clId="Web-{678E737E-4605-E555-9E8E-DB342E3A9CFD}" dt="2023-11-06T19:19:31.435" v="96" actId="20577"/>
          <ac:spMkLst>
            <pc:docMk/>
            <pc:sldMk cId="1265743054" sldId="270"/>
            <ac:spMk id="8" creationId="{C222C3A3-FBD1-4205-B838-69A4FBCC6C23}"/>
          </ac:spMkLst>
        </pc:spChg>
        <pc:spChg chg="mod">
          <ac:chgData name="Simona Baerel (2234815)" userId="S::2234815@student.uwtsd.ac.uk::8f64952d-b02a-4c2a-979f-7f895eacd706" providerId="AD" clId="Web-{678E737E-4605-E555-9E8E-DB342E3A9CFD}" dt="2023-11-06T19:20:09.951" v="99" actId="14100"/>
          <ac:spMkLst>
            <pc:docMk/>
            <pc:sldMk cId="1265743054" sldId="270"/>
            <ac:spMk id="24" creationId="{6EFB1378-CB81-9371-DA54-8F0C1613C20E}"/>
          </ac:spMkLst>
        </pc:spChg>
      </pc:sldChg>
    </pc:docChg>
  </pc:docChgLst>
  <pc:docChgLst>
    <pc:chgData name="Simona Baerel (2234815)" userId="S::2234815@student.uwtsd.ac.uk::8f64952d-b02a-4c2a-979f-7f895eacd706" providerId="AD" clId="Web-{3520FE4C-9B07-F3A7-F380-ED76D6BA6B88}"/>
    <pc:docChg chg="addSld delSld modSld addMainMaster delMainMaster">
      <pc:chgData name="Simona Baerel (2234815)" userId="S::2234815@student.uwtsd.ac.uk::8f64952d-b02a-4c2a-979f-7f895eacd706" providerId="AD" clId="Web-{3520FE4C-9B07-F3A7-F380-ED76D6BA6B88}" dt="2023-10-31T16:09:42.081" v="1044" actId="20577"/>
      <pc:docMkLst>
        <pc:docMk/>
      </pc:docMkLst>
      <pc:sldChg chg="modSp mod setBg modClrScheme chgLayout">
        <pc:chgData name="Simona Baerel (2234815)" userId="S::2234815@student.uwtsd.ac.uk::8f64952d-b02a-4c2a-979f-7f895eacd706" providerId="AD" clId="Web-{3520FE4C-9B07-F3A7-F380-ED76D6BA6B88}" dt="2023-10-31T14:53:05.575" v="1"/>
        <pc:sldMkLst>
          <pc:docMk/>
          <pc:sldMk cId="109857222" sldId="256"/>
        </pc:sldMkLst>
        <pc:spChg chg="mod ord">
          <ac:chgData name="Simona Baerel (2234815)" userId="S::2234815@student.uwtsd.ac.uk::8f64952d-b02a-4c2a-979f-7f895eacd706" providerId="AD" clId="Web-{3520FE4C-9B07-F3A7-F380-ED76D6BA6B88}" dt="2023-10-31T14:53:05.575" v="1"/>
          <ac:spMkLst>
            <pc:docMk/>
            <pc:sldMk cId="109857222" sldId="256"/>
            <ac:spMk id="4" creationId="{1EC5061A-7846-82A3-1FBF-86E0072744B4}"/>
          </ac:spMkLst>
        </pc:spChg>
        <pc:graphicFrameChg chg="mod ord modGraphic">
          <ac:chgData name="Simona Baerel (2234815)" userId="S::2234815@student.uwtsd.ac.uk::8f64952d-b02a-4c2a-979f-7f895eacd706" providerId="AD" clId="Web-{3520FE4C-9B07-F3A7-F380-ED76D6BA6B88}" dt="2023-10-31T14:53:05.575" v="1"/>
          <ac:graphicFrameMkLst>
            <pc:docMk/>
            <pc:sldMk cId="109857222" sldId="256"/>
            <ac:graphicFrameMk id="74" creationId="{D42DC00B-C9EB-6C65-1D7B-3B93ACEAA3D1}"/>
          </ac:graphicFrameMkLst>
        </pc:graphicFrameChg>
      </pc:sldChg>
      <pc:sldChg chg="addSp delSp modSp mod setBg modClrScheme delDesignElem chgLayout">
        <pc:chgData name="Simona Baerel (2234815)" userId="S::2234815@student.uwtsd.ac.uk::8f64952d-b02a-4c2a-979f-7f895eacd706" providerId="AD" clId="Web-{3520FE4C-9B07-F3A7-F380-ED76D6BA6B88}" dt="2023-10-31T14:54:49.517" v="14"/>
        <pc:sldMkLst>
          <pc:docMk/>
          <pc:sldMk cId="3148651069" sldId="257"/>
        </pc:sldMkLst>
        <pc:spChg chg="mod ord">
          <ac:chgData name="Simona Baerel (2234815)" userId="S::2234815@student.uwtsd.ac.uk::8f64952d-b02a-4c2a-979f-7f895eacd706" providerId="AD" clId="Web-{3520FE4C-9B07-F3A7-F380-ED76D6BA6B88}" dt="2023-10-31T14:54:49.517" v="14"/>
          <ac:spMkLst>
            <pc:docMk/>
            <pc:sldMk cId="3148651069" sldId="257"/>
            <ac:spMk id="2" creationId="{E5AE8166-0B62-68CB-454D-B385EA31967E}"/>
          </ac:spMkLst>
        </pc:spChg>
        <pc:spChg chg="mod ord">
          <ac:chgData name="Simona Baerel (2234815)" userId="S::2234815@student.uwtsd.ac.uk::8f64952d-b02a-4c2a-979f-7f895eacd706" providerId="AD" clId="Web-{3520FE4C-9B07-F3A7-F380-ED76D6BA6B88}" dt="2023-10-31T14:54:49.517" v="14"/>
          <ac:spMkLst>
            <pc:docMk/>
            <pc:sldMk cId="3148651069" sldId="257"/>
            <ac:spMk id="437" creationId="{FB51A0D8-9174-70B5-8F71-0601436E61BA}"/>
          </ac:spMkLst>
        </pc:spChg>
        <pc:spChg chg="add del">
          <ac:chgData name="Simona Baerel (2234815)" userId="S::2234815@student.uwtsd.ac.uk::8f64952d-b02a-4c2a-979f-7f895eacd706" providerId="AD" clId="Web-{3520FE4C-9B07-F3A7-F380-ED76D6BA6B88}" dt="2023-10-31T14:53:41.046" v="3"/>
          <ac:spMkLst>
            <pc:docMk/>
            <pc:sldMk cId="3148651069" sldId="257"/>
            <ac:spMk id="464" creationId="{E6501E79-7616-491F-BFD0-442862FBCB27}"/>
          </ac:spMkLst>
        </pc:spChg>
        <pc:spChg chg="del">
          <ac:chgData name="Simona Baerel (2234815)" userId="S::2234815@student.uwtsd.ac.uk::8f64952d-b02a-4c2a-979f-7f895eacd706" providerId="AD" clId="Web-{3520FE4C-9B07-F3A7-F380-ED76D6BA6B88}" dt="2023-10-31T14:52:39.527" v="0"/>
          <ac:spMkLst>
            <pc:docMk/>
            <pc:sldMk cId="3148651069" sldId="257"/>
            <ac:spMk id="474" creationId="{572F6A24-139E-4EB5-86D2-431F42EF85CB}"/>
          </ac:spMkLst>
        </pc:spChg>
        <pc:spChg chg="del">
          <ac:chgData name="Simona Baerel (2234815)" userId="S::2234815@student.uwtsd.ac.uk::8f64952d-b02a-4c2a-979f-7f895eacd706" providerId="AD" clId="Web-{3520FE4C-9B07-F3A7-F380-ED76D6BA6B88}" dt="2023-10-31T14:52:39.527" v="0"/>
          <ac:spMkLst>
            <pc:docMk/>
            <pc:sldMk cId="3148651069" sldId="257"/>
            <ac:spMk id="480" creationId="{C9DA5B05-DD14-4860-AC45-02A8D2EE1AA5}"/>
          </ac:spMkLst>
        </pc:spChg>
        <pc:spChg chg="add del">
          <ac:chgData name="Simona Baerel (2234815)" userId="S::2234815@student.uwtsd.ac.uk::8f64952d-b02a-4c2a-979f-7f895eacd706" providerId="AD" clId="Web-{3520FE4C-9B07-F3A7-F380-ED76D6BA6B88}" dt="2023-10-31T14:54:13.391" v="9"/>
          <ac:spMkLst>
            <pc:docMk/>
            <pc:sldMk cId="3148651069" sldId="257"/>
            <ac:spMk id="486" creationId="{68C945D9-9088-489B-BE23-4A8496989368}"/>
          </ac:spMkLst>
        </pc:spChg>
        <pc:spChg chg="add del">
          <ac:chgData name="Simona Baerel (2234815)" userId="S::2234815@student.uwtsd.ac.uk::8f64952d-b02a-4c2a-979f-7f895eacd706" providerId="AD" clId="Web-{3520FE4C-9B07-F3A7-F380-ED76D6BA6B88}" dt="2023-10-31T14:54:49.439" v="13"/>
          <ac:spMkLst>
            <pc:docMk/>
            <pc:sldMk cId="3148651069" sldId="257"/>
            <ac:spMk id="497" creationId="{48BD01B2-D5F2-4FD5-A92B-46EEB1071645}"/>
          </ac:spMkLst>
        </pc:spChg>
        <pc:spChg chg="add">
          <ac:chgData name="Simona Baerel (2234815)" userId="S::2234815@student.uwtsd.ac.uk::8f64952d-b02a-4c2a-979f-7f895eacd706" providerId="AD" clId="Web-{3520FE4C-9B07-F3A7-F380-ED76D6BA6B88}" dt="2023-10-31T14:54:49.517" v="14"/>
          <ac:spMkLst>
            <pc:docMk/>
            <pc:sldMk cId="3148651069" sldId="257"/>
            <ac:spMk id="516" creationId="{9D6700F0-A132-4E69-86EC-E22266569F90}"/>
          </ac:spMkLst>
        </pc:spChg>
        <pc:grpChg chg="del">
          <ac:chgData name="Simona Baerel (2234815)" userId="S::2234815@student.uwtsd.ac.uk::8f64952d-b02a-4c2a-979f-7f895eacd706" providerId="AD" clId="Web-{3520FE4C-9B07-F3A7-F380-ED76D6BA6B88}" dt="2023-10-31T14:52:39.527" v="0"/>
          <ac:grpSpMkLst>
            <pc:docMk/>
            <pc:sldMk cId="3148651069" sldId="257"/>
            <ac:grpSpMk id="447" creationId="{DFB5D1BB-0703-437B-BD1E-1D07F8A2730B}"/>
          </ac:grpSpMkLst>
        </pc:grpChg>
        <pc:grpChg chg="del">
          <ac:chgData name="Simona Baerel (2234815)" userId="S::2234815@student.uwtsd.ac.uk::8f64952d-b02a-4c2a-979f-7f895eacd706" providerId="AD" clId="Web-{3520FE4C-9B07-F3A7-F380-ED76D6BA6B88}" dt="2023-10-31T14:52:39.527" v="0"/>
          <ac:grpSpMkLst>
            <pc:docMk/>
            <pc:sldMk cId="3148651069" sldId="257"/>
            <ac:grpSpMk id="475" creationId="{3963AE85-BE5D-4975-BACF-DDDCC9C2ACDE}"/>
          </ac:grpSpMkLst>
        </pc:grpChg>
        <pc:grpChg chg="add del">
          <ac:chgData name="Simona Baerel (2234815)" userId="S::2234815@student.uwtsd.ac.uk::8f64952d-b02a-4c2a-979f-7f895eacd706" providerId="AD" clId="Web-{3520FE4C-9B07-F3A7-F380-ED76D6BA6B88}" dt="2023-10-31T14:54:49.439" v="13"/>
          <ac:grpSpMkLst>
            <pc:docMk/>
            <pc:sldMk cId="3148651069" sldId="257"/>
            <ac:grpSpMk id="498" creationId="{41CD82CF-1A53-4F19-B2AD-B6A316FC65D5}"/>
          </ac:grpSpMkLst>
        </pc:grpChg>
        <pc:picChg chg="mod ord">
          <ac:chgData name="Simona Baerel (2234815)" userId="S::2234815@student.uwtsd.ac.uk::8f64952d-b02a-4c2a-979f-7f895eacd706" providerId="AD" clId="Web-{3520FE4C-9B07-F3A7-F380-ED76D6BA6B88}" dt="2023-10-31T14:54:49.517" v="14"/>
          <ac:picMkLst>
            <pc:docMk/>
            <pc:sldMk cId="3148651069" sldId="257"/>
            <ac:picMk id="394" creationId="{54EFCDE5-EDAC-ED64-EB54-55972137E8AD}"/>
          </ac:picMkLst>
        </pc:picChg>
        <pc:picChg chg="add del">
          <ac:chgData name="Simona Baerel (2234815)" userId="S::2234815@student.uwtsd.ac.uk::8f64952d-b02a-4c2a-979f-7f895eacd706" providerId="AD" clId="Web-{3520FE4C-9B07-F3A7-F380-ED76D6BA6B88}" dt="2023-10-31T14:53:41.046" v="3"/>
          <ac:picMkLst>
            <pc:docMk/>
            <pc:sldMk cId="3148651069" sldId="257"/>
            <ac:picMk id="445" creationId="{6FDF4ADC-C44A-4C41-B974-6F4B3C7223CD}"/>
          </ac:picMkLst>
        </pc:picChg>
        <pc:picChg chg="add del">
          <ac:chgData name="Simona Baerel (2234815)" userId="S::2234815@student.uwtsd.ac.uk::8f64952d-b02a-4c2a-979f-7f895eacd706" providerId="AD" clId="Web-{3520FE4C-9B07-F3A7-F380-ED76D6BA6B88}" dt="2023-10-31T14:53:41.046" v="3"/>
          <ac:picMkLst>
            <pc:docMk/>
            <pc:sldMk cId="3148651069" sldId="257"/>
            <ac:picMk id="451" creationId="{23CC1DB7-CD19-47F3-A822-00E42A543CD5}"/>
          </ac:picMkLst>
        </pc:picChg>
        <pc:picChg chg="add del">
          <ac:chgData name="Simona Baerel (2234815)" userId="S::2234815@student.uwtsd.ac.uk::8f64952d-b02a-4c2a-979f-7f895eacd706" providerId="AD" clId="Web-{3520FE4C-9B07-F3A7-F380-ED76D6BA6B88}" dt="2023-10-31T14:53:48.437" v="5"/>
          <ac:picMkLst>
            <pc:docMk/>
            <pc:sldMk cId="3148651069" sldId="257"/>
            <ac:picMk id="478" creationId="{54173A58-B122-4342-8641-2C7187495DC5}"/>
          </ac:picMkLst>
        </pc:picChg>
        <pc:picChg chg="add del">
          <ac:chgData name="Simona Baerel (2234815)" userId="S::2234815@student.uwtsd.ac.uk::8f64952d-b02a-4c2a-979f-7f895eacd706" providerId="AD" clId="Web-{3520FE4C-9B07-F3A7-F380-ED76D6BA6B88}" dt="2023-10-31T14:54:09.250" v="7"/>
          <ac:picMkLst>
            <pc:docMk/>
            <pc:sldMk cId="3148651069" sldId="257"/>
            <ac:picMk id="481" creationId="{54173A58-B122-4342-8641-2C7187495DC5}"/>
          </ac:picMkLst>
        </pc:picChg>
        <pc:picChg chg="add del">
          <ac:chgData name="Simona Baerel (2234815)" userId="S::2234815@student.uwtsd.ac.uk::8f64952d-b02a-4c2a-979f-7f895eacd706" providerId="AD" clId="Web-{3520FE4C-9B07-F3A7-F380-ED76D6BA6B88}" dt="2023-10-31T14:54:13.391" v="9"/>
          <ac:picMkLst>
            <pc:docMk/>
            <pc:sldMk cId="3148651069" sldId="257"/>
            <ac:picMk id="484" creationId="{54173A58-B122-4342-8641-2C7187495DC5}"/>
          </ac:picMkLst>
        </pc:picChg>
        <pc:picChg chg="add del">
          <ac:chgData name="Simona Baerel (2234815)" userId="S::2234815@student.uwtsd.ac.uk::8f64952d-b02a-4c2a-979f-7f895eacd706" providerId="AD" clId="Web-{3520FE4C-9B07-F3A7-F380-ED76D6BA6B88}" dt="2023-10-31T14:54:13.391" v="9"/>
          <ac:picMkLst>
            <pc:docMk/>
            <pc:sldMk cId="3148651069" sldId="257"/>
            <ac:picMk id="487" creationId="{74E2F94E-6F85-4704-9E1C-0DF5F1D8A7AF}"/>
          </ac:picMkLst>
        </pc:picChg>
        <pc:picChg chg="add del">
          <ac:chgData name="Simona Baerel (2234815)" userId="S::2234815@student.uwtsd.ac.uk::8f64952d-b02a-4c2a-979f-7f895eacd706" providerId="AD" clId="Web-{3520FE4C-9B07-F3A7-F380-ED76D6BA6B88}" dt="2023-10-31T14:54:22.500" v="11"/>
          <ac:picMkLst>
            <pc:docMk/>
            <pc:sldMk cId="3148651069" sldId="257"/>
            <ac:picMk id="490" creationId="{6FDF4ADC-C44A-4C41-B974-6F4B3C7223CD}"/>
          </ac:picMkLst>
        </pc:picChg>
        <pc:picChg chg="add del">
          <ac:chgData name="Simona Baerel (2234815)" userId="S::2234815@student.uwtsd.ac.uk::8f64952d-b02a-4c2a-979f-7f895eacd706" providerId="AD" clId="Web-{3520FE4C-9B07-F3A7-F380-ED76D6BA6B88}" dt="2023-10-31T14:54:22.500" v="11"/>
          <ac:picMkLst>
            <pc:docMk/>
            <pc:sldMk cId="3148651069" sldId="257"/>
            <ac:picMk id="492" creationId="{292E7AF0-A589-43B3-A1DE-8807EC76976B}"/>
          </ac:picMkLst>
        </pc:picChg>
        <pc:picChg chg="add del">
          <ac:chgData name="Simona Baerel (2234815)" userId="S::2234815@student.uwtsd.ac.uk::8f64952d-b02a-4c2a-979f-7f895eacd706" providerId="AD" clId="Web-{3520FE4C-9B07-F3A7-F380-ED76D6BA6B88}" dt="2023-10-31T14:54:49.439" v="13"/>
          <ac:picMkLst>
            <pc:docMk/>
            <pc:sldMk cId="3148651069" sldId="257"/>
            <ac:picMk id="495" creationId="{54173A58-B122-4342-8641-2C7187495DC5}"/>
          </ac:picMkLst>
        </pc:picChg>
        <pc:picChg chg="add">
          <ac:chgData name="Simona Baerel (2234815)" userId="S::2234815@student.uwtsd.ac.uk::8f64952d-b02a-4c2a-979f-7f895eacd706" providerId="AD" clId="Web-{3520FE4C-9B07-F3A7-F380-ED76D6BA6B88}" dt="2023-10-31T14:54:49.517" v="14"/>
          <ac:picMkLst>
            <pc:docMk/>
            <pc:sldMk cId="3148651069" sldId="257"/>
            <ac:picMk id="513" creationId="{6FDF4ADC-C44A-4C41-B974-6F4B3C7223CD}"/>
          </ac:picMkLst>
        </pc:picChg>
        <pc:picChg chg="add">
          <ac:chgData name="Simona Baerel (2234815)" userId="S::2234815@student.uwtsd.ac.uk::8f64952d-b02a-4c2a-979f-7f895eacd706" providerId="AD" clId="Web-{3520FE4C-9B07-F3A7-F380-ED76D6BA6B88}" dt="2023-10-31T14:54:49.517" v="14"/>
          <ac:picMkLst>
            <pc:docMk/>
            <pc:sldMk cId="3148651069" sldId="257"/>
            <ac:picMk id="515" creationId="{71DC4032-1EBF-43F0-A045-DA2EC28F7E46}"/>
          </ac:picMkLst>
        </pc:picChg>
        <pc:cxnChg chg="add del">
          <ac:chgData name="Simona Baerel (2234815)" userId="S::2234815@student.uwtsd.ac.uk::8f64952d-b02a-4c2a-979f-7f895eacd706" providerId="AD" clId="Web-{3520FE4C-9B07-F3A7-F380-ED76D6BA6B88}" dt="2023-10-31T14:53:41.046" v="3"/>
          <ac:cxnSpMkLst>
            <pc:docMk/>
            <pc:sldMk cId="3148651069" sldId="257"/>
            <ac:cxnSpMk id="449" creationId="{89CCCE17-8DAC-44EB-9D15-03C32E7D256F}"/>
          </ac:cxnSpMkLst>
        </pc:cxnChg>
        <pc:cxnChg chg="del">
          <ac:chgData name="Simona Baerel (2234815)" userId="S::2234815@student.uwtsd.ac.uk::8f64952d-b02a-4c2a-979f-7f895eacd706" providerId="AD" clId="Web-{3520FE4C-9B07-F3A7-F380-ED76D6BA6B88}" dt="2023-10-31T14:52:39.527" v="0"/>
          <ac:cxnSpMkLst>
            <pc:docMk/>
            <pc:sldMk cId="3148651069" sldId="257"/>
            <ac:cxnSpMk id="460" creationId="{36BE37AC-AD36-4C42-9B8C-C5500F4E7C63}"/>
          </ac:cxnSpMkLst>
        </pc:cxnChg>
        <pc:cxnChg chg="del">
          <ac:chgData name="Simona Baerel (2234815)" userId="S::2234815@student.uwtsd.ac.uk::8f64952d-b02a-4c2a-979f-7f895eacd706" providerId="AD" clId="Web-{3520FE4C-9B07-F3A7-F380-ED76D6BA6B88}" dt="2023-10-31T14:52:39.527" v="0"/>
          <ac:cxnSpMkLst>
            <pc:docMk/>
            <pc:sldMk cId="3148651069" sldId="257"/>
            <ac:cxnSpMk id="473" creationId="{883F92AF-2403-4558-B1D7-72130A1E4BC7}"/>
          </ac:cxnSpMkLst>
        </pc:cxnChg>
        <pc:cxnChg chg="add del">
          <ac:chgData name="Simona Baerel (2234815)" userId="S::2234815@student.uwtsd.ac.uk::8f64952d-b02a-4c2a-979f-7f895eacd706" providerId="AD" clId="Web-{3520FE4C-9B07-F3A7-F380-ED76D6BA6B88}" dt="2023-10-31T14:53:41.046" v="3"/>
          <ac:cxnSpMkLst>
            <pc:docMk/>
            <pc:sldMk cId="3148651069" sldId="257"/>
            <ac:cxnSpMk id="476" creationId="{3AD75F65-EDBA-4B97-8A4E-614B489DB269}"/>
          </ac:cxnSpMkLst>
        </pc:cxnChg>
        <pc:cxnChg chg="add del">
          <ac:chgData name="Simona Baerel (2234815)" userId="S::2234815@student.uwtsd.ac.uk::8f64952d-b02a-4c2a-979f-7f895eacd706" providerId="AD" clId="Web-{3520FE4C-9B07-F3A7-F380-ED76D6BA6B88}" dt="2023-10-31T14:53:48.437" v="5"/>
          <ac:cxnSpMkLst>
            <pc:docMk/>
            <pc:sldMk cId="3148651069" sldId="257"/>
            <ac:cxnSpMk id="479" creationId="{9E3E38EB-06F9-40C9-B3E2-7CC1363B99EB}"/>
          </ac:cxnSpMkLst>
        </pc:cxnChg>
        <pc:cxnChg chg="add del">
          <ac:chgData name="Simona Baerel (2234815)" userId="S::2234815@student.uwtsd.ac.uk::8f64952d-b02a-4c2a-979f-7f895eacd706" providerId="AD" clId="Web-{3520FE4C-9B07-F3A7-F380-ED76D6BA6B88}" dt="2023-10-31T14:54:09.250" v="7"/>
          <ac:cxnSpMkLst>
            <pc:docMk/>
            <pc:sldMk cId="3148651069" sldId="257"/>
            <ac:cxnSpMk id="482" creationId="{9E3E38EB-06F9-40C9-B3E2-7CC1363B99EB}"/>
          </ac:cxnSpMkLst>
        </pc:cxnChg>
        <pc:cxnChg chg="add del">
          <ac:chgData name="Simona Baerel (2234815)" userId="S::2234815@student.uwtsd.ac.uk::8f64952d-b02a-4c2a-979f-7f895eacd706" providerId="AD" clId="Web-{3520FE4C-9B07-F3A7-F380-ED76D6BA6B88}" dt="2023-10-31T14:54:13.391" v="9"/>
          <ac:cxnSpMkLst>
            <pc:docMk/>
            <pc:sldMk cId="3148651069" sldId="257"/>
            <ac:cxnSpMk id="485" creationId="{9E3E38EB-06F9-40C9-B3E2-7CC1363B99EB}"/>
          </ac:cxnSpMkLst>
        </pc:cxnChg>
        <pc:cxnChg chg="add del">
          <ac:chgData name="Simona Baerel (2234815)" userId="S::2234815@student.uwtsd.ac.uk::8f64952d-b02a-4c2a-979f-7f895eacd706" providerId="AD" clId="Web-{3520FE4C-9B07-F3A7-F380-ED76D6BA6B88}" dt="2023-10-31T14:54:13.391" v="9"/>
          <ac:cxnSpMkLst>
            <pc:docMk/>
            <pc:sldMk cId="3148651069" sldId="257"/>
            <ac:cxnSpMk id="488" creationId="{BF9964B6-92C0-433B-B227-66CE931389AE}"/>
          </ac:cxnSpMkLst>
        </pc:cxnChg>
        <pc:cxnChg chg="add del">
          <ac:chgData name="Simona Baerel (2234815)" userId="S::2234815@student.uwtsd.ac.uk::8f64952d-b02a-4c2a-979f-7f895eacd706" providerId="AD" clId="Web-{3520FE4C-9B07-F3A7-F380-ED76D6BA6B88}" dt="2023-10-31T14:54:22.500" v="11"/>
          <ac:cxnSpMkLst>
            <pc:docMk/>
            <pc:sldMk cId="3148651069" sldId="257"/>
            <ac:cxnSpMk id="491" creationId="{89CCCE17-8DAC-44EB-9D15-03C32E7D256F}"/>
          </ac:cxnSpMkLst>
        </pc:cxnChg>
        <pc:cxnChg chg="add del">
          <ac:chgData name="Simona Baerel (2234815)" userId="S::2234815@student.uwtsd.ac.uk::8f64952d-b02a-4c2a-979f-7f895eacd706" providerId="AD" clId="Web-{3520FE4C-9B07-F3A7-F380-ED76D6BA6B88}" dt="2023-10-31T14:54:22.500" v="11"/>
          <ac:cxnSpMkLst>
            <pc:docMk/>
            <pc:sldMk cId="3148651069" sldId="257"/>
            <ac:cxnSpMk id="493" creationId="{29BCDD02-D5E3-4D30-8587-66036C8910BF}"/>
          </ac:cxnSpMkLst>
        </pc:cxnChg>
        <pc:cxnChg chg="add del">
          <ac:chgData name="Simona Baerel (2234815)" userId="S::2234815@student.uwtsd.ac.uk::8f64952d-b02a-4c2a-979f-7f895eacd706" providerId="AD" clId="Web-{3520FE4C-9B07-F3A7-F380-ED76D6BA6B88}" dt="2023-10-31T14:54:49.439" v="13"/>
          <ac:cxnSpMkLst>
            <pc:docMk/>
            <pc:sldMk cId="3148651069" sldId="257"/>
            <ac:cxnSpMk id="496" creationId="{9E3E38EB-06F9-40C9-B3E2-7CC1363B99EB}"/>
          </ac:cxnSpMkLst>
        </pc:cxnChg>
        <pc:cxnChg chg="add del">
          <ac:chgData name="Simona Baerel (2234815)" userId="S::2234815@student.uwtsd.ac.uk::8f64952d-b02a-4c2a-979f-7f895eacd706" providerId="AD" clId="Web-{3520FE4C-9B07-F3A7-F380-ED76D6BA6B88}" dt="2023-10-31T14:54:49.439" v="13"/>
          <ac:cxnSpMkLst>
            <pc:docMk/>
            <pc:sldMk cId="3148651069" sldId="257"/>
            <ac:cxnSpMk id="511" creationId="{3BE801CC-21FA-4F4A-8FB6-13E81903EBC9}"/>
          </ac:cxnSpMkLst>
        </pc:cxnChg>
        <pc:cxnChg chg="add">
          <ac:chgData name="Simona Baerel (2234815)" userId="S::2234815@student.uwtsd.ac.uk::8f64952d-b02a-4c2a-979f-7f895eacd706" providerId="AD" clId="Web-{3520FE4C-9B07-F3A7-F380-ED76D6BA6B88}" dt="2023-10-31T14:54:49.517" v="14"/>
          <ac:cxnSpMkLst>
            <pc:docMk/>
            <pc:sldMk cId="3148651069" sldId="257"/>
            <ac:cxnSpMk id="514" creationId="{89CCCE17-8DAC-44EB-9D15-03C32E7D256F}"/>
          </ac:cxnSpMkLst>
        </pc:cxnChg>
        <pc:cxnChg chg="add">
          <ac:chgData name="Simona Baerel (2234815)" userId="S::2234815@student.uwtsd.ac.uk::8f64952d-b02a-4c2a-979f-7f895eacd706" providerId="AD" clId="Web-{3520FE4C-9B07-F3A7-F380-ED76D6BA6B88}" dt="2023-10-31T14:54:49.517" v="14"/>
          <ac:cxnSpMkLst>
            <pc:docMk/>
            <pc:sldMk cId="3148651069" sldId="257"/>
            <ac:cxnSpMk id="517" creationId="{0C9EF08C-0CEB-490B-BB65-480687C1B3D2}"/>
          </ac:cxnSpMkLst>
        </pc:cxnChg>
      </pc:sldChg>
      <pc:sldChg chg="addSp delSp modSp mod setBg modClrScheme setClrOvrMap delDesignElem chgLayout">
        <pc:chgData name="Simona Baerel (2234815)" userId="S::2234815@student.uwtsd.ac.uk::8f64952d-b02a-4c2a-979f-7f895eacd706" providerId="AD" clId="Web-{3520FE4C-9B07-F3A7-F380-ED76D6BA6B88}" dt="2023-10-31T14:57:53.822" v="35" actId="20577"/>
        <pc:sldMkLst>
          <pc:docMk/>
          <pc:sldMk cId="1769902544" sldId="258"/>
        </pc:sldMkLst>
        <pc:spChg chg="mod ord">
          <ac:chgData name="Simona Baerel (2234815)" userId="S::2234815@student.uwtsd.ac.uk::8f64952d-b02a-4c2a-979f-7f895eacd706" providerId="AD" clId="Web-{3520FE4C-9B07-F3A7-F380-ED76D6BA6B88}" dt="2023-10-31T14:56:43.553" v="31"/>
          <ac:spMkLst>
            <pc:docMk/>
            <pc:sldMk cId="1769902544" sldId="258"/>
            <ac:spMk id="2" creationId="{6DAD3243-5619-69F8-E6C0-D1D11C674208}"/>
          </ac:spMkLst>
        </pc:spChg>
        <pc:spChg chg="del">
          <ac:chgData name="Simona Baerel (2234815)" userId="S::2234815@student.uwtsd.ac.uk::8f64952d-b02a-4c2a-979f-7f895eacd706" providerId="AD" clId="Web-{3520FE4C-9B07-F3A7-F380-ED76D6BA6B88}" dt="2023-10-31T14:52:39.527" v="0"/>
          <ac:spMkLst>
            <pc:docMk/>
            <pc:sldMk cId="1769902544" sldId="258"/>
            <ac:spMk id="129" creationId="{5EB8E3BF-F464-4900-8994-851061A9AD60}"/>
          </ac:spMkLst>
        </pc:spChg>
        <pc:spChg chg="add del">
          <ac:chgData name="Simona Baerel (2234815)" userId="S::2234815@student.uwtsd.ac.uk::8f64952d-b02a-4c2a-979f-7f895eacd706" providerId="AD" clId="Web-{3520FE4C-9B07-F3A7-F380-ED76D6BA6B88}" dt="2023-10-31T14:55:21.378" v="16"/>
          <ac:spMkLst>
            <pc:docMk/>
            <pc:sldMk cId="1769902544" sldId="258"/>
            <ac:spMk id="136" creationId="{9D6700F0-A132-4E69-86EC-E22266569F90}"/>
          </ac:spMkLst>
        </pc:spChg>
        <pc:spChg chg="add del">
          <ac:chgData name="Simona Baerel (2234815)" userId="S::2234815@student.uwtsd.ac.uk::8f64952d-b02a-4c2a-979f-7f895eacd706" providerId="AD" clId="Web-{3520FE4C-9B07-F3A7-F380-ED76D6BA6B88}" dt="2023-10-31T14:55:30.894" v="18"/>
          <ac:spMkLst>
            <pc:docMk/>
            <pc:sldMk cId="1769902544" sldId="258"/>
            <ac:spMk id="144" creationId="{9D6700F0-A132-4E69-86EC-E22266569F90}"/>
          </ac:spMkLst>
        </pc:spChg>
        <pc:spChg chg="add del">
          <ac:chgData name="Simona Baerel (2234815)" userId="S::2234815@student.uwtsd.ac.uk::8f64952d-b02a-4c2a-979f-7f895eacd706" providerId="AD" clId="Web-{3520FE4C-9B07-F3A7-F380-ED76D6BA6B88}" dt="2023-10-31T14:55:40.738" v="20"/>
          <ac:spMkLst>
            <pc:docMk/>
            <pc:sldMk cId="1769902544" sldId="258"/>
            <ac:spMk id="153" creationId="{9D6700F0-A132-4E69-86EC-E22266569F90}"/>
          </ac:spMkLst>
        </pc:spChg>
        <pc:spChg chg="add del">
          <ac:chgData name="Simona Baerel (2234815)" userId="S::2234815@student.uwtsd.ac.uk::8f64952d-b02a-4c2a-979f-7f895eacd706" providerId="AD" clId="Web-{3520FE4C-9B07-F3A7-F380-ED76D6BA6B88}" dt="2023-10-31T14:56:06.427" v="22"/>
          <ac:spMkLst>
            <pc:docMk/>
            <pc:sldMk cId="1769902544" sldId="258"/>
            <ac:spMk id="159" creationId="{124494B1-5E21-4C0D-856A-2E3832C5F623}"/>
          </ac:spMkLst>
        </pc:spChg>
        <pc:spChg chg="add del">
          <ac:chgData name="Simona Baerel (2234815)" userId="S::2234815@student.uwtsd.ac.uk::8f64952d-b02a-4c2a-979f-7f895eacd706" providerId="AD" clId="Web-{3520FE4C-9B07-F3A7-F380-ED76D6BA6B88}" dt="2023-10-31T14:56:18.927" v="24"/>
          <ac:spMkLst>
            <pc:docMk/>
            <pc:sldMk cId="1769902544" sldId="258"/>
            <ac:spMk id="177" creationId="{B7EE2057-266C-4495-B94A-C142B7BB3417}"/>
          </ac:spMkLst>
        </pc:spChg>
        <pc:spChg chg="add del">
          <ac:chgData name="Simona Baerel (2234815)" userId="S::2234815@student.uwtsd.ac.uk::8f64952d-b02a-4c2a-979f-7f895eacd706" providerId="AD" clId="Web-{3520FE4C-9B07-F3A7-F380-ED76D6BA6B88}" dt="2023-10-31T14:56:27.053" v="26"/>
          <ac:spMkLst>
            <pc:docMk/>
            <pc:sldMk cId="1769902544" sldId="258"/>
            <ac:spMk id="188" creationId="{B7EE2057-266C-4495-B94A-C142B7BB3417}"/>
          </ac:spMkLst>
        </pc:spChg>
        <pc:spChg chg="add del">
          <ac:chgData name="Simona Baerel (2234815)" userId="S::2234815@student.uwtsd.ac.uk::8f64952d-b02a-4c2a-979f-7f895eacd706" providerId="AD" clId="Web-{3520FE4C-9B07-F3A7-F380-ED76D6BA6B88}" dt="2023-10-31T14:56:37.725" v="28"/>
          <ac:spMkLst>
            <pc:docMk/>
            <pc:sldMk cId="1769902544" sldId="258"/>
            <ac:spMk id="200" creationId="{B7EE2057-266C-4495-B94A-C142B7BB3417}"/>
          </ac:spMkLst>
        </pc:spChg>
        <pc:spChg chg="add del">
          <ac:chgData name="Simona Baerel (2234815)" userId="S::2234815@student.uwtsd.ac.uk::8f64952d-b02a-4c2a-979f-7f895eacd706" providerId="AD" clId="Web-{3520FE4C-9B07-F3A7-F380-ED76D6BA6B88}" dt="2023-10-31T14:56:43.397" v="30"/>
          <ac:spMkLst>
            <pc:docMk/>
            <pc:sldMk cId="1769902544" sldId="258"/>
            <ac:spMk id="223" creationId="{5EB8E3BF-F464-4900-8994-851061A9AD60}"/>
          </ac:spMkLst>
        </pc:spChg>
        <pc:spChg chg="add">
          <ac:chgData name="Simona Baerel (2234815)" userId="S::2234815@student.uwtsd.ac.uk::8f64952d-b02a-4c2a-979f-7f895eacd706" providerId="AD" clId="Web-{3520FE4C-9B07-F3A7-F380-ED76D6BA6B88}" dt="2023-10-31T14:56:43.553" v="31"/>
          <ac:spMkLst>
            <pc:docMk/>
            <pc:sldMk cId="1769902544" sldId="258"/>
            <ac:spMk id="229" creationId="{B7EE2057-266C-4495-B94A-C142B7BB3417}"/>
          </ac:spMkLst>
        </pc:spChg>
        <pc:grpChg chg="add del">
          <ac:chgData name="Simona Baerel (2234815)" userId="S::2234815@student.uwtsd.ac.uk::8f64952d-b02a-4c2a-979f-7f895eacd706" providerId="AD" clId="Web-{3520FE4C-9B07-F3A7-F380-ED76D6BA6B88}" dt="2023-10-31T14:56:06.427" v="22"/>
          <ac:grpSpMkLst>
            <pc:docMk/>
            <pc:sldMk cId="1769902544" sldId="258"/>
            <ac:grpSpMk id="160" creationId="{20E0EA9D-974E-40D1-A3D3-C799EF3FC09D}"/>
          </ac:grpSpMkLst>
        </pc:grpChg>
        <pc:grpChg chg="add del">
          <ac:chgData name="Simona Baerel (2234815)" userId="S::2234815@student.uwtsd.ac.uk::8f64952d-b02a-4c2a-979f-7f895eacd706" providerId="AD" clId="Web-{3520FE4C-9B07-F3A7-F380-ED76D6BA6B88}" dt="2023-10-31T14:56:18.927" v="24"/>
          <ac:grpSpMkLst>
            <pc:docMk/>
            <pc:sldMk cId="1769902544" sldId="258"/>
            <ac:grpSpMk id="178" creationId="{D8F12C8B-6525-4705-B596-305DE91D9641}"/>
          </ac:grpSpMkLst>
        </pc:grpChg>
        <pc:grpChg chg="add del">
          <ac:chgData name="Simona Baerel (2234815)" userId="S::2234815@student.uwtsd.ac.uk::8f64952d-b02a-4c2a-979f-7f895eacd706" providerId="AD" clId="Web-{3520FE4C-9B07-F3A7-F380-ED76D6BA6B88}" dt="2023-10-31T14:56:27.053" v="26"/>
          <ac:grpSpMkLst>
            <pc:docMk/>
            <pc:sldMk cId="1769902544" sldId="258"/>
            <ac:grpSpMk id="189" creationId="{D8F12C8B-6525-4705-B596-305DE91D9641}"/>
          </ac:grpSpMkLst>
        </pc:grpChg>
        <pc:grpChg chg="add del">
          <ac:chgData name="Simona Baerel (2234815)" userId="S::2234815@student.uwtsd.ac.uk::8f64952d-b02a-4c2a-979f-7f895eacd706" providerId="AD" clId="Web-{3520FE4C-9B07-F3A7-F380-ED76D6BA6B88}" dt="2023-10-31T14:56:37.725" v="28"/>
          <ac:grpSpMkLst>
            <pc:docMk/>
            <pc:sldMk cId="1769902544" sldId="258"/>
            <ac:grpSpMk id="202" creationId="{D8F12C8B-6525-4705-B596-305DE91D9641}"/>
          </ac:grpSpMkLst>
        </pc:grpChg>
        <pc:grpChg chg="add">
          <ac:chgData name="Simona Baerel (2234815)" userId="S::2234815@student.uwtsd.ac.uk::8f64952d-b02a-4c2a-979f-7f895eacd706" providerId="AD" clId="Web-{3520FE4C-9B07-F3A7-F380-ED76D6BA6B88}" dt="2023-10-31T14:56:43.553" v="31"/>
          <ac:grpSpMkLst>
            <pc:docMk/>
            <pc:sldMk cId="1769902544" sldId="258"/>
            <ac:grpSpMk id="230" creationId="{D8F12C8B-6525-4705-B596-305DE91D9641}"/>
          </ac:grpSpMkLst>
        </pc:grpChg>
        <pc:graphicFrameChg chg="mod ord modGraphic">
          <ac:chgData name="Simona Baerel (2234815)" userId="S::2234815@student.uwtsd.ac.uk::8f64952d-b02a-4c2a-979f-7f895eacd706" providerId="AD" clId="Web-{3520FE4C-9B07-F3A7-F380-ED76D6BA6B88}" dt="2023-10-31T14:57:53.822" v="35" actId="20577"/>
          <ac:graphicFrameMkLst>
            <pc:docMk/>
            <pc:sldMk cId="1769902544" sldId="258"/>
            <ac:graphicFrameMk id="123" creationId="{C0DB0249-5B06-4496-B08A-4F0684747B43}"/>
          </ac:graphicFrameMkLst>
        </pc:graphicFrameChg>
        <pc:picChg chg="mod ord">
          <ac:chgData name="Simona Baerel (2234815)" userId="S::2234815@student.uwtsd.ac.uk::8f64952d-b02a-4c2a-979f-7f895eacd706" providerId="AD" clId="Web-{3520FE4C-9B07-F3A7-F380-ED76D6BA6B88}" dt="2023-10-31T14:56:43.553" v="31"/>
          <ac:picMkLst>
            <pc:docMk/>
            <pc:sldMk cId="1769902544" sldId="258"/>
            <ac:picMk id="107" creationId="{30D5CB1F-B9D1-F316-14C7-78084DB40E88}"/>
          </ac:picMkLst>
        </pc:picChg>
        <pc:picChg chg="add del">
          <ac:chgData name="Simona Baerel (2234815)" userId="S::2234815@student.uwtsd.ac.uk::8f64952d-b02a-4c2a-979f-7f895eacd706" providerId="AD" clId="Web-{3520FE4C-9B07-F3A7-F380-ED76D6BA6B88}" dt="2023-10-31T14:55:21.378" v="16"/>
          <ac:picMkLst>
            <pc:docMk/>
            <pc:sldMk cId="1769902544" sldId="258"/>
            <ac:picMk id="127" creationId="{71DC4032-1EBF-43F0-A045-DA2EC28F7E46}"/>
          </ac:picMkLst>
        </pc:picChg>
        <pc:picChg chg="add del">
          <ac:chgData name="Simona Baerel (2234815)" userId="S::2234815@student.uwtsd.ac.uk::8f64952d-b02a-4c2a-979f-7f895eacd706" providerId="AD" clId="Web-{3520FE4C-9B07-F3A7-F380-ED76D6BA6B88}" dt="2023-10-31T14:55:30.894" v="18"/>
          <ac:picMkLst>
            <pc:docMk/>
            <pc:sldMk cId="1769902544" sldId="258"/>
            <ac:picMk id="142" creationId="{71DC4032-1EBF-43F0-A045-DA2EC28F7E46}"/>
          </ac:picMkLst>
        </pc:picChg>
        <pc:picChg chg="add del">
          <ac:chgData name="Simona Baerel (2234815)" userId="S::2234815@student.uwtsd.ac.uk::8f64952d-b02a-4c2a-979f-7f895eacd706" providerId="AD" clId="Web-{3520FE4C-9B07-F3A7-F380-ED76D6BA6B88}" dt="2023-10-31T14:55:40.738" v="20"/>
          <ac:picMkLst>
            <pc:docMk/>
            <pc:sldMk cId="1769902544" sldId="258"/>
            <ac:picMk id="150" creationId="{71DC4032-1EBF-43F0-A045-DA2EC28F7E46}"/>
          </ac:picMkLst>
        </pc:picChg>
        <pc:cxnChg chg="del">
          <ac:chgData name="Simona Baerel (2234815)" userId="S::2234815@student.uwtsd.ac.uk::8f64952d-b02a-4c2a-979f-7f895eacd706" providerId="AD" clId="Web-{3520FE4C-9B07-F3A7-F380-ED76D6BA6B88}" dt="2023-10-31T14:52:39.527" v="0"/>
          <ac:cxnSpMkLst>
            <pc:docMk/>
            <pc:sldMk cId="1769902544" sldId="258"/>
            <ac:cxnSpMk id="131" creationId="{8E0602D6-3A81-42F8-AE67-1BAAFC967CB0}"/>
          </ac:cxnSpMkLst>
        </pc:cxnChg>
        <pc:cxnChg chg="add del">
          <ac:chgData name="Simona Baerel (2234815)" userId="S::2234815@student.uwtsd.ac.uk::8f64952d-b02a-4c2a-979f-7f895eacd706" providerId="AD" clId="Web-{3520FE4C-9B07-F3A7-F380-ED76D6BA6B88}" dt="2023-10-31T14:55:21.378" v="16"/>
          <ac:cxnSpMkLst>
            <pc:docMk/>
            <pc:sldMk cId="1769902544" sldId="258"/>
            <ac:cxnSpMk id="137" creationId="{0C9EF08C-0CEB-490B-BB65-480687C1B3D2}"/>
          </ac:cxnSpMkLst>
        </pc:cxnChg>
        <pc:cxnChg chg="add del">
          <ac:chgData name="Simona Baerel (2234815)" userId="S::2234815@student.uwtsd.ac.uk::8f64952d-b02a-4c2a-979f-7f895eacd706" providerId="AD" clId="Web-{3520FE4C-9B07-F3A7-F380-ED76D6BA6B88}" dt="2023-10-31T14:55:30.894" v="18"/>
          <ac:cxnSpMkLst>
            <pc:docMk/>
            <pc:sldMk cId="1769902544" sldId="258"/>
            <ac:cxnSpMk id="146" creationId="{0C9EF08C-0CEB-490B-BB65-480687C1B3D2}"/>
          </ac:cxnSpMkLst>
        </pc:cxnChg>
        <pc:cxnChg chg="add del">
          <ac:chgData name="Simona Baerel (2234815)" userId="S::2234815@student.uwtsd.ac.uk::8f64952d-b02a-4c2a-979f-7f895eacd706" providerId="AD" clId="Web-{3520FE4C-9B07-F3A7-F380-ED76D6BA6B88}" dt="2023-10-31T14:55:40.738" v="20"/>
          <ac:cxnSpMkLst>
            <pc:docMk/>
            <pc:sldMk cId="1769902544" sldId="258"/>
            <ac:cxnSpMk id="157" creationId="{0C9EF08C-0CEB-490B-BB65-480687C1B3D2}"/>
          </ac:cxnSpMkLst>
        </pc:cxnChg>
        <pc:cxnChg chg="add del">
          <ac:chgData name="Simona Baerel (2234815)" userId="S::2234815@student.uwtsd.ac.uk::8f64952d-b02a-4c2a-979f-7f895eacd706" providerId="AD" clId="Web-{3520FE4C-9B07-F3A7-F380-ED76D6BA6B88}" dt="2023-10-31T14:56:06.427" v="22"/>
          <ac:cxnSpMkLst>
            <pc:docMk/>
            <pc:sldMk cId="1769902544" sldId="258"/>
            <ac:cxnSpMk id="175" creationId="{286EC5C5-8A05-4940-85B4-8D70C50F6FB9}"/>
          </ac:cxnSpMkLst>
        </pc:cxnChg>
        <pc:cxnChg chg="add del">
          <ac:chgData name="Simona Baerel (2234815)" userId="S::2234815@student.uwtsd.ac.uk::8f64952d-b02a-4c2a-979f-7f895eacd706" providerId="AD" clId="Web-{3520FE4C-9B07-F3A7-F380-ED76D6BA6B88}" dt="2023-10-31T14:56:18.927" v="24"/>
          <ac:cxnSpMkLst>
            <pc:docMk/>
            <pc:sldMk cId="1769902544" sldId="258"/>
            <ac:cxnSpMk id="186" creationId="{684B066E-49B3-4475-B1C6-3A570F1202A1}"/>
          </ac:cxnSpMkLst>
        </pc:cxnChg>
        <pc:cxnChg chg="add del">
          <ac:chgData name="Simona Baerel (2234815)" userId="S::2234815@student.uwtsd.ac.uk::8f64952d-b02a-4c2a-979f-7f895eacd706" providerId="AD" clId="Web-{3520FE4C-9B07-F3A7-F380-ED76D6BA6B88}" dt="2023-10-31T14:56:27.053" v="26"/>
          <ac:cxnSpMkLst>
            <pc:docMk/>
            <pc:sldMk cId="1769902544" sldId="258"/>
            <ac:cxnSpMk id="198" creationId="{684B066E-49B3-4475-B1C6-3A570F1202A1}"/>
          </ac:cxnSpMkLst>
        </pc:cxnChg>
        <pc:cxnChg chg="add del">
          <ac:chgData name="Simona Baerel (2234815)" userId="S::2234815@student.uwtsd.ac.uk::8f64952d-b02a-4c2a-979f-7f895eacd706" providerId="AD" clId="Web-{3520FE4C-9B07-F3A7-F380-ED76D6BA6B88}" dt="2023-10-31T14:56:37.725" v="28"/>
          <ac:cxnSpMkLst>
            <pc:docMk/>
            <pc:sldMk cId="1769902544" sldId="258"/>
            <ac:cxnSpMk id="221" creationId="{684B066E-49B3-4475-B1C6-3A570F1202A1}"/>
          </ac:cxnSpMkLst>
        </pc:cxnChg>
        <pc:cxnChg chg="add del">
          <ac:chgData name="Simona Baerel (2234815)" userId="S::2234815@student.uwtsd.ac.uk::8f64952d-b02a-4c2a-979f-7f895eacd706" providerId="AD" clId="Web-{3520FE4C-9B07-F3A7-F380-ED76D6BA6B88}" dt="2023-10-31T14:56:43.397" v="30"/>
          <ac:cxnSpMkLst>
            <pc:docMk/>
            <pc:sldMk cId="1769902544" sldId="258"/>
            <ac:cxnSpMk id="224" creationId="{8E0602D6-3A81-42F8-AE67-1BAAFC967CB0}"/>
          </ac:cxnSpMkLst>
        </pc:cxnChg>
        <pc:cxnChg chg="add">
          <ac:chgData name="Simona Baerel (2234815)" userId="S::2234815@student.uwtsd.ac.uk::8f64952d-b02a-4c2a-979f-7f895eacd706" providerId="AD" clId="Web-{3520FE4C-9B07-F3A7-F380-ED76D6BA6B88}" dt="2023-10-31T14:56:43.553" v="31"/>
          <ac:cxnSpMkLst>
            <pc:docMk/>
            <pc:sldMk cId="1769902544" sldId="258"/>
            <ac:cxnSpMk id="238" creationId="{684B066E-49B3-4475-B1C6-3A570F1202A1}"/>
          </ac:cxnSpMkLst>
        </pc:cxnChg>
      </pc:sldChg>
      <pc:sldChg chg="addSp delSp modSp mod setBg modClrScheme setClrOvrMap delDesignElem chgLayout">
        <pc:chgData name="Simona Baerel (2234815)" userId="S::2234815@student.uwtsd.ac.uk::8f64952d-b02a-4c2a-979f-7f895eacd706" providerId="AD" clId="Web-{3520FE4C-9B07-F3A7-F380-ED76D6BA6B88}" dt="2023-10-31T15:00:09.859" v="48" actId="20577"/>
        <pc:sldMkLst>
          <pc:docMk/>
          <pc:sldMk cId="298879458" sldId="259"/>
        </pc:sldMkLst>
        <pc:spChg chg="mod ord">
          <ac:chgData name="Simona Baerel (2234815)" userId="S::2234815@student.uwtsd.ac.uk::8f64952d-b02a-4c2a-979f-7f895eacd706" providerId="AD" clId="Web-{3520FE4C-9B07-F3A7-F380-ED76D6BA6B88}" dt="2023-10-31T14:59:28.060" v="46"/>
          <ac:spMkLst>
            <pc:docMk/>
            <pc:sldMk cId="298879458" sldId="259"/>
            <ac:spMk id="2" creationId="{61EEB79E-93DB-14F3-6112-D3214B2AADCB}"/>
          </ac:spMkLst>
        </pc:spChg>
        <pc:spChg chg="add del">
          <ac:chgData name="Simona Baerel (2234815)" userId="S::2234815@student.uwtsd.ac.uk::8f64952d-b02a-4c2a-979f-7f895eacd706" providerId="AD" clId="Web-{3520FE4C-9B07-F3A7-F380-ED76D6BA6B88}" dt="2023-10-31T14:58:17.823" v="37"/>
          <ac:spMkLst>
            <pc:docMk/>
            <pc:sldMk cId="298879458" sldId="259"/>
            <ac:spMk id="168" creationId="{124494B1-5E21-4C0D-856A-2E3832C5F623}"/>
          </ac:spMkLst>
        </pc:spChg>
        <pc:spChg chg="add del">
          <ac:chgData name="Simona Baerel (2234815)" userId="S::2234815@student.uwtsd.ac.uk::8f64952d-b02a-4c2a-979f-7f895eacd706" providerId="AD" clId="Web-{3520FE4C-9B07-F3A7-F380-ED76D6BA6B88}" dt="2023-10-31T14:58:36.261" v="39"/>
          <ac:spMkLst>
            <pc:docMk/>
            <pc:sldMk cId="298879458" sldId="259"/>
            <ac:spMk id="220" creationId="{124494B1-5E21-4C0D-856A-2E3832C5F623}"/>
          </ac:spMkLst>
        </pc:spChg>
        <pc:spChg chg="add del">
          <ac:chgData name="Simona Baerel (2234815)" userId="S::2234815@student.uwtsd.ac.uk::8f64952d-b02a-4c2a-979f-7f895eacd706" providerId="AD" clId="Web-{3520FE4C-9B07-F3A7-F380-ED76D6BA6B88}" dt="2023-10-31T14:59:02.903" v="41"/>
          <ac:spMkLst>
            <pc:docMk/>
            <pc:sldMk cId="298879458" sldId="259"/>
            <ac:spMk id="243" creationId="{124494B1-5E21-4C0D-856A-2E3832C5F623}"/>
          </ac:spMkLst>
        </pc:spChg>
        <pc:spChg chg="add del">
          <ac:chgData name="Simona Baerel (2234815)" userId="S::2234815@student.uwtsd.ac.uk::8f64952d-b02a-4c2a-979f-7f895eacd706" providerId="AD" clId="Web-{3520FE4C-9B07-F3A7-F380-ED76D6BA6B88}" dt="2023-10-31T14:59:18.638" v="43"/>
          <ac:spMkLst>
            <pc:docMk/>
            <pc:sldMk cId="298879458" sldId="259"/>
            <ac:spMk id="259" creationId="{B7EE2057-266C-4495-B94A-C142B7BB3417}"/>
          </ac:spMkLst>
        </pc:spChg>
        <pc:spChg chg="del">
          <ac:chgData name="Simona Baerel (2234815)" userId="S::2234815@student.uwtsd.ac.uk::8f64952d-b02a-4c2a-979f-7f895eacd706" providerId="AD" clId="Web-{3520FE4C-9B07-F3A7-F380-ED76D6BA6B88}" dt="2023-10-31T14:52:39.527" v="0"/>
          <ac:spMkLst>
            <pc:docMk/>
            <pc:sldMk cId="298879458" sldId="259"/>
            <ac:spMk id="270" creationId="{0B78BE18-6882-4FAA-BC8C-CA216E963816}"/>
          </ac:spMkLst>
        </pc:spChg>
        <pc:spChg chg="del">
          <ac:chgData name="Simona Baerel (2234815)" userId="S::2234815@student.uwtsd.ac.uk::8f64952d-b02a-4c2a-979f-7f895eacd706" providerId="AD" clId="Web-{3520FE4C-9B07-F3A7-F380-ED76D6BA6B88}" dt="2023-10-31T14:52:39.527" v="0"/>
          <ac:spMkLst>
            <pc:docMk/>
            <pc:sldMk cId="298879458" sldId="259"/>
            <ac:spMk id="271" creationId="{1A34F12D-8C0F-46CA-9F4A-D56193C37E3A}"/>
          </ac:spMkLst>
        </pc:spChg>
        <pc:spChg chg="del">
          <ac:chgData name="Simona Baerel (2234815)" userId="S::2234815@student.uwtsd.ac.uk::8f64952d-b02a-4c2a-979f-7f895eacd706" providerId="AD" clId="Web-{3520FE4C-9B07-F3A7-F380-ED76D6BA6B88}" dt="2023-10-31T14:52:39.527" v="0"/>
          <ac:spMkLst>
            <pc:docMk/>
            <pc:sldMk cId="298879458" sldId="259"/>
            <ac:spMk id="272" creationId="{F3838012-22B6-4303-8F29-04E1419B3A57}"/>
          </ac:spMkLst>
        </pc:spChg>
        <pc:spChg chg="add del">
          <ac:chgData name="Simona Baerel (2234815)" userId="S::2234815@student.uwtsd.ac.uk::8f64952d-b02a-4c2a-979f-7f895eacd706" providerId="AD" clId="Web-{3520FE4C-9B07-F3A7-F380-ED76D6BA6B88}" dt="2023-10-31T14:59:27.888" v="45"/>
          <ac:spMkLst>
            <pc:docMk/>
            <pc:sldMk cId="298879458" sldId="259"/>
            <ac:spMk id="277" creationId="{68C945D9-9088-489B-BE23-4A8496989368}"/>
          </ac:spMkLst>
        </pc:spChg>
        <pc:spChg chg="add">
          <ac:chgData name="Simona Baerel (2234815)" userId="S::2234815@student.uwtsd.ac.uk::8f64952d-b02a-4c2a-979f-7f895eacd706" providerId="AD" clId="Web-{3520FE4C-9B07-F3A7-F380-ED76D6BA6B88}" dt="2023-10-31T14:59:28.060" v="46"/>
          <ac:spMkLst>
            <pc:docMk/>
            <pc:sldMk cId="298879458" sldId="259"/>
            <ac:spMk id="283" creationId="{68C945D9-9088-489B-BE23-4A8496989368}"/>
          </ac:spMkLst>
        </pc:spChg>
        <pc:grpChg chg="add del">
          <ac:chgData name="Simona Baerel (2234815)" userId="S::2234815@student.uwtsd.ac.uk::8f64952d-b02a-4c2a-979f-7f895eacd706" providerId="AD" clId="Web-{3520FE4C-9B07-F3A7-F380-ED76D6BA6B88}" dt="2023-10-31T14:58:17.823" v="37"/>
          <ac:grpSpMkLst>
            <pc:docMk/>
            <pc:sldMk cId="298879458" sldId="259"/>
            <ac:grpSpMk id="182" creationId="{20E0EA9D-974E-40D1-A3D3-C799EF3FC09D}"/>
          </ac:grpSpMkLst>
        </pc:grpChg>
        <pc:grpChg chg="add del">
          <ac:chgData name="Simona Baerel (2234815)" userId="S::2234815@student.uwtsd.ac.uk::8f64952d-b02a-4c2a-979f-7f895eacd706" providerId="AD" clId="Web-{3520FE4C-9B07-F3A7-F380-ED76D6BA6B88}" dt="2023-10-31T14:58:36.261" v="39"/>
          <ac:grpSpMkLst>
            <pc:docMk/>
            <pc:sldMk cId="298879458" sldId="259"/>
            <ac:grpSpMk id="227" creationId="{20E0EA9D-974E-40D1-A3D3-C799EF3FC09D}"/>
          </ac:grpSpMkLst>
        </pc:grpChg>
        <pc:grpChg chg="add del">
          <ac:chgData name="Simona Baerel (2234815)" userId="S::2234815@student.uwtsd.ac.uk::8f64952d-b02a-4c2a-979f-7f895eacd706" providerId="AD" clId="Web-{3520FE4C-9B07-F3A7-F380-ED76D6BA6B88}" dt="2023-10-31T14:59:02.903" v="41"/>
          <ac:grpSpMkLst>
            <pc:docMk/>
            <pc:sldMk cId="298879458" sldId="259"/>
            <ac:grpSpMk id="244" creationId="{20E0EA9D-974E-40D1-A3D3-C799EF3FC09D}"/>
          </ac:grpSpMkLst>
        </pc:grpChg>
        <pc:grpChg chg="add del">
          <ac:chgData name="Simona Baerel (2234815)" userId="S::2234815@student.uwtsd.ac.uk::8f64952d-b02a-4c2a-979f-7f895eacd706" providerId="AD" clId="Web-{3520FE4C-9B07-F3A7-F380-ED76D6BA6B88}" dt="2023-10-31T14:59:18.638" v="43"/>
          <ac:grpSpMkLst>
            <pc:docMk/>
            <pc:sldMk cId="298879458" sldId="259"/>
            <ac:grpSpMk id="260" creationId="{D8F12C8B-6525-4705-B596-305DE91D9641}"/>
          </ac:grpSpMkLst>
        </pc:grpChg>
        <pc:grpChg chg="del">
          <ac:chgData name="Simona Baerel (2234815)" userId="S::2234815@student.uwtsd.ac.uk::8f64952d-b02a-4c2a-979f-7f895eacd706" providerId="AD" clId="Web-{3520FE4C-9B07-F3A7-F380-ED76D6BA6B88}" dt="2023-10-31T14:52:39.527" v="0"/>
          <ac:grpSpMkLst>
            <pc:docMk/>
            <pc:sldMk cId="298879458" sldId="259"/>
            <ac:grpSpMk id="265" creationId="{DFB5D1BB-0703-437B-BD1E-1D07F8A2730B}"/>
          </ac:grpSpMkLst>
        </pc:grpChg>
        <pc:grpChg chg="del">
          <ac:chgData name="Simona Baerel (2234815)" userId="S::2234815@student.uwtsd.ac.uk::8f64952d-b02a-4c2a-979f-7f895eacd706" providerId="AD" clId="Web-{3520FE4C-9B07-F3A7-F380-ED76D6BA6B88}" dt="2023-10-31T14:52:39.527" v="0"/>
          <ac:grpSpMkLst>
            <pc:docMk/>
            <pc:sldMk cId="298879458" sldId="259"/>
            <ac:grpSpMk id="274" creationId="{F03F5A17-2CE9-4ADD-9FAF-C1A0BB39CD0A}"/>
          </ac:grpSpMkLst>
        </pc:grpChg>
        <pc:graphicFrameChg chg="mod ord modGraphic">
          <ac:chgData name="Simona Baerel (2234815)" userId="S::2234815@student.uwtsd.ac.uk::8f64952d-b02a-4c2a-979f-7f895eacd706" providerId="AD" clId="Web-{3520FE4C-9B07-F3A7-F380-ED76D6BA6B88}" dt="2023-10-31T15:00:09.859" v="48" actId="20577"/>
          <ac:graphicFrameMkLst>
            <pc:docMk/>
            <pc:sldMk cId="298879458" sldId="259"/>
            <ac:graphicFrameMk id="66" creationId="{59628C57-7237-4D29-3983-5349DB932DF7}"/>
          </ac:graphicFrameMkLst>
        </pc:graphicFrameChg>
        <pc:picChg chg="mod">
          <ac:chgData name="Simona Baerel (2234815)" userId="S::2234815@student.uwtsd.ac.uk::8f64952d-b02a-4c2a-979f-7f895eacd706" providerId="AD" clId="Web-{3520FE4C-9B07-F3A7-F380-ED76D6BA6B88}" dt="2023-10-31T14:59:28.060" v="46"/>
          <ac:picMkLst>
            <pc:docMk/>
            <pc:sldMk cId="298879458" sldId="259"/>
            <ac:picMk id="124" creationId="{4939B141-E165-A98C-6E22-2957DDB3D630}"/>
          </ac:picMkLst>
        </pc:picChg>
        <pc:picChg chg="add del">
          <ac:chgData name="Simona Baerel (2234815)" userId="S::2234815@student.uwtsd.ac.uk::8f64952d-b02a-4c2a-979f-7f895eacd706" providerId="AD" clId="Web-{3520FE4C-9B07-F3A7-F380-ED76D6BA6B88}" dt="2023-10-31T14:58:17.823" v="37"/>
          <ac:picMkLst>
            <pc:docMk/>
            <pc:sldMk cId="298879458" sldId="259"/>
            <ac:picMk id="130" creationId="{54173A58-B122-4342-8641-2C7187495DC5}"/>
          </ac:picMkLst>
        </pc:picChg>
        <pc:picChg chg="add del">
          <ac:chgData name="Simona Baerel (2234815)" userId="S::2234815@student.uwtsd.ac.uk::8f64952d-b02a-4c2a-979f-7f895eacd706" providerId="AD" clId="Web-{3520FE4C-9B07-F3A7-F380-ED76D6BA6B88}" dt="2023-10-31T14:58:36.261" v="39"/>
          <ac:picMkLst>
            <pc:docMk/>
            <pc:sldMk cId="298879458" sldId="259"/>
            <ac:picMk id="218" creationId="{54173A58-B122-4342-8641-2C7187495DC5}"/>
          </ac:picMkLst>
        </pc:picChg>
        <pc:picChg chg="add del">
          <ac:chgData name="Simona Baerel (2234815)" userId="S::2234815@student.uwtsd.ac.uk::8f64952d-b02a-4c2a-979f-7f895eacd706" providerId="AD" clId="Web-{3520FE4C-9B07-F3A7-F380-ED76D6BA6B88}" dt="2023-10-31T14:59:02.903" v="41"/>
          <ac:picMkLst>
            <pc:docMk/>
            <pc:sldMk cId="298879458" sldId="259"/>
            <ac:picMk id="235" creationId="{54173A58-B122-4342-8641-2C7187495DC5}"/>
          </ac:picMkLst>
        </pc:picChg>
        <pc:picChg chg="add del">
          <ac:chgData name="Simona Baerel (2234815)" userId="S::2234815@student.uwtsd.ac.uk::8f64952d-b02a-4c2a-979f-7f895eacd706" providerId="AD" clId="Web-{3520FE4C-9B07-F3A7-F380-ED76D6BA6B88}" dt="2023-10-31T14:59:18.638" v="43"/>
          <ac:picMkLst>
            <pc:docMk/>
            <pc:sldMk cId="298879458" sldId="259"/>
            <ac:picMk id="257" creationId="{54173A58-B122-4342-8641-2C7187495DC5}"/>
          </ac:picMkLst>
        </pc:picChg>
        <pc:picChg chg="add del">
          <ac:chgData name="Simona Baerel (2234815)" userId="S::2234815@student.uwtsd.ac.uk::8f64952d-b02a-4c2a-979f-7f895eacd706" providerId="AD" clId="Web-{3520FE4C-9B07-F3A7-F380-ED76D6BA6B88}" dt="2023-10-31T14:59:27.888" v="45"/>
          <ac:picMkLst>
            <pc:docMk/>
            <pc:sldMk cId="298879458" sldId="259"/>
            <ac:picMk id="275" creationId="{54173A58-B122-4342-8641-2C7187495DC5}"/>
          </ac:picMkLst>
        </pc:picChg>
        <pc:picChg chg="add del">
          <ac:chgData name="Simona Baerel (2234815)" userId="S::2234815@student.uwtsd.ac.uk::8f64952d-b02a-4c2a-979f-7f895eacd706" providerId="AD" clId="Web-{3520FE4C-9B07-F3A7-F380-ED76D6BA6B88}" dt="2023-10-31T14:59:27.888" v="45"/>
          <ac:picMkLst>
            <pc:docMk/>
            <pc:sldMk cId="298879458" sldId="259"/>
            <ac:picMk id="278" creationId="{74E2F94E-6F85-4704-9E1C-0DF5F1D8A7AF}"/>
          </ac:picMkLst>
        </pc:picChg>
        <pc:picChg chg="add">
          <ac:chgData name="Simona Baerel (2234815)" userId="S::2234815@student.uwtsd.ac.uk::8f64952d-b02a-4c2a-979f-7f895eacd706" providerId="AD" clId="Web-{3520FE4C-9B07-F3A7-F380-ED76D6BA6B88}" dt="2023-10-31T14:59:28.060" v="46"/>
          <ac:picMkLst>
            <pc:docMk/>
            <pc:sldMk cId="298879458" sldId="259"/>
            <ac:picMk id="281" creationId="{54173A58-B122-4342-8641-2C7187495DC5}"/>
          </ac:picMkLst>
        </pc:picChg>
        <pc:picChg chg="add">
          <ac:chgData name="Simona Baerel (2234815)" userId="S::2234815@student.uwtsd.ac.uk::8f64952d-b02a-4c2a-979f-7f895eacd706" providerId="AD" clId="Web-{3520FE4C-9B07-F3A7-F380-ED76D6BA6B88}" dt="2023-10-31T14:59:28.060" v="46"/>
          <ac:picMkLst>
            <pc:docMk/>
            <pc:sldMk cId="298879458" sldId="259"/>
            <ac:picMk id="284" creationId="{74E2F94E-6F85-4704-9E1C-0DF5F1D8A7AF}"/>
          </ac:picMkLst>
        </pc:picChg>
        <pc:cxnChg chg="add del">
          <ac:chgData name="Simona Baerel (2234815)" userId="S::2234815@student.uwtsd.ac.uk::8f64952d-b02a-4c2a-979f-7f895eacd706" providerId="AD" clId="Web-{3520FE4C-9B07-F3A7-F380-ED76D6BA6B88}" dt="2023-10-31T14:58:17.823" v="37"/>
          <ac:cxnSpMkLst>
            <pc:docMk/>
            <pc:sldMk cId="298879458" sldId="259"/>
            <ac:cxnSpMk id="166" creationId="{9E3E38EB-06F9-40C9-B3E2-7CC1363B99EB}"/>
          </ac:cxnSpMkLst>
        </pc:cxnChg>
        <pc:cxnChg chg="add del">
          <ac:chgData name="Simona Baerel (2234815)" userId="S::2234815@student.uwtsd.ac.uk::8f64952d-b02a-4c2a-979f-7f895eacd706" providerId="AD" clId="Web-{3520FE4C-9B07-F3A7-F380-ED76D6BA6B88}" dt="2023-10-31T14:58:17.823" v="37"/>
          <ac:cxnSpMkLst>
            <pc:docMk/>
            <pc:sldMk cId="298879458" sldId="259"/>
            <ac:cxnSpMk id="216" creationId="{286EC5C5-8A05-4940-85B4-8D70C50F6FB9}"/>
          </ac:cxnSpMkLst>
        </pc:cxnChg>
        <pc:cxnChg chg="add del">
          <ac:chgData name="Simona Baerel (2234815)" userId="S::2234815@student.uwtsd.ac.uk::8f64952d-b02a-4c2a-979f-7f895eacd706" providerId="AD" clId="Web-{3520FE4C-9B07-F3A7-F380-ED76D6BA6B88}" dt="2023-10-31T14:58:36.261" v="39"/>
          <ac:cxnSpMkLst>
            <pc:docMk/>
            <pc:sldMk cId="298879458" sldId="259"/>
            <ac:cxnSpMk id="219" creationId="{9E3E38EB-06F9-40C9-B3E2-7CC1363B99EB}"/>
          </ac:cxnSpMkLst>
        </pc:cxnChg>
        <pc:cxnChg chg="add del">
          <ac:chgData name="Simona Baerel (2234815)" userId="S::2234815@student.uwtsd.ac.uk::8f64952d-b02a-4c2a-979f-7f895eacd706" providerId="AD" clId="Web-{3520FE4C-9B07-F3A7-F380-ED76D6BA6B88}" dt="2023-10-31T14:58:36.261" v="39"/>
          <ac:cxnSpMkLst>
            <pc:docMk/>
            <pc:sldMk cId="298879458" sldId="259"/>
            <ac:cxnSpMk id="233" creationId="{286EC5C5-8A05-4940-85B4-8D70C50F6FB9}"/>
          </ac:cxnSpMkLst>
        </pc:cxnChg>
        <pc:cxnChg chg="add del">
          <ac:chgData name="Simona Baerel (2234815)" userId="S::2234815@student.uwtsd.ac.uk::8f64952d-b02a-4c2a-979f-7f895eacd706" providerId="AD" clId="Web-{3520FE4C-9B07-F3A7-F380-ED76D6BA6B88}" dt="2023-10-31T14:59:02.903" v="41"/>
          <ac:cxnSpMkLst>
            <pc:docMk/>
            <pc:sldMk cId="298879458" sldId="259"/>
            <ac:cxnSpMk id="242" creationId="{9E3E38EB-06F9-40C9-B3E2-7CC1363B99EB}"/>
          </ac:cxnSpMkLst>
        </pc:cxnChg>
        <pc:cxnChg chg="add del">
          <ac:chgData name="Simona Baerel (2234815)" userId="S::2234815@student.uwtsd.ac.uk::8f64952d-b02a-4c2a-979f-7f895eacd706" providerId="AD" clId="Web-{3520FE4C-9B07-F3A7-F380-ED76D6BA6B88}" dt="2023-10-31T14:59:02.903" v="41"/>
          <ac:cxnSpMkLst>
            <pc:docMk/>
            <pc:sldMk cId="298879458" sldId="259"/>
            <ac:cxnSpMk id="250" creationId="{286EC5C5-8A05-4940-85B4-8D70C50F6FB9}"/>
          </ac:cxnSpMkLst>
        </pc:cxnChg>
        <pc:cxnChg chg="add del">
          <ac:chgData name="Simona Baerel (2234815)" userId="S::2234815@student.uwtsd.ac.uk::8f64952d-b02a-4c2a-979f-7f895eacd706" providerId="AD" clId="Web-{3520FE4C-9B07-F3A7-F380-ED76D6BA6B88}" dt="2023-10-31T14:59:18.638" v="43"/>
          <ac:cxnSpMkLst>
            <pc:docMk/>
            <pc:sldMk cId="298879458" sldId="259"/>
            <ac:cxnSpMk id="258" creationId="{9E3E38EB-06F9-40C9-B3E2-7CC1363B99EB}"/>
          </ac:cxnSpMkLst>
        </pc:cxnChg>
        <pc:cxnChg chg="add del">
          <ac:chgData name="Simona Baerel (2234815)" userId="S::2234815@student.uwtsd.ac.uk::8f64952d-b02a-4c2a-979f-7f895eacd706" providerId="AD" clId="Web-{3520FE4C-9B07-F3A7-F380-ED76D6BA6B88}" dt="2023-10-31T14:59:18.638" v="43"/>
          <ac:cxnSpMkLst>
            <pc:docMk/>
            <pc:sldMk cId="298879458" sldId="259"/>
            <ac:cxnSpMk id="268" creationId="{684B066E-49B3-4475-B1C6-3A570F1202A1}"/>
          </ac:cxnSpMkLst>
        </pc:cxnChg>
        <pc:cxnChg chg="del">
          <ac:chgData name="Simona Baerel (2234815)" userId="S::2234815@student.uwtsd.ac.uk::8f64952d-b02a-4c2a-979f-7f895eacd706" providerId="AD" clId="Web-{3520FE4C-9B07-F3A7-F380-ED76D6BA6B88}" dt="2023-10-31T14:52:39.527" v="0"/>
          <ac:cxnSpMkLst>
            <pc:docMk/>
            <pc:sldMk cId="298879458" sldId="259"/>
            <ac:cxnSpMk id="269" creationId="{883F92AF-2403-4558-B1D7-72130A1E4BC7}"/>
          </ac:cxnSpMkLst>
        </pc:cxnChg>
        <pc:cxnChg chg="del">
          <ac:chgData name="Simona Baerel (2234815)" userId="S::2234815@student.uwtsd.ac.uk::8f64952d-b02a-4c2a-979f-7f895eacd706" providerId="AD" clId="Web-{3520FE4C-9B07-F3A7-F380-ED76D6BA6B88}" dt="2023-10-31T14:52:39.527" v="0"/>
          <ac:cxnSpMkLst>
            <pc:docMk/>
            <pc:sldMk cId="298879458" sldId="259"/>
            <ac:cxnSpMk id="273" creationId="{AB061FF5-9F81-427C-8DA5-3989395517FB}"/>
          </ac:cxnSpMkLst>
        </pc:cxnChg>
        <pc:cxnChg chg="add del">
          <ac:chgData name="Simona Baerel (2234815)" userId="S::2234815@student.uwtsd.ac.uk::8f64952d-b02a-4c2a-979f-7f895eacd706" providerId="AD" clId="Web-{3520FE4C-9B07-F3A7-F380-ED76D6BA6B88}" dt="2023-10-31T14:59:27.888" v="45"/>
          <ac:cxnSpMkLst>
            <pc:docMk/>
            <pc:sldMk cId="298879458" sldId="259"/>
            <ac:cxnSpMk id="276" creationId="{9E3E38EB-06F9-40C9-B3E2-7CC1363B99EB}"/>
          </ac:cxnSpMkLst>
        </pc:cxnChg>
        <pc:cxnChg chg="add del">
          <ac:chgData name="Simona Baerel (2234815)" userId="S::2234815@student.uwtsd.ac.uk::8f64952d-b02a-4c2a-979f-7f895eacd706" providerId="AD" clId="Web-{3520FE4C-9B07-F3A7-F380-ED76D6BA6B88}" dt="2023-10-31T14:59:27.888" v="45"/>
          <ac:cxnSpMkLst>
            <pc:docMk/>
            <pc:sldMk cId="298879458" sldId="259"/>
            <ac:cxnSpMk id="279" creationId="{BF9964B6-92C0-433B-B227-66CE931389AE}"/>
          </ac:cxnSpMkLst>
        </pc:cxnChg>
        <pc:cxnChg chg="add">
          <ac:chgData name="Simona Baerel (2234815)" userId="S::2234815@student.uwtsd.ac.uk::8f64952d-b02a-4c2a-979f-7f895eacd706" providerId="AD" clId="Web-{3520FE4C-9B07-F3A7-F380-ED76D6BA6B88}" dt="2023-10-31T14:59:28.060" v="46"/>
          <ac:cxnSpMkLst>
            <pc:docMk/>
            <pc:sldMk cId="298879458" sldId="259"/>
            <ac:cxnSpMk id="282" creationId="{9E3E38EB-06F9-40C9-B3E2-7CC1363B99EB}"/>
          </ac:cxnSpMkLst>
        </pc:cxnChg>
        <pc:cxnChg chg="add">
          <ac:chgData name="Simona Baerel (2234815)" userId="S::2234815@student.uwtsd.ac.uk::8f64952d-b02a-4c2a-979f-7f895eacd706" providerId="AD" clId="Web-{3520FE4C-9B07-F3A7-F380-ED76D6BA6B88}" dt="2023-10-31T14:59:28.060" v="46"/>
          <ac:cxnSpMkLst>
            <pc:docMk/>
            <pc:sldMk cId="298879458" sldId="259"/>
            <ac:cxnSpMk id="285" creationId="{BF9964B6-92C0-433B-B227-66CE931389AE}"/>
          </ac:cxnSpMkLst>
        </pc:cxnChg>
      </pc:sldChg>
      <pc:sldChg chg="modSp del mod modClrScheme chgLayout">
        <pc:chgData name="Simona Baerel (2234815)" userId="S::2234815@student.uwtsd.ac.uk::8f64952d-b02a-4c2a-979f-7f895eacd706" providerId="AD" clId="Web-{3520FE4C-9B07-F3A7-F380-ED76D6BA6B88}" dt="2023-10-31T15:03:31.945" v="55"/>
        <pc:sldMkLst>
          <pc:docMk/>
          <pc:sldMk cId="2380459426" sldId="260"/>
        </pc:sldMkLst>
        <pc:spChg chg="mod ord">
          <ac:chgData name="Simona Baerel (2234815)" userId="S::2234815@student.uwtsd.ac.uk::8f64952d-b02a-4c2a-979f-7f895eacd706" providerId="AD" clId="Web-{3520FE4C-9B07-F3A7-F380-ED76D6BA6B88}" dt="2023-10-31T15:02:02.926" v="51"/>
          <ac:spMkLst>
            <pc:docMk/>
            <pc:sldMk cId="2380459426" sldId="260"/>
            <ac:spMk id="2" creationId="{3A9A9A3E-0615-61AD-9DAE-D7F431EAD3D5}"/>
          </ac:spMkLst>
        </pc:spChg>
        <pc:spChg chg="mod ord">
          <ac:chgData name="Simona Baerel (2234815)" userId="S::2234815@student.uwtsd.ac.uk::8f64952d-b02a-4c2a-979f-7f895eacd706" providerId="AD" clId="Web-{3520FE4C-9B07-F3A7-F380-ED76D6BA6B88}" dt="2023-10-31T15:02:53.272" v="54" actId="20577"/>
          <ac:spMkLst>
            <pc:docMk/>
            <pc:sldMk cId="2380459426" sldId="260"/>
            <ac:spMk id="3" creationId="{24D02D79-77A2-6DFC-AB3E-8DA05F583E14}"/>
          </ac:spMkLst>
        </pc:spChg>
        <pc:spChg chg="mod ord">
          <ac:chgData name="Simona Baerel (2234815)" userId="S::2234815@student.uwtsd.ac.uk::8f64952d-b02a-4c2a-979f-7f895eacd706" providerId="AD" clId="Web-{3520FE4C-9B07-F3A7-F380-ED76D6BA6B88}" dt="2023-10-31T15:02:02.926" v="51"/>
          <ac:spMkLst>
            <pc:docMk/>
            <pc:sldMk cId="2380459426" sldId="260"/>
            <ac:spMk id="4" creationId="{C07DD05C-14DE-049A-B2FB-93EE373D5BCE}"/>
          </ac:spMkLst>
        </pc:spChg>
        <pc:spChg chg="mod ord">
          <ac:chgData name="Simona Baerel (2234815)" userId="S::2234815@student.uwtsd.ac.uk::8f64952d-b02a-4c2a-979f-7f895eacd706" providerId="AD" clId="Web-{3520FE4C-9B07-F3A7-F380-ED76D6BA6B88}" dt="2023-10-31T15:02:02.926" v="51"/>
          <ac:spMkLst>
            <pc:docMk/>
            <pc:sldMk cId="2380459426" sldId="260"/>
            <ac:spMk id="5" creationId="{3B7C6775-88E5-1B64-3EC4-AB47D273150C}"/>
          </ac:spMkLst>
        </pc:spChg>
        <pc:spChg chg="mod ord">
          <ac:chgData name="Simona Baerel (2234815)" userId="S::2234815@student.uwtsd.ac.uk::8f64952d-b02a-4c2a-979f-7f895eacd706" providerId="AD" clId="Web-{3520FE4C-9B07-F3A7-F380-ED76D6BA6B88}" dt="2023-10-31T15:02:02.926" v="51"/>
          <ac:spMkLst>
            <pc:docMk/>
            <pc:sldMk cId="2380459426" sldId="260"/>
            <ac:spMk id="6" creationId="{AA9DE364-91D8-0310-BAFF-B483535A9EED}"/>
          </ac:spMkLst>
        </pc:spChg>
      </pc:sldChg>
      <pc:sldChg chg="modSp new">
        <pc:chgData name="Simona Baerel (2234815)" userId="S::2234815@student.uwtsd.ac.uk::8f64952d-b02a-4c2a-979f-7f895eacd706" providerId="AD" clId="Web-{3520FE4C-9B07-F3A7-F380-ED76D6BA6B88}" dt="2023-10-31T15:17:13.683" v="263" actId="14100"/>
        <pc:sldMkLst>
          <pc:docMk/>
          <pc:sldMk cId="3263310926" sldId="260"/>
        </pc:sldMkLst>
        <pc:spChg chg="mod">
          <ac:chgData name="Simona Baerel (2234815)" userId="S::2234815@student.uwtsd.ac.uk::8f64952d-b02a-4c2a-979f-7f895eacd706" providerId="AD" clId="Web-{3520FE4C-9B07-F3A7-F380-ED76D6BA6B88}" dt="2023-10-31T15:17:13.683" v="263" actId="14100"/>
          <ac:spMkLst>
            <pc:docMk/>
            <pc:sldMk cId="3263310926" sldId="260"/>
            <ac:spMk id="2" creationId="{F90858E0-7C86-2C42-24B1-BCFD6908EE3E}"/>
          </ac:spMkLst>
        </pc:spChg>
        <pc:spChg chg="mod">
          <ac:chgData name="Simona Baerel (2234815)" userId="S::2234815@student.uwtsd.ac.uk::8f64952d-b02a-4c2a-979f-7f895eacd706" providerId="AD" clId="Web-{3520FE4C-9B07-F3A7-F380-ED76D6BA6B88}" dt="2023-10-31T15:13:25.033" v="218" actId="20577"/>
          <ac:spMkLst>
            <pc:docMk/>
            <pc:sldMk cId="3263310926" sldId="260"/>
            <ac:spMk id="3" creationId="{24A0BD4E-0E49-5968-9D4D-79F4108CE5E5}"/>
          </ac:spMkLst>
        </pc:spChg>
        <pc:spChg chg="mod">
          <ac:chgData name="Simona Baerel (2234815)" userId="S::2234815@student.uwtsd.ac.uk::8f64952d-b02a-4c2a-979f-7f895eacd706" providerId="AD" clId="Web-{3520FE4C-9B07-F3A7-F380-ED76D6BA6B88}" dt="2023-10-31T15:17:01.261" v="262" actId="14100"/>
          <ac:spMkLst>
            <pc:docMk/>
            <pc:sldMk cId="3263310926" sldId="260"/>
            <ac:spMk id="4" creationId="{D79FFB8E-EC9B-A730-F1F2-4E14B691D7B3}"/>
          </ac:spMkLst>
        </pc:spChg>
      </pc:sldChg>
      <pc:sldChg chg="addSp delSp modSp new mod setBg">
        <pc:chgData name="Simona Baerel (2234815)" userId="S::2234815@student.uwtsd.ac.uk::8f64952d-b02a-4c2a-979f-7f895eacd706" providerId="AD" clId="Web-{3520FE4C-9B07-F3A7-F380-ED76D6BA6B88}" dt="2023-10-31T15:29:02.603" v="467"/>
        <pc:sldMkLst>
          <pc:docMk/>
          <pc:sldMk cId="2264271616" sldId="261"/>
        </pc:sldMkLst>
        <pc:spChg chg="mod">
          <ac:chgData name="Simona Baerel (2234815)" userId="S::2234815@student.uwtsd.ac.uk::8f64952d-b02a-4c2a-979f-7f895eacd706" providerId="AD" clId="Web-{3520FE4C-9B07-F3A7-F380-ED76D6BA6B88}" dt="2023-10-31T15:29:02.603" v="467"/>
          <ac:spMkLst>
            <pc:docMk/>
            <pc:sldMk cId="2264271616" sldId="261"/>
            <ac:spMk id="2" creationId="{2EF1F9A0-F557-8E83-7815-555FC58DF9E4}"/>
          </ac:spMkLst>
        </pc:spChg>
        <pc:spChg chg="del mod">
          <ac:chgData name="Simona Baerel (2234815)" userId="S::2234815@student.uwtsd.ac.uk::8f64952d-b02a-4c2a-979f-7f895eacd706" providerId="AD" clId="Web-{3520FE4C-9B07-F3A7-F380-ED76D6BA6B88}" dt="2023-10-31T15:29:02.603" v="467"/>
          <ac:spMkLst>
            <pc:docMk/>
            <pc:sldMk cId="2264271616" sldId="261"/>
            <ac:spMk id="3" creationId="{A69AE534-DBD4-4351-5CB0-D9BF57E7F620}"/>
          </ac:spMkLst>
        </pc:spChg>
        <pc:spChg chg="add">
          <ac:chgData name="Simona Baerel (2234815)" userId="S::2234815@student.uwtsd.ac.uk::8f64952d-b02a-4c2a-979f-7f895eacd706" providerId="AD" clId="Web-{3520FE4C-9B07-F3A7-F380-ED76D6BA6B88}" dt="2023-10-31T15:29:02.603" v="467"/>
          <ac:spMkLst>
            <pc:docMk/>
            <pc:sldMk cId="2264271616" sldId="261"/>
            <ac:spMk id="9" creationId="{46553AB8-AFF8-40AE-A53C-09FBBC03CA9A}"/>
          </ac:spMkLst>
        </pc:spChg>
        <pc:spChg chg="add">
          <ac:chgData name="Simona Baerel (2234815)" userId="S::2234815@student.uwtsd.ac.uk::8f64952d-b02a-4c2a-979f-7f895eacd706" providerId="AD" clId="Web-{3520FE4C-9B07-F3A7-F380-ED76D6BA6B88}" dt="2023-10-31T15:29:02.603" v="467"/>
          <ac:spMkLst>
            <pc:docMk/>
            <pc:sldMk cId="2264271616" sldId="261"/>
            <ac:spMk id="11" creationId="{86D6575D-C99F-4105-BC67-882C8B1ED18B}"/>
          </ac:spMkLst>
        </pc:spChg>
        <pc:spChg chg="add">
          <ac:chgData name="Simona Baerel (2234815)" userId="S::2234815@student.uwtsd.ac.uk::8f64952d-b02a-4c2a-979f-7f895eacd706" providerId="AD" clId="Web-{3520FE4C-9B07-F3A7-F380-ED76D6BA6B88}" dt="2023-10-31T15:29:02.603" v="467"/>
          <ac:spMkLst>
            <pc:docMk/>
            <pc:sldMk cId="2264271616" sldId="261"/>
            <ac:spMk id="13" creationId="{991975BE-39CD-4AC1-85C4-565365160441}"/>
          </ac:spMkLst>
        </pc:spChg>
        <pc:graphicFrameChg chg="add">
          <ac:chgData name="Simona Baerel (2234815)" userId="S::2234815@student.uwtsd.ac.uk::8f64952d-b02a-4c2a-979f-7f895eacd706" providerId="AD" clId="Web-{3520FE4C-9B07-F3A7-F380-ED76D6BA6B88}" dt="2023-10-31T15:29:02.603" v="467"/>
          <ac:graphicFrameMkLst>
            <pc:docMk/>
            <pc:sldMk cId="2264271616" sldId="261"/>
            <ac:graphicFrameMk id="5" creationId="{3BB664AF-4233-7CF6-1107-A811AD16BA2C}"/>
          </ac:graphicFrameMkLst>
        </pc:graphicFrameChg>
      </pc:sldChg>
      <pc:sldChg chg="addSp delSp modSp new mod setBg">
        <pc:chgData name="Simona Baerel (2234815)" userId="S::2234815@student.uwtsd.ac.uk::8f64952d-b02a-4c2a-979f-7f895eacd706" providerId="AD" clId="Web-{3520FE4C-9B07-F3A7-F380-ED76D6BA6B88}" dt="2023-10-31T15:42:32.434" v="674" actId="20577"/>
        <pc:sldMkLst>
          <pc:docMk/>
          <pc:sldMk cId="1409776752" sldId="262"/>
        </pc:sldMkLst>
        <pc:spChg chg="mod">
          <ac:chgData name="Simona Baerel (2234815)" userId="S::2234815@student.uwtsd.ac.uk::8f64952d-b02a-4c2a-979f-7f895eacd706" providerId="AD" clId="Web-{3520FE4C-9B07-F3A7-F380-ED76D6BA6B88}" dt="2023-10-31T15:41:47.620" v="671"/>
          <ac:spMkLst>
            <pc:docMk/>
            <pc:sldMk cId="1409776752" sldId="262"/>
            <ac:spMk id="2" creationId="{B52D0968-6A72-1851-493D-167B99315D84}"/>
          </ac:spMkLst>
        </pc:spChg>
        <pc:spChg chg="add del mod">
          <ac:chgData name="Simona Baerel (2234815)" userId="S::2234815@student.uwtsd.ac.uk::8f64952d-b02a-4c2a-979f-7f895eacd706" providerId="AD" clId="Web-{3520FE4C-9B07-F3A7-F380-ED76D6BA6B88}" dt="2023-10-31T15:41:47.620" v="671"/>
          <ac:spMkLst>
            <pc:docMk/>
            <pc:sldMk cId="1409776752" sldId="262"/>
            <ac:spMk id="3" creationId="{7D0FF542-C024-E156-8AED-3F51B59D74CD}"/>
          </ac:spMkLst>
        </pc:spChg>
        <pc:spChg chg="add">
          <ac:chgData name="Simona Baerel (2234815)" userId="S::2234815@student.uwtsd.ac.uk::8f64952d-b02a-4c2a-979f-7f895eacd706" providerId="AD" clId="Web-{3520FE4C-9B07-F3A7-F380-ED76D6BA6B88}" dt="2023-10-31T15:41:47.620" v="671"/>
          <ac:spMkLst>
            <pc:docMk/>
            <pc:sldMk cId="1409776752" sldId="262"/>
            <ac:spMk id="9" creationId="{46553AB8-AFF8-40AE-A53C-09FBBC03CA9A}"/>
          </ac:spMkLst>
        </pc:spChg>
        <pc:spChg chg="add">
          <ac:chgData name="Simona Baerel (2234815)" userId="S::2234815@student.uwtsd.ac.uk::8f64952d-b02a-4c2a-979f-7f895eacd706" providerId="AD" clId="Web-{3520FE4C-9B07-F3A7-F380-ED76D6BA6B88}" dt="2023-10-31T15:41:47.620" v="671"/>
          <ac:spMkLst>
            <pc:docMk/>
            <pc:sldMk cId="1409776752" sldId="262"/>
            <ac:spMk id="11" creationId="{86D6575D-C99F-4105-BC67-882C8B1ED18B}"/>
          </ac:spMkLst>
        </pc:spChg>
        <pc:spChg chg="add">
          <ac:chgData name="Simona Baerel (2234815)" userId="S::2234815@student.uwtsd.ac.uk::8f64952d-b02a-4c2a-979f-7f895eacd706" providerId="AD" clId="Web-{3520FE4C-9B07-F3A7-F380-ED76D6BA6B88}" dt="2023-10-31T15:41:47.620" v="671"/>
          <ac:spMkLst>
            <pc:docMk/>
            <pc:sldMk cId="1409776752" sldId="262"/>
            <ac:spMk id="13" creationId="{991975BE-39CD-4AC1-85C4-565365160441}"/>
          </ac:spMkLst>
        </pc:spChg>
        <pc:graphicFrameChg chg="add del">
          <ac:chgData name="Simona Baerel (2234815)" userId="S::2234815@student.uwtsd.ac.uk::8f64952d-b02a-4c2a-979f-7f895eacd706" providerId="AD" clId="Web-{3520FE4C-9B07-F3A7-F380-ED76D6BA6B88}" dt="2023-10-31T15:41:47.589" v="670"/>
          <ac:graphicFrameMkLst>
            <pc:docMk/>
            <pc:sldMk cId="1409776752" sldId="262"/>
            <ac:graphicFrameMk id="5" creationId="{B32298F7-58CE-66ED-2569-58D3FFF75EC8}"/>
          </ac:graphicFrameMkLst>
        </pc:graphicFrameChg>
        <pc:graphicFrameChg chg="add modGraphic">
          <ac:chgData name="Simona Baerel (2234815)" userId="S::2234815@student.uwtsd.ac.uk::8f64952d-b02a-4c2a-979f-7f895eacd706" providerId="AD" clId="Web-{3520FE4C-9B07-F3A7-F380-ED76D6BA6B88}" dt="2023-10-31T15:42:32.434" v="674" actId="20577"/>
          <ac:graphicFrameMkLst>
            <pc:docMk/>
            <pc:sldMk cId="1409776752" sldId="262"/>
            <ac:graphicFrameMk id="7" creationId="{6A8D5961-6E4A-6DB0-1F63-2A15AE0B0ABB}"/>
          </ac:graphicFrameMkLst>
        </pc:graphicFrameChg>
      </pc:sldChg>
      <pc:sldChg chg="addSp modSp new mod setBg">
        <pc:chgData name="Simona Baerel (2234815)" userId="S::2234815@student.uwtsd.ac.uk::8f64952d-b02a-4c2a-979f-7f895eacd706" providerId="AD" clId="Web-{3520FE4C-9B07-F3A7-F380-ED76D6BA6B88}" dt="2023-10-31T16:07:54.232" v="1030"/>
        <pc:sldMkLst>
          <pc:docMk/>
          <pc:sldMk cId="2412986025" sldId="263"/>
        </pc:sldMkLst>
        <pc:spChg chg="mod">
          <ac:chgData name="Simona Baerel (2234815)" userId="S::2234815@student.uwtsd.ac.uk::8f64952d-b02a-4c2a-979f-7f895eacd706" providerId="AD" clId="Web-{3520FE4C-9B07-F3A7-F380-ED76D6BA6B88}" dt="2023-10-31T16:07:54.232" v="1030"/>
          <ac:spMkLst>
            <pc:docMk/>
            <pc:sldMk cId="2412986025" sldId="263"/>
            <ac:spMk id="2" creationId="{E5F72BC6-ED94-BB0E-1E52-972AF6F0F780}"/>
          </ac:spMkLst>
        </pc:spChg>
        <pc:spChg chg="mod">
          <ac:chgData name="Simona Baerel (2234815)" userId="S::2234815@student.uwtsd.ac.uk::8f64952d-b02a-4c2a-979f-7f895eacd706" providerId="AD" clId="Web-{3520FE4C-9B07-F3A7-F380-ED76D6BA6B88}" dt="2023-10-31T16:07:54.232" v="1030"/>
          <ac:spMkLst>
            <pc:docMk/>
            <pc:sldMk cId="2412986025" sldId="263"/>
            <ac:spMk id="3" creationId="{D1D849F5-F4B9-C08D-0D1C-5AA59D7973F6}"/>
          </ac:spMkLst>
        </pc:spChg>
        <pc:spChg chg="add">
          <ac:chgData name="Simona Baerel (2234815)" userId="S::2234815@student.uwtsd.ac.uk::8f64952d-b02a-4c2a-979f-7f895eacd706" providerId="AD" clId="Web-{3520FE4C-9B07-F3A7-F380-ED76D6BA6B88}" dt="2023-10-31T16:07:54.232" v="1030"/>
          <ac:spMkLst>
            <pc:docMk/>
            <pc:sldMk cId="2412986025" sldId="263"/>
            <ac:spMk id="8" creationId="{30051050-B89E-49D3-826B-6A1EAC70AD24}"/>
          </ac:spMkLst>
        </pc:spChg>
        <pc:picChg chg="add">
          <ac:chgData name="Simona Baerel (2234815)" userId="S::2234815@student.uwtsd.ac.uk::8f64952d-b02a-4c2a-979f-7f895eacd706" providerId="AD" clId="Web-{3520FE4C-9B07-F3A7-F380-ED76D6BA6B88}" dt="2023-10-31T16:07:54.232" v="1030"/>
          <ac:picMkLst>
            <pc:docMk/>
            <pc:sldMk cId="2412986025" sldId="263"/>
            <ac:picMk id="10" creationId="{133AF6E3-B8BA-445C-9EFB-E970BA4A096C}"/>
          </ac:picMkLst>
        </pc:picChg>
        <pc:picChg chg="add">
          <ac:chgData name="Simona Baerel (2234815)" userId="S::2234815@student.uwtsd.ac.uk::8f64952d-b02a-4c2a-979f-7f895eacd706" providerId="AD" clId="Web-{3520FE4C-9B07-F3A7-F380-ED76D6BA6B88}" dt="2023-10-31T16:07:54.232" v="1030"/>
          <ac:picMkLst>
            <pc:docMk/>
            <pc:sldMk cId="2412986025" sldId="263"/>
            <ac:picMk id="12" creationId="{7664F659-1366-4A2A-BD0B-AB97FFD1AB1D}"/>
          </ac:picMkLst>
        </pc:picChg>
      </pc:sldChg>
      <pc:sldChg chg="modSp new">
        <pc:chgData name="Simona Baerel (2234815)" userId="S::2234815@student.uwtsd.ac.uk::8f64952d-b02a-4c2a-979f-7f895eacd706" providerId="AD" clId="Web-{3520FE4C-9B07-F3A7-F380-ED76D6BA6B88}" dt="2023-10-31T16:09:42.081" v="1044" actId="20577"/>
        <pc:sldMkLst>
          <pc:docMk/>
          <pc:sldMk cId="2420869058" sldId="264"/>
        </pc:sldMkLst>
        <pc:spChg chg="mod">
          <ac:chgData name="Simona Baerel (2234815)" userId="S::2234815@student.uwtsd.ac.uk::8f64952d-b02a-4c2a-979f-7f895eacd706" providerId="AD" clId="Web-{3520FE4C-9B07-F3A7-F380-ED76D6BA6B88}" dt="2023-10-31T16:09:42.081" v="1044" actId="20577"/>
          <ac:spMkLst>
            <pc:docMk/>
            <pc:sldMk cId="2420869058" sldId="264"/>
            <ac:spMk id="2" creationId="{FE4427D4-5EA1-71B5-6E4A-0C3A1BBBC274}"/>
          </ac:spMkLst>
        </pc:spChg>
      </pc:sldChg>
      <pc:sldMasterChg chg="del delSldLayout">
        <pc:chgData name="Simona Baerel (2234815)" userId="S::2234815@student.uwtsd.ac.uk::8f64952d-b02a-4c2a-979f-7f895eacd706" providerId="AD" clId="Web-{3520FE4C-9B07-F3A7-F380-ED76D6BA6B88}" dt="2023-10-31T14:52:39.527" v="0"/>
        <pc:sldMasterMkLst>
          <pc:docMk/>
          <pc:sldMasterMk cId="835119246" sldId="2147483672"/>
        </pc:sldMasterMkLst>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496505533" sldId="2147483673"/>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138566391" sldId="2147483674"/>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112218043" sldId="2147483675"/>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546871119" sldId="2147483676"/>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507876093" sldId="2147483677"/>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162603094" sldId="2147483678"/>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838565134" sldId="2147483679"/>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1228870035" sldId="2147483680"/>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664588748" sldId="2147483681"/>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1904204384" sldId="2147483682"/>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628266618" sldId="2147483683"/>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07371528" sldId="2147483684"/>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92546676" sldId="2147483685"/>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994036656" sldId="2147483686"/>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158858027" sldId="2147483687"/>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3421212740" sldId="2147483688"/>
          </pc:sldLayoutMkLst>
        </pc:sldLayoutChg>
        <pc:sldLayoutChg chg="del">
          <pc:chgData name="Simona Baerel (2234815)" userId="S::2234815@student.uwtsd.ac.uk::8f64952d-b02a-4c2a-979f-7f895eacd706" providerId="AD" clId="Web-{3520FE4C-9B07-F3A7-F380-ED76D6BA6B88}" dt="2023-10-31T14:52:39.527" v="0"/>
          <pc:sldLayoutMkLst>
            <pc:docMk/>
            <pc:sldMasterMk cId="835119246" sldId="2147483672"/>
            <pc:sldLayoutMk cId="2200584641" sldId="2147483689"/>
          </pc:sldLayoutMkLst>
        </pc:sldLayoutChg>
      </pc:sldMasterChg>
      <pc:sldMasterChg chg="add addSldLayout modSldLayout">
        <pc:chgData name="Simona Baerel (2234815)" userId="S::2234815@student.uwtsd.ac.uk::8f64952d-b02a-4c2a-979f-7f895eacd706" providerId="AD" clId="Web-{3520FE4C-9B07-F3A7-F380-ED76D6BA6B88}" dt="2023-10-31T14:52:39.527" v="0"/>
        <pc:sldMasterMkLst>
          <pc:docMk/>
          <pc:sldMasterMk cId="3645474380" sldId="2147483690"/>
        </pc:sldMasterMkLst>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244752110" sldId="2147483691"/>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2041889485" sldId="2147483692"/>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1541056363" sldId="2147483693"/>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242629350" sldId="2147483694"/>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1473670692" sldId="2147483695"/>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421418625" sldId="2147483696"/>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653932836" sldId="2147483697"/>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488786730" sldId="2147483698"/>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2654199197" sldId="2147483699"/>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2136084235" sldId="2147483700"/>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2917915445" sldId="2147483701"/>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790605812" sldId="2147483702"/>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1172839706" sldId="2147483703"/>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757645908" sldId="2147483704"/>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424678140" sldId="2147483705"/>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974426077" sldId="2147483706"/>
          </pc:sldLayoutMkLst>
        </pc:sldLayoutChg>
        <pc:sldLayoutChg chg="add mod replId">
          <pc:chgData name="Simona Baerel (2234815)" userId="S::2234815@student.uwtsd.ac.uk::8f64952d-b02a-4c2a-979f-7f895eacd706" providerId="AD" clId="Web-{3520FE4C-9B07-F3A7-F380-ED76D6BA6B88}" dt="2023-10-31T14:52:39.527" v="0"/>
          <pc:sldLayoutMkLst>
            <pc:docMk/>
            <pc:sldMasterMk cId="3645474380" sldId="2147483690"/>
            <pc:sldLayoutMk cId="3464793837" sldId="2147483707"/>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59E8CF-9B04-489F-BB82-685D49B698EA}"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1305EAF7-EE99-4515-B605-E880FF730F12}">
      <dgm:prSet/>
      <dgm:spPr/>
      <dgm:t>
        <a:bodyPr/>
        <a:lstStyle/>
        <a:p>
          <a:r>
            <a:rPr lang="en-US"/>
            <a:t>OPERATING HOTEL FACILITIES</a:t>
          </a:r>
        </a:p>
      </dgm:t>
    </dgm:pt>
    <dgm:pt modelId="{EE7A16C7-A4A4-42CC-A37D-2471ED49A3DC}" type="parTrans" cxnId="{3D5EB7C6-5C1D-4898-A93E-1ACD5310F3AD}">
      <dgm:prSet/>
      <dgm:spPr/>
      <dgm:t>
        <a:bodyPr/>
        <a:lstStyle/>
        <a:p>
          <a:endParaRPr lang="en-US"/>
        </a:p>
      </dgm:t>
    </dgm:pt>
    <dgm:pt modelId="{C5E52161-F9B9-43DE-913A-CCB30EB4566B}" type="sibTrans" cxnId="{3D5EB7C6-5C1D-4898-A93E-1ACD5310F3AD}">
      <dgm:prSet/>
      <dgm:spPr/>
      <dgm:t>
        <a:bodyPr/>
        <a:lstStyle/>
        <a:p>
          <a:endParaRPr lang="en-US"/>
        </a:p>
      </dgm:t>
    </dgm:pt>
    <dgm:pt modelId="{AF4A9D14-74D1-449F-9A16-2A082FD90AD0}">
      <dgm:prSet/>
      <dgm:spPr/>
      <dgm:t>
        <a:bodyPr/>
        <a:lstStyle/>
        <a:p>
          <a:r>
            <a:rPr lang="en-US"/>
            <a:t>HOUSEKEPPING TRAINING PRESENTATION</a:t>
          </a:r>
        </a:p>
      </dgm:t>
    </dgm:pt>
    <dgm:pt modelId="{68B36085-6BC9-4142-B405-A6F96474C794}" type="parTrans" cxnId="{7DD3FE7A-6BE1-4FB2-8775-63303E61127C}">
      <dgm:prSet/>
      <dgm:spPr/>
      <dgm:t>
        <a:bodyPr/>
        <a:lstStyle/>
        <a:p>
          <a:endParaRPr lang="en-US"/>
        </a:p>
      </dgm:t>
    </dgm:pt>
    <dgm:pt modelId="{D81EDAD7-E96C-49C2-B275-72FB624EDEA2}" type="sibTrans" cxnId="{7DD3FE7A-6BE1-4FB2-8775-63303E61127C}">
      <dgm:prSet/>
      <dgm:spPr/>
      <dgm:t>
        <a:bodyPr/>
        <a:lstStyle/>
        <a:p>
          <a:endParaRPr lang="en-US"/>
        </a:p>
      </dgm:t>
    </dgm:pt>
    <dgm:pt modelId="{009E9B16-0C95-4DF8-89FC-BE39683DC33E}" type="pres">
      <dgm:prSet presAssocID="{7E59E8CF-9B04-489F-BB82-685D49B698EA}" presName="Name0" presStyleCnt="0">
        <dgm:presLayoutVars>
          <dgm:dir/>
          <dgm:resizeHandles val="exact"/>
        </dgm:presLayoutVars>
      </dgm:prSet>
      <dgm:spPr/>
    </dgm:pt>
    <dgm:pt modelId="{CFB99434-9F15-4EB4-900E-F61A05D0A566}" type="pres">
      <dgm:prSet presAssocID="{1305EAF7-EE99-4515-B605-E880FF730F12}" presName="parTxOnly" presStyleLbl="node1" presStyleIdx="0" presStyleCnt="2">
        <dgm:presLayoutVars>
          <dgm:bulletEnabled val="1"/>
        </dgm:presLayoutVars>
      </dgm:prSet>
      <dgm:spPr/>
    </dgm:pt>
    <dgm:pt modelId="{304175A6-69AB-4A26-A459-9B04B851C870}" type="pres">
      <dgm:prSet presAssocID="{C5E52161-F9B9-43DE-913A-CCB30EB4566B}" presName="parSpace" presStyleCnt="0"/>
      <dgm:spPr/>
    </dgm:pt>
    <dgm:pt modelId="{998E1AC4-FD02-45A2-AB3E-237626F594A5}" type="pres">
      <dgm:prSet presAssocID="{AF4A9D14-74D1-449F-9A16-2A082FD90AD0}" presName="parTxOnly" presStyleLbl="node1" presStyleIdx="1" presStyleCnt="2">
        <dgm:presLayoutVars>
          <dgm:bulletEnabled val="1"/>
        </dgm:presLayoutVars>
      </dgm:prSet>
      <dgm:spPr/>
    </dgm:pt>
  </dgm:ptLst>
  <dgm:cxnLst>
    <dgm:cxn modelId="{3C787E73-1E09-435B-8C19-B49F34E11307}" type="presOf" srcId="{7E59E8CF-9B04-489F-BB82-685D49B698EA}" destId="{009E9B16-0C95-4DF8-89FC-BE39683DC33E}" srcOrd="0" destOrd="0" presId="urn:microsoft.com/office/officeart/2005/8/layout/hChevron3"/>
    <dgm:cxn modelId="{7DD3FE7A-6BE1-4FB2-8775-63303E61127C}" srcId="{7E59E8CF-9B04-489F-BB82-685D49B698EA}" destId="{AF4A9D14-74D1-449F-9A16-2A082FD90AD0}" srcOrd="1" destOrd="0" parTransId="{68B36085-6BC9-4142-B405-A6F96474C794}" sibTransId="{D81EDAD7-E96C-49C2-B275-72FB624EDEA2}"/>
    <dgm:cxn modelId="{3D5EB7C6-5C1D-4898-A93E-1ACD5310F3AD}" srcId="{7E59E8CF-9B04-489F-BB82-685D49B698EA}" destId="{1305EAF7-EE99-4515-B605-E880FF730F12}" srcOrd="0" destOrd="0" parTransId="{EE7A16C7-A4A4-42CC-A37D-2471ED49A3DC}" sibTransId="{C5E52161-F9B9-43DE-913A-CCB30EB4566B}"/>
    <dgm:cxn modelId="{9F4F1CCD-DBC2-41D5-8317-4FE229395E72}" type="presOf" srcId="{1305EAF7-EE99-4515-B605-E880FF730F12}" destId="{CFB99434-9F15-4EB4-900E-F61A05D0A566}" srcOrd="0" destOrd="0" presId="urn:microsoft.com/office/officeart/2005/8/layout/hChevron3"/>
    <dgm:cxn modelId="{DDF983E5-961D-4A59-9147-F141484248B6}" type="presOf" srcId="{AF4A9D14-74D1-449F-9A16-2A082FD90AD0}" destId="{998E1AC4-FD02-45A2-AB3E-237626F594A5}" srcOrd="0" destOrd="0" presId="urn:microsoft.com/office/officeart/2005/8/layout/hChevron3"/>
    <dgm:cxn modelId="{B0312666-595D-437C-87C8-ACA80F62DCAE}" type="presParOf" srcId="{009E9B16-0C95-4DF8-89FC-BE39683DC33E}" destId="{CFB99434-9F15-4EB4-900E-F61A05D0A566}" srcOrd="0" destOrd="0" presId="urn:microsoft.com/office/officeart/2005/8/layout/hChevron3"/>
    <dgm:cxn modelId="{DB31E77D-F6C4-482B-A03C-968FA640FF7B}" type="presParOf" srcId="{009E9B16-0C95-4DF8-89FC-BE39683DC33E}" destId="{304175A6-69AB-4A26-A459-9B04B851C870}" srcOrd="1" destOrd="0" presId="urn:microsoft.com/office/officeart/2005/8/layout/hChevron3"/>
    <dgm:cxn modelId="{7A0A46DE-39AF-4377-9BEA-CCAC969388B2}" type="presParOf" srcId="{009E9B16-0C95-4DF8-89FC-BE39683DC33E}" destId="{998E1AC4-FD02-45A2-AB3E-237626F594A5}" srcOrd="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4E062B-CB07-41F7-9650-09F93BBE391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A5EAD88-6C15-480F-B2EC-548D0C83C277}">
      <dgm:prSet/>
      <dgm:spPr/>
      <dgm:t>
        <a:bodyPr/>
        <a:lstStyle/>
        <a:p>
          <a:pPr>
            <a:lnSpc>
              <a:spcPct val="100000"/>
            </a:lnSpc>
          </a:pPr>
          <a:r>
            <a:rPr lang="en-GB" dirty="0">
              <a:latin typeface="Arial"/>
              <a:cs typeface="Arial"/>
            </a:rPr>
            <a:t>The aim of this presentation  is to train and  give acknowledgment to housekeeping  Premier Inn personnel.</a:t>
          </a:r>
          <a:endParaRPr lang="en-US" dirty="0">
            <a:latin typeface="Arial"/>
            <a:cs typeface="Arial"/>
          </a:endParaRPr>
        </a:p>
      </dgm:t>
    </dgm:pt>
    <dgm:pt modelId="{D113C88A-5038-4AB2-9990-3930910F8470}" type="parTrans" cxnId="{956E2FFA-5DAA-4F16-8D36-9726A178B2E3}">
      <dgm:prSet/>
      <dgm:spPr/>
      <dgm:t>
        <a:bodyPr/>
        <a:lstStyle/>
        <a:p>
          <a:endParaRPr lang="en-US"/>
        </a:p>
      </dgm:t>
    </dgm:pt>
    <dgm:pt modelId="{FB4E34CC-7F1D-47B3-8DAB-FF19F29F35E0}" type="sibTrans" cxnId="{956E2FFA-5DAA-4F16-8D36-9726A178B2E3}">
      <dgm:prSet phldrT="01"/>
      <dgm:spPr/>
      <dgm:t>
        <a:bodyPr/>
        <a:lstStyle/>
        <a:p>
          <a:endParaRPr lang="en-US"/>
        </a:p>
      </dgm:t>
    </dgm:pt>
    <dgm:pt modelId="{F09BCA61-1C7F-40DE-A0E0-DD5F1BC4AC8A}">
      <dgm:prSet/>
      <dgm:spPr/>
      <dgm:t>
        <a:bodyPr/>
        <a:lstStyle/>
        <a:p>
          <a:pPr>
            <a:lnSpc>
              <a:spcPct val="100000"/>
            </a:lnSpc>
          </a:pPr>
          <a:r>
            <a:rPr lang="en-GB" dirty="0">
              <a:latin typeface="Arial"/>
              <a:cs typeface="Arial"/>
            </a:rPr>
            <a:t>The presentation will cover basic housekeeping topics. </a:t>
          </a:r>
          <a:endParaRPr lang="en-US" dirty="0">
            <a:latin typeface="Arial"/>
            <a:cs typeface="Arial"/>
          </a:endParaRPr>
        </a:p>
      </dgm:t>
    </dgm:pt>
    <dgm:pt modelId="{653A28BA-ABCD-4406-AAC3-477B9799A3CD}" type="parTrans" cxnId="{BB2026D5-71B1-41FE-BB96-774E81140BA5}">
      <dgm:prSet/>
      <dgm:spPr/>
      <dgm:t>
        <a:bodyPr/>
        <a:lstStyle/>
        <a:p>
          <a:endParaRPr lang="en-US"/>
        </a:p>
      </dgm:t>
    </dgm:pt>
    <dgm:pt modelId="{A2FA0CAE-CCAA-49DD-B0A0-33B0B19E9819}" type="sibTrans" cxnId="{BB2026D5-71B1-41FE-BB96-774E81140BA5}">
      <dgm:prSet phldrT="02"/>
      <dgm:spPr/>
      <dgm:t>
        <a:bodyPr/>
        <a:lstStyle/>
        <a:p>
          <a:endParaRPr lang="en-US"/>
        </a:p>
      </dgm:t>
    </dgm:pt>
    <dgm:pt modelId="{B6EF91F9-2D9F-4A3A-9838-292F1EFB917E}">
      <dgm:prSet/>
      <dgm:spPr/>
      <dgm:t>
        <a:bodyPr/>
        <a:lstStyle/>
        <a:p>
          <a:pPr>
            <a:lnSpc>
              <a:spcPct val="100000"/>
            </a:lnSpc>
          </a:pPr>
          <a:r>
            <a:rPr lang="en-GB" dirty="0">
              <a:latin typeface="Arial"/>
              <a:cs typeface="Arial"/>
            </a:rPr>
            <a:t>In the introduction section will cover an  overview of hospitality background, &amp; skills that are require for housekeeping role. </a:t>
          </a:r>
          <a:endParaRPr lang="en-US" dirty="0">
            <a:latin typeface="Arial"/>
            <a:cs typeface="Arial"/>
          </a:endParaRPr>
        </a:p>
      </dgm:t>
    </dgm:pt>
    <dgm:pt modelId="{401EF9E2-8E6B-49E6-87C3-71B56CC7274B}" type="parTrans" cxnId="{02E53091-AA58-4AEF-8B6F-6FA0C75DD759}">
      <dgm:prSet/>
      <dgm:spPr/>
      <dgm:t>
        <a:bodyPr/>
        <a:lstStyle/>
        <a:p>
          <a:endParaRPr lang="en-US"/>
        </a:p>
      </dgm:t>
    </dgm:pt>
    <dgm:pt modelId="{3E5C2F63-2EEC-4EB1-BAD3-8597C5FFBFEC}" type="sibTrans" cxnId="{02E53091-AA58-4AEF-8B6F-6FA0C75DD759}">
      <dgm:prSet phldrT="03"/>
      <dgm:spPr/>
      <dgm:t>
        <a:bodyPr/>
        <a:lstStyle/>
        <a:p>
          <a:endParaRPr lang="en-US"/>
        </a:p>
      </dgm:t>
    </dgm:pt>
    <dgm:pt modelId="{9AEF6D35-9839-4D3F-AB52-7718D5F3149A}">
      <dgm:prSet/>
      <dgm:spPr/>
      <dgm:t>
        <a:bodyPr/>
        <a:lstStyle/>
        <a:p>
          <a:pPr>
            <a:lnSpc>
              <a:spcPct val="100000"/>
            </a:lnSpc>
          </a:pPr>
          <a:r>
            <a:rPr lang="en-GB" dirty="0">
              <a:latin typeface="Arial"/>
              <a:cs typeface="Arial"/>
            </a:rPr>
            <a:t>A conclusion will be discussed at the end of this presentation.</a:t>
          </a:r>
          <a:endParaRPr lang="en-US" dirty="0">
            <a:latin typeface="Arial"/>
            <a:cs typeface="Arial"/>
          </a:endParaRPr>
        </a:p>
      </dgm:t>
    </dgm:pt>
    <dgm:pt modelId="{51AC251F-9036-4113-B71B-82553E8B74F6}" type="parTrans" cxnId="{711F32D0-1F03-40FA-AB7D-DC3E02E3EDD7}">
      <dgm:prSet/>
      <dgm:spPr/>
      <dgm:t>
        <a:bodyPr/>
        <a:lstStyle/>
        <a:p>
          <a:endParaRPr lang="en-US"/>
        </a:p>
      </dgm:t>
    </dgm:pt>
    <dgm:pt modelId="{3AB0338F-0C37-4D11-A1AF-FA3DBB2A1456}" type="sibTrans" cxnId="{711F32D0-1F03-40FA-AB7D-DC3E02E3EDD7}">
      <dgm:prSet phldrT="04"/>
      <dgm:spPr/>
      <dgm:t>
        <a:bodyPr/>
        <a:lstStyle/>
        <a:p>
          <a:endParaRPr lang="en-US"/>
        </a:p>
      </dgm:t>
    </dgm:pt>
    <dgm:pt modelId="{72A6001E-0687-4C50-AA01-5913C4653A29}" type="pres">
      <dgm:prSet presAssocID="{F64E062B-CB07-41F7-9650-09F93BBE3918}" presName="root" presStyleCnt="0">
        <dgm:presLayoutVars>
          <dgm:dir/>
          <dgm:resizeHandles val="exact"/>
        </dgm:presLayoutVars>
      </dgm:prSet>
      <dgm:spPr/>
    </dgm:pt>
    <dgm:pt modelId="{FC1A3CFF-94A7-42D1-8246-3521551A3A42}" type="pres">
      <dgm:prSet presAssocID="{DA5EAD88-6C15-480F-B2EC-548D0C83C277}" presName="compNode" presStyleCnt="0"/>
      <dgm:spPr/>
    </dgm:pt>
    <dgm:pt modelId="{C123AFC6-F579-4795-AFA2-BF9485FAB8EB}" type="pres">
      <dgm:prSet presAssocID="{DA5EAD88-6C15-480F-B2EC-548D0C83C277}" presName="bgRect" presStyleLbl="bgShp" presStyleIdx="0" presStyleCnt="4"/>
      <dgm:spPr/>
    </dgm:pt>
    <dgm:pt modelId="{60748AA6-71D1-4DDD-8EE2-055A4E4C8C32}" type="pres">
      <dgm:prSet presAssocID="{DA5EAD88-6C15-480F-B2EC-548D0C83C2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B110BFA9-4C85-4ADB-8033-5F372C1C68B7}" type="pres">
      <dgm:prSet presAssocID="{DA5EAD88-6C15-480F-B2EC-548D0C83C277}" presName="spaceRect" presStyleCnt="0"/>
      <dgm:spPr/>
    </dgm:pt>
    <dgm:pt modelId="{3438DE46-709B-465D-A1FC-170E1B6DBC42}" type="pres">
      <dgm:prSet presAssocID="{DA5EAD88-6C15-480F-B2EC-548D0C83C277}" presName="parTx" presStyleLbl="revTx" presStyleIdx="0" presStyleCnt="4">
        <dgm:presLayoutVars>
          <dgm:chMax val="0"/>
          <dgm:chPref val="0"/>
        </dgm:presLayoutVars>
      </dgm:prSet>
      <dgm:spPr/>
    </dgm:pt>
    <dgm:pt modelId="{25A44B21-B86F-4308-8C9E-9039C58C05EA}" type="pres">
      <dgm:prSet presAssocID="{FB4E34CC-7F1D-47B3-8DAB-FF19F29F35E0}" presName="sibTrans" presStyleCnt="0"/>
      <dgm:spPr/>
    </dgm:pt>
    <dgm:pt modelId="{80938689-AF9A-4325-9AD7-8341C78E0877}" type="pres">
      <dgm:prSet presAssocID="{F09BCA61-1C7F-40DE-A0E0-DD5F1BC4AC8A}" presName="compNode" presStyleCnt="0"/>
      <dgm:spPr/>
    </dgm:pt>
    <dgm:pt modelId="{133DE1FE-C7B8-4E55-A999-932D963C386C}" type="pres">
      <dgm:prSet presAssocID="{F09BCA61-1C7F-40DE-A0E0-DD5F1BC4AC8A}" presName="bgRect" presStyleLbl="bgShp" presStyleIdx="1" presStyleCnt="4"/>
      <dgm:spPr/>
    </dgm:pt>
    <dgm:pt modelId="{5D38D60D-75D0-4B17-8FFD-CFAED9D9954C}" type="pres">
      <dgm:prSet presAssocID="{F09BCA61-1C7F-40DE-A0E0-DD5F1BC4AC8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FC44950E-BA14-475E-B49F-1B298A3A4F05}" type="pres">
      <dgm:prSet presAssocID="{F09BCA61-1C7F-40DE-A0E0-DD5F1BC4AC8A}" presName="spaceRect" presStyleCnt="0"/>
      <dgm:spPr/>
    </dgm:pt>
    <dgm:pt modelId="{1935738C-9EDC-4277-B5FB-2315A54EFABF}" type="pres">
      <dgm:prSet presAssocID="{F09BCA61-1C7F-40DE-A0E0-DD5F1BC4AC8A}" presName="parTx" presStyleLbl="revTx" presStyleIdx="1" presStyleCnt="4">
        <dgm:presLayoutVars>
          <dgm:chMax val="0"/>
          <dgm:chPref val="0"/>
        </dgm:presLayoutVars>
      </dgm:prSet>
      <dgm:spPr/>
    </dgm:pt>
    <dgm:pt modelId="{1D3DBAEC-060C-4E58-9653-22861A23F70B}" type="pres">
      <dgm:prSet presAssocID="{A2FA0CAE-CCAA-49DD-B0A0-33B0B19E9819}" presName="sibTrans" presStyleCnt="0"/>
      <dgm:spPr/>
    </dgm:pt>
    <dgm:pt modelId="{7C1F8401-BBB3-4A3C-8807-FEBDD379185B}" type="pres">
      <dgm:prSet presAssocID="{B6EF91F9-2D9F-4A3A-9838-292F1EFB917E}" presName="compNode" presStyleCnt="0"/>
      <dgm:spPr/>
    </dgm:pt>
    <dgm:pt modelId="{6312D2B3-3EF6-4ED6-91FE-691666F03260}" type="pres">
      <dgm:prSet presAssocID="{B6EF91F9-2D9F-4A3A-9838-292F1EFB917E}" presName="bgRect" presStyleLbl="bgShp" presStyleIdx="2" presStyleCnt="4"/>
      <dgm:spPr/>
    </dgm:pt>
    <dgm:pt modelId="{1EA784F6-640A-4E6B-8528-7887F4D81586}" type="pres">
      <dgm:prSet presAssocID="{B6EF91F9-2D9F-4A3A-9838-292F1EFB917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FCB320A7-378C-48E9-96AA-86A7F2781439}" type="pres">
      <dgm:prSet presAssocID="{B6EF91F9-2D9F-4A3A-9838-292F1EFB917E}" presName="spaceRect" presStyleCnt="0"/>
      <dgm:spPr/>
    </dgm:pt>
    <dgm:pt modelId="{CBFBB84E-5CB0-440E-B40B-CB92C331903D}" type="pres">
      <dgm:prSet presAssocID="{B6EF91F9-2D9F-4A3A-9838-292F1EFB917E}" presName="parTx" presStyleLbl="revTx" presStyleIdx="2" presStyleCnt="4">
        <dgm:presLayoutVars>
          <dgm:chMax val="0"/>
          <dgm:chPref val="0"/>
        </dgm:presLayoutVars>
      </dgm:prSet>
      <dgm:spPr/>
    </dgm:pt>
    <dgm:pt modelId="{31595062-456E-427C-AA4B-A21F3337ADAF}" type="pres">
      <dgm:prSet presAssocID="{3E5C2F63-2EEC-4EB1-BAD3-8597C5FFBFEC}" presName="sibTrans" presStyleCnt="0"/>
      <dgm:spPr/>
    </dgm:pt>
    <dgm:pt modelId="{6B2CA3FB-8551-48DF-B036-ADD68298F2C4}" type="pres">
      <dgm:prSet presAssocID="{9AEF6D35-9839-4D3F-AB52-7718D5F3149A}" presName="compNode" presStyleCnt="0"/>
      <dgm:spPr/>
    </dgm:pt>
    <dgm:pt modelId="{87913856-6816-41FB-A537-F63CECAB2678}" type="pres">
      <dgm:prSet presAssocID="{9AEF6D35-9839-4D3F-AB52-7718D5F3149A}" presName="bgRect" presStyleLbl="bgShp" presStyleIdx="3" presStyleCnt="4"/>
      <dgm:spPr/>
    </dgm:pt>
    <dgm:pt modelId="{F1FFA817-09EF-4001-B313-CCD1411D050A}" type="pres">
      <dgm:prSet presAssocID="{9AEF6D35-9839-4D3F-AB52-7718D5F314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D39593A8-66C7-438C-89E7-10DD1FB21B34}" type="pres">
      <dgm:prSet presAssocID="{9AEF6D35-9839-4D3F-AB52-7718D5F3149A}" presName="spaceRect" presStyleCnt="0"/>
      <dgm:spPr/>
    </dgm:pt>
    <dgm:pt modelId="{B36E617C-454D-4A6E-9DCA-D1D9700088A8}" type="pres">
      <dgm:prSet presAssocID="{9AEF6D35-9839-4D3F-AB52-7718D5F3149A}" presName="parTx" presStyleLbl="revTx" presStyleIdx="3" presStyleCnt="4">
        <dgm:presLayoutVars>
          <dgm:chMax val="0"/>
          <dgm:chPref val="0"/>
        </dgm:presLayoutVars>
      </dgm:prSet>
      <dgm:spPr/>
    </dgm:pt>
  </dgm:ptLst>
  <dgm:cxnLst>
    <dgm:cxn modelId="{0C5C6D41-8C3E-4698-A57E-B9416AC8A6E8}" type="presOf" srcId="{F64E062B-CB07-41F7-9650-09F93BBE3918}" destId="{72A6001E-0687-4C50-AA01-5913C4653A29}" srcOrd="0" destOrd="0" presId="urn:microsoft.com/office/officeart/2018/2/layout/IconVerticalSolidList"/>
    <dgm:cxn modelId="{F7FDC76F-DE33-458F-A6E1-26487DE0298E}" type="presOf" srcId="{DA5EAD88-6C15-480F-B2EC-548D0C83C277}" destId="{3438DE46-709B-465D-A1FC-170E1B6DBC42}" srcOrd="0" destOrd="0" presId="urn:microsoft.com/office/officeart/2018/2/layout/IconVerticalSolidList"/>
    <dgm:cxn modelId="{2DB54D70-FC7B-43EC-AC20-ECF96AF6A053}" type="presOf" srcId="{B6EF91F9-2D9F-4A3A-9838-292F1EFB917E}" destId="{CBFBB84E-5CB0-440E-B40B-CB92C331903D}" srcOrd="0" destOrd="0" presId="urn:microsoft.com/office/officeart/2018/2/layout/IconVerticalSolidList"/>
    <dgm:cxn modelId="{102DE154-914B-4BA0-A323-F9278BBE4553}" type="presOf" srcId="{9AEF6D35-9839-4D3F-AB52-7718D5F3149A}" destId="{B36E617C-454D-4A6E-9DCA-D1D9700088A8}" srcOrd="0" destOrd="0" presId="urn:microsoft.com/office/officeart/2018/2/layout/IconVerticalSolidList"/>
    <dgm:cxn modelId="{7D969E8F-348A-4879-9F85-5FEAEC2BE5D1}" type="presOf" srcId="{F09BCA61-1C7F-40DE-A0E0-DD5F1BC4AC8A}" destId="{1935738C-9EDC-4277-B5FB-2315A54EFABF}" srcOrd="0" destOrd="0" presId="urn:microsoft.com/office/officeart/2018/2/layout/IconVerticalSolidList"/>
    <dgm:cxn modelId="{02E53091-AA58-4AEF-8B6F-6FA0C75DD759}" srcId="{F64E062B-CB07-41F7-9650-09F93BBE3918}" destId="{B6EF91F9-2D9F-4A3A-9838-292F1EFB917E}" srcOrd="2" destOrd="0" parTransId="{401EF9E2-8E6B-49E6-87C3-71B56CC7274B}" sibTransId="{3E5C2F63-2EEC-4EB1-BAD3-8597C5FFBFEC}"/>
    <dgm:cxn modelId="{711F32D0-1F03-40FA-AB7D-DC3E02E3EDD7}" srcId="{F64E062B-CB07-41F7-9650-09F93BBE3918}" destId="{9AEF6D35-9839-4D3F-AB52-7718D5F3149A}" srcOrd="3" destOrd="0" parTransId="{51AC251F-9036-4113-B71B-82553E8B74F6}" sibTransId="{3AB0338F-0C37-4D11-A1AF-FA3DBB2A1456}"/>
    <dgm:cxn modelId="{BB2026D5-71B1-41FE-BB96-774E81140BA5}" srcId="{F64E062B-CB07-41F7-9650-09F93BBE3918}" destId="{F09BCA61-1C7F-40DE-A0E0-DD5F1BC4AC8A}" srcOrd="1" destOrd="0" parTransId="{653A28BA-ABCD-4406-AAC3-477B9799A3CD}" sibTransId="{A2FA0CAE-CCAA-49DD-B0A0-33B0B19E9819}"/>
    <dgm:cxn modelId="{956E2FFA-5DAA-4F16-8D36-9726A178B2E3}" srcId="{F64E062B-CB07-41F7-9650-09F93BBE3918}" destId="{DA5EAD88-6C15-480F-B2EC-548D0C83C277}" srcOrd="0" destOrd="0" parTransId="{D113C88A-5038-4AB2-9990-3930910F8470}" sibTransId="{FB4E34CC-7F1D-47B3-8DAB-FF19F29F35E0}"/>
    <dgm:cxn modelId="{14A499D6-C958-4ECB-BEDA-3B541736137A}" type="presParOf" srcId="{72A6001E-0687-4C50-AA01-5913C4653A29}" destId="{FC1A3CFF-94A7-42D1-8246-3521551A3A42}" srcOrd="0" destOrd="0" presId="urn:microsoft.com/office/officeart/2018/2/layout/IconVerticalSolidList"/>
    <dgm:cxn modelId="{293D5175-0B1F-4BFB-84EB-3252DC9691D4}" type="presParOf" srcId="{FC1A3CFF-94A7-42D1-8246-3521551A3A42}" destId="{C123AFC6-F579-4795-AFA2-BF9485FAB8EB}" srcOrd="0" destOrd="0" presId="urn:microsoft.com/office/officeart/2018/2/layout/IconVerticalSolidList"/>
    <dgm:cxn modelId="{D1D71D8D-B323-4EDB-B9A8-C03F37866B92}" type="presParOf" srcId="{FC1A3CFF-94A7-42D1-8246-3521551A3A42}" destId="{60748AA6-71D1-4DDD-8EE2-055A4E4C8C32}" srcOrd="1" destOrd="0" presId="urn:microsoft.com/office/officeart/2018/2/layout/IconVerticalSolidList"/>
    <dgm:cxn modelId="{88BF7C0D-5DAF-4F01-8D91-EC9E20B545F4}" type="presParOf" srcId="{FC1A3CFF-94A7-42D1-8246-3521551A3A42}" destId="{B110BFA9-4C85-4ADB-8033-5F372C1C68B7}" srcOrd="2" destOrd="0" presId="urn:microsoft.com/office/officeart/2018/2/layout/IconVerticalSolidList"/>
    <dgm:cxn modelId="{0BA67FA5-0585-4163-AE6F-BF56C5C66D3C}" type="presParOf" srcId="{FC1A3CFF-94A7-42D1-8246-3521551A3A42}" destId="{3438DE46-709B-465D-A1FC-170E1B6DBC42}" srcOrd="3" destOrd="0" presId="urn:microsoft.com/office/officeart/2018/2/layout/IconVerticalSolidList"/>
    <dgm:cxn modelId="{E35E30AB-5A54-49A6-88D1-DD4D814C10C8}" type="presParOf" srcId="{72A6001E-0687-4C50-AA01-5913C4653A29}" destId="{25A44B21-B86F-4308-8C9E-9039C58C05EA}" srcOrd="1" destOrd="0" presId="urn:microsoft.com/office/officeart/2018/2/layout/IconVerticalSolidList"/>
    <dgm:cxn modelId="{250DB57E-675F-44D4-9B50-CB57D4008F0C}" type="presParOf" srcId="{72A6001E-0687-4C50-AA01-5913C4653A29}" destId="{80938689-AF9A-4325-9AD7-8341C78E0877}" srcOrd="2" destOrd="0" presId="urn:microsoft.com/office/officeart/2018/2/layout/IconVerticalSolidList"/>
    <dgm:cxn modelId="{00C77637-30FE-457D-A0AE-EA0F258B547B}" type="presParOf" srcId="{80938689-AF9A-4325-9AD7-8341C78E0877}" destId="{133DE1FE-C7B8-4E55-A999-932D963C386C}" srcOrd="0" destOrd="0" presId="urn:microsoft.com/office/officeart/2018/2/layout/IconVerticalSolidList"/>
    <dgm:cxn modelId="{9D3B142E-4FE5-4301-AFC8-B62B679B68BD}" type="presParOf" srcId="{80938689-AF9A-4325-9AD7-8341C78E0877}" destId="{5D38D60D-75D0-4B17-8FFD-CFAED9D9954C}" srcOrd="1" destOrd="0" presId="urn:microsoft.com/office/officeart/2018/2/layout/IconVerticalSolidList"/>
    <dgm:cxn modelId="{0C7A372E-D403-4A8F-B55E-8FEDC89BB518}" type="presParOf" srcId="{80938689-AF9A-4325-9AD7-8341C78E0877}" destId="{FC44950E-BA14-475E-B49F-1B298A3A4F05}" srcOrd="2" destOrd="0" presId="urn:microsoft.com/office/officeart/2018/2/layout/IconVerticalSolidList"/>
    <dgm:cxn modelId="{F77943E7-158D-4C35-8902-7D04936DFAF5}" type="presParOf" srcId="{80938689-AF9A-4325-9AD7-8341C78E0877}" destId="{1935738C-9EDC-4277-B5FB-2315A54EFABF}" srcOrd="3" destOrd="0" presId="urn:microsoft.com/office/officeart/2018/2/layout/IconVerticalSolidList"/>
    <dgm:cxn modelId="{7D6C8AEA-7F9A-4CF3-B9AA-EB0C7F4DAB21}" type="presParOf" srcId="{72A6001E-0687-4C50-AA01-5913C4653A29}" destId="{1D3DBAEC-060C-4E58-9653-22861A23F70B}" srcOrd="3" destOrd="0" presId="urn:microsoft.com/office/officeart/2018/2/layout/IconVerticalSolidList"/>
    <dgm:cxn modelId="{B8C9F97B-915C-4B1A-BD57-81DC4C0AA4B9}" type="presParOf" srcId="{72A6001E-0687-4C50-AA01-5913C4653A29}" destId="{7C1F8401-BBB3-4A3C-8807-FEBDD379185B}" srcOrd="4" destOrd="0" presId="urn:microsoft.com/office/officeart/2018/2/layout/IconVerticalSolidList"/>
    <dgm:cxn modelId="{01C362B0-38AA-4341-82DD-3DD5265D95CC}" type="presParOf" srcId="{7C1F8401-BBB3-4A3C-8807-FEBDD379185B}" destId="{6312D2B3-3EF6-4ED6-91FE-691666F03260}" srcOrd="0" destOrd="0" presId="urn:microsoft.com/office/officeart/2018/2/layout/IconVerticalSolidList"/>
    <dgm:cxn modelId="{EAF5ACCA-FF4A-459C-9D92-9F93B1822755}" type="presParOf" srcId="{7C1F8401-BBB3-4A3C-8807-FEBDD379185B}" destId="{1EA784F6-640A-4E6B-8528-7887F4D81586}" srcOrd="1" destOrd="0" presId="urn:microsoft.com/office/officeart/2018/2/layout/IconVerticalSolidList"/>
    <dgm:cxn modelId="{5A3CFBB3-F861-4CB9-9F54-A5BF1CE2C5CC}" type="presParOf" srcId="{7C1F8401-BBB3-4A3C-8807-FEBDD379185B}" destId="{FCB320A7-378C-48E9-96AA-86A7F2781439}" srcOrd="2" destOrd="0" presId="urn:microsoft.com/office/officeart/2018/2/layout/IconVerticalSolidList"/>
    <dgm:cxn modelId="{E5522A4A-5F4C-43B4-9D5E-3F58CEAE9B0E}" type="presParOf" srcId="{7C1F8401-BBB3-4A3C-8807-FEBDD379185B}" destId="{CBFBB84E-5CB0-440E-B40B-CB92C331903D}" srcOrd="3" destOrd="0" presId="urn:microsoft.com/office/officeart/2018/2/layout/IconVerticalSolidList"/>
    <dgm:cxn modelId="{E78EDB72-D5AC-43A2-951E-1638874441C7}" type="presParOf" srcId="{72A6001E-0687-4C50-AA01-5913C4653A29}" destId="{31595062-456E-427C-AA4B-A21F3337ADAF}" srcOrd="5" destOrd="0" presId="urn:microsoft.com/office/officeart/2018/2/layout/IconVerticalSolidList"/>
    <dgm:cxn modelId="{1AE46B31-BBD9-48F0-8D44-74984DE87196}" type="presParOf" srcId="{72A6001E-0687-4C50-AA01-5913C4653A29}" destId="{6B2CA3FB-8551-48DF-B036-ADD68298F2C4}" srcOrd="6" destOrd="0" presId="urn:microsoft.com/office/officeart/2018/2/layout/IconVerticalSolidList"/>
    <dgm:cxn modelId="{D3FB1178-437D-4D2B-8212-0A761D45DE65}" type="presParOf" srcId="{6B2CA3FB-8551-48DF-B036-ADD68298F2C4}" destId="{87913856-6816-41FB-A537-F63CECAB2678}" srcOrd="0" destOrd="0" presId="urn:microsoft.com/office/officeart/2018/2/layout/IconVerticalSolidList"/>
    <dgm:cxn modelId="{88D269D0-B94F-4427-96EA-D8AFB4B04B46}" type="presParOf" srcId="{6B2CA3FB-8551-48DF-B036-ADD68298F2C4}" destId="{F1FFA817-09EF-4001-B313-CCD1411D050A}" srcOrd="1" destOrd="0" presId="urn:microsoft.com/office/officeart/2018/2/layout/IconVerticalSolidList"/>
    <dgm:cxn modelId="{564906A5-16B4-4B03-877E-E829ABE1D9DD}" type="presParOf" srcId="{6B2CA3FB-8551-48DF-B036-ADD68298F2C4}" destId="{D39593A8-66C7-438C-89E7-10DD1FB21B34}" srcOrd="2" destOrd="0" presId="urn:microsoft.com/office/officeart/2018/2/layout/IconVerticalSolidList"/>
    <dgm:cxn modelId="{FC0B45F3-5285-445D-8507-BA4B291E203C}" type="presParOf" srcId="{6B2CA3FB-8551-48DF-B036-ADD68298F2C4}" destId="{B36E617C-454D-4A6E-9DCA-D1D9700088A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FFE29F-351C-40EC-9828-4DC04D7BEF78}"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BD6440EF-A000-41FE-BB48-196D4EFE38EC}">
      <dgm:prSet/>
      <dgm:spPr/>
      <dgm:t>
        <a:bodyPr/>
        <a:lstStyle/>
        <a:p>
          <a:pPr>
            <a:defRPr cap="all"/>
          </a:pPr>
          <a:r>
            <a:rPr lang="en-GB">
              <a:latin typeface="Arial"/>
              <a:cs typeface="Arial"/>
            </a:rPr>
            <a:t>Housekeeping  is an operational department responsible for cleanliness ,maintenance for public areas ,the hotel surrounding's &amp; aesthetic of the rooms.</a:t>
          </a:r>
          <a:endParaRPr lang="en-US">
            <a:latin typeface="Arial"/>
            <a:cs typeface="Arial"/>
          </a:endParaRPr>
        </a:p>
      </dgm:t>
    </dgm:pt>
    <dgm:pt modelId="{E46D0A3F-2533-46ED-A2C4-5E9DDDA68E28}" type="parTrans" cxnId="{CF4CB901-2F1B-41E0-8566-F812744436EF}">
      <dgm:prSet/>
      <dgm:spPr/>
      <dgm:t>
        <a:bodyPr/>
        <a:lstStyle/>
        <a:p>
          <a:endParaRPr lang="en-US"/>
        </a:p>
      </dgm:t>
    </dgm:pt>
    <dgm:pt modelId="{72592318-A9DC-432B-B730-9DD4A91B86B7}" type="sibTrans" cxnId="{CF4CB901-2F1B-41E0-8566-F812744436EF}">
      <dgm:prSet/>
      <dgm:spPr/>
      <dgm:t>
        <a:bodyPr/>
        <a:lstStyle/>
        <a:p>
          <a:endParaRPr lang="en-US"/>
        </a:p>
      </dgm:t>
    </dgm:pt>
    <dgm:pt modelId="{C45A36A8-9A78-4E9A-8816-3CC43E24305F}">
      <dgm:prSet/>
      <dgm:spPr/>
      <dgm:t>
        <a:bodyPr/>
        <a:lstStyle/>
        <a:p>
          <a:pPr>
            <a:defRPr cap="all"/>
          </a:pPr>
          <a:r>
            <a:rPr lang="en-GB">
              <a:latin typeface="Arial"/>
              <a:cs typeface="Arial"/>
            </a:rPr>
            <a:t>The importance of good housekeeping :it helps to promote productivity ,quality and safety.</a:t>
          </a:r>
          <a:endParaRPr lang="en-US">
            <a:latin typeface="Arial"/>
            <a:cs typeface="Arial"/>
          </a:endParaRPr>
        </a:p>
      </dgm:t>
    </dgm:pt>
    <dgm:pt modelId="{313E5490-BD0D-4772-849C-5755E9A8C4CC}" type="parTrans" cxnId="{77DD891D-04BD-43FA-B967-28000D5A3435}">
      <dgm:prSet/>
      <dgm:spPr/>
      <dgm:t>
        <a:bodyPr/>
        <a:lstStyle/>
        <a:p>
          <a:endParaRPr lang="en-US"/>
        </a:p>
      </dgm:t>
    </dgm:pt>
    <dgm:pt modelId="{6C39D5FA-1B88-4F06-A54C-5CA69F0B7478}" type="sibTrans" cxnId="{77DD891D-04BD-43FA-B967-28000D5A3435}">
      <dgm:prSet/>
      <dgm:spPr/>
      <dgm:t>
        <a:bodyPr/>
        <a:lstStyle/>
        <a:p>
          <a:endParaRPr lang="en-US"/>
        </a:p>
      </dgm:t>
    </dgm:pt>
    <dgm:pt modelId="{A6D3F2A8-9674-46C4-A227-C87ED255147A}">
      <dgm:prSet/>
      <dgm:spPr/>
      <dgm:t>
        <a:bodyPr/>
        <a:lstStyle/>
        <a:p>
          <a:pPr>
            <a:defRPr cap="all"/>
          </a:pPr>
          <a:r>
            <a:rPr lang="en-GB">
              <a:latin typeface="Arial"/>
              <a:cs typeface="Arial"/>
            </a:rPr>
            <a:t>In housekeeping department cleaning is an essential task to keep clean &amp; safety environment for guest during their stay.</a:t>
          </a:r>
          <a:endParaRPr lang="en-US">
            <a:latin typeface="Arial"/>
            <a:cs typeface="Arial"/>
          </a:endParaRPr>
        </a:p>
      </dgm:t>
    </dgm:pt>
    <dgm:pt modelId="{B3B18579-D2F5-4B75-A697-0132C1D828E9}" type="parTrans" cxnId="{BF20A447-9ABE-4B8C-B7DA-EE95176322A0}">
      <dgm:prSet/>
      <dgm:spPr/>
      <dgm:t>
        <a:bodyPr/>
        <a:lstStyle/>
        <a:p>
          <a:endParaRPr lang="en-US"/>
        </a:p>
      </dgm:t>
    </dgm:pt>
    <dgm:pt modelId="{939F1D41-66F6-42BE-8A6B-808DC6BF0131}" type="sibTrans" cxnId="{BF20A447-9ABE-4B8C-B7DA-EE95176322A0}">
      <dgm:prSet/>
      <dgm:spPr/>
      <dgm:t>
        <a:bodyPr/>
        <a:lstStyle/>
        <a:p>
          <a:endParaRPr lang="en-US"/>
        </a:p>
      </dgm:t>
    </dgm:pt>
    <dgm:pt modelId="{EB13D69E-29F5-457A-A2D6-7C93FC446873}">
      <dgm:prSet/>
      <dgm:spPr/>
      <dgm:t>
        <a:bodyPr/>
        <a:lstStyle/>
        <a:p>
          <a:pPr>
            <a:defRPr cap="all"/>
          </a:pPr>
          <a:r>
            <a:rPr lang="en-GB">
              <a:latin typeface="Arial"/>
              <a:cs typeface="Arial"/>
            </a:rPr>
            <a:t>The theoretical principles involves clean, sanitise ,safety ,set.</a:t>
          </a:r>
          <a:endParaRPr lang="en-US">
            <a:latin typeface="Arial"/>
            <a:cs typeface="Arial"/>
          </a:endParaRPr>
        </a:p>
      </dgm:t>
    </dgm:pt>
    <dgm:pt modelId="{96B5D39E-CAB0-4DA2-8F3C-E79DEDD8D5F2}" type="parTrans" cxnId="{CF7CF307-0F61-40E0-A007-18A131D4A2B3}">
      <dgm:prSet/>
      <dgm:spPr/>
      <dgm:t>
        <a:bodyPr/>
        <a:lstStyle/>
        <a:p>
          <a:endParaRPr lang="en-US"/>
        </a:p>
      </dgm:t>
    </dgm:pt>
    <dgm:pt modelId="{49E0F38F-123E-410E-8A0C-8B01CB7C2CE6}" type="sibTrans" cxnId="{CF7CF307-0F61-40E0-A007-18A131D4A2B3}">
      <dgm:prSet/>
      <dgm:spPr/>
      <dgm:t>
        <a:bodyPr/>
        <a:lstStyle/>
        <a:p>
          <a:endParaRPr lang="en-US"/>
        </a:p>
      </dgm:t>
    </dgm:pt>
    <dgm:pt modelId="{358D5D9D-4453-4081-80C1-3A98CE1F1581}">
      <dgm:prSet/>
      <dgm:spPr/>
      <dgm:t>
        <a:bodyPr/>
        <a:lstStyle/>
        <a:p>
          <a:pPr>
            <a:defRPr cap="all"/>
          </a:pPr>
          <a:r>
            <a:rPr lang="en-GB">
              <a:latin typeface="Arial"/>
              <a:cs typeface="Arial"/>
            </a:rPr>
            <a:t>Housekeeping team skills require team player, communication, attention to details ,perseverance ,persistence ,customer service</a:t>
          </a:r>
          <a:r>
            <a:rPr lang="en-GB"/>
            <a:t>.</a:t>
          </a:r>
          <a:endParaRPr lang="en-US"/>
        </a:p>
      </dgm:t>
    </dgm:pt>
    <dgm:pt modelId="{BD41F689-22DB-4002-B042-BBC0A787FDBA}" type="parTrans" cxnId="{1C097DFF-01E4-4888-A64A-6DCF323D3E44}">
      <dgm:prSet/>
      <dgm:spPr/>
      <dgm:t>
        <a:bodyPr/>
        <a:lstStyle/>
        <a:p>
          <a:endParaRPr lang="en-US"/>
        </a:p>
      </dgm:t>
    </dgm:pt>
    <dgm:pt modelId="{A2FE2979-AFA9-4A8C-96BB-F025B120CFEB}" type="sibTrans" cxnId="{1C097DFF-01E4-4888-A64A-6DCF323D3E44}">
      <dgm:prSet/>
      <dgm:spPr/>
      <dgm:t>
        <a:bodyPr/>
        <a:lstStyle/>
        <a:p>
          <a:endParaRPr lang="en-US"/>
        </a:p>
      </dgm:t>
    </dgm:pt>
    <dgm:pt modelId="{339A6B21-563D-4F4F-8AAE-8E35591AEA73}" type="pres">
      <dgm:prSet presAssocID="{C1FFE29F-351C-40EC-9828-4DC04D7BEF78}" presName="linear" presStyleCnt="0">
        <dgm:presLayoutVars>
          <dgm:animLvl val="lvl"/>
          <dgm:resizeHandles val="exact"/>
        </dgm:presLayoutVars>
      </dgm:prSet>
      <dgm:spPr/>
    </dgm:pt>
    <dgm:pt modelId="{A1BF5312-AC41-4B67-B8F6-02798CC2BA95}" type="pres">
      <dgm:prSet presAssocID="{BD6440EF-A000-41FE-BB48-196D4EFE38EC}" presName="parentText" presStyleLbl="node1" presStyleIdx="0" presStyleCnt="5">
        <dgm:presLayoutVars>
          <dgm:chMax val="0"/>
          <dgm:bulletEnabled val="1"/>
        </dgm:presLayoutVars>
      </dgm:prSet>
      <dgm:spPr/>
    </dgm:pt>
    <dgm:pt modelId="{1206C0E6-3F07-44BC-99AB-F08046817E75}" type="pres">
      <dgm:prSet presAssocID="{72592318-A9DC-432B-B730-9DD4A91B86B7}" presName="spacer" presStyleCnt="0"/>
      <dgm:spPr/>
    </dgm:pt>
    <dgm:pt modelId="{BEE84FC0-FCDA-4FD9-9557-B982D14CB74C}" type="pres">
      <dgm:prSet presAssocID="{C45A36A8-9A78-4E9A-8816-3CC43E24305F}" presName="parentText" presStyleLbl="node1" presStyleIdx="1" presStyleCnt="5">
        <dgm:presLayoutVars>
          <dgm:chMax val="0"/>
          <dgm:bulletEnabled val="1"/>
        </dgm:presLayoutVars>
      </dgm:prSet>
      <dgm:spPr/>
    </dgm:pt>
    <dgm:pt modelId="{2115A738-4A06-4C5A-90F7-6814FED80528}" type="pres">
      <dgm:prSet presAssocID="{6C39D5FA-1B88-4F06-A54C-5CA69F0B7478}" presName="spacer" presStyleCnt="0"/>
      <dgm:spPr/>
    </dgm:pt>
    <dgm:pt modelId="{886ED91C-6938-412D-A5B7-267366CD69F3}" type="pres">
      <dgm:prSet presAssocID="{A6D3F2A8-9674-46C4-A227-C87ED255147A}" presName="parentText" presStyleLbl="node1" presStyleIdx="2" presStyleCnt="5">
        <dgm:presLayoutVars>
          <dgm:chMax val="0"/>
          <dgm:bulletEnabled val="1"/>
        </dgm:presLayoutVars>
      </dgm:prSet>
      <dgm:spPr/>
    </dgm:pt>
    <dgm:pt modelId="{BEC3B33C-AA96-41D4-B010-FAFE8149568B}" type="pres">
      <dgm:prSet presAssocID="{939F1D41-66F6-42BE-8A6B-808DC6BF0131}" presName="spacer" presStyleCnt="0"/>
      <dgm:spPr/>
    </dgm:pt>
    <dgm:pt modelId="{F4289F87-D980-40A6-AE0E-C2FDC187F288}" type="pres">
      <dgm:prSet presAssocID="{EB13D69E-29F5-457A-A2D6-7C93FC446873}" presName="parentText" presStyleLbl="node1" presStyleIdx="3" presStyleCnt="5">
        <dgm:presLayoutVars>
          <dgm:chMax val="0"/>
          <dgm:bulletEnabled val="1"/>
        </dgm:presLayoutVars>
      </dgm:prSet>
      <dgm:spPr/>
    </dgm:pt>
    <dgm:pt modelId="{661FE2C3-68A6-4E0B-8797-E42C08BE8979}" type="pres">
      <dgm:prSet presAssocID="{49E0F38F-123E-410E-8A0C-8B01CB7C2CE6}" presName="spacer" presStyleCnt="0"/>
      <dgm:spPr/>
    </dgm:pt>
    <dgm:pt modelId="{29453A7D-33AA-4903-951C-81AB923DA8EE}" type="pres">
      <dgm:prSet presAssocID="{358D5D9D-4453-4081-80C1-3A98CE1F1581}" presName="parentText" presStyleLbl="node1" presStyleIdx="4" presStyleCnt="5">
        <dgm:presLayoutVars>
          <dgm:chMax val="0"/>
          <dgm:bulletEnabled val="1"/>
        </dgm:presLayoutVars>
      </dgm:prSet>
      <dgm:spPr/>
    </dgm:pt>
  </dgm:ptLst>
  <dgm:cxnLst>
    <dgm:cxn modelId="{CF4CB901-2F1B-41E0-8566-F812744436EF}" srcId="{C1FFE29F-351C-40EC-9828-4DC04D7BEF78}" destId="{BD6440EF-A000-41FE-BB48-196D4EFE38EC}" srcOrd="0" destOrd="0" parTransId="{E46D0A3F-2533-46ED-A2C4-5E9DDDA68E28}" sibTransId="{72592318-A9DC-432B-B730-9DD4A91B86B7}"/>
    <dgm:cxn modelId="{CF7CF307-0F61-40E0-A007-18A131D4A2B3}" srcId="{C1FFE29F-351C-40EC-9828-4DC04D7BEF78}" destId="{EB13D69E-29F5-457A-A2D6-7C93FC446873}" srcOrd="3" destOrd="0" parTransId="{96B5D39E-CAB0-4DA2-8F3C-E79DEDD8D5F2}" sibTransId="{49E0F38F-123E-410E-8A0C-8B01CB7C2CE6}"/>
    <dgm:cxn modelId="{77DD891D-04BD-43FA-B967-28000D5A3435}" srcId="{C1FFE29F-351C-40EC-9828-4DC04D7BEF78}" destId="{C45A36A8-9A78-4E9A-8816-3CC43E24305F}" srcOrd="1" destOrd="0" parTransId="{313E5490-BD0D-4772-849C-5755E9A8C4CC}" sibTransId="{6C39D5FA-1B88-4F06-A54C-5CA69F0B7478}"/>
    <dgm:cxn modelId="{DB724623-E38C-BB49-9366-E307693EAA9C}" type="presOf" srcId="{BD6440EF-A000-41FE-BB48-196D4EFE38EC}" destId="{A1BF5312-AC41-4B67-B8F6-02798CC2BA95}" srcOrd="0" destOrd="0" presId="urn:microsoft.com/office/officeart/2005/8/layout/vList2"/>
    <dgm:cxn modelId="{AB25A364-D715-EF4C-BC82-BF900092D67E}" type="presOf" srcId="{358D5D9D-4453-4081-80C1-3A98CE1F1581}" destId="{29453A7D-33AA-4903-951C-81AB923DA8EE}" srcOrd="0" destOrd="0" presId="urn:microsoft.com/office/officeart/2005/8/layout/vList2"/>
    <dgm:cxn modelId="{BF20A447-9ABE-4B8C-B7DA-EE95176322A0}" srcId="{C1FFE29F-351C-40EC-9828-4DC04D7BEF78}" destId="{A6D3F2A8-9674-46C4-A227-C87ED255147A}" srcOrd="2" destOrd="0" parTransId="{B3B18579-D2F5-4B75-A697-0132C1D828E9}" sibTransId="{939F1D41-66F6-42BE-8A6B-808DC6BF0131}"/>
    <dgm:cxn modelId="{8683329F-86B4-B547-A79A-B6F1249622F8}" type="presOf" srcId="{A6D3F2A8-9674-46C4-A227-C87ED255147A}" destId="{886ED91C-6938-412D-A5B7-267366CD69F3}" srcOrd="0" destOrd="0" presId="urn:microsoft.com/office/officeart/2005/8/layout/vList2"/>
    <dgm:cxn modelId="{C573F7C1-52AC-C941-8CCF-B80CDE4918DD}" type="presOf" srcId="{C45A36A8-9A78-4E9A-8816-3CC43E24305F}" destId="{BEE84FC0-FCDA-4FD9-9557-B982D14CB74C}" srcOrd="0" destOrd="0" presId="urn:microsoft.com/office/officeart/2005/8/layout/vList2"/>
    <dgm:cxn modelId="{15C4D2E8-8A46-A647-9C1E-59EEA33A9267}" type="presOf" srcId="{C1FFE29F-351C-40EC-9828-4DC04D7BEF78}" destId="{339A6B21-563D-4F4F-8AAE-8E35591AEA73}" srcOrd="0" destOrd="0" presId="urn:microsoft.com/office/officeart/2005/8/layout/vList2"/>
    <dgm:cxn modelId="{CF082CEF-8677-C94D-81D6-C66AAA9670E9}" type="presOf" srcId="{EB13D69E-29F5-457A-A2D6-7C93FC446873}" destId="{F4289F87-D980-40A6-AE0E-C2FDC187F288}" srcOrd="0" destOrd="0" presId="urn:microsoft.com/office/officeart/2005/8/layout/vList2"/>
    <dgm:cxn modelId="{1C097DFF-01E4-4888-A64A-6DCF323D3E44}" srcId="{C1FFE29F-351C-40EC-9828-4DC04D7BEF78}" destId="{358D5D9D-4453-4081-80C1-3A98CE1F1581}" srcOrd="4" destOrd="0" parTransId="{BD41F689-22DB-4002-B042-BBC0A787FDBA}" sibTransId="{A2FE2979-AFA9-4A8C-96BB-F025B120CFEB}"/>
    <dgm:cxn modelId="{A86D411D-4B36-8844-9144-E3FEB4C7C3B4}" type="presParOf" srcId="{339A6B21-563D-4F4F-8AAE-8E35591AEA73}" destId="{A1BF5312-AC41-4B67-B8F6-02798CC2BA95}" srcOrd="0" destOrd="0" presId="urn:microsoft.com/office/officeart/2005/8/layout/vList2"/>
    <dgm:cxn modelId="{2F7FFD1C-327B-6A48-A5D5-78041727F0B7}" type="presParOf" srcId="{339A6B21-563D-4F4F-8AAE-8E35591AEA73}" destId="{1206C0E6-3F07-44BC-99AB-F08046817E75}" srcOrd="1" destOrd="0" presId="urn:microsoft.com/office/officeart/2005/8/layout/vList2"/>
    <dgm:cxn modelId="{8E6FFDEC-D676-194B-A93B-6115D1CE28F4}" type="presParOf" srcId="{339A6B21-563D-4F4F-8AAE-8E35591AEA73}" destId="{BEE84FC0-FCDA-4FD9-9557-B982D14CB74C}" srcOrd="2" destOrd="0" presId="urn:microsoft.com/office/officeart/2005/8/layout/vList2"/>
    <dgm:cxn modelId="{BF8F1A32-E494-A545-8A82-6BEE04453752}" type="presParOf" srcId="{339A6B21-563D-4F4F-8AAE-8E35591AEA73}" destId="{2115A738-4A06-4C5A-90F7-6814FED80528}" srcOrd="3" destOrd="0" presId="urn:microsoft.com/office/officeart/2005/8/layout/vList2"/>
    <dgm:cxn modelId="{A1C6BF5D-F856-2742-8482-DC78B21636EB}" type="presParOf" srcId="{339A6B21-563D-4F4F-8AAE-8E35591AEA73}" destId="{886ED91C-6938-412D-A5B7-267366CD69F3}" srcOrd="4" destOrd="0" presId="urn:microsoft.com/office/officeart/2005/8/layout/vList2"/>
    <dgm:cxn modelId="{424F4EDE-3406-F54F-BD99-CA782278EC53}" type="presParOf" srcId="{339A6B21-563D-4F4F-8AAE-8E35591AEA73}" destId="{BEC3B33C-AA96-41D4-B010-FAFE8149568B}" srcOrd="5" destOrd="0" presId="urn:microsoft.com/office/officeart/2005/8/layout/vList2"/>
    <dgm:cxn modelId="{7CF313C8-ECB0-6D46-A9BD-E203BD99D45E}" type="presParOf" srcId="{339A6B21-563D-4F4F-8AAE-8E35591AEA73}" destId="{F4289F87-D980-40A6-AE0E-C2FDC187F288}" srcOrd="6" destOrd="0" presId="urn:microsoft.com/office/officeart/2005/8/layout/vList2"/>
    <dgm:cxn modelId="{71C2D247-C997-B742-920A-ED3091FFD116}" type="presParOf" srcId="{339A6B21-563D-4F4F-8AAE-8E35591AEA73}" destId="{661FE2C3-68A6-4E0B-8797-E42C08BE8979}" srcOrd="7" destOrd="0" presId="urn:microsoft.com/office/officeart/2005/8/layout/vList2"/>
    <dgm:cxn modelId="{55D342D7-0E7E-7143-B711-F07B2F05E191}" type="presParOf" srcId="{339A6B21-563D-4F4F-8AAE-8E35591AEA73}" destId="{29453A7D-33AA-4903-951C-81AB923DA8E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34509F-6311-40C0-AC43-1FA4FC466BD4}"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0DD8524E-9752-4BBF-A54B-260D783E8930}">
      <dgm:prSet/>
      <dgm:spPr/>
      <dgm:t>
        <a:bodyPr/>
        <a:lstStyle/>
        <a:p>
          <a:pPr>
            <a:lnSpc>
              <a:spcPct val="100000"/>
            </a:lnSpc>
          </a:pPr>
          <a:r>
            <a:rPr lang="en-US"/>
            <a:t>In the event of fire must follow the correct procedures and guidelines.</a:t>
          </a:r>
        </a:p>
      </dgm:t>
    </dgm:pt>
    <dgm:pt modelId="{4C031D9D-D39A-454C-BFD8-272419F3EB47}" type="parTrans" cxnId="{5A3E79BD-E1AB-4DFE-BB14-9347F6E0CD06}">
      <dgm:prSet/>
      <dgm:spPr/>
      <dgm:t>
        <a:bodyPr/>
        <a:lstStyle/>
        <a:p>
          <a:endParaRPr lang="en-US"/>
        </a:p>
      </dgm:t>
    </dgm:pt>
    <dgm:pt modelId="{284696FD-D88E-45B3-BBB8-69DFD4F3CB43}" type="sibTrans" cxnId="{5A3E79BD-E1AB-4DFE-BB14-9347F6E0CD06}">
      <dgm:prSet/>
      <dgm:spPr/>
      <dgm:t>
        <a:bodyPr/>
        <a:lstStyle/>
        <a:p>
          <a:endParaRPr lang="en-US"/>
        </a:p>
      </dgm:t>
    </dgm:pt>
    <dgm:pt modelId="{3687DC3F-ED7F-49D4-BCEC-4B120D76C0A1}">
      <dgm:prSet/>
      <dgm:spPr/>
      <dgm:t>
        <a:bodyPr/>
        <a:lstStyle/>
        <a:p>
          <a:pPr>
            <a:lnSpc>
              <a:spcPct val="100000"/>
            </a:lnSpc>
          </a:pPr>
          <a:r>
            <a:rPr lang="en-US"/>
            <a:t>Clear corridors ,shut windows, leave building to the nearest fire assembly point by using stairs, do not use lifts in case of evacuations.</a:t>
          </a:r>
        </a:p>
      </dgm:t>
    </dgm:pt>
    <dgm:pt modelId="{CD52EF1F-6585-4361-AD2A-DAD9583B1D00}" type="parTrans" cxnId="{2193FC6E-7FE9-475C-9F20-96D9FCDBFF8E}">
      <dgm:prSet/>
      <dgm:spPr/>
      <dgm:t>
        <a:bodyPr/>
        <a:lstStyle/>
        <a:p>
          <a:endParaRPr lang="en-US"/>
        </a:p>
      </dgm:t>
    </dgm:pt>
    <dgm:pt modelId="{565A745B-1620-430A-A079-45C145DA579A}" type="sibTrans" cxnId="{2193FC6E-7FE9-475C-9F20-96D9FCDBFF8E}">
      <dgm:prSet/>
      <dgm:spPr/>
      <dgm:t>
        <a:bodyPr/>
        <a:lstStyle/>
        <a:p>
          <a:endParaRPr lang="en-US"/>
        </a:p>
      </dgm:t>
    </dgm:pt>
    <dgm:pt modelId="{8849C5F2-DA6E-41D3-8FBD-06A69B801E7E}">
      <dgm:prSet/>
      <dgm:spPr/>
      <dgm:t>
        <a:bodyPr/>
        <a:lstStyle/>
        <a:p>
          <a:pPr>
            <a:lnSpc>
              <a:spcPct val="100000"/>
            </a:lnSpc>
          </a:pPr>
          <a:r>
            <a:rPr lang="en-US"/>
            <a:t>If fire is discovered the nearest fire alarm must be raised.</a:t>
          </a:r>
        </a:p>
      </dgm:t>
    </dgm:pt>
    <dgm:pt modelId="{A61B3377-80B4-4265-8F04-0D7DF8771B43}" type="parTrans" cxnId="{F7AF551F-0114-4B76-BF00-20581904E62A}">
      <dgm:prSet/>
      <dgm:spPr/>
      <dgm:t>
        <a:bodyPr/>
        <a:lstStyle/>
        <a:p>
          <a:endParaRPr lang="en-US"/>
        </a:p>
      </dgm:t>
    </dgm:pt>
    <dgm:pt modelId="{F95B8B99-FC75-49DB-9B2D-FB89646B30CF}" type="sibTrans" cxnId="{F7AF551F-0114-4B76-BF00-20581904E62A}">
      <dgm:prSet/>
      <dgm:spPr/>
      <dgm:t>
        <a:bodyPr/>
        <a:lstStyle/>
        <a:p>
          <a:endParaRPr lang="en-US"/>
        </a:p>
      </dgm:t>
    </dgm:pt>
    <dgm:pt modelId="{0E51A399-1749-4982-BD6D-FFE3624BA044}" type="pres">
      <dgm:prSet presAssocID="{BC34509F-6311-40C0-AC43-1FA4FC466BD4}" presName="root" presStyleCnt="0">
        <dgm:presLayoutVars>
          <dgm:dir/>
          <dgm:resizeHandles val="exact"/>
        </dgm:presLayoutVars>
      </dgm:prSet>
      <dgm:spPr/>
    </dgm:pt>
    <dgm:pt modelId="{F9B7B728-6D2E-4DF1-B660-BF3EECCCA9B4}" type="pres">
      <dgm:prSet presAssocID="{0DD8524E-9752-4BBF-A54B-260D783E8930}" presName="compNode" presStyleCnt="0"/>
      <dgm:spPr/>
    </dgm:pt>
    <dgm:pt modelId="{B9FCAF0B-9873-4DE2-9227-8DD06A348293}" type="pres">
      <dgm:prSet presAssocID="{0DD8524E-9752-4BBF-A54B-260D783E8930}" presName="bgRect" presStyleLbl="bgShp" presStyleIdx="0" presStyleCnt="3"/>
      <dgm:spPr/>
    </dgm:pt>
    <dgm:pt modelId="{9CE25C9C-53DE-4D08-95E2-5AAD39F15ECA}" type="pres">
      <dgm:prSet presAssocID="{0DD8524E-9752-4BBF-A54B-260D783E893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nfire"/>
        </a:ext>
      </dgm:extLst>
    </dgm:pt>
    <dgm:pt modelId="{1012EE3E-C826-4FA3-B4AA-013569DE166B}" type="pres">
      <dgm:prSet presAssocID="{0DD8524E-9752-4BBF-A54B-260D783E8930}" presName="spaceRect" presStyleCnt="0"/>
      <dgm:spPr/>
    </dgm:pt>
    <dgm:pt modelId="{D47F8F11-A44E-4701-B430-BB79AC2F6F56}" type="pres">
      <dgm:prSet presAssocID="{0DD8524E-9752-4BBF-A54B-260D783E8930}" presName="parTx" presStyleLbl="revTx" presStyleIdx="0" presStyleCnt="3">
        <dgm:presLayoutVars>
          <dgm:chMax val="0"/>
          <dgm:chPref val="0"/>
        </dgm:presLayoutVars>
      </dgm:prSet>
      <dgm:spPr/>
    </dgm:pt>
    <dgm:pt modelId="{58C04A11-5BDB-4B3A-8160-66702D8FDEE2}" type="pres">
      <dgm:prSet presAssocID="{284696FD-D88E-45B3-BBB8-69DFD4F3CB43}" presName="sibTrans" presStyleCnt="0"/>
      <dgm:spPr/>
    </dgm:pt>
    <dgm:pt modelId="{D78C6C77-BB29-4714-9B7B-8A0E6CE3F5CE}" type="pres">
      <dgm:prSet presAssocID="{3687DC3F-ED7F-49D4-BCEC-4B120D76C0A1}" presName="compNode" presStyleCnt="0"/>
      <dgm:spPr/>
    </dgm:pt>
    <dgm:pt modelId="{BD87EB46-1A9E-468D-9DF0-37F30C34FA9A}" type="pres">
      <dgm:prSet presAssocID="{3687DC3F-ED7F-49D4-BCEC-4B120D76C0A1}" presName="bgRect" presStyleLbl="bgShp" presStyleIdx="1" presStyleCnt="3"/>
      <dgm:spPr/>
    </dgm:pt>
    <dgm:pt modelId="{7A68CECD-12B6-4A21-A1AA-F754F4640E6F}" type="pres">
      <dgm:prSet presAssocID="{3687DC3F-ED7F-49D4-BCEC-4B120D76C0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5FCE5A83-5A43-4B8B-9F78-4227575D55E2}" type="pres">
      <dgm:prSet presAssocID="{3687DC3F-ED7F-49D4-BCEC-4B120D76C0A1}" presName="spaceRect" presStyleCnt="0"/>
      <dgm:spPr/>
    </dgm:pt>
    <dgm:pt modelId="{1E8F145A-674E-4835-A467-8499703AEF51}" type="pres">
      <dgm:prSet presAssocID="{3687DC3F-ED7F-49D4-BCEC-4B120D76C0A1}" presName="parTx" presStyleLbl="revTx" presStyleIdx="1" presStyleCnt="3">
        <dgm:presLayoutVars>
          <dgm:chMax val="0"/>
          <dgm:chPref val="0"/>
        </dgm:presLayoutVars>
      </dgm:prSet>
      <dgm:spPr/>
    </dgm:pt>
    <dgm:pt modelId="{6029692C-4382-4DA7-9492-FC4BA402EE67}" type="pres">
      <dgm:prSet presAssocID="{565A745B-1620-430A-A079-45C145DA579A}" presName="sibTrans" presStyleCnt="0"/>
      <dgm:spPr/>
    </dgm:pt>
    <dgm:pt modelId="{0F086D93-C28E-49D8-864B-8053E530754B}" type="pres">
      <dgm:prSet presAssocID="{8849C5F2-DA6E-41D3-8FBD-06A69B801E7E}" presName="compNode" presStyleCnt="0"/>
      <dgm:spPr/>
    </dgm:pt>
    <dgm:pt modelId="{81BE290E-4DA3-4B66-A9DE-CC68743B66F6}" type="pres">
      <dgm:prSet presAssocID="{8849C5F2-DA6E-41D3-8FBD-06A69B801E7E}" presName="bgRect" presStyleLbl="bgShp" presStyleIdx="2" presStyleCnt="3"/>
      <dgm:spPr/>
    </dgm:pt>
    <dgm:pt modelId="{F14CBE16-6253-4495-8328-E19E3F77E88B}" type="pres">
      <dgm:prSet presAssocID="{8849C5F2-DA6E-41D3-8FBD-06A69B801E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mmable"/>
        </a:ext>
      </dgm:extLst>
    </dgm:pt>
    <dgm:pt modelId="{DE1FD867-0476-4E99-B9D2-3D32DC1737FB}" type="pres">
      <dgm:prSet presAssocID="{8849C5F2-DA6E-41D3-8FBD-06A69B801E7E}" presName="spaceRect" presStyleCnt="0"/>
      <dgm:spPr/>
    </dgm:pt>
    <dgm:pt modelId="{52844D2F-E769-46D0-A43D-881932DB06EB}" type="pres">
      <dgm:prSet presAssocID="{8849C5F2-DA6E-41D3-8FBD-06A69B801E7E}" presName="parTx" presStyleLbl="revTx" presStyleIdx="2" presStyleCnt="3">
        <dgm:presLayoutVars>
          <dgm:chMax val="0"/>
          <dgm:chPref val="0"/>
        </dgm:presLayoutVars>
      </dgm:prSet>
      <dgm:spPr/>
    </dgm:pt>
  </dgm:ptLst>
  <dgm:cxnLst>
    <dgm:cxn modelId="{F7AF551F-0114-4B76-BF00-20581904E62A}" srcId="{BC34509F-6311-40C0-AC43-1FA4FC466BD4}" destId="{8849C5F2-DA6E-41D3-8FBD-06A69B801E7E}" srcOrd="2" destOrd="0" parTransId="{A61B3377-80B4-4265-8F04-0D7DF8771B43}" sibTransId="{F95B8B99-FC75-49DB-9B2D-FB89646B30CF}"/>
    <dgm:cxn modelId="{D51EC736-8FB2-478A-A5F9-188CAFAC2033}" type="presOf" srcId="{BC34509F-6311-40C0-AC43-1FA4FC466BD4}" destId="{0E51A399-1749-4982-BD6D-FFE3624BA044}" srcOrd="0" destOrd="0" presId="urn:microsoft.com/office/officeart/2018/2/layout/IconVerticalSolidList"/>
    <dgm:cxn modelId="{2193FC6E-7FE9-475C-9F20-96D9FCDBFF8E}" srcId="{BC34509F-6311-40C0-AC43-1FA4FC466BD4}" destId="{3687DC3F-ED7F-49D4-BCEC-4B120D76C0A1}" srcOrd="1" destOrd="0" parTransId="{CD52EF1F-6585-4361-AD2A-DAD9583B1D00}" sibTransId="{565A745B-1620-430A-A079-45C145DA579A}"/>
    <dgm:cxn modelId="{F05AE08B-DEEA-4BCC-905B-D21328903102}" type="presOf" srcId="{3687DC3F-ED7F-49D4-BCEC-4B120D76C0A1}" destId="{1E8F145A-674E-4835-A467-8499703AEF51}" srcOrd="0" destOrd="0" presId="urn:microsoft.com/office/officeart/2018/2/layout/IconVerticalSolidList"/>
    <dgm:cxn modelId="{5A3E79BD-E1AB-4DFE-BB14-9347F6E0CD06}" srcId="{BC34509F-6311-40C0-AC43-1FA4FC466BD4}" destId="{0DD8524E-9752-4BBF-A54B-260D783E8930}" srcOrd="0" destOrd="0" parTransId="{4C031D9D-D39A-454C-BFD8-272419F3EB47}" sibTransId="{284696FD-D88E-45B3-BBB8-69DFD4F3CB43}"/>
    <dgm:cxn modelId="{B96F05E3-CA41-41B3-882D-8F29E0138E82}" type="presOf" srcId="{0DD8524E-9752-4BBF-A54B-260D783E8930}" destId="{D47F8F11-A44E-4701-B430-BB79AC2F6F56}" srcOrd="0" destOrd="0" presId="urn:microsoft.com/office/officeart/2018/2/layout/IconVerticalSolidList"/>
    <dgm:cxn modelId="{1E7C91F7-F822-4C4B-A576-CB6461936E3C}" type="presOf" srcId="{8849C5F2-DA6E-41D3-8FBD-06A69B801E7E}" destId="{52844D2F-E769-46D0-A43D-881932DB06EB}" srcOrd="0" destOrd="0" presId="urn:microsoft.com/office/officeart/2018/2/layout/IconVerticalSolidList"/>
    <dgm:cxn modelId="{3A353893-B372-4D7F-8FE8-145FB72CCDDE}" type="presParOf" srcId="{0E51A399-1749-4982-BD6D-FFE3624BA044}" destId="{F9B7B728-6D2E-4DF1-B660-BF3EECCCA9B4}" srcOrd="0" destOrd="0" presId="urn:microsoft.com/office/officeart/2018/2/layout/IconVerticalSolidList"/>
    <dgm:cxn modelId="{49C66EB0-0F25-4D04-8C60-86B85F5F8E77}" type="presParOf" srcId="{F9B7B728-6D2E-4DF1-B660-BF3EECCCA9B4}" destId="{B9FCAF0B-9873-4DE2-9227-8DD06A348293}" srcOrd="0" destOrd="0" presId="urn:microsoft.com/office/officeart/2018/2/layout/IconVerticalSolidList"/>
    <dgm:cxn modelId="{C05A4060-168B-4E79-A70E-F80DEC7BD453}" type="presParOf" srcId="{F9B7B728-6D2E-4DF1-B660-BF3EECCCA9B4}" destId="{9CE25C9C-53DE-4D08-95E2-5AAD39F15ECA}" srcOrd="1" destOrd="0" presId="urn:microsoft.com/office/officeart/2018/2/layout/IconVerticalSolidList"/>
    <dgm:cxn modelId="{D322A318-B42F-46EA-B9AF-1D876A6F22A4}" type="presParOf" srcId="{F9B7B728-6D2E-4DF1-B660-BF3EECCCA9B4}" destId="{1012EE3E-C826-4FA3-B4AA-013569DE166B}" srcOrd="2" destOrd="0" presId="urn:microsoft.com/office/officeart/2018/2/layout/IconVerticalSolidList"/>
    <dgm:cxn modelId="{67CCA635-3456-4D89-89C4-606A0FD5D120}" type="presParOf" srcId="{F9B7B728-6D2E-4DF1-B660-BF3EECCCA9B4}" destId="{D47F8F11-A44E-4701-B430-BB79AC2F6F56}" srcOrd="3" destOrd="0" presId="urn:microsoft.com/office/officeart/2018/2/layout/IconVerticalSolidList"/>
    <dgm:cxn modelId="{16B9CFBB-6862-4D6E-AF6E-451B9869728A}" type="presParOf" srcId="{0E51A399-1749-4982-BD6D-FFE3624BA044}" destId="{58C04A11-5BDB-4B3A-8160-66702D8FDEE2}" srcOrd="1" destOrd="0" presId="urn:microsoft.com/office/officeart/2018/2/layout/IconVerticalSolidList"/>
    <dgm:cxn modelId="{F530B14F-6223-476C-B354-343DE6027AAB}" type="presParOf" srcId="{0E51A399-1749-4982-BD6D-FFE3624BA044}" destId="{D78C6C77-BB29-4714-9B7B-8A0E6CE3F5CE}" srcOrd="2" destOrd="0" presId="urn:microsoft.com/office/officeart/2018/2/layout/IconVerticalSolidList"/>
    <dgm:cxn modelId="{F0A6C77E-C1F7-49F4-8DDC-2C07DEF9FF73}" type="presParOf" srcId="{D78C6C77-BB29-4714-9B7B-8A0E6CE3F5CE}" destId="{BD87EB46-1A9E-468D-9DF0-37F30C34FA9A}" srcOrd="0" destOrd="0" presId="urn:microsoft.com/office/officeart/2018/2/layout/IconVerticalSolidList"/>
    <dgm:cxn modelId="{0B710DE4-E584-43C7-B386-B8B8E543180E}" type="presParOf" srcId="{D78C6C77-BB29-4714-9B7B-8A0E6CE3F5CE}" destId="{7A68CECD-12B6-4A21-A1AA-F754F4640E6F}" srcOrd="1" destOrd="0" presId="urn:microsoft.com/office/officeart/2018/2/layout/IconVerticalSolidList"/>
    <dgm:cxn modelId="{5855E50E-015B-414E-AD54-51F30173DCE6}" type="presParOf" srcId="{D78C6C77-BB29-4714-9B7B-8A0E6CE3F5CE}" destId="{5FCE5A83-5A43-4B8B-9F78-4227575D55E2}" srcOrd="2" destOrd="0" presId="urn:microsoft.com/office/officeart/2018/2/layout/IconVerticalSolidList"/>
    <dgm:cxn modelId="{3764E894-42F0-417D-B59C-3CA8ECF800FC}" type="presParOf" srcId="{D78C6C77-BB29-4714-9B7B-8A0E6CE3F5CE}" destId="{1E8F145A-674E-4835-A467-8499703AEF51}" srcOrd="3" destOrd="0" presId="urn:microsoft.com/office/officeart/2018/2/layout/IconVerticalSolidList"/>
    <dgm:cxn modelId="{E33595BC-5B95-415F-B5FC-FBE0C2193D69}" type="presParOf" srcId="{0E51A399-1749-4982-BD6D-FFE3624BA044}" destId="{6029692C-4382-4DA7-9492-FC4BA402EE67}" srcOrd="3" destOrd="0" presId="urn:microsoft.com/office/officeart/2018/2/layout/IconVerticalSolidList"/>
    <dgm:cxn modelId="{7B9F4B29-BF0C-4726-B4AA-5AC4C3058EF0}" type="presParOf" srcId="{0E51A399-1749-4982-BD6D-FFE3624BA044}" destId="{0F086D93-C28E-49D8-864B-8053E530754B}" srcOrd="4" destOrd="0" presId="urn:microsoft.com/office/officeart/2018/2/layout/IconVerticalSolidList"/>
    <dgm:cxn modelId="{EB009D38-ABDB-4BC8-8A74-1B4AB0EFD9F3}" type="presParOf" srcId="{0F086D93-C28E-49D8-864B-8053E530754B}" destId="{81BE290E-4DA3-4B66-A9DE-CC68743B66F6}" srcOrd="0" destOrd="0" presId="urn:microsoft.com/office/officeart/2018/2/layout/IconVerticalSolidList"/>
    <dgm:cxn modelId="{97E84247-B0EE-4C83-B364-206802398670}" type="presParOf" srcId="{0F086D93-C28E-49D8-864B-8053E530754B}" destId="{F14CBE16-6253-4495-8328-E19E3F77E88B}" srcOrd="1" destOrd="0" presId="urn:microsoft.com/office/officeart/2018/2/layout/IconVerticalSolidList"/>
    <dgm:cxn modelId="{23E6E758-DCF7-4334-B148-CE098C88330E}" type="presParOf" srcId="{0F086D93-C28E-49D8-864B-8053E530754B}" destId="{DE1FD867-0476-4E99-B9D2-3D32DC1737FB}" srcOrd="2" destOrd="0" presId="urn:microsoft.com/office/officeart/2018/2/layout/IconVerticalSolidList"/>
    <dgm:cxn modelId="{8FEE5801-904C-44FD-B55B-21D52E4E798B}" type="presParOf" srcId="{0F086D93-C28E-49D8-864B-8053E530754B}" destId="{52844D2F-E769-46D0-A43D-881932DB06E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7622A-39F0-41D8-8A13-46D742819C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46323F-29DA-4C7A-A484-20E350B42872}">
      <dgm:prSet/>
      <dgm:spPr/>
      <dgm:t>
        <a:bodyPr/>
        <a:lstStyle/>
        <a:p>
          <a:pPr>
            <a:lnSpc>
              <a:spcPct val="100000"/>
            </a:lnSpc>
          </a:pPr>
          <a:r>
            <a:rPr lang="en-US"/>
            <a:t>The safely moving  trolley around corridors is to pull the towards  and bend knees.</a:t>
          </a:r>
        </a:p>
      </dgm:t>
    </dgm:pt>
    <dgm:pt modelId="{474BA385-6A6C-4CDC-92DA-FB62A2599606}" type="parTrans" cxnId="{178ECB98-E69B-4FDD-9BE3-4F29A6F0BB5F}">
      <dgm:prSet/>
      <dgm:spPr/>
      <dgm:t>
        <a:bodyPr/>
        <a:lstStyle/>
        <a:p>
          <a:endParaRPr lang="en-US"/>
        </a:p>
      </dgm:t>
    </dgm:pt>
    <dgm:pt modelId="{0EAC903E-D1D8-4F3D-8519-32F146EF4702}" type="sibTrans" cxnId="{178ECB98-E69B-4FDD-9BE3-4F29A6F0BB5F}">
      <dgm:prSet/>
      <dgm:spPr/>
      <dgm:t>
        <a:bodyPr/>
        <a:lstStyle/>
        <a:p>
          <a:endParaRPr lang="en-US"/>
        </a:p>
      </dgm:t>
    </dgm:pt>
    <dgm:pt modelId="{B5ECBBD8-9C2E-4EF1-AE7B-E5C70743ECB0}">
      <dgm:prSet/>
      <dgm:spPr/>
      <dgm:t>
        <a:bodyPr/>
        <a:lstStyle/>
        <a:p>
          <a:pPr>
            <a:lnSpc>
              <a:spcPct val="100000"/>
            </a:lnSpc>
          </a:pPr>
          <a:r>
            <a:rPr lang="en-US"/>
            <a:t>Don’t obstruct fire exits, extinguishers &amp;corridor.</a:t>
          </a:r>
        </a:p>
      </dgm:t>
    </dgm:pt>
    <dgm:pt modelId="{F8443E3F-B5F9-486B-A937-1FEADF8789FB}" type="parTrans" cxnId="{38122CD5-FAE8-4001-BC81-E5D1C7488355}">
      <dgm:prSet/>
      <dgm:spPr/>
      <dgm:t>
        <a:bodyPr/>
        <a:lstStyle/>
        <a:p>
          <a:endParaRPr lang="en-US"/>
        </a:p>
      </dgm:t>
    </dgm:pt>
    <dgm:pt modelId="{2EEB95ED-5F4E-483F-B193-285269167307}" type="sibTrans" cxnId="{38122CD5-FAE8-4001-BC81-E5D1C7488355}">
      <dgm:prSet/>
      <dgm:spPr/>
      <dgm:t>
        <a:bodyPr/>
        <a:lstStyle/>
        <a:p>
          <a:endParaRPr lang="en-US"/>
        </a:p>
      </dgm:t>
    </dgm:pt>
    <dgm:pt modelId="{B9415806-A385-4DDB-B92D-E0D34395FBBC}">
      <dgm:prSet/>
      <dgm:spPr/>
      <dgm:t>
        <a:bodyPr/>
        <a:lstStyle/>
        <a:p>
          <a:pPr>
            <a:lnSpc>
              <a:spcPct val="100000"/>
            </a:lnSpc>
          </a:pPr>
          <a:r>
            <a:rPr lang="en-US"/>
            <a:t>Keep trolley close to the room as much is possible.</a:t>
          </a:r>
        </a:p>
      </dgm:t>
    </dgm:pt>
    <dgm:pt modelId="{CEB4106F-2247-4352-80A3-4E9798C4F849}" type="parTrans" cxnId="{1BED2399-5B9F-4EE9-B727-DD55D720CA0C}">
      <dgm:prSet/>
      <dgm:spPr/>
      <dgm:t>
        <a:bodyPr/>
        <a:lstStyle/>
        <a:p>
          <a:endParaRPr lang="en-US"/>
        </a:p>
      </dgm:t>
    </dgm:pt>
    <dgm:pt modelId="{2E8D5589-7C11-463E-ACB4-5F5E9B1AA3C6}" type="sibTrans" cxnId="{1BED2399-5B9F-4EE9-B727-DD55D720CA0C}">
      <dgm:prSet/>
      <dgm:spPr/>
      <dgm:t>
        <a:bodyPr/>
        <a:lstStyle/>
        <a:p>
          <a:endParaRPr lang="en-US"/>
        </a:p>
      </dgm:t>
    </dgm:pt>
    <dgm:pt modelId="{8D768975-E47D-4032-AB37-D1FB2FCF0F80}">
      <dgm:prSet/>
      <dgm:spPr/>
      <dgm:t>
        <a:bodyPr/>
        <a:lstStyle/>
        <a:p>
          <a:pPr>
            <a:lnSpc>
              <a:spcPct val="100000"/>
            </a:lnSpc>
          </a:pPr>
          <a:r>
            <a:rPr lang="en-US"/>
            <a:t>When leave working area all equipment ,trolley</a:t>
          </a:r>
          <a:r>
            <a:rPr lang="en-US">
              <a:latin typeface="Garamond" panose="02020404030301010803"/>
            </a:rPr>
            <a:t> &amp;</a:t>
          </a:r>
          <a:r>
            <a:rPr lang="en-US"/>
            <a:t> chemicals must be stored inside room and lock door.</a:t>
          </a:r>
        </a:p>
      </dgm:t>
    </dgm:pt>
    <dgm:pt modelId="{D2F4481C-19B9-498F-87EF-37BF81288F65}" type="parTrans" cxnId="{4F1F2872-A36D-409B-ADC7-10DB5E3716F2}">
      <dgm:prSet/>
      <dgm:spPr/>
      <dgm:t>
        <a:bodyPr/>
        <a:lstStyle/>
        <a:p>
          <a:endParaRPr lang="en-US"/>
        </a:p>
      </dgm:t>
    </dgm:pt>
    <dgm:pt modelId="{4221C9C9-A6FB-4DAF-9979-B6187EC7433D}" type="sibTrans" cxnId="{4F1F2872-A36D-409B-ADC7-10DB5E3716F2}">
      <dgm:prSet/>
      <dgm:spPr/>
      <dgm:t>
        <a:bodyPr/>
        <a:lstStyle/>
        <a:p>
          <a:endParaRPr lang="en-US"/>
        </a:p>
      </dgm:t>
    </dgm:pt>
    <dgm:pt modelId="{F1791B6C-ED37-4ECB-88EF-B11DDD7DEA56}" type="pres">
      <dgm:prSet presAssocID="{BD87622A-39F0-41D8-8A13-46D742819CE9}" presName="root" presStyleCnt="0">
        <dgm:presLayoutVars>
          <dgm:dir/>
          <dgm:resizeHandles val="exact"/>
        </dgm:presLayoutVars>
      </dgm:prSet>
      <dgm:spPr/>
    </dgm:pt>
    <dgm:pt modelId="{CB9D4AB4-E90E-4449-ACC2-991D04193E7A}" type="pres">
      <dgm:prSet presAssocID="{FF46323F-29DA-4C7A-A484-20E350B42872}" presName="compNode" presStyleCnt="0"/>
      <dgm:spPr/>
    </dgm:pt>
    <dgm:pt modelId="{BB46DEE1-9BBD-49F8-A2AC-17F7C05B2318}" type="pres">
      <dgm:prSet presAssocID="{FF46323F-29DA-4C7A-A484-20E350B42872}" presName="bgRect" presStyleLbl="bgShp" presStyleIdx="0" presStyleCnt="4"/>
      <dgm:spPr/>
    </dgm:pt>
    <dgm:pt modelId="{579E11B0-F407-4A50-B2D6-709472E04B6C}" type="pres">
      <dgm:prSet presAssocID="{FF46323F-29DA-4C7A-A484-20E350B428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reetcar"/>
        </a:ext>
      </dgm:extLst>
    </dgm:pt>
    <dgm:pt modelId="{525A19F5-6520-451C-85D7-EF325C4E1453}" type="pres">
      <dgm:prSet presAssocID="{FF46323F-29DA-4C7A-A484-20E350B42872}" presName="spaceRect" presStyleCnt="0"/>
      <dgm:spPr/>
    </dgm:pt>
    <dgm:pt modelId="{6DFE1EC0-F411-481C-B6FD-1059773F6B35}" type="pres">
      <dgm:prSet presAssocID="{FF46323F-29DA-4C7A-A484-20E350B42872}" presName="parTx" presStyleLbl="revTx" presStyleIdx="0" presStyleCnt="4">
        <dgm:presLayoutVars>
          <dgm:chMax val="0"/>
          <dgm:chPref val="0"/>
        </dgm:presLayoutVars>
      </dgm:prSet>
      <dgm:spPr/>
    </dgm:pt>
    <dgm:pt modelId="{7F4C1B63-08E4-40AC-A875-AAF4B7736362}" type="pres">
      <dgm:prSet presAssocID="{0EAC903E-D1D8-4F3D-8519-32F146EF4702}" presName="sibTrans" presStyleCnt="0"/>
      <dgm:spPr/>
    </dgm:pt>
    <dgm:pt modelId="{70ACD2FB-BDD3-425D-9CCE-973D6E096A65}" type="pres">
      <dgm:prSet presAssocID="{B5ECBBD8-9C2E-4EF1-AE7B-E5C70743ECB0}" presName="compNode" presStyleCnt="0"/>
      <dgm:spPr/>
    </dgm:pt>
    <dgm:pt modelId="{1BCC089D-20F2-4532-AB8A-9E6C1D6DB8F7}" type="pres">
      <dgm:prSet presAssocID="{B5ECBBD8-9C2E-4EF1-AE7B-E5C70743ECB0}" presName="bgRect" presStyleLbl="bgShp" presStyleIdx="1" presStyleCnt="4"/>
      <dgm:spPr/>
    </dgm:pt>
    <dgm:pt modelId="{F221AFCB-10FE-4D4C-A081-CE2B80DD47D7}" type="pres">
      <dgm:prSet presAssocID="{B5ECBBD8-9C2E-4EF1-AE7B-E5C70743EC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B9B6BFD2-2215-4A2D-AFA8-8DDC6F14E4D7}" type="pres">
      <dgm:prSet presAssocID="{B5ECBBD8-9C2E-4EF1-AE7B-E5C70743ECB0}" presName="spaceRect" presStyleCnt="0"/>
      <dgm:spPr/>
    </dgm:pt>
    <dgm:pt modelId="{99937724-D17A-41D2-AA39-A040B843A199}" type="pres">
      <dgm:prSet presAssocID="{B5ECBBD8-9C2E-4EF1-AE7B-E5C70743ECB0}" presName="parTx" presStyleLbl="revTx" presStyleIdx="1" presStyleCnt="4">
        <dgm:presLayoutVars>
          <dgm:chMax val="0"/>
          <dgm:chPref val="0"/>
        </dgm:presLayoutVars>
      </dgm:prSet>
      <dgm:spPr/>
    </dgm:pt>
    <dgm:pt modelId="{8B9C6954-EDB0-4C01-8A4C-9A5F11E7A3A3}" type="pres">
      <dgm:prSet presAssocID="{2EEB95ED-5F4E-483F-B193-285269167307}" presName="sibTrans" presStyleCnt="0"/>
      <dgm:spPr/>
    </dgm:pt>
    <dgm:pt modelId="{F7CAEB61-2E34-42D5-94A2-FBB5419BD36D}" type="pres">
      <dgm:prSet presAssocID="{B9415806-A385-4DDB-B92D-E0D34395FBBC}" presName="compNode" presStyleCnt="0"/>
      <dgm:spPr/>
    </dgm:pt>
    <dgm:pt modelId="{401A6B7B-6E46-430F-81DA-5B83234C3040}" type="pres">
      <dgm:prSet presAssocID="{B9415806-A385-4DDB-B92D-E0D34395FBBC}" presName="bgRect" presStyleLbl="bgShp" presStyleIdx="2" presStyleCnt="4"/>
      <dgm:spPr/>
    </dgm:pt>
    <dgm:pt modelId="{6A8BAFFE-648A-44B1-A997-446D093B0DE3}" type="pres">
      <dgm:prSet presAssocID="{B9415806-A385-4DDB-B92D-E0D34395FB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trolley"/>
        </a:ext>
      </dgm:extLst>
    </dgm:pt>
    <dgm:pt modelId="{5F8A3831-3DB2-4B6E-B9D7-18690E996440}" type="pres">
      <dgm:prSet presAssocID="{B9415806-A385-4DDB-B92D-E0D34395FBBC}" presName="spaceRect" presStyleCnt="0"/>
      <dgm:spPr/>
    </dgm:pt>
    <dgm:pt modelId="{C347603A-6CD0-4A3C-B186-C0A5C37F8A69}" type="pres">
      <dgm:prSet presAssocID="{B9415806-A385-4DDB-B92D-E0D34395FBBC}" presName="parTx" presStyleLbl="revTx" presStyleIdx="2" presStyleCnt="4">
        <dgm:presLayoutVars>
          <dgm:chMax val="0"/>
          <dgm:chPref val="0"/>
        </dgm:presLayoutVars>
      </dgm:prSet>
      <dgm:spPr/>
    </dgm:pt>
    <dgm:pt modelId="{F27A966F-8BAF-4688-A377-E5344329E150}" type="pres">
      <dgm:prSet presAssocID="{2E8D5589-7C11-463E-ACB4-5F5E9B1AA3C6}" presName="sibTrans" presStyleCnt="0"/>
      <dgm:spPr/>
    </dgm:pt>
    <dgm:pt modelId="{41DACBC8-4BAD-48C2-BED3-3422A5375084}" type="pres">
      <dgm:prSet presAssocID="{8D768975-E47D-4032-AB37-D1FB2FCF0F80}" presName="compNode" presStyleCnt="0"/>
      <dgm:spPr/>
    </dgm:pt>
    <dgm:pt modelId="{BE6E5B2A-57A0-4D85-BB1D-D15AADF64DA8}" type="pres">
      <dgm:prSet presAssocID="{8D768975-E47D-4032-AB37-D1FB2FCF0F80}" presName="bgRect" presStyleLbl="bgShp" presStyleIdx="3" presStyleCnt="4"/>
      <dgm:spPr/>
    </dgm:pt>
    <dgm:pt modelId="{664214E7-C505-495E-AA77-C7720EEC94AA}" type="pres">
      <dgm:prSet presAssocID="{8D768975-E47D-4032-AB37-D1FB2FCF0F8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p and bucket"/>
        </a:ext>
      </dgm:extLst>
    </dgm:pt>
    <dgm:pt modelId="{B0C866F0-F463-4111-96C8-7B9C133C1881}" type="pres">
      <dgm:prSet presAssocID="{8D768975-E47D-4032-AB37-D1FB2FCF0F80}" presName="spaceRect" presStyleCnt="0"/>
      <dgm:spPr/>
    </dgm:pt>
    <dgm:pt modelId="{AF5AC4AB-2DB9-4621-93B0-83A2D8957039}" type="pres">
      <dgm:prSet presAssocID="{8D768975-E47D-4032-AB37-D1FB2FCF0F80}" presName="parTx" presStyleLbl="revTx" presStyleIdx="3" presStyleCnt="4">
        <dgm:presLayoutVars>
          <dgm:chMax val="0"/>
          <dgm:chPref val="0"/>
        </dgm:presLayoutVars>
      </dgm:prSet>
      <dgm:spPr/>
    </dgm:pt>
  </dgm:ptLst>
  <dgm:cxnLst>
    <dgm:cxn modelId="{329CFA0F-E99B-4826-B57E-EF38A3F53CB5}" type="presOf" srcId="{BD87622A-39F0-41D8-8A13-46D742819CE9}" destId="{F1791B6C-ED37-4ECB-88EF-B11DDD7DEA56}" srcOrd="0" destOrd="0" presId="urn:microsoft.com/office/officeart/2018/2/layout/IconVerticalSolidList"/>
    <dgm:cxn modelId="{07BB3C1E-1CE7-4E4B-8A9E-7ABEAA1C968E}" type="presOf" srcId="{B5ECBBD8-9C2E-4EF1-AE7B-E5C70743ECB0}" destId="{99937724-D17A-41D2-AA39-A040B843A199}" srcOrd="0" destOrd="0" presId="urn:microsoft.com/office/officeart/2018/2/layout/IconVerticalSolidList"/>
    <dgm:cxn modelId="{4F1F2872-A36D-409B-ADC7-10DB5E3716F2}" srcId="{BD87622A-39F0-41D8-8A13-46D742819CE9}" destId="{8D768975-E47D-4032-AB37-D1FB2FCF0F80}" srcOrd="3" destOrd="0" parTransId="{D2F4481C-19B9-498F-87EF-37BF81288F65}" sibTransId="{4221C9C9-A6FB-4DAF-9979-B6187EC7433D}"/>
    <dgm:cxn modelId="{178ECB98-E69B-4FDD-9BE3-4F29A6F0BB5F}" srcId="{BD87622A-39F0-41D8-8A13-46D742819CE9}" destId="{FF46323F-29DA-4C7A-A484-20E350B42872}" srcOrd="0" destOrd="0" parTransId="{474BA385-6A6C-4CDC-92DA-FB62A2599606}" sibTransId="{0EAC903E-D1D8-4F3D-8519-32F146EF4702}"/>
    <dgm:cxn modelId="{1BED2399-5B9F-4EE9-B727-DD55D720CA0C}" srcId="{BD87622A-39F0-41D8-8A13-46D742819CE9}" destId="{B9415806-A385-4DDB-B92D-E0D34395FBBC}" srcOrd="2" destOrd="0" parTransId="{CEB4106F-2247-4352-80A3-4E9798C4F849}" sibTransId="{2E8D5589-7C11-463E-ACB4-5F5E9B1AA3C6}"/>
    <dgm:cxn modelId="{38122CD5-FAE8-4001-BC81-E5D1C7488355}" srcId="{BD87622A-39F0-41D8-8A13-46D742819CE9}" destId="{B5ECBBD8-9C2E-4EF1-AE7B-E5C70743ECB0}" srcOrd="1" destOrd="0" parTransId="{F8443E3F-B5F9-486B-A937-1FEADF8789FB}" sibTransId="{2EEB95ED-5F4E-483F-B193-285269167307}"/>
    <dgm:cxn modelId="{4BF4DDE1-DFB9-4462-B2BB-A197B0A895F9}" type="presOf" srcId="{FF46323F-29DA-4C7A-A484-20E350B42872}" destId="{6DFE1EC0-F411-481C-B6FD-1059773F6B35}" srcOrd="0" destOrd="0" presId="urn:microsoft.com/office/officeart/2018/2/layout/IconVerticalSolidList"/>
    <dgm:cxn modelId="{176B90F0-AF9E-4021-9ECD-98D1D89CEA2C}" type="presOf" srcId="{B9415806-A385-4DDB-B92D-E0D34395FBBC}" destId="{C347603A-6CD0-4A3C-B186-C0A5C37F8A69}" srcOrd="0" destOrd="0" presId="urn:microsoft.com/office/officeart/2018/2/layout/IconVerticalSolidList"/>
    <dgm:cxn modelId="{CDF54BFB-4F2B-4CD9-99F1-184954CB4DDB}" type="presOf" srcId="{8D768975-E47D-4032-AB37-D1FB2FCF0F80}" destId="{AF5AC4AB-2DB9-4621-93B0-83A2D8957039}" srcOrd="0" destOrd="0" presId="urn:microsoft.com/office/officeart/2018/2/layout/IconVerticalSolidList"/>
    <dgm:cxn modelId="{5CC31E38-980E-4B7C-9068-84350D506D9A}" type="presParOf" srcId="{F1791B6C-ED37-4ECB-88EF-B11DDD7DEA56}" destId="{CB9D4AB4-E90E-4449-ACC2-991D04193E7A}" srcOrd="0" destOrd="0" presId="urn:microsoft.com/office/officeart/2018/2/layout/IconVerticalSolidList"/>
    <dgm:cxn modelId="{00B1CD21-E3AA-4BDE-8330-6343F5A94D05}" type="presParOf" srcId="{CB9D4AB4-E90E-4449-ACC2-991D04193E7A}" destId="{BB46DEE1-9BBD-49F8-A2AC-17F7C05B2318}" srcOrd="0" destOrd="0" presId="urn:microsoft.com/office/officeart/2018/2/layout/IconVerticalSolidList"/>
    <dgm:cxn modelId="{4049A875-351A-435D-8457-4312F7B9E1D3}" type="presParOf" srcId="{CB9D4AB4-E90E-4449-ACC2-991D04193E7A}" destId="{579E11B0-F407-4A50-B2D6-709472E04B6C}" srcOrd="1" destOrd="0" presId="urn:microsoft.com/office/officeart/2018/2/layout/IconVerticalSolidList"/>
    <dgm:cxn modelId="{A85DD277-14DF-4864-962F-388926A0E284}" type="presParOf" srcId="{CB9D4AB4-E90E-4449-ACC2-991D04193E7A}" destId="{525A19F5-6520-451C-85D7-EF325C4E1453}" srcOrd="2" destOrd="0" presId="urn:microsoft.com/office/officeart/2018/2/layout/IconVerticalSolidList"/>
    <dgm:cxn modelId="{94AB57AA-90F7-42DB-A942-23693A31791C}" type="presParOf" srcId="{CB9D4AB4-E90E-4449-ACC2-991D04193E7A}" destId="{6DFE1EC0-F411-481C-B6FD-1059773F6B35}" srcOrd="3" destOrd="0" presId="urn:microsoft.com/office/officeart/2018/2/layout/IconVerticalSolidList"/>
    <dgm:cxn modelId="{C13C326D-FFDF-4E68-95E3-A2B48D529E14}" type="presParOf" srcId="{F1791B6C-ED37-4ECB-88EF-B11DDD7DEA56}" destId="{7F4C1B63-08E4-40AC-A875-AAF4B7736362}" srcOrd="1" destOrd="0" presId="urn:microsoft.com/office/officeart/2018/2/layout/IconVerticalSolidList"/>
    <dgm:cxn modelId="{AEF49B69-BE77-4CDF-A222-5FF3157B2458}" type="presParOf" srcId="{F1791B6C-ED37-4ECB-88EF-B11DDD7DEA56}" destId="{70ACD2FB-BDD3-425D-9CCE-973D6E096A65}" srcOrd="2" destOrd="0" presId="urn:microsoft.com/office/officeart/2018/2/layout/IconVerticalSolidList"/>
    <dgm:cxn modelId="{54D5F0DF-E34B-4BF8-9382-8AB53F1B4374}" type="presParOf" srcId="{70ACD2FB-BDD3-425D-9CCE-973D6E096A65}" destId="{1BCC089D-20F2-4532-AB8A-9E6C1D6DB8F7}" srcOrd="0" destOrd="0" presId="urn:microsoft.com/office/officeart/2018/2/layout/IconVerticalSolidList"/>
    <dgm:cxn modelId="{84F2A8EB-E6B5-4B0F-B1A3-7DE98390AA9A}" type="presParOf" srcId="{70ACD2FB-BDD3-425D-9CCE-973D6E096A65}" destId="{F221AFCB-10FE-4D4C-A081-CE2B80DD47D7}" srcOrd="1" destOrd="0" presId="urn:microsoft.com/office/officeart/2018/2/layout/IconVerticalSolidList"/>
    <dgm:cxn modelId="{0821BACE-4803-4D3E-8CCD-D3FF2C034028}" type="presParOf" srcId="{70ACD2FB-BDD3-425D-9CCE-973D6E096A65}" destId="{B9B6BFD2-2215-4A2D-AFA8-8DDC6F14E4D7}" srcOrd="2" destOrd="0" presId="urn:microsoft.com/office/officeart/2018/2/layout/IconVerticalSolidList"/>
    <dgm:cxn modelId="{4C8EC360-3415-486C-9DC3-C9C39E9D40A7}" type="presParOf" srcId="{70ACD2FB-BDD3-425D-9CCE-973D6E096A65}" destId="{99937724-D17A-41D2-AA39-A040B843A199}" srcOrd="3" destOrd="0" presId="urn:microsoft.com/office/officeart/2018/2/layout/IconVerticalSolidList"/>
    <dgm:cxn modelId="{F01EF328-F954-4B3A-8EE0-384E65846061}" type="presParOf" srcId="{F1791B6C-ED37-4ECB-88EF-B11DDD7DEA56}" destId="{8B9C6954-EDB0-4C01-8A4C-9A5F11E7A3A3}" srcOrd="3" destOrd="0" presId="urn:microsoft.com/office/officeart/2018/2/layout/IconVerticalSolidList"/>
    <dgm:cxn modelId="{BE659831-E2C1-4A62-A1A6-40FC43F6ECEF}" type="presParOf" srcId="{F1791B6C-ED37-4ECB-88EF-B11DDD7DEA56}" destId="{F7CAEB61-2E34-42D5-94A2-FBB5419BD36D}" srcOrd="4" destOrd="0" presId="urn:microsoft.com/office/officeart/2018/2/layout/IconVerticalSolidList"/>
    <dgm:cxn modelId="{0E4373E0-4A76-4E5F-82DD-4D5D47632C74}" type="presParOf" srcId="{F7CAEB61-2E34-42D5-94A2-FBB5419BD36D}" destId="{401A6B7B-6E46-430F-81DA-5B83234C3040}" srcOrd="0" destOrd="0" presId="urn:microsoft.com/office/officeart/2018/2/layout/IconVerticalSolidList"/>
    <dgm:cxn modelId="{896CDC7D-A00A-4101-800C-60EE8DA15559}" type="presParOf" srcId="{F7CAEB61-2E34-42D5-94A2-FBB5419BD36D}" destId="{6A8BAFFE-648A-44B1-A997-446D093B0DE3}" srcOrd="1" destOrd="0" presId="urn:microsoft.com/office/officeart/2018/2/layout/IconVerticalSolidList"/>
    <dgm:cxn modelId="{EA4AEB1F-0E7C-4765-A243-2A2041620370}" type="presParOf" srcId="{F7CAEB61-2E34-42D5-94A2-FBB5419BD36D}" destId="{5F8A3831-3DB2-4B6E-B9D7-18690E996440}" srcOrd="2" destOrd="0" presId="urn:microsoft.com/office/officeart/2018/2/layout/IconVerticalSolidList"/>
    <dgm:cxn modelId="{9899490D-D510-48F0-831E-03B5ADCF04ED}" type="presParOf" srcId="{F7CAEB61-2E34-42D5-94A2-FBB5419BD36D}" destId="{C347603A-6CD0-4A3C-B186-C0A5C37F8A69}" srcOrd="3" destOrd="0" presId="urn:microsoft.com/office/officeart/2018/2/layout/IconVerticalSolidList"/>
    <dgm:cxn modelId="{B3802470-99F5-4970-BC10-F539265EE8C0}" type="presParOf" srcId="{F1791B6C-ED37-4ECB-88EF-B11DDD7DEA56}" destId="{F27A966F-8BAF-4688-A377-E5344329E150}" srcOrd="5" destOrd="0" presId="urn:microsoft.com/office/officeart/2018/2/layout/IconVerticalSolidList"/>
    <dgm:cxn modelId="{0A1D3AA0-78C4-461E-BBCC-83072E33CA80}" type="presParOf" srcId="{F1791B6C-ED37-4ECB-88EF-B11DDD7DEA56}" destId="{41DACBC8-4BAD-48C2-BED3-3422A5375084}" srcOrd="6" destOrd="0" presId="urn:microsoft.com/office/officeart/2018/2/layout/IconVerticalSolidList"/>
    <dgm:cxn modelId="{113538C3-B237-468B-9D18-046D07120BEF}" type="presParOf" srcId="{41DACBC8-4BAD-48C2-BED3-3422A5375084}" destId="{BE6E5B2A-57A0-4D85-BB1D-D15AADF64DA8}" srcOrd="0" destOrd="0" presId="urn:microsoft.com/office/officeart/2018/2/layout/IconVerticalSolidList"/>
    <dgm:cxn modelId="{762FE54E-ED9A-47F0-B47E-EECDA63294C7}" type="presParOf" srcId="{41DACBC8-4BAD-48C2-BED3-3422A5375084}" destId="{664214E7-C505-495E-AA77-C7720EEC94AA}" srcOrd="1" destOrd="0" presId="urn:microsoft.com/office/officeart/2018/2/layout/IconVerticalSolidList"/>
    <dgm:cxn modelId="{C2D8DA41-F5BE-4972-A1EA-3663BD9317E6}" type="presParOf" srcId="{41DACBC8-4BAD-48C2-BED3-3422A5375084}" destId="{B0C866F0-F463-4111-96C8-7B9C133C1881}" srcOrd="2" destOrd="0" presId="urn:microsoft.com/office/officeart/2018/2/layout/IconVerticalSolidList"/>
    <dgm:cxn modelId="{4F4E69E2-309D-4B16-B98B-FBC5B9BCD57C}" type="presParOf" srcId="{41DACBC8-4BAD-48C2-BED3-3422A5375084}" destId="{AF5AC4AB-2DB9-4621-93B0-83A2D89570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2F16D4-43F0-4C34-AC94-A862945C4814}"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C609BD4B-6E8A-4B14-BF48-C8107248BECA}">
      <dgm:prSet/>
      <dgm:spPr/>
      <dgm:t>
        <a:bodyPr/>
        <a:lstStyle/>
        <a:p>
          <a:r>
            <a:rPr lang="en-US"/>
            <a:t>Hazardous substances can occur in many forms including gases ,fumes ,liquid ,solids &amp;vapors ,for that reason is important to keep all chemical in original bottles provided by site.</a:t>
          </a:r>
        </a:p>
      </dgm:t>
    </dgm:pt>
    <dgm:pt modelId="{DBF0AFFD-7284-4BB2-B2DE-202CF9025F74}" type="parTrans" cxnId="{E7BBB3C1-0B2A-4BC9-86E5-B47233B0DF34}">
      <dgm:prSet/>
      <dgm:spPr/>
      <dgm:t>
        <a:bodyPr/>
        <a:lstStyle/>
        <a:p>
          <a:endParaRPr lang="en-US"/>
        </a:p>
      </dgm:t>
    </dgm:pt>
    <dgm:pt modelId="{5782EE0A-5A9E-45BB-A755-CBBFA1A8A4B8}" type="sibTrans" cxnId="{E7BBB3C1-0B2A-4BC9-86E5-B47233B0DF34}">
      <dgm:prSet/>
      <dgm:spPr/>
      <dgm:t>
        <a:bodyPr/>
        <a:lstStyle/>
        <a:p>
          <a:endParaRPr lang="en-US"/>
        </a:p>
      </dgm:t>
    </dgm:pt>
    <dgm:pt modelId="{3B734900-67B0-4F19-8803-E4E781774929}">
      <dgm:prSet/>
      <dgm:spPr/>
      <dgm:t>
        <a:bodyPr/>
        <a:lstStyle/>
        <a:p>
          <a:r>
            <a:rPr lang="en-US"/>
            <a:t>Never bring from home/shop chemical to use at work.</a:t>
          </a:r>
        </a:p>
      </dgm:t>
    </dgm:pt>
    <dgm:pt modelId="{FE5C2BA4-BAD2-468A-A5BD-B2F5CEE87F61}" type="parTrans" cxnId="{5A987D40-9907-4A93-A338-171229CF5EE6}">
      <dgm:prSet/>
      <dgm:spPr/>
      <dgm:t>
        <a:bodyPr/>
        <a:lstStyle/>
        <a:p>
          <a:endParaRPr lang="en-US"/>
        </a:p>
      </dgm:t>
    </dgm:pt>
    <dgm:pt modelId="{9E81FD2F-045C-470D-9A3D-55995625728A}" type="sibTrans" cxnId="{5A987D40-9907-4A93-A338-171229CF5EE6}">
      <dgm:prSet/>
      <dgm:spPr/>
      <dgm:t>
        <a:bodyPr/>
        <a:lstStyle/>
        <a:p>
          <a:endParaRPr lang="en-US"/>
        </a:p>
      </dgm:t>
    </dgm:pt>
    <dgm:pt modelId="{78E42A3C-7955-494A-AEE6-2B3AE62C84D1}">
      <dgm:prSet/>
      <dgm:spPr/>
      <dgm:t>
        <a:bodyPr/>
        <a:lstStyle/>
        <a:p>
          <a:r>
            <a:rPr lang="en-US"/>
            <a:t>Don’t mix chemicals ,always use the task card instruction when handling .</a:t>
          </a:r>
        </a:p>
      </dgm:t>
    </dgm:pt>
    <dgm:pt modelId="{DA9BED92-FE2B-4AF9-AC73-DE6A3563E3BC}" type="parTrans" cxnId="{630AD41C-4B72-4118-B2A9-3CB6B61C6B4C}">
      <dgm:prSet/>
      <dgm:spPr/>
      <dgm:t>
        <a:bodyPr/>
        <a:lstStyle/>
        <a:p>
          <a:endParaRPr lang="en-US"/>
        </a:p>
      </dgm:t>
    </dgm:pt>
    <dgm:pt modelId="{184D16FF-6AA9-4D91-B4E1-6221DDBFD445}" type="sibTrans" cxnId="{630AD41C-4B72-4118-B2A9-3CB6B61C6B4C}">
      <dgm:prSet/>
      <dgm:spPr/>
      <dgm:t>
        <a:bodyPr/>
        <a:lstStyle/>
        <a:p>
          <a:endParaRPr lang="en-US"/>
        </a:p>
      </dgm:t>
    </dgm:pt>
    <dgm:pt modelId="{B1EE6C56-1CC2-4D72-ACE3-8E3812EF630B}">
      <dgm:prSet/>
      <dgm:spPr/>
      <dgm:t>
        <a:bodyPr/>
        <a:lstStyle/>
        <a:p>
          <a:r>
            <a:rPr lang="en-US"/>
            <a:t>Use correct labels for each container &amp; pelican pomp when refill.</a:t>
          </a:r>
        </a:p>
      </dgm:t>
    </dgm:pt>
    <dgm:pt modelId="{00C4411F-9D78-4C7C-8156-5ED45783E145}" type="parTrans" cxnId="{49EA183E-39F2-41DB-9C4A-994DD17E74E0}">
      <dgm:prSet/>
      <dgm:spPr/>
      <dgm:t>
        <a:bodyPr/>
        <a:lstStyle/>
        <a:p>
          <a:endParaRPr lang="en-US"/>
        </a:p>
      </dgm:t>
    </dgm:pt>
    <dgm:pt modelId="{DB420A35-EB05-4220-B6DA-13FF40915C63}" type="sibTrans" cxnId="{49EA183E-39F2-41DB-9C4A-994DD17E74E0}">
      <dgm:prSet/>
      <dgm:spPr/>
      <dgm:t>
        <a:bodyPr/>
        <a:lstStyle/>
        <a:p>
          <a:endParaRPr lang="en-US"/>
        </a:p>
      </dgm:t>
    </dgm:pt>
    <dgm:pt modelId="{D3078B35-165C-4431-AE29-6A00ECBDAB37}">
      <dgm:prSet/>
      <dgm:spPr/>
      <dgm:t>
        <a:bodyPr/>
        <a:lstStyle/>
        <a:p>
          <a:r>
            <a:rPr lang="en-US"/>
            <a:t>Suma descale  to be use only in the linen room according with task card instructions.</a:t>
          </a:r>
        </a:p>
      </dgm:t>
    </dgm:pt>
    <dgm:pt modelId="{DE5403CB-D48E-4B5A-A542-2AE468FD234C}" type="parTrans" cxnId="{AC371F80-537D-4E58-A898-E866CED42D6C}">
      <dgm:prSet/>
      <dgm:spPr/>
      <dgm:t>
        <a:bodyPr/>
        <a:lstStyle/>
        <a:p>
          <a:endParaRPr lang="en-US"/>
        </a:p>
      </dgm:t>
    </dgm:pt>
    <dgm:pt modelId="{51A0BE4A-2320-442E-BF00-1BC2389CF19F}" type="sibTrans" cxnId="{AC371F80-537D-4E58-A898-E866CED42D6C}">
      <dgm:prSet/>
      <dgm:spPr/>
      <dgm:t>
        <a:bodyPr/>
        <a:lstStyle/>
        <a:p>
          <a:endParaRPr lang="en-US"/>
        </a:p>
      </dgm:t>
    </dgm:pt>
    <dgm:pt modelId="{D5BCF0B8-C144-4DBC-8637-2A4F8E2AABA2}">
      <dgm:prSet/>
      <dgm:spPr/>
      <dgm:t>
        <a:bodyPr/>
        <a:lstStyle/>
        <a:p>
          <a:r>
            <a:rPr lang="en-US"/>
            <a:t>Wear gloves when handling chemicals, where is the case wear goggles &amp; apron.</a:t>
          </a:r>
        </a:p>
      </dgm:t>
    </dgm:pt>
    <dgm:pt modelId="{ACA7B5B4-3FE0-4F4C-B058-F84B6A33E743}" type="parTrans" cxnId="{D48B1686-BC15-42DE-A9D2-8AD31BF3D22E}">
      <dgm:prSet/>
      <dgm:spPr/>
      <dgm:t>
        <a:bodyPr/>
        <a:lstStyle/>
        <a:p>
          <a:endParaRPr lang="en-US"/>
        </a:p>
      </dgm:t>
    </dgm:pt>
    <dgm:pt modelId="{34324C8F-C575-48BD-A790-C8019B15A61C}" type="sibTrans" cxnId="{D48B1686-BC15-42DE-A9D2-8AD31BF3D22E}">
      <dgm:prSet/>
      <dgm:spPr/>
      <dgm:t>
        <a:bodyPr/>
        <a:lstStyle/>
        <a:p>
          <a:endParaRPr lang="en-US"/>
        </a:p>
      </dgm:t>
    </dgm:pt>
    <dgm:pt modelId="{8FE4AB54-2A1A-4C08-BAEF-74FAD1AFDF3C}" type="pres">
      <dgm:prSet presAssocID="{AD2F16D4-43F0-4C34-AC94-A862945C4814}" presName="Name0" presStyleCnt="0">
        <dgm:presLayoutVars>
          <dgm:dir/>
          <dgm:resizeHandles val="exact"/>
        </dgm:presLayoutVars>
      </dgm:prSet>
      <dgm:spPr/>
    </dgm:pt>
    <dgm:pt modelId="{13352F35-22DE-4680-8E1F-9B62C7C29552}" type="pres">
      <dgm:prSet presAssocID="{C609BD4B-6E8A-4B14-BF48-C8107248BECA}" presName="node" presStyleLbl="node1" presStyleIdx="0" presStyleCnt="6">
        <dgm:presLayoutVars>
          <dgm:bulletEnabled val="1"/>
        </dgm:presLayoutVars>
      </dgm:prSet>
      <dgm:spPr/>
    </dgm:pt>
    <dgm:pt modelId="{5D31D1FD-8A4F-4F75-BB67-76E137C0256C}" type="pres">
      <dgm:prSet presAssocID="{5782EE0A-5A9E-45BB-A755-CBBFA1A8A4B8}" presName="sibTrans" presStyleLbl="sibTrans1D1" presStyleIdx="0" presStyleCnt="5"/>
      <dgm:spPr/>
    </dgm:pt>
    <dgm:pt modelId="{184428AA-C0C9-41C5-909C-6D42193D5EF9}" type="pres">
      <dgm:prSet presAssocID="{5782EE0A-5A9E-45BB-A755-CBBFA1A8A4B8}" presName="connectorText" presStyleLbl="sibTrans1D1" presStyleIdx="0" presStyleCnt="5"/>
      <dgm:spPr/>
    </dgm:pt>
    <dgm:pt modelId="{FBBCFEE3-CB31-401C-8E3D-18D43C4CE7D2}" type="pres">
      <dgm:prSet presAssocID="{3B734900-67B0-4F19-8803-E4E781774929}" presName="node" presStyleLbl="node1" presStyleIdx="1" presStyleCnt="6">
        <dgm:presLayoutVars>
          <dgm:bulletEnabled val="1"/>
        </dgm:presLayoutVars>
      </dgm:prSet>
      <dgm:spPr/>
    </dgm:pt>
    <dgm:pt modelId="{08D4E5DF-3A02-4D66-9CD0-58E0BBA372C2}" type="pres">
      <dgm:prSet presAssocID="{9E81FD2F-045C-470D-9A3D-55995625728A}" presName="sibTrans" presStyleLbl="sibTrans1D1" presStyleIdx="1" presStyleCnt="5"/>
      <dgm:spPr/>
    </dgm:pt>
    <dgm:pt modelId="{C9B16E07-5F3D-4CA5-88C7-0BC5BDBD6CA4}" type="pres">
      <dgm:prSet presAssocID="{9E81FD2F-045C-470D-9A3D-55995625728A}" presName="connectorText" presStyleLbl="sibTrans1D1" presStyleIdx="1" presStyleCnt="5"/>
      <dgm:spPr/>
    </dgm:pt>
    <dgm:pt modelId="{07B3925A-80B8-4B93-80AE-D10C97438E50}" type="pres">
      <dgm:prSet presAssocID="{78E42A3C-7955-494A-AEE6-2B3AE62C84D1}" presName="node" presStyleLbl="node1" presStyleIdx="2" presStyleCnt="6">
        <dgm:presLayoutVars>
          <dgm:bulletEnabled val="1"/>
        </dgm:presLayoutVars>
      </dgm:prSet>
      <dgm:spPr/>
    </dgm:pt>
    <dgm:pt modelId="{E40C1A3D-9379-40F5-B96B-CBE2A037D2E6}" type="pres">
      <dgm:prSet presAssocID="{184D16FF-6AA9-4D91-B4E1-6221DDBFD445}" presName="sibTrans" presStyleLbl="sibTrans1D1" presStyleIdx="2" presStyleCnt="5"/>
      <dgm:spPr/>
    </dgm:pt>
    <dgm:pt modelId="{21190B8F-BFC8-40BD-BFD0-CE9971FCCEDC}" type="pres">
      <dgm:prSet presAssocID="{184D16FF-6AA9-4D91-B4E1-6221DDBFD445}" presName="connectorText" presStyleLbl="sibTrans1D1" presStyleIdx="2" presStyleCnt="5"/>
      <dgm:spPr/>
    </dgm:pt>
    <dgm:pt modelId="{5DED3869-FC90-4D57-9D8C-324E5EA9E4D5}" type="pres">
      <dgm:prSet presAssocID="{B1EE6C56-1CC2-4D72-ACE3-8E3812EF630B}" presName="node" presStyleLbl="node1" presStyleIdx="3" presStyleCnt="6">
        <dgm:presLayoutVars>
          <dgm:bulletEnabled val="1"/>
        </dgm:presLayoutVars>
      </dgm:prSet>
      <dgm:spPr/>
    </dgm:pt>
    <dgm:pt modelId="{5C74C0CC-D17F-4BFF-B17D-CC8E09002BFE}" type="pres">
      <dgm:prSet presAssocID="{DB420A35-EB05-4220-B6DA-13FF40915C63}" presName="sibTrans" presStyleLbl="sibTrans1D1" presStyleIdx="3" presStyleCnt="5"/>
      <dgm:spPr/>
    </dgm:pt>
    <dgm:pt modelId="{CA862C00-6D74-4A33-B8E7-D3D4EF8E0736}" type="pres">
      <dgm:prSet presAssocID="{DB420A35-EB05-4220-B6DA-13FF40915C63}" presName="connectorText" presStyleLbl="sibTrans1D1" presStyleIdx="3" presStyleCnt="5"/>
      <dgm:spPr/>
    </dgm:pt>
    <dgm:pt modelId="{8F715335-BB49-4345-AD15-1A72C96006B0}" type="pres">
      <dgm:prSet presAssocID="{D3078B35-165C-4431-AE29-6A00ECBDAB37}" presName="node" presStyleLbl="node1" presStyleIdx="4" presStyleCnt="6">
        <dgm:presLayoutVars>
          <dgm:bulletEnabled val="1"/>
        </dgm:presLayoutVars>
      </dgm:prSet>
      <dgm:spPr/>
    </dgm:pt>
    <dgm:pt modelId="{AADA11F0-0FF8-4415-8CF6-7B729AF8E946}" type="pres">
      <dgm:prSet presAssocID="{51A0BE4A-2320-442E-BF00-1BC2389CF19F}" presName="sibTrans" presStyleLbl="sibTrans1D1" presStyleIdx="4" presStyleCnt="5"/>
      <dgm:spPr/>
    </dgm:pt>
    <dgm:pt modelId="{6819AD8D-63F1-41FE-AB44-28CC6ED4BEFC}" type="pres">
      <dgm:prSet presAssocID="{51A0BE4A-2320-442E-BF00-1BC2389CF19F}" presName="connectorText" presStyleLbl="sibTrans1D1" presStyleIdx="4" presStyleCnt="5"/>
      <dgm:spPr/>
    </dgm:pt>
    <dgm:pt modelId="{E8692D98-EEC6-4524-859F-2D6F1B57F3B0}" type="pres">
      <dgm:prSet presAssocID="{D5BCF0B8-C144-4DBC-8637-2A4F8E2AABA2}" presName="node" presStyleLbl="node1" presStyleIdx="5" presStyleCnt="6">
        <dgm:presLayoutVars>
          <dgm:bulletEnabled val="1"/>
        </dgm:presLayoutVars>
      </dgm:prSet>
      <dgm:spPr/>
    </dgm:pt>
  </dgm:ptLst>
  <dgm:cxnLst>
    <dgm:cxn modelId="{64726216-C2A4-4FFD-8AF0-34DFA53AEA27}" type="presOf" srcId="{AD2F16D4-43F0-4C34-AC94-A862945C4814}" destId="{8FE4AB54-2A1A-4C08-BAEF-74FAD1AFDF3C}" srcOrd="0" destOrd="0" presId="urn:microsoft.com/office/officeart/2016/7/layout/RepeatingBendingProcessNew"/>
    <dgm:cxn modelId="{630AD41C-4B72-4118-B2A9-3CB6B61C6B4C}" srcId="{AD2F16D4-43F0-4C34-AC94-A862945C4814}" destId="{78E42A3C-7955-494A-AEE6-2B3AE62C84D1}" srcOrd="2" destOrd="0" parTransId="{DA9BED92-FE2B-4AF9-AC73-DE6A3563E3BC}" sibTransId="{184D16FF-6AA9-4D91-B4E1-6221DDBFD445}"/>
    <dgm:cxn modelId="{49EA183E-39F2-41DB-9C4A-994DD17E74E0}" srcId="{AD2F16D4-43F0-4C34-AC94-A862945C4814}" destId="{B1EE6C56-1CC2-4D72-ACE3-8E3812EF630B}" srcOrd="3" destOrd="0" parTransId="{00C4411F-9D78-4C7C-8156-5ED45783E145}" sibTransId="{DB420A35-EB05-4220-B6DA-13FF40915C63}"/>
    <dgm:cxn modelId="{5A987D40-9907-4A93-A338-171229CF5EE6}" srcId="{AD2F16D4-43F0-4C34-AC94-A862945C4814}" destId="{3B734900-67B0-4F19-8803-E4E781774929}" srcOrd="1" destOrd="0" parTransId="{FE5C2BA4-BAD2-468A-A5BD-B2F5CEE87F61}" sibTransId="{9E81FD2F-045C-470D-9A3D-55995625728A}"/>
    <dgm:cxn modelId="{EF16E241-31FC-4EBE-8722-34F5551560DF}" type="presOf" srcId="{5782EE0A-5A9E-45BB-A755-CBBFA1A8A4B8}" destId="{184428AA-C0C9-41C5-909C-6D42193D5EF9}" srcOrd="1" destOrd="0" presId="urn:microsoft.com/office/officeart/2016/7/layout/RepeatingBendingProcessNew"/>
    <dgm:cxn modelId="{A701B642-601C-426E-8AAA-2BC347005A3C}" type="presOf" srcId="{9E81FD2F-045C-470D-9A3D-55995625728A}" destId="{C9B16E07-5F3D-4CA5-88C7-0BC5BDBD6CA4}" srcOrd="1" destOrd="0" presId="urn:microsoft.com/office/officeart/2016/7/layout/RepeatingBendingProcessNew"/>
    <dgm:cxn modelId="{66125044-BB25-40A3-9334-F770600EDAB2}" type="presOf" srcId="{DB420A35-EB05-4220-B6DA-13FF40915C63}" destId="{CA862C00-6D74-4A33-B8E7-D3D4EF8E0736}" srcOrd="1" destOrd="0" presId="urn:microsoft.com/office/officeart/2016/7/layout/RepeatingBendingProcessNew"/>
    <dgm:cxn modelId="{69C6104B-A7C9-43C8-9473-192DD9D57B77}" type="presOf" srcId="{184D16FF-6AA9-4D91-B4E1-6221DDBFD445}" destId="{21190B8F-BFC8-40BD-BFD0-CE9971FCCEDC}" srcOrd="1" destOrd="0" presId="urn:microsoft.com/office/officeart/2016/7/layout/RepeatingBendingProcessNew"/>
    <dgm:cxn modelId="{4C0DF26D-5CEB-4A24-BD15-0C4E345F2BB5}" type="presOf" srcId="{51A0BE4A-2320-442E-BF00-1BC2389CF19F}" destId="{6819AD8D-63F1-41FE-AB44-28CC6ED4BEFC}" srcOrd="1" destOrd="0" presId="urn:microsoft.com/office/officeart/2016/7/layout/RepeatingBendingProcessNew"/>
    <dgm:cxn modelId="{9F98FF72-0FF7-4460-A87B-E3D14B9CABED}" type="presOf" srcId="{3B734900-67B0-4F19-8803-E4E781774929}" destId="{FBBCFEE3-CB31-401C-8E3D-18D43C4CE7D2}" srcOrd="0" destOrd="0" presId="urn:microsoft.com/office/officeart/2016/7/layout/RepeatingBendingProcessNew"/>
    <dgm:cxn modelId="{20DCDE5A-9432-422A-9EA6-D3C355B8B0A3}" type="presOf" srcId="{C609BD4B-6E8A-4B14-BF48-C8107248BECA}" destId="{13352F35-22DE-4680-8E1F-9B62C7C29552}" srcOrd="0" destOrd="0" presId="urn:microsoft.com/office/officeart/2016/7/layout/RepeatingBendingProcessNew"/>
    <dgm:cxn modelId="{AC371F80-537D-4E58-A898-E866CED42D6C}" srcId="{AD2F16D4-43F0-4C34-AC94-A862945C4814}" destId="{D3078B35-165C-4431-AE29-6A00ECBDAB37}" srcOrd="4" destOrd="0" parTransId="{DE5403CB-D48E-4B5A-A542-2AE468FD234C}" sibTransId="{51A0BE4A-2320-442E-BF00-1BC2389CF19F}"/>
    <dgm:cxn modelId="{D48B1686-BC15-42DE-A9D2-8AD31BF3D22E}" srcId="{AD2F16D4-43F0-4C34-AC94-A862945C4814}" destId="{D5BCF0B8-C144-4DBC-8637-2A4F8E2AABA2}" srcOrd="5" destOrd="0" parTransId="{ACA7B5B4-3FE0-4F4C-B058-F84B6A33E743}" sibTransId="{34324C8F-C575-48BD-A790-C8019B15A61C}"/>
    <dgm:cxn modelId="{3094B69E-F90F-47D9-9727-F805EA4D6E8F}" type="presOf" srcId="{51A0BE4A-2320-442E-BF00-1BC2389CF19F}" destId="{AADA11F0-0FF8-4415-8CF6-7B729AF8E946}" srcOrd="0" destOrd="0" presId="urn:microsoft.com/office/officeart/2016/7/layout/RepeatingBendingProcessNew"/>
    <dgm:cxn modelId="{591230AA-B46A-4A81-B8CB-DCFCF4441685}" type="presOf" srcId="{5782EE0A-5A9E-45BB-A755-CBBFA1A8A4B8}" destId="{5D31D1FD-8A4F-4F75-BB67-76E137C0256C}" srcOrd="0" destOrd="0" presId="urn:microsoft.com/office/officeart/2016/7/layout/RepeatingBendingProcessNew"/>
    <dgm:cxn modelId="{69DB02B2-D6DD-473B-9CE9-2583DD68EA71}" type="presOf" srcId="{184D16FF-6AA9-4D91-B4E1-6221DDBFD445}" destId="{E40C1A3D-9379-40F5-B96B-CBE2A037D2E6}" srcOrd="0" destOrd="0" presId="urn:microsoft.com/office/officeart/2016/7/layout/RepeatingBendingProcessNew"/>
    <dgm:cxn modelId="{A991F9B7-11B3-4553-B8D6-B689A055348C}" type="presOf" srcId="{78E42A3C-7955-494A-AEE6-2B3AE62C84D1}" destId="{07B3925A-80B8-4B93-80AE-D10C97438E50}" srcOrd="0" destOrd="0" presId="urn:microsoft.com/office/officeart/2016/7/layout/RepeatingBendingProcessNew"/>
    <dgm:cxn modelId="{E7BBB3C1-0B2A-4BC9-86E5-B47233B0DF34}" srcId="{AD2F16D4-43F0-4C34-AC94-A862945C4814}" destId="{C609BD4B-6E8A-4B14-BF48-C8107248BECA}" srcOrd="0" destOrd="0" parTransId="{DBF0AFFD-7284-4BB2-B2DE-202CF9025F74}" sibTransId="{5782EE0A-5A9E-45BB-A755-CBBFA1A8A4B8}"/>
    <dgm:cxn modelId="{F9E710C6-F8B0-4C32-84DA-DB4DCE709A8C}" type="presOf" srcId="{D5BCF0B8-C144-4DBC-8637-2A4F8E2AABA2}" destId="{E8692D98-EEC6-4524-859F-2D6F1B57F3B0}" srcOrd="0" destOrd="0" presId="urn:microsoft.com/office/officeart/2016/7/layout/RepeatingBendingProcessNew"/>
    <dgm:cxn modelId="{5F10EBD4-4068-4DF4-AAF9-FB4E61A4E148}" type="presOf" srcId="{B1EE6C56-1CC2-4D72-ACE3-8E3812EF630B}" destId="{5DED3869-FC90-4D57-9D8C-324E5EA9E4D5}" srcOrd="0" destOrd="0" presId="urn:microsoft.com/office/officeart/2016/7/layout/RepeatingBendingProcessNew"/>
    <dgm:cxn modelId="{D9A42FDB-728B-4CFC-9534-3C95EE3E8C80}" type="presOf" srcId="{DB420A35-EB05-4220-B6DA-13FF40915C63}" destId="{5C74C0CC-D17F-4BFF-B17D-CC8E09002BFE}" srcOrd="0" destOrd="0" presId="urn:microsoft.com/office/officeart/2016/7/layout/RepeatingBendingProcessNew"/>
    <dgm:cxn modelId="{9C3547E8-5230-4DE0-B392-286F21D48921}" type="presOf" srcId="{9E81FD2F-045C-470D-9A3D-55995625728A}" destId="{08D4E5DF-3A02-4D66-9CD0-58E0BBA372C2}" srcOrd="0" destOrd="0" presId="urn:microsoft.com/office/officeart/2016/7/layout/RepeatingBendingProcessNew"/>
    <dgm:cxn modelId="{66204FF0-397B-4F6A-9FC0-1236AF882D3E}" type="presOf" srcId="{D3078B35-165C-4431-AE29-6A00ECBDAB37}" destId="{8F715335-BB49-4345-AD15-1A72C96006B0}" srcOrd="0" destOrd="0" presId="urn:microsoft.com/office/officeart/2016/7/layout/RepeatingBendingProcessNew"/>
    <dgm:cxn modelId="{4FF2CC4A-EFAF-4D31-B506-52586FD719D2}" type="presParOf" srcId="{8FE4AB54-2A1A-4C08-BAEF-74FAD1AFDF3C}" destId="{13352F35-22DE-4680-8E1F-9B62C7C29552}" srcOrd="0" destOrd="0" presId="urn:microsoft.com/office/officeart/2016/7/layout/RepeatingBendingProcessNew"/>
    <dgm:cxn modelId="{B6059D59-EDB7-4EC7-9EB6-F7DA0384E843}" type="presParOf" srcId="{8FE4AB54-2A1A-4C08-BAEF-74FAD1AFDF3C}" destId="{5D31D1FD-8A4F-4F75-BB67-76E137C0256C}" srcOrd="1" destOrd="0" presId="urn:microsoft.com/office/officeart/2016/7/layout/RepeatingBendingProcessNew"/>
    <dgm:cxn modelId="{6AD6DA3B-F83A-4A75-BF74-91222C8C5A0D}" type="presParOf" srcId="{5D31D1FD-8A4F-4F75-BB67-76E137C0256C}" destId="{184428AA-C0C9-41C5-909C-6D42193D5EF9}" srcOrd="0" destOrd="0" presId="urn:microsoft.com/office/officeart/2016/7/layout/RepeatingBendingProcessNew"/>
    <dgm:cxn modelId="{B5C2DA29-E2FA-4D30-9F5D-15D108291D0A}" type="presParOf" srcId="{8FE4AB54-2A1A-4C08-BAEF-74FAD1AFDF3C}" destId="{FBBCFEE3-CB31-401C-8E3D-18D43C4CE7D2}" srcOrd="2" destOrd="0" presId="urn:microsoft.com/office/officeart/2016/7/layout/RepeatingBendingProcessNew"/>
    <dgm:cxn modelId="{00819A10-2056-4ABA-857C-368AC9F05E3C}" type="presParOf" srcId="{8FE4AB54-2A1A-4C08-BAEF-74FAD1AFDF3C}" destId="{08D4E5DF-3A02-4D66-9CD0-58E0BBA372C2}" srcOrd="3" destOrd="0" presId="urn:microsoft.com/office/officeart/2016/7/layout/RepeatingBendingProcessNew"/>
    <dgm:cxn modelId="{E8972E4D-52A5-444C-9A9C-BB8B155484C9}" type="presParOf" srcId="{08D4E5DF-3A02-4D66-9CD0-58E0BBA372C2}" destId="{C9B16E07-5F3D-4CA5-88C7-0BC5BDBD6CA4}" srcOrd="0" destOrd="0" presId="urn:microsoft.com/office/officeart/2016/7/layout/RepeatingBendingProcessNew"/>
    <dgm:cxn modelId="{F7B532FB-DCF1-4765-B777-4AC99819F182}" type="presParOf" srcId="{8FE4AB54-2A1A-4C08-BAEF-74FAD1AFDF3C}" destId="{07B3925A-80B8-4B93-80AE-D10C97438E50}" srcOrd="4" destOrd="0" presId="urn:microsoft.com/office/officeart/2016/7/layout/RepeatingBendingProcessNew"/>
    <dgm:cxn modelId="{B5BAE388-2634-4E0C-AE83-531301B516C6}" type="presParOf" srcId="{8FE4AB54-2A1A-4C08-BAEF-74FAD1AFDF3C}" destId="{E40C1A3D-9379-40F5-B96B-CBE2A037D2E6}" srcOrd="5" destOrd="0" presId="urn:microsoft.com/office/officeart/2016/7/layout/RepeatingBendingProcessNew"/>
    <dgm:cxn modelId="{4421D6F2-C32C-4F33-93A8-BE668BD661D1}" type="presParOf" srcId="{E40C1A3D-9379-40F5-B96B-CBE2A037D2E6}" destId="{21190B8F-BFC8-40BD-BFD0-CE9971FCCEDC}" srcOrd="0" destOrd="0" presId="urn:microsoft.com/office/officeart/2016/7/layout/RepeatingBendingProcessNew"/>
    <dgm:cxn modelId="{5C1859DA-DFF4-4D22-AFF2-4152B8F78973}" type="presParOf" srcId="{8FE4AB54-2A1A-4C08-BAEF-74FAD1AFDF3C}" destId="{5DED3869-FC90-4D57-9D8C-324E5EA9E4D5}" srcOrd="6" destOrd="0" presId="urn:microsoft.com/office/officeart/2016/7/layout/RepeatingBendingProcessNew"/>
    <dgm:cxn modelId="{2EA89212-7C3B-4013-961B-E7934EA85C6C}" type="presParOf" srcId="{8FE4AB54-2A1A-4C08-BAEF-74FAD1AFDF3C}" destId="{5C74C0CC-D17F-4BFF-B17D-CC8E09002BFE}" srcOrd="7" destOrd="0" presId="urn:microsoft.com/office/officeart/2016/7/layout/RepeatingBendingProcessNew"/>
    <dgm:cxn modelId="{8E0FBA7C-2E14-463D-8990-EF11303CF675}" type="presParOf" srcId="{5C74C0CC-D17F-4BFF-B17D-CC8E09002BFE}" destId="{CA862C00-6D74-4A33-B8E7-D3D4EF8E0736}" srcOrd="0" destOrd="0" presId="urn:microsoft.com/office/officeart/2016/7/layout/RepeatingBendingProcessNew"/>
    <dgm:cxn modelId="{6FDC6662-9E06-46F9-9141-DA4017545DF8}" type="presParOf" srcId="{8FE4AB54-2A1A-4C08-BAEF-74FAD1AFDF3C}" destId="{8F715335-BB49-4345-AD15-1A72C96006B0}" srcOrd="8" destOrd="0" presId="urn:microsoft.com/office/officeart/2016/7/layout/RepeatingBendingProcessNew"/>
    <dgm:cxn modelId="{6C698AA0-F5DD-4FAF-9252-ADD47DF1934A}" type="presParOf" srcId="{8FE4AB54-2A1A-4C08-BAEF-74FAD1AFDF3C}" destId="{AADA11F0-0FF8-4415-8CF6-7B729AF8E946}" srcOrd="9" destOrd="0" presId="urn:microsoft.com/office/officeart/2016/7/layout/RepeatingBendingProcessNew"/>
    <dgm:cxn modelId="{456C37AE-CD1D-4789-A754-49FE699705BA}" type="presParOf" srcId="{AADA11F0-0FF8-4415-8CF6-7B729AF8E946}" destId="{6819AD8D-63F1-41FE-AB44-28CC6ED4BEFC}" srcOrd="0" destOrd="0" presId="urn:microsoft.com/office/officeart/2016/7/layout/RepeatingBendingProcessNew"/>
    <dgm:cxn modelId="{D5407C66-9B6A-4EAE-B3AF-A2B226581380}" type="presParOf" srcId="{8FE4AB54-2A1A-4C08-BAEF-74FAD1AFDF3C}" destId="{E8692D98-EEC6-4524-859F-2D6F1B57F3B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1D3670-7FCF-4746-9A18-055D0E36592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8CD7D9C-5346-4BF3-AFA7-6D21FDAD8F42}">
      <dgm:prSet/>
      <dgm:spPr/>
      <dgm:t>
        <a:bodyPr/>
        <a:lstStyle/>
        <a:p>
          <a:r>
            <a:rPr lang="en-GB" dirty="0"/>
            <a:t>Trolley</a:t>
          </a:r>
        </a:p>
      </dgm:t>
    </dgm:pt>
    <dgm:pt modelId="{1FAADBA3-EA62-4B66-B21E-8EF69BC5B7C8}" type="parTrans" cxnId="{A853220A-64BC-47B7-8762-4B5079EF2989}">
      <dgm:prSet/>
      <dgm:spPr/>
      <dgm:t>
        <a:bodyPr/>
        <a:lstStyle/>
        <a:p>
          <a:endParaRPr lang="en-US"/>
        </a:p>
      </dgm:t>
    </dgm:pt>
    <dgm:pt modelId="{3806B450-6FE9-4654-9726-AD67EBB522FD}" type="sibTrans" cxnId="{A853220A-64BC-47B7-8762-4B5079EF2989}">
      <dgm:prSet/>
      <dgm:spPr/>
      <dgm:t>
        <a:bodyPr/>
        <a:lstStyle/>
        <a:p>
          <a:endParaRPr lang="en-US"/>
        </a:p>
      </dgm:t>
    </dgm:pt>
    <dgm:pt modelId="{D709037D-867E-45EB-BE2B-4FF1B0B4C341}">
      <dgm:prSet/>
      <dgm:spPr/>
      <dgm:t>
        <a:bodyPr/>
        <a:lstStyle/>
        <a:p>
          <a:r>
            <a:rPr lang="en-GB" dirty="0">
              <a:latin typeface="Arial"/>
              <a:cs typeface="Arial"/>
            </a:rPr>
            <a:t>Cups ,glass ,spoons &amp; consumables</a:t>
          </a:r>
        </a:p>
      </dgm:t>
    </dgm:pt>
    <dgm:pt modelId="{074D69F7-8CB5-44F7-B155-F75A1882965E}" type="parTrans" cxnId="{4C18A04E-D0EB-4E88-8186-7CE32A6A7F5B}">
      <dgm:prSet/>
      <dgm:spPr/>
      <dgm:t>
        <a:bodyPr/>
        <a:lstStyle/>
        <a:p>
          <a:endParaRPr lang="en-US"/>
        </a:p>
      </dgm:t>
    </dgm:pt>
    <dgm:pt modelId="{FC771099-8385-4E00-A033-BDEFB5415011}" type="sibTrans" cxnId="{4C18A04E-D0EB-4E88-8186-7CE32A6A7F5B}">
      <dgm:prSet/>
      <dgm:spPr/>
      <dgm:t>
        <a:bodyPr/>
        <a:lstStyle/>
        <a:p>
          <a:endParaRPr lang="en-US"/>
        </a:p>
      </dgm:t>
    </dgm:pt>
    <dgm:pt modelId="{16751F74-6256-4A84-B7D5-CDBCC507DDFF}">
      <dgm:prSet/>
      <dgm:spPr/>
      <dgm:t>
        <a:bodyPr/>
        <a:lstStyle/>
        <a:p>
          <a:r>
            <a:rPr lang="en-GB" dirty="0">
              <a:latin typeface="Arial"/>
              <a:cs typeface="Arial"/>
            </a:rPr>
            <a:t>Double duvet cover</a:t>
          </a:r>
        </a:p>
      </dgm:t>
    </dgm:pt>
    <dgm:pt modelId="{57FA8ABF-35BB-48D7-9C6C-2365D8EFF8C4}" type="parTrans" cxnId="{A77B4FB3-5CB3-4A55-9099-5B0276F620D7}">
      <dgm:prSet/>
      <dgm:spPr/>
      <dgm:t>
        <a:bodyPr/>
        <a:lstStyle/>
        <a:p>
          <a:endParaRPr lang="en-US"/>
        </a:p>
      </dgm:t>
    </dgm:pt>
    <dgm:pt modelId="{FD9EB3BA-A556-4915-9686-7AB4774178B0}" type="sibTrans" cxnId="{A77B4FB3-5CB3-4A55-9099-5B0276F620D7}">
      <dgm:prSet/>
      <dgm:spPr/>
      <dgm:t>
        <a:bodyPr/>
        <a:lstStyle/>
        <a:p>
          <a:endParaRPr lang="en-US"/>
        </a:p>
      </dgm:t>
    </dgm:pt>
    <dgm:pt modelId="{78527088-8A5E-4459-A763-126E64534231}">
      <dgm:prSet/>
      <dgm:spPr/>
      <dgm:t>
        <a:bodyPr/>
        <a:lstStyle/>
        <a:p>
          <a:pPr rtl="0"/>
          <a:r>
            <a:rPr lang="en-GB" dirty="0">
              <a:latin typeface="Arial"/>
              <a:cs typeface="Arial"/>
            </a:rPr>
            <a:t>Pillowcases &amp; double sheets</a:t>
          </a:r>
        </a:p>
      </dgm:t>
    </dgm:pt>
    <dgm:pt modelId="{3C983D0F-58B4-46B9-8909-0F07974DAE02}" type="parTrans" cxnId="{7C01DFEA-9482-438C-A804-8BC70825734F}">
      <dgm:prSet/>
      <dgm:spPr/>
      <dgm:t>
        <a:bodyPr/>
        <a:lstStyle/>
        <a:p>
          <a:endParaRPr lang="en-US"/>
        </a:p>
      </dgm:t>
    </dgm:pt>
    <dgm:pt modelId="{E015FC60-786A-4298-9BA1-BD1BD38A6236}" type="sibTrans" cxnId="{7C01DFEA-9482-438C-A804-8BC70825734F}">
      <dgm:prSet/>
      <dgm:spPr/>
      <dgm:t>
        <a:bodyPr/>
        <a:lstStyle/>
        <a:p>
          <a:endParaRPr lang="en-US"/>
        </a:p>
      </dgm:t>
    </dgm:pt>
    <dgm:pt modelId="{10A377E1-5C9A-42C0-BADC-BD6D3CD76D19}">
      <dgm:prSet/>
      <dgm:spPr/>
      <dgm:t>
        <a:bodyPr/>
        <a:lstStyle/>
        <a:p>
          <a:pPr rtl="0"/>
          <a:r>
            <a:rPr lang="en-GB" dirty="0">
              <a:latin typeface="Arial"/>
              <a:cs typeface="Arial"/>
            </a:rPr>
            <a:t>Bath mats, hand towels</a:t>
          </a:r>
        </a:p>
      </dgm:t>
    </dgm:pt>
    <dgm:pt modelId="{D34EDFF7-4A74-4806-A7EF-59C218EE1CBD}" type="parTrans" cxnId="{A439BBA1-8BBF-465B-9621-F678C1FBEE7F}">
      <dgm:prSet/>
      <dgm:spPr/>
      <dgm:t>
        <a:bodyPr/>
        <a:lstStyle/>
        <a:p>
          <a:endParaRPr lang="en-US"/>
        </a:p>
      </dgm:t>
    </dgm:pt>
    <dgm:pt modelId="{E0BE77AF-BA85-46D2-9323-BABA2F02D84C}" type="sibTrans" cxnId="{A439BBA1-8BBF-465B-9621-F678C1FBEE7F}">
      <dgm:prSet/>
      <dgm:spPr/>
      <dgm:t>
        <a:bodyPr/>
        <a:lstStyle/>
        <a:p>
          <a:endParaRPr lang="en-US"/>
        </a:p>
      </dgm:t>
    </dgm:pt>
    <dgm:pt modelId="{8143B140-A090-4E4C-B452-7A4DC9A340AF}">
      <dgm:prSet/>
      <dgm:spPr/>
      <dgm:t>
        <a:bodyPr/>
        <a:lstStyle/>
        <a:p>
          <a:pPr rtl="0"/>
          <a:r>
            <a:rPr lang="en-GB" dirty="0">
              <a:latin typeface="Arial"/>
              <a:cs typeface="Arial"/>
            </a:rPr>
            <a:t>Single sheets, duvet cover</a:t>
          </a:r>
        </a:p>
      </dgm:t>
    </dgm:pt>
    <dgm:pt modelId="{3F701914-AF86-4241-803F-CA0E9A3B954E}" type="parTrans" cxnId="{E4A8A0C4-6512-47D8-BEAB-FC2C518ED060}">
      <dgm:prSet/>
      <dgm:spPr/>
      <dgm:t>
        <a:bodyPr/>
        <a:lstStyle/>
        <a:p>
          <a:endParaRPr lang="en-US"/>
        </a:p>
      </dgm:t>
    </dgm:pt>
    <dgm:pt modelId="{EB5FDC53-7949-4E48-AFEA-8A5802090853}" type="sibTrans" cxnId="{E4A8A0C4-6512-47D8-BEAB-FC2C518ED060}">
      <dgm:prSet/>
      <dgm:spPr/>
      <dgm:t>
        <a:bodyPr/>
        <a:lstStyle/>
        <a:p>
          <a:endParaRPr lang="en-US"/>
        </a:p>
      </dgm:t>
    </dgm:pt>
    <dgm:pt modelId="{C4A69039-1EF2-4098-A6D9-C4612A9BBAEB}">
      <dgm:prSet/>
      <dgm:spPr/>
      <dgm:t>
        <a:bodyPr/>
        <a:lstStyle/>
        <a:p>
          <a:r>
            <a:rPr lang="en-GB" dirty="0">
              <a:latin typeface="Arial"/>
              <a:cs typeface="Arial"/>
            </a:rPr>
            <a:t>Left side rejects bag, bucket for used cups ,door stop</a:t>
          </a:r>
        </a:p>
      </dgm:t>
    </dgm:pt>
    <dgm:pt modelId="{0F7C1377-B3C4-421E-B3A9-D77F0393A639}" type="parTrans" cxnId="{45B7B386-522A-44C4-A6CB-9B30FDCC7254}">
      <dgm:prSet/>
      <dgm:spPr/>
      <dgm:t>
        <a:bodyPr/>
        <a:lstStyle/>
        <a:p>
          <a:endParaRPr lang="en-US"/>
        </a:p>
      </dgm:t>
    </dgm:pt>
    <dgm:pt modelId="{9863E236-0F9A-4BF9-9E9E-290696D66B51}" type="sibTrans" cxnId="{45B7B386-522A-44C4-A6CB-9B30FDCC7254}">
      <dgm:prSet/>
      <dgm:spPr/>
      <dgm:t>
        <a:bodyPr/>
        <a:lstStyle/>
        <a:p>
          <a:endParaRPr lang="en-US"/>
        </a:p>
      </dgm:t>
    </dgm:pt>
    <dgm:pt modelId="{135C9409-6B65-46CC-889F-875B7B064BD7}">
      <dgm:prSet/>
      <dgm:spPr/>
      <dgm:t>
        <a:bodyPr/>
        <a:lstStyle/>
        <a:p>
          <a:pPr rtl="0"/>
          <a:r>
            <a:rPr lang="en-GB" dirty="0">
              <a:latin typeface="Arial"/>
              <a:cs typeface="Arial"/>
            </a:rPr>
            <a:t>Right side :bath towels, shower curtains</a:t>
          </a:r>
        </a:p>
      </dgm:t>
    </dgm:pt>
    <dgm:pt modelId="{DE370F16-8B28-4659-9A0E-A3442BE73A9D}" type="parTrans" cxnId="{C9C88783-F657-4846-8093-7EB2F3D383DE}">
      <dgm:prSet/>
      <dgm:spPr/>
      <dgm:t>
        <a:bodyPr/>
        <a:lstStyle/>
        <a:p>
          <a:endParaRPr lang="en-US"/>
        </a:p>
      </dgm:t>
    </dgm:pt>
    <dgm:pt modelId="{C421F293-F831-4B4A-A142-7CB2E6F13678}" type="sibTrans" cxnId="{C9C88783-F657-4846-8093-7EB2F3D383DE}">
      <dgm:prSet/>
      <dgm:spPr/>
      <dgm:t>
        <a:bodyPr/>
        <a:lstStyle/>
        <a:p>
          <a:endParaRPr lang="en-US"/>
        </a:p>
      </dgm:t>
    </dgm:pt>
    <dgm:pt modelId="{429C0642-2C73-496C-81F2-0C6ECC41D251}" type="pres">
      <dgm:prSet presAssocID="{721D3670-7FCF-4746-9A18-055D0E36592D}" presName="linear" presStyleCnt="0">
        <dgm:presLayoutVars>
          <dgm:animLvl val="lvl"/>
          <dgm:resizeHandles val="exact"/>
        </dgm:presLayoutVars>
      </dgm:prSet>
      <dgm:spPr/>
    </dgm:pt>
    <dgm:pt modelId="{9808EF59-16F0-4440-99EC-A549E6C676F3}" type="pres">
      <dgm:prSet presAssocID="{C8CD7D9C-5346-4BF3-AFA7-6D21FDAD8F42}" presName="parentText" presStyleLbl="node1" presStyleIdx="0" presStyleCnt="1">
        <dgm:presLayoutVars>
          <dgm:chMax val="0"/>
          <dgm:bulletEnabled val="1"/>
        </dgm:presLayoutVars>
      </dgm:prSet>
      <dgm:spPr/>
    </dgm:pt>
    <dgm:pt modelId="{9E9F8F73-EE88-498A-908C-801C50A7C39A}" type="pres">
      <dgm:prSet presAssocID="{C8CD7D9C-5346-4BF3-AFA7-6D21FDAD8F42}" presName="childText" presStyleLbl="revTx" presStyleIdx="0" presStyleCnt="1">
        <dgm:presLayoutVars>
          <dgm:bulletEnabled val="1"/>
        </dgm:presLayoutVars>
      </dgm:prSet>
      <dgm:spPr/>
    </dgm:pt>
  </dgm:ptLst>
  <dgm:cxnLst>
    <dgm:cxn modelId="{A853220A-64BC-47B7-8762-4B5079EF2989}" srcId="{721D3670-7FCF-4746-9A18-055D0E36592D}" destId="{C8CD7D9C-5346-4BF3-AFA7-6D21FDAD8F42}" srcOrd="0" destOrd="0" parTransId="{1FAADBA3-EA62-4B66-B21E-8EF69BC5B7C8}" sibTransId="{3806B450-6FE9-4654-9726-AD67EBB522FD}"/>
    <dgm:cxn modelId="{6310D71A-885C-44C4-87F7-523E2D2A2747}" type="presOf" srcId="{721D3670-7FCF-4746-9A18-055D0E36592D}" destId="{429C0642-2C73-496C-81F2-0C6ECC41D251}" srcOrd="0" destOrd="0" presId="urn:microsoft.com/office/officeart/2005/8/layout/vList2"/>
    <dgm:cxn modelId="{AC3FB02D-3DDD-4A71-9CC3-A6D29E3FD031}" type="presOf" srcId="{C8CD7D9C-5346-4BF3-AFA7-6D21FDAD8F42}" destId="{9808EF59-16F0-4440-99EC-A549E6C676F3}" srcOrd="0" destOrd="0" presId="urn:microsoft.com/office/officeart/2005/8/layout/vList2"/>
    <dgm:cxn modelId="{4C18A04E-D0EB-4E88-8186-7CE32A6A7F5B}" srcId="{C8CD7D9C-5346-4BF3-AFA7-6D21FDAD8F42}" destId="{D709037D-867E-45EB-BE2B-4FF1B0B4C341}" srcOrd="0" destOrd="0" parTransId="{074D69F7-8CB5-44F7-B155-F75A1882965E}" sibTransId="{FC771099-8385-4E00-A033-BDEFB5415011}"/>
    <dgm:cxn modelId="{C6D71B83-A8EB-4B6A-BD99-71FFA50F98A5}" type="presOf" srcId="{C4A69039-1EF2-4098-A6D9-C4612A9BBAEB}" destId="{9E9F8F73-EE88-498A-908C-801C50A7C39A}" srcOrd="0" destOrd="5" presId="urn:microsoft.com/office/officeart/2005/8/layout/vList2"/>
    <dgm:cxn modelId="{C9C88783-F657-4846-8093-7EB2F3D383DE}" srcId="{C8CD7D9C-5346-4BF3-AFA7-6D21FDAD8F42}" destId="{135C9409-6B65-46CC-889F-875B7B064BD7}" srcOrd="6" destOrd="0" parTransId="{DE370F16-8B28-4659-9A0E-A3442BE73A9D}" sibTransId="{C421F293-F831-4B4A-A142-7CB2E6F13678}"/>
    <dgm:cxn modelId="{45B7B386-522A-44C4-A6CB-9B30FDCC7254}" srcId="{C8CD7D9C-5346-4BF3-AFA7-6D21FDAD8F42}" destId="{C4A69039-1EF2-4098-A6D9-C4612A9BBAEB}" srcOrd="5" destOrd="0" parTransId="{0F7C1377-B3C4-421E-B3A9-D77F0393A639}" sibTransId="{9863E236-0F9A-4BF9-9E9E-290696D66B51}"/>
    <dgm:cxn modelId="{00171892-CAE8-46F5-8D5A-FD60FED15306}" type="presOf" srcId="{D709037D-867E-45EB-BE2B-4FF1B0B4C341}" destId="{9E9F8F73-EE88-498A-908C-801C50A7C39A}" srcOrd="0" destOrd="0" presId="urn:microsoft.com/office/officeart/2005/8/layout/vList2"/>
    <dgm:cxn modelId="{8305BF97-3F3C-445A-B984-8C2CB5CE6689}" type="presOf" srcId="{78527088-8A5E-4459-A763-126E64534231}" destId="{9E9F8F73-EE88-498A-908C-801C50A7C39A}" srcOrd="0" destOrd="2" presId="urn:microsoft.com/office/officeart/2005/8/layout/vList2"/>
    <dgm:cxn modelId="{DF03809A-D385-4833-A5B9-13CBC11B65C9}" type="presOf" srcId="{135C9409-6B65-46CC-889F-875B7B064BD7}" destId="{9E9F8F73-EE88-498A-908C-801C50A7C39A}" srcOrd="0" destOrd="6" presId="urn:microsoft.com/office/officeart/2005/8/layout/vList2"/>
    <dgm:cxn modelId="{452FC09C-69D3-49F2-B0B2-D244345C8B2E}" type="presOf" srcId="{10A377E1-5C9A-42C0-BADC-BD6D3CD76D19}" destId="{9E9F8F73-EE88-498A-908C-801C50A7C39A}" srcOrd="0" destOrd="3" presId="urn:microsoft.com/office/officeart/2005/8/layout/vList2"/>
    <dgm:cxn modelId="{A439BBA1-8BBF-465B-9621-F678C1FBEE7F}" srcId="{C8CD7D9C-5346-4BF3-AFA7-6D21FDAD8F42}" destId="{10A377E1-5C9A-42C0-BADC-BD6D3CD76D19}" srcOrd="3" destOrd="0" parTransId="{D34EDFF7-4A74-4806-A7EF-59C218EE1CBD}" sibTransId="{E0BE77AF-BA85-46D2-9323-BABA2F02D84C}"/>
    <dgm:cxn modelId="{AC396FA7-0F0A-424E-AD7A-A9C267F42A6C}" type="presOf" srcId="{16751F74-6256-4A84-B7D5-CDBCC507DDFF}" destId="{9E9F8F73-EE88-498A-908C-801C50A7C39A}" srcOrd="0" destOrd="1" presId="urn:microsoft.com/office/officeart/2005/8/layout/vList2"/>
    <dgm:cxn modelId="{A77B4FB3-5CB3-4A55-9099-5B0276F620D7}" srcId="{C8CD7D9C-5346-4BF3-AFA7-6D21FDAD8F42}" destId="{16751F74-6256-4A84-B7D5-CDBCC507DDFF}" srcOrd="1" destOrd="0" parTransId="{57FA8ABF-35BB-48D7-9C6C-2365D8EFF8C4}" sibTransId="{FD9EB3BA-A556-4915-9686-7AB4774178B0}"/>
    <dgm:cxn modelId="{E4A8A0C4-6512-47D8-BEAB-FC2C518ED060}" srcId="{C8CD7D9C-5346-4BF3-AFA7-6D21FDAD8F42}" destId="{8143B140-A090-4E4C-B452-7A4DC9A340AF}" srcOrd="4" destOrd="0" parTransId="{3F701914-AF86-4241-803F-CA0E9A3B954E}" sibTransId="{EB5FDC53-7949-4E48-AFEA-8A5802090853}"/>
    <dgm:cxn modelId="{C2952EDC-02F4-4F96-9EE8-3B8ED97DE916}" type="presOf" srcId="{8143B140-A090-4E4C-B452-7A4DC9A340AF}" destId="{9E9F8F73-EE88-498A-908C-801C50A7C39A}" srcOrd="0" destOrd="4" presId="urn:microsoft.com/office/officeart/2005/8/layout/vList2"/>
    <dgm:cxn modelId="{7C01DFEA-9482-438C-A804-8BC70825734F}" srcId="{C8CD7D9C-5346-4BF3-AFA7-6D21FDAD8F42}" destId="{78527088-8A5E-4459-A763-126E64534231}" srcOrd="2" destOrd="0" parTransId="{3C983D0F-58B4-46B9-8909-0F07974DAE02}" sibTransId="{E015FC60-786A-4298-9BA1-BD1BD38A6236}"/>
    <dgm:cxn modelId="{C52FC7C2-A857-4192-97B5-3CFA7FEE3B26}" type="presParOf" srcId="{429C0642-2C73-496C-81F2-0C6ECC41D251}" destId="{9808EF59-16F0-4440-99EC-A549E6C676F3}" srcOrd="0" destOrd="0" presId="urn:microsoft.com/office/officeart/2005/8/layout/vList2"/>
    <dgm:cxn modelId="{DA60CADB-28C5-4C0F-BAC0-8F1A53801EA8}" type="presParOf" srcId="{429C0642-2C73-496C-81F2-0C6ECC41D251}" destId="{9E9F8F73-EE88-498A-908C-801C50A7C39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3CF84C-9359-41AF-B3EA-995185F47C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AD5260-1479-42C9-A1FC-75A62E0F34AD}">
      <dgm:prSet/>
      <dgm:spPr/>
      <dgm:t>
        <a:bodyPr/>
        <a:lstStyle/>
        <a:p>
          <a:r>
            <a:rPr lang="en-US" dirty="0"/>
            <a:t>Caddy</a:t>
          </a:r>
        </a:p>
      </dgm:t>
    </dgm:pt>
    <dgm:pt modelId="{5025A3CF-73E5-4E77-B58F-F89B36B0BB08}" type="parTrans" cxnId="{41F35F52-E93C-41C3-9012-D8BFE207045C}">
      <dgm:prSet/>
      <dgm:spPr/>
      <dgm:t>
        <a:bodyPr/>
        <a:lstStyle/>
        <a:p>
          <a:endParaRPr lang="en-US"/>
        </a:p>
      </dgm:t>
    </dgm:pt>
    <dgm:pt modelId="{1C17E442-A683-472E-8190-B7D11A912B5E}" type="sibTrans" cxnId="{41F35F52-E93C-41C3-9012-D8BFE207045C}">
      <dgm:prSet/>
      <dgm:spPr/>
      <dgm:t>
        <a:bodyPr/>
        <a:lstStyle/>
        <a:p>
          <a:endParaRPr lang="en-US"/>
        </a:p>
      </dgm:t>
    </dgm:pt>
    <dgm:pt modelId="{8E457E3A-AED8-4B6A-B49D-8A993EB35177}">
      <dgm:prSet/>
      <dgm:spPr/>
      <dgm:t>
        <a:bodyPr/>
        <a:lstStyle/>
        <a:p>
          <a:r>
            <a:rPr lang="en-US" dirty="0">
              <a:latin typeface="Arial"/>
              <a:cs typeface="Arial"/>
            </a:rPr>
            <a:t>Yellow cloth(toilet)</a:t>
          </a:r>
        </a:p>
      </dgm:t>
    </dgm:pt>
    <dgm:pt modelId="{C190E97A-938C-45FD-8DFE-737B14597083}" type="parTrans" cxnId="{300ADE20-29D0-4625-AEC0-3F158205D79F}">
      <dgm:prSet/>
      <dgm:spPr/>
      <dgm:t>
        <a:bodyPr/>
        <a:lstStyle/>
        <a:p>
          <a:endParaRPr lang="en-US"/>
        </a:p>
      </dgm:t>
    </dgm:pt>
    <dgm:pt modelId="{F887A97D-6DE8-4BB2-8E25-D0B3A18071A9}" type="sibTrans" cxnId="{300ADE20-29D0-4625-AEC0-3F158205D79F}">
      <dgm:prSet/>
      <dgm:spPr/>
      <dgm:t>
        <a:bodyPr/>
        <a:lstStyle/>
        <a:p>
          <a:endParaRPr lang="en-US"/>
        </a:p>
      </dgm:t>
    </dgm:pt>
    <dgm:pt modelId="{CD2847F2-9F5F-4533-9099-B57AF1889ED0}">
      <dgm:prSet/>
      <dgm:spPr/>
      <dgm:t>
        <a:bodyPr/>
        <a:lstStyle/>
        <a:p>
          <a:r>
            <a:rPr lang="en-US" dirty="0">
              <a:latin typeface="Arial"/>
              <a:cs typeface="Arial"/>
            </a:rPr>
            <a:t>Blue cloth(dusting/</a:t>
          </a:r>
          <a:r>
            <a:rPr lang="en-GB" dirty="0">
              <a:latin typeface="Arial"/>
              <a:cs typeface="Arial"/>
            </a:rPr>
            <a:t>sanitising</a:t>
          </a:r>
          <a:r>
            <a:rPr lang="en-US" dirty="0">
              <a:latin typeface="Arial"/>
              <a:cs typeface="Arial"/>
            </a:rPr>
            <a:t>)</a:t>
          </a:r>
        </a:p>
      </dgm:t>
    </dgm:pt>
    <dgm:pt modelId="{23887B0C-A55C-4CFD-A462-ED19F8025708}" type="parTrans" cxnId="{C70B066F-C7C9-4E82-A884-B6441C49000C}">
      <dgm:prSet/>
      <dgm:spPr/>
      <dgm:t>
        <a:bodyPr/>
        <a:lstStyle/>
        <a:p>
          <a:endParaRPr lang="en-US"/>
        </a:p>
      </dgm:t>
    </dgm:pt>
    <dgm:pt modelId="{EAFC296B-95DE-4C2F-8237-6930EEF15B94}" type="sibTrans" cxnId="{C70B066F-C7C9-4E82-A884-B6441C49000C}">
      <dgm:prSet/>
      <dgm:spPr/>
      <dgm:t>
        <a:bodyPr/>
        <a:lstStyle/>
        <a:p>
          <a:endParaRPr lang="en-US"/>
        </a:p>
      </dgm:t>
    </dgm:pt>
    <dgm:pt modelId="{782AC8B4-376C-40BE-9C41-D333C6CAFEC6}">
      <dgm:prSet/>
      <dgm:spPr/>
      <dgm:t>
        <a:bodyPr/>
        <a:lstStyle/>
        <a:p>
          <a:r>
            <a:rPr lang="en-US" dirty="0">
              <a:latin typeface="Arial"/>
              <a:cs typeface="Arial"/>
            </a:rPr>
            <a:t>Pink cloth(buffing/cleaning)</a:t>
          </a:r>
        </a:p>
      </dgm:t>
    </dgm:pt>
    <dgm:pt modelId="{73A8C15E-7579-4B80-AC6E-A4F5E5CA11E7}" type="parTrans" cxnId="{6A180B67-1906-410A-8331-B1C4CA95F0F6}">
      <dgm:prSet/>
      <dgm:spPr/>
      <dgm:t>
        <a:bodyPr/>
        <a:lstStyle/>
        <a:p>
          <a:endParaRPr lang="en-US"/>
        </a:p>
      </dgm:t>
    </dgm:pt>
    <dgm:pt modelId="{5C5532D7-F15A-4D78-B138-818F1759FEA8}" type="sibTrans" cxnId="{6A180B67-1906-410A-8331-B1C4CA95F0F6}">
      <dgm:prSet/>
      <dgm:spPr/>
      <dgm:t>
        <a:bodyPr/>
        <a:lstStyle/>
        <a:p>
          <a:endParaRPr lang="en-US"/>
        </a:p>
      </dgm:t>
    </dgm:pt>
    <dgm:pt modelId="{D50DEC20-EAF1-4042-96FA-4CBA6EB93E4C}">
      <dgm:prSet/>
      <dgm:spPr/>
      <dgm:t>
        <a:bodyPr/>
        <a:lstStyle/>
        <a:p>
          <a:r>
            <a:rPr lang="en-US" dirty="0">
              <a:latin typeface="Arial"/>
              <a:cs typeface="Arial"/>
            </a:rPr>
            <a:t>Blue super mop head(mirror)</a:t>
          </a:r>
        </a:p>
      </dgm:t>
    </dgm:pt>
    <dgm:pt modelId="{BC185CD6-CA43-4D54-B501-0B710408CA24}" type="parTrans" cxnId="{E84876CA-19C2-4F97-93DB-BE98CA9E924C}">
      <dgm:prSet/>
      <dgm:spPr/>
      <dgm:t>
        <a:bodyPr/>
        <a:lstStyle/>
        <a:p>
          <a:endParaRPr lang="en-US"/>
        </a:p>
      </dgm:t>
    </dgm:pt>
    <dgm:pt modelId="{057A87E5-41A8-4E56-A2C4-396729C4D719}" type="sibTrans" cxnId="{E84876CA-19C2-4F97-93DB-BE98CA9E924C}">
      <dgm:prSet/>
      <dgm:spPr/>
      <dgm:t>
        <a:bodyPr/>
        <a:lstStyle/>
        <a:p>
          <a:endParaRPr lang="en-US"/>
        </a:p>
      </dgm:t>
    </dgm:pt>
    <dgm:pt modelId="{876794A1-730E-4B36-944C-8EAE2237A163}">
      <dgm:prSet/>
      <dgm:spPr/>
      <dgm:t>
        <a:bodyPr/>
        <a:lstStyle/>
        <a:p>
          <a:r>
            <a:rPr lang="en-US" dirty="0">
              <a:latin typeface="Arial"/>
              <a:cs typeface="Arial"/>
            </a:rPr>
            <a:t>Pink super mop head(tiles, floor)</a:t>
          </a:r>
        </a:p>
      </dgm:t>
    </dgm:pt>
    <dgm:pt modelId="{478BA9BB-61E2-46BE-9690-62B02A9EA7A8}" type="parTrans" cxnId="{29A3A474-E20C-4D9E-AF71-5C70C37A9C49}">
      <dgm:prSet/>
      <dgm:spPr/>
      <dgm:t>
        <a:bodyPr/>
        <a:lstStyle/>
        <a:p>
          <a:endParaRPr lang="en-US"/>
        </a:p>
      </dgm:t>
    </dgm:pt>
    <dgm:pt modelId="{796C66CC-058B-4358-8F29-5584956FBF9A}" type="sibTrans" cxnId="{29A3A474-E20C-4D9E-AF71-5C70C37A9C49}">
      <dgm:prSet/>
      <dgm:spPr/>
      <dgm:t>
        <a:bodyPr/>
        <a:lstStyle/>
        <a:p>
          <a:endParaRPr lang="en-US"/>
        </a:p>
      </dgm:t>
    </dgm:pt>
    <dgm:pt modelId="{71B19A3D-FA23-46A4-9FB2-A5203F918394}" type="pres">
      <dgm:prSet presAssocID="{7D3CF84C-9359-41AF-B3EA-995185F47C1B}" presName="linear" presStyleCnt="0">
        <dgm:presLayoutVars>
          <dgm:animLvl val="lvl"/>
          <dgm:resizeHandles val="exact"/>
        </dgm:presLayoutVars>
      </dgm:prSet>
      <dgm:spPr/>
    </dgm:pt>
    <dgm:pt modelId="{6B4F6FAD-C713-4C7C-921D-23A161E3FB90}" type="pres">
      <dgm:prSet presAssocID="{C4AD5260-1479-42C9-A1FC-75A62E0F34AD}" presName="parentText" presStyleLbl="node1" presStyleIdx="0" presStyleCnt="1">
        <dgm:presLayoutVars>
          <dgm:chMax val="0"/>
          <dgm:bulletEnabled val="1"/>
        </dgm:presLayoutVars>
      </dgm:prSet>
      <dgm:spPr/>
    </dgm:pt>
    <dgm:pt modelId="{CCD3EE23-C817-44C8-A8C9-0E9C0E2B5EF0}" type="pres">
      <dgm:prSet presAssocID="{C4AD5260-1479-42C9-A1FC-75A62E0F34AD}" presName="childText" presStyleLbl="revTx" presStyleIdx="0" presStyleCnt="1">
        <dgm:presLayoutVars>
          <dgm:bulletEnabled val="1"/>
        </dgm:presLayoutVars>
      </dgm:prSet>
      <dgm:spPr/>
    </dgm:pt>
  </dgm:ptLst>
  <dgm:cxnLst>
    <dgm:cxn modelId="{B975A602-B49F-4172-AD88-E9E4A61A40EB}" type="presOf" srcId="{8E457E3A-AED8-4B6A-B49D-8A993EB35177}" destId="{CCD3EE23-C817-44C8-A8C9-0E9C0E2B5EF0}" srcOrd="0" destOrd="0" presId="urn:microsoft.com/office/officeart/2005/8/layout/vList2"/>
    <dgm:cxn modelId="{176E380F-689A-437D-80FD-05281DDEA0EA}" type="presOf" srcId="{C4AD5260-1479-42C9-A1FC-75A62E0F34AD}" destId="{6B4F6FAD-C713-4C7C-921D-23A161E3FB90}" srcOrd="0" destOrd="0" presId="urn:microsoft.com/office/officeart/2005/8/layout/vList2"/>
    <dgm:cxn modelId="{ACA08B1B-6FE9-4881-87D9-9322F4EE5B5F}" type="presOf" srcId="{CD2847F2-9F5F-4533-9099-B57AF1889ED0}" destId="{CCD3EE23-C817-44C8-A8C9-0E9C0E2B5EF0}" srcOrd="0" destOrd="1" presId="urn:microsoft.com/office/officeart/2005/8/layout/vList2"/>
    <dgm:cxn modelId="{300ADE20-29D0-4625-AEC0-3F158205D79F}" srcId="{C4AD5260-1479-42C9-A1FC-75A62E0F34AD}" destId="{8E457E3A-AED8-4B6A-B49D-8A993EB35177}" srcOrd="0" destOrd="0" parTransId="{C190E97A-938C-45FD-8DFE-737B14597083}" sibTransId="{F887A97D-6DE8-4BB2-8E25-D0B3A18071A9}"/>
    <dgm:cxn modelId="{6A180B67-1906-410A-8331-B1C4CA95F0F6}" srcId="{C4AD5260-1479-42C9-A1FC-75A62E0F34AD}" destId="{782AC8B4-376C-40BE-9C41-D333C6CAFEC6}" srcOrd="2" destOrd="0" parTransId="{73A8C15E-7579-4B80-AC6E-A4F5E5CA11E7}" sibTransId="{5C5532D7-F15A-4D78-B138-818F1759FEA8}"/>
    <dgm:cxn modelId="{C70B066F-C7C9-4E82-A884-B6441C49000C}" srcId="{C4AD5260-1479-42C9-A1FC-75A62E0F34AD}" destId="{CD2847F2-9F5F-4533-9099-B57AF1889ED0}" srcOrd="1" destOrd="0" parTransId="{23887B0C-A55C-4CFD-A462-ED19F8025708}" sibTransId="{EAFC296B-95DE-4C2F-8237-6930EEF15B94}"/>
    <dgm:cxn modelId="{41F35F52-E93C-41C3-9012-D8BFE207045C}" srcId="{7D3CF84C-9359-41AF-B3EA-995185F47C1B}" destId="{C4AD5260-1479-42C9-A1FC-75A62E0F34AD}" srcOrd="0" destOrd="0" parTransId="{5025A3CF-73E5-4E77-B58F-F89B36B0BB08}" sibTransId="{1C17E442-A683-472E-8190-B7D11A912B5E}"/>
    <dgm:cxn modelId="{29A3A474-E20C-4D9E-AF71-5C70C37A9C49}" srcId="{C4AD5260-1479-42C9-A1FC-75A62E0F34AD}" destId="{876794A1-730E-4B36-944C-8EAE2237A163}" srcOrd="4" destOrd="0" parTransId="{478BA9BB-61E2-46BE-9690-62B02A9EA7A8}" sibTransId="{796C66CC-058B-4358-8F29-5584956FBF9A}"/>
    <dgm:cxn modelId="{77615081-515D-47F8-A2CC-8CDBA29C9A5B}" type="presOf" srcId="{D50DEC20-EAF1-4042-96FA-4CBA6EB93E4C}" destId="{CCD3EE23-C817-44C8-A8C9-0E9C0E2B5EF0}" srcOrd="0" destOrd="3" presId="urn:microsoft.com/office/officeart/2005/8/layout/vList2"/>
    <dgm:cxn modelId="{6AFBC791-6D46-4CAA-8ACE-EEDD72B60D84}" type="presOf" srcId="{7D3CF84C-9359-41AF-B3EA-995185F47C1B}" destId="{71B19A3D-FA23-46A4-9FB2-A5203F918394}" srcOrd="0" destOrd="0" presId="urn:microsoft.com/office/officeart/2005/8/layout/vList2"/>
    <dgm:cxn modelId="{E84876CA-19C2-4F97-93DB-BE98CA9E924C}" srcId="{C4AD5260-1479-42C9-A1FC-75A62E0F34AD}" destId="{D50DEC20-EAF1-4042-96FA-4CBA6EB93E4C}" srcOrd="3" destOrd="0" parTransId="{BC185CD6-CA43-4D54-B501-0B710408CA24}" sibTransId="{057A87E5-41A8-4E56-A2C4-396729C4D719}"/>
    <dgm:cxn modelId="{7DEE1FCE-BF91-4808-87F0-DD7C3C0F45D9}" type="presOf" srcId="{876794A1-730E-4B36-944C-8EAE2237A163}" destId="{CCD3EE23-C817-44C8-A8C9-0E9C0E2B5EF0}" srcOrd="0" destOrd="4" presId="urn:microsoft.com/office/officeart/2005/8/layout/vList2"/>
    <dgm:cxn modelId="{7E35EBD1-D16F-49FD-9BA9-23D9D7CDC65F}" type="presOf" srcId="{782AC8B4-376C-40BE-9C41-D333C6CAFEC6}" destId="{CCD3EE23-C817-44C8-A8C9-0E9C0E2B5EF0}" srcOrd="0" destOrd="2" presId="urn:microsoft.com/office/officeart/2005/8/layout/vList2"/>
    <dgm:cxn modelId="{49812340-C274-4263-902A-24D4FE366AD5}" type="presParOf" srcId="{71B19A3D-FA23-46A4-9FB2-A5203F918394}" destId="{6B4F6FAD-C713-4C7C-921D-23A161E3FB90}" srcOrd="0" destOrd="0" presId="urn:microsoft.com/office/officeart/2005/8/layout/vList2"/>
    <dgm:cxn modelId="{C78230FF-1735-4643-9FCF-C99C5D0EEFB3}" type="presParOf" srcId="{71B19A3D-FA23-46A4-9FB2-A5203F918394}" destId="{CCD3EE23-C817-44C8-A8C9-0E9C0E2B5EF0}"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99434-9F15-4EB4-900E-F61A05D0A566}">
      <dsp:nvSpPr>
        <dsp:cNvPr id="0" name=""/>
        <dsp:cNvSpPr/>
      </dsp:nvSpPr>
      <dsp:spPr>
        <a:xfrm>
          <a:off x="7500" y="372308"/>
          <a:ext cx="5325663" cy="2130265"/>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96012" rIns="48006" bIns="96012" numCol="1" spcCol="1270" anchor="ctr" anchorCtr="0">
          <a:noAutofit/>
        </a:bodyPr>
        <a:lstStyle/>
        <a:p>
          <a:pPr marL="0" lvl="0" indent="0" algn="ctr" defTabSz="1600200">
            <a:lnSpc>
              <a:spcPct val="90000"/>
            </a:lnSpc>
            <a:spcBef>
              <a:spcPct val="0"/>
            </a:spcBef>
            <a:spcAft>
              <a:spcPct val="35000"/>
            </a:spcAft>
            <a:buNone/>
          </a:pPr>
          <a:r>
            <a:rPr lang="en-US" sz="3600" kern="1200"/>
            <a:t>OPERATING HOTEL FACILITIES</a:t>
          </a:r>
        </a:p>
      </dsp:txBody>
      <dsp:txXfrm>
        <a:off x="7500" y="372308"/>
        <a:ext cx="4793097" cy="2130265"/>
      </dsp:txXfrm>
    </dsp:sp>
    <dsp:sp modelId="{998E1AC4-FD02-45A2-AB3E-237626F594A5}">
      <dsp:nvSpPr>
        <dsp:cNvPr id="0" name=""/>
        <dsp:cNvSpPr/>
      </dsp:nvSpPr>
      <dsp:spPr>
        <a:xfrm>
          <a:off x="4268032" y="372308"/>
          <a:ext cx="5325663" cy="2130265"/>
        </a:xfrm>
        <a:prstGeom prst="chevr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96012" rIns="48006" bIns="96012" numCol="1" spcCol="1270" anchor="ctr" anchorCtr="0">
          <a:noAutofit/>
        </a:bodyPr>
        <a:lstStyle/>
        <a:p>
          <a:pPr marL="0" lvl="0" indent="0" algn="ctr" defTabSz="1600200">
            <a:lnSpc>
              <a:spcPct val="90000"/>
            </a:lnSpc>
            <a:spcBef>
              <a:spcPct val="0"/>
            </a:spcBef>
            <a:spcAft>
              <a:spcPct val="35000"/>
            </a:spcAft>
            <a:buNone/>
          </a:pPr>
          <a:r>
            <a:rPr lang="en-US" sz="3600" kern="1200"/>
            <a:t>HOUSEKEPPING TRAINING PRESENTATION</a:t>
          </a:r>
        </a:p>
      </dsp:txBody>
      <dsp:txXfrm>
        <a:off x="5333165" y="372308"/>
        <a:ext cx="3195398" cy="21302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3AFC6-F579-4795-AFA2-BF9485FAB8EB}">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48AA6-71D1-4DDD-8EE2-055A4E4C8C3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8DE46-709B-465D-A1FC-170E1B6DBC4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cs typeface="Arial"/>
            </a:rPr>
            <a:t>The aim of this presentation  is to train and  give acknowledgment to housekeeping  Premier Inn personnel.</a:t>
          </a:r>
          <a:endParaRPr lang="en-US" sz="2200" kern="1200" dirty="0">
            <a:latin typeface="Arial"/>
            <a:cs typeface="Arial"/>
          </a:endParaRPr>
        </a:p>
      </dsp:txBody>
      <dsp:txXfrm>
        <a:off x="1057183" y="1805"/>
        <a:ext cx="9458416" cy="915310"/>
      </dsp:txXfrm>
    </dsp:sp>
    <dsp:sp modelId="{133DE1FE-C7B8-4E55-A999-932D963C386C}">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8D60D-75D0-4B17-8FFD-CFAED9D9954C}">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5738C-9EDC-4277-B5FB-2315A54EFABF}">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cs typeface="Arial"/>
            </a:rPr>
            <a:t>The presentation will cover basic housekeeping topics. </a:t>
          </a:r>
          <a:endParaRPr lang="en-US" sz="2200" kern="1200" dirty="0">
            <a:latin typeface="Arial"/>
            <a:cs typeface="Arial"/>
          </a:endParaRPr>
        </a:p>
      </dsp:txBody>
      <dsp:txXfrm>
        <a:off x="1057183" y="1145944"/>
        <a:ext cx="9458416" cy="915310"/>
      </dsp:txXfrm>
    </dsp:sp>
    <dsp:sp modelId="{6312D2B3-3EF6-4ED6-91FE-691666F03260}">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784F6-640A-4E6B-8528-7887F4D8158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BB84E-5CB0-440E-B40B-CB92C331903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cs typeface="Arial"/>
            </a:rPr>
            <a:t>In the introduction section will cover an  overview of hospitality background, &amp; skills that are require for housekeeping role. </a:t>
          </a:r>
          <a:endParaRPr lang="en-US" sz="2200" kern="1200" dirty="0">
            <a:latin typeface="Arial"/>
            <a:cs typeface="Arial"/>
          </a:endParaRPr>
        </a:p>
      </dsp:txBody>
      <dsp:txXfrm>
        <a:off x="1057183" y="2290082"/>
        <a:ext cx="9458416" cy="915310"/>
      </dsp:txXfrm>
    </dsp:sp>
    <dsp:sp modelId="{87913856-6816-41FB-A537-F63CECAB2678}">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FA817-09EF-4001-B313-CCD1411D050A}">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6E617C-454D-4A6E-9DCA-D1D9700088A8}">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cs typeface="Arial"/>
            </a:rPr>
            <a:t>A conclusion will be discussed at the end of this presentation.</a:t>
          </a:r>
          <a:endParaRPr lang="en-US" sz="2200" kern="1200" dirty="0">
            <a:latin typeface="Arial"/>
            <a:cs typeface="Arial"/>
          </a:endParaRP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F5312-AC41-4B67-B8F6-02798CC2BA95}">
      <dsp:nvSpPr>
        <dsp:cNvPr id="0" name=""/>
        <dsp:cNvSpPr/>
      </dsp:nvSpPr>
      <dsp:spPr>
        <a:xfrm>
          <a:off x="0" y="436824"/>
          <a:ext cx="10515600" cy="6563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latin typeface="Arial"/>
              <a:cs typeface="Arial"/>
            </a:rPr>
            <a:t>Housekeeping  is an operational department responsible for cleanliness ,maintenance for public areas ,the hotel surrounding's &amp; aesthetic of the rooms.</a:t>
          </a:r>
          <a:endParaRPr lang="en-US" sz="1700" kern="1200">
            <a:latin typeface="Arial"/>
            <a:cs typeface="Arial"/>
          </a:endParaRPr>
        </a:p>
      </dsp:txBody>
      <dsp:txXfrm>
        <a:off x="32041" y="468865"/>
        <a:ext cx="10451518" cy="592288"/>
      </dsp:txXfrm>
    </dsp:sp>
    <dsp:sp modelId="{BEE84FC0-FCDA-4FD9-9557-B982D14CB74C}">
      <dsp:nvSpPr>
        <dsp:cNvPr id="0" name=""/>
        <dsp:cNvSpPr/>
      </dsp:nvSpPr>
      <dsp:spPr>
        <a:xfrm>
          <a:off x="0" y="1142154"/>
          <a:ext cx="10515600" cy="65637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latin typeface="Arial"/>
              <a:cs typeface="Arial"/>
            </a:rPr>
            <a:t>The importance of good housekeeping :it helps to promote productivity ,quality and safety.</a:t>
          </a:r>
          <a:endParaRPr lang="en-US" sz="1700" kern="1200">
            <a:latin typeface="Arial"/>
            <a:cs typeface="Arial"/>
          </a:endParaRPr>
        </a:p>
      </dsp:txBody>
      <dsp:txXfrm>
        <a:off x="32041" y="1174195"/>
        <a:ext cx="10451518" cy="592288"/>
      </dsp:txXfrm>
    </dsp:sp>
    <dsp:sp modelId="{886ED91C-6938-412D-A5B7-267366CD69F3}">
      <dsp:nvSpPr>
        <dsp:cNvPr id="0" name=""/>
        <dsp:cNvSpPr/>
      </dsp:nvSpPr>
      <dsp:spPr>
        <a:xfrm>
          <a:off x="0" y="1847484"/>
          <a:ext cx="10515600" cy="65637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latin typeface="Arial"/>
              <a:cs typeface="Arial"/>
            </a:rPr>
            <a:t>In housekeeping department cleaning is an essential task to keep clean &amp; safety environment for guest during their stay.</a:t>
          </a:r>
          <a:endParaRPr lang="en-US" sz="1700" kern="1200">
            <a:latin typeface="Arial"/>
            <a:cs typeface="Arial"/>
          </a:endParaRPr>
        </a:p>
      </dsp:txBody>
      <dsp:txXfrm>
        <a:off x="32041" y="1879525"/>
        <a:ext cx="10451518" cy="592288"/>
      </dsp:txXfrm>
    </dsp:sp>
    <dsp:sp modelId="{F4289F87-D980-40A6-AE0E-C2FDC187F288}">
      <dsp:nvSpPr>
        <dsp:cNvPr id="0" name=""/>
        <dsp:cNvSpPr/>
      </dsp:nvSpPr>
      <dsp:spPr>
        <a:xfrm>
          <a:off x="0" y="2552814"/>
          <a:ext cx="10515600" cy="6563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latin typeface="Arial"/>
              <a:cs typeface="Arial"/>
            </a:rPr>
            <a:t>The theoretical principles involves clean, sanitise ,safety ,set.</a:t>
          </a:r>
          <a:endParaRPr lang="en-US" sz="1700" kern="1200">
            <a:latin typeface="Arial"/>
            <a:cs typeface="Arial"/>
          </a:endParaRPr>
        </a:p>
      </dsp:txBody>
      <dsp:txXfrm>
        <a:off x="32041" y="2584855"/>
        <a:ext cx="10451518" cy="592288"/>
      </dsp:txXfrm>
    </dsp:sp>
    <dsp:sp modelId="{29453A7D-33AA-4903-951C-81AB923DA8EE}">
      <dsp:nvSpPr>
        <dsp:cNvPr id="0" name=""/>
        <dsp:cNvSpPr/>
      </dsp:nvSpPr>
      <dsp:spPr>
        <a:xfrm>
          <a:off x="0" y="3258144"/>
          <a:ext cx="10515600" cy="6563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latin typeface="Arial"/>
              <a:cs typeface="Arial"/>
            </a:rPr>
            <a:t>Housekeeping team skills require team player, communication, attention to details ,perseverance ,persistence ,customer service</a:t>
          </a:r>
          <a:r>
            <a:rPr lang="en-GB" sz="1700" kern="1200"/>
            <a:t>.</a:t>
          </a:r>
          <a:endParaRPr lang="en-US" sz="1700" kern="1200"/>
        </a:p>
      </dsp:txBody>
      <dsp:txXfrm>
        <a:off x="32041" y="3290185"/>
        <a:ext cx="10451518" cy="592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CAF0B-9873-4DE2-9227-8DD06A348293}">
      <dsp:nvSpPr>
        <dsp:cNvPr id="0" name=""/>
        <dsp:cNvSpPr/>
      </dsp:nvSpPr>
      <dsp:spPr>
        <a:xfrm>
          <a:off x="0" y="5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25C9C-53DE-4D08-95E2-5AAD39F15ECA}">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7F8F11-A44E-4701-B430-BB79AC2F6F56}">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066800">
            <a:lnSpc>
              <a:spcPct val="100000"/>
            </a:lnSpc>
            <a:spcBef>
              <a:spcPct val="0"/>
            </a:spcBef>
            <a:spcAft>
              <a:spcPct val="35000"/>
            </a:spcAft>
            <a:buNone/>
          </a:pPr>
          <a:r>
            <a:rPr lang="en-US" sz="2400" kern="1200"/>
            <a:t>In the event of fire must follow the correct procedures and guidelines.</a:t>
          </a:r>
        </a:p>
      </dsp:txBody>
      <dsp:txXfrm>
        <a:off x="1435988" y="531"/>
        <a:ext cx="9079611" cy="1243280"/>
      </dsp:txXfrm>
    </dsp:sp>
    <dsp:sp modelId="{BD87EB46-1A9E-468D-9DF0-37F30C34FA9A}">
      <dsp:nvSpPr>
        <dsp:cNvPr id="0" name=""/>
        <dsp:cNvSpPr/>
      </dsp:nvSpPr>
      <dsp:spPr>
        <a:xfrm>
          <a:off x="0" y="15546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8CECD-12B6-4A21-A1AA-F754F4640E6F}">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F145A-674E-4835-A467-8499703AEF51}">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066800">
            <a:lnSpc>
              <a:spcPct val="100000"/>
            </a:lnSpc>
            <a:spcBef>
              <a:spcPct val="0"/>
            </a:spcBef>
            <a:spcAft>
              <a:spcPct val="35000"/>
            </a:spcAft>
            <a:buNone/>
          </a:pPr>
          <a:r>
            <a:rPr lang="en-US" sz="2400" kern="1200"/>
            <a:t>Clear corridors ,shut windows, leave building to the nearest fire assembly point by using stairs, do not use lifts in case of evacuations.</a:t>
          </a:r>
        </a:p>
      </dsp:txBody>
      <dsp:txXfrm>
        <a:off x="1435988" y="1554631"/>
        <a:ext cx="9079611" cy="1243280"/>
      </dsp:txXfrm>
    </dsp:sp>
    <dsp:sp modelId="{81BE290E-4DA3-4B66-A9DE-CC68743B66F6}">
      <dsp:nvSpPr>
        <dsp:cNvPr id="0" name=""/>
        <dsp:cNvSpPr/>
      </dsp:nvSpPr>
      <dsp:spPr>
        <a:xfrm>
          <a:off x="0" y="3108732"/>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4CBE16-6253-4495-8328-E19E3F77E88B}">
      <dsp:nvSpPr>
        <dsp:cNvPr id="0" name=""/>
        <dsp:cNvSpPr/>
      </dsp:nvSpPr>
      <dsp:spPr>
        <a:xfrm>
          <a:off x="376092" y="3388470"/>
          <a:ext cx="683804" cy="6838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44D2F-E769-46D0-A43D-881932DB06EB}">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066800">
            <a:lnSpc>
              <a:spcPct val="100000"/>
            </a:lnSpc>
            <a:spcBef>
              <a:spcPct val="0"/>
            </a:spcBef>
            <a:spcAft>
              <a:spcPct val="35000"/>
            </a:spcAft>
            <a:buNone/>
          </a:pPr>
          <a:r>
            <a:rPr lang="en-US" sz="2400" kern="1200"/>
            <a:t>If fire is discovered the nearest fire alarm must be raised.</a:t>
          </a:r>
        </a:p>
      </dsp:txBody>
      <dsp:txXfrm>
        <a:off x="1435988" y="3108732"/>
        <a:ext cx="9079611" cy="1243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6DEE1-9BBD-49F8-A2AC-17F7C05B2318}">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E11B0-F407-4A50-B2D6-709472E04B6C}">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FE1EC0-F411-481C-B6FD-1059773F6B35}">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00100">
            <a:lnSpc>
              <a:spcPct val="100000"/>
            </a:lnSpc>
            <a:spcBef>
              <a:spcPct val="0"/>
            </a:spcBef>
            <a:spcAft>
              <a:spcPct val="35000"/>
            </a:spcAft>
            <a:buNone/>
          </a:pPr>
          <a:r>
            <a:rPr lang="en-US" sz="1800" kern="1200"/>
            <a:t>The safely moving  trolley around corridors is to pull the towards  and bend knees.</a:t>
          </a:r>
        </a:p>
      </dsp:txBody>
      <dsp:txXfrm>
        <a:off x="1275192" y="2178"/>
        <a:ext cx="4639016" cy="1104063"/>
      </dsp:txXfrm>
    </dsp:sp>
    <dsp:sp modelId="{1BCC089D-20F2-4532-AB8A-9E6C1D6DB8F7}">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1AFCB-10FE-4D4C-A081-CE2B80DD47D7}">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937724-D17A-41D2-AA39-A040B843A199}">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00100">
            <a:lnSpc>
              <a:spcPct val="100000"/>
            </a:lnSpc>
            <a:spcBef>
              <a:spcPct val="0"/>
            </a:spcBef>
            <a:spcAft>
              <a:spcPct val="35000"/>
            </a:spcAft>
            <a:buNone/>
          </a:pPr>
          <a:r>
            <a:rPr lang="en-US" sz="1800" kern="1200"/>
            <a:t>Don’t obstruct fire exits, extinguishers &amp;corridor.</a:t>
          </a:r>
        </a:p>
      </dsp:txBody>
      <dsp:txXfrm>
        <a:off x="1275192" y="1382257"/>
        <a:ext cx="4639016" cy="1104063"/>
      </dsp:txXfrm>
    </dsp:sp>
    <dsp:sp modelId="{401A6B7B-6E46-430F-81DA-5B83234C3040}">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BAFFE-648A-44B1-A997-446D093B0DE3}">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7603A-6CD0-4A3C-B186-C0A5C37F8A69}">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00100">
            <a:lnSpc>
              <a:spcPct val="100000"/>
            </a:lnSpc>
            <a:spcBef>
              <a:spcPct val="0"/>
            </a:spcBef>
            <a:spcAft>
              <a:spcPct val="35000"/>
            </a:spcAft>
            <a:buNone/>
          </a:pPr>
          <a:r>
            <a:rPr lang="en-US" sz="1800" kern="1200"/>
            <a:t>Keep trolley close to the room as much is possible.</a:t>
          </a:r>
        </a:p>
      </dsp:txBody>
      <dsp:txXfrm>
        <a:off x="1275192" y="2762336"/>
        <a:ext cx="4639016" cy="1104063"/>
      </dsp:txXfrm>
    </dsp:sp>
    <dsp:sp modelId="{BE6E5B2A-57A0-4D85-BB1D-D15AADF64DA8}">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214E7-C505-495E-AA77-C7720EEC94AA}">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AC4AB-2DB9-4621-93B0-83A2D8957039}">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00100">
            <a:lnSpc>
              <a:spcPct val="100000"/>
            </a:lnSpc>
            <a:spcBef>
              <a:spcPct val="0"/>
            </a:spcBef>
            <a:spcAft>
              <a:spcPct val="35000"/>
            </a:spcAft>
            <a:buNone/>
          </a:pPr>
          <a:r>
            <a:rPr lang="en-US" sz="1800" kern="1200"/>
            <a:t>When leave working area all equipment ,trolley</a:t>
          </a:r>
          <a:r>
            <a:rPr lang="en-US" sz="1800" kern="1200">
              <a:latin typeface="Garamond" panose="02020404030301010803"/>
            </a:rPr>
            <a:t> &amp;</a:t>
          </a:r>
          <a:r>
            <a:rPr lang="en-US" sz="1800" kern="1200"/>
            <a:t> chemicals must be stored inside room and lock door.</a:t>
          </a:r>
        </a:p>
      </dsp:txBody>
      <dsp:txXfrm>
        <a:off x="1275192" y="4142415"/>
        <a:ext cx="4639016" cy="11040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1D1FD-8A4F-4F75-BB67-76E137C0256C}">
      <dsp:nvSpPr>
        <dsp:cNvPr id="0" name=""/>
        <dsp:cNvSpPr/>
      </dsp:nvSpPr>
      <dsp:spPr>
        <a:xfrm>
          <a:off x="3446936" y="681711"/>
          <a:ext cx="524287" cy="91440"/>
        </a:xfrm>
        <a:custGeom>
          <a:avLst/>
          <a:gdLst/>
          <a:ahLst/>
          <a:cxnLst/>
          <a:rect l="0" t="0" r="0" b="0"/>
          <a:pathLst>
            <a:path>
              <a:moveTo>
                <a:pt x="0" y="45720"/>
              </a:moveTo>
              <a:lnTo>
                <a:pt x="52428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95207" y="724657"/>
        <a:ext cx="27744" cy="5548"/>
      </dsp:txXfrm>
    </dsp:sp>
    <dsp:sp modelId="{13352F35-22DE-4680-8E1F-9B62C7C29552}">
      <dsp:nvSpPr>
        <dsp:cNvPr id="0" name=""/>
        <dsp:cNvSpPr/>
      </dsp:nvSpPr>
      <dsp:spPr>
        <a:xfrm>
          <a:off x="1036180" y="3664"/>
          <a:ext cx="2412555" cy="14475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Hazardous substances can occur in many forms including gases ,fumes ,liquid ,solids &amp;vapors ,for that reason is important to keep all chemical in original bottles provided by site.</a:t>
          </a:r>
        </a:p>
      </dsp:txBody>
      <dsp:txXfrm>
        <a:off x="1036180" y="3664"/>
        <a:ext cx="2412555" cy="1447533"/>
      </dsp:txXfrm>
    </dsp:sp>
    <dsp:sp modelId="{08D4E5DF-3A02-4D66-9CD0-58E0BBA372C2}">
      <dsp:nvSpPr>
        <dsp:cNvPr id="0" name=""/>
        <dsp:cNvSpPr/>
      </dsp:nvSpPr>
      <dsp:spPr>
        <a:xfrm>
          <a:off x="2242458" y="1449398"/>
          <a:ext cx="2967443" cy="524287"/>
        </a:xfrm>
        <a:custGeom>
          <a:avLst/>
          <a:gdLst/>
          <a:ahLst/>
          <a:cxnLst/>
          <a:rect l="0" t="0" r="0" b="0"/>
          <a:pathLst>
            <a:path>
              <a:moveTo>
                <a:pt x="2967443" y="0"/>
              </a:moveTo>
              <a:lnTo>
                <a:pt x="2967443" y="279243"/>
              </a:lnTo>
              <a:lnTo>
                <a:pt x="0" y="279243"/>
              </a:lnTo>
              <a:lnTo>
                <a:pt x="0" y="524287"/>
              </a:lnTo>
            </a:path>
          </a:pathLst>
        </a:custGeom>
        <a:noFill/>
        <a:ln w="6350" cap="flat" cmpd="sng" algn="ctr">
          <a:solidFill>
            <a:schemeClr val="accent2">
              <a:hueOff val="-363841"/>
              <a:satOff val="-20982"/>
              <a:lumOff val="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50708" y="1708767"/>
        <a:ext cx="150943" cy="5548"/>
      </dsp:txXfrm>
    </dsp:sp>
    <dsp:sp modelId="{FBBCFEE3-CB31-401C-8E3D-18D43C4CE7D2}">
      <dsp:nvSpPr>
        <dsp:cNvPr id="0" name=""/>
        <dsp:cNvSpPr/>
      </dsp:nvSpPr>
      <dsp:spPr>
        <a:xfrm>
          <a:off x="4003623" y="3664"/>
          <a:ext cx="2412555" cy="1447533"/>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Never bring from home/shop chemical to use at work.</a:t>
          </a:r>
        </a:p>
      </dsp:txBody>
      <dsp:txXfrm>
        <a:off x="4003623" y="3664"/>
        <a:ext cx="2412555" cy="1447533"/>
      </dsp:txXfrm>
    </dsp:sp>
    <dsp:sp modelId="{E40C1A3D-9379-40F5-B96B-CBE2A037D2E6}">
      <dsp:nvSpPr>
        <dsp:cNvPr id="0" name=""/>
        <dsp:cNvSpPr/>
      </dsp:nvSpPr>
      <dsp:spPr>
        <a:xfrm>
          <a:off x="3446936" y="2684133"/>
          <a:ext cx="524287" cy="91440"/>
        </a:xfrm>
        <a:custGeom>
          <a:avLst/>
          <a:gdLst/>
          <a:ahLst/>
          <a:cxnLst/>
          <a:rect l="0" t="0" r="0" b="0"/>
          <a:pathLst>
            <a:path>
              <a:moveTo>
                <a:pt x="0" y="45720"/>
              </a:moveTo>
              <a:lnTo>
                <a:pt x="524287" y="45720"/>
              </a:lnTo>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95207" y="2727078"/>
        <a:ext cx="27744" cy="5548"/>
      </dsp:txXfrm>
    </dsp:sp>
    <dsp:sp modelId="{07B3925A-80B8-4B93-80AE-D10C97438E50}">
      <dsp:nvSpPr>
        <dsp:cNvPr id="0" name=""/>
        <dsp:cNvSpPr/>
      </dsp:nvSpPr>
      <dsp:spPr>
        <a:xfrm>
          <a:off x="1036180" y="2006086"/>
          <a:ext cx="2412555" cy="1447533"/>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Don’t mix chemicals ,always use the task card instruction when handling .</a:t>
          </a:r>
        </a:p>
      </dsp:txBody>
      <dsp:txXfrm>
        <a:off x="1036180" y="2006086"/>
        <a:ext cx="2412555" cy="1447533"/>
      </dsp:txXfrm>
    </dsp:sp>
    <dsp:sp modelId="{5C74C0CC-D17F-4BFF-B17D-CC8E09002BFE}">
      <dsp:nvSpPr>
        <dsp:cNvPr id="0" name=""/>
        <dsp:cNvSpPr/>
      </dsp:nvSpPr>
      <dsp:spPr>
        <a:xfrm>
          <a:off x="2242458" y="3451819"/>
          <a:ext cx="2967443" cy="524287"/>
        </a:xfrm>
        <a:custGeom>
          <a:avLst/>
          <a:gdLst/>
          <a:ahLst/>
          <a:cxnLst/>
          <a:rect l="0" t="0" r="0" b="0"/>
          <a:pathLst>
            <a:path>
              <a:moveTo>
                <a:pt x="2967443" y="0"/>
              </a:moveTo>
              <a:lnTo>
                <a:pt x="2967443" y="279243"/>
              </a:lnTo>
              <a:lnTo>
                <a:pt x="0" y="279243"/>
              </a:lnTo>
              <a:lnTo>
                <a:pt x="0" y="524287"/>
              </a:lnTo>
            </a:path>
          </a:pathLst>
        </a:custGeom>
        <a:noFill/>
        <a:ln w="6350" cap="flat" cmpd="sng" algn="ctr">
          <a:solidFill>
            <a:schemeClr val="accent2">
              <a:hueOff val="-1091522"/>
              <a:satOff val="-62946"/>
              <a:lumOff val="6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50708" y="3711189"/>
        <a:ext cx="150943" cy="5548"/>
      </dsp:txXfrm>
    </dsp:sp>
    <dsp:sp modelId="{5DED3869-FC90-4D57-9D8C-324E5EA9E4D5}">
      <dsp:nvSpPr>
        <dsp:cNvPr id="0" name=""/>
        <dsp:cNvSpPr/>
      </dsp:nvSpPr>
      <dsp:spPr>
        <a:xfrm>
          <a:off x="4003623" y="2006086"/>
          <a:ext cx="2412555" cy="1447533"/>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Use correct labels for each container &amp; pelican pomp when refill.</a:t>
          </a:r>
        </a:p>
      </dsp:txBody>
      <dsp:txXfrm>
        <a:off x="4003623" y="2006086"/>
        <a:ext cx="2412555" cy="1447533"/>
      </dsp:txXfrm>
    </dsp:sp>
    <dsp:sp modelId="{AADA11F0-0FF8-4415-8CF6-7B729AF8E946}">
      <dsp:nvSpPr>
        <dsp:cNvPr id="0" name=""/>
        <dsp:cNvSpPr/>
      </dsp:nvSpPr>
      <dsp:spPr>
        <a:xfrm>
          <a:off x="3446936" y="4686554"/>
          <a:ext cx="524287" cy="91440"/>
        </a:xfrm>
        <a:custGeom>
          <a:avLst/>
          <a:gdLst/>
          <a:ahLst/>
          <a:cxnLst/>
          <a:rect l="0" t="0" r="0" b="0"/>
          <a:pathLst>
            <a:path>
              <a:moveTo>
                <a:pt x="0" y="45720"/>
              </a:moveTo>
              <a:lnTo>
                <a:pt x="524287"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95207" y="4729500"/>
        <a:ext cx="27744" cy="5548"/>
      </dsp:txXfrm>
    </dsp:sp>
    <dsp:sp modelId="{8F715335-BB49-4345-AD15-1A72C96006B0}">
      <dsp:nvSpPr>
        <dsp:cNvPr id="0" name=""/>
        <dsp:cNvSpPr/>
      </dsp:nvSpPr>
      <dsp:spPr>
        <a:xfrm>
          <a:off x="1036180" y="4008507"/>
          <a:ext cx="2412555" cy="1447533"/>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Suma descale  to be use only in the linen room according with task card instructions.</a:t>
          </a:r>
        </a:p>
      </dsp:txBody>
      <dsp:txXfrm>
        <a:off x="1036180" y="4008507"/>
        <a:ext cx="2412555" cy="1447533"/>
      </dsp:txXfrm>
    </dsp:sp>
    <dsp:sp modelId="{E8692D98-EEC6-4524-859F-2D6F1B57F3B0}">
      <dsp:nvSpPr>
        <dsp:cNvPr id="0" name=""/>
        <dsp:cNvSpPr/>
      </dsp:nvSpPr>
      <dsp:spPr>
        <a:xfrm>
          <a:off x="4003623" y="4008507"/>
          <a:ext cx="2412555" cy="144753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217" tIns="124090" rIns="118217" bIns="124090" numCol="1" spcCol="1270" anchor="ctr" anchorCtr="0">
          <a:noAutofit/>
        </a:bodyPr>
        <a:lstStyle/>
        <a:p>
          <a:pPr marL="0" lvl="0" indent="0" algn="ctr" defTabSz="577850">
            <a:lnSpc>
              <a:spcPct val="90000"/>
            </a:lnSpc>
            <a:spcBef>
              <a:spcPct val="0"/>
            </a:spcBef>
            <a:spcAft>
              <a:spcPct val="35000"/>
            </a:spcAft>
            <a:buNone/>
          </a:pPr>
          <a:r>
            <a:rPr lang="en-US" sz="1300" kern="1200"/>
            <a:t>Wear gloves when handling chemicals, where is the case wear goggles &amp; apron.</a:t>
          </a:r>
        </a:p>
      </dsp:txBody>
      <dsp:txXfrm>
        <a:off x="4003623" y="4008507"/>
        <a:ext cx="2412555" cy="14475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8EF59-16F0-4440-99EC-A549E6C676F3}">
      <dsp:nvSpPr>
        <dsp:cNvPr id="0" name=""/>
        <dsp:cNvSpPr/>
      </dsp:nvSpPr>
      <dsp:spPr>
        <a:xfrm>
          <a:off x="0" y="102177"/>
          <a:ext cx="4899929"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Trolley</a:t>
          </a:r>
        </a:p>
      </dsp:txBody>
      <dsp:txXfrm>
        <a:off x="36296" y="138473"/>
        <a:ext cx="4827337" cy="670943"/>
      </dsp:txXfrm>
    </dsp:sp>
    <dsp:sp modelId="{9E9F8F73-EE88-498A-908C-801C50A7C39A}">
      <dsp:nvSpPr>
        <dsp:cNvPr id="0" name=""/>
        <dsp:cNvSpPr/>
      </dsp:nvSpPr>
      <dsp:spPr>
        <a:xfrm>
          <a:off x="0" y="845712"/>
          <a:ext cx="4899929" cy="3657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73"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latin typeface="Arial"/>
              <a:cs typeface="Arial"/>
            </a:rPr>
            <a:t>Cups ,glass ,spoons &amp; consumables</a:t>
          </a:r>
        </a:p>
        <a:p>
          <a:pPr marL="228600" lvl="1" indent="-228600" algn="l" defTabSz="1066800">
            <a:lnSpc>
              <a:spcPct val="90000"/>
            </a:lnSpc>
            <a:spcBef>
              <a:spcPct val="0"/>
            </a:spcBef>
            <a:spcAft>
              <a:spcPct val="20000"/>
            </a:spcAft>
            <a:buChar char="•"/>
          </a:pPr>
          <a:r>
            <a:rPr lang="en-GB" sz="2400" kern="1200" dirty="0">
              <a:latin typeface="Arial"/>
              <a:cs typeface="Arial"/>
            </a:rPr>
            <a:t>Double duvet cover</a:t>
          </a:r>
        </a:p>
        <a:p>
          <a:pPr marL="228600" lvl="1" indent="-228600" algn="l" defTabSz="1066800" rtl="0">
            <a:lnSpc>
              <a:spcPct val="90000"/>
            </a:lnSpc>
            <a:spcBef>
              <a:spcPct val="0"/>
            </a:spcBef>
            <a:spcAft>
              <a:spcPct val="20000"/>
            </a:spcAft>
            <a:buChar char="•"/>
          </a:pPr>
          <a:r>
            <a:rPr lang="en-GB" sz="2400" kern="1200" dirty="0">
              <a:latin typeface="Arial"/>
              <a:cs typeface="Arial"/>
            </a:rPr>
            <a:t>Pillowcases &amp; double sheets</a:t>
          </a:r>
        </a:p>
        <a:p>
          <a:pPr marL="228600" lvl="1" indent="-228600" algn="l" defTabSz="1066800" rtl="0">
            <a:lnSpc>
              <a:spcPct val="90000"/>
            </a:lnSpc>
            <a:spcBef>
              <a:spcPct val="0"/>
            </a:spcBef>
            <a:spcAft>
              <a:spcPct val="20000"/>
            </a:spcAft>
            <a:buChar char="•"/>
          </a:pPr>
          <a:r>
            <a:rPr lang="en-GB" sz="2400" kern="1200" dirty="0">
              <a:latin typeface="Arial"/>
              <a:cs typeface="Arial"/>
            </a:rPr>
            <a:t>Bath mats, hand towels</a:t>
          </a:r>
        </a:p>
        <a:p>
          <a:pPr marL="228600" lvl="1" indent="-228600" algn="l" defTabSz="1066800" rtl="0">
            <a:lnSpc>
              <a:spcPct val="90000"/>
            </a:lnSpc>
            <a:spcBef>
              <a:spcPct val="0"/>
            </a:spcBef>
            <a:spcAft>
              <a:spcPct val="20000"/>
            </a:spcAft>
            <a:buChar char="•"/>
          </a:pPr>
          <a:r>
            <a:rPr lang="en-GB" sz="2400" kern="1200" dirty="0">
              <a:latin typeface="Arial"/>
              <a:cs typeface="Arial"/>
            </a:rPr>
            <a:t>Single sheets, duvet cover</a:t>
          </a:r>
        </a:p>
        <a:p>
          <a:pPr marL="228600" lvl="1" indent="-228600" algn="l" defTabSz="1066800">
            <a:lnSpc>
              <a:spcPct val="90000"/>
            </a:lnSpc>
            <a:spcBef>
              <a:spcPct val="0"/>
            </a:spcBef>
            <a:spcAft>
              <a:spcPct val="20000"/>
            </a:spcAft>
            <a:buChar char="•"/>
          </a:pPr>
          <a:r>
            <a:rPr lang="en-GB" sz="2400" kern="1200" dirty="0">
              <a:latin typeface="Arial"/>
              <a:cs typeface="Arial"/>
            </a:rPr>
            <a:t>Left side rejects bag, bucket for used cups ,door stop</a:t>
          </a:r>
        </a:p>
        <a:p>
          <a:pPr marL="228600" lvl="1" indent="-228600" algn="l" defTabSz="1066800" rtl="0">
            <a:lnSpc>
              <a:spcPct val="90000"/>
            </a:lnSpc>
            <a:spcBef>
              <a:spcPct val="0"/>
            </a:spcBef>
            <a:spcAft>
              <a:spcPct val="20000"/>
            </a:spcAft>
            <a:buChar char="•"/>
          </a:pPr>
          <a:r>
            <a:rPr lang="en-GB" sz="2400" kern="1200" dirty="0">
              <a:latin typeface="Arial"/>
              <a:cs typeface="Arial"/>
            </a:rPr>
            <a:t>Right side :bath towels, shower curtains</a:t>
          </a:r>
        </a:p>
      </dsp:txBody>
      <dsp:txXfrm>
        <a:off x="0" y="845712"/>
        <a:ext cx="4899929" cy="36576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F6FAD-C713-4C7C-921D-23A161E3FB90}">
      <dsp:nvSpPr>
        <dsp:cNvPr id="0" name=""/>
        <dsp:cNvSpPr/>
      </dsp:nvSpPr>
      <dsp:spPr>
        <a:xfrm>
          <a:off x="0" y="259690"/>
          <a:ext cx="557413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Caddy</a:t>
          </a:r>
        </a:p>
      </dsp:txBody>
      <dsp:txXfrm>
        <a:off x="43321" y="303011"/>
        <a:ext cx="5487488" cy="800803"/>
      </dsp:txXfrm>
    </dsp:sp>
    <dsp:sp modelId="{CCD3EE23-C817-44C8-A8C9-0E9C0E2B5EF0}">
      <dsp:nvSpPr>
        <dsp:cNvPr id="0" name=""/>
        <dsp:cNvSpPr/>
      </dsp:nvSpPr>
      <dsp:spPr>
        <a:xfrm>
          <a:off x="0" y="1147135"/>
          <a:ext cx="5574130" cy="2757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7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US" sz="2900" kern="1200" dirty="0">
              <a:latin typeface="Arial"/>
              <a:cs typeface="Arial"/>
            </a:rPr>
            <a:t>Yellow cloth(toilet)</a:t>
          </a:r>
        </a:p>
        <a:p>
          <a:pPr marL="285750" lvl="1" indent="-285750" algn="l" defTabSz="1289050">
            <a:lnSpc>
              <a:spcPct val="90000"/>
            </a:lnSpc>
            <a:spcBef>
              <a:spcPct val="0"/>
            </a:spcBef>
            <a:spcAft>
              <a:spcPct val="20000"/>
            </a:spcAft>
            <a:buChar char="•"/>
          </a:pPr>
          <a:r>
            <a:rPr lang="en-US" sz="2900" kern="1200" dirty="0">
              <a:latin typeface="Arial"/>
              <a:cs typeface="Arial"/>
            </a:rPr>
            <a:t>Blue cloth(dusting/</a:t>
          </a:r>
          <a:r>
            <a:rPr lang="en-GB" sz="2900" kern="1200" dirty="0">
              <a:latin typeface="Arial"/>
              <a:cs typeface="Arial"/>
            </a:rPr>
            <a:t>sanitising</a:t>
          </a:r>
          <a:r>
            <a:rPr lang="en-US" sz="2900" kern="1200" dirty="0">
              <a:latin typeface="Arial"/>
              <a:cs typeface="Arial"/>
            </a:rPr>
            <a:t>)</a:t>
          </a:r>
        </a:p>
        <a:p>
          <a:pPr marL="285750" lvl="1" indent="-285750" algn="l" defTabSz="1289050">
            <a:lnSpc>
              <a:spcPct val="90000"/>
            </a:lnSpc>
            <a:spcBef>
              <a:spcPct val="0"/>
            </a:spcBef>
            <a:spcAft>
              <a:spcPct val="20000"/>
            </a:spcAft>
            <a:buChar char="•"/>
          </a:pPr>
          <a:r>
            <a:rPr lang="en-US" sz="2900" kern="1200" dirty="0">
              <a:latin typeface="Arial"/>
              <a:cs typeface="Arial"/>
            </a:rPr>
            <a:t>Pink cloth(buffing/cleaning)</a:t>
          </a:r>
        </a:p>
        <a:p>
          <a:pPr marL="285750" lvl="1" indent="-285750" algn="l" defTabSz="1289050">
            <a:lnSpc>
              <a:spcPct val="90000"/>
            </a:lnSpc>
            <a:spcBef>
              <a:spcPct val="0"/>
            </a:spcBef>
            <a:spcAft>
              <a:spcPct val="20000"/>
            </a:spcAft>
            <a:buChar char="•"/>
          </a:pPr>
          <a:r>
            <a:rPr lang="en-US" sz="2900" kern="1200" dirty="0">
              <a:latin typeface="Arial"/>
              <a:cs typeface="Arial"/>
            </a:rPr>
            <a:t>Blue super mop head(mirror)</a:t>
          </a:r>
        </a:p>
        <a:p>
          <a:pPr marL="285750" lvl="1" indent="-285750" algn="l" defTabSz="1289050">
            <a:lnSpc>
              <a:spcPct val="90000"/>
            </a:lnSpc>
            <a:spcBef>
              <a:spcPct val="0"/>
            </a:spcBef>
            <a:spcAft>
              <a:spcPct val="20000"/>
            </a:spcAft>
            <a:buChar char="•"/>
          </a:pPr>
          <a:r>
            <a:rPr lang="en-US" sz="2900" kern="1200" dirty="0">
              <a:latin typeface="Arial"/>
              <a:cs typeface="Arial"/>
            </a:rPr>
            <a:t>Pink super mop head(tiles, floor)</a:t>
          </a:r>
        </a:p>
      </dsp:txBody>
      <dsp:txXfrm>
        <a:off x="0" y="1147135"/>
        <a:ext cx="5574130" cy="275724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62895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2718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0462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7772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4772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70773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381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2668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794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0648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0091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014671903"/>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ciencedirect.com/science/article/abs/pii/S0278431922000305?via%3Dihub" TargetMode="External"/><Relationship Id="rId13" Type="http://schemas.openxmlformats.org/officeDocument/2006/relationships/hyperlink" Target="https://walkersafety.co.uk/blog/category/ppe/" TargetMode="External"/><Relationship Id="rId3" Type="http://schemas.openxmlformats.org/officeDocument/2006/relationships/hyperlink" Target="https://www.hotelmanagement.net/operate/6-ways-to-prevent-fires-hotels" TargetMode="External"/><Relationship Id="rId7" Type="http://schemas.openxmlformats.org/officeDocument/2006/relationships/hyperlink" Target="https://cdn.meetingsbooker.com/venuesafetyprogram/venue_44163/02921da2-60b6-422e-9d90-4de5d015ad7f/1593509353179/ihg_way_of_clean.pdf" TargetMode="External"/><Relationship Id="rId12" Type="http://schemas.openxmlformats.org/officeDocument/2006/relationships/hyperlink" Target="https://www.sciencedirect.com/science/article/abs/pii/S0957582019321834?via%3Dihub" TargetMode="External"/><Relationship Id="rId2" Type="http://schemas.openxmlformats.org/officeDocument/2006/relationships/hyperlink" Target="https://bpca.org.uk/pest-aware/page-3/pest-control-in-the-hospitality-industry-according-to-the-hygiene-doctor/194526" TargetMode="External"/><Relationship Id="rId1" Type="http://schemas.openxmlformats.org/officeDocument/2006/relationships/slideLayout" Target="../slideLayouts/slideLayout7.xml"/><Relationship Id="rId6" Type="http://schemas.openxmlformats.org/officeDocument/2006/relationships/hyperlink" Target="https://www.hse.gov.uk/cleaning/topics/coshh.htm" TargetMode="External"/><Relationship Id="rId11" Type="http://schemas.openxmlformats.org/officeDocument/2006/relationships/hyperlink" Target="https://hmhub.in/principles-of-cleaning-hygiene-and-safety-factors-in-cleaning/" TargetMode="External"/><Relationship Id="rId5" Type="http://schemas.openxmlformats.org/officeDocument/2006/relationships/hyperlink" Target="https://datamyte.com/workplace-housekeeping-checklist/" TargetMode="External"/><Relationship Id="rId10" Type="http://schemas.openxmlformats.org/officeDocument/2006/relationships/hyperlink" Target="https://www.marketingsociety.com/sites/default/files/thelibrary/Winner%202015%20Premier%20Inn%20Employee%20Engagement%20-%20Full%20case%20study.pdf" TargetMode="External"/><Relationship Id="rId4" Type="http://schemas.openxmlformats.org/officeDocument/2006/relationships/hyperlink" Target="https://www.sciencedirect.com/science/article/abs/pii/S0278431900000487?via%3Dihub" TargetMode="External"/><Relationship Id="rId9" Type="http://schemas.openxmlformats.org/officeDocument/2006/relationships/hyperlink" Target="https://lodgingmagazine.com/five-proactive-measures-to-prevent-bed-bu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C5061A-7846-82A3-1FBF-86E0072744B4}"/>
              </a:ext>
            </a:extLst>
          </p:cNvPr>
          <p:cNvSpPr>
            <a:spLocks noGrp="1"/>
          </p:cNvSpPr>
          <p:nvPr>
            <p:ph type="title"/>
          </p:nvPr>
        </p:nvSpPr>
        <p:spPr/>
        <p:txBody>
          <a:bodyPr>
            <a:normAutofit/>
          </a:bodyPr>
          <a:lstStyle/>
          <a:p>
            <a:pPr>
              <a:lnSpc>
                <a:spcPct val="90000"/>
              </a:lnSpc>
            </a:pPr>
            <a:r>
              <a:rPr lang="en-US" sz="1400">
                <a:solidFill>
                  <a:srgbClr val="262626"/>
                </a:solidFill>
                <a:latin typeface="Arial Nova"/>
              </a:rPr>
              <a:t>MODULE:BMIH 4006                                                                                  </a:t>
            </a:r>
            <a:br>
              <a:rPr lang="en-US" sz="1400">
                <a:solidFill>
                  <a:srgbClr val="262626"/>
                </a:solidFill>
                <a:latin typeface="Arial Nova"/>
              </a:rPr>
            </a:br>
            <a:r>
              <a:rPr lang="en-US" sz="1400">
                <a:solidFill>
                  <a:srgbClr val="262626"/>
                </a:solidFill>
                <a:latin typeface="Arial Nova"/>
              </a:rPr>
              <a:t>                                                                                                                                                                                                                   STUDENT:SIMONA BAEREL</a:t>
            </a:r>
            <a:br>
              <a:rPr lang="en-US" sz="1400">
                <a:solidFill>
                  <a:srgbClr val="262626"/>
                </a:solidFill>
                <a:latin typeface="Arial Nova"/>
              </a:rPr>
            </a:br>
            <a:r>
              <a:rPr lang="en-US" sz="1400">
                <a:solidFill>
                  <a:srgbClr val="262626"/>
                </a:solidFill>
                <a:latin typeface="Arial Nova"/>
              </a:rPr>
              <a:t>NR:2234815</a:t>
            </a:r>
            <a:br>
              <a:rPr lang="en-US" sz="1400">
                <a:solidFill>
                  <a:srgbClr val="262626"/>
                </a:solidFill>
                <a:latin typeface="Arial Nova"/>
              </a:rPr>
            </a:br>
            <a:br>
              <a:rPr lang="en-US" sz="1400">
                <a:solidFill>
                  <a:srgbClr val="262626"/>
                </a:solidFill>
                <a:latin typeface="Arial Nova"/>
              </a:rPr>
            </a:br>
            <a:r>
              <a:rPr lang="en-US" sz="1400">
                <a:solidFill>
                  <a:srgbClr val="262626"/>
                </a:solidFill>
                <a:latin typeface="Arial Nova"/>
              </a:rPr>
              <a:t>LECTURER:MUHAMMAD CASSAMO</a:t>
            </a:r>
            <a:endParaRPr lang="en-US" sz="1400">
              <a:solidFill>
                <a:srgbClr val="262626"/>
              </a:solidFill>
            </a:endParaRPr>
          </a:p>
        </p:txBody>
      </p:sp>
      <p:graphicFrame>
        <p:nvGraphicFramePr>
          <p:cNvPr id="74" name="Content Placeholder 4">
            <a:extLst>
              <a:ext uri="{FF2B5EF4-FFF2-40B4-BE49-F238E27FC236}">
                <a16:creationId xmlns:a16="http://schemas.microsoft.com/office/drawing/2014/main" id="{D42DC00B-C9EB-6C65-1D7B-3B93ACEAA3D1}"/>
              </a:ext>
            </a:extLst>
          </p:cNvPr>
          <p:cNvGraphicFramePr>
            <a:graphicFrameLocks noGrp="1"/>
          </p:cNvGraphicFramePr>
          <p:nvPr>
            <p:ph idx="1"/>
            <p:extLst>
              <p:ext uri="{D42A27DB-BD31-4B8C-83A1-F6EECF244321}">
                <p14:modId xmlns:p14="http://schemas.microsoft.com/office/powerpoint/2010/main" val="392061107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8166-0B62-68CB-454D-B385EA31967E}"/>
              </a:ext>
            </a:extLst>
          </p:cNvPr>
          <p:cNvSpPr>
            <a:spLocks noGrp="1"/>
          </p:cNvSpPr>
          <p:nvPr>
            <p:ph type="title" idx="4294967295"/>
          </p:nvPr>
        </p:nvSpPr>
        <p:spPr>
          <a:xfrm>
            <a:off x="5210213" y="1733673"/>
            <a:ext cx="6270625" cy="1303337"/>
          </a:xfrm>
        </p:spPr>
        <p:txBody>
          <a:bodyPr vert="horz" lIns="91440" tIns="45720" rIns="91440" bIns="45720" rtlCol="0" anchor="ctr">
            <a:normAutofit/>
          </a:bodyPr>
          <a:lstStyle/>
          <a:p>
            <a:pPr>
              <a:lnSpc>
                <a:spcPct val="90000"/>
              </a:lnSpc>
            </a:pPr>
            <a:r>
              <a:rPr lang="en-US" sz="4100"/>
              <a:t>Table of content</a:t>
            </a:r>
            <a:br>
              <a:rPr lang="en-US" sz="4100"/>
            </a:br>
            <a:endParaRPr lang="en-US" sz="4100"/>
          </a:p>
        </p:txBody>
      </p:sp>
      <p:sp>
        <p:nvSpPr>
          <p:cNvPr id="437" name="Content Placeholder 2">
            <a:extLst>
              <a:ext uri="{FF2B5EF4-FFF2-40B4-BE49-F238E27FC236}">
                <a16:creationId xmlns:a16="http://schemas.microsoft.com/office/drawing/2014/main" id="{FB51A0D8-9174-70B5-8F71-0601436E61BA}"/>
              </a:ext>
            </a:extLst>
          </p:cNvPr>
          <p:cNvSpPr>
            <a:spLocks noGrp="1"/>
          </p:cNvSpPr>
          <p:nvPr>
            <p:ph idx="4294967295"/>
          </p:nvPr>
        </p:nvSpPr>
        <p:spPr>
          <a:xfrm>
            <a:off x="5932488" y="2557463"/>
            <a:ext cx="6259512" cy="3317875"/>
          </a:xfrm>
        </p:spPr>
        <p:txBody>
          <a:bodyPr vert="horz" lIns="91440" tIns="45720" rIns="91440" bIns="45720" rtlCol="0" anchor="t">
            <a:normAutofit fontScale="92500" lnSpcReduction="10000"/>
          </a:bodyPr>
          <a:lstStyle/>
          <a:p>
            <a:pPr marL="0" indent="0">
              <a:buNone/>
            </a:pPr>
            <a:r>
              <a:rPr lang="en-US" sz="1300" dirty="0"/>
              <a:t>3.   Executive summary</a:t>
            </a:r>
            <a:endParaRPr lang="en-US" dirty="0"/>
          </a:p>
          <a:p>
            <a:pPr marL="0" indent="0">
              <a:buNone/>
            </a:pPr>
            <a:r>
              <a:rPr lang="en-US" sz="1300" dirty="0"/>
              <a:t>4.   Introduction</a:t>
            </a:r>
            <a:endParaRPr lang="en-US" sz="1300" dirty="0">
              <a:ea typeface="Calibri"/>
              <a:cs typeface="Calibri"/>
            </a:endParaRPr>
          </a:p>
          <a:p>
            <a:pPr marL="0" indent="0">
              <a:buNone/>
            </a:pPr>
            <a:r>
              <a:rPr lang="en-US" sz="1300" dirty="0"/>
              <a:t>5.    Premier Inn team value &amp; code of conduct</a:t>
            </a:r>
            <a:endParaRPr lang="en-US" sz="1300" dirty="0">
              <a:ea typeface="Calibri"/>
              <a:cs typeface="Calibri"/>
            </a:endParaRPr>
          </a:p>
          <a:p>
            <a:pPr marL="0" indent="0">
              <a:buNone/>
            </a:pPr>
            <a:r>
              <a:rPr lang="en-US" sz="1300" dirty="0"/>
              <a:t>6.. Fire evacuation awareness</a:t>
            </a:r>
            <a:endParaRPr lang="en-US" sz="1300" dirty="0">
              <a:cs typeface="Calibri"/>
            </a:endParaRPr>
          </a:p>
          <a:p>
            <a:pPr marL="0" indent="0">
              <a:buNone/>
            </a:pPr>
            <a:r>
              <a:rPr lang="en-US" sz="1300" dirty="0"/>
              <a:t>7. Working safely in housekeeping</a:t>
            </a:r>
            <a:endParaRPr lang="en-US" sz="1300" dirty="0">
              <a:cs typeface="Calibri"/>
            </a:endParaRPr>
          </a:p>
          <a:p>
            <a:pPr marL="0" indent="0">
              <a:buNone/>
            </a:pPr>
            <a:r>
              <a:rPr lang="en-US" sz="1300" dirty="0"/>
              <a:t>8 .COSHH for chemicals use&amp; personal protective equipment</a:t>
            </a:r>
            <a:endParaRPr lang="en-US" sz="1300">
              <a:ea typeface="Calibri"/>
              <a:cs typeface="Calibri"/>
            </a:endParaRPr>
          </a:p>
          <a:p>
            <a:pPr marL="0" indent="0">
              <a:lnSpc>
                <a:spcPct val="90000"/>
              </a:lnSpc>
              <a:buNone/>
            </a:pPr>
            <a:r>
              <a:rPr lang="en-US" sz="1300" dirty="0"/>
              <a:t>9.Trolley &amp; caddy set up</a:t>
            </a:r>
            <a:endParaRPr lang="en-US" sz="1300" dirty="0">
              <a:ea typeface="Calibri"/>
              <a:cs typeface="Calibri"/>
            </a:endParaRPr>
          </a:p>
          <a:p>
            <a:pPr marL="0" indent="0">
              <a:buNone/>
            </a:pPr>
            <a:r>
              <a:rPr lang="en-US" sz="1300" dirty="0"/>
              <a:t>10. Room cleaning &amp; set-up standards</a:t>
            </a:r>
            <a:endParaRPr lang="en-GB" sz="1300" dirty="0">
              <a:cs typeface="Calibri" panose="020F0502020204030204"/>
            </a:endParaRPr>
          </a:p>
          <a:p>
            <a:pPr marL="0" indent="0">
              <a:buNone/>
            </a:pPr>
            <a:r>
              <a:rPr lang="en-GB" sz="1300" dirty="0">
                <a:ea typeface="Calibri"/>
                <a:cs typeface="Calibri"/>
              </a:rPr>
              <a:t>11. Room cleaning &amp; set-up continue </a:t>
            </a:r>
            <a:endParaRPr lang="en-US" sz="1300" dirty="0">
              <a:ea typeface="Calibri"/>
              <a:cs typeface="Calibri"/>
            </a:endParaRPr>
          </a:p>
          <a:p>
            <a:pPr marL="0" indent="0">
              <a:buNone/>
            </a:pPr>
            <a:r>
              <a:rPr lang="en-US" sz="1300" dirty="0"/>
              <a:t>12. Room type &amp; linen </a:t>
            </a:r>
            <a:endParaRPr lang="en-US" sz="1300" dirty="0">
              <a:ea typeface="Calibri"/>
              <a:cs typeface="Calibri"/>
            </a:endParaRPr>
          </a:p>
          <a:p>
            <a:pPr marL="0" indent="0">
              <a:buNone/>
            </a:pPr>
            <a:r>
              <a:rPr lang="en-US" sz="1300" dirty="0"/>
              <a:t>13. Pest control &amp; bed bugs</a:t>
            </a:r>
            <a:endParaRPr lang="en-GB" sz="1300" dirty="0">
              <a:cs typeface="Calibri" panose="020F0502020204030204"/>
            </a:endParaRPr>
          </a:p>
          <a:p>
            <a:pPr marL="0" indent="0">
              <a:buNone/>
            </a:pPr>
            <a:r>
              <a:rPr lang="en-GB" sz="1300" dirty="0">
                <a:ea typeface="Calibri"/>
                <a:cs typeface="Calibri"/>
              </a:rPr>
              <a:t>14. References </a:t>
            </a:r>
            <a:endParaRPr lang="en-US" sz="1300" dirty="0">
              <a:ea typeface="Calibri"/>
              <a:cs typeface="Calibri"/>
            </a:endParaRPr>
          </a:p>
          <a:p>
            <a:pPr>
              <a:lnSpc>
                <a:spcPct val="90000"/>
              </a:lnSpc>
            </a:pPr>
            <a:endParaRPr lang="en-US" sz="1300" dirty="0"/>
          </a:p>
          <a:p>
            <a:pPr>
              <a:lnSpc>
                <a:spcPct val="90000"/>
              </a:lnSpc>
            </a:pPr>
            <a:endParaRPr lang="en-US" sz="1300" dirty="0"/>
          </a:p>
          <a:p>
            <a:pPr>
              <a:lnSpc>
                <a:spcPct val="90000"/>
              </a:lnSpc>
            </a:pPr>
            <a:endParaRPr lang="en-US" sz="1300" dirty="0"/>
          </a:p>
          <a:p>
            <a:pPr>
              <a:lnSpc>
                <a:spcPct val="90000"/>
              </a:lnSpc>
            </a:pPr>
            <a:endParaRPr lang="en-US" sz="1300" dirty="0"/>
          </a:p>
          <a:p>
            <a:pPr>
              <a:lnSpc>
                <a:spcPct val="90000"/>
              </a:lnSpc>
            </a:pPr>
            <a:endParaRPr lang="en-US" sz="1300" dirty="0"/>
          </a:p>
          <a:p>
            <a:pPr>
              <a:lnSpc>
                <a:spcPct val="90000"/>
              </a:lnSpc>
            </a:pPr>
            <a:endParaRPr lang="en-US" sz="1300" dirty="0"/>
          </a:p>
          <a:p>
            <a:pPr>
              <a:lnSpc>
                <a:spcPct val="90000"/>
              </a:lnSpc>
            </a:pPr>
            <a:endParaRPr lang="en-US" sz="1300" dirty="0"/>
          </a:p>
          <a:p>
            <a:pPr>
              <a:lnSpc>
                <a:spcPct val="90000"/>
              </a:lnSpc>
            </a:pPr>
            <a:endParaRPr lang="en-US" sz="1300" dirty="0"/>
          </a:p>
        </p:txBody>
      </p:sp>
      <p:pic>
        <p:nvPicPr>
          <p:cNvPr id="394" name="Picture 393" descr="Large skydiving group mid-air">
            <a:extLst>
              <a:ext uri="{FF2B5EF4-FFF2-40B4-BE49-F238E27FC236}">
                <a16:creationId xmlns:a16="http://schemas.microsoft.com/office/drawing/2014/main" id="{54EFCDE5-EDAC-ED64-EB54-55972137E8AD}"/>
              </a:ext>
            </a:extLst>
          </p:cNvPr>
          <p:cNvPicPr>
            <a:picLocks noChangeAspect="1"/>
          </p:cNvPicPr>
          <p:nvPr/>
        </p:nvPicPr>
        <p:blipFill rotWithShape="1">
          <a:blip r:embed="rId3"/>
          <a:srcRect l="17020" r="16171" b="2"/>
          <a:stretch/>
        </p:blipFill>
        <p:spPr>
          <a:xfrm>
            <a:off x="1412683" y="2128354"/>
            <a:ext cx="2433793" cy="2422488"/>
          </a:xfrm>
          <a:prstGeom prst="rect">
            <a:avLst/>
          </a:prstGeom>
        </p:spPr>
      </p:pic>
    </p:spTree>
    <p:extLst>
      <p:ext uri="{BB962C8B-B14F-4D97-AF65-F5344CB8AC3E}">
        <p14:creationId xmlns:p14="http://schemas.microsoft.com/office/powerpoint/2010/main" val="3148651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7" name="Picture 106" descr="Angled shot of pen on a graph">
            <a:extLst>
              <a:ext uri="{FF2B5EF4-FFF2-40B4-BE49-F238E27FC236}">
                <a16:creationId xmlns:a16="http://schemas.microsoft.com/office/drawing/2014/main" id="{30D5CB1F-B9D1-F316-14C7-78084DB40E88}"/>
              </a:ext>
            </a:extLst>
          </p:cNvPr>
          <p:cNvPicPr>
            <a:picLocks noChangeAspect="1"/>
          </p:cNvPicPr>
          <p:nvPr/>
        </p:nvPicPr>
        <p:blipFill rotWithShape="1">
          <a:blip r:embed="rId3"/>
          <a:srcRect t="8600" b="7130"/>
          <a:stretch/>
        </p:blipFill>
        <p:spPr>
          <a:xfrm>
            <a:off x="20" y="-1"/>
            <a:ext cx="12191980" cy="6858001"/>
          </a:xfrm>
          <a:prstGeom prst="rect">
            <a:avLst/>
          </a:prstGeom>
        </p:spPr>
      </p:pic>
      <p:sp>
        <p:nvSpPr>
          <p:cNvPr id="2" name="Title 1">
            <a:extLst>
              <a:ext uri="{FF2B5EF4-FFF2-40B4-BE49-F238E27FC236}">
                <a16:creationId xmlns:a16="http://schemas.microsoft.com/office/drawing/2014/main" id="{6DAD3243-5619-69F8-E6C0-D1D11C674208}"/>
              </a:ext>
            </a:extLst>
          </p:cNvPr>
          <p:cNvSpPr>
            <a:spLocks noGrp="1"/>
          </p:cNvSpPr>
          <p:nvPr>
            <p:ph type="title"/>
          </p:nvPr>
        </p:nvSpPr>
        <p:spPr/>
        <p:txBody>
          <a:bodyPr>
            <a:normAutofit/>
          </a:bodyPr>
          <a:lstStyle/>
          <a:p>
            <a:r>
              <a:rPr lang="en-GB">
                <a:cs typeface="Calibri Light"/>
              </a:rPr>
              <a:t>Executive Summary</a:t>
            </a:r>
            <a:endParaRPr lang="en-GB"/>
          </a:p>
        </p:txBody>
      </p:sp>
      <p:graphicFrame>
        <p:nvGraphicFramePr>
          <p:cNvPr id="123" name="Content Placeholder 2">
            <a:extLst>
              <a:ext uri="{FF2B5EF4-FFF2-40B4-BE49-F238E27FC236}">
                <a16:creationId xmlns:a16="http://schemas.microsoft.com/office/drawing/2014/main" id="{C0DB0249-5B06-4496-B08A-4F0684747B43}"/>
              </a:ext>
            </a:extLst>
          </p:cNvPr>
          <p:cNvGraphicFramePr>
            <a:graphicFrameLocks noGrp="1"/>
          </p:cNvGraphicFramePr>
          <p:nvPr>
            <p:ph idx="1"/>
            <p:extLst>
              <p:ext uri="{D42A27DB-BD31-4B8C-83A1-F6EECF244321}">
                <p14:modId xmlns:p14="http://schemas.microsoft.com/office/powerpoint/2010/main" val="14614558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9902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4" name="Picture 123">
            <a:extLst>
              <a:ext uri="{FF2B5EF4-FFF2-40B4-BE49-F238E27FC236}">
                <a16:creationId xmlns:a16="http://schemas.microsoft.com/office/drawing/2014/main" id="{4939B141-E165-A98C-6E22-2957DDB3D630}"/>
              </a:ext>
            </a:extLst>
          </p:cNvPr>
          <p:cNvPicPr>
            <a:picLocks noChangeAspect="1"/>
          </p:cNvPicPr>
          <p:nvPr/>
        </p:nvPicPr>
        <p:blipFill rotWithShape="1">
          <a:blip r:embed="rId2">
            <a:duotone>
              <a:schemeClr val="bg2">
                <a:shade val="45000"/>
                <a:satMod val="135000"/>
              </a:schemeClr>
              <a:prstClr val="white"/>
            </a:duotone>
          </a:blip>
          <a:srcRect t="13952" r="9091" b="9151"/>
          <a:stretch/>
        </p:blipFill>
        <p:spPr>
          <a:xfrm>
            <a:off x="20" y="10"/>
            <a:ext cx="12191980" cy="6857990"/>
          </a:xfrm>
          <a:prstGeom prst="rect">
            <a:avLst/>
          </a:prstGeom>
        </p:spPr>
      </p:pic>
      <p:sp>
        <p:nvSpPr>
          <p:cNvPr id="231" name="Rectangle 2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EB79E-93DB-14F3-6112-D3214B2AADCB}"/>
              </a:ext>
            </a:extLst>
          </p:cNvPr>
          <p:cNvSpPr>
            <a:spLocks noGrp="1"/>
          </p:cNvSpPr>
          <p:nvPr>
            <p:ph type="title" idx="4294967295"/>
          </p:nvPr>
        </p:nvSpPr>
        <p:spPr>
          <a:xfrm>
            <a:off x="838200" y="365125"/>
            <a:ext cx="10515600" cy="1325563"/>
          </a:xfrm>
        </p:spPr>
        <p:txBody>
          <a:bodyPr vert="horz" lIns="91440" tIns="45720" rIns="91440" bIns="45720" rtlCol="0" anchor="ctr">
            <a:normAutofit/>
          </a:bodyPr>
          <a:lstStyle/>
          <a:p>
            <a:r>
              <a:rPr lang="en-US"/>
              <a:t>Introduction</a:t>
            </a:r>
          </a:p>
        </p:txBody>
      </p:sp>
      <p:graphicFrame>
        <p:nvGraphicFramePr>
          <p:cNvPr id="66" name="Content Placeholder 2">
            <a:extLst>
              <a:ext uri="{FF2B5EF4-FFF2-40B4-BE49-F238E27FC236}">
                <a16:creationId xmlns:a16="http://schemas.microsoft.com/office/drawing/2014/main" id="{59628C57-7237-4D29-3983-5349DB932DF7}"/>
              </a:ext>
            </a:extLst>
          </p:cNvPr>
          <p:cNvGraphicFramePr>
            <a:graphicFrameLocks noGrp="1"/>
          </p:cNvGraphicFramePr>
          <p:nvPr>
            <p:ph idx="4294967295"/>
            <p:extLst>
              <p:ext uri="{D42A27DB-BD31-4B8C-83A1-F6EECF244321}">
                <p14:modId xmlns:p14="http://schemas.microsoft.com/office/powerpoint/2010/main" val="23741361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879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0858E0-7C86-2C42-24B1-BCFD6908EE3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US" sz="3600">
                <a:solidFill>
                  <a:srgbClr val="3F3F3F"/>
                </a:solidFill>
                <a:latin typeface="Arial"/>
                <a:cs typeface="Arial"/>
              </a:rPr>
              <a:t>Premier Inn code of conduct &amp; team value</a:t>
            </a:r>
          </a:p>
        </p:txBody>
      </p:sp>
      <p:sp>
        <p:nvSpPr>
          <p:cNvPr id="3" name="Content Placeholder 2">
            <a:extLst>
              <a:ext uri="{FF2B5EF4-FFF2-40B4-BE49-F238E27FC236}">
                <a16:creationId xmlns:a16="http://schemas.microsoft.com/office/drawing/2014/main" id="{24A0BD4E-0E49-5968-9D4D-79F4108CE5E5}"/>
              </a:ext>
            </a:extLst>
          </p:cNvPr>
          <p:cNvSpPr>
            <a:spLocks noGrp="1"/>
          </p:cNvSpPr>
          <p:nvPr>
            <p:ph sz="half" idx="1"/>
          </p:nvPr>
        </p:nvSpPr>
        <p:spPr>
          <a:xfrm>
            <a:off x="1476915" y="2888250"/>
            <a:ext cx="4297351" cy="2959777"/>
          </a:xfrm>
        </p:spPr>
        <p:txBody>
          <a:bodyPr anchor="t">
            <a:normAutofit/>
          </a:bodyPr>
          <a:lstStyle/>
          <a:p>
            <a:r>
              <a:rPr lang="en-US" sz="1900"/>
              <a:t>Code of conduct</a:t>
            </a:r>
          </a:p>
          <a:p>
            <a:pPr marL="0" indent="0">
              <a:buSzPct val="114999"/>
              <a:buNone/>
            </a:pPr>
            <a:r>
              <a:rPr lang="en-US" sz="1900"/>
              <a:t>Zero tolerance to discrimination, harassment &amp; the use of alcohol and other illegal substances</a:t>
            </a:r>
          </a:p>
          <a:p>
            <a:pPr marL="0" indent="0">
              <a:buNone/>
            </a:pPr>
            <a:r>
              <a:rPr lang="en-US" sz="1900"/>
              <a:t>Respect &amp; dignity for each other</a:t>
            </a:r>
          </a:p>
          <a:p>
            <a:pPr marL="0" indent="0">
              <a:buNone/>
            </a:pPr>
            <a:r>
              <a:rPr lang="en-US" sz="1900"/>
              <a:t>Freedom to speak</a:t>
            </a:r>
          </a:p>
          <a:p>
            <a:pPr marL="0" indent="0">
              <a:buNone/>
            </a:pPr>
            <a:r>
              <a:rPr lang="en-US" sz="1900"/>
              <a:t>Maintain personal hygiene: clean uniform, tidy appearance</a:t>
            </a:r>
          </a:p>
          <a:p>
            <a:pPr marL="0" indent="0">
              <a:buNone/>
            </a:pPr>
            <a:endParaRPr lang="en-US" sz="1900"/>
          </a:p>
          <a:p>
            <a:pPr>
              <a:buSzPct val="114999"/>
            </a:pPr>
            <a:endParaRPr lang="en-US" sz="1900"/>
          </a:p>
        </p:txBody>
      </p:sp>
      <p:cxnSp>
        <p:nvCxnSpPr>
          <p:cNvPr id="24" name="Straight Connector 23">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79FFB8E-EC9B-A730-F1F2-4E14B691D7B3}"/>
              </a:ext>
            </a:extLst>
          </p:cNvPr>
          <p:cNvSpPr>
            <a:spLocks noGrp="1"/>
          </p:cNvSpPr>
          <p:nvPr>
            <p:ph sz="half" idx="2"/>
          </p:nvPr>
        </p:nvSpPr>
        <p:spPr>
          <a:xfrm>
            <a:off x="6417731" y="2888250"/>
            <a:ext cx="4292594" cy="2959778"/>
          </a:xfrm>
        </p:spPr>
        <p:txBody>
          <a:bodyPr anchor="t">
            <a:normAutofit/>
          </a:bodyPr>
          <a:lstStyle/>
          <a:p>
            <a:r>
              <a:rPr lang="en-US" sz="2000"/>
              <a:t>Our Team Value</a:t>
            </a:r>
          </a:p>
          <a:p>
            <a:pPr marL="0" indent="0">
              <a:buSzPct val="114999"/>
              <a:buNone/>
            </a:pPr>
            <a:r>
              <a:rPr lang="en-US" sz="2000"/>
              <a:t>The Bigger</a:t>
            </a:r>
          </a:p>
          <a:p>
            <a:pPr marL="0" indent="0">
              <a:buNone/>
            </a:pPr>
            <a:r>
              <a:rPr lang="en-US" sz="2000"/>
              <a:t>The Better</a:t>
            </a:r>
          </a:p>
          <a:p>
            <a:pPr marL="0" indent="0">
              <a:buNone/>
            </a:pPr>
            <a:r>
              <a:rPr lang="en-US" sz="2000"/>
              <a:t>The Bolder</a:t>
            </a:r>
          </a:p>
        </p:txBody>
      </p:sp>
    </p:spTree>
    <p:extLst>
      <p:ext uri="{BB962C8B-B14F-4D97-AF65-F5344CB8AC3E}">
        <p14:creationId xmlns:p14="http://schemas.microsoft.com/office/powerpoint/2010/main" val="32633109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1F9A0-F557-8E83-7815-555FC58DF9E4}"/>
              </a:ext>
            </a:extLst>
          </p:cNvPr>
          <p:cNvSpPr>
            <a:spLocks noGrp="1"/>
          </p:cNvSpPr>
          <p:nvPr>
            <p:ph type="title"/>
          </p:nvPr>
        </p:nvSpPr>
        <p:spPr>
          <a:xfrm>
            <a:off x="838200" y="557188"/>
            <a:ext cx="10515600" cy="1133499"/>
          </a:xfrm>
        </p:spPr>
        <p:txBody>
          <a:bodyPr>
            <a:normAutofit/>
          </a:bodyPr>
          <a:lstStyle/>
          <a:p>
            <a:pPr algn="ctr"/>
            <a:r>
              <a:rPr lang="en-US" sz="3600"/>
              <a:t>Health &amp; Safety </a:t>
            </a:r>
            <a:br>
              <a:rPr lang="en-US" sz="3600"/>
            </a:br>
            <a:r>
              <a:rPr lang="en-US" sz="3600"/>
              <a:t>Fire evacuation </a:t>
            </a:r>
          </a:p>
        </p:txBody>
      </p:sp>
      <p:graphicFrame>
        <p:nvGraphicFramePr>
          <p:cNvPr id="5" name="Content Placeholder 2">
            <a:extLst>
              <a:ext uri="{FF2B5EF4-FFF2-40B4-BE49-F238E27FC236}">
                <a16:creationId xmlns:a16="http://schemas.microsoft.com/office/drawing/2014/main" id="{3BB664AF-4233-7CF6-1107-A811AD16BA2C}"/>
              </a:ext>
            </a:extLst>
          </p:cNvPr>
          <p:cNvGraphicFramePr>
            <a:graphicFrameLocks noGrp="1"/>
          </p:cNvGraphicFramePr>
          <p:nvPr>
            <p:ph idx="1"/>
            <p:extLst>
              <p:ext uri="{D42A27DB-BD31-4B8C-83A1-F6EECF244321}">
                <p14:modId xmlns:p14="http://schemas.microsoft.com/office/powerpoint/2010/main" val="248714734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4271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2D0968-6A72-1851-493D-167B99315D84}"/>
              </a:ext>
            </a:extLst>
          </p:cNvPr>
          <p:cNvSpPr>
            <a:spLocks noGrp="1"/>
          </p:cNvSpPr>
          <p:nvPr>
            <p:ph type="title"/>
          </p:nvPr>
        </p:nvSpPr>
        <p:spPr>
          <a:xfrm>
            <a:off x="804672" y="3121701"/>
            <a:ext cx="3658053" cy="1786515"/>
          </a:xfrm>
        </p:spPr>
        <p:txBody>
          <a:bodyPr vert="horz" lIns="91440" tIns="45720" rIns="91440" bIns="45720" rtlCol="0" anchor="t">
            <a:normAutofit/>
          </a:bodyPr>
          <a:lstStyle/>
          <a:p>
            <a:r>
              <a:rPr lang="en-US" sz="4000" kern="1200">
                <a:solidFill>
                  <a:schemeClr val="tx2"/>
                </a:solidFill>
                <a:latin typeface="+mj-lt"/>
                <a:ea typeface="+mj-ea"/>
                <a:cs typeface="+mj-cs"/>
              </a:rPr>
              <a:t>Working safely in housekeeping</a:t>
            </a:r>
          </a:p>
        </p:txBody>
      </p:sp>
      <p:graphicFrame>
        <p:nvGraphicFramePr>
          <p:cNvPr id="7" name="Content Placeholder 2">
            <a:extLst>
              <a:ext uri="{FF2B5EF4-FFF2-40B4-BE49-F238E27FC236}">
                <a16:creationId xmlns:a16="http://schemas.microsoft.com/office/drawing/2014/main" id="{6A8D5961-6E4A-6DB0-1F63-2A15AE0B0ABB}"/>
              </a:ext>
            </a:extLst>
          </p:cNvPr>
          <p:cNvGraphicFramePr>
            <a:graphicFrameLocks noGrp="1"/>
          </p:cNvGraphicFramePr>
          <p:nvPr>
            <p:ph idx="1"/>
            <p:extLst>
              <p:ext uri="{D42A27DB-BD31-4B8C-83A1-F6EECF244321}">
                <p14:modId xmlns:p14="http://schemas.microsoft.com/office/powerpoint/2010/main" val="162818425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9776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72BC6-ED94-BB0E-1E52-972AF6F0F780}"/>
              </a:ext>
            </a:extLst>
          </p:cNvPr>
          <p:cNvSpPr>
            <a:spLocks noGrp="1"/>
          </p:cNvSpPr>
          <p:nvPr>
            <p:ph type="title"/>
          </p:nvPr>
        </p:nvSpPr>
        <p:spPr>
          <a:xfrm>
            <a:off x="655320" y="429030"/>
            <a:ext cx="2834640" cy="5457589"/>
          </a:xfrm>
        </p:spPr>
        <p:txBody>
          <a:bodyPr anchor="ctr">
            <a:normAutofit/>
          </a:bodyPr>
          <a:lstStyle/>
          <a:p>
            <a:r>
              <a:rPr lang="en-US" sz="2500"/>
              <a:t>COSHH&amp;PERSONAL PROTECTIVE EQUIPMENT</a:t>
            </a:r>
          </a:p>
        </p:txBody>
      </p:sp>
      <p:sp>
        <p:nvSpPr>
          <p:cNvPr id="47" name="Rectangle 46">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22979CBC-880C-F789-CDEB-2BF1325784E2}"/>
              </a:ext>
            </a:extLst>
          </p:cNvPr>
          <p:cNvGraphicFramePr>
            <a:graphicFrameLocks noGrp="1"/>
          </p:cNvGraphicFramePr>
          <p:nvPr>
            <p:ph idx="1"/>
            <p:extLst>
              <p:ext uri="{D42A27DB-BD31-4B8C-83A1-F6EECF244321}">
                <p14:modId xmlns:p14="http://schemas.microsoft.com/office/powerpoint/2010/main" val="1520899926"/>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2986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CB2C1E57-016A-8172-3F34-E5553E6DBEA8}"/>
              </a:ext>
            </a:extLst>
          </p:cNvPr>
          <p:cNvSpPr>
            <a:spLocks noGrp="1"/>
          </p:cNvSpPr>
          <p:nvPr>
            <p:ph type="title"/>
          </p:nvPr>
        </p:nvSpPr>
        <p:spPr>
          <a:xfrm>
            <a:off x="2528118" y="456587"/>
            <a:ext cx="8781548" cy="1011255"/>
          </a:xfrm>
        </p:spPr>
        <p:txBody>
          <a:bodyPr vert="horz" lIns="91440" tIns="45720" rIns="91440" bIns="45720" rtlCol="0" anchor="ctr">
            <a:normAutofit/>
          </a:bodyPr>
          <a:lstStyle/>
          <a:p>
            <a:r>
              <a:rPr lang="en-US" sz="4000"/>
              <a:t>                </a:t>
            </a:r>
            <a:r>
              <a:rPr lang="en-US" sz="4000" kern="1200">
                <a:latin typeface="+mj-lt"/>
                <a:ea typeface="+mj-ea"/>
                <a:cs typeface="+mj-cs"/>
              </a:rPr>
              <a:t>Trolley &amp; caddy setting</a:t>
            </a:r>
          </a:p>
        </p:txBody>
      </p:sp>
      <p:sp>
        <p:nvSpPr>
          <p:cNvPr id="41" name="Rectangle 40">
            <a:extLst>
              <a:ext uri="{FF2B5EF4-FFF2-40B4-BE49-F238E27FC236}">
                <a16:creationId xmlns:a16="http://schemas.microsoft.com/office/drawing/2014/main" id="{B444D337-4D9F-40A8-BA84-C0BFA7A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0478D1D-B50E-41C8-8A55-36A53D449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 name="Substituent conținut 2">
            <a:extLst>
              <a:ext uri="{FF2B5EF4-FFF2-40B4-BE49-F238E27FC236}">
                <a16:creationId xmlns:a16="http://schemas.microsoft.com/office/drawing/2014/main" id="{7BB0CA5E-E2AA-9E1C-0454-0746082B1A20}"/>
              </a:ext>
            </a:extLst>
          </p:cNvPr>
          <p:cNvGraphicFramePr>
            <a:graphicFrameLocks noGrp="1"/>
          </p:cNvGraphicFramePr>
          <p:nvPr>
            <p:ph sz="half" idx="1"/>
            <p:extLst>
              <p:ext uri="{D42A27DB-BD31-4B8C-83A1-F6EECF244321}">
                <p14:modId xmlns:p14="http://schemas.microsoft.com/office/powerpoint/2010/main" val="917457491"/>
              </p:ext>
            </p:extLst>
          </p:nvPr>
        </p:nvGraphicFramePr>
        <p:xfrm>
          <a:off x="81543" y="1211126"/>
          <a:ext cx="4899930" cy="46055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73" name="Content Placeholder 470">
            <a:extLst>
              <a:ext uri="{FF2B5EF4-FFF2-40B4-BE49-F238E27FC236}">
                <a16:creationId xmlns:a16="http://schemas.microsoft.com/office/drawing/2014/main" id="{F3D88961-4930-AC6A-A9EE-101BD4501419}"/>
              </a:ext>
            </a:extLst>
          </p:cNvPr>
          <p:cNvGraphicFramePr>
            <a:graphicFrameLocks noGrp="1"/>
          </p:cNvGraphicFramePr>
          <p:nvPr>
            <p:ph sz="half" idx="2"/>
            <p:extLst>
              <p:ext uri="{D42A27DB-BD31-4B8C-83A1-F6EECF244321}">
                <p14:modId xmlns:p14="http://schemas.microsoft.com/office/powerpoint/2010/main" val="3473556217"/>
              </p:ext>
            </p:extLst>
          </p:nvPr>
        </p:nvGraphicFramePr>
        <p:xfrm>
          <a:off x="5202173" y="1463305"/>
          <a:ext cx="5574130" cy="41640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57306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8E7E3-8814-DAC8-0FF9-80F85E6F2607}"/>
              </a:ext>
            </a:extLst>
          </p:cNvPr>
          <p:cNvSpPr>
            <a:spLocks noGrp="1"/>
          </p:cNvSpPr>
          <p:nvPr>
            <p:ph type="title"/>
          </p:nvPr>
        </p:nvSpPr>
        <p:spPr>
          <a:xfrm>
            <a:off x="838200" y="668377"/>
            <a:ext cx="10515600" cy="1325563"/>
          </a:xfrm>
        </p:spPr>
        <p:txBody>
          <a:bodyPr>
            <a:normAutofit/>
          </a:bodyPr>
          <a:lstStyle/>
          <a:p>
            <a:r>
              <a:rPr lang="en-US" sz="3700">
                <a:latin typeface="Arial"/>
                <a:cs typeface="Arial"/>
              </a:rPr>
              <a:t>                   </a:t>
            </a:r>
            <a:r>
              <a:rPr lang="en-US" sz="3700">
                <a:solidFill>
                  <a:srgbClr val="C00000"/>
                </a:solidFill>
                <a:latin typeface="Arial"/>
                <a:cs typeface="Arial"/>
              </a:rPr>
              <a:t> Room cleaning &amp; set up</a:t>
            </a:r>
            <a:br>
              <a:rPr lang="en-US" sz="3700">
                <a:solidFill>
                  <a:srgbClr val="C00000"/>
                </a:solidFill>
                <a:latin typeface="Arial"/>
                <a:cs typeface="Arial"/>
              </a:rPr>
            </a:br>
            <a:r>
              <a:rPr lang="en-US" sz="3700">
                <a:latin typeface="Arial"/>
                <a:cs typeface="Arial"/>
              </a:rPr>
              <a:t>                         </a:t>
            </a:r>
            <a:r>
              <a:rPr lang="en-US" sz="3700" i="1">
                <a:latin typeface="Arial"/>
                <a:cs typeface="Arial"/>
              </a:rPr>
              <a:t> </a:t>
            </a:r>
            <a:r>
              <a:rPr lang="en-US" sz="3700" i="1">
                <a:solidFill>
                  <a:srgbClr val="002060"/>
                </a:solidFill>
                <a:latin typeface="Arial"/>
                <a:cs typeface="Arial"/>
              </a:rPr>
              <a:t>6 steps blue route</a:t>
            </a:r>
            <a:endParaRPr lang="en-US" sz="3700" i="1">
              <a:solidFill>
                <a:srgbClr val="002060"/>
              </a:solidFill>
              <a:ea typeface="Calibri Light"/>
              <a:cs typeface="Calibri Light"/>
            </a:endParaRPr>
          </a:p>
        </p:txBody>
      </p:sp>
      <p:sp>
        <p:nvSpPr>
          <p:cNvPr id="3" name="Content Placeholder 2">
            <a:extLst>
              <a:ext uri="{FF2B5EF4-FFF2-40B4-BE49-F238E27FC236}">
                <a16:creationId xmlns:a16="http://schemas.microsoft.com/office/drawing/2014/main" id="{C2934317-A0A4-3445-61AF-B6A97577043B}"/>
              </a:ext>
            </a:extLst>
          </p:cNvPr>
          <p:cNvSpPr>
            <a:spLocks noGrp="1"/>
          </p:cNvSpPr>
          <p:nvPr>
            <p:ph sz="half" idx="1"/>
          </p:nvPr>
        </p:nvSpPr>
        <p:spPr>
          <a:xfrm>
            <a:off x="838200" y="2177456"/>
            <a:ext cx="5097780" cy="3795748"/>
          </a:xfrm>
        </p:spPr>
        <p:txBody>
          <a:bodyPr vert="horz" lIns="91440" tIns="45720" rIns="91440" bIns="45720" rtlCol="0">
            <a:normAutofit/>
          </a:bodyPr>
          <a:lstStyle/>
          <a:p>
            <a:pPr marL="0" indent="0">
              <a:buNone/>
            </a:pPr>
            <a:r>
              <a:rPr lang="en-US" sz="1500" b="1">
                <a:latin typeface="Arial"/>
                <a:ea typeface="Calibri" panose="020F0502020204030204"/>
                <a:cs typeface="Calibri" panose="020F0502020204030204"/>
              </a:rPr>
              <a:t>        STRIP</a:t>
            </a:r>
            <a:endParaRPr lang="en-US" sz="1500">
              <a:latin typeface="Calibri" panose="020F0502020204030204"/>
              <a:ea typeface="Calibri" panose="020F0502020204030204"/>
              <a:cs typeface="Calibri" panose="020F0502020204030204"/>
            </a:endParaRPr>
          </a:p>
          <a:p>
            <a:pPr marL="342900" indent="-342900">
              <a:buAutoNum type="arabicPeriod"/>
            </a:pPr>
            <a:r>
              <a:rPr lang="en-US" sz="1500" b="1">
                <a:latin typeface="Arial"/>
                <a:ea typeface="Calibri" panose="020F0502020204030204"/>
                <a:cs typeface="Calibri" panose="020F0502020204030204"/>
              </a:rPr>
              <a:t>In</a:t>
            </a:r>
            <a:r>
              <a:rPr lang="en-US" sz="1500">
                <a:latin typeface="Arial"/>
                <a:ea typeface="Calibri" panose="020F0502020204030204"/>
                <a:cs typeface="Calibri" panose="020F0502020204030204"/>
              </a:rPr>
              <a:t>-knock </a:t>
            </a:r>
            <a:r>
              <a:rPr lang="en-GB" sz="1500">
                <a:latin typeface="Arial"/>
                <a:ea typeface="Calibri" panose="020F0502020204030204"/>
                <a:cs typeface="Calibri" panose="020F0502020204030204"/>
              </a:rPr>
              <a:t>twice</a:t>
            </a:r>
            <a:r>
              <a:rPr lang="en-US" sz="1500">
                <a:latin typeface="Arial"/>
                <a:ea typeface="Calibri" panose="020F0502020204030204"/>
                <a:cs typeface="Calibri" panose="020F0502020204030204"/>
              </a:rPr>
              <a:t>,entre &amp;door wide open, caddy into bathroom with clean cloth.</a:t>
            </a:r>
            <a:endParaRPr lang="en-US" sz="1500">
              <a:ea typeface="Calibri" panose="020F0502020204030204"/>
              <a:cs typeface="Calibri" panose="020F0502020204030204"/>
            </a:endParaRPr>
          </a:p>
          <a:p>
            <a:pPr marL="342900" indent="-342900">
              <a:buAutoNum type="arabicPeriod"/>
            </a:pPr>
            <a:r>
              <a:rPr lang="en-US" sz="1500" b="1">
                <a:latin typeface="Arial"/>
                <a:ea typeface="Calibri" panose="020F0502020204030204"/>
                <a:cs typeface="Calibri" panose="020F0502020204030204"/>
              </a:rPr>
              <a:t>Open</a:t>
            </a:r>
            <a:r>
              <a:rPr lang="en-US" sz="1500">
                <a:latin typeface="Arial"/>
                <a:ea typeface="Calibri" panose="020F0502020204030204"/>
                <a:cs typeface="Calibri" panose="020F0502020204030204"/>
              </a:rPr>
              <a:t>-curtains, window collect kettle bin liner on the way to bathroom.</a:t>
            </a:r>
          </a:p>
          <a:p>
            <a:pPr marL="342900" indent="-342900">
              <a:buAutoNum type="arabicPeriod"/>
            </a:pPr>
            <a:r>
              <a:rPr lang="en-US" sz="1500" b="1">
                <a:latin typeface="Arial"/>
                <a:ea typeface="Calibri" panose="020F0502020204030204"/>
                <a:cs typeface="Calibri" panose="020F0502020204030204"/>
              </a:rPr>
              <a:t>Empty</a:t>
            </a:r>
            <a:r>
              <a:rPr lang="en-US" sz="1500">
                <a:latin typeface="Arial"/>
                <a:ea typeface="Calibri" panose="020F0502020204030204"/>
                <a:cs typeface="Calibri" panose="020F0502020204030204"/>
              </a:rPr>
              <a:t>-kettle in sink, lower water level and pre-treat toilet  with chemical </a:t>
            </a:r>
            <a:r>
              <a:rPr lang="en-GB" sz="1500">
                <a:latin typeface="Arial"/>
                <a:ea typeface="Calibri" panose="020F0502020204030204"/>
                <a:cs typeface="Calibri" panose="020F0502020204030204"/>
              </a:rPr>
              <a:t>spray</a:t>
            </a:r>
            <a:r>
              <a:rPr lang="en-US" sz="1500">
                <a:latin typeface="Arial"/>
                <a:ea typeface="Calibri" panose="020F0502020204030204"/>
                <a:cs typeface="Calibri" panose="020F0502020204030204"/>
              </a:rPr>
              <a:t>,pre-treat tiles &amp; surfaces with pink spray, check shower curtain,  bin liner and remove dirty towels take to the trolley.</a:t>
            </a:r>
          </a:p>
          <a:p>
            <a:pPr marL="342900" indent="-342900">
              <a:buAutoNum type="arabicPeriod"/>
            </a:pPr>
            <a:r>
              <a:rPr lang="en-US" sz="1500" b="1">
                <a:latin typeface="Arial"/>
                <a:ea typeface="Calibri" panose="020F0502020204030204"/>
                <a:cs typeface="Calibri" panose="020F0502020204030204"/>
              </a:rPr>
              <a:t>On</a:t>
            </a:r>
            <a:r>
              <a:rPr lang="en-US" sz="1500">
                <a:latin typeface="Arial"/>
                <a:ea typeface="Calibri" panose="020F0502020204030204"/>
                <a:cs typeface="Calibri" panose="020F0502020204030204"/>
              </a:rPr>
              <a:t>-way back collect  replenishment consumables ,kettle from the bathroom and place on the desk tray.</a:t>
            </a:r>
          </a:p>
          <a:p>
            <a:pPr marL="342900" indent="-342900">
              <a:buAutoNum type="arabicPeriod"/>
            </a:pPr>
            <a:r>
              <a:rPr lang="en-US" sz="1500" b="1">
                <a:latin typeface="Arial"/>
                <a:ea typeface="Calibri" panose="020F0502020204030204"/>
                <a:cs typeface="Calibri" panose="020F0502020204030204"/>
              </a:rPr>
              <a:t>Strip</a:t>
            </a:r>
            <a:r>
              <a:rPr lang="en-US" sz="1500">
                <a:latin typeface="Arial"/>
                <a:ea typeface="Calibri" panose="020F0502020204030204"/>
                <a:cs typeface="Calibri" panose="020F0502020204030204"/>
              </a:rPr>
              <a:t>-bed ,check mattress protector, pillow bag seal, if broken replace with clean pillowcases.</a:t>
            </a:r>
          </a:p>
          <a:p>
            <a:pPr marL="342900" indent="-342900">
              <a:buAutoNum type="arabicPeriod"/>
            </a:pPr>
            <a:r>
              <a:rPr lang="en-US" sz="1500" b="1">
                <a:latin typeface="Arial"/>
                <a:ea typeface="Calibri" panose="020F0502020204030204"/>
                <a:cs typeface="Calibri" panose="020F0502020204030204"/>
              </a:rPr>
              <a:t>Out-</a:t>
            </a:r>
            <a:r>
              <a:rPr lang="en-US" sz="1500">
                <a:latin typeface="Arial"/>
                <a:ea typeface="Calibri" panose="020F0502020204030204"/>
                <a:cs typeface="Calibri" panose="020F0502020204030204"/>
              </a:rPr>
              <a:t>glasses ,crockery, and dirty linen.</a:t>
            </a:r>
          </a:p>
          <a:p>
            <a:pPr marL="0" indent="0">
              <a:buNone/>
            </a:pPr>
            <a:endParaRPr lang="en-US" sz="1500">
              <a:latin typeface="Arial"/>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DCD4FCF6-E1B1-1922-2D29-F7681FD1DAB3}"/>
              </a:ext>
            </a:extLst>
          </p:cNvPr>
          <p:cNvSpPr>
            <a:spLocks noGrp="1"/>
          </p:cNvSpPr>
          <p:nvPr>
            <p:ph sz="half" idx="2"/>
          </p:nvPr>
        </p:nvSpPr>
        <p:spPr>
          <a:xfrm>
            <a:off x="6256020" y="2177456"/>
            <a:ext cx="5097780" cy="3795748"/>
          </a:xfrm>
        </p:spPr>
        <p:txBody>
          <a:bodyPr vert="horz" lIns="91440" tIns="45720" rIns="91440" bIns="45720" rtlCol="0">
            <a:normAutofit/>
          </a:bodyPr>
          <a:lstStyle/>
          <a:p>
            <a:pPr marL="0" indent="0">
              <a:buNone/>
            </a:pPr>
            <a:r>
              <a:rPr lang="en-US" sz="1700" b="1">
                <a:latin typeface="Arial"/>
                <a:ea typeface="Calibri" panose="020F0502020204030204"/>
                <a:cs typeface="Calibri" panose="020F0502020204030204"/>
              </a:rPr>
              <a:t>          SANITISE</a:t>
            </a:r>
          </a:p>
          <a:p>
            <a:pPr marL="342900" indent="-342900">
              <a:buAutoNum type="arabicPeriod"/>
            </a:pPr>
            <a:r>
              <a:rPr lang="en-US" sz="1700" b="1">
                <a:latin typeface="Arial"/>
                <a:ea typeface="Calibri" panose="020F0502020204030204"/>
                <a:cs typeface="Calibri" panose="020F0502020204030204"/>
              </a:rPr>
              <a:t>In</a:t>
            </a:r>
            <a:r>
              <a:rPr lang="en-US" sz="1700">
                <a:latin typeface="Arial"/>
                <a:ea typeface="Calibri" panose="020F0502020204030204"/>
                <a:cs typeface="Calibri" panose="020F0502020204030204"/>
              </a:rPr>
              <a:t>-dust/</a:t>
            </a:r>
            <a:r>
              <a:rPr lang="en-GB" sz="1700">
                <a:latin typeface="Arial"/>
                <a:ea typeface="Calibri" panose="020F0502020204030204"/>
                <a:cs typeface="Calibri" panose="020F0502020204030204"/>
              </a:rPr>
              <a:t>sanitise</a:t>
            </a:r>
            <a:r>
              <a:rPr lang="en-US" sz="1700">
                <a:latin typeface="Arial"/>
                <a:ea typeface="Calibri" panose="020F0502020204030204"/>
                <a:cs typeface="Calibri" panose="020F0502020204030204"/>
              </a:rPr>
              <a:t>:headboard, light switch </a:t>
            </a:r>
            <a:r>
              <a:rPr lang="en-GB" sz="1700">
                <a:latin typeface="Arial"/>
                <a:ea typeface="Calibri" panose="020F0502020204030204"/>
                <a:cs typeface="Calibri" panose="020F0502020204030204"/>
              </a:rPr>
              <a:t>tables</a:t>
            </a:r>
            <a:r>
              <a:rPr lang="en-US" sz="1700">
                <a:latin typeface="Arial"/>
                <a:ea typeface="Calibri" panose="020F0502020204030204"/>
                <a:cs typeface="Calibri" panose="020F0502020204030204"/>
              </a:rPr>
              <a:t>,all touch points and high surfaces.</a:t>
            </a:r>
          </a:p>
          <a:p>
            <a:pPr marL="342900" indent="-342900">
              <a:buAutoNum type="arabicPeriod"/>
            </a:pPr>
            <a:r>
              <a:rPr lang="en-US" sz="1700" b="1">
                <a:latin typeface="Arial"/>
                <a:ea typeface="Calibri" panose="020F0502020204030204"/>
                <a:cs typeface="Calibri" panose="020F0502020204030204"/>
              </a:rPr>
              <a:t>Dust/</a:t>
            </a:r>
            <a:r>
              <a:rPr lang="en-GB" sz="1700" b="1">
                <a:latin typeface="Arial"/>
                <a:ea typeface="Calibri" panose="020F0502020204030204"/>
                <a:cs typeface="Calibri" panose="020F0502020204030204"/>
              </a:rPr>
              <a:t>sanitise</a:t>
            </a:r>
            <a:r>
              <a:rPr lang="en-US" sz="1700">
                <a:latin typeface="Arial"/>
                <a:ea typeface="Calibri" panose="020F0502020204030204"/>
                <a:cs typeface="Calibri" panose="020F0502020204030204"/>
              </a:rPr>
              <a:t>-windows frame &amp; handle.</a:t>
            </a:r>
          </a:p>
          <a:p>
            <a:pPr marL="342900" indent="-342900">
              <a:buAutoNum type="arabicPeriod"/>
            </a:pPr>
            <a:r>
              <a:rPr lang="en-US" sz="1700" b="1">
                <a:latin typeface="Arial"/>
                <a:ea typeface="Calibri" panose="020F0502020204030204"/>
                <a:cs typeface="Calibri" panose="020F0502020204030204"/>
              </a:rPr>
              <a:t>Dust/</a:t>
            </a:r>
            <a:r>
              <a:rPr lang="en-GB" sz="1700" b="1">
                <a:latin typeface="Arial"/>
                <a:ea typeface="Calibri" panose="020F0502020204030204"/>
                <a:cs typeface="Calibri" panose="020F0502020204030204"/>
              </a:rPr>
              <a:t>sanitise</a:t>
            </a:r>
            <a:r>
              <a:rPr lang="en-US" sz="1700">
                <a:latin typeface="Arial"/>
                <a:ea typeface="Calibri" panose="020F0502020204030204"/>
                <a:cs typeface="Calibri" panose="020F0502020204030204"/>
              </a:rPr>
              <a:t>-desk, tv, heating control, </a:t>
            </a:r>
            <a:r>
              <a:rPr lang="en-GB" sz="1700">
                <a:latin typeface="Arial"/>
                <a:ea typeface="Calibri" panose="020F0502020204030204"/>
                <a:cs typeface="Calibri" panose="020F0502020204030204"/>
              </a:rPr>
              <a:t>chair</a:t>
            </a:r>
            <a:r>
              <a:rPr lang="en-US" sz="1700">
                <a:latin typeface="Arial"/>
                <a:ea typeface="Calibri" panose="020F0502020204030204"/>
                <a:cs typeface="Calibri" panose="020F0502020204030204"/>
              </a:rPr>
              <a:t>,</a:t>
            </a:r>
            <a:r>
              <a:rPr lang="en-GB" sz="1700">
                <a:latin typeface="Arial"/>
                <a:ea typeface="Calibri" panose="020F0502020204030204"/>
                <a:cs typeface="Calibri" panose="020F0502020204030204"/>
              </a:rPr>
              <a:t>sanitise</a:t>
            </a:r>
            <a:r>
              <a:rPr lang="en-US" sz="1700">
                <a:latin typeface="Arial"/>
                <a:ea typeface="Calibri" panose="020F0502020204030204"/>
                <a:cs typeface="Calibri" panose="020F0502020204030204"/>
              </a:rPr>
              <a:t> kettle &amp; consumable tray.</a:t>
            </a:r>
          </a:p>
          <a:p>
            <a:pPr marL="342900" indent="-342900">
              <a:buAutoNum type="arabicPeriod"/>
            </a:pPr>
            <a:r>
              <a:rPr lang="en-US" sz="1700" b="1">
                <a:latin typeface="Arial"/>
                <a:ea typeface="Calibri" panose="020F0502020204030204"/>
                <a:cs typeface="Calibri" panose="020F0502020204030204"/>
              </a:rPr>
              <a:t>Dust/</a:t>
            </a:r>
            <a:r>
              <a:rPr lang="en-GB" sz="1700" b="1">
                <a:latin typeface="Arial"/>
                <a:ea typeface="Calibri" panose="020F0502020204030204"/>
                <a:cs typeface="Calibri" panose="020F0502020204030204"/>
              </a:rPr>
              <a:t>sanitise</a:t>
            </a:r>
            <a:r>
              <a:rPr lang="en-US" sz="1700">
                <a:latin typeface="Arial"/>
                <a:ea typeface="Calibri" panose="020F0502020204030204"/>
                <a:cs typeface="Calibri" panose="020F0502020204030204"/>
              </a:rPr>
              <a:t>-</a:t>
            </a:r>
            <a:r>
              <a:rPr lang="en-GB" sz="1700">
                <a:latin typeface="Arial"/>
                <a:ea typeface="Calibri" panose="020F0502020204030204"/>
                <a:cs typeface="Calibri" panose="020F0502020204030204"/>
              </a:rPr>
              <a:t>wardrobe</a:t>
            </a:r>
            <a:r>
              <a:rPr lang="en-US" sz="1700">
                <a:latin typeface="Arial"/>
                <a:ea typeface="Calibri" panose="020F0502020204030204"/>
                <a:cs typeface="Calibri" panose="020F0502020204030204"/>
              </a:rPr>
              <a:t>,</a:t>
            </a:r>
            <a:r>
              <a:rPr lang="en-GB" sz="1700">
                <a:latin typeface="Arial"/>
                <a:ea typeface="Calibri" panose="020F0502020204030204"/>
                <a:cs typeface="Calibri" panose="020F0502020204030204"/>
              </a:rPr>
              <a:t>hangers</a:t>
            </a:r>
            <a:r>
              <a:rPr lang="en-US" sz="1700">
                <a:latin typeface="Arial"/>
                <a:ea typeface="Calibri" panose="020F0502020204030204"/>
                <a:cs typeface="Calibri" panose="020F0502020204030204"/>
              </a:rPr>
              <a:t>,hair </a:t>
            </a:r>
            <a:r>
              <a:rPr lang="en-GB" sz="1700">
                <a:latin typeface="Arial"/>
                <a:ea typeface="Calibri" panose="020F0502020204030204"/>
                <a:cs typeface="Calibri" panose="020F0502020204030204"/>
              </a:rPr>
              <a:t>dryer</a:t>
            </a:r>
            <a:r>
              <a:rPr lang="en-US" sz="1700">
                <a:latin typeface="Arial"/>
                <a:ea typeface="Calibri" panose="020F0502020204030204"/>
                <a:cs typeface="Calibri" panose="020F0502020204030204"/>
              </a:rPr>
              <a:t>,bedroom door &amp; mirror.</a:t>
            </a:r>
          </a:p>
          <a:p>
            <a:pPr marL="342900" indent="-342900">
              <a:buAutoNum type="arabicPeriod"/>
            </a:pPr>
            <a:r>
              <a:rPr lang="en-US" sz="1700" b="1">
                <a:latin typeface="Arial"/>
                <a:ea typeface="Calibri" panose="020F0502020204030204"/>
                <a:cs typeface="Calibri" panose="020F0502020204030204"/>
              </a:rPr>
              <a:t>Out</a:t>
            </a:r>
            <a:r>
              <a:rPr lang="en-US" sz="1700">
                <a:latin typeface="Arial"/>
                <a:ea typeface="Calibri" panose="020F0502020204030204"/>
                <a:cs typeface="Calibri" panose="020F0502020204030204"/>
              </a:rPr>
              <a:t>-in to the bathroom.</a:t>
            </a:r>
          </a:p>
          <a:p>
            <a:pPr marL="342900" indent="-342900">
              <a:buAutoNum type="arabicPeriod"/>
            </a:pPr>
            <a:r>
              <a:rPr lang="en-US" sz="1700" b="1">
                <a:latin typeface="Arial"/>
                <a:ea typeface="Calibri" panose="020F0502020204030204"/>
                <a:cs typeface="Calibri" panose="020F0502020204030204"/>
              </a:rPr>
              <a:t>Clean</a:t>
            </a:r>
            <a:r>
              <a:rPr lang="en-US" sz="1700">
                <a:latin typeface="Arial"/>
                <a:ea typeface="Calibri" panose="020F0502020204030204"/>
                <a:cs typeface="Calibri" panose="020F0502020204030204"/>
              </a:rPr>
              <a:t>- vent, mirror ,clean &amp; rinse  and dry sink and bath ,mop tiles ,door then toilet, last mop the floor ,make a visual check for any hair </a:t>
            </a:r>
          </a:p>
        </p:txBody>
      </p:sp>
    </p:spTree>
    <p:extLst>
      <p:ext uri="{BB962C8B-B14F-4D97-AF65-F5344CB8AC3E}">
        <p14:creationId xmlns:p14="http://schemas.microsoft.com/office/powerpoint/2010/main" val="3913698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1142F-2257-CDE7-2EEB-F678F53BE85D}"/>
              </a:ext>
            </a:extLst>
          </p:cNvPr>
          <p:cNvSpPr>
            <a:spLocks noGrp="1"/>
          </p:cNvSpPr>
          <p:nvPr>
            <p:ph type="title"/>
          </p:nvPr>
        </p:nvSpPr>
        <p:spPr>
          <a:xfrm>
            <a:off x="838200" y="365125"/>
            <a:ext cx="10515600" cy="1325563"/>
          </a:xfrm>
        </p:spPr>
        <p:txBody>
          <a:bodyPr>
            <a:normAutofit/>
          </a:bodyPr>
          <a:lstStyle/>
          <a:p>
            <a:r>
              <a:rPr lang="en-US" sz="4200" dirty="0">
                <a:ea typeface="Calibri Light"/>
                <a:cs typeface="Calibri Light"/>
              </a:rPr>
              <a:t>            The guest room set up</a:t>
            </a:r>
            <a:r>
              <a:rPr lang="en-GB" sz="4200" dirty="0">
                <a:ea typeface="Calibri Light"/>
                <a:cs typeface="Calibri Light"/>
              </a:rPr>
              <a:t> continue </a:t>
            </a:r>
            <a:br>
              <a:rPr lang="en-US" sz="4200" dirty="0">
                <a:ea typeface="Calibri Light"/>
                <a:cs typeface="Calibri Light"/>
              </a:rPr>
            </a:br>
            <a:r>
              <a:rPr lang="en-US" sz="4200" dirty="0">
                <a:ea typeface="Calibri Light"/>
                <a:cs typeface="Calibri Light"/>
              </a:rPr>
              <a:t>          </a:t>
            </a:r>
            <a:r>
              <a:rPr lang="en-US" sz="4200" i="1" dirty="0">
                <a:latin typeface="Arial"/>
                <a:ea typeface="Calibri Light"/>
                <a:cs typeface="Calibri Light"/>
              </a:rPr>
              <a:t>    6 steps blue route </a:t>
            </a:r>
            <a:endParaRPr lang="en-US" sz="4200" i="1" dirty="0">
              <a:latin typeface="Arial"/>
              <a:cs typeface="Arial"/>
            </a:endParaRPr>
          </a:p>
        </p:txBody>
      </p:sp>
      <p:sp>
        <p:nvSpPr>
          <p:cNvPr id="7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ontent Placeholder 2">
            <a:extLst>
              <a:ext uri="{FF2B5EF4-FFF2-40B4-BE49-F238E27FC236}">
                <a16:creationId xmlns:a16="http://schemas.microsoft.com/office/drawing/2014/main" id="{C7253DFD-E8A6-8D6E-5405-36E5C04BFDE3}"/>
              </a:ext>
            </a:extLst>
          </p:cNvPr>
          <p:cNvSpPr>
            <a:spLocks noGrp="1"/>
          </p:cNvSpPr>
          <p:nvPr>
            <p:ph idx="1"/>
          </p:nvPr>
        </p:nvSpPr>
        <p:spPr>
          <a:xfrm>
            <a:off x="838200" y="1929384"/>
            <a:ext cx="10515600" cy="4251960"/>
          </a:xfrm>
        </p:spPr>
        <p:txBody>
          <a:bodyPr vert="horz" lIns="91440" tIns="45720" rIns="91440" bIns="45720" rtlCol="0">
            <a:normAutofit/>
          </a:bodyPr>
          <a:lstStyle/>
          <a:p>
            <a:pPr marL="514350" indent="-514350">
              <a:buAutoNum type="arabicPeriod"/>
            </a:pPr>
            <a:endParaRPr lang="en-US" sz="2000" b="1">
              <a:ea typeface="Calibri" panose="020F0502020204030204"/>
              <a:cs typeface="Calibri" panose="020F0502020204030204"/>
            </a:endParaRPr>
          </a:p>
          <a:p>
            <a:pPr marL="0" indent="0">
              <a:buNone/>
            </a:pPr>
            <a:r>
              <a:rPr lang="en-US" sz="2000" b="1">
                <a:ea typeface="Calibri" panose="020F0502020204030204"/>
                <a:cs typeface="Calibri" panose="020F0502020204030204"/>
              </a:rPr>
              <a:t>                    SETUP</a:t>
            </a:r>
            <a:endParaRPr lang="en-US" sz="2000">
              <a:ea typeface="Calibri" panose="020F0502020204030204"/>
              <a:cs typeface="Calibri" panose="020F0502020204030204"/>
            </a:endParaRPr>
          </a:p>
          <a:p>
            <a:pPr marL="514350" indent="-514350">
              <a:buAutoNum type="arabicPeriod"/>
            </a:pPr>
            <a:r>
              <a:rPr lang="en-US" sz="2000" b="1">
                <a:ea typeface="Calibri" panose="020F0502020204030204"/>
                <a:cs typeface="Calibri" panose="020F0502020204030204"/>
              </a:rPr>
              <a:t>In</a:t>
            </a:r>
            <a:r>
              <a:rPr lang="en-US" sz="2000">
                <a:ea typeface="Calibri"/>
                <a:cs typeface="Calibri"/>
              </a:rPr>
              <a:t>-clean crockery ,bin liners ,consumables ,linen &amp; towels ,toilet paper, shower curtain &amp; toiletries. </a:t>
            </a:r>
          </a:p>
          <a:p>
            <a:pPr marL="514350" indent="-514350">
              <a:buAutoNum type="arabicPeriod"/>
            </a:pPr>
            <a:r>
              <a:rPr lang="en-US" sz="2000" b="1">
                <a:latin typeface="Calibri"/>
                <a:ea typeface="Calibri" panose="020F0502020204030204"/>
                <a:cs typeface="Calibri" panose="020F0502020204030204"/>
              </a:rPr>
              <a:t>Hang</a:t>
            </a:r>
            <a:r>
              <a:rPr lang="en-US" sz="2000">
                <a:latin typeface="Calibri"/>
                <a:ea typeface="Calibri" panose="020F0502020204030204"/>
                <a:cs typeface="Calibri" panose="020F0502020204030204"/>
              </a:rPr>
              <a:t>-towels as per brand </a:t>
            </a:r>
            <a:r>
              <a:rPr lang="en-GB" sz="2000">
                <a:latin typeface="Calibri"/>
                <a:ea typeface="Calibri" panose="020F0502020204030204"/>
                <a:cs typeface="Calibri" panose="020F0502020204030204"/>
              </a:rPr>
              <a:t>standards</a:t>
            </a:r>
            <a:r>
              <a:rPr lang="en-US" sz="2000">
                <a:latin typeface="Calibri"/>
                <a:ea typeface="Calibri" panose="020F0502020204030204"/>
                <a:cs typeface="Calibri" panose="020F0502020204030204"/>
              </a:rPr>
              <a:t>,shower curtain if needed ,replace new bin liners.</a:t>
            </a:r>
          </a:p>
          <a:p>
            <a:pPr marL="514350" indent="-514350">
              <a:buAutoNum type="arabicPeriod"/>
            </a:pPr>
            <a:r>
              <a:rPr lang="en-US" sz="2000" b="1">
                <a:latin typeface="Calibri"/>
                <a:ea typeface="Calibri" panose="020F0502020204030204"/>
                <a:cs typeface="Calibri" panose="020F0502020204030204"/>
              </a:rPr>
              <a:t>Put</a:t>
            </a:r>
            <a:r>
              <a:rPr lang="en-US" sz="2000">
                <a:latin typeface="Calibri"/>
                <a:ea typeface="Calibri" panose="020F0502020204030204"/>
                <a:cs typeface="Calibri" panose="020F0502020204030204"/>
              </a:rPr>
              <a:t>-sheet on the bed, pillowcases ,cover on top duvet ,tuck duvet as per brand requirement(elephant ears).</a:t>
            </a:r>
          </a:p>
          <a:p>
            <a:pPr marL="514350" indent="-514350">
              <a:buAutoNum type="arabicPeriod"/>
            </a:pPr>
            <a:r>
              <a:rPr lang="en-US" sz="2000" b="1">
                <a:latin typeface="Calibri"/>
                <a:ea typeface="Calibri" panose="020F0502020204030204"/>
                <a:cs typeface="Calibri" panose="020F0502020204030204"/>
              </a:rPr>
              <a:t>Vacuum</a:t>
            </a:r>
            <a:r>
              <a:rPr lang="en-US" sz="2000">
                <a:latin typeface="Calibri"/>
                <a:ea typeface="Calibri" panose="020F0502020204030204"/>
                <a:cs typeface="Calibri" panose="020F0502020204030204"/>
              </a:rPr>
              <a:t>-carpet</a:t>
            </a:r>
          </a:p>
          <a:p>
            <a:pPr marL="514350" indent="-514350">
              <a:buAutoNum type="arabicPeriod"/>
            </a:pPr>
            <a:r>
              <a:rPr lang="en-US" sz="2000" b="1">
                <a:latin typeface="Calibri"/>
                <a:ea typeface="Calibri" panose="020F0502020204030204"/>
                <a:cs typeface="Calibri" panose="020F0502020204030204"/>
              </a:rPr>
              <a:t>Out</a:t>
            </a:r>
            <a:r>
              <a:rPr lang="en-US" sz="2000">
                <a:latin typeface="Calibri"/>
                <a:ea typeface="Calibri" panose="020F0502020204030204"/>
                <a:cs typeface="Calibri" panose="020F0502020204030204"/>
              </a:rPr>
              <a:t>-visually check the room , bathroom ,collect caddy vacuum cleaner ,leave and lock door, any maintenance issues to be reported to reception.</a:t>
            </a:r>
          </a:p>
          <a:p>
            <a:pPr marL="514350" indent="-514350">
              <a:buAutoNum type="arabicPeriod"/>
            </a:pPr>
            <a:r>
              <a:rPr lang="en-US" sz="2000" b="1">
                <a:latin typeface="Calibri"/>
                <a:ea typeface="Calibri" panose="020F0502020204030204"/>
                <a:cs typeface="Calibri" panose="020F0502020204030204"/>
              </a:rPr>
              <a:t>Clean/</a:t>
            </a:r>
            <a:r>
              <a:rPr lang="en-GB" sz="2000" b="1">
                <a:latin typeface="Calibri"/>
                <a:ea typeface="Calibri" panose="020F0502020204030204"/>
                <a:cs typeface="Calibri" panose="020F0502020204030204"/>
              </a:rPr>
              <a:t>sanitise</a:t>
            </a:r>
            <a:r>
              <a:rPr lang="en-GB" sz="2000">
                <a:latin typeface="Calibri"/>
                <a:ea typeface="Calibri" panose="020F0502020204030204"/>
                <a:cs typeface="Calibri" panose="020F0502020204030204"/>
              </a:rPr>
              <a:t>-door handle</a:t>
            </a:r>
          </a:p>
          <a:p>
            <a:pPr marL="514350" indent="-514350">
              <a:buAutoNum type="arabicPeriod"/>
            </a:pPr>
            <a:endParaRPr lang="en-US" sz="2000">
              <a:latin typeface="Calibri"/>
              <a:ea typeface="Calibri" panose="020F0502020204030204"/>
              <a:cs typeface="Calibri" panose="020F0502020204030204"/>
            </a:endParaRPr>
          </a:p>
        </p:txBody>
      </p:sp>
    </p:spTree>
    <p:extLst>
      <p:ext uri="{BB962C8B-B14F-4D97-AF65-F5344CB8AC3E}">
        <p14:creationId xmlns:p14="http://schemas.microsoft.com/office/powerpoint/2010/main" val="297961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D7D6C-F3FF-DC64-E30C-B90DED22E04E}"/>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sz="4000" kern="1200">
                <a:solidFill>
                  <a:schemeClr val="tx1"/>
                </a:solidFill>
                <a:latin typeface="+mj-lt"/>
                <a:ea typeface="+mj-ea"/>
                <a:cs typeface="+mj-cs"/>
              </a:rPr>
              <a:t>Room type &amp; linen</a:t>
            </a:r>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CF00A1-E369-2BA4-79B9-B93FE99FB69D}"/>
              </a:ext>
            </a:extLst>
          </p:cNvPr>
          <p:cNvSpPr>
            <a:spLocks noGrp="1"/>
          </p:cNvSpPr>
          <p:nvPr>
            <p:ph sz="half" idx="1"/>
          </p:nvPr>
        </p:nvSpPr>
        <p:spPr>
          <a:xfrm>
            <a:off x="838200" y="1831295"/>
            <a:ext cx="5177094" cy="4347554"/>
          </a:xfrm>
        </p:spPr>
        <p:txBody>
          <a:bodyPr vert="horz" lIns="91440" tIns="45720" rIns="91440" bIns="45720" rtlCol="0" anchor="t">
            <a:normAutofit/>
          </a:bodyPr>
          <a:lstStyle/>
          <a:p>
            <a:pPr marL="0" indent="0" defTabSz="905256">
              <a:spcBef>
                <a:spcPts val="990"/>
              </a:spcBef>
              <a:buNone/>
            </a:pPr>
            <a:r>
              <a:rPr lang="en-US" sz="2772" kern="1200">
                <a:solidFill>
                  <a:schemeClr val="tx1"/>
                </a:solidFill>
                <a:latin typeface="+mn-lt"/>
                <a:ea typeface="+mn-ea"/>
                <a:cs typeface="Calibri" panose="020F0502020204030204"/>
              </a:rPr>
              <a:t>ROOM </a:t>
            </a:r>
          </a:p>
          <a:p>
            <a:pPr marL="452628" indent="-452628" defTabSz="905256">
              <a:spcBef>
                <a:spcPts val="990"/>
              </a:spcBef>
            </a:pPr>
            <a:r>
              <a:rPr lang="en-US" sz="2772" kern="1200">
                <a:solidFill>
                  <a:schemeClr val="tx1"/>
                </a:solidFill>
                <a:latin typeface="+mn-lt"/>
                <a:ea typeface="+mn-ea"/>
                <a:cs typeface="Calibri" panose="020F0502020204030204"/>
              </a:rPr>
              <a:t>Double</a:t>
            </a:r>
          </a:p>
          <a:p>
            <a:pPr marL="452628" indent="-452628" defTabSz="905256">
              <a:spcBef>
                <a:spcPts val="990"/>
              </a:spcBef>
            </a:pPr>
            <a:r>
              <a:rPr lang="en-US" sz="2772" kern="1200">
                <a:solidFill>
                  <a:schemeClr val="tx1"/>
                </a:solidFill>
                <a:latin typeface="+mn-lt"/>
                <a:ea typeface="+mn-ea"/>
                <a:cs typeface="Calibri" panose="020F0502020204030204"/>
              </a:rPr>
              <a:t>Triple</a:t>
            </a:r>
          </a:p>
          <a:p>
            <a:pPr marL="452628" indent="-452628" defTabSz="905256">
              <a:spcBef>
                <a:spcPts val="990"/>
              </a:spcBef>
            </a:pPr>
            <a:r>
              <a:rPr lang="en-US" sz="2772" kern="1200">
                <a:solidFill>
                  <a:schemeClr val="tx1"/>
                </a:solidFill>
                <a:latin typeface="+mn-lt"/>
                <a:ea typeface="+mn-ea"/>
                <a:cs typeface="Calibri" panose="020F0502020204030204"/>
              </a:rPr>
              <a:t>Twin </a:t>
            </a:r>
          </a:p>
          <a:p>
            <a:pPr marL="452628" indent="-452628" defTabSz="905256">
              <a:spcBef>
                <a:spcPts val="990"/>
              </a:spcBef>
            </a:pPr>
            <a:r>
              <a:rPr lang="en-US" sz="2772" kern="1200">
                <a:solidFill>
                  <a:schemeClr val="tx1"/>
                </a:solidFill>
                <a:latin typeface="+mn-lt"/>
                <a:ea typeface="+mn-ea"/>
                <a:cs typeface="Calibri" panose="020F0502020204030204"/>
              </a:rPr>
              <a:t>Single</a:t>
            </a:r>
          </a:p>
          <a:p>
            <a:pPr marL="452628" indent="-452628" defTabSz="905256">
              <a:spcBef>
                <a:spcPts val="990"/>
              </a:spcBef>
            </a:pPr>
            <a:r>
              <a:rPr lang="en-US" sz="2772" kern="1200">
                <a:solidFill>
                  <a:schemeClr val="tx1"/>
                </a:solidFill>
                <a:latin typeface="+mn-lt"/>
                <a:ea typeface="+mn-ea"/>
                <a:cs typeface="Calibri" panose="020F0502020204030204"/>
              </a:rPr>
              <a:t>Quard (family four members)</a:t>
            </a:r>
          </a:p>
          <a:p>
            <a:pPr marL="452628" indent="-452628" defTabSz="905256">
              <a:spcBef>
                <a:spcPts val="990"/>
              </a:spcBef>
            </a:pPr>
            <a:r>
              <a:rPr lang="en-US" sz="2772" kern="1200">
                <a:solidFill>
                  <a:schemeClr val="tx1"/>
                </a:solidFill>
                <a:latin typeface="+mn-lt"/>
                <a:ea typeface="+mn-ea"/>
                <a:cs typeface="Calibri" panose="020F0502020204030204"/>
              </a:rPr>
              <a:t>On request a cot(infant bed) can be allocated</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4E42B41E-A089-5BB3-9747-25B23B5BC0C5}"/>
              </a:ext>
            </a:extLst>
          </p:cNvPr>
          <p:cNvSpPr>
            <a:spLocks noGrp="1"/>
          </p:cNvSpPr>
          <p:nvPr>
            <p:ph sz="half" idx="2"/>
          </p:nvPr>
        </p:nvSpPr>
        <p:spPr>
          <a:xfrm>
            <a:off x="6167562" y="1831295"/>
            <a:ext cx="5177094" cy="4347554"/>
          </a:xfrm>
        </p:spPr>
        <p:txBody>
          <a:bodyPr vert="horz" lIns="91440" tIns="45720" rIns="91440" bIns="45720" rtlCol="0" anchor="t">
            <a:normAutofit/>
          </a:bodyPr>
          <a:lstStyle/>
          <a:p>
            <a:pPr marL="0" indent="0" defTabSz="905256">
              <a:spcBef>
                <a:spcPts val="990"/>
              </a:spcBef>
              <a:buNone/>
            </a:pPr>
            <a:r>
              <a:rPr lang="en-US" sz="2750" kern="1200">
                <a:latin typeface="+mn-lt"/>
                <a:ea typeface="+mn-ea"/>
                <a:cs typeface="Calibri" panose="020F0502020204030204"/>
              </a:rPr>
              <a:t>LINEN </a:t>
            </a:r>
          </a:p>
          <a:p>
            <a:pPr marL="452120" indent="-452120" defTabSz="905256">
              <a:spcBef>
                <a:spcPts val="990"/>
              </a:spcBef>
            </a:pPr>
            <a:r>
              <a:rPr lang="en-US" sz="2750" kern="1200">
                <a:solidFill>
                  <a:srgbClr val="FF0000"/>
                </a:solidFill>
                <a:latin typeface="+mn-lt"/>
                <a:ea typeface="+mn-ea"/>
                <a:cs typeface="Calibri" panose="020F0502020204030204"/>
              </a:rPr>
              <a:t>Red</a:t>
            </a:r>
            <a:r>
              <a:rPr lang="en-US" sz="2750" kern="1200">
                <a:latin typeface="+mn-lt"/>
                <a:ea typeface="+mn-ea"/>
                <a:cs typeface="Calibri" panose="020F0502020204030204"/>
              </a:rPr>
              <a:t>-line=double bed</a:t>
            </a:r>
            <a:endParaRPr lang="en-US" sz="2750" kern="1200">
              <a:latin typeface="+mn-lt"/>
              <a:ea typeface="Calibri"/>
              <a:cs typeface="Calibri" panose="020F0502020204030204"/>
            </a:endParaRPr>
          </a:p>
          <a:p>
            <a:pPr marL="452120" indent="-452120" defTabSz="905256">
              <a:spcBef>
                <a:spcPts val="990"/>
              </a:spcBef>
            </a:pPr>
            <a:r>
              <a:rPr lang="en-US" sz="2750" kern="1200">
                <a:solidFill>
                  <a:srgbClr val="002060"/>
                </a:solidFill>
                <a:latin typeface="+mn-lt"/>
                <a:ea typeface="+mn-ea"/>
                <a:cs typeface="Calibri" panose="020F0502020204030204"/>
              </a:rPr>
              <a:t>Blue</a:t>
            </a:r>
            <a:r>
              <a:rPr lang="en-US" sz="2750" kern="1200">
                <a:latin typeface="+mn-lt"/>
                <a:ea typeface="+mn-ea"/>
                <a:cs typeface="Calibri" panose="020F0502020204030204"/>
              </a:rPr>
              <a:t>-line=single bed</a:t>
            </a:r>
            <a:endParaRPr lang="en-US" sz="2750" kern="1200">
              <a:latin typeface="+mn-lt"/>
              <a:ea typeface="Calibri"/>
              <a:cs typeface="Calibri" panose="020F0502020204030204"/>
            </a:endParaRPr>
          </a:p>
          <a:p>
            <a:pPr marL="452120" indent="-452120" defTabSz="905256">
              <a:spcBef>
                <a:spcPts val="990"/>
              </a:spcBef>
            </a:pPr>
            <a:r>
              <a:rPr lang="en-US" sz="2750" kern="1200">
                <a:solidFill>
                  <a:schemeClr val="accent2">
                    <a:lumMod val="75000"/>
                  </a:schemeClr>
                </a:solidFill>
                <a:latin typeface="+mn-lt"/>
                <a:ea typeface="+mn-ea"/>
                <a:cs typeface="Calibri" panose="020F0502020204030204"/>
              </a:rPr>
              <a:t>Orange</a:t>
            </a:r>
            <a:r>
              <a:rPr lang="en-US" sz="2750" kern="1200">
                <a:latin typeface="+mn-lt"/>
                <a:ea typeface="+mn-ea"/>
                <a:cs typeface="Calibri" panose="020F0502020204030204"/>
              </a:rPr>
              <a:t>-line=super king ( can be </a:t>
            </a:r>
            <a:r>
              <a:rPr lang="en-US" sz="2750">
                <a:cs typeface="Calibri" panose="020F0502020204030204"/>
              </a:rPr>
              <a:t>used</a:t>
            </a:r>
            <a:r>
              <a:rPr lang="en-US" sz="2750" kern="1200">
                <a:latin typeface="+mn-lt"/>
                <a:ea typeface="+mn-ea"/>
                <a:cs typeface="Calibri" panose="020F0502020204030204"/>
              </a:rPr>
              <a:t> for disabled room)</a:t>
            </a:r>
            <a:endParaRPr lang="en-US" sz="2750">
              <a:ea typeface="Calibri" panose="020F0502020204030204"/>
              <a:cs typeface="Calibri" panose="020F0502020204030204"/>
            </a:endParaRPr>
          </a:p>
          <a:p>
            <a:pPr marL="457200" indent="-457200"/>
            <a:endParaRPr lang="en-US">
              <a:ea typeface="Calibri" panose="020F0502020204030204"/>
              <a:cs typeface="Calibri" panose="020F0502020204030204"/>
            </a:endParaRPr>
          </a:p>
        </p:txBody>
      </p:sp>
    </p:spTree>
    <p:extLst>
      <p:ext uri="{BB962C8B-B14F-4D97-AF65-F5344CB8AC3E}">
        <p14:creationId xmlns:p14="http://schemas.microsoft.com/office/powerpoint/2010/main" val="34455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77739-707C-E073-EE8E-5894A9B98E40}"/>
              </a:ext>
            </a:extLst>
          </p:cNvPr>
          <p:cNvSpPr>
            <a:spLocks noGrp="1"/>
          </p:cNvSpPr>
          <p:nvPr>
            <p:ph type="title"/>
          </p:nvPr>
        </p:nvSpPr>
        <p:spPr>
          <a:xfrm>
            <a:off x="838200" y="668377"/>
            <a:ext cx="10515600" cy="1325563"/>
          </a:xfrm>
        </p:spPr>
        <p:txBody>
          <a:bodyPr>
            <a:normAutofit/>
          </a:bodyPr>
          <a:lstStyle/>
          <a:p>
            <a:r>
              <a:rPr lang="en-US">
                <a:latin typeface="Arial"/>
                <a:ea typeface="Calibri Light"/>
                <a:cs typeface="Calibri Light"/>
              </a:rPr>
              <a:t>Pest control &amp; bed bugs</a:t>
            </a:r>
            <a:endParaRPr lang="en-US">
              <a:latin typeface="Arial"/>
              <a:cs typeface="Arial"/>
            </a:endParaRPr>
          </a:p>
        </p:txBody>
      </p:sp>
      <p:sp>
        <p:nvSpPr>
          <p:cNvPr id="3" name="Content Placeholder 2">
            <a:extLst>
              <a:ext uri="{FF2B5EF4-FFF2-40B4-BE49-F238E27FC236}">
                <a16:creationId xmlns:a16="http://schemas.microsoft.com/office/drawing/2014/main" id="{B1A678A6-B9D1-8837-6E63-FF78E6156FC1}"/>
              </a:ext>
            </a:extLst>
          </p:cNvPr>
          <p:cNvSpPr>
            <a:spLocks noGrp="1"/>
          </p:cNvSpPr>
          <p:nvPr>
            <p:ph sz="half" idx="1"/>
          </p:nvPr>
        </p:nvSpPr>
        <p:spPr>
          <a:xfrm>
            <a:off x="838200" y="2177456"/>
            <a:ext cx="5097780" cy="3795748"/>
          </a:xfrm>
        </p:spPr>
        <p:txBody>
          <a:bodyPr vert="horz" lIns="91440" tIns="45720" rIns="91440" bIns="45720" rtlCol="0" anchor="t">
            <a:normAutofit/>
          </a:bodyPr>
          <a:lstStyle/>
          <a:p>
            <a:pPr marL="0" indent="0">
              <a:buNone/>
            </a:pPr>
            <a:r>
              <a:rPr lang="en-US" sz="2400">
                <a:solidFill>
                  <a:srgbClr val="FF0000"/>
                </a:solidFill>
                <a:latin typeface="Arial"/>
                <a:ea typeface="Calibri" panose="020F0502020204030204"/>
                <a:cs typeface="Calibri" panose="020F0502020204030204"/>
              </a:rPr>
              <a:t>Prevention measures for pest</a:t>
            </a:r>
          </a:p>
          <a:p>
            <a:pPr marL="457200" indent="-457200"/>
            <a:r>
              <a:rPr lang="en-US" sz="2400">
                <a:latin typeface="Arial"/>
                <a:ea typeface="Calibri" panose="020F0502020204030204"/>
                <a:cs typeface="Calibri" panose="020F0502020204030204"/>
              </a:rPr>
              <a:t>Ensure all external doors are shut all times.</a:t>
            </a:r>
          </a:p>
          <a:p>
            <a:pPr marL="457200" indent="-457200"/>
            <a:r>
              <a:rPr lang="en-US" sz="2400">
                <a:latin typeface="Arial"/>
                <a:ea typeface="Calibri" panose="020F0502020204030204"/>
                <a:cs typeface="Calibri" panose="020F0502020204030204"/>
              </a:rPr>
              <a:t>Remove all external /internal sources of  harborage.</a:t>
            </a:r>
          </a:p>
          <a:p>
            <a:pPr marL="457200" indent="-457200"/>
            <a:r>
              <a:rPr lang="en-US" sz="2400">
                <a:latin typeface="Arial"/>
                <a:ea typeface="Calibri" panose="020F0502020204030204"/>
                <a:cs typeface="Calibri" panose="020F0502020204030204"/>
              </a:rPr>
              <a:t>Remove /keep in safe place any sources of food.</a:t>
            </a:r>
          </a:p>
          <a:p>
            <a:pPr marL="457200" indent="-457200"/>
            <a:r>
              <a:rPr lang="en-US" sz="2400">
                <a:latin typeface="Arial"/>
                <a:ea typeface="Calibri" panose="020F0502020204030204"/>
                <a:cs typeface="Calibri" panose="020F0502020204030204"/>
              </a:rPr>
              <a:t>Remove/clean all debris &amp; spillages.</a:t>
            </a:r>
          </a:p>
          <a:p>
            <a:pPr marL="457200" indent="-457200"/>
            <a:endParaRPr lang="en-US" sz="24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BF4469C0-3589-583A-7C4B-F3D2A0CE6EAE}"/>
              </a:ext>
            </a:extLst>
          </p:cNvPr>
          <p:cNvSpPr>
            <a:spLocks noGrp="1"/>
          </p:cNvSpPr>
          <p:nvPr>
            <p:ph sz="half" idx="2"/>
          </p:nvPr>
        </p:nvSpPr>
        <p:spPr>
          <a:xfrm>
            <a:off x="6256020" y="2177456"/>
            <a:ext cx="5097780" cy="3795748"/>
          </a:xfrm>
        </p:spPr>
        <p:txBody>
          <a:bodyPr vert="horz" lIns="91440" tIns="45720" rIns="91440" bIns="45720" rtlCol="0" anchor="t">
            <a:normAutofit/>
          </a:bodyPr>
          <a:lstStyle/>
          <a:p>
            <a:pPr marL="0" indent="0">
              <a:buNone/>
            </a:pPr>
            <a:r>
              <a:rPr lang="en-US" sz="2400">
                <a:solidFill>
                  <a:srgbClr val="FF0000"/>
                </a:solidFill>
                <a:latin typeface="Arial"/>
                <a:ea typeface="Calibri" panose="020F0502020204030204"/>
                <a:cs typeface="Calibri" panose="020F0502020204030204"/>
              </a:rPr>
              <a:t>Bed bugs</a:t>
            </a:r>
          </a:p>
          <a:p>
            <a:pPr marL="457200" indent="-457200"/>
            <a:r>
              <a:rPr lang="en-US" sz="2400">
                <a:latin typeface="Arial"/>
                <a:ea typeface="Calibri" panose="020F0502020204030204"/>
                <a:cs typeface="Calibri" panose="020F0502020204030204"/>
              </a:rPr>
              <a:t>Daily inspect bed mattress ,pillows, headboards ,wardrobe.</a:t>
            </a:r>
          </a:p>
          <a:p>
            <a:pPr marL="457200" indent="-457200"/>
            <a:r>
              <a:rPr lang="en-US" sz="2400">
                <a:latin typeface="Arial"/>
                <a:ea typeface="Calibri" panose="020F0502020204030204"/>
                <a:cs typeface="Calibri" panose="020F0502020204030204"/>
              </a:rPr>
              <a:t>Report any visible sign(as blood spattered linen) to the in-charge person to take precaution measure of spreading.</a:t>
            </a:r>
          </a:p>
          <a:p>
            <a:pPr marL="457200" indent="-457200"/>
            <a:endParaRPr lang="en-US" sz="2400">
              <a:latin typeface="Arial"/>
              <a:ea typeface="Calibri" panose="020F0502020204030204"/>
              <a:cs typeface="Calibri" panose="020F0502020204030204"/>
            </a:endParaRPr>
          </a:p>
          <a:p>
            <a:pPr marL="457200" indent="-457200"/>
            <a:endParaRPr lang="en-US" sz="2400">
              <a:latin typeface="Arial"/>
              <a:ea typeface="Calibri" panose="020F0502020204030204"/>
              <a:cs typeface="Calibri" panose="020F0502020204030204"/>
            </a:endParaRPr>
          </a:p>
        </p:txBody>
      </p:sp>
    </p:spTree>
    <p:extLst>
      <p:ext uri="{BB962C8B-B14F-4D97-AF65-F5344CB8AC3E}">
        <p14:creationId xmlns:p14="http://schemas.microsoft.com/office/powerpoint/2010/main" val="672077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5DF97-59C4-1AF7-0C3F-BEF1A083CF8B}"/>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C1E18FC9-E1C0-3BF7-3DC7-7427A2D7706C}"/>
              </a:ext>
            </a:extLst>
          </p:cNvPr>
          <p:cNvSpPr>
            <a:spLocks noGrp="1"/>
          </p:cNvSpPr>
          <p:nvPr>
            <p:ph idx="1"/>
          </p:nvPr>
        </p:nvSpPr>
        <p:spPr/>
        <p:txBody>
          <a:bodyPr>
            <a:normAutofit fontScale="92500" lnSpcReduction="10000"/>
          </a:bodyPr>
          <a:lstStyle/>
          <a:p>
            <a:pPr marL="0" indent="0">
              <a:buNone/>
            </a:pPr>
            <a:r>
              <a:rPr lang="en-GB" dirty="0"/>
              <a:t>As mentioned in introduction section the housekeeping department in this subject hospitality, plays an important role for the business.</a:t>
            </a:r>
          </a:p>
          <a:p>
            <a:pPr marL="0" indent="0">
              <a:buNone/>
            </a:pPr>
            <a:r>
              <a:rPr lang="en-GB" dirty="0"/>
              <a:t>Is important that everybody works responsible to keep up with the standards and promote the best health &amp; safety practices for business &amp; guest’s sake.</a:t>
            </a:r>
          </a:p>
          <a:p>
            <a:pPr marL="0" indent="0">
              <a:buNone/>
            </a:pPr>
            <a:r>
              <a:rPr lang="en-GB" dirty="0"/>
              <a:t>As for theoretical principles each business have their own practice &amp; standards, at Premier Inn the principle of cleaning is :STRIP,SANITISE/CLEAN/SET.</a:t>
            </a:r>
          </a:p>
          <a:p>
            <a:pPr marL="0" indent="0">
              <a:buNone/>
            </a:pPr>
            <a:r>
              <a:rPr lang="en-GB" dirty="0"/>
              <a:t>Link to housekeeping skills each employer will seek for many and vary talented , responsible employees, the main require skills set for this job role are the soft skills mainly, for higher positions hard skills will be needed or willing to take further learning through employment.  </a:t>
            </a:r>
          </a:p>
          <a:p>
            <a:pPr marL="0" indent="0">
              <a:buNone/>
            </a:pPr>
            <a:endParaRPr lang="en-US" dirty="0"/>
          </a:p>
        </p:txBody>
      </p:sp>
    </p:spTree>
    <p:extLst>
      <p:ext uri="{BB962C8B-B14F-4D97-AF65-F5344CB8AC3E}">
        <p14:creationId xmlns:p14="http://schemas.microsoft.com/office/powerpoint/2010/main" val="1749579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8352D2-9850-2D7B-6087-10ED18052E62}"/>
              </a:ext>
            </a:extLst>
          </p:cNvPr>
          <p:cNvSpPr>
            <a:spLocks noGrp="1"/>
          </p:cNvSpPr>
          <p:nvPr>
            <p:ph idx="4294967295"/>
          </p:nvPr>
        </p:nvSpPr>
        <p:spPr>
          <a:xfrm>
            <a:off x="0" y="1825625"/>
            <a:ext cx="10515600" cy="4351338"/>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
</a:t>
            </a:r>
          </a:p>
        </p:txBody>
      </p:sp>
      <p:sp>
        <p:nvSpPr>
          <p:cNvPr id="6" name="Title 5">
            <a:extLst>
              <a:ext uri="{FF2B5EF4-FFF2-40B4-BE49-F238E27FC236}">
                <a16:creationId xmlns:a16="http://schemas.microsoft.com/office/drawing/2014/main" id="{73E861EC-4DD5-1E4E-5FE0-DE7C71DBC500}"/>
              </a:ext>
            </a:extLst>
          </p:cNvPr>
          <p:cNvSpPr>
            <a:spLocks noGrp="1"/>
          </p:cNvSpPr>
          <p:nvPr>
            <p:ph type="title" idx="4294967295"/>
          </p:nvPr>
        </p:nvSpPr>
        <p:spPr>
          <a:xfrm>
            <a:off x="0" y="365125"/>
            <a:ext cx="1174750" cy="787400"/>
          </a:xfrm>
        </p:spPr>
        <p:txBody>
          <a:bodyPr vert="horz" lIns="91440" tIns="45720" rIns="91440" bIns="45720" rtlCol="0" anchor="b">
            <a:normAutofit fontScale="90000"/>
          </a:bodyPr>
          <a:lstStyle/>
          <a:p>
            <a:pPr algn="r"/>
            <a:br>
              <a:rPr lang="en-US" sz="6000" kern="1200">
                <a:solidFill>
                  <a:schemeClr val="tx1"/>
                </a:solidFill>
                <a:latin typeface="+mj-lt"/>
                <a:ea typeface="+mj-ea"/>
                <a:cs typeface="+mj-cs"/>
              </a:rPr>
            </a:br>
            <a:endParaRPr lang="en-US" sz="6000" kern="1200">
              <a:solidFill>
                <a:schemeClr val="tx1"/>
              </a:solidFill>
              <a:latin typeface="+mj-lt"/>
              <a:ea typeface="+mj-ea"/>
              <a:cs typeface="+mj-cs"/>
            </a:endParaRPr>
          </a:p>
        </p:txBody>
      </p:sp>
      <p:sp>
        <p:nvSpPr>
          <p:cNvPr id="7" name="Title 1">
            <a:extLst>
              <a:ext uri="{FF2B5EF4-FFF2-40B4-BE49-F238E27FC236}">
                <a16:creationId xmlns:a16="http://schemas.microsoft.com/office/drawing/2014/main" id="{1F1A3AC1-B7A5-27A2-742E-74FA35614A8E}"/>
              </a:ext>
            </a:extLst>
          </p:cNvPr>
          <p:cNvSpPr>
            <a:spLocks noGrp="1"/>
          </p:cNvSpPr>
          <p:nvPr/>
        </p:nvSpPr>
        <p:spPr>
          <a:xfrm>
            <a:off x="3045372" y="365125"/>
            <a:ext cx="7985547" cy="353134"/>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1200" dirty="0">
                <a:latin typeface="Arial"/>
                <a:cs typeface="Arial"/>
              </a:rPr>
              <a:t>       </a:t>
            </a:r>
            <a:br>
              <a:rPr lang="en-GB" sz="1200" dirty="0">
                <a:latin typeface="Arial"/>
                <a:cs typeface="Arial"/>
              </a:rPr>
            </a:br>
            <a:endParaRPr lang="en-US" sz="1200">
              <a:latin typeface="Arial"/>
              <a:cs typeface="Arial"/>
            </a:endParaRPr>
          </a:p>
        </p:txBody>
      </p:sp>
      <p:sp>
        <p:nvSpPr>
          <p:cNvPr id="8" name="TextBox 7">
            <a:extLst>
              <a:ext uri="{FF2B5EF4-FFF2-40B4-BE49-F238E27FC236}">
                <a16:creationId xmlns:a16="http://schemas.microsoft.com/office/drawing/2014/main" id="{C222C3A3-FBD1-4205-B838-69A4FBCC6C23}"/>
              </a:ext>
            </a:extLst>
          </p:cNvPr>
          <p:cNvSpPr txBox="1"/>
          <p:nvPr/>
        </p:nvSpPr>
        <p:spPr>
          <a:xfrm>
            <a:off x="-131380" y="118240"/>
            <a:ext cx="131424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Calibri"/>
              </a:rPr>
              <a:t>References list</a:t>
            </a:r>
            <a:endParaRPr lang="en-US" dirty="0"/>
          </a:p>
          <a:p>
            <a:pPr algn="ctr"/>
            <a:endParaRPr lang="en-GB" dirty="0">
              <a:cs typeface="Calibri"/>
            </a:endParaRPr>
          </a:p>
          <a:p>
            <a:pPr algn="ctr"/>
            <a:endParaRPr lang="en-GB" dirty="0"/>
          </a:p>
        </p:txBody>
      </p:sp>
      <p:sp>
        <p:nvSpPr>
          <p:cNvPr id="9" name="Title 1">
            <a:extLst>
              <a:ext uri="{FF2B5EF4-FFF2-40B4-BE49-F238E27FC236}">
                <a16:creationId xmlns:a16="http://schemas.microsoft.com/office/drawing/2014/main" id="{1F1A3AC1-B7A5-27A2-742E-74FA35614A8E}"/>
              </a:ext>
            </a:extLst>
          </p:cNvPr>
          <p:cNvSpPr>
            <a:spLocks noGrp="1"/>
          </p:cNvSpPr>
          <p:nvPr/>
        </p:nvSpPr>
        <p:spPr>
          <a:xfrm>
            <a:off x="2005834" y="481724"/>
            <a:ext cx="10192719" cy="13384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dirty="0">
                <a:latin typeface="Arial"/>
                <a:cs typeface="Arial"/>
              </a:rPr>
              <a:t>       </a:t>
            </a:r>
            <a:br>
              <a:rPr lang="en-GB" sz="1200" dirty="0">
                <a:latin typeface="Arial"/>
                <a:cs typeface="Arial"/>
              </a:rPr>
            </a:br>
            <a:endParaRPr lang="en-US" sz="1200" dirty="0">
              <a:latin typeface="Arial"/>
              <a:cs typeface="Arial"/>
            </a:endParaRPr>
          </a:p>
        </p:txBody>
      </p:sp>
      <p:sp>
        <p:nvSpPr>
          <p:cNvPr id="17" name="Title 1">
            <a:extLst>
              <a:ext uri="{FF2B5EF4-FFF2-40B4-BE49-F238E27FC236}">
                <a16:creationId xmlns:a16="http://schemas.microsoft.com/office/drawing/2014/main" id="{3AA8FBEC-F31C-9B9D-2C4F-DBA7C24D1C7C}"/>
              </a:ext>
            </a:extLst>
          </p:cNvPr>
          <p:cNvSpPr>
            <a:spLocks noGrp="1"/>
          </p:cNvSpPr>
          <p:nvPr/>
        </p:nvSpPr>
        <p:spPr>
          <a:xfrm>
            <a:off x="1123950" y="650875"/>
            <a:ext cx="10192719" cy="1338478"/>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Arial"/>
                <a:cs typeface="Arial"/>
              </a:rPr>
              <a:t>       </a:t>
            </a:r>
            <a:br>
              <a:rPr lang="en-GB" sz="1200" dirty="0">
                <a:latin typeface="Arial"/>
                <a:cs typeface="Arial"/>
              </a:rPr>
            </a:br>
            <a:endParaRPr lang="en-US" sz="1200" dirty="0">
              <a:latin typeface="Arial"/>
              <a:cs typeface="Arial"/>
            </a:endParaRPr>
          </a:p>
        </p:txBody>
      </p:sp>
      <p:sp>
        <p:nvSpPr>
          <p:cNvPr id="23" name="Title 1">
            <a:extLst>
              <a:ext uri="{FF2B5EF4-FFF2-40B4-BE49-F238E27FC236}">
                <a16:creationId xmlns:a16="http://schemas.microsoft.com/office/drawing/2014/main" id="{3AA8FBEC-F31C-9B9D-2C4F-DBA7C24D1C7C}"/>
              </a:ext>
            </a:extLst>
          </p:cNvPr>
          <p:cNvSpPr>
            <a:spLocks noGrp="1"/>
          </p:cNvSpPr>
          <p:nvPr/>
        </p:nvSpPr>
        <p:spPr>
          <a:xfrm>
            <a:off x="1266825" y="793750"/>
            <a:ext cx="10192719" cy="1338478"/>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latin typeface="Arial"/>
                <a:cs typeface="Arial"/>
              </a:rPr>
              <a:t>       </a:t>
            </a:r>
            <a:br>
              <a:rPr lang="en-GB" sz="1200" dirty="0">
                <a:latin typeface="Arial"/>
                <a:cs typeface="Arial"/>
              </a:rPr>
            </a:br>
            <a:endParaRPr lang="en-US" sz="1200" dirty="0">
              <a:latin typeface="Arial"/>
              <a:cs typeface="Arial"/>
            </a:endParaRPr>
          </a:p>
        </p:txBody>
      </p:sp>
      <p:sp>
        <p:nvSpPr>
          <p:cNvPr id="24" name="TextBox 23">
            <a:extLst>
              <a:ext uri="{FF2B5EF4-FFF2-40B4-BE49-F238E27FC236}">
                <a16:creationId xmlns:a16="http://schemas.microsoft.com/office/drawing/2014/main" id="{6EFB1378-CB81-9371-DA54-8F0C1613C20E}"/>
              </a:ext>
            </a:extLst>
          </p:cNvPr>
          <p:cNvSpPr txBox="1"/>
          <p:nvPr/>
        </p:nvSpPr>
        <p:spPr>
          <a:xfrm>
            <a:off x="291756" y="1460565"/>
            <a:ext cx="11724853"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British Pest Control Association. (2018, February 23). </a:t>
            </a:r>
            <a:r>
              <a:rPr lang="en-US" sz="1200" i="1" dirty="0">
                <a:latin typeface="Arial"/>
                <a:cs typeface="Arial"/>
              </a:rPr>
              <a:t>Pest Control in the hospitality industry according to the Hygiene Doctor</a:t>
            </a:r>
            <a:r>
              <a:rPr lang="en-US" sz="1200" dirty="0">
                <a:latin typeface="Arial"/>
                <a:cs typeface="Arial"/>
              </a:rPr>
              <a:t>. Pest control in hospitality. Retrieved November 02, 2023, from </a:t>
            </a:r>
            <a:r>
              <a:rPr lang="en-US" sz="1200" u="sng" dirty="0">
                <a:solidFill>
                  <a:srgbClr val="1155CC"/>
                </a:solidFill>
                <a:latin typeface="Arial"/>
                <a:cs typeface="Arial"/>
                <a:hlinkClick r:id="rId2"/>
              </a:rPr>
              <a:t>https://bpca.org.uk/pest-aware/page-3/pest-control-in-the-hospitality-industry-according-to-the-hygiene-doctor/194526</a:t>
            </a:r>
            <a:br>
              <a:rPr lang="en-US" sz="1200" dirty="0">
                <a:latin typeface="Arial"/>
              </a:rPr>
            </a:br>
            <a:r>
              <a:rPr lang="en-US" sz="1200" dirty="0">
                <a:latin typeface="Arial"/>
                <a:cs typeface="Arial"/>
              </a:rPr>
              <a:t>Connor, C. (2021, March 21). </a:t>
            </a:r>
            <a:r>
              <a:rPr lang="en-US" sz="1200" i="1" dirty="0">
                <a:latin typeface="Arial"/>
                <a:cs typeface="Arial"/>
              </a:rPr>
              <a:t>6 ways for hotels to improve fire safety</a:t>
            </a:r>
            <a:r>
              <a:rPr lang="en-US" sz="1200" dirty="0">
                <a:latin typeface="Arial"/>
                <a:cs typeface="Arial"/>
              </a:rPr>
              <a:t>. Hotel Management. Retrieved October 22, 2023, from </a:t>
            </a:r>
            <a:r>
              <a:rPr lang="en-US" sz="1200" u="sng" dirty="0">
                <a:solidFill>
                  <a:srgbClr val="1155CC"/>
                </a:solidFill>
                <a:latin typeface="Arial"/>
                <a:cs typeface="Arial"/>
                <a:hlinkClick r:id="rId3"/>
              </a:rPr>
              <a:t>https://www.hotelmanagement.net/operate/6-ways-to-prevent-fires-hotels</a:t>
            </a:r>
            <a:br>
              <a:rPr lang="en-US" sz="1200" dirty="0">
                <a:latin typeface="Arial"/>
              </a:rPr>
            </a:br>
            <a:r>
              <a:rPr lang="en-US" sz="1200" dirty="0">
                <a:latin typeface="Arial"/>
                <a:cs typeface="Arial"/>
              </a:rPr>
              <a:t>Coughlan, R. (2019, March 9). </a:t>
            </a:r>
            <a:r>
              <a:rPr lang="en-US" sz="1200" i="1" dirty="0">
                <a:latin typeface="Arial"/>
                <a:cs typeface="Arial"/>
              </a:rPr>
              <a:t>An analysis of professional codes of ethics in the hospitality industry</a:t>
            </a:r>
            <a:r>
              <a:rPr lang="en-US" sz="1200" dirty="0">
                <a:latin typeface="Arial"/>
                <a:cs typeface="Arial"/>
              </a:rPr>
              <a:t>. International Journal of Hospitality Management. Retrieved November 2, 2023, from </a:t>
            </a:r>
            <a:r>
              <a:rPr lang="en-US" sz="1200" u="sng" dirty="0">
                <a:solidFill>
                  <a:srgbClr val="1155CC"/>
                </a:solidFill>
                <a:latin typeface="Arial"/>
                <a:cs typeface="Arial"/>
                <a:hlinkClick r:id="rId4"/>
              </a:rPr>
              <a:t>https://www.sciencedirect.com/science/article/abs/pii/S0278431900000487?via%3Dihub</a:t>
            </a:r>
            <a:br>
              <a:rPr lang="en-US" sz="1200" dirty="0">
                <a:latin typeface="Arial"/>
              </a:rPr>
            </a:br>
            <a:r>
              <a:rPr lang="en-US" sz="1200" dirty="0">
                <a:latin typeface="Arial"/>
                <a:cs typeface="Arial"/>
              </a:rPr>
              <a:t>Datamyte. (2022, October 12). </a:t>
            </a:r>
            <a:r>
              <a:rPr lang="en-US" sz="1200" i="1" dirty="0">
                <a:latin typeface="Arial"/>
                <a:cs typeface="Arial"/>
              </a:rPr>
              <a:t>A Guide To Workplace Housekeeping Checklists - </a:t>
            </a:r>
            <a:r>
              <a:rPr lang="en-US" sz="1200" i="1" err="1">
                <a:latin typeface="Arial"/>
                <a:cs typeface="Arial"/>
              </a:rPr>
              <a:t>DataMyte</a:t>
            </a:r>
            <a:r>
              <a:rPr lang="en-US" sz="1200" dirty="0">
                <a:latin typeface="Arial"/>
                <a:cs typeface="Arial"/>
              </a:rPr>
              <a:t>. </a:t>
            </a:r>
            <a:r>
              <a:rPr lang="en-US" sz="1200" err="1">
                <a:latin typeface="Arial"/>
                <a:cs typeface="Arial"/>
              </a:rPr>
              <a:t>DataMyte's</a:t>
            </a:r>
            <a:r>
              <a:rPr lang="en-US" sz="1200" dirty="0">
                <a:latin typeface="Arial"/>
                <a:cs typeface="Arial"/>
              </a:rPr>
              <a:t>. Retrieved October 25, 2023, from </a:t>
            </a:r>
            <a:r>
              <a:rPr lang="en-US" sz="1200" u="sng" dirty="0">
                <a:solidFill>
                  <a:srgbClr val="1155CC"/>
                </a:solidFill>
                <a:latin typeface="Arial"/>
                <a:cs typeface="Arial"/>
                <a:hlinkClick r:id="rId5"/>
              </a:rPr>
              <a:t>https://datamyte.com/workplace-housekeeping-checklist/</a:t>
            </a:r>
            <a:br>
              <a:rPr lang="en-US" sz="1200" dirty="0">
                <a:latin typeface="Arial"/>
              </a:rPr>
            </a:br>
            <a:r>
              <a:rPr lang="en-US" sz="1200" dirty="0">
                <a:latin typeface="Arial"/>
                <a:cs typeface="Arial"/>
              </a:rPr>
              <a:t>Health &amp; Safety Executive. (2022, November 30). </a:t>
            </a:r>
            <a:r>
              <a:rPr lang="en-US" sz="1200" i="1" dirty="0">
                <a:latin typeface="Arial"/>
                <a:cs typeface="Arial"/>
              </a:rPr>
              <a:t>Control of substances hazardous to health (COSHH) - health and safety topics in cleaning</a:t>
            </a:r>
            <a:r>
              <a:rPr lang="en-US" sz="1200" dirty="0">
                <a:latin typeface="Arial"/>
                <a:cs typeface="Arial"/>
              </a:rPr>
              <a:t>. HSE. Retrieved October 10, 2023, from </a:t>
            </a:r>
            <a:r>
              <a:rPr lang="en-US" sz="1200" u="sng" dirty="0">
                <a:solidFill>
                  <a:srgbClr val="1155CC"/>
                </a:solidFill>
                <a:latin typeface="Arial"/>
                <a:cs typeface="Arial"/>
                <a:hlinkClick r:id="rId6"/>
              </a:rPr>
              <a:t>https://www.hse.gov.uk/cleaning/topics/coshh.htm</a:t>
            </a:r>
            <a:br>
              <a:rPr lang="en-US" sz="1200" dirty="0">
                <a:latin typeface="Arial"/>
              </a:rPr>
            </a:br>
            <a:r>
              <a:rPr lang="en-US" sz="1200" dirty="0">
                <a:latin typeface="Arial"/>
                <a:cs typeface="Arial"/>
              </a:rPr>
              <a:t>IHG. (2020, May 12). </a:t>
            </a:r>
            <a:r>
              <a:rPr lang="en-US" sz="1200" i="1" dirty="0">
                <a:latin typeface="Arial"/>
                <a:cs typeface="Arial"/>
              </a:rPr>
              <a:t>Way of cleaning</a:t>
            </a:r>
            <a:r>
              <a:rPr lang="en-US" sz="1200" dirty="0">
                <a:latin typeface="Arial"/>
                <a:cs typeface="Arial"/>
              </a:rPr>
              <a:t>. MeetingsBooker.com. Retrieved October 10, 2023, from </a:t>
            </a:r>
            <a:r>
              <a:rPr lang="en-US" sz="1200" u="sng" dirty="0">
                <a:solidFill>
                  <a:srgbClr val="1155CC"/>
                </a:solidFill>
                <a:latin typeface="Arial"/>
                <a:cs typeface="Arial"/>
                <a:hlinkClick r:id="rId7"/>
              </a:rPr>
              <a:t>https://cdn.meetingsbooker.com/venuesafetyprogram/venue_44163/02921da2-60b6-422e-9d90-4de5d015ad7f/1593509353179/ihg_way_of_clean.pdf</a:t>
            </a:r>
            <a:br>
              <a:rPr lang="en-US" sz="1200" dirty="0">
                <a:latin typeface="Arial"/>
              </a:rPr>
            </a:br>
            <a:r>
              <a:rPr lang="en-US" sz="1200" dirty="0">
                <a:latin typeface="Arial"/>
                <a:cs typeface="Arial"/>
              </a:rPr>
              <a:t>Kim, J. J. (2022, April). </a:t>
            </a:r>
            <a:r>
              <a:rPr lang="en-US" sz="1200" i="1" dirty="0">
                <a:latin typeface="Arial"/>
                <a:cs typeface="Arial"/>
              </a:rPr>
              <a:t>Redefining in-room amenities for hotel </a:t>
            </a:r>
            <a:r>
              <a:rPr lang="en-US" sz="1200" i="1" err="1">
                <a:latin typeface="Arial"/>
                <a:cs typeface="Arial"/>
              </a:rPr>
              <a:t>staycationers</a:t>
            </a:r>
            <a:r>
              <a:rPr lang="en-US" sz="1200" i="1" dirty="0">
                <a:latin typeface="Arial"/>
                <a:cs typeface="Arial"/>
              </a:rPr>
              <a:t> in the new era of tourism: A deep dive into guest well-being and intentions</a:t>
            </a:r>
            <a:r>
              <a:rPr lang="en-US" sz="1200" dirty="0">
                <a:latin typeface="Arial"/>
                <a:cs typeface="Arial"/>
              </a:rPr>
              <a:t>. ScienceDirect. Retrieved October 10, 2023, from </a:t>
            </a:r>
            <a:r>
              <a:rPr lang="en-US" sz="1200" u="sng" dirty="0">
                <a:solidFill>
                  <a:srgbClr val="1155CC"/>
                </a:solidFill>
                <a:latin typeface="Arial"/>
                <a:cs typeface="Arial"/>
                <a:hlinkClick r:id="rId8"/>
              </a:rPr>
              <a:t>https://www.sciencedirect.com/science/article/abs/pii/S0278431922000305?via%3Dihub</a:t>
            </a:r>
            <a:br>
              <a:rPr lang="en-US" sz="1200" dirty="0">
                <a:latin typeface="Arial"/>
              </a:rPr>
            </a:br>
            <a:r>
              <a:rPr lang="en-US" sz="1200" dirty="0">
                <a:latin typeface="Arial"/>
                <a:cs typeface="Arial"/>
              </a:rPr>
              <a:t>Latino, J., &amp; Seli, G. (2019, January 22). </a:t>
            </a:r>
            <a:r>
              <a:rPr lang="en-US" sz="1200" i="1" dirty="0">
                <a:latin typeface="Arial"/>
                <a:cs typeface="Arial"/>
              </a:rPr>
              <a:t>Five Proactive Measures To Prevent Bed Bugs — LODGING</a:t>
            </a:r>
            <a:r>
              <a:rPr lang="en-US" sz="1200" dirty="0">
                <a:latin typeface="Arial"/>
                <a:cs typeface="Arial"/>
              </a:rPr>
              <a:t>. LODGING Magazine. Retrieved October 20, 2023, from </a:t>
            </a:r>
            <a:r>
              <a:rPr lang="en-US" sz="1200" u="sng" dirty="0">
                <a:solidFill>
                  <a:srgbClr val="1155CC"/>
                </a:solidFill>
                <a:latin typeface="Arial"/>
                <a:cs typeface="Arial"/>
                <a:hlinkClick r:id="rId9"/>
              </a:rPr>
              <a:t>https://lodgingmagazine.com/five-proactive-measures-to-prevent-bed-bugs/</a:t>
            </a:r>
            <a:br>
              <a:rPr lang="en-US" sz="1200" dirty="0">
                <a:latin typeface="Arial"/>
              </a:rPr>
            </a:br>
            <a:r>
              <a:rPr lang="en-US" sz="1200" dirty="0">
                <a:latin typeface="Arial"/>
                <a:cs typeface="Arial"/>
              </a:rPr>
              <a:t>Premier Inn. (2015). </a:t>
            </a:r>
            <a:r>
              <a:rPr lang="en-US" sz="1200" i="1" dirty="0">
                <a:latin typeface="Arial"/>
                <a:cs typeface="Arial"/>
              </a:rPr>
              <a:t>Bigger, Bolder, Better- Our team journey at Premier inn</a:t>
            </a:r>
            <a:r>
              <a:rPr lang="en-US" sz="1200" dirty="0">
                <a:latin typeface="Arial"/>
                <a:cs typeface="Arial"/>
              </a:rPr>
              <a:t>. The Marketing Society. Retrieved October 15, 2023, from </a:t>
            </a:r>
            <a:r>
              <a:rPr lang="en-US" sz="1200" u="sng" dirty="0">
                <a:solidFill>
                  <a:srgbClr val="1155CC"/>
                </a:solidFill>
                <a:latin typeface="Arial"/>
                <a:cs typeface="Arial"/>
                <a:hlinkClick r:id="rId10"/>
              </a:rPr>
              <a:t>https://www.marketingsociety.com/sites/default/files/thelibrary/Winner%202015%20Premier%20Inn%20Employee%20Engagement%20-%20Full%20case%20study.pdf</a:t>
            </a:r>
            <a:br>
              <a:rPr lang="en-US" sz="1200" dirty="0">
                <a:latin typeface="Arial"/>
              </a:rPr>
            </a:br>
            <a:r>
              <a:rPr lang="en-US" sz="1200" dirty="0">
                <a:latin typeface="Arial"/>
                <a:cs typeface="Arial"/>
              </a:rPr>
              <a:t>Rajak, H. (2023, July 2). </a:t>
            </a:r>
            <a:r>
              <a:rPr lang="en-US" sz="1200" i="1" dirty="0">
                <a:latin typeface="Arial"/>
                <a:cs typeface="Arial"/>
              </a:rPr>
              <a:t>Principles of cleaning, hygiene and safety factors in cleaning</a:t>
            </a:r>
            <a:r>
              <a:rPr lang="en-US" sz="1200" dirty="0">
                <a:latin typeface="Arial"/>
                <a:cs typeface="Arial"/>
              </a:rPr>
              <a:t>. </a:t>
            </a:r>
            <a:r>
              <a:rPr lang="en-US" sz="1200" err="1">
                <a:latin typeface="Arial"/>
                <a:cs typeface="Arial"/>
              </a:rPr>
              <a:t>hmhub</a:t>
            </a:r>
            <a:r>
              <a:rPr lang="en-US" sz="1200" dirty="0">
                <a:latin typeface="Arial"/>
                <a:cs typeface="Arial"/>
              </a:rPr>
              <a:t>. Retrieved November 4, 2023, from </a:t>
            </a:r>
            <a:r>
              <a:rPr lang="en-US" sz="1200" u="sng" dirty="0">
                <a:solidFill>
                  <a:srgbClr val="1155CC"/>
                </a:solidFill>
                <a:latin typeface="Arial"/>
                <a:cs typeface="Arial"/>
                <a:hlinkClick r:id="rId11"/>
              </a:rPr>
              <a:t>https://hmhub.in/principles-of-cleaning-hygiene-and-safety-factors-in-cleaning/</a:t>
            </a:r>
            <a:br>
              <a:rPr lang="en-US" sz="1200" dirty="0">
                <a:latin typeface="Arial"/>
              </a:rPr>
            </a:br>
            <a:r>
              <a:rPr lang="en-US" sz="1200" dirty="0">
                <a:latin typeface="Arial"/>
                <a:cs typeface="Arial"/>
              </a:rPr>
              <a:t>ScienceDirect. (2020, May 20). </a:t>
            </a:r>
            <a:r>
              <a:rPr lang="en-US" sz="1200" i="1" dirty="0">
                <a:latin typeface="Arial"/>
                <a:cs typeface="Arial"/>
              </a:rPr>
              <a:t>Process safety and environmental protection</a:t>
            </a:r>
            <a:r>
              <a:rPr lang="en-US" sz="1200" dirty="0">
                <a:latin typeface="Arial"/>
                <a:cs typeface="Arial"/>
              </a:rPr>
              <a:t>. Science direct. Retrieved October 17, 2023, from </a:t>
            </a:r>
            <a:r>
              <a:rPr lang="en-US" sz="1200" u="sng" dirty="0">
                <a:solidFill>
                  <a:srgbClr val="1155CC"/>
                </a:solidFill>
                <a:latin typeface="Arial"/>
                <a:cs typeface="Arial"/>
                <a:hlinkClick r:id="rId12"/>
              </a:rPr>
              <a:t>https://www.sciencedirect.com/science/article/abs/pii/S0957582019321834?via%3Dihub</a:t>
            </a:r>
            <a:br>
              <a:rPr lang="en-US" sz="1200" dirty="0">
                <a:latin typeface="Arial"/>
              </a:rPr>
            </a:br>
            <a:r>
              <a:rPr lang="en-US" sz="1200" dirty="0">
                <a:latin typeface="Arial"/>
                <a:cs typeface="Arial"/>
              </a:rPr>
              <a:t>Walker. (2022, March 7). </a:t>
            </a:r>
            <a:r>
              <a:rPr lang="en-US" sz="1200" i="1" dirty="0">
                <a:latin typeface="Arial"/>
                <a:cs typeface="Arial"/>
              </a:rPr>
              <a:t>PPE Personal Protective Equipment Blogs | Walker Health and Safety</a:t>
            </a:r>
            <a:r>
              <a:rPr lang="en-US" sz="1200" dirty="0">
                <a:latin typeface="Arial"/>
                <a:cs typeface="Arial"/>
              </a:rPr>
              <a:t>. Walker Health and Safety Services. Retrieved October 28, 2023, from </a:t>
            </a:r>
            <a:r>
              <a:rPr lang="en-US" sz="1200" u="sng" dirty="0">
                <a:solidFill>
                  <a:srgbClr val="1155CC"/>
                </a:solidFill>
                <a:latin typeface="Arial"/>
                <a:cs typeface="Arial"/>
                <a:hlinkClick r:id="rId13">
                  <a:extLst>
                    <a:ext uri="{A12FA001-AC4F-418D-AE19-62706E023703}">
                      <ahyp:hlinkClr xmlns:ahyp="http://schemas.microsoft.com/office/drawing/2018/hyperlinkcolor" val="tx"/>
                    </a:ext>
                  </a:extLst>
                </a:hlinkClick>
              </a:rPr>
              <a:t>https://walkersafety.co.uk/blog/category/ppe/</a:t>
            </a:r>
          </a:p>
          <a:p>
            <a:endParaRPr lang="en-US" sz="1200" u="sng" dirty="0">
              <a:solidFill>
                <a:srgbClr val="1155CC"/>
              </a:solidFill>
              <a:latin typeface="Arial"/>
              <a:cs typeface="Arial"/>
            </a:endParaRPr>
          </a:p>
          <a:p>
            <a:endParaRPr lang="en-US" sz="1200" u="sng" dirty="0">
              <a:solidFill>
                <a:srgbClr val="1155CC"/>
              </a:solidFill>
              <a:latin typeface="Arial"/>
              <a:cs typeface="Arial"/>
            </a:endParaRPr>
          </a:p>
        </p:txBody>
      </p:sp>
      <p:sp>
        <p:nvSpPr>
          <p:cNvPr id="2" name="TextBox 23">
            <a:extLst>
              <a:ext uri="{FF2B5EF4-FFF2-40B4-BE49-F238E27FC236}">
                <a16:creationId xmlns:a16="http://schemas.microsoft.com/office/drawing/2014/main" id="{5A7259DA-7E87-E351-7043-C5137E9B48B2}"/>
              </a:ext>
            </a:extLst>
          </p:cNvPr>
          <p:cNvSpPr txBox="1"/>
          <p:nvPr/>
        </p:nvSpPr>
        <p:spPr>
          <a:xfrm>
            <a:off x="8115862" y="8087242"/>
            <a:ext cx="61051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solidFill>
                <a:srgbClr val="000000"/>
              </a:solidFill>
              <a:latin typeface="Arial"/>
              <a:cs typeface="Arial"/>
            </a:endParaRPr>
          </a:p>
        </p:txBody>
      </p:sp>
    </p:spTree>
    <p:extLst>
      <p:ext uri="{BB962C8B-B14F-4D97-AF65-F5344CB8AC3E}">
        <p14:creationId xmlns:p14="http://schemas.microsoft.com/office/powerpoint/2010/main" val="12657430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15</Slides>
  <Notes>0</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MODULE:BMIH 4006                                                                                                                                                                                                                                                                                                      STUDENT:SIMONA BAEREL NR:2234815  LECTURER:MUHAMMAD CASSAMO</vt:lpstr>
      <vt:lpstr>Table of content </vt:lpstr>
      <vt:lpstr>Executive Summary</vt:lpstr>
      <vt:lpstr>Introduction</vt:lpstr>
      <vt:lpstr>Premier Inn code of conduct &amp; team value</vt:lpstr>
      <vt:lpstr>Health &amp; Safety  Fire evacuation </vt:lpstr>
      <vt:lpstr>Working safely in housekeeping</vt:lpstr>
      <vt:lpstr>COSHH&amp;PERSONAL PROTECTIVE EQUIPMENT</vt:lpstr>
      <vt:lpstr>                Trolley &amp; caddy setting</vt:lpstr>
      <vt:lpstr>                    Room cleaning &amp; set up                           6 steps blue route</vt:lpstr>
      <vt:lpstr>            The guest room set up continue                6 steps blue route </vt:lpstr>
      <vt:lpstr>Room type &amp; linen</vt:lpstr>
      <vt:lpstr>Pest control &amp; bed bugs</vt:lpstr>
      <vt:lpstr>Conclusion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Simona Baerel</cp:lastModifiedBy>
  <cp:revision>1415</cp:revision>
  <dcterms:created xsi:type="dcterms:W3CDTF">2023-10-26T18:31:22Z</dcterms:created>
  <dcterms:modified xsi:type="dcterms:W3CDTF">2023-11-06T19:20:10Z</dcterms:modified>
</cp:coreProperties>
</file>