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0"/>
  </p:notesMasterIdLst>
  <p:sldIdLst>
    <p:sldId id="256" r:id="rId2"/>
    <p:sldId id="257" r:id="rId3"/>
    <p:sldId id="259" r:id="rId4"/>
    <p:sldId id="260" r:id="rId5"/>
    <p:sldId id="261" r:id="rId6"/>
    <p:sldId id="262" r:id="rId7"/>
    <p:sldId id="264" r:id="rId8"/>
    <p:sldId id="265" r:id="rId9"/>
  </p:sldIdLst>
  <p:sldSz cx="12192000" cy="6858000"/>
  <p:notesSz cx="6858000" cy="994568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1F3D4C"/>
    <a:srgbClr val="CEC9DD"/>
    <a:srgbClr val="8F79B6"/>
    <a:srgbClr val="3DB7A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0AF8FC2-3475-4505-A11A-60E4F892DC24}" v="76" dt="2026-01-19T22:13:28.59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autoAdjust="0"/>
  </p:normalViewPr>
  <p:slideViewPr>
    <p:cSldViewPr snapToGrid="0">
      <p:cViewPr varScale="1">
        <p:scale>
          <a:sx n="105" d="100"/>
          <a:sy n="105" d="100"/>
        </p:scale>
        <p:origin x="834" y="96"/>
      </p:cViewPr>
      <p:guideLst/>
    </p:cSldViewPr>
  </p:slideViewPr>
  <p:outlineViewPr>
    <p:cViewPr>
      <p:scale>
        <a:sx n="33" d="100"/>
        <a:sy n="33" d="100"/>
      </p:scale>
      <p:origin x="0" y="0"/>
    </p:cViewPr>
  </p:outlineViewPr>
  <p:notesTextViewPr>
    <p:cViewPr>
      <p:scale>
        <a:sx n="1" d="1"/>
        <a:sy n="1" d="1"/>
      </p:scale>
      <p:origin x="0" y="0"/>
    </p:cViewPr>
  </p:notesTextViewPr>
  <p:notesViewPr>
    <p:cSldViewPr snapToGrid="0">
      <p:cViewPr varScale="1">
        <p:scale>
          <a:sx n="84" d="100"/>
          <a:sy n="84" d="100"/>
        </p:scale>
        <p:origin x="3912" y="9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ita Davies" userId="d13ffead-e95a-4847-a7a5-3749f985a9dc" providerId="ADAL" clId="{C0A57B7B-4ECB-47C8-8066-A5B19B539AB5}"/>
    <pc:docChg chg="undo custSel addSld delSld modSld modMainMaster modNotesMaster">
      <pc:chgData name="Anita Davies" userId="d13ffead-e95a-4847-a7a5-3749f985a9dc" providerId="ADAL" clId="{C0A57B7B-4ECB-47C8-8066-A5B19B539AB5}" dt="2026-01-19T21:27:33.174" v="6857" actId="2696"/>
      <pc:docMkLst>
        <pc:docMk/>
      </pc:docMkLst>
      <pc:sldChg chg="addSp delSp modSp mod setBg">
        <pc:chgData name="Anita Davies" userId="d13ffead-e95a-4847-a7a5-3749f985a9dc" providerId="ADAL" clId="{C0A57B7B-4ECB-47C8-8066-A5B19B539AB5}" dt="2026-01-19T13:59:27.203" v="5401" actId="207"/>
        <pc:sldMkLst>
          <pc:docMk/>
          <pc:sldMk cId="2784211948" sldId="256"/>
        </pc:sldMkLst>
        <pc:spChg chg="add del mod">
          <ac:chgData name="Anita Davies" userId="d13ffead-e95a-4847-a7a5-3749f985a9dc" providerId="ADAL" clId="{C0A57B7B-4ECB-47C8-8066-A5B19B539AB5}" dt="2026-01-19T12:06:58.402" v="116" actId="478"/>
          <ac:spMkLst>
            <pc:docMk/>
            <pc:sldMk cId="2784211948" sldId="256"/>
            <ac:spMk id="2" creationId="{DAFE9ECE-DF7B-0D44-CB40-7E3482D077D9}"/>
          </ac:spMkLst>
        </pc:spChg>
        <pc:spChg chg="mod">
          <ac:chgData name="Anita Davies" userId="d13ffead-e95a-4847-a7a5-3749f985a9dc" providerId="ADAL" clId="{C0A57B7B-4ECB-47C8-8066-A5B19B539AB5}" dt="2026-01-19T13:57:54.901" v="5355" actId="207"/>
          <ac:spMkLst>
            <pc:docMk/>
            <pc:sldMk cId="2784211948" sldId="256"/>
            <ac:spMk id="3" creationId="{8D83BACB-1688-CFA9-8859-F1D099CB87BA}"/>
          </ac:spMkLst>
        </pc:spChg>
        <pc:spChg chg="add mod">
          <ac:chgData name="Anita Davies" userId="d13ffead-e95a-4847-a7a5-3749f985a9dc" providerId="ADAL" clId="{C0A57B7B-4ECB-47C8-8066-A5B19B539AB5}" dt="2026-01-19T13:59:27.203" v="5401" actId="207"/>
          <ac:spMkLst>
            <pc:docMk/>
            <pc:sldMk cId="2784211948" sldId="256"/>
            <ac:spMk id="4" creationId="{62C6A182-4BBC-A8E7-8E05-48FF631D0C74}"/>
          </ac:spMkLst>
        </pc:spChg>
        <pc:spChg chg="mod">
          <ac:chgData name="Anita Davies" userId="d13ffead-e95a-4847-a7a5-3749f985a9dc" providerId="ADAL" clId="{C0A57B7B-4ECB-47C8-8066-A5B19B539AB5}" dt="2026-01-19T13:57:54.901" v="5355" actId="207"/>
          <ac:spMkLst>
            <pc:docMk/>
            <pc:sldMk cId="2784211948" sldId="256"/>
            <ac:spMk id="14" creationId="{26811A6C-040C-4C5A-8FF3-63EC6CC4015F}"/>
          </ac:spMkLst>
        </pc:spChg>
        <pc:spChg chg="mod">
          <ac:chgData name="Anita Davies" userId="d13ffead-e95a-4847-a7a5-3749f985a9dc" providerId="ADAL" clId="{C0A57B7B-4ECB-47C8-8066-A5B19B539AB5}" dt="2026-01-19T13:57:54.901" v="5355" actId="207"/>
          <ac:spMkLst>
            <pc:docMk/>
            <pc:sldMk cId="2784211948" sldId="256"/>
            <ac:spMk id="17" creationId="{A1C35472-1DEA-4BA5-81A5-28525E1D5E1A}"/>
          </ac:spMkLst>
        </pc:spChg>
        <pc:spChg chg="mod">
          <ac:chgData name="Anita Davies" userId="d13ffead-e95a-4847-a7a5-3749f985a9dc" providerId="ADAL" clId="{C0A57B7B-4ECB-47C8-8066-A5B19B539AB5}" dt="2026-01-19T13:57:54.901" v="5355" actId="207"/>
          <ac:spMkLst>
            <pc:docMk/>
            <pc:sldMk cId="2784211948" sldId="256"/>
            <ac:spMk id="18" creationId="{1D8634E4-D3C6-4641-9894-E7A37348BF2A}"/>
          </ac:spMkLst>
        </pc:spChg>
        <pc:spChg chg="mod">
          <ac:chgData name="Anita Davies" userId="d13ffead-e95a-4847-a7a5-3749f985a9dc" providerId="ADAL" clId="{C0A57B7B-4ECB-47C8-8066-A5B19B539AB5}" dt="2026-01-19T13:57:54.901" v="5355" actId="207"/>
          <ac:spMkLst>
            <pc:docMk/>
            <pc:sldMk cId="2784211948" sldId="256"/>
            <ac:spMk id="20" creationId="{72EF3F9A-9717-4ACB-A30D-96694842C4F7}"/>
          </ac:spMkLst>
        </pc:spChg>
        <pc:grpChg chg="mod">
          <ac:chgData name="Anita Davies" userId="d13ffead-e95a-4847-a7a5-3749f985a9dc" providerId="ADAL" clId="{C0A57B7B-4ECB-47C8-8066-A5B19B539AB5}" dt="2026-01-19T13:57:54.901" v="5355" actId="207"/>
          <ac:grpSpMkLst>
            <pc:docMk/>
            <pc:sldMk cId="2784211948" sldId="256"/>
            <ac:grpSpMk id="16" creationId="{7FC27906-3491-4D48-A4BD-F9C88381A31C}"/>
          </ac:grpSpMkLst>
        </pc:grpChg>
        <pc:picChg chg="del">
          <ac:chgData name="Anita Davies" userId="d13ffead-e95a-4847-a7a5-3749f985a9dc" providerId="ADAL" clId="{C0A57B7B-4ECB-47C8-8066-A5B19B539AB5}" dt="2026-01-19T12:04:29.999" v="0" actId="478"/>
          <ac:picMkLst>
            <pc:docMk/>
            <pc:sldMk cId="2784211948" sldId="256"/>
            <ac:picMk id="5" creationId="{BB132888-9710-114C-5792-D864472E610A}"/>
          </ac:picMkLst>
        </pc:picChg>
        <pc:picChg chg="del mod">
          <ac:chgData name="Anita Davies" userId="d13ffead-e95a-4847-a7a5-3749f985a9dc" providerId="ADAL" clId="{C0A57B7B-4ECB-47C8-8066-A5B19B539AB5}" dt="2026-01-19T12:09:56.074" v="288" actId="478"/>
          <ac:picMkLst>
            <pc:docMk/>
            <pc:sldMk cId="2784211948" sldId="256"/>
            <ac:picMk id="9" creationId="{C4E1343E-E685-1F8D-D5C1-F0D564EBC4D8}"/>
          </ac:picMkLst>
        </pc:picChg>
        <pc:picChg chg="del mod">
          <ac:chgData name="Anita Davies" userId="d13ffead-e95a-4847-a7a5-3749f985a9dc" providerId="ADAL" clId="{C0A57B7B-4ECB-47C8-8066-A5B19B539AB5}" dt="2026-01-19T12:09:52.161" v="285" actId="478"/>
          <ac:picMkLst>
            <pc:docMk/>
            <pc:sldMk cId="2784211948" sldId="256"/>
            <ac:picMk id="11" creationId="{072766CC-C104-0AFA-D611-FC0EE57D51A8}"/>
          </ac:picMkLst>
        </pc:picChg>
      </pc:sldChg>
      <pc:sldChg chg="addSp delSp modSp mod setBg modClrScheme delDesignElem chgLayout modNotesTx">
        <pc:chgData name="Anita Davies" userId="d13ffead-e95a-4847-a7a5-3749f985a9dc" providerId="ADAL" clId="{C0A57B7B-4ECB-47C8-8066-A5B19B539AB5}" dt="2026-01-19T14:28:59.876" v="6749" actId="20577"/>
        <pc:sldMkLst>
          <pc:docMk/>
          <pc:sldMk cId="2088412215" sldId="257"/>
        </pc:sldMkLst>
        <pc:spChg chg="mod">
          <ac:chgData name="Anita Davies" userId="d13ffead-e95a-4847-a7a5-3749f985a9dc" providerId="ADAL" clId="{C0A57B7B-4ECB-47C8-8066-A5B19B539AB5}" dt="2026-01-19T12:14:33.891" v="389" actId="14100"/>
          <ac:spMkLst>
            <pc:docMk/>
            <pc:sldMk cId="2088412215" sldId="257"/>
            <ac:spMk id="2" creationId="{A5B08F2F-B753-4F4D-9FBA-E13B5D4E63C3}"/>
          </ac:spMkLst>
        </pc:spChg>
        <pc:spChg chg="add del mod">
          <ac:chgData name="Anita Davies" userId="d13ffead-e95a-4847-a7a5-3749f985a9dc" providerId="ADAL" clId="{C0A57B7B-4ECB-47C8-8066-A5B19B539AB5}" dt="2026-01-19T12:14:16.761" v="384" actId="478"/>
          <ac:spMkLst>
            <pc:docMk/>
            <pc:sldMk cId="2088412215" sldId="257"/>
            <ac:spMk id="3" creationId="{0A1381B6-1F79-A8A9-F807-2B82476926AC}"/>
          </ac:spMkLst>
        </pc:spChg>
        <pc:spChg chg="add mod">
          <ac:chgData name="Anita Davies" userId="d13ffead-e95a-4847-a7a5-3749f985a9dc" providerId="ADAL" clId="{C0A57B7B-4ECB-47C8-8066-A5B19B539AB5}" dt="2026-01-19T12:19:33.964" v="566" actId="20577"/>
          <ac:spMkLst>
            <pc:docMk/>
            <pc:sldMk cId="2088412215" sldId="257"/>
            <ac:spMk id="4" creationId="{9B870061-0535-8E07-94D1-1E71E58F2C7A}"/>
          </ac:spMkLst>
        </pc:spChg>
        <pc:spChg chg="add mod">
          <ac:chgData name="Anita Davies" userId="d13ffead-e95a-4847-a7a5-3749f985a9dc" providerId="ADAL" clId="{C0A57B7B-4ECB-47C8-8066-A5B19B539AB5}" dt="2026-01-19T12:21:53.680" v="667" actId="113"/>
          <ac:spMkLst>
            <pc:docMk/>
            <pc:sldMk cId="2088412215" sldId="257"/>
            <ac:spMk id="5" creationId="{A83CE5D4-D63A-9FEF-31C6-4EAD35F0D8B0}"/>
          </ac:spMkLst>
        </pc:spChg>
        <pc:spChg chg="mod">
          <ac:chgData name="Anita Davies" userId="d13ffead-e95a-4847-a7a5-3749f985a9dc" providerId="ADAL" clId="{C0A57B7B-4ECB-47C8-8066-A5B19B539AB5}" dt="2026-01-19T12:14:40.482" v="390" actId="1076"/>
          <ac:spMkLst>
            <pc:docMk/>
            <pc:sldMk cId="2088412215" sldId="257"/>
            <ac:spMk id="6" creationId="{FD13DECB-FD56-A117-4F05-E1E2213F97D7}"/>
          </ac:spMkLst>
        </pc:spChg>
        <pc:spChg chg="add mod">
          <ac:chgData name="Anita Davies" userId="d13ffead-e95a-4847-a7a5-3749f985a9dc" providerId="ADAL" clId="{C0A57B7B-4ECB-47C8-8066-A5B19B539AB5}" dt="2026-01-19T12:23:41.282" v="727" actId="1076"/>
          <ac:spMkLst>
            <pc:docMk/>
            <pc:sldMk cId="2088412215" sldId="257"/>
            <ac:spMk id="7" creationId="{E3F45640-F92F-EDF8-D5EE-EA192E66A403}"/>
          </ac:spMkLst>
        </pc:spChg>
        <pc:spChg chg="add del mod ord">
          <ac:chgData name="Anita Davies" userId="d13ffead-e95a-4847-a7a5-3749f985a9dc" providerId="ADAL" clId="{C0A57B7B-4ECB-47C8-8066-A5B19B539AB5}" dt="2026-01-19T12:30:58.413" v="1273" actId="700"/>
          <ac:spMkLst>
            <pc:docMk/>
            <pc:sldMk cId="2088412215" sldId="257"/>
            <ac:spMk id="8" creationId="{9AA337BE-0CC7-2243-C52E-D4464495EC4F}"/>
          </ac:spMkLst>
        </pc:spChg>
        <pc:spChg chg="add del mod ord">
          <ac:chgData name="Anita Davies" userId="d13ffead-e95a-4847-a7a5-3749f985a9dc" providerId="ADAL" clId="{C0A57B7B-4ECB-47C8-8066-A5B19B539AB5}" dt="2026-01-19T12:30:58.413" v="1273" actId="700"/>
          <ac:spMkLst>
            <pc:docMk/>
            <pc:sldMk cId="2088412215" sldId="257"/>
            <ac:spMk id="9" creationId="{7196E199-9CA2-05A7-0DC3-83188D5D1858}"/>
          </ac:spMkLst>
        </pc:spChg>
        <pc:spChg chg="add del mod ord">
          <ac:chgData name="Anita Davies" userId="d13ffead-e95a-4847-a7a5-3749f985a9dc" providerId="ADAL" clId="{C0A57B7B-4ECB-47C8-8066-A5B19B539AB5}" dt="2026-01-19T12:30:58.413" v="1273" actId="700"/>
          <ac:spMkLst>
            <pc:docMk/>
            <pc:sldMk cId="2088412215" sldId="257"/>
            <ac:spMk id="10" creationId="{A6B52AD5-6C90-C53E-F41C-EA60C1D93973}"/>
          </ac:spMkLst>
        </pc:spChg>
        <pc:spChg chg="add del">
          <ac:chgData name="Anita Davies" userId="d13ffead-e95a-4847-a7a5-3749f985a9dc" providerId="ADAL" clId="{C0A57B7B-4ECB-47C8-8066-A5B19B539AB5}" dt="2026-01-19T12:30:58.413" v="1273" actId="700"/>
          <ac:spMkLst>
            <pc:docMk/>
            <pc:sldMk cId="2088412215" sldId="257"/>
            <ac:spMk id="35" creationId="{19B2EB12-332C-4DCC-9746-30DD4690F95F}"/>
          </ac:spMkLst>
        </pc:spChg>
        <pc:grpChg chg="add del">
          <ac:chgData name="Anita Davies" userId="d13ffead-e95a-4847-a7a5-3749f985a9dc" providerId="ADAL" clId="{C0A57B7B-4ECB-47C8-8066-A5B19B539AB5}" dt="2026-01-19T12:30:58.413" v="1273" actId="700"/>
          <ac:grpSpMkLst>
            <pc:docMk/>
            <pc:sldMk cId="2088412215" sldId="257"/>
            <ac:grpSpMk id="37" creationId="{AFD40B55-BABB-4B33-ADD3-0C2340430678}"/>
          </ac:grpSpMkLst>
        </pc:grpChg>
        <pc:grpChg chg="add del">
          <ac:chgData name="Anita Davies" userId="d13ffead-e95a-4847-a7a5-3749f985a9dc" providerId="ADAL" clId="{C0A57B7B-4ECB-47C8-8066-A5B19B539AB5}" dt="2026-01-19T12:30:58.413" v="1273" actId="700"/>
          <ac:grpSpMkLst>
            <pc:docMk/>
            <pc:sldMk cId="2088412215" sldId="257"/>
            <ac:grpSpMk id="41" creationId="{E616EDA1-F722-4C6A-AD2F-E487C7EBE6BD}"/>
          </ac:grpSpMkLst>
        </pc:grpChg>
        <pc:grpChg chg="add del">
          <ac:chgData name="Anita Davies" userId="d13ffead-e95a-4847-a7a5-3749f985a9dc" providerId="ADAL" clId="{C0A57B7B-4ECB-47C8-8066-A5B19B539AB5}" dt="2026-01-19T12:30:58.413" v="1273" actId="700"/>
          <ac:grpSpMkLst>
            <pc:docMk/>
            <pc:sldMk cId="2088412215" sldId="257"/>
            <ac:grpSpMk id="45" creationId="{718BCC2B-0684-4382-A2D3-C9ADC776876E}"/>
          </ac:grpSpMkLst>
        </pc:grpChg>
        <pc:grpChg chg="add del">
          <ac:chgData name="Anita Davies" userId="d13ffead-e95a-4847-a7a5-3749f985a9dc" providerId="ADAL" clId="{C0A57B7B-4ECB-47C8-8066-A5B19B539AB5}" dt="2026-01-19T12:30:58.413" v="1273" actId="700"/>
          <ac:grpSpMkLst>
            <pc:docMk/>
            <pc:sldMk cId="2088412215" sldId="257"/>
            <ac:grpSpMk id="49" creationId="{B5D0BDB0-2E17-4D86-BEE1-1A1817E04694}"/>
          </ac:grpSpMkLst>
        </pc:grpChg>
        <pc:picChg chg="del">
          <ac:chgData name="Anita Davies" userId="d13ffead-e95a-4847-a7a5-3749f985a9dc" providerId="ADAL" clId="{C0A57B7B-4ECB-47C8-8066-A5B19B539AB5}" dt="2026-01-19T12:14:18.526" v="385" actId="478"/>
          <ac:picMkLst>
            <pc:docMk/>
            <pc:sldMk cId="2088412215" sldId="257"/>
            <ac:picMk id="23" creationId="{E3D99ADA-C0E6-6EB7-08F7-78100992D9D0}"/>
          </ac:picMkLst>
        </pc:picChg>
        <pc:picChg chg="del">
          <ac:chgData name="Anita Davies" userId="d13ffead-e95a-4847-a7a5-3749f985a9dc" providerId="ADAL" clId="{C0A57B7B-4ECB-47C8-8066-A5B19B539AB5}" dt="2026-01-19T12:14:22.481" v="386" actId="478"/>
          <ac:picMkLst>
            <pc:docMk/>
            <pc:sldMk cId="2088412215" sldId="257"/>
            <ac:picMk id="25" creationId="{11F7EC32-FD11-623A-D838-65A21DEE491C}"/>
          </ac:picMkLst>
        </pc:picChg>
        <pc:picChg chg="del">
          <ac:chgData name="Anita Davies" userId="d13ffead-e95a-4847-a7a5-3749f985a9dc" providerId="ADAL" clId="{C0A57B7B-4ECB-47C8-8066-A5B19B539AB5}" dt="2026-01-19T12:14:24.284" v="387" actId="478"/>
          <ac:picMkLst>
            <pc:docMk/>
            <pc:sldMk cId="2088412215" sldId="257"/>
            <ac:picMk id="30" creationId="{EC719DE6-CCFF-10E7-7993-EA317420A843}"/>
          </ac:picMkLst>
        </pc:picChg>
      </pc:sldChg>
      <pc:sldChg chg="del">
        <pc:chgData name="Anita Davies" userId="d13ffead-e95a-4847-a7a5-3749f985a9dc" providerId="ADAL" clId="{C0A57B7B-4ECB-47C8-8066-A5B19B539AB5}" dt="2026-01-19T13:39:39.906" v="4219" actId="2696"/>
        <pc:sldMkLst>
          <pc:docMk/>
          <pc:sldMk cId="3425600029" sldId="258"/>
        </pc:sldMkLst>
      </pc:sldChg>
      <pc:sldChg chg="addSp delSp modSp mod setBg modNotesTx">
        <pc:chgData name="Anita Davies" userId="d13ffead-e95a-4847-a7a5-3749f985a9dc" providerId="ADAL" clId="{C0A57B7B-4ECB-47C8-8066-A5B19B539AB5}" dt="2026-01-19T13:56:43.086" v="5347"/>
        <pc:sldMkLst>
          <pc:docMk/>
          <pc:sldMk cId="2057855604" sldId="259"/>
        </pc:sldMkLst>
        <pc:spChg chg="add mod">
          <ac:chgData name="Anita Davies" userId="d13ffead-e95a-4847-a7a5-3749f985a9dc" providerId="ADAL" clId="{C0A57B7B-4ECB-47C8-8066-A5B19B539AB5}" dt="2026-01-19T12:37:50.474" v="1823" actId="1076"/>
          <ac:spMkLst>
            <pc:docMk/>
            <pc:sldMk cId="2057855604" sldId="259"/>
            <ac:spMk id="3" creationId="{F66E951B-8E49-76E6-2BA3-6983B513EFC7}"/>
          </ac:spMkLst>
        </pc:spChg>
        <pc:spChg chg="mod">
          <ac:chgData name="Anita Davies" userId="d13ffead-e95a-4847-a7a5-3749f985a9dc" providerId="ADAL" clId="{C0A57B7B-4ECB-47C8-8066-A5B19B539AB5}" dt="2026-01-19T12:38:40.974" v="1831" actId="1076"/>
          <ac:spMkLst>
            <pc:docMk/>
            <pc:sldMk cId="2057855604" sldId="259"/>
            <ac:spMk id="4" creationId="{4DF8F7CD-86D5-C561-02D2-B408FD50A542}"/>
          </ac:spMkLst>
        </pc:spChg>
        <pc:spChg chg="del mod">
          <ac:chgData name="Anita Davies" userId="d13ffead-e95a-4847-a7a5-3749f985a9dc" providerId="ADAL" clId="{C0A57B7B-4ECB-47C8-8066-A5B19B539AB5}" dt="2026-01-19T12:37:36.288" v="1820" actId="478"/>
          <ac:spMkLst>
            <pc:docMk/>
            <pc:sldMk cId="2057855604" sldId="259"/>
            <ac:spMk id="5" creationId="{E5AFFDB7-9059-56E9-F7DE-70312A478283}"/>
          </ac:spMkLst>
        </pc:spChg>
        <pc:spChg chg="mod">
          <ac:chgData name="Anita Davies" userId="d13ffead-e95a-4847-a7a5-3749f985a9dc" providerId="ADAL" clId="{C0A57B7B-4ECB-47C8-8066-A5B19B539AB5}" dt="2026-01-19T12:32:35.795" v="1310" actId="1076"/>
          <ac:spMkLst>
            <pc:docMk/>
            <pc:sldMk cId="2057855604" sldId="259"/>
            <ac:spMk id="6" creationId="{4F23EEB4-0A6F-13BD-71EC-15C76828D0C8}"/>
          </ac:spMkLst>
        </pc:spChg>
        <pc:spChg chg="add mod">
          <ac:chgData name="Anita Davies" userId="d13ffead-e95a-4847-a7a5-3749f985a9dc" providerId="ADAL" clId="{C0A57B7B-4ECB-47C8-8066-A5B19B539AB5}" dt="2026-01-19T12:37:27.710" v="1817" actId="1076"/>
          <ac:spMkLst>
            <pc:docMk/>
            <pc:sldMk cId="2057855604" sldId="259"/>
            <ac:spMk id="7" creationId="{CD502169-7B4F-93FA-BC52-85C43DF8548C}"/>
          </ac:spMkLst>
        </pc:spChg>
        <pc:picChg chg="del mod">
          <ac:chgData name="Anita Davies" userId="d13ffead-e95a-4847-a7a5-3749f985a9dc" providerId="ADAL" clId="{C0A57B7B-4ECB-47C8-8066-A5B19B539AB5}" dt="2026-01-19T12:32:52.485" v="1314" actId="478"/>
          <ac:picMkLst>
            <pc:docMk/>
            <pc:sldMk cId="2057855604" sldId="259"/>
            <ac:picMk id="8" creationId="{97921332-6FEE-834C-2653-48ABA5359583}"/>
          </ac:picMkLst>
        </pc:picChg>
      </pc:sldChg>
      <pc:sldChg chg="modSp add mod setBg modNotesTx">
        <pc:chgData name="Anita Davies" userId="d13ffead-e95a-4847-a7a5-3749f985a9dc" providerId="ADAL" clId="{C0A57B7B-4ECB-47C8-8066-A5B19B539AB5}" dt="2026-01-19T20:11:03.867" v="6855" actId="20577"/>
        <pc:sldMkLst>
          <pc:docMk/>
          <pc:sldMk cId="1412331164" sldId="260"/>
        </pc:sldMkLst>
        <pc:spChg chg="mod">
          <ac:chgData name="Anita Davies" userId="d13ffead-e95a-4847-a7a5-3749f985a9dc" providerId="ADAL" clId="{C0A57B7B-4ECB-47C8-8066-A5B19B539AB5}" dt="2026-01-19T20:10:54.672" v="6848" actId="1076"/>
          <ac:spMkLst>
            <pc:docMk/>
            <pc:sldMk cId="1412331164" sldId="260"/>
            <ac:spMk id="3" creationId="{C11E3A8D-9E6B-DA51-2074-0B2491FBB4E4}"/>
          </ac:spMkLst>
        </pc:spChg>
        <pc:spChg chg="mod">
          <ac:chgData name="Anita Davies" userId="d13ffead-e95a-4847-a7a5-3749f985a9dc" providerId="ADAL" clId="{C0A57B7B-4ECB-47C8-8066-A5B19B539AB5}" dt="2026-01-19T13:25:27.112" v="3521" actId="1076"/>
          <ac:spMkLst>
            <pc:docMk/>
            <pc:sldMk cId="1412331164" sldId="260"/>
            <ac:spMk id="4" creationId="{0AC47FC9-E438-7C75-037B-EF3C2EA8DD7C}"/>
          </ac:spMkLst>
        </pc:spChg>
        <pc:spChg chg="mod">
          <ac:chgData name="Anita Davies" userId="d13ffead-e95a-4847-a7a5-3749f985a9dc" providerId="ADAL" clId="{C0A57B7B-4ECB-47C8-8066-A5B19B539AB5}" dt="2026-01-19T12:41:47.007" v="2438" actId="20577"/>
          <ac:spMkLst>
            <pc:docMk/>
            <pc:sldMk cId="1412331164" sldId="260"/>
            <ac:spMk id="6" creationId="{805419A4-DD72-D684-FB28-F40C880A6CDC}"/>
          </ac:spMkLst>
        </pc:spChg>
        <pc:spChg chg="mod">
          <ac:chgData name="Anita Davies" userId="d13ffead-e95a-4847-a7a5-3749f985a9dc" providerId="ADAL" clId="{C0A57B7B-4ECB-47C8-8066-A5B19B539AB5}" dt="2026-01-19T20:11:03.867" v="6855" actId="20577"/>
          <ac:spMkLst>
            <pc:docMk/>
            <pc:sldMk cId="1412331164" sldId="260"/>
            <ac:spMk id="7" creationId="{D4907D4E-F111-9A77-778D-85BBFB1CB73C}"/>
          </ac:spMkLst>
        </pc:spChg>
      </pc:sldChg>
      <pc:sldChg chg="addSp delSp modSp add del mod modClrScheme delDesignElem chgLayout">
        <pc:chgData name="Anita Davies" userId="d13ffead-e95a-4847-a7a5-3749f985a9dc" providerId="ADAL" clId="{C0A57B7B-4ECB-47C8-8066-A5B19B539AB5}" dt="2026-01-19T12:31:51.974" v="1281" actId="47"/>
        <pc:sldMkLst>
          <pc:docMk/>
          <pc:sldMk cId="3064285022" sldId="260"/>
        </pc:sldMkLst>
        <pc:spChg chg="del">
          <ac:chgData name="Anita Davies" userId="d13ffead-e95a-4847-a7a5-3749f985a9dc" providerId="ADAL" clId="{C0A57B7B-4ECB-47C8-8066-A5B19B539AB5}" dt="2026-01-19T12:31:12.955" v="1277" actId="478"/>
          <ac:spMkLst>
            <pc:docMk/>
            <pc:sldMk cId="3064285022" sldId="260"/>
            <ac:spMk id="3" creationId="{30984729-C237-FC00-E988-42956C74F219}"/>
          </ac:spMkLst>
        </pc:spChg>
        <pc:spChg chg="del mod">
          <ac:chgData name="Anita Davies" userId="d13ffead-e95a-4847-a7a5-3749f985a9dc" providerId="ADAL" clId="{C0A57B7B-4ECB-47C8-8066-A5B19B539AB5}" dt="2026-01-19T12:31:10.364" v="1276" actId="478"/>
          <ac:spMkLst>
            <pc:docMk/>
            <pc:sldMk cId="3064285022" sldId="260"/>
            <ac:spMk id="4" creationId="{90305A3C-694F-A4C8-DA3C-E8B0F191181E}"/>
          </ac:spMkLst>
        </pc:spChg>
        <pc:spChg chg="add del mod">
          <ac:chgData name="Anita Davies" userId="d13ffead-e95a-4847-a7a5-3749f985a9dc" providerId="ADAL" clId="{C0A57B7B-4ECB-47C8-8066-A5B19B539AB5}" dt="2026-01-19T12:31:18.305" v="1278" actId="478"/>
          <ac:spMkLst>
            <pc:docMk/>
            <pc:sldMk cId="3064285022" sldId="260"/>
            <ac:spMk id="5" creationId="{D2A41953-24E8-7FBC-2417-7919C3F3D14D}"/>
          </ac:spMkLst>
        </pc:spChg>
        <pc:spChg chg="add del mod">
          <ac:chgData name="Anita Davies" userId="d13ffead-e95a-4847-a7a5-3749f985a9dc" providerId="ADAL" clId="{C0A57B7B-4ECB-47C8-8066-A5B19B539AB5}" dt="2026-01-19T12:31:35.676" v="1280"/>
          <ac:spMkLst>
            <pc:docMk/>
            <pc:sldMk cId="3064285022" sldId="260"/>
            <ac:spMk id="6" creationId="{9A8EA34E-B1C6-0549-B8BC-9CA99840EA95}"/>
          </ac:spMkLst>
        </pc:spChg>
        <pc:spChg chg="add mod">
          <ac:chgData name="Anita Davies" userId="d13ffead-e95a-4847-a7a5-3749f985a9dc" providerId="ADAL" clId="{C0A57B7B-4ECB-47C8-8066-A5B19B539AB5}" dt="2026-01-19T12:31:28.818" v="1279" actId="700"/>
          <ac:spMkLst>
            <pc:docMk/>
            <pc:sldMk cId="3064285022" sldId="260"/>
            <ac:spMk id="7" creationId="{9F08784C-C843-72EB-5BF7-0A87C74452E0}"/>
          </ac:spMkLst>
        </pc:spChg>
        <pc:spChg chg="add mod">
          <ac:chgData name="Anita Davies" userId="d13ffead-e95a-4847-a7a5-3749f985a9dc" providerId="ADAL" clId="{C0A57B7B-4ECB-47C8-8066-A5B19B539AB5}" dt="2026-01-19T12:31:28.818" v="1279" actId="700"/>
          <ac:spMkLst>
            <pc:docMk/>
            <pc:sldMk cId="3064285022" sldId="260"/>
            <ac:spMk id="8" creationId="{A074142C-A685-B109-26FC-47235E20F828}"/>
          </ac:spMkLst>
        </pc:spChg>
        <pc:spChg chg="add mod">
          <ac:chgData name="Anita Davies" userId="d13ffead-e95a-4847-a7a5-3749f985a9dc" providerId="ADAL" clId="{C0A57B7B-4ECB-47C8-8066-A5B19B539AB5}" dt="2026-01-19T12:31:35.676" v="1280"/>
          <ac:spMkLst>
            <pc:docMk/>
            <pc:sldMk cId="3064285022" sldId="260"/>
            <ac:spMk id="9" creationId="{D50CC541-BC97-E1F6-D7EC-81BCD63C8A11}"/>
          </ac:spMkLst>
        </pc:spChg>
        <pc:spChg chg="del">
          <ac:chgData name="Anita Davies" userId="d13ffead-e95a-4847-a7a5-3749f985a9dc" providerId="ADAL" clId="{C0A57B7B-4ECB-47C8-8066-A5B19B539AB5}" dt="2026-01-19T12:31:28.818" v="1279" actId="700"/>
          <ac:spMkLst>
            <pc:docMk/>
            <pc:sldMk cId="3064285022" sldId="260"/>
            <ac:spMk id="14" creationId="{4C4C4553-3938-0ABF-C8E8-AB7812608B37}"/>
          </ac:spMkLst>
        </pc:spChg>
        <pc:spChg chg="del">
          <ac:chgData name="Anita Davies" userId="d13ffead-e95a-4847-a7a5-3749f985a9dc" providerId="ADAL" clId="{C0A57B7B-4ECB-47C8-8066-A5B19B539AB5}" dt="2026-01-19T12:31:28.818" v="1279" actId="700"/>
          <ac:spMkLst>
            <pc:docMk/>
            <pc:sldMk cId="3064285022" sldId="260"/>
            <ac:spMk id="20" creationId="{17A8089F-219C-36CC-921F-0B525ACCDD4E}"/>
          </ac:spMkLst>
        </pc:spChg>
        <pc:grpChg chg="del">
          <ac:chgData name="Anita Davies" userId="d13ffead-e95a-4847-a7a5-3749f985a9dc" providerId="ADAL" clId="{C0A57B7B-4ECB-47C8-8066-A5B19B539AB5}" dt="2026-01-19T12:31:28.818" v="1279" actId="700"/>
          <ac:grpSpMkLst>
            <pc:docMk/>
            <pc:sldMk cId="3064285022" sldId="260"/>
            <ac:grpSpMk id="16" creationId="{07BC376A-72FF-FE1C-4AB2-8C76F0217A40}"/>
          </ac:grpSpMkLst>
        </pc:grpChg>
      </pc:sldChg>
      <pc:sldChg chg="modSp add mod setBg modNotesTx">
        <pc:chgData name="Anita Davies" userId="d13ffead-e95a-4847-a7a5-3749f985a9dc" providerId="ADAL" clId="{C0A57B7B-4ECB-47C8-8066-A5B19B539AB5}" dt="2026-01-19T13:56:43.086" v="5347"/>
        <pc:sldMkLst>
          <pc:docMk/>
          <pc:sldMk cId="906125934" sldId="261"/>
        </pc:sldMkLst>
        <pc:spChg chg="mod">
          <ac:chgData name="Anita Davies" userId="d13ffead-e95a-4847-a7a5-3749f985a9dc" providerId="ADAL" clId="{C0A57B7B-4ECB-47C8-8066-A5B19B539AB5}" dt="2026-01-19T13:34:40.764" v="4035" actId="20577"/>
          <ac:spMkLst>
            <pc:docMk/>
            <pc:sldMk cId="906125934" sldId="261"/>
            <ac:spMk id="3" creationId="{534AB3F3-C1B9-BBB8-5539-16179AF999AF}"/>
          </ac:spMkLst>
        </pc:spChg>
        <pc:spChg chg="mod">
          <ac:chgData name="Anita Davies" userId="d13ffead-e95a-4847-a7a5-3749f985a9dc" providerId="ADAL" clId="{C0A57B7B-4ECB-47C8-8066-A5B19B539AB5}" dt="2026-01-19T13:44:34.105" v="4432" actId="20577"/>
          <ac:spMkLst>
            <pc:docMk/>
            <pc:sldMk cId="906125934" sldId="261"/>
            <ac:spMk id="4" creationId="{F81FB3BF-6DC6-1F4E-292E-DC08D44FC7B8}"/>
          </ac:spMkLst>
        </pc:spChg>
        <pc:spChg chg="mod">
          <ac:chgData name="Anita Davies" userId="d13ffead-e95a-4847-a7a5-3749f985a9dc" providerId="ADAL" clId="{C0A57B7B-4ECB-47C8-8066-A5B19B539AB5}" dt="2026-01-19T13:30:01.578" v="3573" actId="1076"/>
          <ac:spMkLst>
            <pc:docMk/>
            <pc:sldMk cId="906125934" sldId="261"/>
            <ac:spMk id="6" creationId="{B04DAF89-FAF6-1F39-FA4B-56DFC4ED3C51}"/>
          </ac:spMkLst>
        </pc:spChg>
        <pc:spChg chg="mod">
          <ac:chgData name="Anita Davies" userId="d13ffead-e95a-4847-a7a5-3749f985a9dc" providerId="ADAL" clId="{C0A57B7B-4ECB-47C8-8066-A5B19B539AB5}" dt="2026-01-19T13:36:46.387" v="4218" actId="1076"/>
          <ac:spMkLst>
            <pc:docMk/>
            <pc:sldMk cId="906125934" sldId="261"/>
            <ac:spMk id="7" creationId="{DE020F81-C3F5-5942-E98C-1D1747A534FF}"/>
          </ac:spMkLst>
        </pc:spChg>
      </pc:sldChg>
      <pc:sldChg chg="modSp add mod setBg modNotesTx">
        <pc:chgData name="Anita Davies" userId="d13ffead-e95a-4847-a7a5-3749f985a9dc" providerId="ADAL" clId="{C0A57B7B-4ECB-47C8-8066-A5B19B539AB5}" dt="2026-01-19T18:14:50.114" v="6787" actId="20577"/>
        <pc:sldMkLst>
          <pc:docMk/>
          <pc:sldMk cId="1216175284" sldId="262"/>
        </pc:sldMkLst>
        <pc:spChg chg="mod">
          <ac:chgData name="Anita Davies" userId="d13ffead-e95a-4847-a7a5-3749f985a9dc" providerId="ADAL" clId="{C0A57B7B-4ECB-47C8-8066-A5B19B539AB5}" dt="2026-01-19T18:14:50.114" v="6787" actId="20577"/>
          <ac:spMkLst>
            <pc:docMk/>
            <pc:sldMk cId="1216175284" sldId="262"/>
            <ac:spMk id="3" creationId="{68ABFFE9-433D-0FBF-A1E2-F130C513B558}"/>
          </ac:spMkLst>
        </pc:spChg>
        <pc:spChg chg="mod">
          <ac:chgData name="Anita Davies" userId="d13ffead-e95a-4847-a7a5-3749f985a9dc" providerId="ADAL" clId="{C0A57B7B-4ECB-47C8-8066-A5B19B539AB5}" dt="2026-01-19T13:54:44.009" v="5298" actId="20577"/>
          <ac:spMkLst>
            <pc:docMk/>
            <pc:sldMk cId="1216175284" sldId="262"/>
            <ac:spMk id="4" creationId="{EAADD327-4B7F-8EE1-63D9-93FD76932D76}"/>
          </ac:spMkLst>
        </pc:spChg>
        <pc:spChg chg="mod">
          <ac:chgData name="Anita Davies" userId="d13ffead-e95a-4847-a7a5-3749f985a9dc" providerId="ADAL" clId="{C0A57B7B-4ECB-47C8-8066-A5B19B539AB5}" dt="2026-01-19T13:48:19.766" v="4447" actId="20577"/>
          <ac:spMkLst>
            <pc:docMk/>
            <pc:sldMk cId="1216175284" sldId="262"/>
            <ac:spMk id="6" creationId="{D5915B71-17F1-9A5E-3300-3C36A7204FCA}"/>
          </ac:spMkLst>
        </pc:spChg>
        <pc:spChg chg="mod">
          <ac:chgData name="Anita Davies" userId="d13ffead-e95a-4847-a7a5-3749f985a9dc" providerId="ADAL" clId="{C0A57B7B-4ECB-47C8-8066-A5B19B539AB5}" dt="2026-01-19T13:49:48.111" v="4606" actId="20577"/>
          <ac:spMkLst>
            <pc:docMk/>
            <pc:sldMk cId="1216175284" sldId="262"/>
            <ac:spMk id="7" creationId="{4EE3265B-BA08-00E2-883B-6A70B5C75D4D}"/>
          </ac:spMkLst>
        </pc:spChg>
      </pc:sldChg>
      <pc:sldChg chg="addSp delSp modSp add del mod setBg modClrScheme delDesignElem chgLayout">
        <pc:chgData name="Anita Davies" userId="d13ffead-e95a-4847-a7a5-3749f985a9dc" providerId="ADAL" clId="{C0A57B7B-4ECB-47C8-8066-A5B19B539AB5}" dt="2026-01-19T14:09:44.592" v="6049" actId="2696"/>
        <pc:sldMkLst>
          <pc:docMk/>
          <pc:sldMk cId="3917644062" sldId="263"/>
        </pc:sldMkLst>
        <pc:spChg chg="add del mod ord">
          <ac:chgData name="Anita Davies" userId="d13ffead-e95a-4847-a7a5-3749f985a9dc" providerId="ADAL" clId="{C0A57B7B-4ECB-47C8-8066-A5B19B539AB5}" dt="2026-01-19T13:55:43.828" v="5342" actId="700"/>
          <ac:spMkLst>
            <pc:docMk/>
            <pc:sldMk cId="3917644062" sldId="263"/>
            <ac:spMk id="5" creationId="{80F48DEA-2409-881E-C58C-DFCBA357FA08}"/>
          </ac:spMkLst>
        </pc:spChg>
        <pc:spChg chg="mod">
          <ac:chgData name="Anita Davies" userId="d13ffead-e95a-4847-a7a5-3749f985a9dc" providerId="ADAL" clId="{C0A57B7B-4ECB-47C8-8066-A5B19B539AB5}" dt="2026-01-19T13:55:04.054" v="5338" actId="20577"/>
          <ac:spMkLst>
            <pc:docMk/>
            <pc:sldMk cId="3917644062" sldId="263"/>
            <ac:spMk id="6" creationId="{9034271A-F1C1-7069-FB79-DE81F4A80964}"/>
          </ac:spMkLst>
        </pc:spChg>
        <pc:spChg chg="add del mod ord">
          <ac:chgData name="Anita Davies" userId="d13ffead-e95a-4847-a7a5-3749f985a9dc" providerId="ADAL" clId="{C0A57B7B-4ECB-47C8-8066-A5B19B539AB5}" dt="2026-01-19T13:55:43.828" v="5342" actId="700"/>
          <ac:spMkLst>
            <pc:docMk/>
            <pc:sldMk cId="3917644062" sldId="263"/>
            <ac:spMk id="8" creationId="{B750A861-A036-1F1A-F5A0-36B4FEDE2475}"/>
          </ac:spMkLst>
        </pc:spChg>
        <pc:spChg chg="add del mod ord">
          <ac:chgData name="Anita Davies" userId="d13ffead-e95a-4847-a7a5-3749f985a9dc" providerId="ADAL" clId="{C0A57B7B-4ECB-47C8-8066-A5B19B539AB5}" dt="2026-01-19T13:55:43.828" v="5342" actId="700"/>
          <ac:spMkLst>
            <pc:docMk/>
            <pc:sldMk cId="3917644062" sldId="263"/>
            <ac:spMk id="9" creationId="{A0F16327-B13F-B1A1-A2A8-D4A3966F0F54}"/>
          </ac:spMkLst>
        </pc:spChg>
        <pc:spChg chg="add del">
          <ac:chgData name="Anita Davies" userId="d13ffead-e95a-4847-a7a5-3749f985a9dc" providerId="ADAL" clId="{C0A57B7B-4ECB-47C8-8066-A5B19B539AB5}" dt="2026-01-19T13:55:37.266" v="5341" actId="478"/>
          <ac:spMkLst>
            <pc:docMk/>
            <pc:sldMk cId="3917644062" sldId="263"/>
            <ac:spMk id="28" creationId="{0E2C6ACA-C1A2-48A7-9EC3-27F7CC3897B9}"/>
          </ac:spMkLst>
        </pc:spChg>
        <pc:spChg chg="add del">
          <ac:chgData name="Anita Davies" userId="d13ffead-e95a-4847-a7a5-3749f985a9dc" providerId="ADAL" clId="{C0A57B7B-4ECB-47C8-8066-A5B19B539AB5}" dt="2026-01-19T13:55:43.828" v="5342" actId="700"/>
          <ac:spMkLst>
            <pc:docMk/>
            <pc:sldMk cId="3917644062" sldId="263"/>
            <ac:spMk id="35" creationId="{AC1563AB-6A60-26FC-458E-068F9F03093E}"/>
          </ac:spMkLst>
        </pc:spChg>
        <pc:grpChg chg="add del">
          <ac:chgData name="Anita Davies" userId="d13ffead-e95a-4847-a7a5-3749f985a9dc" providerId="ADAL" clId="{C0A57B7B-4ECB-47C8-8066-A5B19B539AB5}" dt="2026-01-19T13:55:43.828" v="5342" actId="700"/>
          <ac:grpSpMkLst>
            <pc:docMk/>
            <pc:sldMk cId="3917644062" sldId="263"/>
            <ac:grpSpMk id="37" creationId="{5F57BBC7-2F7F-5CB3-75A6-C46E29E1C203}"/>
          </ac:grpSpMkLst>
        </pc:grpChg>
        <pc:grpChg chg="add del">
          <ac:chgData name="Anita Davies" userId="d13ffead-e95a-4847-a7a5-3749f985a9dc" providerId="ADAL" clId="{C0A57B7B-4ECB-47C8-8066-A5B19B539AB5}" dt="2026-01-19T13:55:43.828" v="5342" actId="700"/>
          <ac:grpSpMkLst>
            <pc:docMk/>
            <pc:sldMk cId="3917644062" sldId="263"/>
            <ac:grpSpMk id="41" creationId="{05BEBC54-176F-DAF3-2F65-24C7659231BC}"/>
          </ac:grpSpMkLst>
        </pc:grpChg>
        <pc:grpChg chg="add del">
          <ac:chgData name="Anita Davies" userId="d13ffead-e95a-4847-a7a5-3749f985a9dc" providerId="ADAL" clId="{C0A57B7B-4ECB-47C8-8066-A5B19B539AB5}" dt="2026-01-19T13:55:43.828" v="5342" actId="700"/>
          <ac:grpSpMkLst>
            <pc:docMk/>
            <pc:sldMk cId="3917644062" sldId="263"/>
            <ac:grpSpMk id="45" creationId="{B1DA8984-A183-D998-37AD-13BF3F25F301}"/>
          </ac:grpSpMkLst>
        </pc:grpChg>
        <pc:grpChg chg="add del">
          <ac:chgData name="Anita Davies" userId="d13ffead-e95a-4847-a7a5-3749f985a9dc" providerId="ADAL" clId="{C0A57B7B-4ECB-47C8-8066-A5B19B539AB5}" dt="2026-01-19T13:55:43.828" v="5342" actId="700"/>
          <ac:grpSpMkLst>
            <pc:docMk/>
            <pc:sldMk cId="3917644062" sldId="263"/>
            <ac:grpSpMk id="49" creationId="{38853F94-06C7-6329-4458-C53220561622}"/>
          </ac:grpSpMkLst>
        </pc:grpChg>
      </pc:sldChg>
      <pc:sldChg chg="addSp delSp modSp new mod setBg modClrScheme chgLayout modNotesTx">
        <pc:chgData name="Anita Davies" userId="d13ffead-e95a-4847-a7a5-3749f985a9dc" providerId="ADAL" clId="{C0A57B7B-4ECB-47C8-8066-A5B19B539AB5}" dt="2026-01-19T14:09:11.293" v="6048" actId="20577"/>
        <pc:sldMkLst>
          <pc:docMk/>
          <pc:sldMk cId="3614349584" sldId="264"/>
        </pc:sldMkLst>
        <pc:spChg chg="add del mod">
          <ac:chgData name="Anita Davies" userId="d13ffead-e95a-4847-a7a5-3749f985a9dc" providerId="ADAL" clId="{C0A57B7B-4ECB-47C8-8066-A5B19B539AB5}" dt="2026-01-19T13:56:09.073" v="5345" actId="700"/>
          <ac:spMkLst>
            <pc:docMk/>
            <pc:sldMk cId="3614349584" sldId="264"/>
            <ac:spMk id="2" creationId="{0E7DB1F0-8A88-F53E-2BC2-EB06AB4BB25D}"/>
          </ac:spMkLst>
        </pc:spChg>
        <pc:spChg chg="add del mod">
          <ac:chgData name="Anita Davies" userId="d13ffead-e95a-4847-a7a5-3749f985a9dc" providerId="ADAL" clId="{C0A57B7B-4ECB-47C8-8066-A5B19B539AB5}" dt="2026-01-19T13:56:09.073" v="5345" actId="700"/>
          <ac:spMkLst>
            <pc:docMk/>
            <pc:sldMk cId="3614349584" sldId="264"/>
            <ac:spMk id="3" creationId="{5FE827DC-AEE0-C18C-B855-859F2B853B4F}"/>
          </ac:spMkLst>
        </pc:spChg>
        <pc:spChg chg="add del mod">
          <ac:chgData name="Anita Davies" userId="d13ffead-e95a-4847-a7a5-3749f985a9dc" providerId="ADAL" clId="{C0A57B7B-4ECB-47C8-8066-A5B19B539AB5}" dt="2026-01-19T13:56:09.073" v="5345" actId="700"/>
          <ac:spMkLst>
            <pc:docMk/>
            <pc:sldMk cId="3614349584" sldId="264"/>
            <ac:spMk id="4" creationId="{CA720809-3264-F851-F857-90ABF5E5AD2A}"/>
          </ac:spMkLst>
        </pc:spChg>
        <pc:spChg chg="add del mod">
          <ac:chgData name="Anita Davies" userId="d13ffead-e95a-4847-a7a5-3749f985a9dc" providerId="ADAL" clId="{C0A57B7B-4ECB-47C8-8066-A5B19B539AB5}" dt="2026-01-19T14:00:34.360" v="5415"/>
          <ac:spMkLst>
            <pc:docMk/>
            <pc:sldMk cId="3614349584" sldId="264"/>
            <ac:spMk id="5" creationId="{3723200D-D6EE-6A9B-B6EF-A59D212AA286}"/>
          </ac:spMkLst>
        </pc:spChg>
        <pc:spChg chg="add mod">
          <ac:chgData name="Anita Davies" userId="d13ffead-e95a-4847-a7a5-3749f985a9dc" providerId="ADAL" clId="{C0A57B7B-4ECB-47C8-8066-A5B19B539AB5}" dt="2026-01-19T14:01:18.761" v="5426" actId="1076"/>
          <ac:spMkLst>
            <pc:docMk/>
            <pc:sldMk cId="3614349584" sldId="264"/>
            <ac:spMk id="6" creationId="{7B7C0805-02B0-8D7F-76A3-C89155182D95}"/>
          </ac:spMkLst>
        </pc:spChg>
        <pc:spChg chg="add mod">
          <ac:chgData name="Anita Davies" userId="d13ffead-e95a-4847-a7a5-3749f985a9dc" providerId="ADAL" clId="{C0A57B7B-4ECB-47C8-8066-A5B19B539AB5}" dt="2026-01-19T14:01:21.586" v="5427" actId="1076"/>
          <ac:spMkLst>
            <pc:docMk/>
            <pc:sldMk cId="3614349584" sldId="264"/>
            <ac:spMk id="7" creationId="{0D2CCA62-050A-7D83-27BF-F07E591B2868}"/>
          </ac:spMkLst>
        </pc:spChg>
        <pc:spChg chg="add mod">
          <ac:chgData name="Anita Davies" userId="d13ffead-e95a-4847-a7a5-3749f985a9dc" providerId="ADAL" clId="{C0A57B7B-4ECB-47C8-8066-A5B19B539AB5}" dt="2026-01-19T14:07:41.020" v="5662" actId="207"/>
          <ac:spMkLst>
            <pc:docMk/>
            <pc:sldMk cId="3614349584" sldId="264"/>
            <ac:spMk id="8" creationId="{A4AF4A3A-4BFC-9754-E07F-35D5D251EB92}"/>
          </ac:spMkLst>
        </pc:spChg>
        <pc:spChg chg="add mod">
          <ac:chgData name="Anita Davies" userId="d13ffead-e95a-4847-a7a5-3749f985a9dc" providerId="ADAL" clId="{C0A57B7B-4ECB-47C8-8066-A5B19B539AB5}" dt="2026-01-19T14:01:34.990" v="5429"/>
          <ac:spMkLst>
            <pc:docMk/>
            <pc:sldMk cId="3614349584" sldId="264"/>
            <ac:spMk id="9" creationId="{CE45D3F5-6FFF-9835-A089-CF2C184AA6C8}"/>
          </ac:spMkLst>
        </pc:spChg>
        <pc:spChg chg="add mod">
          <ac:chgData name="Anita Davies" userId="d13ffead-e95a-4847-a7a5-3749f985a9dc" providerId="ADAL" clId="{C0A57B7B-4ECB-47C8-8066-A5B19B539AB5}" dt="2026-01-19T14:07:45.875" v="5663" actId="207"/>
          <ac:spMkLst>
            <pc:docMk/>
            <pc:sldMk cId="3614349584" sldId="264"/>
            <ac:spMk id="10" creationId="{816817DD-B80A-CE92-6271-9351D90895B3}"/>
          </ac:spMkLst>
        </pc:spChg>
      </pc:sldChg>
      <pc:sldChg chg="delSp modSp add mod modNotesTx">
        <pc:chgData name="Anita Davies" userId="d13ffead-e95a-4847-a7a5-3749f985a9dc" providerId="ADAL" clId="{C0A57B7B-4ECB-47C8-8066-A5B19B539AB5}" dt="2026-01-19T14:12:56.596" v="6733" actId="20577"/>
        <pc:sldMkLst>
          <pc:docMk/>
          <pc:sldMk cId="2015278553" sldId="265"/>
        </pc:sldMkLst>
        <pc:spChg chg="mod">
          <ac:chgData name="Anita Davies" userId="d13ffead-e95a-4847-a7a5-3749f985a9dc" providerId="ADAL" clId="{C0A57B7B-4ECB-47C8-8066-A5B19B539AB5}" dt="2026-01-19T14:10:06.584" v="6107" actId="20577"/>
          <ac:spMkLst>
            <pc:docMk/>
            <pc:sldMk cId="2015278553" sldId="265"/>
            <ac:spMk id="7" creationId="{855E2386-3648-4266-9570-6B6AFDCD269D}"/>
          </ac:spMkLst>
        </pc:spChg>
        <pc:spChg chg="mod">
          <ac:chgData name="Anita Davies" userId="d13ffead-e95a-4847-a7a5-3749f985a9dc" providerId="ADAL" clId="{C0A57B7B-4ECB-47C8-8066-A5B19B539AB5}" dt="2026-01-19T14:11:17.784" v="6252" actId="1076"/>
          <ac:spMkLst>
            <pc:docMk/>
            <pc:sldMk cId="2015278553" sldId="265"/>
            <ac:spMk id="8" creationId="{26CCCA26-A25E-40DE-9B95-8632E8A150FD}"/>
          </ac:spMkLst>
        </pc:spChg>
        <pc:spChg chg="del">
          <ac:chgData name="Anita Davies" userId="d13ffead-e95a-4847-a7a5-3749f985a9dc" providerId="ADAL" clId="{C0A57B7B-4ECB-47C8-8066-A5B19B539AB5}" dt="2026-01-19T14:10:10.896" v="6108" actId="478"/>
          <ac:spMkLst>
            <pc:docMk/>
            <pc:sldMk cId="2015278553" sldId="265"/>
            <ac:spMk id="10" creationId="{F0FD1404-99F3-6825-8942-B9EAAB6630F9}"/>
          </ac:spMkLst>
        </pc:spChg>
      </pc:sldChg>
      <pc:sldChg chg="new del">
        <pc:chgData name="Anita Davies" userId="d13ffead-e95a-4847-a7a5-3749f985a9dc" providerId="ADAL" clId="{C0A57B7B-4ECB-47C8-8066-A5B19B539AB5}" dt="2026-01-19T21:27:33.174" v="6857" actId="2696"/>
        <pc:sldMkLst>
          <pc:docMk/>
          <pc:sldMk cId="3055498877" sldId="266"/>
        </pc:sldMkLst>
      </pc:sldChg>
      <pc:sldMasterChg chg="setBg modSldLayout">
        <pc:chgData name="Anita Davies" userId="d13ffead-e95a-4847-a7a5-3749f985a9dc" providerId="ADAL" clId="{C0A57B7B-4ECB-47C8-8066-A5B19B539AB5}" dt="2026-01-19T13:56:43.086" v="5347"/>
        <pc:sldMasterMkLst>
          <pc:docMk/>
          <pc:sldMasterMk cId="3442245862" sldId="2147483660"/>
        </pc:sldMasterMkLst>
        <pc:sldLayoutChg chg="setBg">
          <pc:chgData name="Anita Davies" userId="d13ffead-e95a-4847-a7a5-3749f985a9dc" providerId="ADAL" clId="{C0A57B7B-4ECB-47C8-8066-A5B19B539AB5}" dt="2026-01-19T13:56:43.086" v="5347"/>
          <pc:sldLayoutMkLst>
            <pc:docMk/>
            <pc:sldMasterMk cId="3442245862" sldId="2147483660"/>
            <pc:sldLayoutMk cId="2826547078" sldId="2147483661"/>
          </pc:sldLayoutMkLst>
        </pc:sldLayoutChg>
        <pc:sldLayoutChg chg="setBg">
          <pc:chgData name="Anita Davies" userId="d13ffead-e95a-4847-a7a5-3749f985a9dc" providerId="ADAL" clId="{C0A57B7B-4ECB-47C8-8066-A5B19B539AB5}" dt="2026-01-19T13:56:43.086" v="5347"/>
          <pc:sldLayoutMkLst>
            <pc:docMk/>
            <pc:sldMasterMk cId="3442245862" sldId="2147483660"/>
            <pc:sldLayoutMk cId="2476791426" sldId="2147483662"/>
          </pc:sldLayoutMkLst>
        </pc:sldLayoutChg>
        <pc:sldLayoutChg chg="setBg">
          <pc:chgData name="Anita Davies" userId="d13ffead-e95a-4847-a7a5-3749f985a9dc" providerId="ADAL" clId="{C0A57B7B-4ECB-47C8-8066-A5B19B539AB5}" dt="2026-01-19T13:56:43.086" v="5347"/>
          <pc:sldLayoutMkLst>
            <pc:docMk/>
            <pc:sldMasterMk cId="3442245862" sldId="2147483660"/>
            <pc:sldLayoutMk cId="922583590" sldId="2147483663"/>
          </pc:sldLayoutMkLst>
        </pc:sldLayoutChg>
        <pc:sldLayoutChg chg="setBg">
          <pc:chgData name="Anita Davies" userId="d13ffead-e95a-4847-a7a5-3749f985a9dc" providerId="ADAL" clId="{C0A57B7B-4ECB-47C8-8066-A5B19B539AB5}" dt="2026-01-19T13:56:43.086" v="5347"/>
          <pc:sldLayoutMkLst>
            <pc:docMk/>
            <pc:sldMasterMk cId="3442245862" sldId="2147483660"/>
            <pc:sldLayoutMk cId="806876312" sldId="2147483664"/>
          </pc:sldLayoutMkLst>
        </pc:sldLayoutChg>
        <pc:sldLayoutChg chg="setBg">
          <pc:chgData name="Anita Davies" userId="d13ffead-e95a-4847-a7a5-3749f985a9dc" providerId="ADAL" clId="{C0A57B7B-4ECB-47C8-8066-A5B19B539AB5}" dt="2026-01-19T13:56:43.086" v="5347"/>
          <pc:sldLayoutMkLst>
            <pc:docMk/>
            <pc:sldMasterMk cId="3442245862" sldId="2147483660"/>
            <pc:sldLayoutMk cId="1262779995" sldId="2147483665"/>
          </pc:sldLayoutMkLst>
        </pc:sldLayoutChg>
        <pc:sldLayoutChg chg="setBg">
          <pc:chgData name="Anita Davies" userId="d13ffead-e95a-4847-a7a5-3749f985a9dc" providerId="ADAL" clId="{C0A57B7B-4ECB-47C8-8066-A5B19B539AB5}" dt="2026-01-19T13:56:43.086" v="5347"/>
          <pc:sldLayoutMkLst>
            <pc:docMk/>
            <pc:sldMasterMk cId="3442245862" sldId="2147483660"/>
            <pc:sldLayoutMk cId="4054799707" sldId="2147483666"/>
          </pc:sldLayoutMkLst>
        </pc:sldLayoutChg>
        <pc:sldLayoutChg chg="setBg">
          <pc:chgData name="Anita Davies" userId="d13ffead-e95a-4847-a7a5-3749f985a9dc" providerId="ADAL" clId="{C0A57B7B-4ECB-47C8-8066-A5B19B539AB5}" dt="2026-01-19T13:56:43.086" v="5347"/>
          <pc:sldLayoutMkLst>
            <pc:docMk/>
            <pc:sldMasterMk cId="3442245862" sldId="2147483660"/>
            <pc:sldLayoutMk cId="2600686720" sldId="2147483667"/>
          </pc:sldLayoutMkLst>
        </pc:sldLayoutChg>
        <pc:sldLayoutChg chg="setBg">
          <pc:chgData name="Anita Davies" userId="d13ffead-e95a-4847-a7a5-3749f985a9dc" providerId="ADAL" clId="{C0A57B7B-4ECB-47C8-8066-A5B19B539AB5}" dt="2026-01-19T13:56:43.086" v="5347"/>
          <pc:sldLayoutMkLst>
            <pc:docMk/>
            <pc:sldMasterMk cId="3442245862" sldId="2147483660"/>
            <pc:sldLayoutMk cId="3413045729" sldId="2147483668"/>
          </pc:sldLayoutMkLst>
        </pc:sldLayoutChg>
        <pc:sldLayoutChg chg="setBg">
          <pc:chgData name="Anita Davies" userId="d13ffead-e95a-4847-a7a5-3749f985a9dc" providerId="ADAL" clId="{C0A57B7B-4ECB-47C8-8066-A5B19B539AB5}" dt="2026-01-19T13:56:43.086" v="5347"/>
          <pc:sldLayoutMkLst>
            <pc:docMk/>
            <pc:sldMasterMk cId="3442245862" sldId="2147483660"/>
            <pc:sldLayoutMk cId="2854674879" sldId="2147483669"/>
          </pc:sldLayoutMkLst>
        </pc:sldLayoutChg>
        <pc:sldLayoutChg chg="setBg">
          <pc:chgData name="Anita Davies" userId="d13ffead-e95a-4847-a7a5-3749f985a9dc" providerId="ADAL" clId="{C0A57B7B-4ECB-47C8-8066-A5B19B539AB5}" dt="2026-01-19T13:56:43.086" v="5347"/>
          <pc:sldLayoutMkLst>
            <pc:docMk/>
            <pc:sldMasterMk cId="3442245862" sldId="2147483660"/>
            <pc:sldLayoutMk cId="1690051458" sldId="2147483670"/>
          </pc:sldLayoutMkLst>
        </pc:sldLayoutChg>
        <pc:sldLayoutChg chg="setBg">
          <pc:chgData name="Anita Davies" userId="d13ffead-e95a-4847-a7a5-3749f985a9dc" providerId="ADAL" clId="{C0A57B7B-4ECB-47C8-8066-A5B19B539AB5}" dt="2026-01-19T13:56:43.086" v="5347"/>
          <pc:sldLayoutMkLst>
            <pc:docMk/>
            <pc:sldMasterMk cId="3442245862" sldId="2147483660"/>
            <pc:sldLayoutMk cId="1840532289" sldId="2147483671"/>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9901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99012"/>
          </a:xfrm>
          <a:prstGeom prst="rect">
            <a:avLst/>
          </a:prstGeom>
        </p:spPr>
        <p:txBody>
          <a:bodyPr vert="horz" lIns="91440" tIns="45720" rIns="91440" bIns="45720" rtlCol="0"/>
          <a:lstStyle>
            <a:lvl1pPr algn="r">
              <a:defRPr sz="1200"/>
            </a:lvl1pPr>
          </a:lstStyle>
          <a:p>
            <a:fld id="{88BB54AF-D9C8-4B43-9DFA-3A5BB678EA9A}" type="datetimeFigureOut">
              <a:rPr lang="en-GB" smtClean="0"/>
              <a:t>19/01/2026</a:t>
            </a:fld>
            <a:endParaRPr lang="en-GB"/>
          </a:p>
        </p:txBody>
      </p:sp>
      <p:sp>
        <p:nvSpPr>
          <p:cNvPr id="4" name="Slide Image Placeholder 3"/>
          <p:cNvSpPr>
            <a:spLocks noGrp="1" noRot="1" noChangeAspect="1"/>
          </p:cNvSpPr>
          <p:nvPr>
            <p:ph type="sldImg" idx="2"/>
          </p:nvPr>
        </p:nvSpPr>
        <p:spPr>
          <a:xfrm>
            <a:off x="444500" y="1243013"/>
            <a:ext cx="5969000" cy="3357562"/>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786362"/>
            <a:ext cx="5486400" cy="3916115"/>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46678"/>
            <a:ext cx="2971800" cy="499011"/>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9446678"/>
            <a:ext cx="2971800" cy="499011"/>
          </a:xfrm>
          <a:prstGeom prst="rect">
            <a:avLst/>
          </a:prstGeom>
        </p:spPr>
        <p:txBody>
          <a:bodyPr vert="horz" lIns="91440" tIns="45720" rIns="91440" bIns="45720" rtlCol="0" anchor="b"/>
          <a:lstStyle>
            <a:lvl1pPr algn="r">
              <a:defRPr sz="1200"/>
            </a:lvl1pPr>
          </a:lstStyle>
          <a:p>
            <a:fld id="{82698550-8C7E-457F-90B2-306A737E141F}" type="slidenum">
              <a:rPr lang="en-GB" smtClean="0"/>
              <a:t>‹#›</a:t>
            </a:fld>
            <a:endParaRPr lang="en-GB"/>
          </a:p>
        </p:txBody>
      </p:sp>
    </p:spTree>
    <p:extLst>
      <p:ext uri="{BB962C8B-B14F-4D97-AF65-F5344CB8AC3E}">
        <p14:creationId xmlns:p14="http://schemas.microsoft.com/office/powerpoint/2010/main" val="48273713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2698550-8C7E-457F-90B2-306A737E141F}" type="slidenum">
              <a:rPr lang="en-GB" smtClean="0"/>
              <a:t>1</a:t>
            </a:fld>
            <a:endParaRPr lang="en-GB"/>
          </a:p>
        </p:txBody>
      </p:sp>
    </p:spTree>
    <p:extLst>
      <p:ext uri="{BB962C8B-B14F-4D97-AF65-F5344CB8AC3E}">
        <p14:creationId xmlns:p14="http://schemas.microsoft.com/office/powerpoint/2010/main" val="235739110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a:buNone/>
            </a:pPr>
            <a:r>
              <a:rPr lang="en-US" dirty="0"/>
              <a:t>This presentation critically reviews Champ et al. (2025), which examines the feasibility and effects of a self-determination theory-based, quality-of-life therapeutic intervention for adults with ADHD. Through this I will examine the study’s ontological and epistemological basis, methodological approach, audience, key findings and how it contributes to the research area.  I will include a critical appraisal of its strengths and limitations.</a:t>
            </a:r>
          </a:p>
          <a:p>
            <a:endParaRPr lang="en-GB" dirty="0"/>
          </a:p>
        </p:txBody>
      </p:sp>
      <p:sp>
        <p:nvSpPr>
          <p:cNvPr id="4" name="Slide Number Placeholder 3"/>
          <p:cNvSpPr>
            <a:spLocks noGrp="1"/>
          </p:cNvSpPr>
          <p:nvPr>
            <p:ph type="sldNum" sz="quarter" idx="5"/>
          </p:nvPr>
        </p:nvSpPr>
        <p:spPr/>
        <p:txBody>
          <a:bodyPr/>
          <a:lstStyle/>
          <a:p>
            <a:fld id="{82698550-8C7E-457F-90B2-306A737E141F}" type="slidenum">
              <a:rPr lang="en-GB" smtClean="0"/>
              <a:t>2</a:t>
            </a:fld>
            <a:endParaRPr lang="en-GB"/>
          </a:p>
        </p:txBody>
      </p:sp>
    </p:spTree>
    <p:extLst>
      <p:ext uri="{BB962C8B-B14F-4D97-AF65-F5344CB8AC3E}">
        <p14:creationId xmlns:p14="http://schemas.microsoft.com/office/powerpoint/2010/main" val="144242729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A371293-089F-B136-94A7-00880EA8DF9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976B888-EBDB-AD98-E96D-3C109D67915B}"/>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B75387FC-694E-8236-6C38-DC777F4721A7}"/>
              </a:ext>
            </a:extLst>
          </p:cNvPr>
          <p:cNvSpPr>
            <a:spLocks noGrp="1"/>
          </p:cNvSpPr>
          <p:nvPr>
            <p:ph type="body" idx="1"/>
          </p:nvPr>
        </p:nvSpPr>
        <p:spPr/>
        <p:txBody>
          <a:bodyPr/>
          <a:lstStyle/>
          <a:p>
            <a:r>
              <a:rPr lang="en-US" dirty="0"/>
              <a:t>This paper responds to growing criticism of deficit-focused ADHD interventions by positioning ADHD within a neuro-affirmative framework. Rather than </a:t>
            </a:r>
            <a:r>
              <a:rPr lang="en-US" dirty="0" err="1"/>
              <a:t>prioritising</a:t>
            </a:r>
            <a:r>
              <a:rPr lang="en-US" dirty="0"/>
              <a:t> symptom reduction alone, the intervention focuses on autonomy, competence, and relatedness, drawing explicitly on Self-Determination Theory.  Its contribution lies in integrating theory, lived experience, and applied psychosocial support within an adult ADHD context, which remains under-represented in the literature.</a:t>
            </a:r>
            <a:endParaRPr lang="en-GB" dirty="0"/>
          </a:p>
        </p:txBody>
      </p:sp>
      <p:sp>
        <p:nvSpPr>
          <p:cNvPr id="4" name="Slide Number Placeholder 3">
            <a:extLst>
              <a:ext uri="{FF2B5EF4-FFF2-40B4-BE49-F238E27FC236}">
                <a16:creationId xmlns:a16="http://schemas.microsoft.com/office/drawing/2014/main" id="{2F4750C9-6B6E-A001-C167-2BEFA220E569}"/>
              </a:ext>
            </a:extLst>
          </p:cNvPr>
          <p:cNvSpPr>
            <a:spLocks noGrp="1"/>
          </p:cNvSpPr>
          <p:nvPr>
            <p:ph type="sldNum" sz="quarter" idx="5"/>
          </p:nvPr>
        </p:nvSpPr>
        <p:spPr/>
        <p:txBody>
          <a:bodyPr/>
          <a:lstStyle/>
          <a:p>
            <a:fld id="{82698550-8C7E-457F-90B2-306A737E141F}" type="slidenum">
              <a:rPr lang="en-GB" smtClean="0"/>
              <a:t>3</a:t>
            </a:fld>
            <a:endParaRPr lang="en-GB"/>
          </a:p>
        </p:txBody>
      </p:sp>
    </p:spTree>
    <p:extLst>
      <p:ext uri="{BB962C8B-B14F-4D97-AF65-F5344CB8AC3E}">
        <p14:creationId xmlns:p14="http://schemas.microsoft.com/office/powerpoint/2010/main" val="24130189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5234B27-039E-D13A-2E42-ED7157F51EE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930F49C-C32E-CFFD-02FD-E20ED88A829A}"/>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7A99C776-ABC6-C5E8-D06E-C03FB58C6B6B}"/>
              </a:ext>
            </a:extLst>
          </p:cNvPr>
          <p:cNvSpPr>
            <a:spLocks noGrp="1"/>
          </p:cNvSpPr>
          <p:nvPr>
            <p:ph type="body" idx="1"/>
          </p:nvPr>
        </p:nvSpPr>
        <p:spPr/>
        <p:txBody>
          <a:bodyPr/>
          <a:lstStyle/>
          <a:p>
            <a:r>
              <a:rPr lang="en-US" dirty="0"/>
              <a:t>Ontologically, the paper aligns with a critical realist position.  ADHD is treated as a real and impactful condition, while acknowledging that its expression and the effects of intervention are shaped by relational, social and contextual factors.  Outcomes such as quality of life and motivation are therefore understood as real yet not fully reducible to objective measurement alone.</a:t>
            </a:r>
            <a:endParaRPr lang="en-GB" dirty="0"/>
          </a:p>
        </p:txBody>
      </p:sp>
      <p:sp>
        <p:nvSpPr>
          <p:cNvPr id="4" name="Slide Number Placeholder 3">
            <a:extLst>
              <a:ext uri="{FF2B5EF4-FFF2-40B4-BE49-F238E27FC236}">
                <a16:creationId xmlns:a16="http://schemas.microsoft.com/office/drawing/2014/main" id="{BF1CAF6D-A275-6F99-822B-48BD9C2F8AC9}"/>
              </a:ext>
            </a:extLst>
          </p:cNvPr>
          <p:cNvSpPr>
            <a:spLocks noGrp="1"/>
          </p:cNvSpPr>
          <p:nvPr>
            <p:ph type="sldNum" sz="quarter" idx="5"/>
          </p:nvPr>
        </p:nvSpPr>
        <p:spPr/>
        <p:txBody>
          <a:bodyPr/>
          <a:lstStyle/>
          <a:p>
            <a:fld id="{82698550-8C7E-457F-90B2-306A737E141F}" type="slidenum">
              <a:rPr lang="en-GB" smtClean="0"/>
              <a:t>4</a:t>
            </a:fld>
            <a:endParaRPr lang="en-GB"/>
          </a:p>
        </p:txBody>
      </p:sp>
    </p:spTree>
    <p:extLst>
      <p:ext uri="{BB962C8B-B14F-4D97-AF65-F5344CB8AC3E}">
        <p14:creationId xmlns:p14="http://schemas.microsoft.com/office/powerpoint/2010/main" val="167119197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F77628C-E138-F15C-C22C-F5DC760AF2D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D0A9A36-C502-9996-4770-D05C004BD327}"/>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DAC99A02-ABDB-F879-3F09-5FBF7DEAEF83}"/>
              </a:ext>
            </a:extLst>
          </p:cNvPr>
          <p:cNvSpPr>
            <a:spLocks noGrp="1"/>
          </p:cNvSpPr>
          <p:nvPr>
            <p:ph type="body" idx="1"/>
          </p:nvPr>
        </p:nvSpPr>
        <p:spPr/>
        <p:txBody>
          <a:bodyPr/>
          <a:lstStyle/>
          <a:p>
            <a:r>
              <a:rPr lang="en-US" dirty="0"/>
              <a:t>Epistemologically, the study adopts a pragmatic and practice-informed stance. Knowledge is generated through a combination of quantitative measures and self-reporting, reflecting an interest in what works, for who, and in what contexts.  The authors treat self-report and perceived change as legitimate forms of knowledge, whilst remaining aware of their limitations.</a:t>
            </a:r>
            <a:endParaRPr lang="en-GB" dirty="0"/>
          </a:p>
        </p:txBody>
      </p:sp>
      <p:sp>
        <p:nvSpPr>
          <p:cNvPr id="4" name="Slide Number Placeholder 3">
            <a:extLst>
              <a:ext uri="{FF2B5EF4-FFF2-40B4-BE49-F238E27FC236}">
                <a16:creationId xmlns:a16="http://schemas.microsoft.com/office/drawing/2014/main" id="{AB18DF8F-57C9-12BA-4BAB-CFBD11538AB0}"/>
              </a:ext>
            </a:extLst>
          </p:cNvPr>
          <p:cNvSpPr>
            <a:spLocks noGrp="1"/>
          </p:cNvSpPr>
          <p:nvPr>
            <p:ph type="sldNum" sz="quarter" idx="5"/>
          </p:nvPr>
        </p:nvSpPr>
        <p:spPr/>
        <p:txBody>
          <a:bodyPr/>
          <a:lstStyle/>
          <a:p>
            <a:fld id="{82698550-8C7E-457F-90B2-306A737E141F}" type="slidenum">
              <a:rPr lang="en-GB" smtClean="0"/>
              <a:t>5</a:t>
            </a:fld>
            <a:endParaRPr lang="en-GB"/>
          </a:p>
        </p:txBody>
      </p:sp>
    </p:spTree>
    <p:extLst>
      <p:ext uri="{BB962C8B-B14F-4D97-AF65-F5344CB8AC3E}">
        <p14:creationId xmlns:p14="http://schemas.microsoft.com/office/powerpoint/2010/main" val="410198360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178BDF2-C5B2-9465-D420-9083797BBF3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E8A012E-FFD9-8704-0655-795CBF10998D}"/>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E17BD337-4C5B-45CC-25D2-EC048BB79DA9}"/>
              </a:ext>
            </a:extLst>
          </p:cNvPr>
          <p:cNvSpPr>
            <a:spLocks noGrp="1"/>
          </p:cNvSpPr>
          <p:nvPr>
            <p:ph type="body" idx="1"/>
          </p:nvPr>
        </p:nvSpPr>
        <p:spPr/>
        <p:txBody>
          <a:bodyPr/>
          <a:lstStyle/>
          <a:p>
            <a:r>
              <a:rPr lang="en-US" dirty="0"/>
              <a:t>Methodologically. The study used a randomized feasibility design rather than an efficacy-focused RCT. This is appropriate given the emerging nature of neuro-affirmative interventions in adult ADHD.  The emphasis is on acceptability, engagement, and preliminary outcomes rather than definitive causal claims.  This design choice supports ecological validity but limits generalizability, which the authors acknowledge.</a:t>
            </a:r>
            <a:endParaRPr lang="en-GB" dirty="0"/>
          </a:p>
        </p:txBody>
      </p:sp>
      <p:sp>
        <p:nvSpPr>
          <p:cNvPr id="4" name="Slide Number Placeholder 3">
            <a:extLst>
              <a:ext uri="{FF2B5EF4-FFF2-40B4-BE49-F238E27FC236}">
                <a16:creationId xmlns:a16="http://schemas.microsoft.com/office/drawing/2014/main" id="{2AA15FDA-5482-8010-681C-D1BDD27E5D4F}"/>
              </a:ext>
            </a:extLst>
          </p:cNvPr>
          <p:cNvSpPr>
            <a:spLocks noGrp="1"/>
          </p:cNvSpPr>
          <p:nvPr>
            <p:ph type="sldNum" sz="quarter" idx="5"/>
          </p:nvPr>
        </p:nvSpPr>
        <p:spPr/>
        <p:txBody>
          <a:bodyPr/>
          <a:lstStyle/>
          <a:p>
            <a:fld id="{82698550-8C7E-457F-90B2-306A737E141F}" type="slidenum">
              <a:rPr lang="en-GB" smtClean="0"/>
              <a:t>6</a:t>
            </a:fld>
            <a:endParaRPr lang="en-GB"/>
          </a:p>
        </p:txBody>
      </p:sp>
    </p:spTree>
    <p:extLst>
      <p:ext uri="{BB962C8B-B14F-4D97-AF65-F5344CB8AC3E}">
        <p14:creationId xmlns:p14="http://schemas.microsoft.com/office/powerpoint/2010/main" val="309019653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a:t>A key strength of this paper is its explicit theoretical grounding and its alignment with neuro-affirmative practice. However, limitations include reliance on self-report, small sample size, and the absence of long-term follow-up.  These factors restrict causal inference and generalizability, meaning findings should be interpreted cautiously.</a:t>
            </a:r>
            <a:endParaRPr lang="en-GB" dirty="0"/>
          </a:p>
        </p:txBody>
      </p:sp>
      <p:sp>
        <p:nvSpPr>
          <p:cNvPr id="4" name="Slide Number Placeholder 3"/>
          <p:cNvSpPr>
            <a:spLocks noGrp="1"/>
          </p:cNvSpPr>
          <p:nvPr>
            <p:ph type="sldNum" sz="quarter" idx="5"/>
          </p:nvPr>
        </p:nvSpPr>
        <p:spPr/>
        <p:txBody>
          <a:bodyPr/>
          <a:lstStyle/>
          <a:p>
            <a:fld id="{82698550-8C7E-457F-90B2-306A737E141F}" type="slidenum">
              <a:rPr lang="en-GB" smtClean="0"/>
              <a:t>7</a:t>
            </a:fld>
            <a:endParaRPr lang="en-GB"/>
          </a:p>
        </p:txBody>
      </p:sp>
    </p:spTree>
    <p:extLst>
      <p:ext uri="{BB962C8B-B14F-4D97-AF65-F5344CB8AC3E}">
        <p14:creationId xmlns:p14="http://schemas.microsoft.com/office/powerpoint/2010/main" val="20923570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56F0C6D-DA06-38C6-1269-FE94BC49E91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1518522-1946-F8A2-23AE-2377D017C0B4}"/>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242F2CAE-7E66-F32B-5BB2-226950918329}"/>
              </a:ext>
            </a:extLst>
          </p:cNvPr>
          <p:cNvSpPr>
            <a:spLocks noGrp="1"/>
          </p:cNvSpPr>
          <p:nvPr>
            <p:ph type="body" idx="1"/>
          </p:nvPr>
        </p:nvSpPr>
        <p:spPr/>
        <p:txBody>
          <a:bodyPr/>
          <a:lstStyle/>
          <a:p>
            <a:r>
              <a:rPr lang="en-US" dirty="0"/>
              <a:t>The primary audience for this paper includes ADHD researchers, coaching psychologists, and practitioner-researchers. Its findings support the use of executive-function-aligned, neuro-affirmative coaching approaches that </a:t>
            </a:r>
            <a:r>
              <a:rPr lang="en-US" dirty="0" err="1"/>
              <a:t>prioritise</a:t>
            </a:r>
            <a:r>
              <a:rPr lang="en-US" dirty="0"/>
              <a:t> autonomy, meaning-making, and relational alliance.  While further research is needed, the study contributes to a growing shift towards interventions that reflect the lived realities of adults with ADHD.</a:t>
            </a:r>
            <a:endParaRPr lang="en-GB" dirty="0"/>
          </a:p>
        </p:txBody>
      </p:sp>
      <p:sp>
        <p:nvSpPr>
          <p:cNvPr id="4" name="Slide Number Placeholder 3">
            <a:extLst>
              <a:ext uri="{FF2B5EF4-FFF2-40B4-BE49-F238E27FC236}">
                <a16:creationId xmlns:a16="http://schemas.microsoft.com/office/drawing/2014/main" id="{54CF36B1-5130-E482-3575-4132FEB7B493}"/>
              </a:ext>
            </a:extLst>
          </p:cNvPr>
          <p:cNvSpPr>
            <a:spLocks noGrp="1"/>
          </p:cNvSpPr>
          <p:nvPr>
            <p:ph type="sldNum" sz="quarter" idx="5"/>
          </p:nvPr>
        </p:nvSpPr>
        <p:spPr/>
        <p:txBody>
          <a:bodyPr/>
          <a:lstStyle/>
          <a:p>
            <a:fld id="{82698550-8C7E-457F-90B2-306A737E141F}" type="slidenum">
              <a:rPr lang="en-GB" smtClean="0"/>
              <a:t>8</a:t>
            </a:fld>
            <a:endParaRPr lang="en-GB"/>
          </a:p>
        </p:txBody>
      </p:sp>
    </p:spTree>
    <p:extLst>
      <p:ext uri="{BB962C8B-B14F-4D97-AF65-F5344CB8AC3E}">
        <p14:creationId xmlns:p14="http://schemas.microsoft.com/office/powerpoint/2010/main" val="90669091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50666DC1-CD27-4874-9484-9D06C59FE4D0}"/>
              </a:ext>
            </a:extLst>
          </p:cNvPr>
          <p:cNvSpPr/>
          <p:nvPr/>
        </p:nvSpPr>
        <p:spPr>
          <a:xfrm>
            <a:off x="0" y="0"/>
            <a:ext cx="12192000" cy="3429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777579F-F417-47C2-AC03-911CCED021DB}"/>
              </a:ext>
            </a:extLst>
          </p:cNvPr>
          <p:cNvSpPr>
            <a:spLocks noGrp="1"/>
          </p:cNvSpPr>
          <p:nvPr>
            <p:ph type="ctrTitle"/>
          </p:nvPr>
        </p:nvSpPr>
        <p:spPr>
          <a:xfrm>
            <a:off x="484552" y="447675"/>
            <a:ext cx="8397511" cy="2714625"/>
          </a:xfrm>
        </p:spPr>
        <p:txBody>
          <a:bodyPr anchor="b">
            <a:normAutofit/>
          </a:bodyPr>
          <a:lstStyle>
            <a:lvl1pPr algn="l">
              <a:defRPr sz="5400">
                <a:solidFill>
                  <a:schemeClr val="bg1"/>
                </a:solidFill>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1643E600-28DA-4780-9E00-2E12F74FF621}"/>
              </a:ext>
            </a:extLst>
          </p:cNvPr>
          <p:cNvSpPr>
            <a:spLocks noGrp="1"/>
          </p:cNvSpPr>
          <p:nvPr>
            <p:ph type="subTitle" idx="1"/>
          </p:nvPr>
        </p:nvSpPr>
        <p:spPr>
          <a:xfrm>
            <a:off x="484552" y="3602037"/>
            <a:ext cx="8397511" cy="2460625"/>
          </a:xfrm>
        </p:spPr>
        <p:txBody>
          <a:bodyPr>
            <a:normAutofit/>
          </a:bodyPr>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E0E6F1DC-ADFB-42C9-AB34-FCB38C8123FC}"/>
              </a:ext>
            </a:extLst>
          </p:cNvPr>
          <p:cNvSpPr>
            <a:spLocks noGrp="1"/>
          </p:cNvSpPr>
          <p:nvPr>
            <p:ph type="dt" sz="half" idx="10"/>
          </p:nvPr>
        </p:nvSpPr>
        <p:spPr/>
        <p:txBody>
          <a:bodyPr/>
          <a:lstStyle/>
          <a:p>
            <a:fld id="{92538219-6E45-4D12-B767-46F92D5844D4}" type="datetime1">
              <a:rPr lang="en-US" smtClean="0"/>
              <a:t>1/19/2026</a:t>
            </a:fld>
            <a:endParaRPr lang="en-US"/>
          </a:p>
        </p:txBody>
      </p:sp>
      <p:sp>
        <p:nvSpPr>
          <p:cNvPr id="5" name="Footer Placeholder 4">
            <a:extLst>
              <a:ext uri="{FF2B5EF4-FFF2-40B4-BE49-F238E27FC236}">
                <a16:creationId xmlns:a16="http://schemas.microsoft.com/office/drawing/2014/main" id="{EE799E6D-BBA8-4A15-94DA-DBE8A4FDE6E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C803C82-8719-4FAC-94BF-2A91335FB58A}"/>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18405322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59CF16-986E-4D90-AA40-CDB46E23320D}"/>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A6F14DA-A783-43BC-8F15-95408B89DE0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58C48B6-C394-452A-94D9-D4802755D841}"/>
              </a:ext>
            </a:extLst>
          </p:cNvPr>
          <p:cNvSpPr>
            <a:spLocks noGrp="1"/>
          </p:cNvSpPr>
          <p:nvPr>
            <p:ph type="dt" sz="half" idx="10"/>
          </p:nvPr>
        </p:nvSpPr>
        <p:spPr/>
        <p:txBody>
          <a:bodyPr/>
          <a:lstStyle/>
          <a:p>
            <a:fld id="{8BB296A2-D8F0-4E17-BFD0-A6C902250D59}" type="datetime1">
              <a:rPr lang="en-US" smtClean="0"/>
              <a:t>1/19/2026</a:t>
            </a:fld>
            <a:endParaRPr lang="en-US"/>
          </a:p>
        </p:txBody>
      </p:sp>
      <p:sp>
        <p:nvSpPr>
          <p:cNvPr id="5" name="Footer Placeholder 4">
            <a:extLst>
              <a:ext uri="{FF2B5EF4-FFF2-40B4-BE49-F238E27FC236}">
                <a16:creationId xmlns:a16="http://schemas.microsoft.com/office/drawing/2014/main" id="{43858A8A-3DD0-41C8-9F48-F4309FA1957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3706C92-7C02-4D34-B3E5-D549A7A36BD3}"/>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16900514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266F9FA-E6B8-4CFC-B3F1-0C075546EE33}"/>
              </a:ext>
            </a:extLst>
          </p:cNvPr>
          <p:cNvSpPr/>
          <p:nvPr/>
        </p:nvSpPr>
        <p:spPr>
          <a:xfrm>
            <a:off x="0" y="0"/>
            <a:ext cx="12192000" cy="3429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F16F270-B2AA-4935-885F-5924B1F63A3E}"/>
              </a:ext>
            </a:extLst>
          </p:cNvPr>
          <p:cNvSpPr>
            <a:spLocks noGrp="1"/>
          </p:cNvSpPr>
          <p:nvPr>
            <p:ph type="title"/>
          </p:nvPr>
        </p:nvSpPr>
        <p:spPr>
          <a:xfrm>
            <a:off x="484552" y="457200"/>
            <a:ext cx="10862898" cy="2724151"/>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522658E-3D87-4D5A-A602-847153CC4845}"/>
              </a:ext>
            </a:extLst>
          </p:cNvPr>
          <p:cNvSpPr>
            <a:spLocks noGrp="1"/>
          </p:cNvSpPr>
          <p:nvPr>
            <p:ph type="body" idx="1"/>
          </p:nvPr>
        </p:nvSpPr>
        <p:spPr>
          <a:xfrm>
            <a:off x="484552" y="3695701"/>
            <a:ext cx="10862898" cy="2393950"/>
          </a:xfrm>
        </p:spPr>
        <p:txBody>
          <a:bodyPr>
            <a:normAutofit/>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FAB1D84-A229-45B1-BD42-0DC0CE9F8DE9}"/>
              </a:ext>
            </a:extLst>
          </p:cNvPr>
          <p:cNvSpPr>
            <a:spLocks noGrp="1"/>
          </p:cNvSpPr>
          <p:nvPr>
            <p:ph type="dt" sz="half" idx="10"/>
          </p:nvPr>
        </p:nvSpPr>
        <p:spPr/>
        <p:txBody>
          <a:bodyPr/>
          <a:lstStyle/>
          <a:p>
            <a:fld id="{D9108C9C-1ACB-4C84-A002-C7E0E45B937A}" type="datetime1">
              <a:rPr lang="en-US" smtClean="0"/>
              <a:t>1/19/2026</a:t>
            </a:fld>
            <a:endParaRPr lang="en-US"/>
          </a:p>
        </p:txBody>
      </p:sp>
      <p:sp>
        <p:nvSpPr>
          <p:cNvPr id="5" name="Footer Placeholder 4">
            <a:extLst>
              <a:ext uri="{FF2B5EF4-FFF2-40B4-BE49-F238E27FC236}">
                <a16:creationId xmlns:a16="http://schemas.microsoft.com/office/drawing/2014/main" id="{2664EEF4-D461-49D7-8F24-8BFE2444B6D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644055A-7488-4646-9E88-692036EA22DE}"/>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28546748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0F1F74-ED26-4F8B-BF51-3533D8404E5A}"/>
              </a:ext>
            </a:extLst>
          </p:cNvPr>
          <p:cNvSpPr>
            <a:spLocks noGrp="1"/>
          </p:cNvSpPr>
          <p:nvPr>
            <p:ph type="title"/>
          </p:nvPr>
        </p:nvSpPr>
        <p:spPr>
          <a:xfrm>
            <a:off x="484552" y="365760"/>
            <a:ext cx="11264536" cy="1687513"/>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F201D2D7-7F18-43E0-9B2E-3FCD83CC83BC}"/>
              </a:ext>
            </a:extLst>
          </p:cNvPr>
          <p:cNvSpPr>
            <a:spLocks noGrp="1"/>
          </p:cNvSpPr>
          <p:nvPr>
            <p:ph sz="half" idx="1"/>
          </p:nvPr>
        </p:nvSpPr>
        <p:spPr>
          <a:xfrm>
            <a:off x="484552" y="2552699"/>
            <a:ext cx="5323703" cy="36242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8FCBBB66-EB7D-4F8C-9C78-1D1C88846469}"/>
              </a:ext>
            </a:extLst>
          </p:cNvPr>
          <p:cNvSpPr>
            <a:spLocks noGrp="1"/>
          </p:cNvSpPr>
          <p:nvPr>
            <p:ph sz="half" idx="2"/>
          </p:nvPr>
        </p:nvSpPr>
        <p:spPr>
          <a:xfrm>
            <a:off x="6270162" y="2552699"/>
            <a:ext cx="5323703" cy="36242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47A684E6-393D-4587-AA45-E6734FB47AEC}"/>
              </a:ext>
            </a:extLst>
          </p:cNvPr>
          <p:cNvSpPr>
            <a:spLocks noGrp="1"/>
          </p:cNvSpPr>
          <p:nvPr>
            <p:ph type="dt" sz="half" idx="10"/>
          </p:nvPr>
        </p:nvSpPr>
        <p:spPr/>
        <p:txBody>
          <a:bodyPr/>
          <a:lstStyle/>
          <a:p>
            <a:fld id="{F49AF2A5-B297-4977-9E5B-4D3050E23689}" type="datetime1">
              <a:rPr lang="en-US" smtClean="0"/>
              <a:t>1/19/2026</a:t>
            </a:fld>
            <a:endParaRPr lang="en-US"/>
          </a:p>
        </p:txBody>
      </p:sp>
      <p:sp>
        <p:nvSpPr>
          <p:cNvPr id="6" name="Footer Placeholder 5">
            <a:extLst>
              <a:ext uri="{FF2B5EF4-FFF2-40B4-BE49-F238E27FC236}">
                <a16:creationId xmlns:a16="http://schemas.microsoft.com/office/drawing/2014/main" id="{0A1D8EE0-0333-4ABC-AE18-10DD5071CF2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F452369-A8F0-4709-8372-B420A67DB7CC}"/>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34130457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291592-4621-4D72-BC2D-F2C439F81B81}"/>
              </a:ext>
            </a:extLst>
          </p:cNvPr>
          <p:cNvSpPr>
            <a:spLocks noGrp="1"/>
          </p:cNvSpPr>
          <p:nvPr>
            <p:ph type="title"/>
          </p:nvPr>
        </p:nvSpPr>
        <p:spPr>
          <a:xfrm>
            <a:off x="484552" y="365759"/>
            <a:ext cx="10870836" cy="1691640"/>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4B823F5-0A90-4666-BE88-2BE0D0A61603}"/>
              </a:ext>
            </a:extLst>
          </p:cNvPr>
          <p:cNvSpPr>
            <a:spLocks noGrp="1"/>
          </p:cNvSpPr>
          <p:nvPr>
            <p:ph type="body" idx="1"/>
          </p:nvPr>
        </p:nvSpPr>
        <p:spPr>
          <a:xfrm>
            <a:off x="484552" y="2436473"/>
            <a:ext cx="5332026" cy="823912"/>
          </a:xfrm>
        </p:spPr>
        <p:txBody>
          <a:bodyPr anchor="b"/>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2EC6A7C-6260-463D-B3FD-71A07ACD0669}"/>
              </a:ext>
            </a:extLst>
          </p:cNvPr>
          <p:cNvSpPr>
            <a:spLocks noGrp="1"/>
          </p:cNvSpPr>
          <p:nvPr>
            <p:ph sz="half" idx="2"/>
          </p:nvPr>
        </p:nvSpPr>
        <p:spPr>
          <a:xfrm>
            <a:off x="484552" y="3409051"/>
            <a:ext cx="5332026" cy="278061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7BF2AF8D-90ED-4512-9423-C91BF73A99B2}"/>
              </a:ext>
            </a:extLst>
          </p:cNvPr>
          <p:cNvSpPr>
            <a:spLocks noGrp="1"/>
          </p:cNvSpPr>
          <p:nvPr>
            <p:ph type="body" sz="quarter" idx="3"/>
          </p:nvPr>
        </p:nvSpPr>
        <p:spPr>
          <a:xfrm>
            <a:off x="6270162" y="2436473"/>
            <a:ext cx="5358285" cy="823912"/>
          </a:xfrm>
        </p:spPr>
        <p:txBody>
          <a:bodyPr anchor="b"/>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ED838EA-E20D-4CC3-83C2-AFE0DE9F7376}"/>
              </a:ext>
            </a:extLst>
          </p:cNvPr>
          <p:cNvSpPr>
            <a:spLocks noGrp="1"/>
          </p:cNvSpPr>
          <p:nvPr>
            <p:ph sz="quarter" idx="4"/>
          </p:nvPr>
        </p:nvSpPr>
        <p:spPr>
          <a:xfrm>
            <a:off x="6270162" y="3409051"/>
            <a:ext cx="5358285" cy="278061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3603F8A-08E1-4160-9B7E-E0CA4BF8EC3C}"/>
              </a:ext>
            </a:extLst>
          </p:cNvPr>
          <p:cNvSpPr>
            <a:spLocks noGrp="1"/>
          </p:cNvSpPr>
          <p:nvPr>
            <p:ph type="dt" sz="half" idx="10"/>
          </p:nvPr>
        </p:nvSpPr>
        <p:spPr/>
        <p:txBody>
          <a:bodyPr/>
          <a:lstStyle/>
          <a:p>
            <a:fld id="{70127434-4794-409A-9547-04789BA47588}" type="datetime1">
              <a:rPr lang="en-US" smtClean="0"/>
              <a:t>1/19/2026</a:t>
            </a:fld>
            <a:endParaRPr lang="en-US"/>
          </a:p>
        </p:txBody>
      </p:sp>
      <p:sp>
        <p:nvSpPr>
          <p:cNvPr id="8" name="Footer Placeholder 7">
            <a:extLst>
              <a:ext uri="{FF2B5EF4-FFF2-40B4-BE49-F238E27FC236}">
                <a16:creationId xmlns:a16="http://schemas.microsoft.com/office/drawing/2014/main" id="{118291AB-3C5C-4BE1-9E50-02F4893363E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A596E64-CD6C-4CF7-8624-FA4AE9760EEB}"/>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26006867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3562B3-06A0-4F2F-96EC-A062DAE2FE73}"/>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68FC0095-49F0-4A83-AE8C-9D13E15C2BD8}"/>
              </a:ext>
            </a:extLst>
          </p:cNvPr>
          <p:cNvSpPr>
            <a:spLocks noGrp="1"/>
          </p:cNvSpPr>
          <p:nvPr>
            <p:ph type="dt" sz="half" idx="10"/>
          </p:nvPr>
        </p:nvSpPr>
        <p:spPr/>
        <p:txBody>
          <a:bodyPr/>
          <a:lstStyle/>
          <a:p>
            <a:fld id="{85658635-357A-4E3D-B824-A5CEFDB8449C}" type="datetime1">
              <a:rPr lang="en-US" smtClean="0"/>
              <a:t>1/19/2026</a:t>
            </a:fld>
            <a:endParaRPr lang="en-US"/>
          </a:p>
        </p:txBody>
      </p:sp>
      <p:sp>
        <p:nvSpPr>
          <p:cNvPr id="4" name="Footer Placeholder 3">
            <a:extLst>
              <a:ext uri="{FF2B5EF4-FFF2-40B4-BE49-F238E27FC236}">
                <a16:creationId xmlns:a16="http://schemas.microsoft.com/office/drawing/2014/main" id="{61824898-D4EA-497A-8FC8-43E0D0213BE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44821F6-2C08-450C-A18C-702D7384292F}"/>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40547997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3FFE119-5FCA-4D9C-9C07-1B81A0BF3BFF}"/>
              </a:ext>
            </a:extLst>
          </p:cNvPr>
          <p:cNvSpPr>
            <a:spLocks noGrp="1"/>
          </p:cNvSpPr>
          <p:nvPr>
            <p:ph type="dt" sz="half" idx="10"/>
          </p:nvPr>
        </p:nvSpPr>
        <p:spPr/>
        <p:txBody>
          <a:bodyPr/>
          <a:lstStyle/>
          <a:p>
            <a:fld id="{7E86FF77-2719-4AD0-8740-0B90FF5D1EFB}" type="datetime1">
              <a:rPr lang="en-US" smtClean="0"/>
              <a:t>1/19/2026</a:t>
            </a:fld>
            <a:endParaRPr lang="en-US"/>
          </a:p>
        </p:txBody>
      </p:sp>
      <p:sp>
        <p:nvSpPr>
          <p:cNvPr id="3" name="Footer Placeholder 2">
            <a:extLst>
              <a:ext uri="{FF2B5EF4-FFF2-40B4-BE49-F238E27FC236}">
                <a16:creationId xmlns:a16="http://schemas.microsoft.com/office/drawing/2014/main" id="{2A2C5995-6284-4D7F-AB1C-CA8FE63A786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D11E4B0D-9C21-48D0-9438-C473706814B3}"/>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12627799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27" name="Group 26">
            <a:extLst>
              <a:ext uri="{FF2B5EF4-FFF2-40B4-BE49-F238E27FC236}">
                <a16:creationId xmlns:a16="http://schemas.microsoft.com/office/drawing/2014/main" id="{90AF76DA-8F95-47D9-9EB6-B1EC93437387}"/>
              </a:ext>
            </a:extLst>
          </p:cNvPr>
          <p:cNvGrpSpPr/>
          <p:nvPr/>
        </p:nvGrpSpPr>
        <p:grpSpPr>
          <a:xfrm>
            <a:off x="2" y="0"/>
            <a:ext cx="6095998" cy="6858002"/>
            <a:chOff x="1" y="4563942"/>
            <a:chExt cx="12192005" cy="2294060"/>
          </a:xfrm>
        </p:grpSpPr>
        <p:sp>
          <p:nvSpPr>
            <p:cNvPr id="28" name="Rectangle 27">
              <a:extLst>
                <a:ext uri="{FF2B5EF4-FFF2-40B4-BE49-F238E27FC236}">
                  <a16:creationId xmlns:a16="http://schemas.microsoft.com/office/drawing/2014/main" id="{31355B14-077B-4BA1-962D-6E97D93FFCCC}"/>
                </a:ext>
              </a:extLst>
            </p:cNvPr>
            <p:cNvSpPr/>
            <p:nvPr/>
          </p:nvSpPr>
          <p:spPr>
            <a:xfrm>
              <a:off x="10" y="4563942"/>
              <a:ext cx="12191996" cy="229406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7230B99F-AC6F-4973-A35E-16C87C38711D}"/>
                </a:ext>
              </a:extLst>
            </p:cNvPr>
            <p:cNvSpPr/>
            <p:nvPr/>
          </p:nvSpPr>
          <p:spPr>
            <a:xfrm>
              <a:off x="1" y="4563942"/>
              <a:ext cx="12192000" cy="2294060"/>
            </a:xfrm>
            <a:prstGeom prst="rect">
              <a:avLst/>
            </a:prstGeom>
            <a:solidFill>
              <a:srgbClr val="FFFFFF">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5" name="Rectangle 24">
            <a:extLst>
              <a:ext uri="{FF2B5EF4-FFF2-40B4-BE49-F238E27FC236}">
                <a16:creationId xmlns:a16="http://schemas.microsoft.com/office/drawing/2014/main" id="{58E41614-9483-47F8-A429-FB0D1C5AA89A}"/>
              </a:ext>
            </a:extLst>
          </p:cNvPr>
          <p:cNvSpPr/>
          <p:nvPr/>
        </p:nvSpPr>
        <p:spPr>
          <a:xfrm>
            <a:off x="0" y="0"/>
            <a:ext cx="6095999" cy="229114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6B5E91C-3C4F-40A2-BCC6-918D3BEDD24B}"/>
              </a:ext>
            </a:extLst>
          </p:cNvPr>
          <p:cNvSpPr>
            <a:spLocks noGrp="1"/>
          </p:cNvSpPr>
          <p:nvPr>
            <p:ph type="title"/>
          </p:nvPr>
        </p:nvSpPr>
        <p:spPr>
          <a:xfrm>
            <a:off x="484552" y="457200"/>
            <a:ext cx="5287234" cy="1600200"/>
          </a:xfrm>
        </p:spPr>
        <p:txBody>
          <a:bodyPr anchor="b">
            <a:norm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330F113-1C61-4F74-BD5B-727668BBEAFC}"/>
              </a:ext>
            </a:extLst>
          </p:cNvPr>
          <p:cNvSpPr>
            <a:spLocks noGrp="1"/>
          </p:cNvSpPr>
          <p:nvPr>
            <p:ph idx="1"/>
          </p:nvPr>
        </p:nvSpPr>
        <p:spPr>
          <a:xfrm>
            <a:off x="6270162" y="457201"/>
            <a:ext cx="5085226"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410EB228-A180-4DF6-9D5B-2CF86B6B9BB0}"/>
              </a:ext>
            </a:extLst>
          </p:cNvPr>
          <p:cNvSpPr>
            <a:spLocks noGrp="1"/>
          </p:cNvSpPr>
          <p:nvPr>
            <p:ph type="body" sz="half" idx="2"/>
          </p:nvPr>
        </p:nvSpPr>
        <p:spPr>
          <a:xfrm>
            <a:off x="484552" y="2514600"/>
            <a:ext cx="5287234" cy="3354388"/>
          </a:xfrm>
        </p:spPr>
        <p:txBody>
          <a:bodyP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A913719-D65D-4BAE-97B7-FAE8F39982EF}"/>
              </a:ext>
            </a:extLst>
          </p:cNvPr>
          <p:cNvSpPr>
            <a:spLocks noGrp="1"/>
          </p:cNvSpPr>
          <p:nvPr>
            <p:ph type="dt" sz="half" idx="10"/>
          </p:nvPr>
        </p:nvSpPr>
        <p:spPr/>
        <p:txBody>
          <a:bodyPr/>
          <a:lstStyle/>
          <a:p>
            <a:fld id="{6E441C83-1089-48B9-8B65-293D4C236D35}" type="datetime1">
              <a:rPr lang="en-US" smtClean="0"/>
              <a:t>1/19/2026</a:t>
            </a:fld>
            <a:endParaRPr lang="en-US"/>
          </a:p>
        </p:txBody>
      </p:sp>
      <p:sp>
        <p:nvSpPr>
          <p:cNvPr id="6" name="Footer Placeholder 5">
            <a:extLst>
              <a:ext uri="{FF2B5EF4-FFF2-40B4-BE49-F238E27FC236}">
                <a16:creationId xmlns:a16="http://schemas.microsoft.com/office/drawing/2014/main" id="{F747F5BB-DC3C-45D1-A0D2-05168FECA25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C344BA3-19DB-4072-9A2C-08C92361AF9C}"/>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8068763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B0A6909D-DC0B-4221-8140-21E981D896AF}"/>
              </a:ext>
            </a:extLst>
          </p:cNvPr>
          <p:cNvGrpSpPr/>
          <p:nvPr/>
        </p:nvGrpSpPr>
        <p:grpSpPr>
          <a:xfrm>
            <a:off x="2" y="0"/>
            <a:ext cx="6095998" cy="6858002"/>
            <a:chOff x="1" y="4563942"/>
            <a:chExt cx="12192005" cy="2294060"/>
          </a:xfrm>
        </p:grpSpPr>
        <p:sp>
          <p:nvSpPr>
            <p:cNvPr id="9" name="Rectangle 8">
              <a:extLst>
                <a:ext uri="{FF2B5EF4-FFF2-40B4-BE49-F238E27FC236}">
                  <a16:creationId xmlns:a16="http://schemas.microsoft.com/office/drawing/2014/main" id="{53D581C2-F39E-4958-A3F3-BB65AB1C5E66}"/>
                </a:ext>
              </a:extLst>
            </p:cNvPr>
            <p:cNvSpPr/>
            <p:nvPr/>
          </p:nvSpPr>
          <p:spPr>
            <a:xfrm>
              <a:off x="10" y="4563942"/>
              <a:ext cx="12191996" cy="229406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FD77040-27EF-4D2C-8D34-32337B0C8544}"/>
                </a:ext>
              </a:extLst>
            </p:cNvPr>
            <p:cNvSpPr/>
            <p:nvPr/>
          </p:nvSpPr>
          <p:spPr>
            <a:xfrm>
              <a:off x="1" y="4563942"/>
              <a:ext cx="12192000" cy="2294060"/>
            </a:xfrm>
            <a:prstGeom prst="rect">
              <a:avLst/>
            </a:prstGeom>
            <a:solidFill>
              <a:srgbClr val="FFFFFF">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1" name="Rectangle 10">
            <a:extLst>
              <a:ext uri="{FF2B5EF4-FFF2-40B4-BE49-F238E27FC236}">
                <a16:creationId xmlns:a16="http://schemas.microsoft.com/office/drawing/2014/main" id="{E1A26D20-69F8-4BBC-98C0-BEB470AB8284}"/>
              </a:ext>
            </a:extLst>
          </p:cNvPr>
          <p:cNvSpPr/>
          <p:nvPr/>
        </p:nvSpPr>
        <p:spPr>
          <a:xfrm>
            <a:off x="0" y="0"/>
            <a:ext cx="6095999" cy="229114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547B6BC-4B2A-4001-9634-47473F82701E}"/>
              </a:ext>
            </a:extLst>
          </p:cNvPr>
          <p:cNvSpPr>
            <a:spLocks noGrp="1"/>
          </p:cNvSpPr>
          <p:nvPr>
            <p:ph type="title"/>
          </p:nvPr>
        </p:nvSpPr>
        <p:spPr>
          <a:xfrm>
            <a:off x="484552" y="457200"/>
            <a:ext cx="5211519" cy="1600200"/>
          </a:xfrm>
        </p:spPr>
        <p:txBody>
          <a:bodyPr anchor="b">
            <a:normAutofit/>
          </a:bodyPr>
          <a:lstStyle>
            <a:lvl1pPr>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0497D074-2CCB-4AB8-A7A0-7847D3C1EF8A}"/>
              </a:ext>
            </a:extLst>
          </p:cNvPr>
          <p:cNvSpPr>
            <a:spLocks noGrp="1"/>
          </p:cNvSpPr>
          <p:nvPr>
            <p:ph type="pic" idx="1"/>
          </p:nvPr>
        </p:nvSpPr>
        <p:spPr>
          <a:xfrm>
            <a:off x="6270162" y="457201"/>
            <a:ext cx="5085226" cy="54038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51FB94BD-D906-4213-9F31-1BE17A86F926}"/>
              </a:ext>
            </a:extLst>
          </p:cNvPr>
          <p:cNvSpPr>
            <a:spLocks noGrp="1"/>
          </p:cNvSpPr>
          <p:nvPr>
            <p:ph type="body" sz="half" idx="2"/>
          </p:nvPr>
        </p:nvSpPr>
        <p:spPr>
          <a:xfrm>
            <a:off x="484552" y="2514600"/>
            <a:ext cx="5211519" cy="3354388"/>
          </a:xfrm>
        </p:spPr>
        <p:txBody>
          <a:bodyP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C1B8431-70CB-4E9F-8A49-CDFF18554212}"/>
              </a:ext>
            </a:extLst>
          </p:cNvPr>
          <p:cNvSpPr>
            <a:spLocks noGrp="1"/>
          </p:cNvSpPr>
          <p:nvPr>
            <p:ph type="dt" sz="half" idx="10"/>
          </p:nvPr>
        </p:nvSpPr>
        <p:spPr/>
        <p:txBody>
          <a:bodyPr/>
          <a:lstStyle/>
          <a:p>
            <a:fld id="{D162FE45-CC1E-47DB-8B82-6CF0636FBDB8}" type="datetime1">
              <a:rPr lang="en-US" smtClean="0"/>
              <a:t>1/19/2026</a:t>
            </a:fld>
            <a:endParaRPr lang="en-US"/>
          </a:p>
        </p:txBody>
      </p:sp>
      <p:sp>
        <p:nvSpPr>
          <p:cNvPr id="6" name="Footer Placeholder 5">
            <a:extLst>
              <a:ext uri="{FF2B5EF4-FFF2-40B4-BE49-F238E27FC236}">
                <a16:creationId xmlns:a16="http://schemas.microsoft.com/office/drawing/2014/main" id="{ADD2F293-170E-410E-88BF-187A63C5E05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BED93A2-588D-43B5-B6FA-0B7892E6E138}"/>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92258359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C68A33-CB96-4CB1-9941-753BD0824C9B}"/>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C43EB269-70DF-4510-A313-336226558E5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01EA3CC-B2DC-4E87-826C-B885A7E62819}"/>
              </a:ext>
            </a:extLst>
          </p:cNvPr>
          <p:cNvSpPr>
            <a:spLocks noGrp="1"/>
          </p:cNvSpPr>
          <p:nvPr>
            <p:ph type="dt" sz="half" idx="10"/>
          </p:nvPr>
        </p:nvSpPr>
        <p:spPr/>
        <p:txBody>
          <a:bodyPr/>
          <a:lstStyle/>
          <a:p>
            <a:fld id="{836430B8-6059-41E5-A5DC-C07A76F5859A}" type="datetime1">
              <a:rPr lang="en-US" smtClean="0"/>
              <a:t>1/19/2026</a:t>
            </a:fld>
            <a:endParaRPr lang="en-US"/>
          </a:p>
        </p:txBody>
      </p:sp>
      <p:sp>
        <p:nvSpPr>
          <p:cNvPr id="5" name="Footer Placeholder 4">
            <a:extLst>
              <a:ext uri="{FF2B5EF4-FFF2-40B4-BE49-F238E27FC236}">
                <a16:creationId xmlns:a16="http://schemas.microsoft.com/office/drawing/2014/main" id="{7AF37F52-A7C4-4E21-A12A-02546D4775A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C66031F-5A79-48A7-8EDC-DDD9A9E4B9FC}"/>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24767914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E9188483-96C4-4E9C-AA6A-E70005461AEE}"/>
              </a:ext>
            </a:extLst>
          </p:cNvPr>
          <p:cNvSpPr/>
          <p:nvPr/>
        </p:nvSpPr>
        <p:spPr>
          <a:xfrm>
            <a:off x="9144000" y="0"/>
            <a:ext cx="3048000" cy="685466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Vertical Title 1">
            <a:extLst>
              <a:ext uri="{FF2B5EF4-FFF2-40B4-BE49-F238E27FC236}">
                <a16:creationId xmlns:a16="http://schemas.microsoft.com/office/drawing/2014/main" id="{0E4FCD54-7F0B-446E-9998-93E7BD7CE74D}"/>
              </a:ext>
            </a:extLst>
          </p:cNvPr>
          <p:cNvSpPr>
            <a:spLocks noGrp="1"/>
          </p:cNvSpPr>
          <p:nvPr>
            <p:ph type="title" orient="vert"/>
          </p:nvPr>
        </p:nvSpPr>
        <p:spPr>
          <a:xfrm>
            <a:off x="9534222" y="365125"/>
            <a:ext cx="2238678" cy="5811838"/>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D0766238-BBF1-4672-BC09-746C6967E5DF}"/>
              </a:ext>
            </a:extLst>
          </p:cNvPr>
          <p:cNvSpPr>
            <a:spLocks noGrp="1"/>
          </p:cNvSpPr>
          <p:nvPr>
            <p:ph type="body" orient="vert" idx="1"/>
          </p:nvPr>
        </p:nvSpPr>
        <p:spPr>
          <a:xfrm>
            <a:off x="484552" y="365125"/>
            <a:ext cx="8374062"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6F8F32A5-B67B-45C1-B454-12E9FBE0C869}"/>
              </a:ext>
            </a:extLst>
          </p:cNvPr>
          <p:cNvSpPr>
            <a:spLocks noGrp="1"/>
          </p:cNvSpPr>
          <p:nvPr>
            <p:ph type="dt" sz="half" idx="10"/>
          </p:nvPr>
        </p:nvSpPr>
        <p:spPr/>
        <p:txBody>
          <a:bodyPr/>
          <a:lstStyle/>
          <a:p>
            <a:fld id="{A09D0CB7-D16E-4358-B7F4-EA4A24554592}" type="datetime1">
              <a:rPr lang="en-US" smtClean="0"/>
              <a:t>1/19/2026</a:t>
            </a:fld>
            <a:endParaRPr lang="en-US"/>
          </a:p>
        </p:txBody>
      </p:sp>
      <p:sp>
        <p:nvSpPr>
          <p:cNvPr id="5" name="Footer Placeholder 4">
            <a:extLst>
              <a:ext uri="{FF2B5EF4-FFF2-40B4-BE49-F238E27FC236}">
                <a16:creationId xmlns:a16="http://schemas.microsoft.com/office/drawing/2014/main" id="{48E91896-9441-4636-89D5-84E5932A1EDB}"/>
              </a:ext>
            </a:extLst>
          </p:cNvPr>
          <p:cNvSpPr>
            <a:spLocks noGrp="1"/>
          </p:cNvSpPr>
          <p:nvPr>
            <p:ph type="ftr" sz="quarter" idx="11"/>
          </p:nvPr>
        </p:nvSpPr>
        <p:spPr>
          <a:xfrm>
            <a:off x="3228110" y="6356350"/>
            <a:ext cx="4114800" cy="365125"/>
          </a:xfrm>
        </p:spPr>
        <p:txBody>
          <a:bodyPr/>
          <a:lstStyle/>
          <a:p>
            <a:endParaRPr lang="en-US" dirty="0"/>
          </a:p>
        </p:txBody>
      </p:sp>
      <p:sp>
        <p:nvSpPr>
          <p:cNvPr id="6" name="Slide Number Placeholder 5">
            <a:extLst>
              <a:ext uri="{FF2B5EF4-FFF2-40B4-BE49-F238E27FC236}">
                <a16:creationId xmlns:a16="http://schemas.microsoft.com/office/drawing/2014/main" id="{88937DFE-7F48-4EB0-83BC-A93F342D2618}"/>
              </a:ext>
            </a:extLst>
          </p:cNvPr>
          <p:cNvSpPr>
            <a:spLocks noGrp="1"/>
          </p:cNvSpPr>
          <p:nvPr>
            <p:ph type="sldNum" sz="quarter" idx="12"/>
          </p:nvPr>
        </p:nvSpPr>
        <p:spPr/>
        <p:txBody>
          <a:bodyPr/>
          <a:lstStyle>
            <a:lvl1pPr>
              <a:defRPr>
                <a:solidFill>
                  <a:schemeClr val="bg1">
                    <a:alpha val="80000"/>
                  </a:schemeClr>
                </a:solidFill>
              </a:defRPr>
            </a:lvl1pPr>
          </a:lstStyle>
          <a:p>
            <a:fld id="{1F646F3F-274D-499B-ABBE-824EB4ABDC3D}" type="slidenum">
              <a:rPr lang="en-US" smtClean="0"/>
              <a:pPr/>
              <a:t>‹#›</a:t>
            </a:fld>
            <a:endParaRPr lang="en-US" dirty="0"/>
          </a:p>
        </p:txBody>
      </p:sp>
    </p:spTree>
    <p:extLst>
      <p:ext uri="{BB962C8B-B14F-4D97-AF65-F5344CB8AC3E}">
        <p14:creationId xmlns:p14="http://schemas.microsoft.com/office/powerpoint/2010/main" val="28265470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A26A151-13BF-4305-A6DC-9DC7C9877195}"/>
              </a:ext>
            </a:extLst>
          </p:cNvPr>
          <p:cNvSpPr/>
          <p:nvPr/>
        </p:nvSpPr>
        <p:spPr>
          <a:xfrm>
            <a:off x="0" y="0"/>
            <a:ext cx="12192000" cy="229114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a:extLst>
              <a:ext uri="{FF2B5EF4-FFF2-40B4-BE49-F238E27FC236}">
                <a16:creationId xmlns:a16="http://schemas.microsoft.com/office/drawing/2014/main" id="{3DEE6AE3-3BCC-4B3B-AC4E-60F91014449A}"/>
              </a:ext>
            </a:extLst>
          </p:cNvPr>
          <p:cNvSpPr>
            <a:spLocks noGrp="1"/>
          </p:cNvSpPr>
          <p:nvPr>
            <p:ph type="title"/>
          </p:nvPr>
        </p:nvSpPr>
        <p:spPr>
          <a:xfrm>
            <a:off x="484552" y="365125"/>
            <a:ext cx="10869248" cy="1687513"/>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84CB514A-E7EA-41A8-ADBA-85CA1DF6D349}"/>
              </a:ext>
            </a:extLst>
          </p:cNvPr>
          <p:cNvSpPr>
            <a:spLocks noGrp="1"/>
          </p:cNvSpPr>
          <p:nvPr>
            <p:ph type="body" idx="1"/>
          </p:nvPr>
        </p:nvSpPr>
        <p:spPr>
          <a:xfrm>
            <a:off x="484552" y="2576513"/>
            <a:ext cx="10869248" cy="36004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19CB0BD-D6E3-4B3D-BCBB-6FECA5D6323C}"/>
              </a:ext>
            </a:extLst>
          </p:cNvPr>
          <p:cNvSpPr>
            <a:spLocks noGrp="1"/>
          </p:cNvSpPr>
          <p:nvPr>
            <p:ph type="dt" sz="half" idx="2"/>
          </p:nvPr>
        </p:nvSpPr>
        <p:spPr>
          <a:xfrm>
            <a:off x="146221" y="6357208"/>
            <a:ext cx="27432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51FC8E16-3C03-4238-9C6F-B34F3D10F77E}" type="datetime1">
              <a:rPr lang="en-US" smtClean="0"/>
              <a:t>1/19/2026</a:t>
            </a:fld>
            <a:endParaRPr lang="en-US" dirty="0"/>
          </a:p>
        </p:txBody>
      </p:sp>
      <p:sp>
        <p:nvSpPr>
          <p:cNvPr id="5" name="Footer Placeholder 4">
            <a:extLst>
              <a:ext uri="{FF2B5EF4-FFF2-40B4-BE49-F238E27FC236}">
                <a16:creationId xmlns:a16="http://schemas.microsoft.com/office/drawing/2014/main" id="{A84147F7-B466-4892-BE27-876F947515C8}"/>
              </a:ext>
            </a:extLst>
          </p:cNvPr>
          <p:cNvSpPr>
            <a:spLocks noGrp="1"/>
          </p:cNvSpPr>
          <p:nvPr>
            <p:ph type="ftr" sz="quarter" idx="3"/>
          </p:nvPr>
        </p:nvSpPr>
        <p:spPr>
          <a:xfrm>
            <a:off x="6270162" y="6356350"/>
            <a:ext cx="4114800"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264B4FE0-65CC-4435-A6AF-150E52F35BB8}"/>
              </a:ext>
            </a:extLst>
          </p:cNvPr>
          <p:cNvSpPr>
            <a:spLocks noGrp="1"/>
          </p:cNvSpPr>
          <p:nvPr>
            <p:ph type="sldNum" sz="quarter" idx="4"/>
          </p:nvPr>
        </p:nvSpPr>
        <p:spPr>
          <a:xfrm>
            <a:off x="10764983" y="6356350"/>
            <a:ext cx="1280796"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1F646F3F-274D-499B-ABBE-824EB4ABDC3D}" type="slidenum">
              <a:rPr lang="en-US" smtClean="0"/>
              <a:pPr/>
              <a:t>‹#›</a:t>
            </a:fld>
            <a:endParaRPr lang="en-US" dirty="0"/>
          </a:p>
        </p:txBody>
      </p:sp>
    </p:spTree>
    <p:extLst>
      <p:ext uri="{BB962C8B-B14F-4D97-AF65-F5344CB8AC3E}">
        <p14:creationId xmlns:p14="http://schemas.microsoft.com/office/powerpoint/2010/main" val="3442245862"/>
      </p:ext>
    </p:extLst>
  </p:cSld>
  <p:clrMap bg1="lt1" tx1="dk1" bg2="lt2" tx2="dk2" accent1="accent1" accent2="accent2" accent3="accent3" accent4="accent4" accent5="accent5" accent6="accent6" hlink="hlink" folHlink="folHlink"/>
  <p:sldLayoutIdLst>
    <p:sldLayoutId id="2147483671" r:id="rId1"/>
    <p:sldLayoutId id="2147483670" r:id="rId2"/>
    <p:sldLayoutId id="2147483669" r:id="rId3"/>
    <p:sldLayoutId id="2147483668" r:id="rId4"/>
    <p:sldLayoutId id="2147483667" r:id="rId5"/>
    <p:sldLayoutId id="2147483666" r:id="rId6"/>
    <p:sldLayoutId id="2147483665" r:id="rId7"/>
    <p:sldLayoutId id="2147483664" r:id="rId8"/>
    <p:sldLayoutId id="2147483663" r:id="rId9"/>
    <p:sldLayoutId id="2147483662" r:id="rId10"/>
    <p:sldLayoutId id="2147483661" r:id="rId11"/>
  </p:sldLayoutIdLst>
  <p:hf sldNum="0" hdr="0" ftr="0" dt="0"/>
  <p:txStyles>
    <p:titleStyle>
      <a:lvl1pPr algn="l" defTabSz="914400" rtl="0" eaLnBrk="1" latinLnBrk="0" hangingPunct="1">
        <a:lnSpc>
          <a:spcPct val="100000"/>
        </a:lnSpc>
        <a:spcBef>
          <a:spcPct val="0"/>
        </a:spcBef>
        <a:buNone/>
        <a:defRPr sz="5400" kern="1200">
          <a:solidFill>
            <a:schemeClr val="bg1"/>
          </a:solidFill>
          <a:latin typeface="+mj-lt"/>
          <a:ea typeface="+mj-ea"/>
          <a:cs typeface="+mj-cs"/>
        </a:defRPr>
      </a:lvl1pPr>
    </p:titleStyle>
    <p:bodyStyle>
      <a:lvl1pPr marL="0" indent="0" algn="l" defTabSz="914400" rtl="0" eaLnBrk="1" latinLnBrk="0" hangingPunct="1">
        <a:lnSpc>
          <a:spcPct val="120000"/>
        </a:lnSpc>
        <a:spcBef>
          <a:spcPts val="1000"/>
        </a:spcBef>
        <a:buFont typeface="Arial" panose="020B0604020202020204" pitchFamily="34" charset="0"/>
        <a:buNone/>
        <a:defRPr sz="2000" kern="1200">
          <a:solidFill>
            <a:schemeClr val="tx1"/>
          </a:solidFill>
          <a:latin typeface="+mn-lt"/>
          <a:ea typeface="+mn-ea"/>
          <a:cs typeface="+mn-cs"/>
        </a:defRPr>
      </a:lvl1pPr>
      <a:lvl2pPr marL="228600" indent="0" algn="l" defTabSz="914400" rtl="0" eaLnBrk="1" latinLnBrk="0" hangingPunct="1">
        <a:lnSpc>
          <a:spcPct val="120000"/>
        </a:lnSpc>
        <a:spcBef>
          <a:spcPts val="500"/>
        </a:spcBef>
        <a:buFont typeface="Arial" panose="020B0604020202020204" pitchFamily="34" charset="0"/>
        <a:buNone/>
        <a:defRPr sz="1800" kern="1200">
          <a:solidFill>
            <a:schemeClr val="tx1"/>
          </a:solidFill>
          <a:latin typeface="+mn-lt"/>
          <a:ea typeface="+mn-ea"/>
          <a:cs typeface="+mn-cs"/>
        </a:defRPr>
      </a:lvl2pPr>
      <a:lvl3pPr marL="457200" indent="0" algn="l" defTabSz="914400" rtl="0" eaLnBrk="1" latinLnBrk="0" hangingPunct="1">
        <a:lnSpc>
          <a:spcPct val="120000"/>
        </a:lnSpc>
        <a:spcBef>
          <a:spcPts val="500"/>
        </a:spcBef>
        <a:buFont typeface="Arial" panose="020B0604020202020204" pitchFamily="34" charset="0"/>
        <a:buNone/>
        <a:defRPr sz="1600" kern="1200">
          <a:solidFill>
            <a:schemeClr val="tx1"/>
          </a:solidFill>
          <a:latin typeface="+mn-lt"/>
          <a:ea typeface="+mn-ea"/>
          <a:cs typeface="+mn-cs"/>
        </a:defRPr>
      </a:lvl3pPr>
      <a:lvl4pPr marL="685800" indent="0" algn="l" defTabSz="914400" rtl="0" eaLnBrk="1" latinLnBrk="0" hangingPunct="1">
        <a:lnSpc>
          <a:spcPct val="120000"/>
        </a:lnSpc>
        <a:spcBef>
          <a:spcPts val="500"/>
        </a:spcBef>
        <a:buFont typeface="Arial" panose="020B0604020202020204" pitchFamily="34" charset="0"/>
        <a:buNone/>
        <a:defRPr sz="1400" kern="1200">
          <a:solidFill>
            <a:schemeClr val="tx1"/>
          </a:solidFill>
          <a:latin typeface="+mn-lt"/>
          <a:ea typeface="+mn-ea"/>
          <a:cs typeface="+mn-cs"/>
        </a:defRPr>
      </a:lvl4pPr>
      <a:lvl5pPr marL="914400" indent="0" algn="l" defTabSz="914400" rtl="0" eaLnBrk="1" latinLnBrk="0" hangingPunct="1">
        <a:lnSpc>
          <a:spcPct val="120000"/>
        </a:lnSpc>
        <a:spcBef>
          <a:spcPts val="500"/>
        </a:spcBef>
        <a:buFont typeface="Arial" panose="020B0604020202020204" pitchFamily="34" charset="0"/>
        <a:buNone/>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1F3D4C">
            <a:alpha val="98000"/>
          </a:srgbClr>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26811A6C-040C-4C5A-8FF3-63EC6CC401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1F3D4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 name="Group 15">
            <a:extLst>
              <a:ext uri="{FF2B5EF4-FFF2-40B4-BE49-F238E27FC236}">
                <a16:creationId xmlns:a16="http://schemas.microsoft.com/office/drawing/2014/main" id="{7FC27906-3491-4D48-A4BD-F9C88381A31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4567279"/>
            <a:ext cx="6095998" cy="2290721"/>
            <a:chOff x="6095998" y="-9073"/>
            <a:chExt cx="6096002" cy="6867073"/>
          </a:xfrm>
          <a:solidFill>
            <a:srgbClr val="1F3D4C"/>
          </a:solidFill>
        </p:grpSpPr>
        <p:sp>
          <p:nvSpPr>
            <p:cNvPr id="17" name="Rectangle 16">
              <a:extLst>
                <a:ext uri="{FF2B5EF4-FFF2-40B4-BE49-F238E27FC236}">
                  <a16:creationId xmlns:a16="http://schemas.microsoft.com/office/drawing/2014/main" id="{A1C35472-1DEA-4BA5-81A5-28525E1D5E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2" y="-9073"/>
              <a:ext cx="6095998" cy="6867073"/>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1D8634E4-D3C6-4641-9894-E7A37348BF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5998" y="-9073"/>
              <a:ext cx="6095998" cy="685800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0" name="Rectangle 19">
            <a:extLst>
              <a:ext uri="{FF2B5EF4-FFF2-40B4-BE49-F238E27FC236}">
                <a16:creationId xmlns:a16="http://schemas.microsoft.com/office/drawing/2014/main" id="{72EF3F9A-9717-4ACB-A30D-96694842C4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6095998" cy="4573947"/>
          </a:xfrm>
          <a:prstGeom prst="rect">
            <a:avLst/>
          </a:prstGeom>
          <a:solidFill>
            <a:srgbClr val="1F3D4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8D83BACB-1688-CFA9-8859-F1D099CB87BA}"/>
              </a:ext>
            </a:extLst>
          </p:cNvPr>
          <p:cNvSpPr>
            <a:spLocks noGrp="1"/>
          </p:cNvSpPr>
          <p:nvPr>
            <p:ph type="subTitle" idx="1"/>
          </p:nvPr>
        </p:nvSpPr>
        <p:spPr>
          <a:xfrm>
            <a:off x="-6" y="4655301"/>
            <a:ext cx="12192000" cy="1309004"/>
          </a:xfrm>
          <a:solidFill>
            <a:srgbClr val="1F3D4C"/>
          </a:solidFill>
        </p:spPr>
        <p:txBody>
          <a:bodyPr anchor="ctr">
            <a:noAutofit/>
          </a:bodyPr>
          <a:lstStyle/>
          <a:p>
            <a:pPr algn="ctr"/>
            <a:r>
              <a:rPr lang="en-US" sz="3200" b="1" dirty="0">
                <a:ln>
                  <a:solidFill>
                    <a:schemeClr val="bg1"/>
                  </a:solidFill>
                </a:ln>
                <a:solidFill>
                  <a:schemeClr val="bg1"/>
                </a:solidFill>
                <a:latin typeface="Univers" panose="020B0503020202020204" pitchFamily="34" charset="0"/>
              </a:rPr>
              <a:t>A Neuro-affirmative, Self Determination Theory-Based Psychosocial Intervention for Adults with ADHD</a:t>
            </a:r>
            <a:endParaRPr lang="en-GB" sz="3200" b="1" dirty="0">
              <a:ln>
                <a:solidFill>
                  <a:schemeClr val="bg1"/>
                </a:solidFill>
              </a:ln>
              <a:solidFill>
                <a:schemeClr val="bg1"/>
              </a:solidFill>
              <a:latin typeface="Univers" panose="020B0503020202020204" pitchFamily="34" charset="0"/>
            </a:endParaRPr>
          </a:p>
        </p:txBody>
      </p:sp>
      <p:sp>
        <p:nvSpPr>
          <p:cNvPr id="4" name="Subtitle 2">
            <a:extLst>
              <a:ext uri="{FF2B5EF4-FFF2-40B4-BE49-F238E27FC236}">
                <a16:creationId xmlns:a16="http://schemas.microsoft.com/office/drawing/2014/main" id="{62C6A182-4BBC-A8E7-8E05-48FF631D0C74}"/>
              </a:ext>
            </a:extLst>
          </p:cNvPr>
          <p:cNvSpPr txBox="1">
            <a:spLocks/>
          </p:cNvSpPr>
          <p:nvPr/>
        </p:nvSpPr>
        <p:spPr>
          <a:xfrm>
            <a:off x="-6" y="1459273"/>
            <a:ext cx="12192000" cy="1309004"/>
          </a:xfrm>
          <a:prstGeom prst="rect">
            <a:avLst/>
          </a:prstGeom>
          <a:solidFill>
            <a:srgbClr val="1F3D4C"/>
          </a:solidFill>
        </p:spPr>
        <p:txBody>
          <a:bodyPr vert="horz" lIns="91440" tIns="45720" rIns="91440" bIns="45720" rtlCol="0" anchor="ctr">
            <a:noAutofit/>
          </a:bodyPr>
          <a:lstStyle>
            <a:lvl1pPr marL="0" indent="0" algn="l" defTabSz="914400" rtl="0" eaLnBrk="1" latinLnBrk="0" hangingPunct="1">
              <a:lnSpc>
                <a:spcPct val="12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12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12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12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12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ctr"/>
            <a:r>
              <a:rPr lang="en-US" sz="3200" b="1" dirty="0">
                <a:ln>
                  <a:solidFill>
                    <a:schemeClr val="bg1"/>
                  </a:solidFill>
                </a:ln>
                <a:solidFill>
                  <a:schemeClr val="bg1"/>
                </a:solidFill>
                <a:latin typeface="Univers" panose="020B0503020202020204" pitchFamily="34" charset="0"/>
              </a:rPr>
              <a:t>Anita Davies – 2322936</a:t>
            </a:r>
          </a:p>
          <a:p>
            <a:pPr algn="ctr"/>
            <a:endParaRPr lang="en-US" sz="3200" b="1" dirty="0">
              <a:ln>
                <a:solidFill>
                  <a:schemeClr val="bg1"/>
                </a:solidFill>
              </a:ln>
              <a:solidFill>
                <a:schemeClr val="bg1"/>
              </a:solidFill>
              <a:latin typeface="Univers" panose="020B0503020202020204" pitchFamily="34" charset="0"/>
            </a:endParaRPr>
          </a:p>
          <a:p>
            <a:pPr algn="ctr"/>
            <a:r>
              <a:rPr lang="en-US" sz="3200" dirty="0">
                <a:ln>
                  <a:solidFill>
                    <a:schemeClr val="bg1"/>
                  </a:solidFill>
                </a:ln>
                <a:solidFill>
                  <a:schemeClr val="bg1"/>
                </a:solidFill>
                <a:latin typeface="Univers" panose="020B0503020202020204" pitchFamily="34" charset="0"/>
              </a:rPr>
              <a:t>BMDP7000 – Approaches to Research and Academic Communication</a:t>
            </a:r>
          </a:p>
          <a:p>
            <a:pPr algn="ctr"/>
            <a:r>
              <a:rPr lang="en-US" sz="3200" b="1" dirty="0">
                <a:ln>
                  <a:solidFill>
                    <a:schemeClr val="bg1"/>
                  </a:solidFill>
                </a:ln>
                <a:solidFill>
                  <a:schemeClr val="bg1"/>
                </a:solidFill>
                <a:latin typeface="Univers" panose="020B0503020202020204" pitchFamily="34" charset="0"/>
              </a:rPr>
              <a:t>A Critical Review of Champ et al., (2025) Randomized Feasibility Study</a:t>
            </a:r>
            <a:endParaRPr lang="en-GB" sz="3200" b="1" dirty="0">
              <a:ln>
                <a:solidFill>
                  <a:schemeClr val="bg1"/>
                </a:solidFill>
              </a:ln>
              <a:solidFill>
                <a:schemeClr val="bg1"/>
              </a:solidFill>
              <a:latin typeface="Univers" panose="020B0503020202020204" pitchFamily="34" charset="0"/>
            </a:endParaRPr>
          </a:p>
        </p:txBody>
      </p:sp>
    </p:spTree>
    <p:extLst>
      <p:ext uri="{BB962C8B-B14F-4D97-AF65-F5344CB8AC3E}">
        <p14:creationId xmlns:p14="http://schemas.microsoft.com/office/powerpoint/2010/main" val="278421194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19B2EB12-332C-4DCC-9746-30DD4690F9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7" name="Group 36">
            <a:extLst>
              <a:ext uri="{FF2B5EF4-FFF2-40B4-BE49-F238E27FC236}">
                <a16:creationId xmlns:a16="http://schemas.microsoft.com/office/drawing/2014/main" id="{AFD40B55-BABB-4B33-ADD3-0C234043067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34774" y="590550"/>
            <a:ext cx="5480792" cy="2739376"/>
            <a:chOff x="7807230" y="2012810"/>
            <a:chExt cx="3251252" cy="3459865"/>
          </a:xfrm>
        </p:grpSpPr>
        <p:sp>
          <p:nvSpPr>
            <p:cNvPr id="38" name="Rectangle 37">
              <a:extLst>
                <a:ext uri="{FF2B5EF4-FFF2-40B4-BE49-F238E27FC236}">
                  <a16:creationId xmlns:a16="http://schemas.microsoft.com/office/drawing/2014/main" id="{C324E181-0B87-4B75-A5EC-6A4B1BD1B6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0" y="2012810"/>
              <a:ext cx="3251252" cy="3459865"/>
            </a:xfrm>
            <a:prstGeom prst="rect">
              <a:avLst/>
            </a:prstGeom>
            <a:gradFill>
              <a:gsLst>
                <a:gs pos="0">
                  <a:srgbClr val="000001"/>
                </a:gs>
                <a:gs pos="100000">
                  <a:srgbClr val="191919"/>
                </a:gs>
              </a:gsLst>
            </a:gradFill>
            <a:ln w="76200" cmpd="sng">
              <a:noFill/>
              <a:miter lim="800000"/>
            </a:ln>
            <a:effectLst>
              <a:outerShdw blurRad="127000" dist="1905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9" name="Rectangle 38">
              <a:extLst>
                <a:ext uri="{FF2B5EF4-FFF2-40B4-BE49-F238E27FC236}">
                  <a16:creationId xmlns:a16="http://schemas.microsoft.com/office/drawing/2014/main" id="{577211FB-84C1-4B06-AF95-F83D0394DC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1" y="2026142"/>
              <a:ext cx="3251250" cy="3440203"/>
            </a:xfrm>
            <a:prstGeom prst="rect">
              <a:avLst/>
            </a:prstGeom>
            <a:gradFill>
              <a:gsLst>
                <a:gs pos="0">
                  <a:srgbClr val="DADADA"/>
                </a:gs>
                <a:gs pos="100000">
                  <a:srgbClr val="FFFFFE"/>
                </a:gs>
              </a:gsLst>
              <a:lin ang="16200000" scaled="0"/>
            </a:gradFill>
            <a:ln w="762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w="38100" h="38100"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grpSp>
        <p:nvGrpSpPr>
          <p:cNvPr id="41" name="Group 40">
            <a:extLst>
              <a:ext uri="{FF2B5EF4-FFF2-40B4-BE49-F238E27FC236}">
                <a16:creationId xmlns:a16="http://schemas.microsoft.com/office/drawing/2014/main" id="{E616EDA1-F722-4C6A-AD2F-E487C7EBE6B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34774" y="3544708"/>
            <a:ext cx="2651760" cy="2739376"/>
            <a:chOff x="7807230" y="2012810"/>
            <a:chExt cx="3251252" cy="3459865"/>
          </a:xfrm>
        </p:grpSpPr>
        <p:sp>
          <p:nvSpPr>
            <p:cNvPr id="42" name="Rectangle 41">
              <a:extLst>
                <a:ext uri="{FF2B5EF4-FFF2-40B4-BE49-F238E27FC236}">
                  <a16:creationId xmlns:a16="http://schemas.microsoft.com/office/drawing/2014/main" id="{2B994A57-EDEF-4F7C-9FF3-8A46664686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0" y="2012810"/>
              <a:ext cx="3251252" cy="3459865"/>
            </a:xfrm>
            <a:prstGeom prst="rect">
              <a:avLst/>
            </a:prstGeom>
            <a:gradFill>
              <a:gsLst>
                <a:gs pos="0">
                  <a:srgbClr val="000001"/>
                </a:gs>
                <a:gs pos="100000">
                  <a:srgbClr val="191919"/>
                </a:gs>
              </a:gsLst>
            </a:gradFill>
            <a:ln w="76200" cmpd="sng">
              <a:noFill/>
              <a:miter lim="800000"/>
            </a:ln>
            <a:effectLst>
              <a:outerShdw blurRad="127000" dist="1905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43" name="Rectangle 42">
              <a:extLst>
                <a:ext uri="{FF2B5EF4-FFF2-40B4-BE49-F238E27FC236}">
                  <a16:creationId xmlns:a16="http://schemas.microsoft.com/office/drawing/2014/main" id="{C0D45935-877E-4620-9F00-69FFC601B3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1" y="2026142"/>
              <a:ext cx="3251250" cy="3440203"/>
            </a:xfrm>
            <a:prstGeom prst="rect">
              <a:avLst/>
            </a:prstGeom>
            <a:gradFill>
              <a:gsLst>
                <a:gs pos="0">
                  <a:srgbClr val="DADADA"/>
                </a:gs>
                <a:gs pos="100000">
                  <a:srgbClr val="FFFFFE"/>
                </a:gs>
              </a:gsLst>
              <a:lin ang="16200000" scaled="0"/>
            </a:gradFill>
            <a:ln w="762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w="38100" h="38100"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grpSp>
      <p:grpSp>
        <p:nvGrpSpPr>
          <p:cNvPr id="45" name="Group 44">
            <a:extLst>
              <a:ext uri="{FF2B5EF4-FFF2-40B4-BE49-F238E27FC236}">
                <a16:creationId xmlns:a16="http://schemas.microsoft.com/office/drawing/2014/main" id="{718BCC2B-0684-4382-A2D3-C9ADC776876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85270" y="3544708"/>
            <a:ext cx="2651760" cy="2739376"/>
            <a:chOff x="7807230" y="2012810"/>
            <a:chExt cx="3251252" cy="3459865"/>
          </a:xfrm>
        </p:grpSpPr>
        <p:sp>
          <p:nvSpPr>
            <p:cNvPr id="46" name="Rectangle 45">
              <a:extLst>
                <a:ext uri="{FF2B5EF4-FFF2-40B4-BE49-F238E27FC236}">
                  <a16:creationId xmlns:a16="http://schemas.microsoft.com/office/drawing/2014/main" id="{F67BE271-7CC8-493E-ACC7-330B8DAEC7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0" y="2012810"/>
              <a:ext cx="3251252" cy="3459865"/>
            </a:xfrm>
            <a:prstGeom prst="rect">
              <a:avLst/>
            </a:prstGeom>
            <a:gradFill>
              <a:gsLst>
                <a:gs pos="0">
                  <a:srgbClr val="000001"/>
                </a:gs>
                <a:gs pos="100000">
                  <a:srgbClr val="191919"/>
                </a:gs>
              </a:gsLst>
            </a:gradFill>
            <a:ln w="76200" cmpd="sng">
              <a:noFill/>
              <a:miter lim="800000"/>
            </a:ln>
            <a:effectLst>
              <a:outerShdw blurRad="127000" dist="1905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47" name="Rectangle 46">
              <a:extLst>
                <a:ext uri="{FF2B5EF4-FFF2-40B4-BE49-F238E27FC236}">
                  <a16:creationId xmlns:a16="http://schemas.microsoft.com/office/drawing/2014/main" id="{B416E226-9BF3-4654-A708-DDC3A062CF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1" y="2026142"/>
              <a:ext cx="3251250" cy="3440203"/>
            </a:xfrm>
            <a:prstGeom prst="rect">
              <a:avLst/>
            </a:prstGeom>
            <a:gradFill>
              <a:gsLst>
                <a:gs pos="0">
                  <a:srgbClr val="DADADA"/>
                </a:gs>
                <a:gs pos="100000">
                  <a:srgbClr val="FFFFFE"/>
                </a:gs>
              </a:gsLst>
              <a:lin ang="16200000" scaled="0"/>
            </a:gradFill>
            <a:ln w="762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w="38100" h="38100"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grpSp>
        <p:nvGrpSpPr>
          <p:cNvPr id="49" name="Group 48">
            <a:extLst>
              <a:ext uri="{FF2B5EF4-FFF2-40B4-BE49-F238E27FC236}">
                <a16:creationId xmlns:a16="http://schemas.microsoft.com/office/drawing/2014/main" id="{B5D0BDB0-2E17-4D86-BEE1-1A1817E0469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06100" y="583417"/>
            <a:ext cx="5451125" cy="5700667"/>
            <a:chOff x="7807230" y="2012810"/>
            <a:chExt cx="3251252" cy="3459865"/>
          </a:xfrm>
        </p:grpSpPr>
        <p:sp>
          <p:nvSpPr>
            <p:cNvPr id="50" name="Rectangle 49">
              <a:extLst>
                <a:ext uri="{FF2B5EF4-FFF2-40B4-BE49-F238E27FC236}">
                  <a16:creationId xmlns:a16="http://schemas.microsoft.com/office/drawing/2014/main" id="{07A4205F-B9AE-4B05-9BDE-05C46ED380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0" y="2012810"/>
              <a:ext cx="3251252" cy="3459865"/>
            </a:xfrm>
            <a:prstGeom prst="rect">
              <a:avLst/>
            </a:prstGeom>
            <a:gradFill>
              <a:gsLst>
                <a:gs pos="0">
                  <a:srgbClr val="000001"/>
                </a:gs>
                <a:gs pos="100000">
                  <a:srgbClr val="191919"/>
                </a:gs>
              </a:gsLst>
            </a:gradFill>
            <a:ln w="76200" cmpd="sng">
              <a:noFill/>
              <a:miter lim="800000"/>
            </a:ln>
            <a:effectLst>
              <a:outerShdw blurRad="127000" dist="1905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51" name="Rectangle 50">
              <a:extLst>
                <a:ext uri="{FF2B5EF4-FFF2-40B4-BE49-F238E27FC236}">
                  <a16:creationId xmlns:a16="http://schemas.microsoft.com/office/drawing/2014/main" id="{7B833BEF-B243-4FC2-967F-3C9C2085AB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1" y="2026142"/>
              <a:ext cx="3251250" cy="3440203"/>
            </a:xfrm>
            <a:prstGeom prst="rect">
              <a:avLst/>
            </a:prstGeom>
            <a:gradFill>
              <a:gsLst>
                <a:gs pos="0">
                  <a:srgbClr val="DADADA"/>
                </a:gs>
                <a:gs pos="100000">
                  <a:srgbClr val="FFFFFE"/>
                </a:gs>
              </a:gsLst>
              <a:lin ang="16200000" scaled="0"/>
            </a:gradFill>
            <a:ln w="762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w="38100" h="38100"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2" name="Rectangle: Rounded Corners 1">
            <a:extLst>
              <a:ext uri="{FF2B5EF4-FFF2-40B4-BE49-F238E27FC236}">
                <a16:creationId xmlns:a16="http://schemas.microsoft.com/office/drawing/2014/main" id="{A5B08F2F-B753-4F4D-9FBA-E13B5D4E63C3}"/>
              </a:ext>
            </a:extLst>
          </p:cNvPr>
          <p:cNvSpPr/>
          <p:nvPr/>
        </p:nvSpPr>
        <p:spPr>
          <a:xfrm>
            <a:off x="6357626" y="813210"/>
            <a:ext cx="5148072" cy="5298832"/>
          </a:xfrm>
          <a:prstGeom prst="roundRect">
            <a:avLst/>
          </a:prstGeom>
          <a:solidFill>
            <a:srgbClr val="1F3D4C"/>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 name="TextBox 5">
            <a:extLst>
              <a:ext uri="{FF2B5EF4-FFF2-40B4-BE49-F238E27FC236}">
                <a16:creationId xmlns:a16="http://schemas.microsoft.com/office/drawing/2014/main" id="{FD13DECB-FD56-A117-4F05-E1E2213F97D7}"/>
              </a:ext>
            </a:extLst>
          </p:cNvPr>
          <p:cNvSpPr txBox="1"/>
          <p:nvPr/>
        </p:nvSpPr>
        <p:spPr>
          <a:xfrm>
            <a:off x="6730517" y="2305615"/>
            <a:ext cx="4402289" cy="2246769"/>
          </a:xfrm>
          <a:prstGeom prst="rect">
            <a:avLst/>
          </a:prstGeom>
          <a:noFill/>
        </p:spPr>
        <p:txBody>
          <a:bodyPr wrap="square" rtlCol="0">
            <a:spAutoFit/>
          </a:bodyPr>
          <a:lstStyle/>
          <a:p>
            <a:pPr algn="ctr"/>
            <a:r>
              <a:rPr lang="en-US" sz="2800" b="1" dirty="0">
                <a:ln>
                  <a:solidFill>
                    <a:schemeClr val="bg1"/>
                  </a:solidFill>
                </a:ln>
                <a:solidFill>
                  <a:schemeClr val="bg1"/>
                </a:solidFill>
                <a:latin typeface="Univers" panose="020B0503020202020204" pitchFamily="34" charset="0"/>
              </a:rPr>
              <a:t>A Neuro-affirmative, Self Determination Theory-Based Psychosocial Intervention for Adults with ADHD</a:t>
            </a:r>
            <a:endParaRPr lang="en-GB" sz="2800" b="1" dirty="0">
              <a:ln>
                <a:solidFill>
                  <a:schemeClr val="bg1"/>
                </a:solidFill>
              </a:ln>
              <a:solidFill>
                <a:schemeClr val="bg1"/>
              </a:solidFill>
              <a:latin typeface="Univers" panose="020B0503020202020204" pitchFamily="34" charset="0"/>
            </a:endParaRPr>
          </a:p>
        </p:txBody>
      </p:sp>
      <p:sp>
        <p:nvSpPr>
          <p:cNvPr id="28" name="Rectangle 1">
            <a:extLst>
              <a:ext uri="{FF2B5EF4-FFF2-40B4-BE49-F238E27FC236}">
                <a16:creationId xmlns:a16="http://schemas.microsoft.com/office/drawing/2014/main" id="{6E1B8957-B841-D42D-6997-4BB0747C53C9}"/>
              </a:ext>
            </a:extLst>
          </p:cNvPr>
          <p:cNvSpPr>
            <a:spLocks noChangeArrowheads="1"/>
          </p:cNvSpPr>
          <p:nvPr/>
        </p:nvSpPr>
        <p:spPr bwMode="auto">
          <a:xfrm>
            <a:off x="0"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
        <p:nvSpPr>
          <p:cNvPr id="4" name="TextBox 3">
            <a:extLst>
              <a:ext uri="{FF2B5EF4-FFF2-40B4-BE49-F238E27FC236}">
                <a16:creationId xmlns:a16="http://schemas.microsoft.com/office/drawing/2014/main" id="{9B870061-0535-8E07-94D1-1E71E58F2C7A}"/>
              </a:ext>
            </a:extLst>
          </p:cNvPr>
          <p:cNvSpPr txBox="1"/>
          <p:nvPr/>
        </p:nvSpPr>
        <p:spPr>
          <a:xfrm>
            <a:off x="534774" y="627931"/>
            <a:ext cx="5480792" cy="3046988"/>
          </a:xfrm>
          <a:prstGeom prst="rect">
            <a:avLst/>
          </a:prstGeom>
          <a:noFill/>
        </p:spPr>
        <p:txBody>
          <a:bodyPr wrap="square" rtlCol="0">
            <a:spAutoFit/>
          </a:bodyPr>
          <a:lstStyle/>
          <a:p>
            <a:pPr algn="ctr"/>
            <a:r>
              <a:rPr lang="en-US" sz="2400" b="1" dirty="0">
                <a:ln>
                  <a:solidFill>
                    <a:schemeClr val="bg1"/>
                  </a:solidFill>
                </a:ln>
                <a:solidFill>
                  <a:srgbClr val="1F3D4C"/>
                </a:solidFill>
                <a:latin typeface="Univers" panose="020B0503020202020204" pitchFamily="34" charset="0"/>
              </a:rPr>
              <a:t>Authors:</a:t>
            </a:r>
          </a:p>
          <a:p>
            <a:pPr algn="ctr"/>
            <a:r>
              <a:rPr lang="en-US" sz="2400" dirty="0">
                <a:ln>
                  <a:solidFill>
                    <a:schemeClr val="bg1"/>
                  </a:solidFill>
                </a:ln>
                <a:solidFill>
                  <a:srgbClr val="1F3D4C"/>
                </a:solidFill>
                <a:latin typeface="Univers" panose="020B0503020202020204" pitchFamily="34" charset="0"/>
              </a:rPr>
              <a:t>Rebecca Elizabeth Champ </a:t>
            </a:r>
          </a:p>
          <a:p>
            <a:pPr algn="ctr"/>
            <a:r>
              <a:rPr lang="en-US" sz="2400" dirty="0">
                <a:ln>
                  <a:solidFill>
                    <a:schemeClr val="bg1"/>
                  </a:solidFill>
                </a:ln>
                <a:solidFill>
                  <a:srgbClr val="1F3D4C"/>
                </a:solidFill>
                <a:latin typeface="Univers" panose="020B0503020202020204" pitchFamily="34" charset="0"/>
              </a:rPr>
              <a:t>Rita </a:t>
            </a:r>
            <a:r>
              <a:rPr lang="en-US" sz="2400" dirty="0" err="1">
                <a:ln>
                  <a:solidFill>
                    <a:schemeClr val="bg1"/>
                  </a:solidFill>
                </a:ln>
                <a:solidFill>
                  <a:srgbClr val="1F3D4C"/>
                </a:solidFill>
                <a:latin typeface="Univers" panose="020B0503020202020204" pitchFamily="34" charset="0"/>
              </a:rPr>
              <a:t>Wengorovius</a:t>
            </a:r>
            <a:r>
              <a:rPr lang="en-US" sz="2400" dirty="0">
                <a:ln>
                  <a:solidFill>
                    <a:schemeClr val="bg1"/>
                  </a:solidFill>
                </a:ln>
                <a:solidFill>
                  <a:srgbClr val="1F3D4C"/>
                </a:solidFill>
                <a:latin typeface="Univers" panose="020B0503020202020204" pitchFamily="34" charset="0"/>
              </a:rPr>
              <a:t> Meneses</a:t>
            </a:r>
          </a:p>
          <a:p>
            <a:pPr algn="ctr"/>
            <a:r>
              <a:rPr lang="en-US" sz="2400" dirty="0">
                <a:ln>
                  <a:solidFill>
                    <a:schemeClr val="bg1"/>
                  </a:solidFill>
                </a:ln>
                <a:solidFill>
                  <a:srgbClr val="1F3D4C"/>
                </a:solidFill>
                <a:latin typeface="Univers" panose="020B0503020202020204" pitchFamily="34" charset="0"/>
              </a:rPr>
              <a:t>Marios Adamou</a:t>
            </a:r>
          </a:p>
          <a:p>
            <a:pPr algn="ctr"/>
            <a:r>
              <a:rPr lang="en-US" sz="2400" dirty="0">
                <a:ln>
                  <a:solidFill>
                    <a:schemeClr val="bg1"/>
                  </a:solidFill>
                </a:ln>
                <a:solidFill>
                  <a:srgbClr val="1F3D4C"/>
                </a:solidFill>
                <a:latin typeface="Univers" panose="020B0503020202020204" pitchFamily="34" charset="0"/>
              </a:rPr>
              <a:t>Warren Gillibrand</a:t>
            </a:r>
          </a:p>
          <a:p>
            <a:pPr algn="ctr"/>
            <a:r>
              <a:rPr lang="en-US" sz="2400" dirty="0">
                <a:ln>
                  <a:solidFill>
                    <a:schemeClr val="bg1"/>
                  </a:solidFill>
                </a:ln>
                <a:solidFill>
                  <a:srgbClr val="1F3D4C"/>
                </a:solidFill>
                <a:latin typeface="Univers" panose="020B0503020202020204" pitchFamily="34" charset="0"/>
              </a:rPr>
              <a:t>Sally Arrey</a:t>
            </a:r>
          </a:p>
          <a:p>
            <a:pPr algn="ctr"/>
            <a:r>
              <a:rPr lang="en-US" sz="2400" dirty="0">
                <a:ln>
                  <a:solidFill>
                    <a:schemeClr val="bg1"/>
                  </a:solidFill>
                </a:ln>
                <a:solidFill>
                  <a:srgbClr val="1F3D4C"/>
                </a:solidFill>
                <a:latin typeface="Univers" panose="020B0503020202020204" pitchFamily="34" charset="0"/>
              </a:rPr>
              <a:t>Barry </a:t>
            </a:r>
            <a:r>
              <a:rPr lang="en-US" sz="2400" dirty="0" err="1">
                <a:ln>
                  <a:solidFill>
                    <a:schemeClr val="bg1"/>
                  </a:solidFill>
                </a:ln>
                <a:solidFill>
                  <a:srgbClr val="1F3D4C"/>
                </a:solidFill>
                <a:latin typeface="Univers" panose="020B0503020202020204" pitchFamily="34" charset="0"/>
              </a:rPr>
              <a:t>Tolchard</a:t>
            </a:r>
            <a:endParaRPr lang="en-US" sz="2400" dirty="0">
              <a:ln>
                <a:solidFill>
                  <a:schemeClr val="bg1"/>
                </a:solidFill>
              </a:ln>
              <a:solidFill>
                <a:srgbClr val="1F3D4C"/>
              </a:solidFill>
              <a:latin typeface="Univers" panose="020B0503020202020204" pitchFamily="34" charset="0"/>
            </a:endParaRPr>
          </a:p>
          <a:p>
            <a:pPr algn="ctr"/>
            <a:endParaRPr lang="en-GB" sz="2400" b="1" dirty="0">
              <a:ln>
                <a:solidFill>
                  <a:schemeClr val="bg1"/>
                </a:solidFill>
              </a:ln>
              <a:solidFill>
                <a:srgbClr val="1F3D4C"/>
              </a:solidFill>
              <a:latin typeface="Univers" panose="020B0503020202020204" pitchFamily="34" charset="0"/>
            </a:endParaRPr>
          </a:p>
        </p:txBody>
      </p:sp>
      <p:sp>
        <p:nvSpPr>
          <p:cNvPr id="5" name="TextBox 4">
            <a:extLst>
              <a:ext uri="{FF2B5EF4-FFF2-40B4-BE49-F238E27FC236}">
                <a16:creationId xmlns:a16="http://schemas.microsoft.com/office/drawing/2014/main" id="{A83CE5D4-D63A-9FEF-31C6-4EAD35F0D8B0}"/>
              </a:ext>
            </a:extLst>
          </p:cNvPr>
          <p:cNvSpPr txBox="1"/>
          <p:nvPr/>
        </p:nvSpPr>
        <p:spPr>
          <a:xfrm>
            <a:off x="534773" y="3949513"/>
            <a:ext cx="2651758" cy="1938992"/>
          </a:xfrm>
          <a:prstGeom prst="rect">
            <a:avLst/>
          </a:prstGeom>
          <a:noFill/>
        </p:spPr>
        <p:txBody>
          <a:bodyPr wrap="square" rtlCol="0">
            <a:spAutoFit/>
          </a:bodyPr>
          <a:lstStyle/>
          <a:p>
            <a:pPr algn="ctr"/>
            <a:r>
              <a:rPr lang="en-US" sz="2400" dirty="0">
                <a:ln>
                  <a:solidFill>
                    <a:schemeClr val="bg1"/>
                  </a:solidFill>
                </a:ln>
                <a:solidFill>
                  <a:srgbClr val="1F3D4C"/>
                </a:solidFill>
                <a:latin typeface="Univers" panose="020B0503020202020204" pitchFamily="34" charset="0"/>
              </a:rPr>
              <a:t>Published 2025</a:t>
            </a:r>
          </a:p>
          <a:p>
            <a:pPr algn="ctr"/>
            <a:endParaRPr lang="en-US" sz="2400" dirty="0">
              <a:ln>
                <a:solidFill>
                  <a:schemeClr val="bg1"/>
                </a:solidFill>
              </a:ln>
              <a:solidFill>
                <a:srgbClr val="1F3D4C"/>
              </a:solidFill>
              <a:latin typeface="Univers" panose="020B0503020202020204" pitchFamily="34" charset="0"/>
            </a:endParaRPr>
          </a:p>
          <a:p>
            <a:pPr algn="ctr"/>
            <a:r>
              <a:rPr lang="en-US" sz="2400" dirty="0">
                <a:ln>
                  <a:solidFill>
                    <a:schemeClr val="bg1"/>
                  </a:solidFill>
                </a:ln>
                <a:solidFill>
                  <a:srgbClr val="1F3D4C"/>
                </a:solidFill>
                <a:latin typeface="Univers" panose="020B0503020202020204" pitchFamily="34" charset="0"/>
              </a:rPr>
              <a:t>JMIR Formative Research Journal</a:t>
            </a:r>
            <a:endParaRPr lang="en-GB" sz="2400" dirty="0">
              <a:ln>
                <a:solidFill>
                  <a:schemeClr val="bg1"/>
                </a:solidFill>
              </a:ln>
              <a:solidFill>
                <a:srgbClr val="1F3D4C"/>
              </a:solidFill>
              <a:latin typeface="Univers" panose="020B0503020202020204" pitchFamily="34" charset="0"/>
            </a:endParaRPr>
          </a:p>
        </p:txBody>
      </p:sp>
      <p:sp>
        <p:nvSpPr>
          <p:cNvPr id="7" name="TextBox 6">
            <a:extLst>
              <a:ext uri="{FF2B5EF4-FFF2-40B4-BE49-F238E27FC236}">
                <a16:creationId xmlns:a16="http://schemas.microsoft.com/office/drawing/2014/main" id="{E3F45640-F92F-EDF8-D5EE-EA192E66A403}"/>
              </a:ext>
            </a:extLst>
          </p:cNvPr>
          <p:cNvSpPr txBox="1"/>
          <p:nvPr/>
        </p:nvSpPr>
        <p:spPr>
          <a:xfrm>
            <a:off x="3332976" y="3765447"/>
            <a:ext cx="2651758" cy="2308324"/>
          </a:xfrm>
          <a:prstGeom prst="rect">
            <a:avLst/>
          </a:prstGeom>
          <a:noFill/>
        </p:spPr>
        <p:txBody>
          <a:bodyPr wrap="square" rtlCol="0">
            <a:spAutoFit/>
          </a:bodyPr>
          <a:lstStyle/>
          <a:p>
            <a:pPr algn="ctr"/>
            <a:r>
              <a:rPr lang="en-US" sz="2400" dirty="0">
                <a:ln>
                  <a:solidFill>
                    <a:schemeClr val="bg1"/>
                  </a:solidFill>
                </a:ln>
                <a:solidFill>
                  <a:srgbClr val="1F3D4C"/>
                </a:solidFill>
                <a:latin typeface="Univers" panose="020B0503020202020204" pitchFamily="34" charset="0"/>
              </a:rPr>
              <a:t>Context:</a:t>
            </a:r>
          </a:p>
          <a:p>
            <a:pPr algn="ctr"/>
            <a:endParaRPr lang="en-US" sz="2400" dirty="0">
              <a:ln>
                <a:solidFill>
                  <a:schemeClr val="bg1"/>
                </a:solidFill>
              </a:ln>
              <a:solidFill>
                <a:srgbClr val="1F3D4C"/>
              </a:solidFill>
              <a:latin typeface="Univers" panose="020B0503020202020204" pitchFamily="34" charset="0"/>
            </a:endParaRPr>
          </a:p>
          <a:p>
            <a:pPr algn="ctr"/>
            <a:r>
              <a:rPr lang="en-US" sz="2400" dirty="0">
                <a:ln>
                  <a:solidFill>
                    <a:schemeClr val="bg1"/>
                  </a:solidFill>
                </a:ln>
                <a:solidFill>
                  <a:srgbClr val="1F3D4C"/>
                </a:solidFill>
                <a:latin typeface="Univers" panose="020B0503020202020204" pitchFamily="34" charset="0"/>
              </a:rPr>
              <a:t>Adult ADHD</a:t>
            </a:r>
          </a:p>
          <a:p>
            <a:pPr algn="ctr"/>
            <a:endParaRPr lang="en-US" sz="2400" dirty="0">
              <a:ln>
                <a:solidFill>
                  <a:schemeClr val="bg1"/>
                </a:solidFill>
              </a:ln>
              <a:solidFill>
                <a:srgbClr val="1F3D4C"/>
              </a:solidFill>
              <a:latin typeface="Univers" panose="020B0503020202020204" pitchFamily="34" charset="0"/>
            </a:endParaRPr>
          </a:p>
          <a:p>
            <a:pPr algn="ctr"/>
            <a:r>
              <a:rPr lang="en-US" sz="2400" dirty="0">
                <a:ln>
                  <a:solidFill>
                    <a:schemeClr val="bg1"/>
                  </a:solidFill>
                </a:ln>
                <a:solidFill>
                  <a:srgbClr val="1F3D4C"/>
                </a:solidFill>
                <a:latin typeface="Univers" panose="020B0503020202020204" pitchFamily="34" charset="0"/>
              </a:rPr>
              <a:t>Psychosocial Intervention</a:t>
            </a:r>
            <a:endParaRPr lang="en-GB" sz="2400" dirty="0">
              <a:ln>
                <a:solidFill>
                  <a:schemeClr val="bg1"/>
                </a:solidFill>
              </a:ln>
              <a:solidFill>
                <a:srgbClr val="1F3D4C"/>
              </a:solidFill>
              <a:latin typeface="Univers" panose="020B0503020202020204" pitchFamily="34" charset="0"/>
            </a:endParaRPr>
          </a:p>
        </p:txBody>
      </p:sp>
    </p:spTree>
    <p:extLst>
      <p:ext uri="{BB962C8B-B14F-4D97-AF65-F5344CB8AC3E}">
        <p14:creationId xmlns:p14="http://schemas.microsoft.com/office/powerpoint/2010/main" val="20884122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a:gsLst>
            <a:gs pos="0">
              <a:srgbClr val="1F3D4C"/>
            </a:gs>
            <a:gs pos="50000">
              <a:srgbClr val="8F79B6">
                <a:alpha val="25000"/>
              </a:srgbClr>
            </a:gs>
            <a:gs pos="100000">
              <a:schemeClr val="accent1">
                <a:tint val="23500"/>
                <a:satMod val="160000"/>
              </a:schemeClr>
            </a:gs>
          </a:gsLst>
          <a:path path="circle">
            <a:fillToRect r="100000" b="100000"/>
          </a:path>
        </a:gradFill>
        <a:effectLst/>
      </p:bgPr>
    </p:bg>
    <p:spTree>
      <p:nvGrpSpPr>
        <p:cNvPr id="1" name="">
          <a:extLst>
            <a:ext uri="{FF2B5EF4-FFF2-40B4-BE49-F238E27FC236}">
              <a16:creationId xmlns:a16="http://schemas.microsoft.com/office/drawing/2014/main" id="{04564570-B4E6-6069-E5D4-4477015738AA}"/>
            </a:ext>
          </a:extLst>
        </p:cNvPr>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5CF4E4C4-0717-B3F7-0D8F-EECD47CCDA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7" name="Group 36">
            <a:extLst>
              <a:ext uri="{FF2B5EF4-FFF2-40B4-BE49-F238E27FC236}">
                <a16:creationId xmlns:a16="http://schemas.microsoft.com/office/drawing/2014/main" id="{CE66D278-8B6E-EE11-804C-6C5DFFFA06C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34774" y="590550"/>
            <a:ext cx="5480792" cy="2739376"/>
            <a:chOff x="7807230" y="2012810"/>
            <a:chExt cx="3251252" cy="3459865"/>
          </a:xfrm>
        </p:grpSpPr>
        <p:sp>
          <p:nvSpPr>
            <p:cNvPr id="38" name="Rectangle 37">
              <a:extLst>
                <a:ext uri="{FF2B5EF4-FFF2-40B4-BE49-F238E27FC236}">
                  <a16:creationId xmlns:a16="http://schemas.microsoft.com/office/drawing/2014/main" id="{B13976E4-2B98-50B0-8477-1DE7C316C7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0" y="2012810"/>
              <a:ext cx="3251252" cy="3459865"/>
            </a:xfrm>
            <a:prstGeom prst="rect">
              <a:avLst/>
            </a:prstGeom>
            <a:gradFill>
              <a:gsLst>
                <a:gs pos="0">
                  <a:srgbClr val="000001"/>
                </a:gs>
                <a:gs pos="100000">
                  <a:srgbClr val="191919"/>
                </a:gs>
              </a:gsLst>
            </a:gradFill>
            <a:ln w="76200" cmpd="sng">
              <a:noFill/>
              <a:miter lim="800000"/>
            </a:ln>
            <a:effectLst>
              <a:outerShdw blurRad="127000" dist="1905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9" name="Rectangle 38">
              <a:extLst>
                <a:ext uri="{FF2B5EF4-FFF2-40B4-BE49-F238E27FC236}">
                  <a16:creationId xmlns:a16="http://schemas.microsoft.com/office/drawing/2014/main" id="{1721377C-0E57-3529-8C2F-129A1911FE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1" y="2026142"/>
              <a:ext cx="3251250" cy="3440203"/>
            </a:xfrm>
            <a:prstGeom prst="rect">
              <a:avLst/>
            </a:prstGeom>
            <a:gradFill>
              <a:gsLst>
                <a:gs pos="0">
                  <a:srgbClr val="DADADA"/>
                </a:gs>
                <a:gs pos="100000">
                  <a:srgbClr val="FFFFFE"/>
                </a:gs>
              </a:gsLst>
              <a:lin ang="16200000" scaled="0"/>
            </a:gradFill>
            <a:ln w="762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w="38100" h="38100"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grpSp>
        <p:nvGrpSpPr>
          <p:cNvPr id="41" name="Group 40">
            <a:extLst>
              <a:ext uri="{FF2B5EF4-FFF2-40B4-BE49-F238E27FC236}">
                <a16:creationId xmlns:a16="http://schemas.microsoft.com/office/drawing/2014/main" id="{21648B4F-D99A-A606-7F6F-A3386214A5B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34774" y="3544708"/>
            <a:ext cx="2651760" cy="2739376"/>
            <a:chOff x="7807230" y="2012810"/>
            <a:chExt cx="3251252" cy="3459865"/>
          </a:xfrm>
        </p:grpSpPr>
        <p:sp>
          <p:nvSpPr>
            <p:cNvPr id="42" name="Rectangle 41">
              <a:extLst>
                <a:ext uri="{FF2B5EF4-FFF2-40B4-BE49-F238E27FC236}">
                  <a16:creationId xmlns:a16="http://schemas.microsoft.com/office/drawing/2014/main" id="{5E43D20B-11BF-0794-5088-820814B7BA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0" y="2012810"/>
              <a:ext cx="3251252" cy="3459865"/>
            </a:xfrm>
            <a:prstGeom prst="rect">
              <a:avLst/>
            </a:prstGeom>
            <a:gradFill>
              <a:gsLst>
                <a:gs pos="0">
                  <a:srgbClr val="000001"/>
                </a:gs>
                <a:gs pos="100000">
                  <a:srgbClr val="191919"/>
                </a:gs>
              </a:gsLst>
            </a:gradFill>
            <a:ln w="76200" cmpd="sng">
              <a:noFill/>
              <a:miter lim="800000"/>
            </a:ln>
            <a:effectLst>
              <a:outerShdw blurRad="127000" dist="1905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43" name="Rectangle 42">
              <a:extLst>
                <a:ext uri="{FF2B5EF4-FFF2-40B4-BE49-F238E27FC236}">
                  <a16:creationId xmlns:a16="http://schemas.microsoft.com/office/drawing/2014/main" id="{E1A5B024-26E5-3A76-2667-D13D51A391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1" y="2026142"/>
              <a:ext cx="3251250" cy="3440203"/>
            </a:xfrm>
            <a:prstGeom prst="rect">
              <a:avLst/>
            </a:prstGeom>
            <a:gradFill>
              <a:gsLst>
                <a:gs pos="0">
                  <a:srgbClr val="DADADA"/>
                </a:gs>
                <a:gs pos="100000">
                  <a:srgbClr val="FFFFFE"/>
                </a:gs>
              </a:gsLst>
              <a:lin ang="16200000" scaled="0"/>
            </a:gradFill>
            <a:ln w="762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w="38100" h="38100"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grpSp>
      <p:grpSp>
        <p:nvGrpSpPr>
          <p:cNvPr id="45" name="Group 44">
            <a:extLst>
              <a:ext uri="{FF2B5EF4-FFF2-40B4-BE49-F238E27FC236}">
                <a16:creationId xmlns:a16="http://schemas.microsoft.com/office/drawing/2014/main" id="{CC3ADB17-A7DF-8B71-C0EE-920E2563129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85270" y="3544708"/>
            <a:ext cx="2651760" cy="2739376"/>
            <a:chOff x="7807230" y="2012810"/>
            <a:chExt cx="3251252" cy="3459865"/>
          </a:xfrm>
        </p:grpSpPr>
        <p:sp>
          <p:nvSpPr>
            <p:cNvPr id="46" name="Rectangle 45">
              <a:extLst>
                <a:ext uri="{FF2B5EF4-FFF2-40B4-BE49-F238E27FC236}">
                  <a16:creationId xmlns:a16="http://schemas.microsoft.com/office/drawing/2014/main" id="{136ACA9F-0F7E-89E8-A6EC-01056FB09D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0" y="2012810"/>
              <a:ext cx="3251252" cy="3459865"/>
            </a:xfrm>
            <a:prstGeom prst="rect">
              <a:avLst/>
            </a:prstGeom>
            <a:gradFill>
              <a:gsLst>
                <a:gs pos="0">
                  <a:srgbClr val="000001"/>
                </a:gs>
                <a:gs pos="100000">
                  <a:srgbClr val="191919"/>
                </a:gs>
              </a:gsLst>
            </a:gradFill>
            <a:ln w="76200" cmpd="sng">
              <a:noFill/>
              <a:miter lim="800000"/>
            </a:ln>
            <a:effectLst>
              <a:outerShdw blurRad="127000" dist="1905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47" name="Rectangle 46">
              <a:extLst>
                <a:ext uri="{FF2B5EF4-FFF2-40B4-BE49-F238E27FC236}">
                  <a16:creationId xmlns:a16="http://schemas.microsoft.com/office/drawing/2014/main" id="{4ACAB84A-29D8-3674-8D1B-DFDBA06006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1" y="2026142"/>
              <a:ext cx="3251250" cy="3440203"/>
            </a:xfrm>
            <a:prstGeom prst="rect">
              <a:avLst/>
            </a:prstGeom>
            <a:gradFill>
              <a:gsLst>
                <a:gs pos="0">
                  <a:srgbClr val="DADADA"/>
                </a:gs>
                <a:gs pos="100000">
                  <a:srgbClr val="FFFFFE"/>
                </a:gs>
              </a:gsLst>
              <a:lin ang="16200000" scaled="0"/>
            </a:gradFill>
            <a:ln w="762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w="38100" h="38100"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grpSp>
        <p:nvGrpSpPr>
          <p:cNvPr id="49" name="Group 48">
            <a:extLst>
              <a:ext uri="{FF2B5EF4-FFF2-40B4-BE49-F238E27FC236}">
                <a16:creationId xmlns:a16="http://schemas.microsoft.com/office/drawing/2014/main" id="{35AF72A0-0817-0228-0E18-F0CD79B7D8E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06100" y="583417"/>
            <a:ext cx="5451125" cy="5700667"/>
            <a:chOff x="7807230" y="2012810"/>
            <a:chExt cx="3251252" cy="3459865"/>
          </a:xfrm>
        </p:grpSpPr>
        <p:sp>
          <p:nvSpPr>
            <p:cNvPr id="50" name="Rectangle 49">
              <a:extLst>
                <a:ext uri="{FF2B5EF4-FFF2-40B4-BE49-F238E27FC236}">
                  <a16:creationId xmlns:a16="http://schemas.microsoft.com/office/drawing/2014/main" id="{01FA47E3-E43E-1358-23FB-18E1A12401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0" y="2012810"/>
              <a:ext cx="3251252" cy="3459865"/>
            </a:xfrm>
            <a:prstGeom prst="rect">
              <a:avLst/>
            </a:prstGeom>
            <a:gradFill>
              <a:gsLst>
                <a:gs pos="0">
                  <a:srgbClr val="000001"/>
                </a:gs>
                <a:gs pos="100000">
                  <a:srgbClr val="191919"/>
                </a:gs>
              </a:gsLst>
            </a:gradFill>
            <a:ln w="76200" cmpd="sng">
              <a:noFill/>
              <a:miter lim="800000"/>
            </a:ln>
            <a:effectLst>
              <a:outerShdw blurRad="127000" dist="1905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51" name="Rectangle 50">
              <a:extLst>
                <a:ext uri="{FF2B5EF4-FFF2-40B4-BE49-F238E27FC236}">
                  <a16:creationId xmlns:a16="http://schemas.microsoft.com/office/drawing/2014/main" id="{CC5AB847-C50D-57EC-D5FE-E4A1494B5C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1" y="2026142"/>
              <a:ext cx="3251250" cy="3440203"/>
            </a:xfrm>
            <a:prstGeom prst="rect">
              <a:avLst/>
            </a:prstGeom>
            <a:gradFill>
              <a:gsLst>
                <a:gs pos="0">
                  <a:srgbClr val="DADADA"/>
                </a:gs>
                <a:gs pos="100000">
                  <a:srgbClr val="FFFFFE"/>
                </a:gs>
              </a:gsLst>
              <a:lin ang="16200000" scaled="0"/>
            </a:gradFill>
            <a:ln w="762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w="38100" h="38100"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2" name="Rectangle: Rounded Corners 1">
            <a:extLst>
              <a:ext uri="{FF2B5EF4-FFF2-40B4-BE49-F238E27FC236}">
                <a16:creationId xmlns:a16="http://schemas.microsoft.com/office/drawing/2014/main" id="{7E61D967-8B72-9724-05B8-CBFB489BC13C}"/>
              </a:ext>
            </a:extLst>
          </p:cNvPr>
          <p:cNvSpPr/>
          <p:nvPr/>
        </p:nvSpPr>
        <p:spPr>
          <a:xfrm>
            <a:off x="699366" y="1271858"/>
            <a:ext cx="5148072" cy="1478896"/>
          </a:xfrm>
          <a:prstGeom prst="roundRect">
            <a:avLst/>
          </a:prstGeom>
          <a:solidFill>
            <a:srgbClr val="1F3D4C"/>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 name="TextBox 5">
            <a:extLst>
              <a:ext uri="{FF2B5EF4-FFF2-40B4-BE49-F238E27FC236}">
                <a16:creationId xmlns:a16="http://schemas.microsoft.com/office/drawing/2014/main" id="{4F23EEB4-0A6F-13BD-71EC-15C76828D0C8}"/>
              </a:ext>
            </a:extLst>
          </p:cNvPr>
          <p:cNvSpPr txBox="1"/>
          <p:nvPr/>
        </p:nvSpPr>
        <p:spPr>
          <a:xfrm>
            <a:off x="894940" y="1698628"/>
            <a:ext cx="4756924" cy="523220"/>
          </a:xfrm>
          <a:prstGeom prst="rect">
            <a:avLst/>
          </a:prstGeom>
          <a:noFill/>
        </p:spPr>
        <p:txBody>
          <a:bodyPr wrap="square" rtlCol="0">
            <a:spAutoFit/>
          </a:bodyPr>
          <a:lstStyle/>
          <a:p>
            <a:pPr algn="ctr" defTabSz="420624">
              <a:spcAft>
                <a:spcPts val="600"/>
              </a:spcAft>
            </a:pPr>
            <a:r>
              <a:rPr lang="en-US" sz="2800" b="1" kern="1200" dirty="0">
                <a:solidFill>
                  <a:schemeClr val="bg1"/>
                </a:solidFill>
                <a:latin typeface="+mn-lt"/>
                <a:ea typeface="+mn-ea"/>
                <a:cs typeface="+mn-cs"/>
              </a:rPr>
              <a:t>Rationale &amp; Contribution</a:t>
            </a:r>
            <a:endParaRPr lang="en-GB" sz="7200" b="1" dirty="0">
              <a:solidFill>
                <a:schemeClr val="bg1"/>
              </a:solidFill>
              <a:latin typeface="Univers" panose="020B0503020202020204" pitchFamily="34" charset="0"/>
            </a:endParaRPr>
          </a:p>
        </p:txBody>
      </p:sp>
      <p:sp>
        <p:nvSpPr>
          <p:cNvPr id="28" name="Rectangle 1">
            <a:extLst>
              <a:ext uri="{FF2B5EF4-FFF2-40B4-BE49-F238E27FC236}">
                <a16:creationId xmlns:a16="http://schemas.microsoft.com/office/drawing/2014/main" id="{C98D7998-8600-6F28-07EF-6A7065005DD9}"/>
              </a:ext>
            </a:extLst>
          </p:cNvPr>
          <p:cNvSpPr>
            <a:spLocks noChangeArrowheads="1"/>
          </p:cNvSpPr>
          <p:nvPr/>
        </p:nvSpPr>
        <p:spPr bwMode="auto">
          <a:xfrm>
            <a:off x="0"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
        <p:nvSpPr>
          <p:cNvPr id="4" name="TextBox 3">
            <a:extLst>
              <a:ext uri="{FF2B5EF4-FFF2-40B4-BE49-F238E27FC236}">
                <a16:creationId xmlns:a16="http://schemas.microsoft.com/office/drawing/2014/main" id="{4DF8F7CD-86D5-C561-02D2-B408FD50A542}"/>
              </a:ext>
            </a:extLst>
          </p:cNvPr>
          <p:cNvSpPr txBox="1"/>
          <p:nvPr/>
        </p:nvSpPr>
        <p:spPr>
          <a:xfrm>
            <a:off x="6405949" y="2031770"/>
            <a:ext cx="5051425" cy="3046988"/>
          </a:xfrm>
          <a:prstGeom prst="rect">
            <a:avLst/>
          </a:prstGeom>
          <a:noFill/>
        </p:spPr>
        <p:txBody>
          <a:bodyPr wrap="square" rtlCol="0">
            <a:spAutoFit/>
          </a:bodyPr>
          <a:lstStyle/>
          <a:p>
            <a:pPr algn="ctr"/>
            <a:r>
              <a:rPr lang="en-US" sz="2400" dirty="0"/>
              <a:t>“Within this heterogenous category, the </a:t>
            </a:r>
            <a:r>
              <a:rPr lang="en-US" sz="2400" b="1" dirty="0"/>
              <a:t>diagnostic and therapeutic approach to ADHD </a:t>
            </a:r>
            <a:r>
              <a:rPr lang="en-US" sz="2400" dirty="0"/>
              <a:t>is overwhelmingly governed by a theoretical framework that </a:t>
            </a:r>
            <a:r>
              <a:rPr lang="en-US" sz="2400" b="1" dirty="0"/>
              <a:t>posits executive function deficits as the origin of impairment</a:t>
            </a:r>
            <a:r>
              <a:rPr lang="en-US" sz="2400" dirty="0"/>
              <a:t>.” Champ et al., (2025)</a:t>
            </a:r>
          </a:p>
        </p:txBody>
      </p:sp>
      <p:sp>
        <p:nvSpPr>
          <p:cNvPr id="3" name="TextBox 2">
            <a:extLst>
              <a:ext uri="{FF2B5EF4-FFF2-40B4-BE49-F238E27FC236}">
                <a16:creationId xmlns:a16="http://schemas.microsoft.com/office/drawing/2014/main" id="{F66E951B-8E49-76E6-2BA3-6983B513EFC7}"/>
              </a:ext>
            </a:extLst>
          </p:cNvPr>
          <p:cNvSpPr txBox="1"/>
          <p:nvPr/>
        </p:nvSpPr>
        <p:spPr>
          <a:xfrm>
            <a:off x="3474078" y="3483235"/>
            <a:ext cx="2373360" cy="2862322"/>
          </a:xfrm>
          <a:prstGeom prst="rect">
            <a:avLst/>
          </a:prstGeom>
          <a:noFill/>
        </p:spPr>
        <p:txBody>
          <a:bodyPr wrap="square" rtlCol="0">
            <a:spAutoFit/>
          </a:bodyPr>
          <a:lstStyle/>
          <a:p>
            <a:endParaRPr lang="en-US" dirty="0"/>
          </a:p>
          <a:p>
            <a:pPr marL="285750" indent="-285750">
              <a:buFont typeface="Arial" panose="020B0604020202020204" pitchFamily="34" charset="0"/>
              <a:buChar char="•"/>
            </a:pPr>
            <a:r>
              <a:rPr lang="en-US" dirty="0"/>
              <a:t>Focus on quality-of-life and self-management</a:t>
            </a:r>
          </a:p>
          <a:p>
            <a:endParaRPr lang="en-US" dirty="0"/>
          </a:p>
          <a:p>
            <a:pPr marL="285750" indent="-285750">
              <a:buFont typeface="Arial" panose="020B0604020202020204" pitchFamily="34" charset="0"/>
              <a:buChar char="•"/>
            </a:pPr>
            <a:r>
              <a:rPr lang="en-US" dirty="0"/>
              <a:t>Theoretical grounding in self-determination-theory (SDT)</a:t>
            </a:r>
          </a:p>
          <a:p>
            <a:endParaRPr lang="en-US" dirty="0"/>
          </a:p>
        </p:txBody>
      </p:sp>
      <p:sp>
        <p:nvSpPr>
          <p:cNvPr id="7" name="TextBox 6">
            <a:extLst>
              <a:ext uri="{FF2B5EF4-FFF2-40B4-BE49-F238E27FC236}">
                <a16:creationId xmlns:a16="http://schemas.microsoft.com/office/drawing/2014/main" id="{CD502169-7B4F-93FA-BC52-85C43DF8548C}"/>
              </a:ext>
            </a:extLst>
          </p:cNvPr>
          <p:cNvSpPr txBox="1"/>
          <p:nvPr/>
        </p:nvSpPr>
        <p:spPr>
          <a:xfrm>
            <a:off x="534773" y="3995666"/>
            <a:ext cx="2651758" cy="1754326"/>
          </a:xfrm>
          <a:prstGeom prst="rect">
            <a:avLst/>
          </a:prstGeom>
          <a:noFill/>
        </p:spPr>
        <p:txBody>
          <a:bodyPr wrap="square" rtlCol="0">
            <a:spAutoFit/>
          </a:bodyPr>
          <a:lstStyle/>
          <a:p>
            <a:pPr marL="285750" indent="-285750">
              <a:buFont typeface="Arial" panose="020B0604020202020204" pitchFamily="34" charset="0"/>
              <a:buChar char="•"/>
            </a:pPr>
            <a:r>
              <a:rPr lang="en-US" dirty="0"/>
              <a:t>Demonstrate a shift from deficit-based ADHD models</a:t>
            </a:r>
          </a:p>
          <a:p>
            <a:endParaRPr lang="en-US" dirty="0"/>
          </a:p>
          <a:p>
            <a:pPr marL="285750" indent="-285750">
              <a:buFont typeface="Arial" panose="020B0604020202020204" pitchFamily="34" charset="0"/>
              <a:buChar char="•"/>
            </a:pPr>
            <a:r>
              <a:rPr lang="en-US" dirty="0"/>
              <a:t>Neuro-affirmative framing</a:t>
            </a:r>
          </a:p>
        </p:txBody>
      </p:sp>
    </p:spTree>
    <p:extLst>
      <p:ext uri="{BB962C8B-B14F-4D97-AF65-F5344CB8AC3E}">
        <p14:creationId xmlns:p14="http://schemas.microsoft.com/office/powerpoint/2010/main" val="20578556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a:gsLst>
            <a:gs pos="0">
              <a:srgbClr val="1F3D4C"/>
            </a:gs>
            <a:gs pos="50000">
              <a:srgbClr val="8F79B6">
                <a:alpha val="25000"/>
              </a:srgbClr>
            </a:gs>
            <a:gs pos="100000">
              <a:schemeClr val="accent1">
                <a:tint val="23500"/>
                <a:satMod val="160000"/>
              </a:schemeClr>
            </a:gs>
          </a:gsLst>
          <a:path path="circle">
            <a:fillToRect r="100000" b="100000"/>
          </a:path>
        </a:gradFill>
        <a:effectLst/>
      </p:bgPr>
    </p:bg>
    <p:spTree>
      <p:nvGrpSpPr>
        <p:cNvPr id="1" name="">
          <a:extLst>
            <a:ext uri="{FF2B5EF4-FFF2-40B4-BE49-F238E27FC236}">
              <a16:creationId xmlns:a16="http://schemas.microsoft.com/office/drawing/2014/main" id="{4A8E0031-0748-DF4F-1E63-E8C0F5DBBD33}"/>
            </a:ext>
          </a:extLst>
        </p:cNvPr>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9BA8EBCE-F1A0-7AEB-89E0-1FB86C5160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7" name="Group 36">
            <a:extLst>
              <a:ext uri="{FF2B5EF4-FFF2-40B4-BE49-F238E27FC236}">
                <a16:creationId xmlns:a16="http://schemas.microsoft.com/office/drawing/2014/main" id="{AE6ED208-9797-F725-22E7-81B24CA871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34774" y="590550"/>
            <a:ext cx="5480792" cy="2739376"/>
            <a:chOff x="7807230" y="2012810"/>
            <a:chExt cx="3251252" cy="3459865"/>
          </a:xfrm>
        </p:grpSpPr>
        <p:sp>
          <p:nvSpPr>
            <p:cNvPr id="38" name="Rectangle 37">
              <a:extLst>
                <a:ext uri="{FF2B5EF4-FFF2-40B4-BE49-F238E27FC236}">
                  <a16:creationId xmlns:a16="http://schemas.microsoft.com/office/drawing/2014/main" id="{2303D495-C3BC-2DF5-8F55-7A9DEFB1B2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0" y="2012810"/>
              <a:ext cx="3251252" cy="3459865"/>
            </a:xfrm>
            <a:prstGeom prst="rect">
              <a:avLst/>
            </a:prstGeom>
            <a:gradFill>
              <a:gsLst>
                <a:gs pos="0">
                  <a:srgbClr val="000001"/>
                </a:gs>
                <a:gs pos="100000">
                  <a:srgbClr val="191919"/>
                </a:gs>
              </a:gsLst>
            </a:gradFill>
            <a:ln w="76200" cmpd="sng">
              <a:noFill/>
              <a:miter lim="800000"/>
            </a:ln>
            <a:effectLst>
              <a:outerShdw blurRad="127000" dist="1905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9" name="Rectangle 38">
              <a:extLst>
                <a:ext uri="{FF2B5EF4-FFF2-40B4-BE49-F238E27FC236}">
                  <a16:creationId xmlns:a16="http://schemas.microsoft.com/office/drawing/2014/main" id="{93C2A8DA-CD74-BDE8-D5D2-9589AE49BC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1" y="2026142"/>
              <a:ext cx="3251250" cy="3440203"/>
            </a:xfrm>
            <a:prstGeom prst="rect">
              <a:avLst/>
            </a:prstGeom>
            <a:gradFill>
              <a:gsLst>
                <a:gs pos="0">
                  <a:srgbClr val="DADADA"/>
                </a:gs>
                <a:gs pos="100000">
                  <a:srgbClr val="FFFFFE"/>
                </a:gs>
              </a:gsLst>
              <a:lin ang="16200000" scaled="0"/>
            </a:gradFill>
            <a:ln w="762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w="38100" h="38100"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grpSp>
        <p:nvGrpSpPr>
          <p:cNvPr id="41" name="Group 40">
            <a:extLst>
              <a:ext uri="{FF2B5EF4-FFF2-40B4-BE49-F238E27FC236}">
                <a16:creationId xmlns:a16="http://schemas.microsoft.com/office/drawing/2014/main" id="{BEB28C96-FCC5-878B-9CF4-A843FD49268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34774" y="3544708"/>
            <a:ext cx="2651760" cy="2739376"/>
            <a:chOff x="7807230" y="2012810"/>
            <a:chExt cx="3251252" cy="3459865"/>
          </a:xfrm>
        </p:grpSpPr>
        <p:sp>
          <p:nvSpPr>
            <p:cNvPr id="42" name="Rectangle 41">
              <a:extLst>
                <a:ext uri="{FF2B5EF4-FFF2-40B4-BE49-F238E27FC236}">
                  <a16:creationId xmlns:a16="http://schemas.microsoft.com/office/drawing/2014/main" id="{4B3258B7-F2ED-4465-5EB4-FBA7C7FDCD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0" y="2012810"/>
              <a:ext cx="3251252" cy="3459865"/>
            </a:xfrm>
            <a:prstGeom prst="rect">
              <a:avLst/>
            </a:prstGeom>
            <a:gradFill>
              <a:gsLst>
                <a:gs pos="0">
                  <a:srgbClr val="000001"/>
                </a:gs>
                <a:gs pos="100000">
                  <a:srgbClr val="191919"/>
                </a:gs>
              </a:gsLst>
            </a:gradFill>
            <a:ln w="76200" cmpd="sng">
              <a:noFill/>
              <a:miter lim="800000"/>
            </a:ln>
            <a:effectLst>
              <a:outerShdw blurRad="127000" dist="1905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43" name="Rectangle 42">
              <a:extLst>
                <a:ext uri="{FF2B5EF4-FFF2-40B4-BE49-F238E27FC236}">
                  <a16:creationId xmlns:a16="http://schemas.microsoft.com/office/drawing/2014/main" id="{00C7DD97-5C67-CB13-2262-0DBB84A361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1" y="2026142"/>
              <a:ext cx="3251250" cy="3440203"/>
            </a:xfrm>
            <a:prstGeom prst="rect">
              <a:avLst/>
            </a:prstGeom>
            <a:gradFill>
              <a:gsLst>
                <a:gs pos="0">
                  <a:srgbClr val="DADADA"/>
                </a:gs>
                <a:gs pos="100000">
                  <a:srgbClr val="FFFFFE"/>
                </a:gs>
              </a:gsLst>
              <a:lin ang="16200000" scaled="0"/>
            </a:gradFill>
            <a:ln w="762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w="38100" h="38100"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grpSp>
      <p:grpSp>
        <p:nvGrpSpPr>
          <p:cNvPr id="45" name="Group 44">
            <a:extLst>
              <a:ext uri="{FF2B5EF4-FFF2-40B4-BE49-F238E27FC236}">
                <a16:creationId xmlns:a16="http://schemas.microsoft.com/office/drawing/2014/main" id="{E99B03C5-0B4C-4B13-54DF-FE0D9ACF75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85270" y="3544708"/>
            <a:ext cx="2651760" cy="2739376"/>
            <a:chOff x="7807230" y="2012810"/>
            <a:chExt cx="3251252" cy="3459865"/>
          </a:xfrm>
        </p:grpSpPr>
        <p:sp>
          <p:nvSpPr>
            <p:cNvPr id="46" name="Rectangle 45">
              <a:extLst>
                <a:ext uri="{FF2B5EF4-FFF2-40B4-BE49-F238E27FC236}">
                  <a16:creationId xmlns:a16="http://schemas.microsoft.com/office/drawing/2014/main" id="{F5775570-EBFE-D172-B4C2-7CD43DC3FC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0" y="2012810"/>
              <a:ext cx="3251252" cy="3459865"/>
            </a:xfrm>
            <a:prstGeom prst="rect">
              <a:avLst/>
            </a:prstGeom>
            <a:gradFill>
              <a:gsLst>
                <a:gs pos="0">
                  <a:srgbClr val="000001"/>
                </a:gs>
                <a:gs pos="100000">
                  <a:srgbClr val="191919"/>
                </a:gs>
              </a:gsLst>
            </a:gradFill>
            <a:ln w="76200" cmpd="sng">
              <a:noFill/>
              <a:miter lim="800000"/>
            </a:ln>
            <a:effectLst>
              <a:outerShdw blurRad="127000" dist="1905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47" name="Rectangle 46">
              <a:extLst>
                <a:ext uri="{FF2B5EF4-FFF2-40B4-BE49-F238E27FC236}">
                  <a16:creationId xmlns:a16="http://schemas.microsoft.com/office/drawing/2014/main" id="{4322FEB3-EE4D-3128-F187-510742B675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1" y="2026142"/>
              <a:ext cx="3251250" cy="3440203"/>
            </a:xfrm>
            <a:prstGeom prst="rect">
              <a:avLst/>
            </a:prstGeom>
            <a:gradFill>
              <a:gsLst>
                <a:gs pos="0">
                  <a:srgbClr val="DADADA"/>
                </a:gs>
                <a:gs pos="100000">
                  <a:srgbClr val="FFFFFE"/>
                </a:gs>
              </a:gsLst>
              <a:lin ang="16200000" scaled="0"/>
            </a:gradFill>
            <a:ln w="762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w="38100" h="38100"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grpSp>
        <p:nvGrpSpPr>
          <p:cNvPr id="49" name="Group 48">
            <a:extLst>
              <a:ext uri="{FF2B5EF4-FFF2-40B4-BE49-F238E27FC236}">
                <a16:creationId xmlns:a16="http://schemas.microsoft.com/office/drawing/2014/main" id="{F27EF2C0-D72E-8BDD-F605-174042ED26B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06100" y="583417"/>
            <a:ext cx="5451125" cy="5700667"/>
            <a:chOff x="7807230" y="2012810"/>
            <a:chExt cx="3251252" cy="3459865"/>
          </a:xfrm>
        </p:grpSpPr>
        <p:sp>
          <p:nvSpPr>
            <p:cNvPr id="50" name="Rectangle 49">
              <a:extLst>
                <a:ext uri="{FF2B5EF4-FFF2-40B4-BE49-F238E27FC236}">
                  <a16:creationId xmlns:a16="http://schemas.microsoft.com/office/drawing/2014/main" id="{C9BE5E15-6943-8E0B-A5FD-6F9F676078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0" y="2012810"/>
              <a:ext cx="3251252" cy="3459865"/>
            </a:xfrm>
            <a:prstGeom prst="rect">
              <a:avLst/>
            </a:prstGeom>
            <a:gradFill>
              <a:gsLst>
                <a:gs pos="0">
                  <a:srgbClr val="000001"/>
                </a:gs>
                <a:gs pos="100000">
                  <a:srgbClr val="191919"/>
                </a:gs>
              </a:gsLst>
            </a:gradFill>
            <a:ln w="76200" cmpd="sng">
              <a:noFill/>
              <a:miter lim="800000"/>
            </a:ln>
            <a:effectLst>
              <a:outerShdw blurRad="127000" dist="1905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51" name="Rectangle 50">
              <a:extLst>
                <a:ext uri="{FF2B5EF4-FFF2-40B4-BE49-F238E27FC236}">
                  <a16:creationId xmlns:a16="http://schemas.microsoft.com/office/drawing/2014/main" id="{955EF56A-DA15-9FE7-0A4B-58CAE7D8EE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1" y="2026142"/>
              <a:ext cx="3251250" cy="3440203"/>
            </a:xfrm>
            <a:prstGeom prst="rect">
              <a:avLst/>
            </a:prstGeom>
            <a:gradFill>
              <a:gsLst>
                <a:gs pos="0">
                  <a:srgbClr val="DADADA"/>
                </a:gs>
                <a:gs pos="100000">
                  <a:srgbClr val="FFFFFE"/>
                </a:gs>
              </a:gsLst>
              <a:lin ang="16200000" scaled="0"/>
            </a:gradFill>
            <a:ln w="762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w="38100" h="38100"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2" name="Rectangle: Rounded Corners 1">
            <a:extLst>
              <a:ext uri="{FF2B5EF4-FFF2-40B4-BE49-F238E27FC236}">
                <a16:creationId xmlns:a16="http://schemas.microsoft.com/office/drawing/2014/main" id="{A7965D56-1DEF-49C1-0FAE-725DA223D042}"/>
              </a:ext>
            </a:extLst>
          </p:cNvPr>
          <p:cNvSpPr/>
          <p:nvPr/>
        </p:nvSpPr>
        <p:spPr>
          <a:xfrm>
            <a:off x="699366" y="1271858"/>
            <a:ext cx="5148072" cy="1478896"/>
          </a:xfrm>
          <a:prstGeom prst="roundRect">
            <a:avLst/>
          </a:prstGeom>
          <a:solidFill>
            <a:srgbClr val="1F3D4C"/>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 name="TextBox 5">
            <a:extLst>
              <a:ext uri="{FF2B5EF4-FFF2-40B4-BE49-F238E27FC236}">
                <a16:creationId xmlns:a16="http://schemas.microsoft.com/office/drawing/2014/main" id="{805419A4-DD72-D684-FB28-F40C880A6CDC}"/>
              </a:ext>
            </a:extLst>
          </p:cNvPr>
          <p:cNvSpPr txBox="1"/>
          <p:nvPr/>
        </p:nvSpPr>
        <p:spPr>
          <a:xfrm>
            <a:off x="894940" y="1698628"/>
            <a:ext cx="4756924" cy="523220"/>
          </a:xfrm>
          <a:prstGeom prst="rect">
            <a:avLst/>
          </a:prstGeom>
          <a:noFill/>
        </p:spPr>
        <p:txBody>
          <a:bodyPr wrap="square" rtlCol="0">
            <a:spAutoFit/>
          </a:bodyPr>
          <a:lstStyle/>
          <a:p>
            <a:pPr algn="ctr" defTabSz="420624">
              <a:spcAft>
                <a:spcPts val="600"/>
              </a:spcAft>
            </a:pPr>
            <a:r>
              <a:rPr lang="en-US" sz="2800" b="1" kern="1200" dirty="0">
                <a:solidFill>
                  <a:schemeClr val="bg1"/>
                </a:solidFill>
                <a:latin typeface="+mn-lt"/>
                <a:ea typeface="+mn-ea"/>
                <a:cs typeface="+mn-cs"/>
              </a:rPr>
              <a:t>Ontological positioning</a:t>
            </a:r>
            <a:endParaRPr lang="en-GB" sz="7200" b="1" dirty="0">
              <a:solidFill>
                <a:schemeClr val="bg1"/>
              </a:solidFill>
              <a:latin typeface="Univers" panose="020B0503020202020204" pitchFamily="34" charset="0"/>
            </a:endParaRPr>
          </a:p>
        </p:txBody>
      </p:sp>
      <p:sp>
        <p:nvSpPr>
          <p:cNvPr id="28" name="Rectangle 1">
            <a:extLst>
              <a:ext uri="{FF2B5EF4-FFF2-40B4-BE49-F238E27FC236}">
                <a16:creationId xmlns:a16="http://schemas.microsoft.com/office/drawing/2014/main" id="{EC201210-4D57-6517-5310-98225FE7C68E}"/>
              </a:ext>
            </a:extLst>
          </p:cNvPr>
          <p:cNvSpPr>
            <a:spLocks noChangeArrowheads="1"/>
          </p:cNvSpPr>
          <p:nvPr/>
        </p:nvSpPr>
        <p:spPr bwMode="auto">
          <a:xfrm>
            <a:off x="0"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
        <p:nvSpPr>
          <p:cNvPr id="4" name="TextBox 3">
            <a:extLst>
              <a:ext uri="{FF2B5EF4-FFF2-40B4-BE49-F238E27FC236}">
                <a16:creationId xmlns:a16="http://schemas.microsoft.com/office/drawing/2014/main" id="{0AC47FC9-E438-7C75-037B-EF3C2EA8DD7C}"/>
              </a:ext>
            </a:extLst>
          </p:cNvPr>
          <p:cNvSpPr txBox="1"/>
          <p:nvPr/>
        </p:nvSpPr>
        <p:spPr>
          <a:xfrm>
            <a:off x="6405949" y="1636575"/>
            <a:ext cx="5051425" cy="3416320"/>
          </a:xfrm>
          <a:prstGeom prst="rect">
            <a:avLst/>
          </a:prstGeom>
          <a:noFill/>
        </p:spPr>
        <p:txBody>
          <a:bodyPr wrap="square" rtlCol="0">
            <a:spAutoFit/>
          </a:bodyPr>
          <a:lstStyle/>
          <a:p>
            <a:pPr algn="ctr"/>
            <a:r>
              <a:rPr lang="en-US" sz="2400" dirty="0"/>
              <a:t>“Combining this model with the understanding of </a:t>
            </a:r>
            <a:r>
              <a:rPr lang="en-US" sz="2400" b="1" dirty="0"/>
              <a:t>the polar nature of the interaction of ADHD consciousness and the environment</a:t>
            </a:r>
            <a:r>
              <a:rPr lang="en-US" sz="2400" dirty="0"/>
              <a:t> …. creates a new framework for understanding </a:t>
            </a:r>
            <a:r>
              <a:rPr lang="en-US" sz="2400" b="1" dirty="0"/>
              <a:t>ADHD lived experience, identity formation, and self-regulation</a:t>
            </a:r>
            <a:r>
              <a:rPr lang="en-US" sz="2400" dirty="0"/>
              <a:t>.” Champ et al., (2025)</a:t>
            </a:r>
          </a:p>
        </p:txBody>
      </p:sp>
      <p:sp>
        <p:nvSpPr>
          <p:cNvPr id="3" name="TextBox 2">
            <a:extLst>
              <a:ext uri="{FF2B5EF4-FFF2-40B4-BE49-F238E27FC236}">
                <a16:creationId xmlns:a16="http://schemas.microsoft.com/office/drawing/2014/main" id="{C11E3A8D-9E6B-DA51-2074-0B2491FBB4E4}"/>
              </a:ext>
            </a:extLst>
          </p:cNvPr>
          <p:cNvSpPr txBox="1"/>
          <p:nvPr/>
        </p:nvSpPr>
        <p:spPr>
          <a:xfrm>
            <a:off x="673974" y="3842804"/>
            <a:ext cx="2373360" cy="2308324"/>
          </a:xfrm>
          <a:prstGeom prst="rect">
            <a:avLst/>
          </a:prstGeom>
          <a:noFill/>
        </p:spPr>
        <p:txBody>
          <a:bodyPr wrap="square" rtlCol="0">
            <a:spAutoFit/>
          </a:bodyPr>
          <a:lstStyle/>
          <a:p>
            <a:endParaRPr lang="en-US" dirty="0"/>
          </a:p>
          <a:p>
            <a:pPr algn="ctr"/>
            <a:r>
              <a:rPr lang="en-US" dirty="0"/>
              <a:t>The study can be interpreted as aligning with a </a:t>
            </a:r>
            <a:r>
              <a:rPr lang="en-US" b="1" dirty="0"/>
              <a:t>Critical Realist </a:t>
            </a:r>
            <a:r>
              <a:rPr lang="en-US" dirty="0"/>
              <a:t>position.</a:t>
            </a:r>
            <a:endParaRPr lang="en-US" b="1" dirty="0"/>
          </a:p>
          <a:p>
            <a:pPr marL="285750" indent="-285750">
              <a:buFont typeface="Arial" panose="020B0604020202020204" pitchFamily="34" charset="0"/>
              <a:buChar char="•"/>
            </a:pPr>
            <a:endParaRPr lang="en-US" dirty="0"/>
          </a:p>
          <a:p>
            <a:endParaRPr lang="en-US" dirty="0"/>
          </a:p>
        </p:txBody>
      </p:sp>
      <p:sp>
        <p:nvSpPr>
          <p:cNvPr id="7" name="TextBox 6">
            <a:extLst>
              <a:ext uri="{FF2B5EF4-FFF2-40B4-BE49-F238E27FC236}">
                <a16:creationId xmlns:a16="http://schemas.microsoft.com/office/drawing/2014/main" id="{D4907D4E-F111-9A77-778D-85BBFB1CB73C}"/>
              </a:ext>
            </a:extLst>
          </p:cNvPr>
          <p:cNvSpPr txBox="1"/>
          <p:nvPr/>
        </p:nvSpPr>
        <p:spPr>
          <a:xfrm>
            <a:off x="3415142" y="3704305"/>
            <a:ext cx="2651758" cy="2585323"/>
          </a:xfrm>
          <a:prstGeom prst="rect">
            <a:avLst/>
          </a:prstGeom>
          <a:noFill/>
        </p:spPr>
        <p:txBody>
          <a:bodyPr wrap="square" rtlCol="0">
            <a:spAutoFit/>
          </a:bodyPr>
          <a:lstStyle/>
          <a:p>
            <a:pPr marL="285750" indent="-285750">
              <a:buFont typeface="Arial" panose="020B0604020202020204" pitchFamily="34" charset="0"/>
              <a:buChar char="•"/>
            </a:pPr>
            <a:r>
              <a:rPr lang="en-US" dirty="0"/>
              <a:t>ADHD is a real condition</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Experience is shaped by context</a:t>
            </a:r>
          </a:p>
          <a:p>
            <a:endParaRPr lang="en-US" dirty="0"/>
          </a:p>
          <a:p>
            <a:pPr marL="285750" indent="-285750">
              <a:buFont typeface="Arial" panose="020B0604020202020204" pitchFamily="34" charset="0"/>
              <a:buChar char="•"/>
            </a:pPr>
            <a:r>
              <a:rPr lang="en-US" dirty="0"/>
              <a:t>Outcomes are not purely objective</a:t>
            </a:r>
          </a:p>
          <a:p>
            <a:pPr marL="285750" indent="-285750">
              <a:buFont typeface="Arial" panose="020B0604020202020204" pitchFamily="34" charset="0"/>
              <a:buChar char="•"/>
            </a:pPr>
            <a:endParaRPr lang="en-US" dirty="0"/>
          </a:p>
        </p:txBody>
      </p:sp>
    </p:spTree>
    <p:extLst>
      <p:ext uri="{BB962C8B-B14F-4D97-AF65-F5344CB8AC3E}">
        <p14:creationId xmlns:p14="http://schemas.microsoft.com/office/powerpoint/2010/main" val="14123311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a:gsLst>
            <a:gs pos="0">
              <a:srgbClr val="1F3D4C"/>
            </a:gs>
            <a:gs pos="50000">
              <a:srgbClr val="8F79B6">
                <a:alpha val="25000"/>
              </a:srgbClr>
            </a:gs>
            <a:gs pos="100000">
              <a:schemeClr val="accent1">
                <a:tint val="23500"/>
                <a:satMod val="160000"/>
              </a:schemeClr>
            </a:gs>
          </a:gsLst>
          <a:path path="circle">
            <a:fillToRect r="100000" b="100000"/>
          </a:path>
        </a:gradFill>
        <a:effectLst/>
      </p:bgPr>
    </p:bg>
    <p:spTree>
      <p:nvGrpSpPr>
        <p:cNvPr id="1" name="">
          <a:extLst>
            <a:ext uri="{FF2B5EF4-FFF2-40B4-BE49-F238E27FC236}">
              <a16:creationId xmlns:a16="http://schemas.microsoft.com/office/drawing/2014/main" id="{8ABC1E55-A526-13EF-DD01-3FD87A1ACD13}"/>
            </a:ext>
          </a:extLst>
        </p:cNvPr>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477B9FF5-B34F-B061-D667-DF40ECDF26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7" name="Group 36">
            <a:extLst>
              <a:ext uri="{FF2B5EF4-FFF2-40B4-BE49-F238E27FC236}">
                <a16:creationId xmlns:a16="http://schemas.microsoft.com/office/drawing/2014/main" id="{5929E88D-9BE7-F3AE-6CF3-AB4DC20CEF4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34774" y="590550"/>
            <a:ext cx="5480792" cy="2739376"/>
            <a:chOff x="7807230" y="2012810"/>
            <a:chExt cx="3251252" cy="3459865"/>
          </a:xfrm>
        </p:grpSpPr>
        <p:sp>
          <p:nvSpPr>
            <p:cNvPr id="38" name="Rectangle 37">
              <a:extLst>
                <a:ext uri="{FF2B5EF4-FFF2-40B4-BE49-F238E27FC236}">
                  <a16:creationId xmlns:a16="http://schemas.microsoft.com/office/drawing/2014/main" id="{B4C0ECA9-9B69-040E-C1DA-DD498F5A05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0" y="2012810"/>
              <a:ext cx="3251252" cy="3459865"/>
            </a:xfrm>
            <a:prstGeom prst="rect">
              <a:avLst/>
            </a:prstGeom>
            <a:gradFill>
              <a:gsLst>
                <a:gs pos="0">
                  <a:srgbClr val="000001"/>
                </a:gs>
                <a:gs pos="100000">
                  <a:srgbClr val="191919"/>
                </a:gs>
              </a:gsLst>
            </a:gradFill>
            <a:ln w="76200" cmpd="sng">
              <a:noFill/>
              <a:miter lim="800000"/>
            </a:ln>
            <a:effectLst>
              <a:outerShdw blurRad="127000" dist="1905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9" name="Rectangle 38">
              <a:extLst>
                <a:ext uri="{FF2B5EF4-FFF2-40B4-BE49-F238E27FC236}">
                  <a16:creationId xmlns:a16="http://schemas.microsoft.com/office/drawing/2014/main" id="{01EF2D37-823E-0D94-3132-4A83A6469F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1" y="2026142"/>
              <a:ext cx="3251250" cy="3440203"/>
            </a:xfrm>
            <a:prstGeom prst="rect">
              <a:avLst/>
            </a:prstGeom>
            <a:gradFill>
              <a:gsLst>
                <a:gs pos="0">
                  <a:srgbClr val="DADADA"/>
                </a:gs>
                <a:gs pos="100000">
                  <a:srgbClr val="FFFFFE"/>
                </a:gs>
              </a:gsLst>
              <a:lin ang="16200000" scaled="0"/>
            </a:gradFill>
            <a:ln w="762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w="38100" h="38100"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grpSp>
        <p:nvGrpSpPr>
          <p:cNvPr id="41" name="Group 40">
            <a:extLst>
              <a:ext uri="{FF2B5EF4-FFF2-40B4-BE49-F238E27FC236}">
                <a16:creationId xmlns:a16="http://schemas.microsoft.com/office/drawing/2014/main" id="{4FF8AA10-D671-DE6D-6517-0D19462FF6D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34774" y="3544708"/>
            <a:ext cx="2651760" cy="2739376"/>
            <a:chOff x="7807230" y="2012810"/>
            <a:chExt cx="3251252" cy="3459865"/>
          </a:xfrm>
        </p:grpSpPr>
        <p:sp>
          <p:nvSpPr>
            <p:cNvPr id="42" name="Rectangle 41">
              <a:extLst>
                <a:ext uri="{FF2B5EF4-FFF2-40B4-BE49-F238E27FC236}">
                  <a16:creationId xmlns:a16="http://schemas.microsoft.com/office/drawing/2014/main" id="{151501CC-9F2B-AFB2-6166-7AADA9BF29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0" y="2012810"/>
              <a:ext cx="3251252" cy="3459865"/>
            </a:xfrm>
            <a:prstGeom prst="rect">
              <a:avLst/>
            </a:prstGeom>
            <a:gradFill>
              <a:gsLst>
                <a:gs pos="0">
                  <a:srgbClr val="000001"/>
                </a:gs>
                <a:gs pos="100000">
                  <a:srgbClr val="191919"/>
                </a:gs>
              </a:gsLst>
            </a:gradFill>
            <a:ln w="76200" cmpd="sng">
              <a:noFill/>
              <a:miter lim="800000"/>
            </a:ln>
            <a:effectLst>
              <a:outerShdw blurRad="127000" dist="1905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43" name="Rectangle 42">
              <a:extLst>
                <a:ext uri="{FF2B5EF4-FFF2-40B4-BE49-F238E27FC236}">
                  <a16:creationId xmlns:a16="http://schemas.microsoft.com/office/drawing/2014/main" id="{1D42C814-D16D-C606-AF37-729D4C308C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1" y="2026142"/>
              <a:ext cx="3251250" cy="3440203"/>
            </a:xfrm>
            <a:prstGeom prst="rect">
              <a:avLst/>
            </a:prstGeom>
            <a:gradFill>
              <a:gsLst>
                <a:gs pos="0">
                  <a:srgbClr val="DADADA"/>
                </a:gs>
                <a:gs pos="100000">
                  <a:srgbClr val="FFFFFE"/>
                </a:gs>
              </a:gsLst>
              <a:lin ang="16200000" scaled="0"/>
            </a:gradFill>
            <a:ln w="762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w="38100" h="38100"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grpSp>
      <p:grpSp>
        <p:nvGrpSpPr>
          <p:cNvPr id="45" name="Group 44">
            <a:extLst>
              <a:ext uri="{FF2B5EF4-FFF2-40B4-BE49-F238E27FC236}">
                <a16:creationId xmlns:a16="http://schemas.microsoft.com/office/drawing/2014/main" id="{7A7027FB-3681-71EF-3295-223E2B98A5B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85270" y="3544708"/>
            <a:ext cx="2651760" cy="2739376"/>
            <a:chOff x="7807230" y="2012810"/>
            <a:chExt cx="3251252" cy="3459865"/>
          </a:xfrm>
        </p:grpSpPr>
        <p:sp>
          <p:nvSpPr>
            <p:cNvPr id="46" name="Rectangle 45">
              <a:extLst>
                <a:ext uri="{FF2B5EF4-FFF2-40B4-BE49-F238E27FC236}">
                  <a16:creationId xmlns:a16="http://schemas.microsoft.com/office/drawing/2014/main" id="{ADC61A77-CFBB-7272-BF59-F575E3D7AB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0" y="2012810"/>
              <a:ext cx="3251252" cy="3459865"/>
            </a:xfrm>
            <a:prstGeom prst="rect">
              <a:avLst/>
            </a:prstGeom>
            <a:gradFill>
              <a:gsLst>
                <a:gs pos="0">
                  <a:srgbClr val="000001"/>
                </a:gs>
                <a:gs pos="100000">
                  <a:srgbClr val="191919"/>
                </a:gs>
              </a:gsLst>
            </a:gradFill>
            <a:ln w="76200" cmpd="sng">
              <a:noFill/>
              <a:miter lim="800000"/>
            </a:ln>
            <a:effectLst>
              <a:outerShdw blurRad="127000" dist="1905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47" name="Rectangle 46">
              <a:extLst>
                <a:ext uri="{FF2B5EF4-FFF2-40B4-BE49-F238E27FC236}">
                  <a16:creationId xmlns:a16="http://schemas.microsoft.com/office/drawing/2014/main" id="{3C37EAAA-2855-023B-0888-68A6F95A89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1" y="2026142"/>
              <a:ext cx="3251250" cy="3440203"/>
            </a:xfrm>
            <a:prstGeom prst="rect">
              <a:avLst/>
            </a:prstGeom>
            <a:gradFill>
              <a:gsLst>
                <a:gs pos="0">
                  <a:srgbClr val="DADADA"/>
                </a:gs>
                <a:gs pos="100000">
                  <a:srgbClr val="FFFFFE"/>
                </a:gs>
              </a:gsLst>
              <a:lin ang="16200000" scaled="0"/>
            </a:gradFill>
            <a:ln w="762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w="38100" h="38100"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grpSp>
        <p:nvGrpSpPr>
          <p:cNvPr id="49" name="Group 48">
            <a:extLst>
              <a:ext uri="{FF2B5EF4-FFF2-40B4-BE49-F238E27FC236}">
                <a16:creationId xmlns:a16="http://schemas.microsoft.com/office/drawing/2014/main" id="{7308913D-72FB-5D70-863F-F7B5C4E11BE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06100" y="583417"/>
            <a:ext cx="5451125" cy="5700667"/>
            <a:chOff x="7807230" y="2012810"/>
            <a:chExt cx="3251252" cy="3459865"/>
          </a:xfrm>
        </p:grpSpPr>
        <p:sp>
          <p:nvSpPr>
            <p:cNvPr id="50" name="Rectangle 49">
              <a:extLst>
                <a:ext uri="{FF2B5EF4-FFF2-40B4-BE49-F238E27FC236}">
                  <a16:creationId xmlns:a16="http://schemas.microsoft.com/office/drawing/2014/main" id="{AA740F00-8CA8-E2C3-8061-B6D033C88C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0" y="2012810"/>
              <a:ext cx="3251252" cy="3459865"/>
            </a:xfrm>
            <a:prstGeom prst="rect">
              <a:avLst/>
            </a:prstGeom>
            <a:gradFill>
              <a:gsLst>
                <a:gs pos="0">
                  <a:srgbClr val="000001"/>
                </a:gs>
                <a:gs pos="100000">
                  <a:srgbClr val="191919"/>
                </a:gs>
              </a:gsLst>
            </a:gradFill>
            <a:ln w="76200" cmpd="sng">
              <a:noFill/>
              <a:miter lim="800000"/>
            </a:ln>
            <a:effectLst>
              <a:outerShdw blurRad="127000" dist="1905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51" name="Rectangle 50">
              <a:extLst>
                <a:ext uri="{FF2B5EF4-FFF2-40B4-BE49-F238E27FC236}">
                  <a16:creationId xmlns:a16="http://schemas.microsoft.com/office/drawing/2014/main" id="{D3997F9D-5523-78E5-740E-D3B974853C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1" y="2026142"/>
              <a:ext cx="3251250" cy="3440203"/>
            </a:xfrm>
            <a:prstGeom prst="rect">
              <a:avLst/>
            </a:prstGeom>
            <a:gradFill>
              <a:gsLst>
                <a:gs pos="0">
                  <a:srgbClr val="DADADA"/>
                </a:gs>
                <a:gs pos="100000">
                  <a:srgbClr val="FFFFFE"/>
                </a:gs>
              </a:gsLst>
              <a:lin ang="16200000" scaled="0"/>
            </a:gradFill>
            <a:ln w="762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w="38100" h="38100"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2" name="Rectangle: Rounded Corners 1">
            <a:extLst>
              <a:ext uri="{FF2B5EF4-FFF2-40B4-BE49-F238E27FC236}">
                <a16:creationId xmlns:a16="http://schemas.microsoft.com/office/drawing/2014/main" id="{41293724-51B2-5AED-AB78-E2DD312F6DE9}"/>
              </a:ext>
            </a:extLst>
          </p:cNvPr>
          <p:cNvSpPr/>
          <p:nvPr/>
        </p:nvSpPr>
        <p:spPr>
          <a:xfrm>
            <a:off x="699366" y="1271858"/>
            <a:ext cx="5148072" cy="1478896"/>
          </a:xfrm>
          <a:prstGeom prst="roundRect">
            <a:avLst/>
          </a:prstGeom>
          <a:solidFill>
            <a:srgbClr val="1F3D4C"/>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 name="TextBox 5">
            <a:extLst>
              <a:ext uri="{FF2B5EF4-FFF2-40B4-BE49-F238E27FC236}">
                <a16:creationId xmlns:a16="http://schemas.microsoft.com/office/drawing/2014/main" id="{B04DAF89-FAF6-1F39-FA4B-56DFC4ED3C51}"/>
              </a:ext>
            </a:extLst>
          </p:cNvPr>
          <p:cNvSpPr txBox="1"/>
          <p:nvPr/>
        </p:nvSpPr>
        <p:spPr>
          <a:xfrm>
            <a:off x="894940" y="1534252"/>
            <a:ext cx="4756924" cy="954107"/>
          </a:xfrm>
          <a:prstGeom prst="rect">
            <a:avLst/>
          </a:prstGeom>
          <a:noFill/>
        </p:spPr>
        <p:txBody>
          <a:bodyPr wrap="square" rtlCol="0">
            <a:spAutoFit/>
          </a:bodyPr>
          <a:lstStyle/>
          <a:p>
            <a:pPr algn="ctr" defTabSz="420624">
              <a:spcAft>
                <a:spcPts val="600"/>
              </a:spcAft>
            </a:pPr>
            <a:r>
              <a:rPr lang="en-US" sz="2800" b="1" kern="1200" dirty="0">
                <a:solidFill>
                  <a:schemeClr val="bg1"/>
                </a:solidFill>
                <a:latin typeface="+mn-lt"/>
                <a:ea typeface="+mn-ea"/>
                <a:cs typeface="+mn-cs"/>
              </a:rPr>
              <a:t>Epistemological positioning</a:t>
            </a:r>
            <a:endParaRPr lang="en-GB" sz="7200" b="1" dirty="0">
              <a:solidFill>
                <a:schemeClr val="bg1"/>
              </a:solidFill>
              <a:latin typeface="Univers" panose="020B0503020202020204" pitchFamily="34" charset="0"/>
            </a:endParaRPr>
          </a:p>
        </p:txBody>
      </p:sp>
      <p:sp>
        <p:nvSpPr>
          <p:cNvPr id="28" name="Rectangle 1">
            <a:extLst>
              <a:ext uri="{FF2B5EF4-FFF2-40B4-BE49-F238E27FC236}">
                <a16:creationId xmlns:a16="http://schemas.microsoft.com/office/drawing/2014/main" id="{661AC691-25C2-C820-2D14-0E6CEB39A0FB}"/>
              </a:ext>
            </a:extLst>
          </p:cNvPr>
          <p:cNvSpPr>
            <a:spLocks noChangeArrowheads="1"/>
          </p:cNvSpPr>
          <p:nvPr/>
        </p:nvSpPr>
        <p:spPr bwMode="auto">
          <a:xfrm>
            <a:off x="0"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
        <p:nvSpPr>
          <p:cNvPr id="4" name="TextBox 3">
            <a:extLst>
              <a:ext uri="{FF2B5EF4-FFF2-40B4-BE49-F238E27FC236}">
                <a16:creationId xmlns:a16="http://schemas.microsoft.com/office/drawing/2014/main" id="{F81FB3BF-6DC6-1F4E-292E-DC08D44FC7B8}"/>
              </a:ext>
            </a:extLst>
          </p:cNvPr>
          <p:cNvSpPr txBox="1"/>
          <p:nvPr/>
        </p:nvSpPr>
        <p:spPr>
          <a:xfrm>
            <a:off x="6405949" y="1636575"/>
            <a:ext cx="5051425" cy="2677656"/>
          </a:xfrm>
          <a:prstGeom prst="rect">
            <a:avLst/>
          </a:prstGeom>
          <a:noFill/>
        </p:spPr>
        <p:txBody>
          <a:bodyPr wrap="square" rtlCol="0">
            <a:spAutoFit/>
          </a:bodyPr>
          <a:lstStyle/>
          <a:p>
            <a:pPr algn="ctr"/>
            <a:r>
              <a:rPr lang="en-US" sz="2400" dirty="0"/>
              <a:t>“Multiple measures were shown to be acceptable to participants, future research should consider additional measures focusing on self-development to evaluate the effectiveness of the intervention.” Champ et al., (2025)</a:t>
            </a:r>
          </a:p>
        </p:txBody>
      </p:sp>
      <p:sp>
        <p:nvSpPr>
          <p:cNvPr id="3" name="TextBox 2">
            <a:extLst>
              <a:ext uri="{FF2B5EF4-FFF2-40B4-BE49-F238E27FC236}">
                <a16:creationId xmlns:a16="http://schemas.microsoft.com/office/drawing/2014/main" id="{534AB3F3-C1B9-BBB8-5539-16179AF999AF}"/>
              </a:ext>
            </a:extLst>
          </p:cNvPr>
          <p:cNvSpPr txBox="1"/>
          <p:nvPr/>
        </p:nvSpPr>
        <p:spPr>
          <a:xfrm>
            <a:off x="673974" y="4314231"/>
            <a:ext cx="2373360" cy="1477328"/>
          </a:xfrm>
          <a:prstGeom prst="rect">
            <a:avLst/>
          </a:prstGeom>
          <a:noFill/>
        </p:spPr>
        <p:txBody>
          <a:bodyPr wrap="square" rtlCol="0">
            <a:spAutoFit/>
          </a:bodyPr>
          <a:lstStyle/>
          <a:p>
            <a:endParaRPr lang="en-US" dirty="0"/>
          </a:p>
          <a:p>
            <a:pPr algn="ctr"/>
            <a:r>
              <a:rPr lang="en-US" b="1" dirty="0"/>
              <a:t>Pragmatic/Practice-informed</a:t>
            </a:r>
          </a:p>
          <a:p>
            <a:pPr marL="285750" indent="-285750">
              <a:buFont typeface="Arial" panose="020B0604020202020204" pitchFamily="34" charset="0"/>
              <a:buChar char="•"/>
            </a:pPr>
            <a:endParaRPr lang="en-US" dirty="0"/>
          </a:p>
          <a:p>
            <a:endParaRPr lang="en-US" dirty="0"/>
          </a:p>
        </p:txBody>
      </p:sp>
      <p:sp>
        <p:nvSpPr>
          <p:cNvPr id="7" name="TextBox 6">
            <a:extLst>
              <a:ext uri="{FF2B5EF4-FFF2-40B4-BE49-F238E27FC236}">
                <a16:creationId xmlns:a16="http://schemas.microsoft.com/office/drawing/2014/main" id="{DE020F81-C3F5-5942-E98C-1D1747A534FF}"/>
              </a:ext>
            </a:extLst>
          </p:cNvPr>
          <p:cNvSpPr txBox="1"/>
          <p:nvPr/>
        </p:nvSpPr>
        <p:spPr>
          <a:xfrm>
            <a:off x="3415142" y="3621734"/>
            <a:ext cx="2651758" cy="2585323"/>
          </a:xfrm>
          <a:prstGeom prst="rect">
            <a:avLst/>
          </a:prstGeom>
          <a:noFill/>
        </p:spPr>
        <p:txBody>
          <a:bodyPr wrap="square" rtlCol="0">
            <a:spAutoFit/>
          </a:bodyPr>
          <a:lstStyle/>
          <a:p>
            <a:pPr marL="285750" indent="-285750">
              <a:buFont typeface="Arial" panose="020B0604020202020204" pitchFamily="34" charset="0"/>
              <a:buChar char="•"/>
            </a:pPr>
            <a:r>
              <a:rPr lang="en-US" dirty="0"/>
              <a:t>Values self-reporting</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Combines quantitative and qualitative data</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Considers lived experience as knowledge</a:t>
            </a:r>
          </a:p>
        </p:txBody>
      </p:sp>
    </p:spTree>
    <p:extLst>
      <p:ext uri="{BB962C8B-B14F-4D97-AF65-F5344CB8AC3E}">
        <p14:creationId xmlns:p14="http://schemas.microsoft.com/office/powerpoint/2010/main" val="9061259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a:gsLst>
            <a:gs pos="0">
              <a:srgbClr val="1F3D4C"/>
            </a:gs>
            <a:gs pos="50000">
              <a:srgbClr val="8F79B6">
                <a:alpha val="25000"/>
              </a:srgbClr>
            </a:gs>
            <a:gs pos="100000">
              <a:schemeClr val="accent1">
                <a:tint val="23500"/>
                <a:satMod val="160000"/>
              </a:schemeClr>
            </a:gs>
          </a:gsLst>
          <a:path path="circle">
            <a:fillToRect r="100000" b="100000"/>
          </a:path>
        </a:gradFill>
        <a:effectLst/>
      </p:bgPr>
    </p:bg>
    <p:spTree>
      <p:nvGrpSpPr>
        <p:cNvPr id="1" name="">
          <a:extLst>
            <a:ext uri="{FF2B5EF4-FFF2-40B4-BE49-F238E27FC236}">
              <a16:creationId xmlns:a16="http://schemas.microsoft.com/office/drawing/2014/main" id="{E6A359EC-58A2-4098-D7DE-C1533FEC72E8}"/>
            </a:ext>
          </a:extLst>
        </p:cNvPr>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8B666ADD-2144-86FE-D5B4-6DD7866C4D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7" name="Group 36">
            <a:extLst>
              <a:ext uri="{FF2B5EF4-FFF2-40B4-BE49-F238E27FC236}">
                <a16:creationId xmlns:a16="http://schemas.microsoft.com/office/drawing/2014/main" id="{E47EBE86-12DC-02E6-BBBF-26CE068F18F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34774" y="590550"/>
            <a:ext cx="5480792" cy="2739376"/>
            <a:chOff x="7807230" y="2012810"/>
            <a:chExt cx="3251252" cy="3459865"/>
          </a:xfrm>
        </p:grpSpPr>
        <p:sp>
          <p:nvSpPr>
            <p:cNvPr id="38" name="Rectangle 37">
              <a:extLst>
                <a:ext uri="{FF2B5EF4-FFF2-40B4-BE49-F238E27FC236}">
                  <a16:creationId xmlns:a16="http://schemas.microsoft.com/office/drawing/2014/main" id="{67BEAF08-40ED-6B88-86EF-3465105850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0" y="2012810"/>
              <a:ext cx="3251252" cy="3459865"/>
            </a:xfrm>
            <a:prstGeom prst="rect">
              <a:avLst/>
            </a:prstGeom>
            <a:gradFill>
              <a:gsLst>
                <a:gs pos="0">
                  <a:srgbClr val="000001"/>
                </a:gs>
                <a:gs pos="100000">
                  <a:srgbClr val="191919"/>
                </a:gs>
              </a:gsLst>
            </a:gradFill>
            <a:ln w="76200" cmpd="sng">
              <a:noFill/>
              <a:miter lim="800000"/>
            </a:ln>
            <a:effectLst>
              <a:outerShdw blurRad="127000" dist="1905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9" name="Rectangle 38">
              <a:extLst>
                <a:ext uri="{FF2B5EF4-FFF2-40B4-BE49-F238E27FC236}">
                  <a16:creationId xmlns:a16="http://schemas.microsoft.com/office/drawing/2014/main" id="{2198C352-BAD1-506A-1E7A-1B04320013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1" y="2026142"/>
              <a:ext cx="3251250" cy="3440203"/>
            </a:xfrm>
            <a:prstGeom prst="rect">
              <a:avLst/>
            </a:prstGeom>
            <a:gradFill>
              <a:gsLst>
                <a:gs pos="0">
                  <a:srgbClr val="DADADA"/>
                </a:gs>
                <a:gs pos="100000">
                  <a:srgbClr val="FFFFFE"/>
                </a:gs>
              </a:gsLst>
              <a:lin ang="16200000" scaled="0"/>
            </a:gradFill>
            <a:ln w="762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w="38100" h="38100"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grpSp>
        <p:nvGrpSpPr>
          <p:cNvPr id="41" name="Group 40">
            <a:extLst>
              <a:ext uri="{FF2B5EF4-FFF2-40B4-BE49-F238E27FC236}">
                <a16:creationId xmlns:a16="http://schemas.microsoft.com/office/drawing/2014/main" id="{8E8A1299-43DF-AAD0-87FF-E5064D4FC38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34774" y="3544708"/>
            <a:ext cx="2651760" cy="2739376"/>
            <a:chOff x="7807230" y="2012810"/>
            <a:chExt cx="3251252" cy="3459865"/>
          </a:xfrm>
        </p:grpSpPr>
        <p:sp>
          <p:nvSpPr>
            <p:cNvPr id="42" name="Rectangle 41">
              <a:extLst>
                <a:ext uri="{FF2B5EF4-FFF2-40B4-BE49-F238E27FC236}">
                  <a16:creationId xmlns:a16="http://schemas.microsoft.com/office/drawing/2014/main" id="{4ED02299-E054-38E1-0F2E-35C8561080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0" y="2012810"/>
              <a:ext cx="3251252" cy="3459865"/>
            </a:xfrm>
            <a:prstGeom prst="rect">
              <a:avLst/>
            </a:prstGeom>
            <a:gradFill>
              <a:gsLst>
                <a:gs pos="0">
                  <a:srgbClr val="000001"/>
                </a:gs>
                <a:gs pos="100000">
                  <a:srgbClr val="191919"/>
                </a:gs>
              </a:gsLst>
            </a:gradFill>
            <a:ln w="76200" cmpd="sng">
              <a:noFill/>
              <a:miter lim="800000"/>
            </a:ln>
            <a:effectLst>
              <a:outerShdw blurRad="127000" dist="1905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43" name="Rectangle 42">
              <a:extLst>
                <a:ext uri="{FF2B5EF4-FFF2-40B4-BE49-F238E27FC236}">
                  <a16:creationId xmlns:a16="http://schemas.microsoft.com/office/drawing/2014/main" id="{F8A030D5-C416-BCC1-280D-A81E5EE11D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1" y="2026142"/>
              <a:ext cx="3251250" cy="3440203"/>
            </a:xfrm>
            <a:prstGeom prst="rect">
              <a:avLst/>
            </a:prstGeom>
            <a:gradFill>
              <a:gsLst>
                <a:gs pos="0">
                  <a:srgbClr val="DADADA"/>
                </a:gs>
                <a:gs pos="100000">
                  <a:srgbClr val="FFFFFE"/>
                </a:gs>
              </a:gsLst>
              <a:lin ang="16200000" scaled="0"/>
            </a:gradFill>
            <a:ln w="762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w="38100" h="38100"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grpSp>
      <p:grpSp>
        <p:nvGrpSpPr>
          <p:cNvPr id="45" name="Group 44">
            <a:extLst>
              <a:ext uri="{FF2B5EF4-FFF2-40B4-BE49-F238E27FC236}">
                <a16:creationId xmlns:a16="http://schemas.microsoft.com/office/drawing/2014/main" id="{30368AB4-71D2-04D0-0F0E-1B544153A67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85270" y="3544708"/>
            <a:ext cx="2651760" cy="2739376"/>
            <a:chOff x="7807230" y="2012810"/>
            <a:chExt cx="3251252" cy="3459865"/>
          </a:xfrm>
        </p:grpSpPr>
        <p:sp>
          <p:nvSpPr>
            <p:cNvPr id="46" name="Rectangle 45">
              <a:extLst>
                <a:ext uri="{FF2B5EF4-FFF2-40B4-BE49-F238E27FC236}">
                  <a16:creationId xmlns:a16="http://schemas.microsoft.com/office/drawing/2014/main" id="{E26EA685-F20E-48C2-0A31-D4D16E7B45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0" y="2012810"/>
              <a:ext cx="3251252" cy="3459865"/>
            </a:xfrm>
            <a:prstGeom prst="rect">
              <a:avLst/>
            </a:prstGeom>
            <a:gradFill>
              <a:gsLst>
                <a:gs pos="0">
                  <a:srgbClr val="000001"/>
                </a:gs>
                <a:gs pos="100000">
                  <a:srgbClr val="191919"/>
                </a:gs>
              </a:gsLst>
            </a:gradFill>
            <a:ln w="76200" cmpd="sng">
              <a:noFill/>
              <a:miter lim="800000"/>
            </a:ln>
            <a:effectLst>
              <a:outerShdw blurRad="127000" dist="1905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47" name="Rectangle 46">
              <a:extLst>
                <a:ext uri="{FF2B5EF4-FFF2-40B4-BE49-F238E27FC236}">
                  <a16:creationId xmlns:a16="http://schemas.microsoft.com/office/drawing/2014/main" id="{15343BC5-61A3-299C-8A25-60F3693134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1" y="2026142"/>
              <a:ext cx="3251250" cy="3440203"/>
            </a:xfrm>
            <a:prstGeom prst="rect">
              <a:avLst/>
            </a:prstGeom>
            <a:gradFill>
              <a:gsLst>
                <a:gs pos="0">
                  <a:srgbClr val="DADADA"/>
                </a:gs>
                <a:gs pos="100000">
                  <a:srgbClr val="FFFFFE"/>
                </a:gs>
              </a:gsLst>
              <a:lin ang="16200000" scaled="0"/>
            </a:gradFill>
            <a:ln w="762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w="38100" h="38100"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grpSp>
        <p:nvGrpSpPr>
          <p:cNvPr id="49" name="Group 48">
            <a:extLst>
              <a:ext uri="{FF2B5EF4-FFF2-40B4-BE49-F238E27FC236}">
                <a16:creationId xmlns:a16="http://schemas.microsoft.com/office/drawing/2014/main" id="{8EC7E5DA-3AA6-44EF-330D-A7D97CF138C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06100" y="583417"/>
            <a:ext cx="5451125" cy="5700667"/>
            <a:chOff x="7807230" y="2012810"/>
            <a:chExt cx="3251252" cy="3459865"/>
          </a:xfrm>
        </p:grpSpPr>
        <p:sp>
          <p:nvSpPr>
            <p:cNvPr id="50" name="Rectangle 49">
              <a:extLst>
                <a:ext uri="{FF2B5EF4-FFF2-40B4-BE49-F238E27FC236}">
                  <a16:creationId xmlns:a16="http://schemas.microsoft.com/office/drawing/2014/main" id="{F335A1F7-9095-A65F-25FF-90101A0439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0" y="2012810"/>
              <a:ext cx="3251252" cy="3459865"/>
            </a:xfrm>
            <a:prstGeom prst="rect">
              <a:avLst/>
            </a:prstGeom>
            <a:gradFill>
              <a:gsLst>
                <a:gs pos="0">
                  <a:srgbClr val="000001"/>
                </a:gs>
                <a:gs pos="100000">
                  <a:srgbClr val="191919"/>
                </a:gs>
              </a:gsLst>
            </a:gradFill>
            <a:ln w="76200" cmpd="sng">
              <a:noFill/>
              <a:miter lim="800000"/>
            </a:ln>
            <a:effectLst>
              <a:outerShdw blurRad="127000" dist="1905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51" name="Rectangle 50">
              <a:extLst>
                <a:ext uri="{FF2B5EF4-FFF2-40B4-BE49-F238E27FC236}">
                  <a16:creationId xmlns:a16="http://schemas.microsoft.com/office/drawing/2014/main" id="{4F8B4820-1DFE-5CD9-EA43-083AEF287D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1" y="2026142"/>
              <a:ext cx="3251250" cy="3440203"/>
            </a:xfrm>
            <a:prstGeom prst="rect">
              <a:avLst/>
            </a:prstGeom>
            <a:gradFill>
              <a:gsLst>
                <a:gs pos="0">
                  <a:srgbClr val="DADADA"/>
                </a:gs>
                <a:gs pos="100000">
                  <a:srgbClr val="FFFFFE"/>
                </a:gs>
              </a:gsLst>
              <a:lin ang="16200000" scaled="0"/>
            </a:gradFill>
            <a:ln w="762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w="38100" h="38100"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2" name="Rectangle: Rounded Corners 1">
            <a:extLst>
              <a:ext uri="{FF2B5EF4-FFF2-40B4-BE49-F238E27FC236}">
                <a16:creationId xmlns:a16="http://schemas.microsoft.com/office/drawing/2014/main" id="{19ADFB18-7600-DCA0-DFD5-CB1C332AC0C8}"/>
              </a:ext>
            </a:extLst>
          </p:cNvPr>
          <p:cNvSpPr/>
          <p:nvPr/>
        </p:nvSpPr>
        <p:spPr>
          <a:xfrm>
            <a:off x="699366" y="1271858"/>
            <a:ext cx="5148072" cy="1478896"/>
          </a:xfrm>
          <a:prstGeom prst="roundRect">
            <a:avLst/>
          </a:prstGeom>
          <a:solidFill>
            <a:srgbClr val="1F3D4C"/>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 name="TextBox 5">
            <a:extLst>
              <a:ext uri="{FF2B5EF4-FFF2-40B4-BE49-F238E27FC236}">
                <a16:creationId xmlns:a16="http://schemas.microsoft.com/office/drawing/2014/main" id="{D5915B71-17F1-9A5E-3300-3C36A7204FCA}"/>
              </a:ext>
            </a:extLst>
          </p:cNvPr>
          <p:cNvSpPr txBox="1"/>
          <p:nvPr/>
        </p:nvSpPr>
        <p:spPr>
          <a:xfrm>
            <a:off x="894940" y="1534252"/>
            <a:ext cx="4756924" cy="523220"/>
          </a:xfrm>
          <a:prstGeom prst="rect">
            <a:avLst/>
          </a:prstGeom>
          <a:noFill/>
        </p:spPr>
        <p:txBody>
          <a:bodyPr wrap="square" rtlCol="0">
            <a:spAutoFit/>
          </a:bodyPr>
          <a:lstStyle/>
          <a:p>
            <a:pPr algn="ctr" defTabSz="420624">
              <a:spcAft>
                <a:spcPts val="600"/>
              </a:spcAft>
            </a:pPr>
            <a:r>
              <a:rPr lang="en-US" sz="2800" b="1" kern="1200" dirty="0">
                <a:solidFill>
                  <a:schemeClr val="bg1"/>
                </a:solidFill>
                <a:latin typeface="+mn-lt"/>
                <a:ea typeface="+mn-ea"/>
                <a:cs typeface="+mn-cs"/>
              </a:rPr>
              <a:t>Methodology</a:t>
            </a:r>
            <a:endParaRPr lang="en-GB" sz="7200" b="1" dirty="0">
              <a:solidFill>
                <a:schemeClr val="bg1"/>
              </a:solidFill>
              <a:latin typeface="Univers" panose="020B0503020202020204" pitchFamily="34" charset="0"/>
            </a:endParaRPr>
          </a:p>
        </p:txBody>
      </p:sp>
      <p:sp>
        <p:nvSpPr>
          <p:cNvPr id="28" name="Rectangle 1">
            <a:extLst>
              <a:ext uri="{FF2B5EF4-FFF2-40B4-BE49-F238E27FC236}">
                <a16:creationId xmlns:a16="http://schemas.microsoft.com/office/drawing/2014/main" id="{3A120C47-0404-8BEB-349B-9EF7CD3BF208}"/>
              </a:ext>
            </a:extLst>
          </p:cNvPr>
          <p:cNvSpPr>
            <a:spLocks noChangeArrowheads="1"/>
          </p:cNvSpPr>
          <p:nvPr/>
        </p:nvSpPr>
        <p:spPr bwMode="auto">
          <a:xfrm>
            <a:off x="0"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
        <p:nvSpPr>
          <p:cNvPr id="4" name="TextBox 3">
            <a:extLst>
              <a:ext uri="{FF2B5EF4-FFF2-40B4-BE49-F238E27FC236}">
                <a16:creationId xmlns:a16="http://schemas.microsoft.com/office/drawing/2014/main" id="{EAADD327-4B7F-8EE1-63D9-93FD76932D76}"/>
              </a:ext>
            </a:extLst>
          </p:cNvPr>
          <p:cNvSpPr txBox="1"/>
          <p:nvPr/>
        </p:nvSpPr>
        <p:spPr>
          <a:xfrm>
            <a:off x="6405949" y="1636575"/>
            <a:ext cx="5051425" cy="3416320"/>
          </a:xfrm>
          <a:prstGeom prst="rect">
            <a:avLst/>
          </a:prstGeom>
          <a:noFill/>
        </p:spPr>
        <p:txBody>
          <a:bodyPr wrap="square" rtlCol="0">
            <a:spAutoFit/>
          </a:bodyPr>
          <a:lstStyle/>
          <a:p>
            <a:pPr algn="ctr"/>
            <a:r>
              <a:rPr lang="en-US" sz="2400" dirty="0"/>
              <a:t>“The design selected was a randomized, controlled study with a 1:1 allocation ratio to 2 small independent groups (control and intervention), a longitudinal design (pre-treatment and post-treatment), and repeated online measures or surveys.” </a:t>
            </a:r>
          </a:p>
          <a:p>
            <a:pPr algn="ctr"/>
            <a:r>
              <a:rPr lang="en-US" sz="2400" dirty="0"/>
              <a:t>Champ et al., (2025)</a:t>
            </a:r>
          </a:p>
        </p:txBody>
      </p:sp>
      <p:sp>
        <p:nvSpPr>
          <p:cNvPr id="3" name="TextBox 2">
            <a:extLst>
              <a:ext uri="{FF2B5EF4-FFF2-40B4-BE49-F238E27FC236}">
                <a16:creationId xmlns:a16="http://schemas.microsoft.com/office/drawing/2014/main" id="{68ABFFE9-433D-0FBF-A1E2-F130C513B558}"/>
              </a:ext>
            </a:extLst>
          </p:cNvPr>
          <p:cNvSpPr txBox="1"/>
          <p:nvPr/>
        </p:nvSpPr>
        <p:spPr>
          <a:xfrm>
            <a:off x="673974" y="4314231"/>
            <a:ext cx="2373360" cy="1754326"/>
          </a:xfrm>
          <a:prstGeom prst="rect">
            <a:avLst/>
          </a:prstGeom>
          <a:noFill/>
        </p:spPr>
        <p:txBody>
          <a:bodyPr wrap="square" rtlCol="0">
            <a:spAutoFit/>
          </a:bodyPr>
          <a:lstStyle/>
          <a:p>
            <a:endParaRPr lang="en-US" dirty="0"/>
          </a:p>
          <a:p>
            <a:pPr algn="ctr"/>
            <a:r>
              <a:rPr lang="en-US" b="1" dirty="0"/>
              <a:t>Randomised Controlled Trial (RCT)</a:t>
            </a:r>
          </a:p>
          <a:p>
            <a:pPr marL="285750" indent="-285750">
              <a:buFont typeface="Arial" panose="020B0604020202020204" pitchFamily="34" charset="0"/>
              <a:buChar char="•"/>
            </a:pPr>
            <a:endParaRPr lang="en-US" dirty="0"/>
          </a:p>
          <a:p>
            <a:endParaRPr lang="en-US" dirty="0"/>
          </a:p>
        </p:txBody>
      </p:sp>
      <p:sp>
        <p:nvSpPr>
          <p:cNvPr id="7" name="TextBox 6">
            <a:extLst>
              <a:ext uri="{FF2B5EF4-FFF2-40B4-BE49-F238E27FC236}">
                <a16:creationId xmlns:a16="http://schemas.microsoft.com/office/drawing/2014/main" id="{4EE3265B-BA08-00E2-883B-6A70B5C75D4D}"/>
              </a:ext>
            </a:extLst>
          </p:cNvPr>
          <p:cNvSpPr txBox="1"/>
          <p:nvPr/>
        </p:nvSpPr>
        <p:spPr>
          <a:xfrm>
            <a:off x="3415142" y="3621734"/>
            <a:ext cx="2651758" cy="2585323"/>
          </a:xfrm>
          <a:prstGeom prst="rect">
            <a:avLst/>
          </a:prstGeom>
          <a:noFill/>
        </p:spPr>
        <p:txBody>
          <a:bodyPr wrap="square" rtlCol="0">
            <a:spAutoFit/>
          </a:bodyPr>
          <a:lstStyle/>
          <a:p>
            <a:pPr marL="285750" indent="-285750">
              <a:buFont typeface="Arial" panose="020B0604020202020204" pitchFamily="34" charset="0"/>
              <a:buChar char="•"/>
            </a:pPr>
            <a:r>
              <a:rPr lang="en-US" dirty="0"/>
              <a:t>Adult ADHD sample</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Psychosocial intervention</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Outcome measures: wellbeing, motivation, self-management</a:t>
            </a:r>
          </a:p>
        </p:txBody>
      </p:sp>
    </p:spTree>
    <p:extLst>
      <p:ext uri="{BB962C8B-B14F-4D97-AF65-F5344CB8AC3E}">
        <p14:creationId xmlns:p14="http://schemas.microsoft.com/office/powerpoint/2010/main" val="12161752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a:gsLst>
            <a:gs pos="0">
              <a:srgbClr val="1F3D4C"/>
            </a:gs>
            <a:gs pos="50000">
              <a:srgbClr val="8F79B6">
                <a:alpha val="25000"/>
              </a:srgbClr>
            </a:gs>
            <a:gs pos="100000">
              <a:schemeClr val="accent1">
                <a:tint val="23500"/>
                <a:satMod val="160000"/>
              </a:schemeClr>
            </a:gs>
          </a:gsLst>
          <a:path path="circle">
            <a:fillToRect r="100000" b="100000"/>
          </a:path>
        </a:gradFill>
        <a:effectLst/>
      </p:bgPr>
    </p:bg>
    <p:spTree>
      <p:nvGrpSpPr>
        <p:cNvPr id="1" name=""/>
        <p:cNvGrpSpPr/>
        <p:nvPr/>
      </p:nvGrpSpPr>
      <p:grpSpPr>
        <a:xfrm>
          <a:off x="0" y="0"/>
          <a:ext cx="0" cy="0"/>
          <a:chOff x="0" y="0"/>
          <a:chExt cx="0" cy="0"/>
        </a:xfrm>
      </p:grpSpPr>
      <p:sp>
        <p:nvSpPr>
          <p:cNvPr id="6" name="Rectangle: Rounded Corners 5">
            <a:extLst>
              <a:ext uri="{FF2B5EF4-FFF2-40B4-BE49-F238E27FC236}">
                <a16:creationId xmlns:a16="http://schemas.microsoft.com/office/drawing/2014/main" id="{7B7C0805-02B0-8D7F-76A3-C89155182D95}"/>
              </a:ext>
            </a:extLst>
          </p:cNvPr>
          <p:cNvSpPr/>
          <p:nvPr/>
        </p:nvSpPr>
        <p:spPr>
          <a:xfrm>
            <a:off x="630099" y="410100"/>
            <a:ext cx="10931802" cy="905256"/>
          </a:xfrm>
          <a:prstGeom prst="roundRect">
            <a:avLst/>
          </a:prstGeom>
          <a:solidFill>
            <a:srgbClr val="1F3D4C"/>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 name="TextBox 6">
            <a:extLst>
              <a:ext uri="{FF2B5EF4-FFF2-40B4-BE49-F238E27FC236}">
                <a16:creationId xmlns:a16="http://schemas.microsoft.com/office/drawing/2014/main" id="{0D2CCA62-050A-7D83-27BF-F07E591B2868}"/>
              </a:ext>
            </a:extLst>
          </p:cNvPr>
          <p:cNvSpPr txBox="1"/>
          <p:nvPr/>
        </p:nvSpPr>
        <p:spPr>
          <a:xfrm>
            <a:off x="842772" y="601118"/>
            <a:ext cx="10506456" cy="523220"/>
          </a:xfrm>
          <a:prstGeom prst="rect">
            <a:avLst/>
          </a:prstGeom>
          <a:noFill/>
        </p:spPr>
        <p:txBody>
          <a:bodyPr wrap="square" rtlCol="0">
            <a:spAutoFit/>
          </a:bodyPr>
          <a:lstStyle/>
          <a:p>
            <a:pPr algn="ctr" defTabSz="420624">
              <a:spcAft>
                <a:spcPts val="600"/>
              </a:spcAft>
            </a:pPr>
            <a:r>
              <a:rPr lang="en-US" sz="2800" b="1" kern="1200" dirty="0">
                <a:solidFill>
                  <a:schemeClr val="bg1"/>
                </a:solidFill>
                <a:latin typeface="+mn-lt"/>
                <a:ea typeface="+mn-ea"/>
                <a:cs typeface="+mn-cs"/>
              </a:rPr>
              <a:t>Strengths &amp; Limitations</a:t>
            </a:r>
            <a:endParaRPr lang="en-GB" sz="7200" b="1" dirty="0">
              <a:solidFill>
                <a:schemeClr val="bg1"/>
              </a:solidFill>
              <a:latin typeface="Univers" panose="020B0503020202020204" pitchFamily="34" charset="0"/>
            </a:endParaRPr>
          </a:p>
        </p:txBody>
      </p:sp>
      <p:sp>
        <p:nvSpPr>
          <p:cNvPr id="8" name="TextBox 7">
            <a:extLst>
              <a:ext uri="{FF2B5EF4-FFF2-40B4-BE49-F238E27FC236}">
                <a16:creationId xmlns:a16="http://schemas.microsoft.com/office/drawing/2014/main" id="{A4AF4A3A-4BFC-9754-E07F-35D5D251EB92}"/>
              </a:ext>
            </a:extLst>
          </p:cNvPr>
          <p:cNvSpPr txBox="1"/>
          <p:nvPr/>
        </p:nvSpPr>
        <p:spPr>
          <a:xfrm>
            <a:off x="630099" y="1691640"/>
            <a:ext cx="5002605" cy="3970318"/>
          </a:xfrm>
          <a:prstGeom prst="rect">
            <a:avLst/>
          </a:prstGeom>
          <a:noFill/>
          <a:ln w="38100">
            <a:solidFill>
              <a:srgbClr val="1F3D4C"/>
            </a:solidFill>
          </a:ln>
        </p:spPr>
        <p:txBody>
          <a:bodyPr wrap="square" rtlCol="0">
            <a:spAutoFit/>
          </a:bodyPr>
          <a:lstStyle/>
          <a:p>
            <a:r>
              <a:rPr lang="en-US" sz="2800" b="1" dirty="0">
                <a:solidFill>
                  <a:srgbClr val="1F3D4C"/>
                </a:solidFill>
              </a:rPr>
              <a:t>Strengths</a:t>
            </a:r>
          </a:p>
          <a:p>
            <a:endParaRPr lang="en-US" sz="2800" b="1" dirty="0">
              <a:solidFill>
                <a:srgbClr val="1F3D4C"/>
              </a:solidFill>
            </a:endParaRPr>
          </a:p>
          <a:p>
            <a:pPr marL="285750" indent="-285750">
              <a:buFont typeface="Arial" panose="020B0604020202020204" pitchFamily="34" charset="0"/>
              <a:buChar char="•"/>
            </a:pPr>
            <a:r>
              <a:rPr lang="en-US" sz="2800" dirty="0">
                <a:solidFill>
                  <a:srgbClr val="1F3D4C"/>
                </a:solidFill>
              </a:rPr>
              <a:t>Clear theoretical framework</a:t>
            </a:r>
          </a:p>
          <a:p>
            <a:pPr marL="285750" indent="-285750">
              <a:buFont typeface="Arial" panose="020B0604020202020204" pitchFamily="34" charset="0"/>
              <a:buChar char="•"/>
            </a:pPr>
            <a:endParaRPr lang="en-US" sz="2800" dirty="0">
              <a:solidFill>
                <a:srgbClr val="1F3D4C"/>
              </a:solidFill>
            </a:endParaRPr>
          </a:p>
          <a:p>
            <a:pPr marL="285750" indent="-285750">
              <a:buFont typeface="Arial" panose="020B0604020202020204" pitchFamily="34" charset="0"/>
              <a:buChar char="•"/>
            </a:pPr>
            <a:r>
              <a:rPr lang="en-US" sz="2800" dirty="0">
                <a:solidFill>
                  <a:srgbClr val="1F3D4C"/>
                </a:solidFill>
              </a:rPr>
              <a:t>Neuro-affirmative stance</a:t>
            </a:r>
          </a:p>
          <a:p>
            <a:pPr marL="285750" indent="-285750">
              <a:buFont typeface="Arial" panose="020B0604020202020204" pitchFamily="34" charset="0"/>
              <a:buChar char="•"/>
            </a:pPr>
            <a:endParaRPr lang="en-US" sz="2800" dirty="0">
              <a:solidFill>
                <a:srgbClr val="1F3D4C"/>
              </a:solidFill>
            </a:endParaRPr>
          </a:p>
          <a:p>
            <a:pPr marL="285750" indent="-285750">
              <a:buFont typeface="Arial" panose="020B0604020202020204" pitchFamily="34" charset="0"/>
              <a:buChar char="•"/>
            </a:pPr>
            <a:r>
              <a:rPr lang="en-US" sz="2800" dirty="0">
                <a:solidFill>
                  <a:srgbClr val="1F3D4C"/>
                </a:solidFill>
              </a:rPr>
              <a:t>Real-world relevance</a:t>
            </a:r>
          </a:p>
          <a:p>
            <a:pPr marL="285750" indent="-285750">
              <a:buFont typeface="Arial" panose="020B0604020202020204" pitchFamily="34" charset="0"/>
              <a:buChar char="•"/>
            </a:pPr>
            <a:endParaRPr lang="en-US" sz="2800" dirty="0">
              <a:solidFill>
                <a:srgbClr val="1F3D4C"/>
              </a:solidFill>
            </a:endParaRPr>
          </a:p>
          <a:p>
            <a:pPr marL="285750" indent="-285750">
              <a:buFont typeface="Arial" panose="020B0604020202020204" pitchFamily="34" charset="0"/>
              <a:buChar char="•"/>
            </a:pPr>
            <a:r>
              <a:rPr lang="en-US" sz="2800" dirty="0">
                <a:solidFill>
                  <a:srgbClr val="1F3D4C"/>
                </a:solidFill>
              </a:rPr>
              <a:t>Transparent reporting</a:t>
            </a:r>
            <a:endParaRPr lang="en-GB" sz="2800" dirty="0">
              <a:solidFill>
                <a:srgbClr val="1F3D4C"/>
              </a:solidFill>
            </a:endParaRPr>
          </a:p>
        </p:txBody>
      </p:sp>
      <p:sp>
        <p:nvSpPr>
          <p:cNvPr id="10" name="TextBox 9">
            <a:extLst>
              <a:ext uri="{FF2B5EF4-FFF2-40B4-BE49-F238E27FC236}">
                <a16:creationId xmlns:a16="http://schemas.microsoft.com/office/drawing/2014/main" id="{816817DD-B80A-CE92-6271-9351D90895B3}"/>
              </a:ext>
            </a:extLst>
          </p:cNvPr>
          <p:cNvSpPr txBox="1"/>
          <p:nvPr/>
        </p:nvSpPr>
        <p:spPr>
          <a:xfrm>
            <a:off x="6204891" y="1691640"/>
            <a:ext cx="5002605" cy="3970318"/>
          </a:xfrm>
          <a:prstGeom prst="rect">
            <a:avLst/>
          </a:prstGeom>
          <a:noFill/>
          <a:ln w="38100">
            <a:solidFill>
              <a:srgbClr val="1F3D4C"/>
            </a:solidFill>
          </a:ln>
        </p:spPr>
        <p:txBody>
          <a:bodyPr wrap="square" rtlCol="0">
            <a:spAutoFit/>
          </a:bodyPr>
          <a:lstStyle/>
          <a:p>
            <a:r>
              <a:rPr lang="en-US" sz="2800" b="1" dirty="0">
                <a:solidFill>
                  <a:srgbClr val="1F3D4C"/>
                </a:solidFill>
              </a:rPr>
              <a:t>Limitations</a:t>
            </a:r>
          </a:p>
          <a:p>
            <a:endParaRPr lang="en-US" sz="2800" b="1" dirty="0">
              <a:solidFill>
                <a:srgbClr val="1F3D4C"/>
              </a:solidFill>
            </a:endParaRPr>
          </a:p>
          <a:p>
            <a:pPr marL="285750" indent="-285750">
              <a:buFont typeface="Arial" panose="020B0604020202020204" pitchFamily="34" charset="0"/>
              <a:buChar char="•"/>
            </a:pPr>
            <a:r>
              <a:rPr lang="en-US" sz="2800" dirty="0">
                <a:solidFill>
                  <a:srgbClr val="1F3D4C"/>
                </a:solidFill>
              </a:rPr>
              <a:t>Small sample size</a:t>
            </a:r>
          </a:p>
          <a:p>
            <a:pPr marL="285750" indent="-285750">
              <a:buFont typeface="Arial" panose="020B0604020202020204" pitchFamily="34" charset="0"/>
              <a:buChar char="•"/>
            </a:pPr>
            <a:endParaRPr lang="en-US" sz="2800" dirty="0">
              <a:solidFill>
                <a:srgbClr val="1F3D4C"/>
              </a:solidFill>
            </a:endParaRPr>
          </a:p>
          <a:p>
            <a:pPr marL="285750" indent="-285750">
              <a:buFont typeface="Arial" panose="020B0604020202020204" pitchFamily="34" charset="0"/>
              <a:buChar char="•"/>
            </a:pPr>
            <a:r>
              <a:rPr lang="en-US" sz="2800" dirty="0">
                <a:solidFill>
                  <a:srgbClr val="1F3D4C"/>
                </a:solidFill>
              </a:rPr>
              <a:t>Self-report measures</a:t>
            </a:r>
          </a:p>
          <a:p>
            <a:pPr marL="285750" indent="-285750">
              <a:buFont typeface="Arial" panose="020B0604020202020204" pitchFamily="34" charset="0"/>
              <a:buChar char="•"/>
            </a:pPr>
            <a:endParaRPr lang="en-US" sz="2800" dirty="0">
              <a:solidFill>
                <a:srgbClr val="1F3D4C"/>
              </a:solidFill>
            </a:endParaRPr>
          </a:p>
          <a:p>
            <a:pPr marL="285750" indent="-285750">
              <a:buFont typeface="Arial" panose="020B0604020202020204" pitchFamily="34" charset="0"/>
              <a:buChar char="•"/>
            </a:pPr>
            <a:r>
              <a:rPr lang="en-US" sz="2800" dirty="0">
                <a:solidFill>
                  <a:srgbClr val="1F3D4C"/>
                </a:solidFill>
              </a:rPr>
              <a:t>Short follow-up</a:t>
            </a:r>
          </a:p>
          <a:p>
            <a:pPr marL="285750" indent="-285750">
              <a:buFont typeface="Arial" panose="020B0604020202020204" pitchFamily="34" charset="0"/>
              <a:buChar char="•"/>
            </a:pPr>
            <a:endParaRPr lang="en-US" sz="2800" dirty="0">
              <a:solidFill>
                <a:srgbClr val="1F3D4C"/>
              </a:solidFill>
            </a:endParaRPr>
          </a:p>
          <a:p>
            <a:pPr marL="285750" indent="-285750">
              <a:buFont typeface="Arial" panose="020B0604020202020204" pitchFamily="34" charset="0"/>
              <a:buChar char="•"/>
            </a:pPr>
            <a:r>
              <a:rPr lang="en-US" sz="2800" dirty="0">
                <a:solidFill>
                  <a:srgbClr val="1F3D4C"/>
                </a:solidFill>
              </a:rPr>
              <a:t>Feasibility, not efficacy</a:t>
            </a:r>
            <a:endParaRPr lang="en-GB" sz="2800" dirty="0">
              <a:solidFill>
                <a:srgbClr val="1F3D4C"/>
              </a:solidFill>
            </a:endParaRPr>
          </a:p>
        </p:txBody>
      </p:sp>
    </p:spTree>
    <p:extLst>
      <p:ext uri="{BB962C8B-B14F-4D97-AF65-F5344CB8AC3E}">
        <p14:creationId xmlns:p14="http://schemas.microsoft.com/office/powerpoint/2010/main" val="361434958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a:gsLst>
            <a:gs pos="0">
              <a:srgbClr val="1F3D4C"/>
            </a:gs>
            <a:gs pos="50000">
              <a:srgbClr val="8F79B6">
                <a:alpha val="25000"/>
              </a:srgbClr>
            </a:gs>
            <a:gs pos="100000">
              <a:schemeClr val="accent1">
                <a:tint val="23500"/>
                <a:satMod val="160000"/>
              </a:schemeClr>
            </a:gs>
          </a:gsLst>
          <a:path path="circle">
            <a:fillToRect r="100000" b="100000"/>
          </a:path>
        </a:gradFill>
        <a:effectLst/>
      </p:bgPr>
    </p:bg>
    <p:spTree>
      <p:nvGrpSpPr>
        <p:cNvPr id="1" name="">
          <a:extLst>
            <a:ext uri="{FF2B5EF4-FFF2-40B4-BE49-F238E27FC236}">
              <a16:creationId xmlns:a16="http://schemas.microsoft.com/office/drawing/2014/main" id="{07C763C7-73D1-7E06-2EBF-E7F217BA7CAE}"/>
            </a:ext>
          </a:extLst>
        </p:cNvPr>
        <p:cNvGrpSpPr/>
        <p:nvPr/>
      </p:nvGrpSpPr>
      <p:grpSpPr>
        <a:xfrm>
          <a:off x="0" y="0"/>
          <a:ext cx="0" cy="0"/>
          <a:chOff x="0" y="0"/>
          <a:chExt cx="0" cy="0"/>
        </a:xfrm>
      </p:grpSpPr>
      <p:sp>
        <p:nvSpPr>
          <p:cNvPr id="6" name="Rectangle: Rounded Corners 5">
            <a:extLst>
              <a:ext uri="{FF2B5EF4-FFF2-40B4-BE49-F238E27FC236}">
                <a16:creationId xmlns:a16="http://schemas.microsoft.com/office/drawing/2014/main" id="{EC28ECBD-6E1B-DDBC-5141-E2349AECC795}"/>
              </a:ext>
            </a:extLst>
          </p:cNvPr>
          <p:cNvSpPr/>
          <p:nvPr/>
        </p:nvSpPr>
        <p:spPr>
          <a:xfrm>
            <a:off x="630099" y="410100"/>
            <a:ext cx="10931802" cy="905256"/>
          </a:xfrm>
          <a:prstGeom prst="roundRect">
            <a:avLst/>
          </a:prstGeom>
          <a:solidFill>
            <a:srgbClr val="1F3D4C"/>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 name="TextBox 6">
            <a:extLst>
              <a:ext uri="{FF2B5EF4-FFF2-40B4-BE49-F238E27FC236}">
                <a16:creationId xmlns:a16="http://schemas.microsoft.com/office/drawing/2014/main" id="{855E2386-3648-4266-9570-6B6AFDCD269D}"/>
              </a:ext>
            </a:extLst>
          </p:cNvPr>
          <p:cNvSpPr txBox="1"/>
          <p:nvPr/>
        </p:nvSpPr>
        <p:spPr>
          <a:xfrm>
            <a:off x="842772" y="601118"/>
            <a:ext cx="10506456" cy="523220"/>
          </a:xfrm>
          <a:prstGeom prst="rect">
            <a:avLst/>
          </a:prstGeom>
          <a:noFill/>
        </p:spPr>
        <p:txBody>
          <a:bodyPr wrap="square" rtlCol="0">
            <a:spAutoFit/>
          </a:bodyPr>
          <a:lstStyle/>
          <a:p>
            <a:pPr algn="ctr" defTabSz="420624">
              <a:spcAft>
                <a:spcPts val="600"/>
              </a:spcAft>
            </a:pPr>
            <a:r>
              <a:rPr lang="en-US" sz="2800" b="1" kern="1200" dirty="0">
                <a:solidFill>
                  <a:schemeClr val="bg1"/>
                </a:solidFill>
                <a:latin typeface="+mn-lt"/>
                <a:ea typeface="+mn-ea"/>
                <a:cs typeface="+mn-cs"/>
              </a:rPr>
              <a:t>Audience, Implications &amp; Conclusion</a:t>
            </a:r>
            <a:endParaRPr lang="en-GB" sz="7200" b="1" dirty="0">
              <a:solidFill>
                <a:schemeClr val="bg1"/>
              </a:solidFill>
              <a:latin typeface="Univers" panose="020B0503020202020204" pitchFamily="34" charset="0"/>
            </a:endParaRPr>
          </a:p>
        </p:txBody>
      </p:sp>
      <p:sp>
        <p:nvSpPr>
          <p:cNvPr id="8" name="TextBox 7">
            <a:extLst>
              <a:ext uri="{FF2B5EF4-FFF2-40B4-BE49-F238E27FC236}">
                <a16:creationId xmlns:a16="http://schemas.microsoft.com/office/drawing/2014/main" id="{26CCCA26-A25E-40DE-9B95-8632E8A150FD}"/>
              </a:ext>
            </a:extLst>
          </p:cNvPr>
          <p:cNvSpPr txBox="1"/>
          <p:nvPr/>
        </p:nvSpPr>
        <p:spPr>
          <a:xfrm>
            <a:off x="630099" y="1874728"/>
            <a:ext cx="10931802" cy="3108543"/>
          </a:xfrm>
          <a:prstGeom prst="rect">
            <a:avLst/>
          </a:prstGeom>
          <a:noFill/>
          <a:ln w="38100">
            <a:solidFill>
              <a:srgbClr val="1F3D4C"/>
            </a:solidFill>
          </a:ln>
        </p:spPr>
        <p:txBody>
          <a:bodyPr wrap="square" rtlCol="0">
            <a:spAutoFit/>
          </a:bodyPr>
          <a:lstStyle/>
          <a:p>
            <a:endParaRPr lang="en-US" sz="2800" b="1" dirty="0">
              <a:solidFill>
                <a:srgbClr val="1F3D4C"/>
              </a:solidFill>
            </a:endParaRPr>
          </a:p>
          <a:p>
            <a:pPr marL="285750" indent="-285750">
              <a:buFont typeface="Arial" panose="020B0604020202020204" pitchFamily="34" charset="0"/>
              <a:buChar char="•"/>
            </a:pPr>
            <a:r>
              <a:rPr lang="en-US" sz="2800" b="1" dirty="0">
                <a:solidFill>
                  <a:srgbClr val="1F3D4C"/>
                </a:solidFill>
              </a:rPr>
              <a:t>Audience: researchers, practitioners, service designers</a:t>
            </a:r>
          </a:p>
          <a:p>
            <a:pPr marL="285750" indent="-285750">
              <a:buFont typeface="Arial" panose="020B0604020202020204" pitchFamily="34" charset="0"/>
              <a:buChar char="•"/>
            </a:pPr>
            <a:endParaRPr lang="en-US" sz="2800" b="1" dirty="0">
              <a:solidFill>
                <a:srgbClr val="1F3D4C"/>
              </a:solidFill>
            </a:endParaRPr>
          </a:p>
          <a:p>
            <a:pPr marL="285750" indent="-285750">
              <a:buFont typeface="Arial" panose="020B0604020202020204" pitchFamily="34" charset="0"/>
              <a:buChar char="•"/>
            </a:pPr>
            <a:r>
              <a:rPr lang="en-US" sz="2800" b="1" dirty="0">
                <a:solidFill>
                  <a:srgbClr val="1F3D4C"/>
                </a:solidFill>
              </a:rPr>
              <a:t>Implications for coaching practice</a:t>
            </a:r>
          </a:p>
          <a:p>
            <a:pPr marL="285750" indent="-285750">
              <a:buFont typeface="Arial" panose="020B0604020202020204" pitchFamily="34" charset="0"/>
              <a:buChar char="•"/>
            </a:pPr>
            <a:endParaRPr lang="en-US" sz="2800" b="1" dirty="0">
              <a:solidFill>
                <a:srgbClr val="1F3D4C"/>
              </a:solidFill>
            </a:endParaRPr>
          </a:p>
          <a:p>
            <a:pPr marL="285750" indent="-285750">
              <a:buFont typeface="Arial" panose="020B0604020202020204" pitchFamily="34" charset="0"/>
              <a:buChar char="•"/>
            </a:pPr>
            <a:r>
              <a:rPr lang="en-US" sz="2800" b="1" dirty="0">
                <a:solidFill>
                  <a:srgbClr val="1F3D4C"/>
                </a:solidFill>
              </a:rPr>
              <a:t>Value of relational and contextual approaches</a:t>
            </a:r>
          </a:p>
          <a:p>
            <a:endParaRPr lang="en-US" sz="2800" b="1" dirty="0">
              <a:solidFill>
                <a:srgbClr val="1F3D4C"/>
              </a:solidFill>
            </a:endParaRPr>
          </a:p>
        </p:txBody>
      </p:sp>
    </p:spTree>
    <p:extLst>
      <p:ext uri="{BB962C8B-B14F-4D97-AF65-F5344CB8AC3E}">
        <p14:creationId xmlns:p14="http://schemas.microsoft.com/office/powerpoint/2010/main" val="2015278553"/>
      </p:ext>
    </p:extLst>
  </p:cSld>
  <p:clrMapOvr>
    <a:masterClrMapping/>
  </p:clrMapOvr>
</p:sld>
</file>

<file path=ppt/theme/theme1.xml><?xml version="1.0" encoding="utf-8"?>
<a:theme xmlns:a="http://schemas.openxmlformats.org/drawingml/2006/main" name="MatrixVTI">
  <a:themeElements>
    <a:clrScheme name="Custom 29">
      <a:dk1>
        <a:srgbClr val="000000"/>
      </a:dk1>
      <a:lt1>
        <a:sysClr val="window" lastClr="FFFFFF"/>
      </a:lt1>
      <a:dk2>
        <a:srgbClr val="465959"/>
      </a:dk2>
      <a:lt2>
        <a:srgbClr val="ECF0F0"/>
      </a:lt2>
      <a:accent1>
        <a:srgbClr val="1EBE9B"/>
      </a:accent1>
      <a:accent2>
        <a:srgbClr val="FD7C7C"/>
      </a:accent2>
      <a:accent3>
        <a:srgbClr val="7DA8B5"/>
      </a:accent3>
      <a:accent4>
        <a:srgbClr val="17967B"/>
      </a:accent4>
      <a:accent5>
        <a:srgbClr val="FB7365"/>
      </a:accent5>
      <a:accent6>
        <a:srgbClr val="D39B17"/>
      </a:accent6>
      <a:hlink>
        <a:srgbClr val="EF08F7"/>
      </a:hlink>
      <a:folHlink>
        <a:srgbClr val="8477FE"/>
      </a:folHlink>
    </a:clrScheme>
    <a:fontScheme name="Custom 4">
      <a:majorFont>
        <a:latin typeface="Bahnschrif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MatrixVTI" id="{A2576CCC-A559-4FD4-A542-772649F65A84}" vid="{5CBC41A9-80A0-44C6-90CD-6D863034352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593</TotalTime>
  <Words>824</Words>
  <Application>Microsoft Office PowerPoint</Application>
  <PresentationFormat>Widescreen</PresentationFormat>
  <Paragraphs>99</Paragraphs>
  <Slides>8</Slides>
  <Notes>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8</vt:i4>
      </vt:variant>
    </vt:vector>
  </HeadingPairs>
  <TitlesOfParts>
    <vt:vector size="14" baseType="lpstr">
      <vt:lpstr>Aptos</vt:lpstr>
      <vt:lpstr>Arial</vt:lpstr>
      <vt:lpstr>Avenir Next LT Pro</vt:lpstr>
      <vt:lpstr>Bahnschrift</vt:lpstr>
      <vt:lpstr>Univers</vt:lpstr>
      <vt:lpstr>MatrixVTI</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Anita Davies</dc:creator>
  <cp:lastModifiedBy>Anita Davies</cp:lastModifiedBy>
  <cp:revision>2</cp:revision>
  <cp:lastPrinted>2026-01-19T14:36:12Z</cp:lastPrinted>
  <dcterms:created xsi:type="dcterms:W3CDTF">2024-06-18T15:48:39Z</dcterms:created>
  <dcterms:modified xsi:type="dcterms:W3CDTF">2026-01-19T22:13:32Z</dcterms:modified>
</cp:coreProperties>
</file>