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83" r:id="rId5"/>
    <p:sldId id="280" r:id="rId6"/>
    <p:sldId id="284" r:id="rId7"/>
    <p:sldId id="282" r:id="rId8"/>
    <p:sldId id="291" r:id="rId9"/>
    <p:sldId id="259" r:id="rId10"/>
    <p:sldId id="293" r:id="rId11"/>
    <p:sldId id="296" r:id="rId12"/>
    <p:sldId id="258" r:id="rId13"/>
    <p:sldId id="272" r:id="rId14"/>
    <p:sldId id="289" r:id="rId15"/>
    <p:sldId id="290" r:id="rId16"/>
    <p:sldId id="271" r:id="rId17"/>
    <p:sldId id="278" r:id="rId18"/>
    <p:sldId id="279" r:id="rId19"/>
    <p:sldId id="256" r:id="rId20"/>
    <p:sldId id="257" r:id="rId21"/>
    <p:sldId id="262" r:id="rId22"/>
    <p:sldId id="260" r:id="rId23"/>
    <p:sldId id="281" r:id="rId24"/>
    <p:sldId id="286" r:id="rId25"/>
    <p:sldId id="287" r:id="rId26"/>
    <p:sldId id="297" r:id="rId27"/>
    <p:sldId id="298" r:id="rId28"/>
    <p:sldId id="288" r:id="rId29"/>
    <p:sldId id="295" r:id="rId30"/>
    <p:sldId id="29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8E4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35E88-ED0C-EE67-C504-67F9C4F17869}" v="2163" dt="2025-03-21T12:05:34.575"/>
    <p1510:client id="{1C333B57-61DE-2186-B43E-FF30F4B581E4}" v="131" dt="2025-03-20T08:20:20.183"/>
    <p1510:client id="{1E9EC214-9427-426A-9C9C-1C84C84CF37B}" v="9" dt="2025-03-21T12:36:12.140"/>
    <p1510:client id="{29F52912-0F9F-8100-3411-71E438F22E66}" v="1239" dt="2025-03-19T17:17:05.169"/>
    <p1510:client id="{31BA3213-1362-4742-B674-FF748D6B899D}" v="26" dt="2025-03-21T12:05:17.547"/>
    <p1510:client id="{47EB964B-6866-48E2-B62E-98A6D6EA9AA0}" v="25" dt="2025-03-21T14:17:48.054"/>
    <p1510:client id="{67CD1B7F-3CFE-431D-97AE-2FC70A3C0CF9}" v="528" dt="2025-03-21T13:14:48.724"/>
    <p1510:client id="{766FC66D-A66B-494B-8FE9-7CCBFC487A20}" v="93" dt="2025-03-21T10:36:17.716"/>
    <p1510:client id="{7DFEEB23-4391-4197-8B4B-0420EF7B41C3}" v="11" dt="2025-03-21T11:05:56.496"/>
    <p1510:client id="{86181383-EECA-1635-C973-F141B2FF2938}" v="42" dt="2025-03-19T20:48:41.763"/>
    <p1510:client id="{87C578AF-49FD-4A34-869E-98E1FF3EA2C4}" v="37" dt="2025-03-21T13:59:36.453"/>
    <p1510:client id="{9DF68F81-7553-7F9F-DE57-5C68E1A4EB75}" v="916" dt="2025-03-21T12:07:25.119"/>
    <p1510:client id="{A2AAD6E8-C17E-8813-92B7-7E7B15A7C4A5}" v="913" dt="2025-03-19T15:44:22.382"/>
    <p1510:client id="{A50D93DB-18AD-49A9-FF58-4C370A1F53A5}" v="1" dt="2025-03-21T14:31:25.944"/>
    <p1510:client id="{A78BC0D7-8890-5946-5CCF-F231692394AA}" v="3" dt="2025-03-20T08:13:48.549"/>
    <p1510:client id="{D223F247-57F6-C2D1-A972-185A81895B0A}" v="1174" dt="2025-03-19T17:59:41.473"/>
    <p1510:client id="{EFB6D2B3-E00B-756B-91AF-000C5FDA68AB}" v="542" dt="2025-03-21T14:02:45.753"/>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Garnish (2221724)" userId="S::2221724@student.uwtsd.ac.uk::d1f2a1f3-958c-464e-8055-b666f3798399" providerId="AD" clId="Web-{29F52912-0F9F-8100-3411-71E438F22E66}"/>
    <pc:docChg chg="addSld delSld modSld">
      <pc:chgData name="Joseph Garnish (2221724)" userId="S::2221724@student.uwtsd.ac.uk::d1f2a1f3-958c-464e-8055-b666f3798399" providerId="AD" clId="Web-{29F52912-0F9F-8100-3411-71E438F22E66}" dt="2025-03-19T17:17:04.528" v="727" actId="20577"/>
      <pc:docMkLst>
        <pc:docMk/>
      </pc:docMkLst>
      <pc:sldChg chg="modSp mod setBg">
        <pc:chgData name="Joseph Garnish (2221724)" userId="S::2221724@student.uwtsd.ac.uk::d1f2a1f3-958c-464e-8055-b666f3798399" providerId="AD" clId="Web-{29F52912-0F9F-8100-3411-71E438F22E66}" dt="2025-03-19T16:56:29.122" v="551"/>
        <pc:sldMkLst>
          <pc:docMk/>
          <pc:sldMk cId="1187586771" sldId="258"/>
        </pc:sldMkLst>
        <pc:graphicFrameChg chg="mod modGraphic">
          <ac:chgData name="Joseph Garnish (2221724)" userId="S::2221724@student.uwtsd.ac.uk::d1f2a1f3-958c-464e-8055-b666f3798399" providerId="AD" clId="Web-{29F52912-0F9F-8100-3411-71E438F22E66}" dt="2025-03-19T16:56:29.122" v="551"/>
          <ac:graphicFrameMkLst>
            <pc:docMk/>
            <pc:sldMk cId="1187586771" sldId="258"/>
            <ac:graphicFrameMk id="3" creationId="{ADE9E103-D8DA-F332-AEFA-5374379CAA59}"/>
          </ac:graphicFrameMkLst>
        </pc:graphicFrameChg>
      </pc:sldChg>
      <pc:sldChg chg="addSp delSp modSp">
        <pc:chgData name="Joseph Garnish (2221724)" userId="S::2221724@student.uwtsd.ac.uk::d1f2a1f3-958c-464e-8055-b666f3798399" providerId="AD" clId="Web-{29F52912-0F9F-8100-3411-71E438F22E66}" dt="2025-03-19T16:49:22.325" v="511" actId="20577"/>
        <pc:sldMkLst>
          <pc:docMk/>
          <pc:sldMk cId="4275054746" sldId="271"/>
        </pc:sldMkLst>
        <pc:spChg chg="add del mod">
          <ac:chgData name="Joseph Garnish (2221724)" userId="S::2221724@student.uwtsd.ac.uk::d1f2a1f3-958c-464e-8055-b666f3798399" providerId="AD" clId="Web-{29F52912-0F9F-8100-3411-71E438F22E66}" dt="2025-03-19T16:40:51.243" v="188"/>
          <ac:spMkLst>
            <pc:docMk/>
            <pc:sldMk cId="4275054746" sldId="271"/>
            <ac:spMk id="3" creationId="{2BBE3A03-0426-478A-8A6B-CFE1A1E320A6}"/>
          </ac:spMkLst>
        </pc:spChg>
        <pc:spChg chg="mod">
          <ac:chgData name="Joseph Garnish (2221724)" userId="S::2221724@student.uwtsd.ac.uk::d1f2a1f3-958c-464e-8055-b666f3798399" providerId="AD" clId="Web-{29F52912-0F9F-8100-3411-71E438F22E66}" dt="2025-03-19T16:41:20.588" v="205" actId="1076"/>
          <ac:spMkLst>
            <pc:docMk/>
            <pc:sldMk cId="4275054746" sldId="271"/>
            <ac:spMk id="4" creationId="{780E4DA0-A969-F89A-1A63-F962C42E0DD9}"/>
          </ac:spMkLst>
        </pc:spChg>
        <pc:spChg chg="mod">
          <ac:chgData name="Joseph Garnish (2221724)" userId="S::2221724@student.uwtsd.ac.uk::d1f2a1f3-958c-464e-8055-b666f3798399" providerId="AD" clId="Web-{29F52912-0F9F-8100-3411-71E438F22E66}" dt="2025-03-19T16:49:11.934" v="507" actId="20577"/>
          <ac:spMkLst>
            <pc:docMk/>
            <pc:sldMk cId="4275054746" sldId="271"/>
            <ac:spMk id="7" creationId="{6644A9F4-6257-416C-BD88-7CE23BA8C55D}"/>
          </ac:spMkLst>
        </pc:spChg>
        <pc:spChg chg="add mod">
          <ac:chgData name="Joseph Garnish (2221724)" userId="S::2221724@student.uwtsd.ac.uk::d1f2a1f3-958c-464e-8055-b666f3798399" providerId="AD" clId="Web-{29F52912-0F9F-8100-3411-71E438F22E66}" dt="2025-03-19T16:49:22.325" v="511" actId="20577"/>
          <ac:spMkLst>
            <pc:docMk/>
            <pc:sldMk cId="4275054746" sldId="271"/>
            <ac:spMk id="14" creationId="{092C1C8F-55D7-7E77-B6A0-4BAEDE2753EE}"/>
          </ac:spMkLst>
        </pc:spChg>
        <pc:spChg chg="add mod">
          <ac:chgData name="Joseph Garnish (2221724)" userId="S::2221724@student.uwtsd.ac.uk::d1f2a1f3-958c-464e-8055-b666f3798399" providerId="AD" clId="Web-{29F52912-0F9F-8100-3411-71E438F22E66}" dt="2025-03-19T16:49:14.903" v="509" actId="1076"/>
          <ac:spMkLst>
            <pc:docMk/>
            <pc:sldMk cId="4275054746" sldId="271"/>
            <ac:spMk id="15" creationId="{45A636FF-DDE5-ABBA-D40D-EB0E950C18A6}"/>
          </ac:spMkLst>
        </pc:spChg>
        <pc:graphicFrameChg chg="add del mod modGraphic">
          <ac:chgData name="Joseph Garnish (2221724)" userId="S::2221724@student.uwtsd.ac.uk::d1f2a1f3-958c-464e-8055-b666f3798399" providerId="AD" clId="Web-{29F52912-0F9F-8100-3411-71E438F22E66}" dt="2025-03-19T16:42:18.293" v="209"/>
          <ac:graphicFrameMkLst>
            <pc:docMk/>
            <pc:sldMk cId="4275054746" sldId="271"/>
            <ac:graphicFrameMk id="5" creationId="{9A08437A-2A00-F48D-F9B4-35BB0B763868}"/>
          </ac:graphicFrameMkLst>
        </pc:graphicFrameChg>
      </pc:sldChg>
      <pc:sldChg chg="modSp">
        <pc:chgData name="Joseph Garnish (2221724)" userId="S::2221724@student.uwtsd.ac.uk::d1f2a1f3-958c-464e-8055-b666f3798399" providerId="AD" clId="Web-{29F52912-0F9F-8100-3411-71E438F22E66}" dt="2025-03-19T16:35:09.980" v="54" actId="20577"/>
        <pc:sldMkLst>
          <pc:docMk/>
          <pc:sldMk cId="671521897" sldId="272"/>
        </pc:sldMkLst>
        <pc:spChg chg="mod">
          <ac:chgData name="Joseph Garnish (2221724)" userId="S::2221724@student.uwtsd.ac.uk::d1f2a1f3-958c-464e-8055-b666f3798399" providerId="AD" clId="Web-{29F52912-0F9F-8100-3411-71E438F22E66}" dt="2025-03-19T16:35:09.980" v="54" actId="20577"/>
          <ac:spMkLst>
            <pc:docMk/>
            <pc:sldMk cId="671521897" sldId="272"/>
            <ac:spMk id="5" creationId="{FBAE90C8-85DD-2D4A-B5A4-4E5DE4D86172}"/>
          </ac:spMkLst>
        </pc:spChg>
        <pc:spChg chg="mod">
          <ac:chgData name="Joseph Garnish (2221724)" userId="S::2221724@student.uwtsd.ac.uk::d1f2a1f3-958c-464e-8055-b666f3798399" providerId="AD" clId="Web-{29F52912-0F9F-8100-3411-71E438F22E66}" dt="2025-03-19T16:34:39.635" v="43" actId="20577"/>
          <ac:spMkLst>
            <pc:docMk/>
            <pc:sldMk cId="671521897" sldId="272"/>
            <ac:spMk id="12" creationId="{EFBF96FC-57A7-44FF-8F63-7909A4FD0C13}"/>
          </ac:spMkLst>
        </pc:spChg>
      </pc:sldChg>
      <pc:sldChg chg="modSp">
        <pc:chgData name="Joseph Garnish (2221724)" userId="S::2221724@student.uwtsd.ac.uk::d1f2a1f3-958c-464e-8055-b666f3798399" providerId="AD" clId="Web-{29F52912-0F9F-8100-3411-71E438F22E66}" dt="2025-03-19T16:58:13.595" v="578"/>
        <pc:sldMkLst>
          <pc:docMk/>
          <pc:sldMk cId="3689170414" sldId="280"/>
        </pc:sldMkLst>
        <pc:picChg chg="mod">
          <ac:chgData name="Joseph Garnish (2221724)" userId="S::2221724@student.uwtsd.ac.uk::d1f2a1f3-958c-464e-8055-b666f3798399" providerId="AD" clId="Web-{29F52912-0F9F-8100-3411-71E438F22E66}" dt="2025-03-19T16:58:13.595" v="578"/>
          <ac:picMkLst>
            <pc:docMk/>
            <pc:sldMk cId="3689170414" sldId="280"/>
            <ac:picMk id="16" creationId="{D2FAC702-28F4-1024-86DA-9CB3E8AA50C5}"/>
          </ac:picMkLst>
        </pc:picChg>
      </pc:sldChg>
      <pc:sldChg chg="modSp">
        <pc:chgData name="Joseph Garnish (2221724)" userId="S::2221724@student.uwtsd.ac.uk::d1f2a1f3-958c-464e-8055-b666f3798399" providerId="AD" clId="Web-{29F52912-0F9F-8100-3411-71E438F22E66}" dt="2025-03-19T16:58:35.440" v="579"/>
        <pc:sldMkLst>
          <pc:docMk/>
          <pc:sldMk cId="2893632029" sldId="282"/>
        </pc:sldMkLst>
        <pc:spChg chg="mod">
          <ac:chgData name="Joseph Garnish (2221724)" userId="S::2221724@student.uwtsd.ac.uk::d1f2a1f3-958c-464e-8055-b666f3798399" providerId="AD" clId="Web-{29F52912-0F9F-8100-3411-71E438F22E66}" dt="2025-03-19T16:58:35.440" v="579"/>
          <ac:spMkLst>
            <pc:docMk/>
            <pc:sldMk cId="2893632029" sldId="282"/>
            <ac:spMk id="11" creationId="{867D4867-5BA7-4462-B2F6-A23F4A622AA7}"/>
          </ac:spMkLst>
        </pc:spChg>
      </pc:sldChg>
      <pc:sldChg chg="addSp delSp modSp">
        <pc:chgData name="Joseph Garnish (2221724)" userId="S::2221724@student.uwtsd.ac.uk::d1f2a1f3-958c-464e-8055-b666f3798399" providerId="AD" clId="Web-{29F52912-0F9F-8100-3411-71E438F22E66}" dt="2025-03-19T16:57:50.532" v="574" actId="1076"/>
        <pc:sldMkLst>
          <pc:docMk/>
          <pc:sldMk cId="1668469009" sldId="286"/>
        </pc:sldMkLst>
        <pc:spChg chg="del mod">
          <ac:chgData name="Joseph Garnish (2221724)" userId="S::2221724@student.uwtsd.ac.uk::d1f2a1f3-958c-464e-8055-b666f3798399" providerId="AD" clId="Web-{29F52912-0F9F-8100-3411-71E438F22E66}" dt="2025-03-19T16:57:16.499" v="559"/>
          <ac:spMkLst>
            <pc:docMk/>
            <pc:sldMk cId="1668469009" sldId="286"/>
            <ac:spMk id="2" creationId="{82FEF9CD-CCF8-DC19-8EE0-D6D5B2D7F295}"/>
          </ac:spMkLst>
        </pc:spChg>
        <pc:spChg chg="mod">
          <ac:chgData name="Joseph Garnish (2221724)" userId="S::2221724@student.uwtsd.ac.uk::d1f2a1f3-958c-464e-8055-b666f3798399" providerId="AD" clId="Web-{29F52912-0F9F-8100-3411-71E438F22E66}" dt="2025-03-19T16:57:50.516" v="573" actId="1076"/>
          <ac:spMkLst>
            <pc:docMk/>
            <pc:sldMk cId="1668469009" sldId="286"/>
            <ac:spMk id="3" creationId="{FFC04376-62D8-8E13-54CD-9A8178CC2C30}"/>
          </ac:spMkLst>
        </pc:spChg>
        <pc:spChg chg="mod">
          <ac:chgData name="Joseph Garnish (2221724)" userId="S::2221724@student.uwtsd.ac.uk::d1f2a1f3-958c-464e-8055-b666f3798399" providerId="AD" clId="Web-{29F52912-0F9F-8100-3411-71E438F22E66}" dt="2025-03-19T16:57:50.532" v="574" actId="1076"/>
          <ac:spMkLst>
            <pc:docMk/>
            <pc:sldMk cId="1668469009" sldId="286"/>
            <ac:spMk id="4" creationId="{A3B94CB2-3293-F658-B61F-4C93D17165B3}"/>
          </ac:spMkLst>
        </pc:spChg>
        <pc:spChg chg="add del mod">
          <ac:chgData name="Joseph Garnish (2221724)" userId="S::2221724@student.uwtsd.ac.uk::d1f2a1f3-958c-464e-8055-b666f3798399" providerId="AD" clId="Web-{29F52912-0F9F-8100-3411-71E438F22E66}" dt="2025-03-19T16:57:23.296" v="564" actId="20577"/>
          <ac:spMkLst>
            <pc:docMk/>
            <pc:sldMk cId="1668469009" sldId="286"/>
            <ac:spMk id="6" creationId="{91025792-0F9D-72A8-31ED-6FBCC25F4E53}"/>
          </ac:spMkLst>
        </pc:spChg>
        <pc:spChg chg="add del mod">
          <ac:chgData name="Joseph Garnish (2221724)" userId="S::2221724@student.uwtsd.ac.uk::d1f2a1f3-958c-464e-8055-b666f3798399" providerId="AD" clId="Web-{29F52912-0F9F-8100-3411-71E438F22E66}" dt="2025-03-19T16:57:17.999" v="560"/>
          <ac:spMkLst>
            <pc:docMk/>
            <pc:sldMk cId="1668469009" sldId="286"/>
            <ac:spMk id="8" creationId="{E9F4C2BF-B237-6248-9250-61EA0628ED2C}"/>
          </ac:spMkLst>
        </pc:spChg>
      </pc:sldChg>
      <pc:sldChg chg="addSp delSp modSp">
        <pc:chgData name="Joseph Garnish (2221724)" userId="S::2221724@student.uwtsd.ac.uk::d1f2a1f3-958c-464e-8055-b666f3798399" providerId="AD" clId="Web-{29F52912-0F9F-8100-3411-71E438F22E66}" dt="2025-03-19T16:57:43.641" v="572" actId="1076"/>
        <pc:sldMkLst>
          <pc:docMk/>
          <pc:sldMk cId="2411703298" sldId="287"/>
        </pc:sldMkLst>
        <pc:spChg chg="del mod">
          <ac:chgData name="Joseph Garnish (2221724)" userId="S::2221724@student.uwtsd.ac.uk::d1f2a1f3-958c-464e-8055-b666f3798399" providerId="AD" clId="Web-{29F52912-0F9F-8100-3411-71E438F22E66}" dt="2025-03-19T16:57:37.812" v="569"/>
          <ac:spMkLst>
            <pc:docMk/>
            <pc:sldMk cId="2411703298" sldId="287"/>
            <ac:spMk id="2" creationId="{C57321A1-DDAD-D44A-991F-0FB778534223}"/>
          </ac:spMkLst>
        </pc:spChg>
        <pc:spChg chg="mod">
          <ac:chgData name="Joseph Garnish (2221724)" userId="S::2221724@student.uwtsd.ac.uk::d1f2a1f3-958c-464e-8055-b666f3798399" providerId="AD" clId="Web-{29F52912-0F9F-8100-3411-71E438F22E66}" dt="2025-03-19T16:57:43.610" v="571" actId="1076"/>
          <ac:spMkLst>
            <pc:docMk/>
            <pc:sldMk cId="2411703298" sldId="287"/>
            <ac:spMk id="3" creationId="{FAE4B7E9-D371-A225-0CDA-C713A763E42D}"/>
          </ac:spMkLst>
        </pc:spChg>
        <pc:spChg chg="add mod">
          <ac:chgData name="Joseph Garnish (2221724)" userId="S::2221724@student.uwtsd.ac.uk::d1f2a1f3-958c-464e-8055-b666f3798399" providerId="AD" clId="Web-{29F52912-0F9F-8100-3411-71E438F22E66}" dt="2025-03-19T16:57:32.281" v="567" actId="20577"/>
          <ac:spMkLst>
            <pc:docMk/>
            <pc:sldMk cId="2411703298" sldId="287"/>
            <ac:spMk id="5" creationId="{2F59273C-33BE-79D0-2257-CCAC1BE7CB4C}"/>
          </ac:spMkLst>
        </pc:spChg>
        <pc:spChg chg="mod">
          <ac:chgData name="Joseph Garnish (2221724)" userId="S::2221724@student.uwtsd.ac.uk::d1f2a1f3-958c-464e-8055-b666f3798399" providerId="AD" clId="Web-{29F52912-0F9F-8100-3411-71E438F22E66}" dt="2025-03-19T16:57:43.641" v="572" actId="1076"/>
          <ac:spMkLst>
            <pc:docMk/>
            <pc:sldMk cId="2411703298" sldId="287"/>
            <ac:spMk id="7" creationId="{5F266E7F-E9BC-B6AD-1F48-164D1BA6ECA4}"/>
          </ac:spMkLst>
        </pc:spChg>
        <pc:spChg chg="add del mod">
          <ac:chgData name="Joseph Garnish (2221724)" userId="S::2221724@student.uwtsd.ac.uk::d1f2a1f3-958c-464e-8055-b666f3798399" providerId="AD" clId="Web-{29F52912-0F9F-8100-3411-71E438F22E66}" dt="2025-03-19T16:57:39.297" v="570"/>
          <ac:spMkLst>
            <pc:docMk/>
            <pc:sldMk cId="2411703298" sldId="287"/>
            <ac:spMk id="8" creationId="{3BC11525-5180-55FF-9B59-31B6974348BF}"/>
          </ac:spMkLst>
        </pc:spChg>
      </pc:sldChg>
      <pc:sldChg chg="addSp delSp modSp add replId">
        <pc:chgData name="Joseph Garnish (2221724)" userId="S::2221724@student.uwtsd.ac.uk::d1f2a1f3-958c-464e-8055-b666f3798399" providerId="AD" clId="Web-{29F52912-0F9F-8100-3411-71E438F22E66}" dt="2025-03-19T17:03:40.107" v="585" actId="20577"/>
        <pc:sldMkLst>
          <pc:docMk/>
          <pc:sldMk cId="611733624" sldId="289"/>
        </pc:sldMkLst>
        <pc:spChg chg="mod">
          <ac:chgData name="Joseph Garnish (2221724)" userId="S::2221724@student.uwtsd.ac.uk::d1f2a1f3-958c-464e-8055-b666f3798399" providerId="AD" clId="Web-{29F52912-0F9F-8100-3411-71E438F22E66}" dt="2025-03-19T17:03:40.107" v="585" actId="20577"/>
          <ac:spMkLst>
            <pc:docMk/>
            <pc:sldMk cId="611733624" sldId="289"/>
            <ac:spMk id="5" creationId="{73492A97-342C-F1B8-7A5A-5ABC628A2BEF}"/>
          </ac:spMkLst>
        </pc:spChg>
        <pc:spChg chg="mod">
          <ac:chgData name="Joseph Garnish (2221724)" userId="S::2221724@student.uwtsd.ac.uk::d1f2a1f3-958c-464e-8055-b666f3798399" providerId="AD" clId="Web-{29F52912-0F9F-8100-3411-71E438F22E66}" dt="2025-03-19T16:34:50.167" v="45" actId="20577"/>
          <ac:spMkLst>
            <pc:docMk/>
            <pc:sldMk cId="611733624" sldId="289"/>
            <ac:spMk id="12" creationId="{67AFCB39-73B7-AC3A-A9B8-860436BFE0D5}"/>
          </ac:spMkLst>
        </pc:spChg>
        <pc:picChg chg="add del mod">
          <ac:chgData name="Joseph Garnish (2221724)" userId="S::2221724@student.uwtsd.ac.uk::d1f2a1f3-958c-464e-8055-b666f3798399" providerId="AD" clId="Web-{29F52912-0F9F-8100-3411-71E438F22E66}" dt="2025-03-19T16:37:19.892" v="62"/>
          <ac:picMkLst>
            <pc:docMk/>
            <pc:sldMk cId="611733624" sldId="289"/>
            <ac:picMk id="2" creationId="{FE4C61EC-A726-105E-B32B-146721022E6D}"/>
          </ac:picMkLst>
        </pc:picChg>
        <pc:picChg chg="add mod">
          <ac:chgData name="Joseph Garnish (2221724)" userId="S::2221724@student.uwtsd.ac.uk::d1f2a1f3-958c-464e-8055-b666f3798399" providerId="AD" clId="Web-{29F52912-0F9F-8100-3411-71E438F22E66}" dt="2025-03-19T16:37:55.596" v="81" actId="1076"/>
          <ac:picMkLst>
            <pc:docMk/>
            <pc:sldMk cId="611733624" sldId="289"/>
            <ac:picMk id="3" creationId="{E52735BF-7482-948D-9D78-A927360B8622}"/>
          </ac:picMkLst>
        </pc:picChg>
        <pc:picChg chg="del">
          <ac:chgData name="Joseph Garnish (2221724)" userId="S::2221724@student.uwtsd.ac.uk::d1f2a1f3-958c-464e-8055-b666f3798399" providerId="AD" clId="Web-{29F52912-0F9F-8100-3411-71E438F22E66}" dt="2025-03-19T16:34:56.199" v="48"/>
          <ac:picMkLst>
            <pc:docMk/>
            <pc:sldMk cId="611733624" sldId="289"/>
            <ac:picMk id="4" creationId="{C1377A01-26BC-945A-6578-E3DDBFAB9F44}"/>
          </ac:picMkLst>
        </pc:picChg>
        <pc:picChg chg="add mod">
          <ac:chgData name="Joseph Garnish (2221724)" userId="S::2221724@student.uwtsd.ac.uk::d1f2a1f3-958c-464e-8055-b666f3798399" providerId="AD" clId="Web-{29F52912-0F9F-8100-3411-71E438F22E66}" dt="2025-03-19T16:37:53.533" v="80" actId="1076"/>
          <ac:picMkLst>
            <pc:docMk/>
            <pc:sldMk cId="611733624" sldId="289"/>
            <ac:picMk id="6" creationId="{2090C5EC-4F0D-00C8-9D05-94207F6FED0C}"/>
          </ac:picMkLst>
        </pc:picChg>
        <pc:picChg chg="add mod">
          <ac:chgData name="Joseph Garnish (2221724)" userId="S::2221724@student.uwtsd.ac.uk::d1f2a1f3-958c-464e-8055-b666f3798399" providerId="AD" clId="Web-{29F52912-0F9F-8100-3411-71E438F22E66}" dt="2025-03-19T16:37:59.330" v="84" actId="1076"/>
          <ac:picMkLst>
            <pc:docMk/>
            <pc:sldMk cId="611733624" sldId="289"/>
            <ac:picMk id="7" creationId="{0689F24D-F7BF-BFC3-9CBB-B08004075F94}"/>
          </ac:picMkLst>
        </pc:picChg>
      </pc:sldChg>
      <pc:sldChg chg="addSp delSp modSp new">
        <pc:chgData name="Joseph Garnish (2221724)" userId="S::2221724@student.uwtsd.ac.uk::d1f2a1f3-958c-464e-8055-b666f3798399" providerId="AD" clId="Web-{29F52912-0F9F-8100-3411-71E438F22E66}" dt="2025-03-19T17:17:04.528" v="727" actId="20577"/>
        <pc:sldMkLst>
          <pc:docMk/>
          <pc:sldMk cId="2161783900" sldId="290"/>
        </pc:sldMkLst>
        <pc:spChg chg="del">
          <ac:chgData name="Joseph Garnish (2221724)" userId="S::2221724@student.uwtsd.ac.uk::d1f2a1f3-958c-464e-8055-b666f3798399" providerId="AD" clId="Web-{29F52912-0F9F-8100-3411-71E438F22E66}" dt="2025-03-19T17:10:34.342" v="587"/>
          <ac:spMkLst>
            <pc:docMk/>
            <pc:sldMk cId="2161783900" sldId="290"/>
            <ac:spMk id="2" creationId="{D81DD72D-6556-880A-F95D-81197A694CC2}"/>
          </ac:spMkLst>
        </pc:spChg>
        <pc:spChg chg="del">
          <ac:chgData name="Joseph Garnish (2221724)" userId="S::2221724@student.uwtsd.ac.uk::d1f2a1f3-958c-464e-8055-b666f3798399" providerId="AD" clId="Web-{29F52912-0F9F-8100-3411-71E438F22E66}" dt="2025-03-19T17:10:35.498" v="588"/>
          <ac:spMkLst>
            <pc:docMk/>
            <pc:sldMk cId="2161783900" sldId="290"/>
            <ac:spMk id="3" creationId="{E2B5963B-5D1C-AE3A-C591-AB9ED4A47E3F}"/>
          </ac:spMkLst>
        </pc:spChg>
        <pc:spChg chg="del">
          <ac:chgData name="Joseph Garnish (2221724)" userId="S::2221724@student.uwtsd.ac.uk::d1f2a1f3-958c-464e-8055-b666f3798399" providerId="AD" clId="Web-{29F52912-0F9F-8100-3411-71E438F22E66}" dt="2025-03-19T17:10:37.592" v="589"/>
          <ac:spMkLst>
            <pc:docMk/>
            <pc:sldMk cId="2161783900" sldId="290"/>
            <ac:spMk id="4" creationId="{B1533AA7-4E96-E3FA-BE80-EB745DA6DEC6}"/>
          </ac:spMkLst>
        </pc:spChg>
        <pc:spChg chg="add mod">
          <ac:chgData name="Joseph Garnish (2221724)" userId="S::2221724@student.uwtsd.ac.uk::d1f2a1f3-958c-464e-8055-b666f3798399" providerId="AD" clId="Web-{29F52912-0F9F-8100-3411-71E438F22E66}" dt="2025-03-19T17:13:49.240" v="620" actId="20577"/>
          <ac:spMkLst>
            <pc:docMk/>
            <pc:sldMk cId="2161783900" sldId="290"/>
            <ac:spMk id="9" creationId="{9A2BCCAC-CF36-C569-2E99-B25467130420}"/>
          </ac:spMkLst>
        </pc:spChg>
        <pc:spChg chg="add mod">
          <ac:chgData name="Joseph Garnish (2221724)" userId="S::2221724@student.uwtsd.ac.uk::d1f2a1f3-958c-464e-8055-b666f3798399" providerId="AD" clId="Web-{29F52912-0F9F-8100-3411-71E438F22E66}" dt="2025-03-19T17:17:04.528" v="727" actId="20577"/>
          <ac:spMkLst>
            <pc:docMk/>
            <pc:sldMk cId="2161783900" sldId="290"/>
            <ac:spMk id="11" creationId="{BAF480CD-8C81-22FB-2D75-7E5414FB698C}"/>
          </ac:spMkLst>
        </pc:spChg>
        <pc:picChg chg="add del mod">
          <ac:chgData name="Joseph Garnish (2221724)" userId="S::2221724@student.uwtsd.ac.uk::d1f2a1f3-958c-464e-8055-b666f3798399" providerId="AD" clId="Web-{29F52912-0F9F-8100-3411-71E438F22E66}" dt="2025-03-19T17:10:44.358" v="591"/>
          <ac:picMkLst>
            <pc:docMk/>
            <pc:sldMk cId="2161783900" sldId="290"/>
            <ac:picMk id="5" creationId="{0CC5EC4A-AE0C-162C-5F63-A2E7B91CFB05}"/>
          </ac:picMkLst>
        </pc:picChg>
        <pc:picChg chg="add mod">
          <ac:chgData name="Joseph Garnish (2221724)" userId="S::2221724@student.uwtsd.ac.uk::d1f2a1f3-958c-464e-8055-b666f3798399" providerId="AD" clId="Web-{29F52912-0F9F-8100-3411-71E438F22E66}" dt="2025-03-19T17:14:05.787" v="623" actId="1076"/>
          <ac:picMkLst>
            <pc:docMk/>
            <pc:sldMk cId="2161783900" sldId="290"/>
            <ac:picMk id="6" creationId="{BC50A770-E71E-ABBC-D607-C98C0B8D80F1}"/>
          </ac:picMkLst>
        </pc:picChg>
        <pc:picChg chg="add mod">
          <ac:chgData name="Joseph Garnish (2221724)" userId="S::2221724@student.uwtsd.ac.uk::d1f2a1f3-958c-464e-8055-b666f3798399" providerId="AD" clId="Web-{29F52912-0F9F-8100-3411-71E438F22E66}" dt="2025-03-19T17:14:07.147" v="624" actId="1076"/>
          <ac:picMkLst>
            <pc:docMk/>
            <pc:sldMk cId="2161783900" sldId="290"/>
            <ac:picMk id="7" creationId="{DD69F044-8665-963B-1C04-5FCE18847818}"/>
          </ac:picMkLst>
        </pc:picChg>
      </pc:sldChg>
      <pc:sldChg chg="addSp delSp modSp new del mod setBg">
        <pc:chgData name="Joseph Garnish (2221724)" userId="S::2221724@student.uwtsd.ac.uk::d1f2a1f3-958c-464e-8055-b666f3798399" providerId="AD" clId="Web-{29F52912-0F9F-8100-3411-71E438F22E66}" dt="2025-03-19T16:59:34.473" v="580"/>
        <pc:sldMkLst>
          <pc:docMk/>
          <pc:sldMk cId="2752709726" sldId="290"/>
        </pc:sldMkLst>
        <pc:spChg chg="del">
          <ac:chgData name="Joseph Garnish (2221724)" userId="S::2221724@student.uwtsd.ac.uk::d1f2a1f3-958c-464e-8055-b666f3798399" providerId="AD" clId="Web-{29F52912-0F9F-8100-3411-71E438F22E66}" dt="2025-03-19T16:50:57.610" v="531"/>
          <ac:spMkLst>
            <pc:docMk/>
            <pc:sldMk cId="2752709726" sldId="290"/>
            <ac:spMk id="2" creationId="{ABFEDB24-ABE7-0084-6BE6-E1433DCEA549}"/>
          </ac:spMkLst>
        </pc:spChg>
        <pc:spChg chg="del">
          <ac:chgData name="Joseph Garnish (2221724)" userId="S::2221724@student.uwtsd.ac.uk::d1f2a1f3-958c-464e-8055-b666f3798399" providerId="AD" clId="Web-{29F52912-0F9F-8100-3411-71E438F22E66}" dt="2025-03-19T16:50:58.516" v="532"/>
          <ac:spMkLst>
            <pc:docMk/>
            <pc:sldMk cId="2752709726" sldId="290"/>
            <ac:spMk id="3" creationId="{5CF9AA22-B972-B9B1-B660-36BCCFC4B3C0}"/>
          </ac:spMkLst>
        </pc:spChg>
        <pc:spChg chg="add mod">
          <ac:chgData name="Joseph Garnish (2221724)" userId="S::2221724@student.uwtsd.ac.uk::d1f2a1f3-958c-464e-8055-b666f3798399" providerId="AD" clId="Web-{29F52912-0F9F-8100-3411-71E438F22E66}" dt="2025-03-19T16:54:57.635" v="540" actId="1076"/>
          <ac:spMkLst>
            <pc:docMk/>
            <pc:sldMk cId="2752709726" sldId="290"/>
            <ac:spMk id="5" creationId="{C2994ADA-7B50-BF71-EBE8-B66F02CD9F1E}"/>
          </ac:spMkLst>
        </pc:spChg>
      </pc:sldChg>
    </pc:docChg>
  </pc:docChgLst>
  <pc:docChgLst>
    <pc:chgData name="Connor Griffiths (2216420)" userId="S::2216420@student.uwtsd.ac.uk::a3a2da4a-5a38-4943-a3f4-550ad5fff9c3" providerId="AD" clId="Web-{31BA3213-1362-4742-B674-FF748D6B899D}"/>
    <pc:docChg chg="modSld">
      <pc:chgData name="Connor Griffiths (2216420)" userId="S::2216420@student.uwtsd.ac.uk::a3a2da4a-5a38-4943-a3f4-550ad5fff9c3" providerId="AD" clId="Web-{31BA3213-1362-4742-B674-FF748D6B899D}" dt="2025-03-21T12:05:16.656" v="17" actId="20577"/>
      <pc:docMkLst>
        <pc:docMk/>
      </pc:docMkLst>
      <pc:sldChg chg="modSp">
        <pc:chgData name="Connor Griffiths (2216420)" userId="S::2216420@student.uwtsd.ac.uk::a3a2da4a-5a38-4943-a3f4-550ad5fff9c3" providerId="AD" clId="Web-{31BA3213-1362-4742-B674-FF748D6B899D}" dt="2025-03-21T12:04:57.327" v="6" actId="20577"/>
        <pc:sldMkLst>
          <pc:docMk/>
          <pc:sldMk cId="3124357575" sldId="281"/>
        </pc:sldMkLst>
        <pc:spChg chg="mod">
          <ac:chgData name="Connor Griffiths (2216420)" userId="S::2216420@student.uwtsd.ac.uk::a3a2da4a-5a38-4943-a3f4-550ad5fff9c3" providerId="AD" clId="Web-{31BA3213-1362-4742-B674-FF748D6B899D}" dt="2025-03-21T12:04:57.327" v="6" actId="20577"/>
          <ac:spMkLst>
            <pc:docMk/>
            <pc:sldMk cId="3124357575" sldId="281"/>
            <ac:spMk id="5" creationId="{6F557038-CC9B-97DF-017E-4A3D85985653}"/>
          </ac:spMkLst>
        </pc:spChg>
      </pc:sldChg>
      <pc:sldChg chg="modSp">
        <pc:chgData name="Connor Griffiths (2216420)" userId="S::2216420@student.uwtsd.ac.uk::a3a2da4a-5a38-4943-a3f4-550ad5fff9c3" providerId="AD" clId="Web-{31BA3213-1362-4742-B674-FF748D6B899D}" dt="2025-03-21T12:05:16.656" v="17" actId="20577"/>
        <pc:sldMkLst>
          <pc:docMk/>
          <pc:sldMk cId="3551659091" sldId="283"/>
        </pc:sldMkLst>
        <pc:spChg chg="mod">
          <ac:chgData name="Connor Griffiths (2216420)" userId="S::2216420@student.uwtsd.ac.uk::a3a2da4a-5a38-4943-a3f4-550ad5fff9c3" providerId="AD" clId="Web-{31BA3213-1362-4742-B674-FF748D6B899D}" dt="2025-03-21T12:05:16.656" v="17" actId="20577"/>
          <ac:spMkLst>
            <pc:docMk/>
            <pc:sldMk cId="3551659091" sldId="283"/>
            <ac:spMk id="22" creationId="{6D1724F8-A768-8E00-C5E0-A36898972963}"/>
          </ac:spMkLst>
        </pc:spChg>
      </pc:sldChg>
    </pc:docChg>
  </pc:docChgLst>
  <pc:docChgLst>
    <pc:chgData name="Benjamin Galdo-Hare (2221722)" userId="S::2221722@student.uwtsd.ac.uk::354ba250-15aa-4d29-af1e-4832a81449fc" providerId="AD" clId="Web-{A50D93DB-18AD-49A9-FF58-4C370A1F53A5}"/>
    <pc:docChg chg="modSld">
      <pc:chgData name="Benjamin Galdo-Hare (2221722)" userId="S::2221722@student.uwtsd.ac.uk::354ba250-15aa-4d29-af1e-4832a81449fc" providerId="AD" clId="Web-{A50D93DB-18AD-49A9-FF58-4C370A1F53A5}" dt="2025-03-21T14:31:25.944" v="0" actId="20577"/>
      <pc:docMkLst>
        <pc:docMk/>
      </pc:docMkLst>
      <pc:sldChg chg="modSp">
        <pc:chgData name="Benjamin Galdo-Hare (2221722)" userId="S::2221722@student.uwtsd.ac.uk::354ba250-15aa-4d29-af1e-4832a81449fc" providerId="AD" clId="Web-{A50D93DB-18AD-49A9-FF58-4C370A1F53A5}" dt="2025-03-21T14:31:25.944" v="0" actId="20577"/>
        <pc:sldMkLst>
          <pc:docMk/>
          <pc:sldMk cId="447833447" sldId="298"/>
        </pc:sldMkLst>
        <pc:spChg chg="mod">
          <ac:chgData name="Benjamin Galdo-Hare (2221722)" userId="S::2221722@student.uwtsd.ac.uk::354ba250-15aa-4d29-af1e-4832a81449fc" providerId="AD" clId="Web-{A50D93DB-18AD-49A9-FF58-4C370A1F53A5}" dt="2025-03-21T14:31:25.944" v="0" actId="20577"/>
          <ac:spMkLst>
            <pc:docMk/>
            <pc:sldMk cId="447833447" sldId="298"/>
            <ac:spMk id="2" creationId="{D2943E0E-4CFA-D1FC-9A49-0A280FC8FA9A}"/>
          </ac:spMkLst>
        </pc:spChg>
      </pc:sldChg>
    </pc:docChg>
  </pc:docChgLst>
  <pc:docChgLst>
    <pc:chgData name="Joseph Garnish (2221724)" userId="d1f2a1f3-958c-464e-8055-b666f3798399" providerId="ADAL" clId="{4D118AF8-A65D-4161-85DE-EF500905DA30}"/>
    <pc:docChg chg="undo redo custSel addSld delSld modSld sldOrd">
      <pc:chgData name="Joseph Garnish (2221724)" userId="d1f2a1f3-958c-464e-8055-b666f3798399" providerId="ADAL" clId="{4D118AF8-A65D-4161-85DE-EF500905DA30}" dt="2025-03-10T15:14:22.348" v="192"/>
      <pc:docMkLst>
        <pc:docMk/>
      </pc:docMkLst>
      <pc:sldChg chg="modSp del">
        <pc:chgData name="Joseph Garnish (2221724)" userId="d1f2a1f3-958c-464e-8055-b666f3798399" providerId="ADAL" clId="{4D118AF8-A65D-4161-85DE-EF500905DA30}" dt="2025-03-10T15:04:23.803" v="2" actId="47"/>
        <pc:sldMkLst>
          <pc:docMk/>
          <pc:sldMk cId="1137036310" sldId="256"/>
        </pc:sldMkLst>
      </pc:sldChg>
      <pc:sldChg chg="addSp delSp modSp mod">
        <pc:chgData name="Joseph Garnish (2221724)" userId="d1f2a1f3-958c-464e-8055-b666f3798399" providerId="ADAL" clId="{4D118AF8-A65D-4161-85DE-EF500905DA30}" dt="2025-03-10T15:11:42.475" v="170" actId="1076"/>
        <pc:sldMkLst>
          <pc:docMk/>
          <pc:sldMk cId="874289482" sldId="257"/>
        </pc:sldMkLst>
      </pc:sldChg>
      <pc:sldChg chg="delSp mod">
        <pc:chgData name="Joseph Garnish (2221724)" userId="d1f2a1f3-958c-464e-8055-b666f3798399" providerId="ADAL" clId="{4D118AF8-A65D-4161-85DE-EF500905DA30}" dt="2025-03-10T15:05:52.836" v="21" actId="478"/>
        <pc:sldMkLst>
          <pc:docMk/>
          <pc:sldMk cId="1187586771" sldId="258"/>
        </pc:sldMkLst>
      </pc:sldChg>
      <pc:sldChg chg="modSp del">
        <pc:chgData name="Joseph Garnish (2221724)" userId="d1f2a1f3-958c-464e-8055-b666f3798399" providerId="ADAL" clId="{4D118AF8-A65D-4161-85DE-EF500905DA30}" dt="2025-03-10T15:05:20.799" v="10" actId="47"/>
        <pc:sldMkLst>
          <pc:docMk/>
          <pc:sldMk cId="3385744378" sldId="259"/>
        </pc:sldMkLst>
      </pc:sldChg>
      <pc:sldChg chg="delSp modSp add del mod">
        <pc:chgData name="Joseph Garnish (2221724)" userId="d1f2a1f3-958c-464e-8055-b666f3798399" providerId="ADAL" clId="{4D118AF8-A65D-4161-85DE-EF500905DA30}" dt="2025-03-10T15:08:54.258" v="92" actId="1076"/>
        <pc:sldMkLst>
          <pc:docMk/>
          <pc:sldMk cId="4275054746" sldId="271"/>
        </pc:sldMkLst>
        <pc:spChg chg="mod">
          <ac:chgData name="Joseph Garnish (2221724)" userId="d1f2a1f3-958c-464e-8055-b666f3798399" providerId="ADAL" clId="{4D118AF8-A65D-4161-85DE-EF500905DA30}" dt="2025-03-10T15:07:34.006" v="68" actId="1076"/>
          <ac:spMkLst>
            <pc:docMk/>
            <pc:sldMk cId="4275054746" sldId="271"/>
            <ac:spMk id="2" creationId="{43995789-5591-4753-BE19-F6B89AE078FE}"/>
          </ac:spMkLst>
        </pc:spChg>
        <pc:spChg chg="mod">
          <ac:chgData name="Joseph Garnish (2221724)" userId="d1f2a1f3-958c-464e-8055-b666f3798399" providerId="ADAL" clId="{4D118AF8-A65D-4161-85DE-EF500905DA30}" dt="2025-03-10T15:08:54.258" v="92" actId="1076"/>
          <ac:spMkLst>
            <pc:docMk/>
            <pc:sldMk cId="4275054746" sldId="271"/>
            <ac:spMk id="7" creationId="{6644A9F4-6257-416C-BD88-7CE23BA8C55D}"/>
          </ac:spMkLst>
        </pc:spChg>
      </pc:sldChg>
      <pc:sldChg chg="addSp delSp modSp mod ord">
        <pc:chgData name="Joseph Garnish (2221724)" userId="d1f2a1f3-958c-464e-8055-b666f3798399" providerId="ADAL" clId="{4D118AF8-A65D-4161-85DE-EF500905DA30}" dt="2025-03-10T15:14:22.348" v="192"/>
        <pc:sldMkLst>
          <pc:docMk/>
          <pc:sldMk cId="671521897" sldId="272"/>
        </pc:sldMkLst>
        <pc:spChg chg="mod">
          <ac:chgData name="Joseph Garnish (2221724)" userId="d1f2a1f3-958c-464e-8055-b666f3798399" providerId="ADAL" clId="{4D118AF8-A65D-4161-85DE-EF500905DA30}" dt="2025-03-10T15:08:50.258" v="91" actId="1076"/>
          <ac:spMkLst>
            <pc:docMk/>
            <pc:sldMk cId="671521897" sldId="272"/>
            <ac:spMk id="3" creationId="{00000000-0000-0000-0000-000000000000}"/>
          </ac:spMkLst>
        </pc:spChg>
        <pc:spChg chg="mod">
          <ac:chgData name="Joseph Garnish (2221724)" userId="d1f2a1f3-958c-464e-8055-b666f3798399" providerId="ADAL" clId="{4D118AF8-A65D-4161-85DE-EF500905DA30}" dt="2025-03-10T15:08:50.258" v="91" actId="1076"/>
          <ac:spMkLst>
            <pc:docMk/>
            <pc:sldMk cId="671521897" sldId="272"/>
            <ac:spMk id="8" creationId="{05ADECFD-1BA4-4D21-852F-15E9301EE3DB}"/>
          </ac:spMkLst>
        </pc:spChg>
        <pc:spChg chg="add mod">
          <ac:chgData name="Joseph Garnish (2221724)" userId="d1f2a1f3-958c-464e-8055-b666f3798399" providerId="ADAL" clId="{4D118AF8-A65D-4161-85DE-EF500905DA30}" dt="2025-03-10T15:07:44.869" v="71"/>
          <ac:spMkLst>
            <pc:docMk/>
            <pc:sldMk cId="671521897" sldId="272"/>
            <ac:spMk id="12" creationId="{EFBF96FC-57A7-44FF-8F63-7909A4FD0C13}"/>
          </ac:spMkLst>
        </pc:spChg>
        <pc:spChg chg="mod">
          <ac:chgData name="Joseph Garnish (2221724)" userId="d1f2a1f3-958c-464e-8055-b666f3798399" providerId="ADAL" clId="{4D118AF8-A65D-4161-85DE-EF500905DA30}" dt="2025-03-10T15:08:50.258" v="91" actId="1076"/>
          <ac:spMkLst>
            <pc:docMk/>
            <pc:sldMk cId="671521897" sldId="272"/>
            <ac:spMk id="19" creationId="{E556D33E-C15E-45F9-8E2B-2041DFBA9793}"/>
          </ac:spMkLst>
        </pc:spChg>
      </pc:sldChg>
      <pc:sldChg chg="delSp modSp add mod">
        <pc:chgData name="Joseph Garnish (2221724)" userId="d1f2a1f3-958c-464e-8055-b666f3798399" providerId="ADAL" clId="{4D118AF8-A65D-4161-85DE-EF500905DA30}" dt="2025-03-10T15:13:47.191" v="190" actId="478"/>
        <pc:sldMkLst>
          <pc:docMk/>
          <pc:sldMk cId="1275608203" sldId="277"/>
        </pc:sldMkLst>
        <pc:spChg chg="mod">
          <ac:chgData name="Joseph Garnish (2221724)" userId="d1f2a1f3-958c-464e-8055-b666f3798399" providerId="ADAL" clId="{4D118AF8-A65D-4161-85DE-EF500905DA30}" dt="2025-03-10T15:12:58.051" v="173" actId="20577"/>
          <ac:spMkLst>
            <pc:docMk/>
            <pc:sldMk cId="1275608203" sldId="277"/>
            <ac:spMk id="8" creationId="{722E4364-79A9-41CB-8399-2CDFD76D3DEB}"/>
          </ac:spMkLst>
        </pc:spChg>
        <pc:spChg chg="mod">
          <ac:chgData name="Joseph Garnish (2221724)" userId="d1f2a1f3-958c-464e-8055-b666f3798399" providerId="ADAL" clId="{4D118AF8-A65D-4161-85DE-EF500905DA30}" dt="2025-03-10T15:12:59.683" v="174" actId="20577"/>
          <ac:spMkLst>
            <pc:docMk/>
            <pc:sldMk cId="1275608203" sldId="277"/>
            <ac:spMk id="10" creationId="{A55F0BB7-0408-4A39-A956-77A57ACB3522}"/>
          </ac:spMkLst>
        </pc:spChg>
        <pc:spChg chg="mod">
          <ac:chgData name="Joseph Garnish (2221724)" userId="d1f2a1f3-958c-464e-8055-b666f3798399" providerId="ADAL" clId="{4D118AF8-A65D-4161-85DE-EF500905DA30}" dt="2025-03-10T15:13:01.882" v="175" actId="20577"/>
          <ac:spMkLst>
            <pc:docMk/>
            <pc:sldMk cId="1275608203" sldId="277"/>
            <ac:spMk id="12" creationId="{4FDAFA60-E9FF-4F8F-B3FF-3BB5D62647FB}"/>
          </ac:spMkLst>
        </pc:spChg>
        <pc:spChg chg="mod">
          <ac:chgData name="Joseph Garnish (2221724)" userId="d1f2a1f3-958c-464e-8055-b666f3798399" providerId="ADAL" clId="{4D118AF8-A65D-4161-85DE-EF500905DA30}" dt="2025-03-10T15:13:03.530" v="176" actId="20577"/>
          <ac:spMkLst>
            <pc:docMk/>
            <pc:sldMk cId="1275608203" sldId="277"/>
            <ac:spMk id="14" creationId="{E04483DE-870A-4966-9E4A-3497FE3B7678}"/>
          </ac:spMkLst>
        </pc:spChg>
        <pc:spChg chg="mod">
          <ac:chgData name="Joseph Garnish (2221724)" userId="d1f2a1f3-958c-464e-8055-b666f3798399" providerId="ADAL" clId="{4D118AF8-A65D-4161-85DE-EF500905DA30}" dt="2025-03-10T15:13:05.131" v="177" actId="20577"/>
          <ac:spMkLst>
            <pc:docMk/>
            <pc:sldMk cId="1275608203" sldId="277"/>
            <ac:spMk id="16" creationId="{D588C276-C641-42EC-8FF7-64FE6DDF9FE2}"/>
          </ac:spMkLst>
        </pc:spChg>
        <pc:spChg chg="mod">
          <ac:chgData name="Joseph Garnish (2221724)" userId="d1f2a1f3-958c-464e-8055-b666f3798399" providerId="ADAL" clId="{4D118AF8-A65D-4161-85DE-EF500905DA30}" dt="2025-03-10T15:13:06.835" v="178" actId="20577"/>
          <ac:spMkLst>
            <pc:docMk/>
            <pc:sldMk cId="1275608203" sldId="277"/>
            <ac:spMk id="18" creationId="{C6997979-05D6-468C-9F13-AE695274FB48}"/>
          </ac:spMkLst>
        </pc:spChg>
        <pc:spChg chg="mod">
          <ac:chgData name="Joseph Garnish (2221724)" userId="d1f2a1f3-958c-464e-8055-b666f3798399" providerId="ADAL" clId="{4D118AF8-A65D-4161-85DE-EF500905DA30}" dt="2025-03-10T15:13:08.347" v="179" actId="20577"/>
          <ac:spMkLst>
            <pc:docMk/>
            <pc:sldMk cId="1275608203" sldId="277"/>
            <ac:spMk id="20" creationId="{74DCE8AD-1E02-46C6-BE2C-6574E9CB7565}"/>
          </ac:spMkLst>
        </pc:spChg>
        <pc:spChg chg="mod">
          <ac:chgData name="Joseph Garnish (2221724)" userId="d1f2a1f3-958c-464e-8055-b666f3798399" providerId="ADAL" clId="{4D118AF8-A65D-4161-85DE-EF500905DA30}" dt="2025-03-10T15:13:10.832" v="180" actId="20577"/>
          <ac:spMkLst>
            <pc:docMk/>
            <pc:sldMk cId="1275608203" sldId="277"/>
            <ac:spMk id="22" creationId="{1E0FB2C0-F19B-47B1-BA11-0FB4713F86C3}"/>
          </ac:spMkLst>
        </pc:spChg>
        <pc:spChg chg="mod">
          <ac:chgData name="Joseph Garnish (2221724)" userId="d1f2a1f3-958c-464e-8055-b666f3798399" providerId="ADAL" clId="{4D118AF8-A65D-4161-85DE-EF500905DA30}" dt="2025-03-10T15:13:16.512" v="184" actId="20577"/>
          <ac:spMkLst>
            <pc:docMk/>
            <pc:sldMk cId="1275608203" sldId="277"/>
            <ac:spMk id="23" creationId="{8986BB5E-4581-4266-AB74-0E4F616A2D41}"/>
          </ac:spMkLst>
        </pc:spChg>
        <pc:spChg chg="mod">
          <ac:chgData name="Joseph Garnish (2221724)" userId="d1f2a1f3-958c-464e-8055-b666f3798399" providerId="ADAL" clId="{4D118AF8-A65D-4161-85DE-EF500905DA30}" dt="2025-03-10T15:13:23.234" v="185"/>
          <ac:spMkLst>
            <pc:docMk/>
            <pc:sldMk cId="1275608203" sldId="277"/>
            <ac:spMk id="25" creationId="{1FADAB6D-BF37-4CD0-A9FD-A06854D11763}"/>
          </ac:spMkLst>
        </pc:spChg>
        <pc:spChg chg="mod">
          <ac:chgData name="Joseph Garnish (2221724)" userId="d1f2a1f3-958c-464e-8055-b666f3798399" providerId="ADAL" clId="{4D118AF8-A65D-4161-85DE-EF500905DA30}" dt="2025-03-10T15:13:30.381" v="186"/>
          <ac:spMkLst>
            <pc:docMk/>
            <pc:sldMk cId="1275608203" sldId="277"/>
            <ac:spMk id="27" creationId="{48A5BA83-CCEE-4A89-82D9-9E1DAB4B16E0}"/>
          </ac:spMkLst>
        </pc:spChg>
        <pc:spChg chg="mod">
          <ac:chgData name="Joseph Garnish (2221724)" userId="d1f2a1f3-958c-464e-8055-b666f3798399" providerId="ADAL" clId="{4D118AF8-A65D-4161-85DE-EF500905DA30}" dt="2025-03-10T15:13:35.749" v="189"/>
          <ac:spMkLst>
            <pc:docMk/>
            <pc:sldMk cId="1275608203" sldId="277"/>
            <ac:spMk id="29" creationId="{087D8E73-FC9C-4087-A73E-68EEECA6EADA}"/>
          </ac:spMkLst>
        </pc:spChg>
      </pc:sldChg>
      <pc:sldChg chg="delSp del mod">
        <pc:chgData name="Joseph Garnish (2221724)" userId="d1f2a1f3-958c-464e-8055-b666f3798399" providerId="ADAL" clId="{4D118AF8-A65D-4161-85DE-EF500905DA30}" dt="2025-03-10T15:05:28.475" v="13" actId="47"/>
        <pc:sldMkLst>
          <pc:docMk/>
          <pc:sldMk cId="2405692753" sldId="278"/>
        </pc:sldMkLst>
      </pc:sldChg>
      <pc:sldChg chg="addSp delSp modSp del mod">
        <pc:chgData name="Joseph Garnish (2221724)" userId="d1f2a1f3-958c-464e-8055-b666f3798399" providerId="ADAL" clId="{4D118AF8-A65D-4161-85DE-EF500905DA30}" dt="2025-03-10T15:09:50.947" v="96" actId="47"/>
        <pc:sldMkLst>
          <pc:docMk/>
          <pc:sldMk cId="3363937593" sldId="279"/>
        </pc:sldMkLst>
      </pc:sldChg>
    </pc:docChg>
  </pc:docChgLst>
  <pc:docChgLst>
    <pc:chgData name="Benjamin Galdo-Hare (2221722)" userId="S::2221722@student.uwtsd.ac.uk::354ba250-15aa-4d29-af1e-4832a81449fc" providerId="AD" clId="Web-{9DF68F81-7553-7F9F-DE57-5C68E1A4EB75}"/>
    <pc:docChg chg="addSld delSld modSld sldOrd">
      <pc:chgData name="Benjamin Galdo-Hare (2221722)" userId="S::2221722@student.uwtsd.ac.uk::354ba250-15aa-4d29-af1e-4832a81449fc" providerId="AD" clId="Web-{9DF68F81-7553-7F9F-DE57-5C68E1A4EB75}" dt="2025-03-21T12:07:23.853" v="930" actId="20577"/>
      <pc:docMkLst>
        <pc:docMk/>
      </pc:docMkLst>
      <pc:sldChg chg="modSp add ord">
        <pc:chgData name="Benjamin Galdo-Hare (2221722)" userId="S::2221722@student.uwtsd.ac.uk::354ba250-15aa-4d29-af1e-4832a81449fc" providerId="AD" clId="Web-{9DF68F81-7553-7F9F-DE57-5C68E1A4EB75}" dt="2025-03-21T11:19:08.035" v="470" actId="20577"/>
        <pc:sldMkLst>
          <pc:docMk/>
          <pc:sldMk cId="867295440" sldId="256"/>
        </pc:sldMkLst>
        <pc:spChg chg="mod">
          <ac:chgData name="Benjamin Galdo-Hare (2221722)" userId="S::2221722@student.uwtsd.ac.uk::354ba250-15aa-4d29-af1e-4832a81449fc" providerId="AD" clId="Web-{9DF68F81-7553-7F9F-DE57-5C68E1A4EB75}" dt="2025-03-21T11:19:08.035" v="470" actId="20577"/>
          <ac:spMkLst>
            <pc:docMk/>
            <pc:sldMk cId="867295440" sldId="256"/>
            <ac:spMk id="2" creationId="{BEDCC5A3-9011-7D9A-E35D-3DDD247FF522}"/>
          </ac:spMkLst>
        </pc:spChg>
      </pc:sldChg>
      <pc:sldChg chg="addSp delSp modSp add mod ord setBg setClrOvrMap">
        <pc:chgData name="Benjamin Galdo-Hare (2221722)" userId="S::2221722@student.uwtsd.ac.uk::354ba250-15aa-4d29-af1e-4832a81449fc" providerId="AD" clId="Web-{9DF68F81-7553-7F9F-DE57-5C68E1A4EB75}" dt="2025-03-21T11:33:17.584" v="813" actId="20577"/>
        <pc:sldMkLst>
          <pc:docMk/>
          <pc:sldMk cId="151364362" sldId="257"/>
        </pc:sldMkLst>
        <pc:spChg chg="mod">
          <ac:chgData name="Benjamin Galdo-Hare (2221722)" userId="S::2221722@student.uwtsd.ac.uk::354ba250-15aa-4d29-af1e-4832a81449fc" providerId="AD" clId="Web-{9DF68F81-7553-7F9F-DE57-5C68E1A4EB75}" dt="2025-03-21T11:32:25.770" v="791"/>
          <ac:spMkLst>
            <pc:docMk/>
            <pc:sldMk cId="151364362" sldId="257"/>
            <ac:spMk id="2" creationId="{B71660FA-D752-2C0B-BE95-2587F219334F}"/>
          </ac:spMkLst>
        </pc:spChg>
        <pc:spChg chg="add del mod">
          <ac:chgData name="Benjamin Galdo-Hare (2221722)" userId="S::2221722@student.uwtsd.ac.uk::354ba250-15aa-4d29-af1e-4832a81449fc" providerId="AD" clId="Web-{9DF68F81-7553-7F9F-DE57-5C68E1A4EB75}" dt="2025-03-21T11:32:25.770" v="791"/>
          <ac:spMkLst>
            <pc:docMk/>
            <pc:sldMk cId="151364362" sldId="257"/>
            <ac:spMk id="3" creationId="{97B1EFCC-4331-93BA-87A2-C67B27D61FA0}"/>
          </ac:spMkLst>
        </pc:spChg>
        <pc:spChg chg="add del">
          <ac:chgData name="Benjamin Galdo-Hare (2221722)" userId="S::2221722@student.uwtsd.ac.uk::354ba250-15aa-4d29-af1e-4832a81449fc" providerId="AD" clId="Web-{9DF68F81-7553-7F9F-DE57-5C68E1A4EB75}" dt="2025-03-21T11:32:17.598" v="788"/>
          <ac:spMkLst>
            <pc:docMk/>
            <pc:sldMk cId="151364362" sldId="257"/>
            <ac:spMk id="8" creationId="{C33976D1-3430-450C-A978-87A9A6E8E71F}"/>
          </ac:spMkLst>
        </pc:spChg>
        <pc:spChg chg="add del">
          <ac:chgData name="Benjamin Galdo-Hare (2221722)" userId="S::2221722@student.uwtsd.ac.uk::354ba250-15aa-4d29-af1e-4832a81449fc" providerId="AD" clId="Web-{9DF68F81-7553-7F9F-DE57-5C68E1A4EB75}" dt="2025-03-21T11:32:12.582" v="786"/>
          <ac:spMkLst>
            <pc:docMk/>
            <pc:sldMk cId="151364362" sldId="257"/>
            <ac:spMk id="9" creationId="{4E866FF9-A729-45F0-A163-10E89E871602}"/>
          </ac:spMkLst>
        </pc:spChg>
        <pc:spChg chg="add del">
          <ac:chgData name="Benjamin Galdo-Hare (2221722)" userId="S::2221722@student.uwtsd.ac.uk::354ba250-15aa-4d29-af1e-4832a81449fc" providerId="AD" clId="Web-{9DF68F81-7553-7F9F-DE57-5C68E1A4EB75}" dt="2025-03-21T11:32:17.598" v="788"/>
          <ac:spMkLst>
            <pc:docMk/>
            <pc:sldMk cId="151364362" sldId="257"/>
            <ac:spMk id="10" creationId="{7D6AAC78-7D86-415A-ADC1-2B474807960C}"/>
          </ac:spMkLst>
        </pc:spChg>
        <pc:spChg chg="add del">
          <ac:chgData name="Benjamin Galdo-Hare (2221722)" userId="S::2221722@student.uwtsd.ac.uk::354ba250-15aa-4d29-af1e-4832a81449fc" providerId="AD" clId="Web-{9DF68F81-7553-7F9F-DE57-5C68E1A4EB75}" dt="2025-03-21T11:32:12.582" v="786"/>
          <ac:spMkLst>
            <pc:docMk/>
            <pc:sldMk cId="151364362" sldId="257"/>
            <ac:spMk id="11" creationId="{A804366F-2366-4688-98E7-B101C7BC6146}"/>
          </ac:spMkLst>
        </pc:spChg>
        <pc:spChg chg="add del">
          <ac:chgData name="Benjamin Galdo-Hare (2221722)" userId="S::2221722@student.uwtsd.ac.uk::354ba250-15aa-4d29-af1e-4832a81449fc" providerId="AD" clId="Web-{9DF68F81-7553-7F9F-DE57-5C68E1A4EB75}" dt="2025-03-21T11:32:17.598" v="788"/>
          <ac:spMkLst>
            <pc:docMk/>
            <pc:sldMk cId="151364362" sldId="257"/>
            <ac:spMk id="12" creationId="{F2A658D9-F185-44F1-BA33-D50320D1D078}"/>
          </ac:spMkLst>
        </pc:spChg>
        <pc:spChg chg="add del">
          <ac:chgData name="Benjamin Galdo-Hare (2221722)" userId="S::2221722@student.uwtsd.ac.uk::354ba250-15aa-4d29-af1e-4832a81449fc" providerId="AD" clId="Web-{9DF68F81-7553-7F9F-DE57-5C68E1A4EB75}" dt="2025-03-21T11:32:17.598" v="788"/>
          <ac:spMkLst>
            <pc:docMk/>
            <pc:sldMk cId="151364362" sldId="257"/>
            <ac:spMk id="13" creationId="{97B1EFCC-4331-93BA-87A2-C67B27D61FA0}"/>
          </ac:spMkLst>
        </pc:spChg>
        <pc:spChg chg="add del">
          <ac:chgData name="Benjamin Galdo-Hare (2221722)" userId="S::2221722@student.uwtsd.ac.uk::354ba250-15aa-4d29-af1e-4832a81449fc" providerId="AD" clId="Web-{9DF68F81-7553-7F9F-DE57-5C68E1A4EB75}" dt="2025-03-21T11:32:25.738" v="790"/>
          <ac:spMkLst>
            <pc:docMk/>
            <pc:sldMk cId="151364362" sldId="257"/>
            <ac:spMk id="16" creationId="{68D8C857-9447-4941-8520-9A44A926F4FF}"/>
          </ac:spMkLst>
        </pc:spChg>
        <pc:spChg chg="add del">
          <ac:chgData name="Benjamin Galdo-Hare (2221722)" userId="S::2221722@student.uwtsd.ac.uk::354ba250-15aa-4d29-af1e-4832a81449fc" providerId="AD" clId="Web-{9DF68F81-7553-7F9F-DE57-5C68E1A4EB75}" dt="2025-03-21T11:32:25.738" v="790"/>
          <ac:spMkLst>
            <pc:docMk/>
            <pc:sldMk cId="151364362" sldId="257"/>
            <ac:spMk id="17" creationId="{97B1EFCC-4331-93BA-87A2-C67B27D61FA0}"/>
          </ac:spMkLst>
        </pc:spChg>
        <pc:graphicFrameChg chg="add del">
          <ac:chgData name="Benjamin Galdo-Hare (2221722)" userId="S::2221722@student.uwtsd.ac.uk::354ba250-15aa-4d29-af1e-4832a81449fc" providerId="AD" clId="Web-{9DF68F81-7553-7F9F-DE57-5C68E1A4EB75}" dt="2025-03-21T11:32:12.582" v="786"/>
          <ac:graphicFrameMkLst>
            <pc:docMk/>
            <pc:sldMk cId="151364362" sldId="257"/>
            <ac:graphicFrameMk id="5" creationId="{8E4734B1-0A5F-C861-BA4E-8A3F972DA9A3}"/>
          </ac:graphicFrameMkLst>
        </pc:graphicFrameChg>
        <pc:graphicFrameChg chg="add modGraphic">
          <ac:chgData name="Benjamin Galdo-Hare (2221722)" userId="S::2221722@student.uwtsd.ac.uk::354ba250-15aa-4d29-af1e-4832a81449fc" providerId="AD" clId="Web-{9DF68F81-7553-7F9F-DE57-5C68E1A4EB75}" dt="2025-03-21T11:33:17.584" v="813" actId="20577"/>
          <ac:graphicFrameMkLst>
            <pc:docMk/>
            <pc:sldMk cId="151364362" sldId="257"/>
            <ac:graphicFrameMk id="19" creationId="{C7B037F5-AFB4-2564-1EC2-62E55213C6EF}"/>
          </ac:graphicFrameMkLst>
        </pc:graphicFrameChg>
        <pc:picChg chg="add del">
          <ac:chgData name="Benjamin Galdo-Hare (2221722)" userId="S::2221722@student.uwtsd.ac.uk::354ba250-15aa-4d29-af1e-4832a81449fc" providerId="AD" clId="Web-{9DF68F81-7553-7F9F-DE57-5C68E1A4EB75}" dt="2025-03-21T11:32:25.738" v="790"/>
          <ac:picMkLst>
            <pc:docMk/>
            <pc:sldMk cId="151364362" sldId="257"/>
            <ac:picMk id="15" creationId="{8F2C9E7F-9F34-743F-1A28-9EE9BBA1C97A}"/>
          </ac:picMkLst>
        </pc:picChg>
      </pc:sldChg>
      <pc:sldChg chg="ord">
        <pc:chgData name="Benjamin Galdo-Hare (2221722)" userId="S::2221722@student.uwtsd.ac.uk::354ba250-15aa-4d29-af1e-4832a81449fc" providerId="AD" clId="Web-{9DF68F81-7553-7F9F-DE57-5C68E1A4EB75}" dt="2025-03-21T10:45:57.791" v="26"/>
        <pc:sldMkLst>
          <pc:docMk/>
          <pc:sldMk cId="1187586771" sldId="258"/>
        </pc:sldMkLst>
      </pc:sldChg>
      <pc:sldChg chg="addSp delSp modSp add del mod ord setBg">
        <pc:chgData name="Benjamin Galdo-Hare (2221722)" userId="S::2221722@student.uwtsd.ac.uk::354ba250-15aa-4d29-af1e-4832a81449fc" providerId="AD" clId="Web-{9DF68F81-7553-7F9F-DE57-5C68E1A4EB75}" dt="2025-03-21T11:28:23.401" v="755" actId="20577"/>
        <pc:sldMkLst>
          <pc:docMk/>
          <pc:sldMk cId="155536658" sldId="259"/>
        </pc:sldMkLst>
        <pc:spChg chg="mod">
          <ac:chgData name="Benjamin Galdo-Hare (2221722)" userId="S::2221722@student.uwtsd.ac.uk::354ba250-15aa-4d29-af1e-4832a81449fc" providerId="AD" clId="Web-{9DF68F81-7553-7F9F-DE57-5C68E1A4EB75}" dt="2025-03-21T11:09:17.653" v="309" actId="20577"/>
          <ac:spMkLst>
            <pc:docMk/>
            <pc:sldMk cId="155536658" sldId="259"/>
            <ac:spMk id="2" creationId="{E7481B3C-9BA9-94AB-EA50-469BF2262C3A}"/>
          </ac:spMkLst>
        </pc:spChg>
        <pc:spChg chg="mod">
          <ac:chgData name="Benjamin Galdo-Hare (2221722)" userId="S::2221722@student.uwtsd.ac.uk::354ba250-15aa-4d29-af1e-4832a81449fc" providerId="AD" clId="Web-{9DF68F81-7553-7F9F-DE57-5C68E1A4EB75}" dt="2025-03-21T11:28:23.401" v="755" actId="20577"/>
          <ac:spMkLst>
            <pc:docMk/>
            <pc:sldMk cId="155536658" sldId="259"/>
            <ac:spMk id="3" creationId="{3A3D3855-FDE9-20A8-B6AB-131A19E1BAA2}"/>
          </ac:spMkLst>
        </pc:spChg>
        <pc:picChg chg="add del">
          <ac:chgData name="Benjamin Galdo-Hare (2221722)" userId="S::2221722@student.uwtsd.ac.uk::354ba250-15aa-4d29-af1e-4832a81449fc" providerId="AD" clId="Web-{9DF68F81-7553-7F9F-DE57-5C68E1A4EB75}" dt="2025-03-21T10:59:47.568" v="224"/>
          <ac:picMkLst>
            <pc:docMk/>
            <pc:sldMk cId="155536658" sldId="259"/>
            <ac:picMk id="5" creationId="{D4ACEEA4-EEDF-A824-C7FB-3603369B7A4E}"/>
          </ac:picMkLst>
        </pc:picChg>
        <pc:picChg chg="add">
          <ac:chgData name="Benjamin Galdo-Hare (2221722)" userId="S::2221722@student.uwtsd.ac.uk::354ba250-15aa-4d29-af1e-4832a81449fc" providerId="AD" clId="Web-{9DF68F81-7553-7F9F-DE57-5C68E1A4EB75}" dt="2025-03-21T10:59:47.599" v="225"/>
          <ac:picMkLst>
            <pc:docMk/>
            <pc:sldMk cId="155536658" sldId="259"/>
            <ac:picMk id="7" creationId="{37D4AAF2-0234-4299-64CB-1BB33A4BF7F9}"/>
          </ac:picMkLst>
        </pc:picChg>
      </pc:sldChg>
      <pc:sldChg chg="addSp delSp modSp add del ord">
        <pc:chgData name="Benjamin Galdo-Hare (2221722)" userId="S::2221722@student.uwtsd.ac.uk::354ba250-15aa-4d29-af1e-4832a81449fc" providerId="AD" clId="Web-{9DF68F81-7553-7F9F-DE57-5C68E1A4EB75}" dt="2025-03-21T11:34:29.368" v="829" actId="20577"/>
        <pc:sldMkLst>
          <pc:docMk/>
          <pc:sldMk cId="3411483119" sldId="260"/>
        </pc:sldMkLst>
        <pc:spChg chg="mod">
          <ac:chgData name="Benjamin Galdo-Hare (2221722)" userId="S::2221722@student.uwtsd.ac.uk::354ba250-15aa-4d29-af1e-4832a81449fc" providerId="AD" clId="Web-{9DF68F81-7553-7F9F-DE57-5C68E1A4EB75}" dt="2025-03-21T11:30:10.499" v="767" actId="1076"/>
          <ac:spMkLst>
            <pc:docMk/>
            <pc:sldMk cId="3411483119" sldId="260"/>
            <ac:spMk id="2" creationId="{67846A6C-DC5A-BBE6-7028-55D4260DE2FB}"/>
          </ac:spMkLst>
        </pc:spChg>
        <pc:spChg chg="mod">
          <ac:chgData name="Benjamin Galdo-Hare (2221722)" userId="S::2221722@student.uwtsd.ac.uk::354ba250-15aa-4d29-af1e-4832a81449fc" providerId="AD" clId="Web-{9DF68F81-7553-7F9F-DE57-5C68E1A4EB75}" dt="2025-03-21T11:31:15.142" v="783" actId="20577"/>
          <ac:spMkLst>
            <pc:docMk/>
            <pc:sldMk cId="3411483119" sldId="260"/>
            <ac:spMk id="3" creationId="{E67D8610-7761-A820-6075-E04960192BF6}"/>
          </ac:spMkLst>
        </pc:spChg>
        <pc:spChg chg="add mod">
          <ac:chgData name="Benjamin Galdo-Hare (2221722)" userId="S::2221722@student.uwtsd.ac.uk::354ba250-15aa-4d29-af1e-4832a81449fc" providerId="AD" clId="Web-{9DF68F81-7553-7F9F-DE57-5C68E1A4EB75}" dt="2025-03-21T11:30:34.672" v="772" actId="20577"/>
          <ac:spMkLst>
            <pc:docMk/>
            <pc:sldMk cId="3411483119" sldId="260"/>
            <ac:spMk id="5" creationId="{C3192E68-34FC-C053-95C4-3C4CB9D7EC95}"/>
          </ac:spMkLst>
        </pc:spChg>
        <pc:spChg chg="add mod">
          <ac:chgData name="Benjamin Galdo-Hare (2221722)" userId="S::2221722@student.uwtsd.ac.uk::354ba250-15aa-4d29-af1e-4832a81449fc" providerId="AD" clId="Web-{9DF68F81-7553-7F9F-DE57-5C68E1A4EB75}" dt="2025-03-21T11:31:09.407" v="782" actId="20577"/>
          <ac:spMkLst>
            <pc:docMk/>
            <pc:sldMk cId="3411483119" sldId="260"/>
            <ac:spMk id="7" creationId="{CA75AF6C-26AD-73C9-B086-0A1865A0D3E1}"/>
          </ac:spMkLst>
        </pc:spChg>
        <pc:spChg chg="add del">
          <ac:chgData name="Benjamin Galdo-Hare (2221722)" userId="S::2221722@student.uwtsd.ac.uk::354ba250-15aa-4d29-af1e-4832a81449fc" providerId="AD" clId="Web-{9DF68F81-7553-7F9F-DE57-5C68E1A4EB75}" dt="2025-03-21T11:34:20.259" v="816"/>
          <ac:spMkLst>
            <pc:docMk/>
            <pc:sldMk cId="3411483119" sldId="260"/>
            <ac:spMk id="8" creationId="{48B6DDBF-1A40-CCEE-83C7-CC001DB02C31}"/>
          </ac:spMkLst>
        </pc:spChg>
        <pc:spChg chg="add mod">
          <ac:chgData name="Benjamin Galdo-Hare (2221722)" userId="S::2221722@student.uwtsd.ac.uk::354ba250-15aa-4d29-af1e-4832a81449fc" providerId="AD" clId="Web-{9DF68F81-7553-7F9F-DE57-5C68E1A4EB75}" dt="2025-03-21T11:34:29.368" v="829" actId="20577"/>
          <ac:spMkLst>
            <pc:docMk/>
            <pc:sldMk cId="3411483119" sldId="260"/>
            <ac:spMk id="9" creationId="{8AB661C8-7338-45DC-3C16-347BE7FA685C}"/>
          </ac:spMkLst>
        </pc:spChg>
      </pc:sldChg>
      <pc:sldChg chg="modSp add del">
        <pc:chgData name="Benjamin Galdo-Hare (2221722)" userId="S::2221722@student.uwtsd.ac.uk::354ba250-15aa-4d29-af1e-4832a81449fc" providerId="AD" clId="Web-{9DF68F81-7553-7F9F-DE57-5C68E1A4EB75}" dt="2025-03-21T11:31:28.377" v="784"/>
        <pc:sldMkLst>
          <pc:docMk/>
          <pc:sldMk cId="1293653174" sldId="261"/>
        </pc:sldMkLst>
        <pc:spChg chg="mod">
          <ac:chgData name="Benjamin Galdo-Hare (2221722)" userId="S::2221722@student.uwtsd.ac.uk::354ba250-15aa-4d29-af1e-4832a81449fc" providerId="AD" clId="Web-{9DF68F81-7553-7F9F-DE57-5C68E1A4EB75}" dt="2025-03-21T10:40:58.201" v="22" actId="1076"/>
          <ac:spMkLst>
            <pc:docMk/>
            <pc:sldMk cId="1293653174" sldId="261"/>
            <ac:spMk id="2" creationId="{0DAF609F-7C2B-73EC-5616-B8A95A09F6FC}"/>
          </ac:spMkLst>
        </pc:spChg>
      </pc:sldChg>
      <pc:sldChg chg="modSp add del ord">
        <pc:chgData name="Benjamin Galdo-Hare (2221722)" userId="S::2221722@student.uwtsd.ac.uk::354ba250-15aa-4d29-af1e-4832a81449fc" providerId="AD" clId="Web-{9DF68F81-7553-7F9F-DE57-5C68E1A4EB75}" dt="2025-03-21T11:19:57.662" v="500" actId="14100"/>
        <pc:sldMkLst>
          <pc:docMk/>
          <pc:sldMk cId="1328410030" sldId="262"/>
        </pc:sldMkLst>
        <pc:spChg chg="mod">
          <ac:chgData name="Benjamin Galdo-Hare (2221722)" userId="S::2221722@student.uwtsd.ac.uk::354ba250-15aa-4d29-af1e-4832a81449fc" providerId="AD" clId="Web-{9DF68F81-7553-7F9F-DE57-5C68E1A4EB75}" dt="2025-03-21T11:19:57.662" v="500" actId="14100"/>
          <ac:spMkLst>
            <pc:docMk/>
            <pc:sldMk cId="1328410030" sldId="262"/>
            <ac:spMk id="2" creationId="{53DCDAB9-8663-0056-9BBC-96FEDE7FE6DD}"/>
          </ac:spMkLst>
        </pc:spChg>
      </pc:sldChg>
      <pc:sldChg chg="modSp ord">
        <pc:chgData name="Benjamin Galdo-Hare (2221722)" userId="S::2221722@student.uwtsd.ac.uk::354ba250-15aa-4d29-af1e-4832a81449fc" providerId="AD" clId="Web-{9DF68F81-7553-7F9F-DE57-5C68E1A4EB75}" dt="2025-03-21T11:16:57.811" v="434" actId="20577"/>
        <pc:sldMkLst>
          <pc:docMk/>
          <pc:sldMk cId="4275054746" sldId="271"/>
        </pc:sldMkLst>
        <pc:spChg chg="mod">
          <ac:chgData name="Benjamin Galdo-Hare (2221722)" userId="S::2221722@student.uwtsd.ac.uk::354ba250-15aa-4d29-af1e-4832a81449fc" providerId="AD" clId="Web-{9DF68F81-7553-7F9F-DE57-5C68E1A4EB75}" dt="2025-03-21T11:16:57.811" v="434" actId="20577"/>
          <ac:spMkLst>
            <pc:docMk/>
            <pc:sldMk cId="4275054746" sldId="271"/>
            <ac:spMk id="2" creationId="{43995789-5591-4753-BE19-F6B89AE078FE}"/>
          </ac:spMkLst>
        </pc:spChg>
      </pc:sldChg>
      <pc:sldChg chg="modSp">
        <pc:chgData name="Benjamin Galdo-Hare (2221722)" userId="S::2221722@student.uwtsd.ac.uk::354ba250-15aa-4d29-af1e-4832a81449fc" providerId="AD" clId="Web-{9DF68F81-7553-7F9F-DE57-5C68E1A4EB75}" dt="2025-03-21T11:16:35.904" v="424" actId="20577"/>
        <pc:sldMkLst>
          <pc:docMk/>
          <pc:sldMk cId="671521897" sldId="272"/>
        </pc:sldMkLst>
        <pc:spChg chg="mod">
          <ac:chgData name="Benjamin Galdo-Hare (2221722)" userId="S::2221722@student.uwtsd.ac.uk::354ba250-15aa-4d29-af1e-4832a81449fc" providerId="AD" clId="Web-{9DF68F81-7553-7F9F-DE57-5C68E1A4EB75}" dt="2025-03-21T11:16:35.904" v="424" actId="20577"/>
          <ac:spMkLst>
            <pc:docMk/>
            <pc:sldMk cId="671521897" sldId="272"/>
            <ac:spMk id="12" creationId="{EFBF96FC-57A7-44FF-8F63-7909A4FD0C13}"/>
          </ac:spMkLst>
        </pc:spChg>
      </pc:sldChg>
      <pc:sldChg chg="modSp">
        <pc:chgData name="Benjamin Galdo-Hare (2221722)" userId="S::2221722@student.uwtsd.ac.uk::354ba250-15aa-4d29-af1e-4832a81449fc" providerId="AD" clId="Web-{9DF68F81-7553-7F9F-DE57-5C68E1A4EB75}" dt="2025-03-21T11:17:05.109" v="442" actId="20577"/>
        <pc:sldMkLst>
          <pc:docMk/>
          <pc:sldMk cId="3322857328" sldId="278"/>
        </pc:sldMkLst>
        <pc:spChg chg="mod">
          <ac:chgData name="Benjamin Galdo-Hare (2221722)" userId="S::2221722@student.uwtsd.ac.uk::354ba250-15aa-4d29-af1e-4832a81449fc" providerId="AD" clId="Web-{9DF68F81-7553-7F9F-DE57-5C68E1A4EB75}" dt="2025-03-21T11:17:05.109" v="442" actId="20577"/>
          <ac:spMkLst>
            <pc:docMk/>
            <pc:sldMk cId="3322857328" sldId="278"/>
            <ac:spMk id="2" creationId="{70AF76C6-3E06-6FF5-82D5-6383B8B323E9}"/>
          </ac:spMkLst>
        </pc:spChg>
      </pc:sldChg>
      <pc:sldChg chg="modSp">
        <pc:chgData name="Benjamin Galdo-Hare (2221722)" userId="S::2221722@student.uwtsd.ac.uk::354ba250-15aa-4d29-af1e-4832a81449fc" providerId="AD" clId="Web-{9DF68F81-7553-7F9F-DE57-5C68E1A4EB75}" dt="2025-03-21T11:17:39.516" v="452" actId="20577"/>
        <pc:sldMkLst>
          <pc:docMk/>
          <pc:sldMk cId="1725658671" sldId="279"/>
        </pc:sldMkLst>
        <pc:spChg chg="mod">
          <ac:chgData name="Benjamin Galdo-Hare (2221722)" userId="S::2221722@student.uwtsd.ac.uk::354ba250-15aa-4d29-af1e-4832a81449fc" providerId="AD" clId="Web-{9DF68F81-7553-7F9F-DE57-5C68E1A4EB75}" dt="2025-03-21T11:17:39.516" v="452" actId="20577"/>
          <ac:spMkLst>
            <pc:docMk/>
            <pc:sldMk cId="1725658671" sldId="279"/>
            <ac:spMk id="2" creationId="{046F13F8-0CF4-0CF5-F74A-5283D10855A4}"/>
          </ac:spMkLst>
        </pc:spChg>
      </pc:sldChg>
      <pc:sldChg chg="modSp">
        <pc:chgData name="Benjamin Galdo-Hare (2221722)" userId="S::2221722@student.uwtsd.ac.uk::354ba250-15aa-4d29-af1e-4832a81449fc" providerId="AD" clId="Web-{9DF68F81-7553-7F9F-DE57-5C68E1A4EB75}" dt="2025-03-21T11:07:32.555" v="264" actId="20577"/>
        <pc:sldMkLst>
          <pc:docMk/>
          <pc:sldMk cId="3689170414" sldId="280"/>
        </pc:sldMkLst>
        <pc:spChg chg="mod">
          <ac:chgData name="Benjamin Galdo-Hare (2221722)" userId="S::2221722@student.uwtsd.ac.uk::354ba250-15aa-4d29-af1e-4832a81449fc" providerId="AD" clId="Web-{9DF68F81-7553-7F9F-DE57-5C68E1A4EB75}" dt="2025-03-21T11:07:32.555" v="264" actId="20577"/>
          <ac:spMkLst>
            <pc:docMk/>
            <pc:sldMk cId="3689170414" sldId="280"/>
            <ac:spMk id="2" creationId="{0E4A64B8-8348-CBE9-0603-474132B50401}"/>
          </ac:spMkLst>
        </pc:spChg>
      </pc:sldChg>
      <pc:sldChg chg="modSp">
        <pc:chgData name="Benjamin Galdo-Hare (2221722)" userId="S::2221722@student.uwtsd.ac.uk::354ba250-15aa-4d29-af1e-4832a81449fc" providerId="AD" clId="Web-{9DF68F81-7553-7F9F-DE57-5C68E1A4EB75}" dt="2025-03-21T11:08:05.728" v="271" actId="20577"/>
        <pc:sldMkLst>
          <pc:docMk/>
          <pc:sldMk cId="2893632029" sldId="282"/>
        </pc:sldMkLst>
        <pc:spChg chg="mod">
          <ac:chgData name="Benjamin Galdo-Hare (2221722)" userId="S::2221722@student.uwtsd.ac.uk::354ba250-15aa-4d29-af1e-4832a81449fc" providerId="AD" clId="Web-{9DF68F81-7553-7F9F-DE57-5C68E1A4EB75}" dt="2025-03-21T11:08:05.728" v="271" actId="20577"/>
          <ac:spMkLst>
            <pc:docMk/>
            <pc:sldMk cId="2893632029" sldId="282"/>
            <ac:spMk id="2" creationId="{869F68FB-0BE0-EC77-4F33-D52F9427477E}"/>
          </ac:spMkLst>
        </pc:spChg>
      </pc:sldChg>
      <pc:sldChg chg="modSp">
        <pc:chgData name="Benjamin Galdo-Hare (2221722)" userId="S::2221722@student.uwtsd.ac.uk::354ba250-15aa-4d29-af1e-4832a81449fc" providerId="AD" clId="Web-{9DF68F81-7553-7F9F-DE57-5C68E1A4EB75}" dt="2025-03-21T12:07:23.853" v="930" actId="20577"/>
        <pc:sldMkLst>
          <pc:docMk/>
          <pc:sldMk cId="3551659091" sldId="283"/>
        </pc:sldMkLst>
        <pc:spChg chg="mod">
          <ac:chgData name="Benjamin Galdo-Hare (2221722)" userId="S::2221722@student.uwtsd.ac.uk::354ba250-15aa-4d29-af1e-4832a81449fc" providerId="AD" clId="Web-{9DF68F81-7553-7F9F-DE57-5C68E1A4EB75}" dt="2025-03-21T12:07:23.853" v="930" actId="20577"/>
          <ac:spMkLst>
            <pc:docMk/>
            <pc:sldMk cId="3551659091" sldId="283"/>
            <ac:spMk id="2" creationId="{67914E82-0B06-31A0-10D9-2ADC63F2B857}"/>
          </ac:spMkLst>
        </pc:spChg>
        <pc:spChg chg="mod">
          <ac:chgData name="Benjamin Galdo-Hare (2221722)" userId="S::2221722@student.uwtsd.ac.uk::354ba250-15aa-4d29-af1e-4832a81449fc" providerId="AD" clId="Web-{9DF68F81-7553-7F9F-DE57-5C68E1A4EB75}" dt="2025-03-21T12:07:08.931" v="921" actId="20577"/>
          <ac:spMkLst>
            <pc:docMk/>
            <pc:sldMk cId="3551659091" sldId="283"/>
            <ac:spMk id="22" creationId="{6D1724F8-A768-8E00-C5E0-A36898972963}"/>
          </ac:spMkLst>
        </pc:spChg>
      </pc:sldChg>
      <pc:sldChg chg="modSp">
        <pc:chgData name="Benjamin Galdo-Hare (2221722)" userId="S::2221722@student.uwtsd.ac.uk::354ba250-15aa-4d29-af1e-4832a81449fc" providerId="AD" clId="Web-{9DF68F81-7553-7F9F-DE57-5C68E1A4EB75}" dt="2025-03-21T11:07:35.883" v="266" actId="20577"/>
        <pc:sldMkLst>
          <pc:docMk/>
          <pc:sldMk cId="2581621074" sldId="284"/>
        </pc:sldMkLst>
        <pc:spChg chg="mod">
          <ac:chgData name="Benjamin Galdo-Hare (2221722)" userId="S::2221722@student.uwtsd.ac.uk::354ba250-15aa-4d29-af1e-4832a81449fc" providerId="AD" clId="Web-{9DF68F81-7553-7F9F-DE57-5C68E1A4EB75}" dt="2025-03-21T11:07:35.883" v="266" actId="20577"/>
          <ac:spMkLst>
            <pc:docMk/>
            <pc:sldMk cId="2581621074" sldId="284"/>
            <ac:spMk id="5" creationId="{E8E10749-220D-DF2F-5044-D73E82D3E7A1}"/>
          </ac:spMkLst>
        </pc:spChg>
      </pc:sldChg>
      <pc:sldChg chg="modSp">
        <pc:chgData name="Benjamin Galdo-Hare (2221722)" userId="S::2221722@student.uwtsd.ac.uk::354ba250-15aa-4d29-af1e-4832a81449fc" providerId="AD" clId="Web-{9DF68F81-7553-7F9F-DE57-5C68E1A4EB75}" dt="2025-03-21T12:04:04.658" v="833" actId="20577"/>
        <pc:sldMkLst>
          <pc:docMk/>
          <pc:sldMk cId="1668469009" sldId="286"/>
        </pc:sldMkLst>
        <pc:spChg chg="mod">
          <ac:chgData name="Benjamin Galdo-Hare (2221722)" userId="S::2221722@student.uwtsd.ac.uk::354ba250-15aa-4d29-af1e-4832a81449fc" providerId="AD" clId="Web-{9DF68F81-7553-7F9F-DE57-5C68E1A4EB75}" dt="2025-03-21T12:04:04.658" v="833" actId="20577"/>
          <ac:spMkLst>
            <pc:docMk/>
            <pc:sldMk cId="1668469009" sldId="286"/>
            <ac:spMk id="6" creationId="{91025792-0F9D-72A8-31ED-6FBCC25F4E53}"/>
          </ac:spMkLst>
        </pc:spChg>
      </pc:sldChg>
      <pc:sldChg chg="modSp">
        <pc:chgData name="Benjamin Galdo-Hare (2221722)" userId="S::2221722@student.uwtsd.ac.uk::354ba250-15aa-4d29-af1e-4832a81449fc" providerId="AD" clId="Web-{9DF68F81-7553-7F9F-DE57-5C68E1A4EB75}" dt="2025-03-21T11:08:31.167" v="280" actId="20577"/>
        <pc:sldMkLst>
          <pc:docMk/>
          <pc:sldMk cId="302363480" sldId="288"/>
        </pc:sldMkLst>
        <pc:spChg chg="mod">
          <ac:chgData name="Benjamin Galdo-Hare (2221722)" userId="S::2221722@student.uwtsd.ac.uk::354ba250-15aa-4d29-af1e-4832a81449fc" providerId="AD" clId="Web-{9DF68F81-7553-7F9F-DE57-5C68E1A4EB75}" dt="2025-03-21T11:08:31.167" v="280" actId="20577"/>
          <ac:spMkLst>
            <pc:docMk/>
            <pc:sldMk cId="302363480" sldId="288"/>
            <ac:spMk id="7" creationId="{16CF4CD6-BD74-467F-6529-DCD641F0BE7E}"/>
          </ac:spMkLst>
        </pc:spChg>
      </pc:sldChg>
      <pc:sldChg chg="modSp">
        <pc:chgData name="Benjamin Galdo-Hare (2221722)" userId="S::2221722@student.uwtsd.ac.uk::354ba250-15aa-4d29-af1e-4832a81449fc" providerId="AD" clId="Web-{9DF68F81-7553-7F9F-DE57-5C68E1A4EB75}" dt="2025-03-21T11:16:32.482" v="420" actId="20577"/>
        <pc:sldMkLst>
          <pc:docMk/>
          <pc:sldMk cId="611733624" sldId="289"/>
        </pc:sldMkLst>
        <pc:spChg chg="mod">
          <ac:chgData name="Benjamin Galdo-Hare (2221722)" userId="S::2221722@student.uwtsd.ac.uk::354ba250-15aa-4d29-af1e-4832a81449fc" providerId="AD" clId="Web-{9DF68F81-7553-7F9F-DE57-5C68E1A4EB75}" dt="2025-03-21T11:16:32.482" v="420" actId="20577"/>
          <ac:spMkLst>
            <pc:docMk/>
            <pc:sldMk cId="611733624" sldId="289"/>
            <ac:spMk id="12" creationId="{67AFCB39-73B7-AC3A-A9B8-860436BFE0D5}"/>
          </ac:spMkLst>
        </pc:spChg>
      </pc:sldChg>
      <pc:sldChg chg="modSp">
        <pc:chgData name="Benjamin Galdo-Hare (2221722)" userId="S::2221722@student.uwtsd.ac.uk::354ba250-15aa-4d29-af1e-4832a81449fc" providerId="AD" clId="Web-{9DF68F81-7553-7F9F-DE57-5C68E1A4EB75}" dt="2025-03-21T11:16:46.311" v="428" actId="14100"/>
        <pc:sldMkLst>
          <pc:docMk/>
          <pc:sldMk cId="2161783900" sldId="290"/>
        </pc:sldMkLst>
        <pc:spChg chg="mod">
          <ac:chgData name="Benjamin Galdo-Hare (2221722)" userId="S::2221722@student.uwtsd.ac.uk::354ba250-15aa-4d29-af1e-4832a81449fc" providerId="AD" clId="Web-{9DF68F81-7553-7F9F-DE57-5C68E1A4EB75}" dt="2025-03-21T11:16:46.311" v="428" actId="14100"/>
          <ac:spMkLst>
            <pc:docMk/>
            <pc:sldMk cId="2161783900" sldId="290"/>
            <ac:spMk id="9" creationId="{9A2BCCAC-CF36-C569-2E99-B25467130420}"/>
          </ac:spMkLst>
        </pc:spChg>
      </pc:sldChg>
      <pc:sldChg chg="modSp ord">
        <pc:chgData name="Benjamin Galdo-Hare (2221722)" userId="S::2221722@student.uwtsd.ac.uk::354ba250-15aa-4d29-af1e-4832a81449fc" providerId="AD" clId="Web-{9DF68F81-7553-7F9F-DE57-5C68E1A4EB75}" dt="2025-03-21T11:08:44.401" v="292" actId="20577"/>
        <pc:sldMkLst>
          <pc:docMk/>
          <pc:sldMk cId="657583951" sldId="291"/>
        </pc:sldMkLst>
        <pc:spChg chg="mod">
          <ac:chgData name="Benjamin Galdo-Hare (2221722)" userId="S::2221722@student.uwtsd.ac.uk::354ba250-15aa-4d29-af1e-4832a81449fc" providerId="AD" clId="Web-{9DF68F81-7553-7F9F-DE57-5C68E1A4EB75}" dt="2025-03-21T11:08:44.401" v="292" actId="20577"/>
          <ac:spMkLst>
            <pc:docMk/>
            <pc:sldMk cId="657583951" sldId="291"/>
            <ac:spMk id="2" creationId="{6BA06E47-04BB-C756-A5A4-9A7328603682}"/>
          </ac:spMkLst>
        </pc:spChg>
        <pc:spChg chg="mod">
          <ac:chgData name="Benjamin Galdo-Hare (2221722)" userId="S::2221722@student.uwtsd.ac.uk::354ba250-15aa-4d29-af1e-4832a81449fc" providerId="AD" clId="Web-{9DF68F81-7553-7F9F-DE57-5C68E1A4EB75}" dt="2025-03-21T10:56:31.160" v="221" actId="20577"/>
          <ac:spMkLst>
            <pc:docMk/>
            <pc:sldMk cId="657583951" sldId="291"/>
            <ac:spMk id="3" creationId="{F6175325-BAD4-2CEB-8006-7F7AF3CBD842}"/>
          </ac:spMkLst>
        </pc:spChg>
      </pc:sldChg>
      <pc:sldChg chg="modSp del ord">
        <pc:chgData name="Benjamin Galdo-Hare (2221722)" userId="S::2221722@student.uwtsd.ac.uk::354ba250-15aa-4d29-af1e-4832a81449fc" providerId="AD" clId="Web-{9DF68F81-7553-7F9F-DE57-5C68E1A4EB75}" dt="2025-03-21T11:12:29.879" v="379"/>
        <pc:sldMkLst>
          <pc:docMk/>
          <pc:sldMk cId="2071984799" sldId="292"/>
        </pc:sldMkLst>
        <pc:spChg chg="mod">
          <ac:chgData name="Benjamin Galdo-Hare (2221722)" userId="S::2221722@student.uwtsd.ac.uk::354ba250-15aa-4d29-af1e-4832a81449fc" providerId="AD" clId="Web-{9DF68F81-7553-7F9F-DE57-5C68E1A4EB75}" dt="2025-03-21T11:11:55.253" v="359" actId="20577"/>
          <ac:spMkLst>
            <pc:docMk/>
            <pc:sldMk cId="2071984799" sldId="292"/>
            <ac:spMk id="2" creationId="{7D152A82-6602-2EB8-F1DC-80B206F3CDD2}"/>
          </ac:spMkLst>
        </pc:spChg>
      </pc:sldChg>
      <pc:sldChg chg="addSp delSp modSp ord">
        <pc:chgData name="Benjamin Galdo-Hare (2221722)" userId="S::2221722@student.uwtsd.ac.uk::354ba250-15aa-4d29-af1e-4832a81449fc" providerId="AD" clId="Web-{9DF68F81-7553-7F9F-DE57-5C68E1A4EB75}" dt="2025-03-21T11:09:38.357" v="326" actId="20577"/>
        <pc:sldMkLst>
          <pc:docMk/>
          <pc:sldMk cId="2532861627" sldId="293"/>
        </pc:sldMkLst>
        <pc:spChg chg="mod">
          <ac:chgData name="Benjamin Galdo-Hare (2221722)" userId="S::2221722@student.uwtsd.ac.uk::354ba250-15aa-4d29-af1e-4832a81449fc" providerId="AD" clId="Web-{9DF68F81-7553-7F9F-DE57-5C68E1A4EB75}" dt="2025-03-21T11:09:38.357" v="326" actId="20577"/>
          <ac:spMkLst>
            <pc:docMk/>
            <pc:sldMk cId="2532861627" sldId="293"/>
            <ac:spMk id="2" creationId="{7AEA6C58-9D86-917D-8E16-F7403BB1DF61}"/>
          </ac:spMkLst>
        </pc:spChg>
        <pc:spChg chg="add del mod">
          <ac:chgData name="Benjamin Galdo-Hare (2221722)" userId="S::2221722@student.uwtsd.ac.uk::354ba250-15aa-4d29-af1e-4832a81449fc" providerId="AD" clId="Web-{9DF68F81-7553-7F9F-DE57-5C68E1A4EB75}" dt="2025-03-21T11:00:48.961" v="230"/>
          <ac:spMkLst>
            <pc:docMk/>
            <pc:sldMk cId="2532861627" sldId="293"/>
            <ac:spMk id="3" creationId="{BD3E2966-487D-457D-3D6B-CDE2BB22E18D}"/>
          </ac:spMkLst>
        </pc:spChg>
        <pc:graphicFrameChg chg="add del">
          <ac:chgData name="Benjamin Galdo-Hare (2221722)" userId="S::2221722@student.uwtsd.ac.uk::354ba250-15aa-4d29-af1e-4832a81449fc" providerId="AD" clId="Web-{9DF68F81-7553-7F9F-DE57-5C68E1A4EB75}" dt="2025-03-21T11:00:44.242" v="227"/>
          <ac:graphicFrameMkLst>
            <pc:docMk/>
            <pc:sldMk cId="2532861627" sldId="293"/>
            <ac:graphicFrameMk id="6" creationId="{804B676D-BEC8-FD2D-95E1-92622660742B}"/>
          </ac:graphicFrameMkLst>
        </pc:graphicFrameChg>
        <pc:graphicFrameChg chg="add del">
          <ac:chgData name="Benjamin Galdo-Hare (2221722)" userId="S::2221722@student.uwtsd.ac.uk::354ba250-15aa-4d29-af1e-4832a81449fc" providerId="AD" clId="Web-{9DF68F81-7553-7F9F-DE57-5C68E1A4EB75}" dt="2025-03-21T11:00:48.930" v="229"/>
          <ac:graphicFrameMkLst>
            <pc:docMk/>
            <pc:sldMk cId="2532861627" sldId="293"/>
            <ac:graphicFrameMk id="8" creationId="{3220E20E-3D5A-8ABC-2D7A-4506899823EE}"/>
          </ac:graphicFrameMkLst>
        </pc:graphicFrameChg>
        <pc:graphicFrameChg chg="add">
          <ac:chgData name="Benjamin Galdo-Hare (2221722)" userId="S::2221722@student.uwtsd.ac.uk::354ba250-15aa-4d29-af1e-4832a81449fc" providerId="AD" clId="Web-{9DF68F81-7553-7F9F-DE57-5C68E1A4EB75}" dt="2025-03-21T11:00:48.961" v="230"/>
          <ac:graphicFrameMkLst>
            <pc:docMk/>
            <pc:sldMk cId="2532861627" sldId="293"/>
            <ac:graphicFrameMk id="10" creationId="{B8CE6A8B-E42C-FFC8-9E9C-07953CFC2DCB}"/>
          </ac:graphicFrameMkLst>
        </pc:graphicFrameChg>
      </pc:sldChg>
      <pc:sldChg chg="del">
        <pc:chgData name="Benjamin Galdo-Hare (2221722)" userId="S::2221722@student.uwtsd.ac.uk::354ba250-15aa-4d29-af1e-4832a81449fc" providerId="AD" clId="Web-{9DF68F81-7553-7F9F-DE57-5C68E1A4EB75}" dt="2025-03-21T11:02:59.810" v="232"/>
        <pc:sldMkLst>
          <pc:docMk/>
          <pc:sldMk cId="1499862529" sldId="294"/>
        </pc:sldMkLst>
      </pc:sldChg>
      <pc:sldChg chg="modSp">
        <pc:chgData name="Benjamin Galdo-Hare (2221722)" userId="S::2221722@student.uwtsd.ac.uk::354ba250-15aa-4d29-af1e-4832a81449fc" providerId="AD" clId="Web-{9DF68F81-7553-7F9F-DE57-5C68E1A4EB75}" dt="2025-03-21T11:57:44.096" v="831" actId="20577"/>
        <pc:sldMkLst>
          <pc:docMk/>
          <pc:sldMk cId="878623975" sldId="295"/>
        </pc:sldMkLst>
        <pc:spChg chg="mod">
          <ac:chgData name="Benjamin Galdo-Hare (2221722)" userId="S::2221722@student.uwtsd.ac.uk::354ba250-15aa-4d29-af1e-4832a81449fc" providerId="AD" clId="Web-{9DF68F81-7553-7F9F-DE57-5C68E1A4EB75}" dt="2025-03-21T11:57:44.096" v="831" actId="20577"/>
          <ac:spMkLst>
            <pc:docMk/>
            <pc:sldMk cId="878623975" sldId="295"/>
            <ac:spMk id="3" creationId="{EC2324B0-FE05-A6DA-5215-CEB5EF881C46}"/>
          </ac:spMkLst>
        </pc:spChg>
      </pc:sldChg>
      <pc:sldChg chg="addSp delSp modSp new">
        <pc:chgData name="Benjamin Galdo-Hare (2221722)" userId="S::2221722@student.uwtsd.ac.uk::354ba250-15aa-4d29-af1e-4832a81449fc" providerId="AD" clId="Web-{9DF68F81-7553-7F9F-DE57-5C68E1A4EB75}" dt="2025-03-21T11:12:44.833" v="395" actId="20577"/>
        <pc:sldMkLst>
          <pc:docMk/>
          <pc:sldMk cId="2652717844" sldId="296"/>
        </pc:sldMkLst>
        <pc:spChg chg="mod">
          <ac:chgData name="Benjamin Galdo-Hare (2221722)" userId="S::2221722@student.uwtsd.ac.uk::354ba250-15aa-4d29-af1e-4832a81449fc" providerId="AD" clId="Web-{9DF68F81-7553-7F9F-DE57-5C68E1A4EB75}" dt="2025-03-21T11:12:44.833" v="395" actId="20577"/>
          <ac:spMkLst>
            <pc:docMk/>
            <pc:sldMk cId="2652717844" sldId="296"/>
            <ac:spMk id="2" creationId="{2B32F671-BC82-E228-4B13-EA04E0385A1D}"/>
          </ac:spMkLst>
        </pc:spChg>
        <pc:spChg chg="mod">
          <ac:chgData name="Benjamin Galdo-Hare (2221722)" userId="S::2221722@student.uwtsd.ac.uk::354ba250-15aa-4d29-af1e-4832a81449fc" providerId="AD" clId="Web-{9DF68F81-7553-7F9F-DE57-5C68E1A4EB75}" dt="2025-03-21T11:12:05.956" v="360" actId="14100"/>
          <ac:spMkLst>
            <pc:docMk/>
            <pc:sldMk cId="2652717844" sldId="296"/>
            <ac:spMk id="3" creationId="{87CDF035-5221-3DF9-E2B4-9AE2FCF9DF18}"/>
          </ac:spMkLst>
        </pc:spChg>
        <pc:spChg chg="del">
          <ac:chgData name="Benjamin Galdo-Hare (2221722)" userId="S::2221722@student.uwtsd.ac.uk::354ba250-15aa-4d29-af1e-4832a81449fc" providerId="AD" clId="Web-{9DF68F81-7553-7F9F-DE57-5C68E1A4EB75}" dt="2025-03-21T11:10:48.063" v="355"/>
          <ac:spMkLst>
            <pc:docMk/>
            <pc:sldMk cId="2652717844" sldId="296"/>
            <ac:spMk id="4" creationId="{63F5B1FC-9D10-8F34-91BD-351D1CE91D9A}"/>
          </ac:spMkLst>
        </pc:spChg>
        <pc:spChg chg="add mod">
          <ac:chgData name="Benjamin Galdo-Hare (2221722)" userId="S::2221722@student.uwtsd.ac.uk::354ba250-15aa-4d29-af1e-4832a81449fc" providerId="AD" clId="Web-{9DF68F81-7553-7F9F-DE57-5C68E1A4EB75}" dt="2025-03-21T11:12:27.223" v="378" actId="20577"/>
          <ac:spMkLst>
            <pc:docMk/>
            <pc:sldMk cId="2652717844" sldId="296"/>
            <ac:spMk id="6" creationId="{CE896864-7C84-4549-500C-D1C521C0FD4D}"/>
          </ac:spMkLst>
        </pc:spChg>
      </pc:sldChg>
    </pc:docChg>
  </pc:docChgLst>
  <pc:docChgLst>
    <pc:chgData name="Benjamin Galdo-Hare (2221722)" userId="S::2221722@student.uwtsd.ac.uk::354ba250-15aa-4d29-af1e-4832a81449fc" providerId="AD" clId="Web-{67CD1B7F-3CFE-431D-97AE-2FC70A3C0CF9}"/>
    <pc:docChg chg="addSld delSld modSld">
      <pc:chgData name="Benjamin Galdo-Hare (2221722)" userId="S::2221722@student.uwtsd.ac.uk::354ba250-15aa-4d29-af1e-4832a81449fc" providerId="AD" clId="Web-{67CD1B7F-3CFE-431D-97AE-2FC70A3C0CF9}" dt="2025-03-21T13:14:48.724" v="518" actId="1076"/>
      <pc:docMkLst>
        <pc:docMk/>
      </pc:docMkLst>
      <pc:sldChg chg="add del">
        <pc:chgData name="Benjamin Galdo-Hare (2221722)" userId="S::2221722@student.uwtsd.ac.uk::354ba250-15aa-4d29-af1e-4832a81449fc" providerId="AD" clId="Web-{67CD1B7F-3CFE-431D-97AE-2FC70A3C0CF9}" dt="2025-03-21T13:12:31.951" v="514"/>
        <pc:sldMkLst>
          <pc:docMk/>
          <pc:sldMk cId="302363480" sldId="288"/>
        </pc:sldMkLst>
      </pc:sldChg>
      <pc:sldChg chg="addSp modSp">
        <pc:chgData name="Benjamin Galdo-Hare (2221722)" userId="S::2221722@student.uwtsd.ac.uk::354ba250-15aa-4d29-af1e-4832a81449fc" providerId="AD" clId="Web-{67CD1B7F-3CFE-431D-97AE-2FC70A3C0CF9}" dt="2025-03-21T13:14:48.724" v="518" actId="1076"/>
        <pc:sldMkLst>
          <pc:docMk/>
          <pc:sldMk cId="657583951" sldId="291"/>
        </pc:sldMkLst>
        <pc:picChg chg="add mod">
          <ac:chgData name="Benjamin Galdo-Hare (2221722)" userId="S::2221722@student.uwtsd.ac.uk::354ba250-15aa-4d29-af1e-4832a81449fc" providerId="AD" clId="Web-{67CD1B7F-3CFE-431D-97AE-2FC70A3C0CF9}" dt="2025-03-21T13:14:48.724" v="518" actId="1076"/>
          <ac:picMkLst>
            <pc:docMk/>
            <pc:sldMk cId="657583951" sldId="291"/>
            <ac:picMk id="5" creationId="{70EB56EF-BA5E-1B98-D867-20892E5156F4}"/>
          </ac:picMkLst>
        </pc:picChg>
      </pc:sldChg>
      <pc:sldChg chg="addSp delSp modSp new mod setBg setClrOvrMap">
        <pc:chgData name="Benjamin Galdo-Hare (2221722)" userId="S::2221722@student.uwtsd.ac.uk::354ba250-15aa-4d29-af1e-4832a81449fc" providerId="AD" clId="Web-{67CD1B7F-3CFE-431D-97AE-2FC70A3C0CF9}" dt="2025-03-21T13:11:54.777" v="512" actId="20577"/>
        <pc:sldMkLst>
          <pc:docMk/>
          <pc:sldMk cId="474516283" sldId="297"/>
        </pc:sldMkLst>
        <pc:spChg chg="mod">
          <ac:chgData name="Benjamin Galdo-Hare (2221722)" userId="S::2221722@student.uwtsd.ac.uk::354ba250-15aa-4d29-af1e-4832a81449fc" providerId="AD" clId="Web-{67CD1B7F-3CFE-431D-97AE-2FC70A3C0CF9}" dt="2025-03-21T13:11:54.777" v="512" actId="20577"/>
          <ac:spMkLst>
            <pc:docMk/>
            <pc:sldMk cId="474516283" sldId="297"/>
            <ac:spMk id="2" creationId="{C717B5BA-5360-045C-7FD5-E91A8C75F0F9}"/>
          </ac:spMkLst>
        </pc:spChg>
        <pc:spChg chg="mod">
          <ac:chgData name="Benjamin Galdo-Hare (2221722)" userId="S::2221722@student.uwtsd.ac.uk::354ba250-15aa-4d29-af1e-4832a81449fc" providerId="AD" clId="Web-{67CD1B7F-3CFE-431D-97AE-2FC70A3C0CF9}" dt="2025-03-21T13:11:42.995" v="488"/>
          <ac:spMkLst>
            <pc:docMk/>
            <pc:sldMk cId="474516283" sldId="297"/>
            <ac:spMk id="3" creationId="{72CBBDF6-0630-5EA6-94B0-68E9E6D001E7}"/>
          </ac:spMkLst>
        </pc:spChg>
        <pc:spChg chg="del">
          <ac:chgData name="Benjamin Galdo-Hare (2221722)" userId="S::2221722@student.uwtsd.ac.uk::354ba250-15aa-4d29-af1e-4832a81449fc" providerId="AD" clId="Web-{67CD1B7F-3CFE-431D-97AE-2FC70A3C0CF9}" dt="2025-03-21T13:02:46.496" v="17"/>
          <ac:spMkLst>
            <pc:docMk/>
            <pc:sldMk cId="474516283" sldId="297"/>
            <ac:spMk id="4" creationId="{B6C4EB08-CF8F-0C50-3F7B-7E3F0A224194}"/>
          </ac:spMkLst>
        </pc:spChg>
        <pc:spChg chg="add">
          <ac:chgData name="Benjamin Galdo-Hare (2221722)" userId="S::2221722@student.uwtsd.ac.uk::354ba250-15aa-4d29-af1e-4832a81449fc" providerId="AD" clId="Web-{67CD1B7F-3CFE-431D-97AE-2FC70A3C0CF9}" dt="2025-03-21T13:11:42.995" v="488"/>
          <ac:spMkLst>
            <pc:docMk/>
            <pc:sldMk cId="474516283" sldId="297"/>
            <ac:spMk id="9" creationId="{68D8C857-9447-4941-8520-9A44A926F4FF}"/>
          </ac:spMkLst>
        </pc:spChg>
        <pc:picChg chg="add">
          <ac:chgData name="Benjamin Galdo-Hare (2221722)" userId="S::2221722@student.uwtsd.ac.uk::354ba250-15aa-4d29-af1e-4832a81449fc" providerId="AD" clId="Web-{67CD1B7F-3CFE-431D-97AE-2FC70A3C0CF9}" dt="2025-03-21T13:11:42.995" v="488"/>
          <ac:picMkLst>
            <pc:docMk/>
            <pc:sldMk cId="474516283" sldId="297"/>
            <ac:picMk id="5" creationId="{016BAE8C-6E03-55F4-F1A5-1CFDB5ED0261}"/>
          </ac:picMkLst>
        </pc:picChg>
      </pc:sldChg>
      <pc:sldChg chg="addSp delSp modSp new mod setBg">
        <pc:chgData name="Benjamin Galdo-Hare (2221722)" userId="S::2221722@student.uwtsd.ac.uk::354ba250-15aa-4d29-af1e-4832a81449fc" providerId="AD" clId="Web-{67CD1B7F-3CFE-431D-97AE-2FC70A3C0CF9}" dt="2025-03-21T13:11:35.119" v="487" actId="20577"/>
        <pc:sldMkLst>
          <pc:docMk/>
          <pc:sldMk cId="447833447" sldId="298"/>
        </pc:sldMkLst>
        <pc:spChg chg="mod">
          <ac:chgData name="Benjamin Galdo-Hare (2221722)" userId="S::2221722@student.uwtsd.ac.uk::354ba250-15aa-4d29-af1e-4832a81449fc" providerId="AD" clId="Web-{67CD1B7F-3CFE-431D-97AE-2FC70A3C0CF9}" dt="2025-03-21T13:11:35.119" v="487" actId="20577"/>
          <ac:spMkLst>
            <pc:docMk/>
            <pc:sldMk cId="447833447" sldId="298"/>
            <ac:spMk id="2" creationId="{D2943E0E-4CFA-D1FC-9A49-0A280FC8FA9A}"/>
          </ac:spMkLst>
        </pc:spChg>
        <pc:spChg chg="mod">
          <ac:chgData name="Benjamin Galdo-Hare (2221722)" userId="S::2221722@student.uwtsd.ac.uk::354ba250-15aa-4d29-af1e-4832a81449fc" providerId="AD" clId="Web-{67CD1B7F-3CFE-431D-97AE-2FC70A3C0CF9}" dt="2025-03-21T13:11:24.025" v="472"/>
          <ac:spMkLst>
            <pc:docMk/>
            <pc:sldMk cId="447833447" sldId="298"/>
            <ac:spMk id="3" creationId="{A681F754-C0DD-A60A-DE70-BDEA56FB42A5}"/>
          </ac:spMkLst>
        </pc:spChg>
        <pc:spChg chg="del">
          <ac:chgData name="Benjamin Galdo-Hare (2221722)" userId="S::2221722@student.uwtsd.ac.uk::354ba250-15aa-4d29-af1e-4832a81449fc" providerId="AD" clId="Web-{67CD1B7F-3CFE-431D-97AE-2FC70A3C0CF9}" dt="2025-03-21T13:04:06.516" v="158"/>
          <ac:spMkLst>
            <pc:docMk/>
            <pc:sldMk cId="447833447" sldId="298"/>
            <ac:spMk id="4" creationId="{A5897778-7CBE-E51C-9FFA-230074EB1726}"/>
          </ac:spMkLst>
        </pc:spChg>
        <pc:spChg chg="add">
          <ac:chgData name="Benjamin Galdo-Hare (2221722)" userId="S::2221722@student.uwtsd.ac.uk::354ba250-15aa-4d29-af1e-4832a81449fc" providerId="AD" clId="Web-{67CD1B7F-3CFE-431D-97AE-2FC70A3C0CF9}" dt="2025-03-21T13:11:24.025" v="472"/>
          <ac:spMkLst>
            <pc:docMk/>
            <pc:sldMk cId="447833447" sldId="298"/>
            <ac:spMk id="10" creationId="{1660E788-AFA9-4A1B-9991-6AA74632A15B}"/>
          </ac:spMkLst>
        </pc:spChg>
        <pc:spChg chg="add">
          <ac:chgData name="Benjamin Galdo-Hare (2221722)" userId="S::2221722@student.uwtsd.ac.uk::354ba250-15aa-4d29-af1e-4832a81449fc" providerId="AD" clId="Web-{67CD1B7F-3CFE-431D-97AE-2FC70A3C0CF9}" dt="2025-03-21T13:11:24.025" v="472"/>
          <ac:spMkLst>
            <pc:docMk/>
            <pc:sldMk cId="447833447" sldId="298"/>
            <ac:spMk id="12" creationId="{867D4867-5BA7-4462-B2F6-A23F4A622AA7}"/>
          </ac:spMkLst>
        </pc:spChg>
        <pc:picChg chg="add">
          <ac:chgData name="Benjamin Galdo-Hare (2221722)" userId="S::2221722@student.uwtsd.ac.uk::354ba250-15aa-4d29-af1e-4832a81449fc" providerId="AD" clId="Web-{67CD1B7F-3CFE-431D-97AE-2FC70A3C0CF9}" dt="2025-03-21T13:11:24.025" v="472"/>
          <ac:picMkLst>
            <pc:docMk/>
            <pc:sldMk cId="447833447" sldId="298"/>
            <ac:picMk id="7" creationId="{B084E559-3655-399F-88F2-CA80035F2C52}"/>
          </ac:picMkLst>
        </pc:picChg>
      </pc:sldChg>
    </pc:docChg>
  </pc:docChgLst>
  <pc:docChgLst>
    <pc:chgData name="Ben GALDO-HARE" userId="c3e2a797-73f2-4409-8c31-1adc71361722" providerId="ADAL" clId="{B7DCA9BF-D964-43D0-BD18-EED360A4E05C}"/>
    <pc:docChg chg="custSel addSld modSld">
      <pc:chgData name="Ben GALDO-HARE" userId="c3e2a797-73f2-4409-8c31-1adc71361722" providerId="ADAL" clId="{B7DCA9BF-D964-43D0-BD18-EED360A4E05C}" dt="2025-03-17T10:18:05.899" v="699" actId="14100"/>
      <pc:docMkLst>
        <pc:docMk/>
      </pc:docMkLst>
      <pc:sldChg chg="modSp mod">
        <pc:chgData name="Ben GALDO-HARE" userId="c3e2a797-73f2-4409-8c31-1adc71361722" providerId="ADAL" clId="{B7DCA9BF-D964-43D0-BD18-EED360A4E05C}" dt="2025-03-17T10:13:01.876" v="350" actId="20577"/>
        <pc:sldMkLst>
          <pc:docMk/>
          <pc:sldMk cId="2581621074" sldId="284"/>
        </pc:sldMkLst>
        <pc:spChg chg="mod">
          <ac:chgData name="Ben GALDO-HARE" userId="c3e2a797-73f2-4409-8c31-1adc71361722" providerId="ADAL" clId="{B7DCA9BF-D964-43D0-BD18-EED360A4E05C}" dt="2025-03-17T10:13:01.876" v="350" actId="20577"/>
          <ac:spMkLst>
            <pc:docMk/>
            <pc:sldMk cId="2581621074" sldId="284"/>
            <ac:spMk id="3" creationId="{E8AB0D7A-B20B-D971-7FE5-0DE256824F5A}"/>
          </ac:spMkLst>
        </pc:spChg>
      </pc:sldChg>
      <pc:sldChg chg="addSp modSp new mod">
        <pc:chgData name="Ben GALDO-HARE" userId="c3e2a797-73f2-4409-8c31-1adc71361722" providerId="ADAL" clId="{B7DCA9BF-D964-43D0-BD18-EED360A4E05C}" dt="2025-03-17T10:18:05.899" v="699" actId="14100"/>
        <pc:sldMkLst>
          <pc:docMk/>
          <pc:sldMk cId="2675401521" sldId="285"/>
        </pc:sldMkLst>
        <pc:spChg chg="mod">
          <ac:chgData name="Ben GALDO-HARE" userId="c3e2a797-73f2-4409-8c31-1adc71361722" providerId="ADAL" clId="{B7DCA9BF-D964-43D0-BD18-EED360A4E05C}" dt="2025-03-17T10:18:00.530" v="696" actId="1076"/>
          <ac:spMkLst>
            <pc:docMk/>
            <pc:sldMk cId="2675401521" sldId="285"/>
            <ac:spMk id="2" creationId="{95413D5D-5CB2-487D-1E6B-1C7D155A400D}"/>
          </ac:spMkLst>
        </pc:spChg>
        <pc:spChg chg="mod">
          <ac:chgData name="Ben GALDO-HARE" userId="c3e2a797-73f2-4409-8c31-1adc71361722" providerId="ADAL" clId="{B7DCA9BF-D964-43D0-BD18-EED360A4E05C}" dt="2025-03-17T10:17:58.568" v="695" actId="1076"/>
          <ac:spMkLst>
            <pc:docMk/>
            <pc:sldMk cId="2675401521" sldId="285"/>
            <ac:spMk id="3" creationId="{239F9B60-1916-FE35-9F36-C8B36E792EEE}"/>
          </ac:spMkLst>
        </pc:spChg>
        <pc:picChg chg="add mod">
          <ac:chgData name="Ben GALDO-HARE" userId="c3e2a797-73f2-4409-8c31-1adc71361722" providerId="ADAL" clId="{B7DCA9BF-D964-43D0-BD18-EED360A4E05C}" dt="2025-03-17T10:18:05.899" v="699" actId="14100"/>
          <ac:picMkLst>
            <pc:docMk/>
            <pc:sldMk cId="2675401521" sldId="285"/>
            <ac:picMk id="5" creationId="{70ABC207-5AF8-D3DE-88F9-80DE1751FF12}"/>
          </ac:picMkLst>
        </pc:picChg>
      </pc:sldChg>
    </pc:docChg>
  </pc:docChgLst>
  <pc:docChgLst>
    <pc:chgData name="Benjamin Galdo-Hare (2221722)" userId="S::2221722@student.uwtsd.ac.uk::354ba250-15aa-4d29-af1e-4832a81449fc" providerId="AD" clId="Web-{33072378-A81B-4123-C6EA-3FABDB519E6F}"/>
    <pc:docChg chg="addSld modSld">
      <pc:chgData name="Benjamin Galdo-Hare (2221722)" userId="S::2221722@student.uwtsd.ac.uk::354ba250-15aa-4d29-af1e-4832a81449fc" providerId="AD" clId="Web-{33072378-A81B-4123-C6EA-3FABDB519E6F}" dt="2025-03-14T15:23:26.434" v="447" actId="20577"/>
      <pc:docMkLst>
        <pc:docMk/>
      </pc:docMkLst>
      <pc:sldChg chg="modSp">
        <pc:chgData name="Benjamin Galdo-Hare (2221722)" userId="S::2221722@student.uwtsd.ac.uk::354ba250-15aa-4d29-af1e-4832a81449fc" providerId="AD" clId="Web-{33072378-A81B-4123-C6EA-3FABDB519E6F}" dt="2025-03-14T15:05:57.282" v="114" actId="20577"/>
        <pc:sldMkLst>
          <pc:docMk/>
          <pc:sldMk cId="874289482" sldId="257"/>
        </pc:sldMkLst>
      </pc:sldChg>
      <pc:sldChg chg="modSp new">
        <pc:chgData name="Benjamin Galdo-Hare (2221722)" userId="S::2221722@student.uwtsd.ac.uk::354ba250-15aa-4d29-af1e-4832a81449fc" providerId="AD" clId="Web-{33072378-A81B-4123-C6EA-3FABDB519E6F}" dt="2025-03-14T15:23:26.434" v="447" actId="20577"/>
        <pc:sldMkLst>
          <pc:docMk/>
          <pc:sldMk cId="3689170414" sldId="280"/>
        </pc:sldMkLst>
        <pc:spChg chg="mod">
          <ac:chgData name="Benjamin Galdo-Hare (2221722)" userId="S::2221722@student.uwtsd.ac.uk::354ba250-15aa-4d29-af1e-4832a81449fc" providerId="AD" clId="Web-{33072378-A81B-4123-C6EA-3FABDB519E6F}" dt="2025-03-14T15:06:09.235" v="116" actId="20577"/>
          <ac:spMkLst>
            <pc:docMk/>
            <pc:sldMk cId="3689170414" sldId="280"/>
            <ac:spMk id="2" creationId="{0E4A64B8-8348-CBE9-0603-474132B50401}"/>
          </ac:spMkLst>
        </pc:spChg>
        <pc:spChg chg="mod">
          <ac:chgData name="Benjamin Galdo-Hare (2221722)" userId="S::2221722@student.uwtsd.ac.uk::354ba250-15aa-4d29-af1e-4832a81449fc" providerId="AD" clId="Web-{33072378-A81B-4123-C6EA-3FABDB519E6F}" dt="2025-03-14T15:23:26.434" v="447" actId="20577"/>
          <ac:spMkLst>
            <pc:docMk/>
            <pc:sldMk cId="3689170414" sldId="280"/>
            <ac:spMk id="3" creationId="{F5296231-86C0-2A09-DBE2-B7B0D52DE8EB}"/>
          </ac:spMkLst>
        </pc:spChg>
      </pc:sldChg>
      <pc:sldChg chg="addSp modSp new">
        <pc:chgData name="Benjamin Galdo-Hare (2221722)" userId="S::2221722@student.uwtsd.ac.uk::354ba250-15aa-4d29-af1e-4832a81449fc" providerId="AD" clId="Web-{33072378-A81B-4123-C6EA-3FABDB519E6F}" dt="2025-03-14T15:21:27.978" v="439" actId="1076"/>
        <pc:sldMkLst>
          <pc:docMk/>
          <pc:sldMk cId="2893632029" sldId="282"/>
        </pc:sldMkLst>
        <pc:spChg chg="mod">
          <ac:chgData name="Benjamin Galdo-Hare (2221722)" userId="S::2221722@student.uwtsd.ac.uk::354ba250-15aa-4d29-af1e-4832a81449fc" providerId="AD" clId="Web-{33072378-A81B-4123-C6EA-3FABDB519E6F}" dt="2025-03-14T15:16:57.893" v="275" actId="20577"/>
          <ac:spMkLst>
            <pc:docMk/>
            <pc:sldMk cId="2893632029" sldId="282"/>
            <ac:spMk id="2" creationId="{869F68FB-0BE0-EC77-4F33-D52F9427477E}"/>
          </ac:spMkLst>
        </pc:spChg>
        <pc:spChg chg="mod">
          <ac:chgData name="Benjamin Galdo-Hare (2221722)" userId="S::2221722@student.uwtsd.ac.uk::354ba250-15aa-4d29-af1e-4832a81449fc" providerId="AD" clId="Web-{33072378-A81B-4123-C6EA-3FABDB519E6F}" dt="2025-03-14T15:18:49.677" v="434" actId="20577"/>
          <ac:spMkLst>
            <pc:docMk/>
            <pc:sldMk cId="2893632029" sldId="282"/>
            <ac:spMk id="3" creationId="{26A34973-9CA2-F302-82C6-2F2B80F20624}"/>
          </ac:spMkLst>
        </pc:spChg>
        <pc:picChg chg="add mod modCrop">
          <ac:chgData name="Benjamin Galdo-Hare (2221722)" userId="S::2221722@student.uwtsd.ac.uk::354ba250-15aa-4d29-af1e-4832a81449fc" providerId="AD" clId="Web-{33072378-A81B-4123-C6EA-3FABDB519E6F}" dt="2025-03-14T15:21:27.978" v="439" actId="1076"/>
          <ac:picMkLst>
            <pc:docMk/>
            <pc:sldMk cId="2893632029" sldId="282"/>
            <ac:picMk id="4" creationId="{9D217A46-F778-4631-88CA-82A07F21C578}"/>
          </ac:picMkLst>
        </pc:picChg>
      </pc:sldChg>
    </pc:docChg>
  </pc:docChgLst>
  <pc:docChgLst>
    <pc:chgData name="Shay Quinn (2319936)" userId="S::2319936@student.uwtsd.ac.uk::43af036c-2b79-46be-829b-4cda2689d3ca" providerId="AD" clId="Web-{1C333B57-61DE-2186-B43E-FF30F4B581E4}"/>
    <pc:docChg chg="modSld">
      <pc:chgData name="Shay Quinn (2319936)" userId="S::2319936@student.uwtsd.ac.uk::43af036c-2b79-46be-829b-4cda2689d3ca" providerId="AD" clId="Web-{1C333B57-61DE-2186-B43E-FF30F4B581E4}" dt="2025-03-20T08:20:17.933" v="73" actId="20577"/>
      <pc:docMkLst>
        <pc:docMk/>
      </pc:docMkLst>
      <pc:sldChg chg="delSp modSp">
        <pc:chgData name="Shay Quinn (2319936)" userId="S::2319936@student.uwtsd.ac.uk::43af036c-2b79-46be-829b-4cda2689d3ca" providerId="AD" clId="Web-{1C333B57-61DE-2186-B43E-FF30F4B581E4}" dt="2025-03-20T07:52:17.825" v="28" actId="20577"/>
        <pc:sldMkLst>
          <pc:docMk/>
          <pc:sldMk cId="4275054746" sldId="271"/>
        </pc:sldMkLst>
        <pc:spChg chg="del mod">
          <ac:chgData name="Shay Quinn (2319936)" userId="S::2319936@student.uwtsd.ac.uk::43af036c-2b79-46be-829b-4cda2689d3ca" providerId="AD" clId="Web-{1C333B57-61DE-2186-B43E-FF30F4B581E4}" dt="2025-03-20T07:37:09.397" v="5"/>
          <ac:spMkLst>
            <pc:docMk/>
            <pc:sldMk cId="4275054746" sldId="271"/>
            <ac:spMk id="4" creationId="{780E4DA0-A969-F89A-1A63-F962C42E0DD9}"/>
          </ac:spMkLst>
        </pc:spChg>
        <pc:spChg chg="mod">
          <ac:chgData name="Shay Quinn (2319936)" userId="S::2319936@student.uwtsd.ac.uk::43af036c-2b79-46be-829b-4cda2689d3ca" providerId="AD" clId="Web-{1C333B57-61DE-2186-B43E-FF30F4B581E4}" dt="2025-03-20T07:52:17.825" v="28" actId="20577"/>
          <ac:spMkLst>
            <pc:docMk/>
            <pc:sldMk cId="4275054746" sldId="271"/>
            <ac:spMk id="7" creationId="{6644A9F4-6257-416C-BD88-7CE23BA8C55D}"/>
          </ac:spMkLst>
        </pc:spChg>
        <pc:spChg chg="mod">
          <ac:chgData name="Shay Quinn (2319936)" userId="S::2319936@student.uwtsd.ac.uk::43af036c-2b79-46be-829b-4cda2689d3ca" providerId="AD" clId="Web-{1C333B57-61DE-2186-B43E-FF30F4B581E4}" dt="2025-03-20T07:52:11.950" v="20" actId="20577"/>
          <ac:spMkLst>
            <pc:docMk/>
            <pc:sldMk cId="4275054746" sldId="271"/>
            <ac:spMk id="14" creationId="{092C1C8F-55D7-7E77-B6A0-4BAEDE2753EE}"/>
          </ac:spMkLst>
        </pc:spChg>
        <pc:spChg chg="mod">
          <ac:chgData name="Shay Quinn (2319936)" userId="S::2319936@student.uwtsd.ac.uk::43af036c-2b79-46be-829b-4cda2689d3ca" providerId="AD" clId="Web-{1C333B57-61DE-2186-B43E-FF30F4B581E4}" dt="2025-03-20T07:52:14.153" v="22" actId="20577"/>
          <ac:spMkLst>
            <pc:docMk/>
            <pc:sldMk cId="4275054746" sldId="271"/>
            <ac:spMk id="15" creationId="{45A636FF-DDE5-ABBA-D40D-EB0E950C18A6}"/>
          </ac:spMkLst>
        </pc:spChg>
      </pc:sldChg>
      <pc:sldChg chg="addSp modSp">
        <pc:chgData name="Shay Quinn (2319936)" userId="S::2319936@student.uwtsd.ac.uk::43af036c-2b79-46be-829b-4cda2689d3ca" providerId="AD" clId="Web-{1C333B57-61DE-2186-B43E-FF30F4B581E4}" dt="2025-03-20T08:20:17.933" v="73" actId="20577"/>
        <pc:sldMkLst>
          <pc:docMk/>
          <pc:sldMk cId="3322857328" sldId="278"/>
        </pc:sldMkLst>
        <pc:spChg chg="add mod">
          <ac:chgData name="Shay Quinn (2319936)" userId="S::2319936@student.uwtsd.ac.uk::43af036c-2b79-46be-829b-4cda2689d3ca" providerId="AD" clId="Web-{1C333B57-61DE-2186-B43E-FF30F4B581E4}" dt="2025-03-20T08:20:17.933" v="73" actId="20577"/>
          <ac:spMkLst>
            <pc:docMk/>
            <pc:sldMk cId="3322857328" sldId="278"/>
            <ac:spMk id="3" creationId="{8954A03B-713D-49B4-6B9B-B3E505F05F7A}"/>
          </ac:spMkLst>
        </pc:spChg>
      </pc:sldChg>
    </pc:docChg>
  </pc:docChgLst>
  <pc:docChgLst>
    <pc:chgData name="Shay Quinn (2319936)" userId="S::2319936@student.uwtsd.ac.uk::43af036c-2b79-46be-829b-4cda2689d3ca" providerId="AD" clId="Web-{11535E88-ED0C-EE67-C504-67F9C4F17869}"/>
    <pc:docChg chg="modSld">
      <pc:chgData name="Shay Quinn (2319936)" userId="S::2319936@student.uwtsd.ac.uk::43af036c-2b79-46be-829b-4cda2689d3ca" providerId="AD" clId="Web-{11535E88-ED0C-EE67-C504-67F9C4F17869}" dt="2025-03-21T12:05:34.106" v="1167" actId="20577"/>
      <pc:docMkLst>
        <pc:docMk/>
      </pc:docMkLst>
      <pc:sldChg chg="addSp delSp modSp">
        <pc:chgData name="Shay Quinn (2319936)" userId="S::2319936@student.uwtsd.ac.uk::43af036c-2b79-46be-829b-4cda2689d3ca" providerId="AD" clId="Web-{11535E88-ED0C-EE67-C504-67F9C4F17869}" dt="2025-03-21T12:00:43.412" v="1139" actId="20577"/>
        <pc:sldMkLst>
          <pc:docMk/>
          <pc:sldMk cId="4275054746" sldId="271"/>
        </pc:sldMkLst>
        <pc:spChg chg="mod">
          <ac:chgData name="Shay Quinn (2319936)" userId="S::2319936@student.uwtsd.ac.uk::43af036c-2b79-46be-829b-4cda2689d3ca" providerId="AD" clId="Web-{11535E88-ED0C-EE67-C504-67F9C4F17869}" dt="2025-03-21T11:19:09.320" v="825" actId="20577"/>
          <ac:spMkLst>
            <pc:docMk/>
            <pc:sldMk cId="4275054746" sldId="271"/>
            <ac:spMk id="2" creationId="{43995789-5591-4753-BE19-F6B89AE078FE}"/>
          </ac:spMkLst>
        </pc:spChg>
        <pc:spChg chg="add mod">
          <ac:chgData name="Shay Quinn (2319936)" userId="S::2319936@student.uwtsd.ac.uk::43af036c-2b79-46be-829b-4cda2689d3ca" providerId="AD" clId="Web-{11535E88-ED0C-EE67-C504-67F9C4F17869}" dt="2025-03-21T11:43:14.699" v="1056" actId="1076"/>
          <ac:spMkLst>
            <pc:docMk/>
            <pc:sldMk cId="4275054746" sldId="271"/>
            <ac:spMk id="3" creationId="{56BF787D-1058-C763-83FD-25EA705C44CE}"/>
          </ac:spMkLst>
        </pc:spChg>
        <pc:spChg chg="add del mod">
          <ac:chgData name="Shay Quinn (2319936)" userId="S::2319936@student.uwtsd.ac.uk::43af036c-2b79-46be-829b-4cda2689d3ca" providerId="AD" clId="Web-{11535E88-ED0C-EE67-C504-67F9C4F17869}" dt="2025-03-21T11:28:01.348" v="839"/>
          <ac:spMkLst>
            <pc:docMk/>
            <pc:sldMk cId="4275054746" sldId="271"/>
            <ac:spMk id="4" creationId="{33E8E66E-D158-8CFE-A8B9-4564EE88B602}"/>
          </ac:spMkLst>
        </pc:spChg>
        <pc:spChg chg="add mod">
          <ac:chgData name="Shay Quinn (2319936)" userId="S::2319936@student.uwtsd.ac.uk::43af036c-2b79-46be-829b-4cda2689d3ca" providerId="AD" clId="Web-{11535E88-ED0C-EE67-C504-67F9C4F17869}" dt="2025-03-21T11:46:07.312" v="1100" actId="20577"/>
          <ac:spMkLst>
            <pc:docMk/>
            <pc:sldMk cId="4275054746" sldId="271"/>
            <ac:spMk id="5" creationId="{EE272992-DA53-BC70-6861-9CD58823C3E4}"/>
          </ac:spMkLst>
        </pc:spChg>
        <pc:spChg chg="add del">
          <ac:chgData name="Shay Quinn (2319936)" userId="S::2319936@student.uwtsd.ac.uk::43af036c-2b79-46be-829b-4cda2689d3ca" providerId="AD" clId="Web-{11535E88-ED0C-EE67-C504-67F9C4F17869}" dt="2025-03-21T11:31:38.854" v="984"/>
          <ac:spMkLst>
            <pc:docMk/>
            <pc:sldMk cId="4275054746" sldId="271"/>
            <ac:spMk id="6" creationId="{354FF046-C212-5186-149F-2E7E4968E4CD}"/>
          </ac:spMkLst>
        </pc:spChg>
        <pc:spChg chg="mod">
          <ac:chgData name="Shay Quinn (2319936)" userId="S::2319936@student.uwtsd.ac.uk::43af036c-2b79-46be-829b-4cda2689d3ca" providerId="AD" clId="Web-{11535E88-ED0C-EE67-C504-67F9C4F17869}" dt="2025-03-21T11:43:17.074" v="1057" actId="1076"/>
          <ac:spMkLst>
            <pc:docMk/>
            <pc:sldMk cId="4275054746" sldId="271"/>
            <ac:spMk id="7" creationId="{6644A9F4-6257-416C-BD88-7CE23BA8C55D}"/>
          </ac:spMkLst>
        </pc:spChg>
        <pc:spChg chg="mod">
          <ac:chgData name="Shay Quinn (2319936)" userId="S::2319936@student.uwtsd.ac.uk::43af036c-2b79-46be-829b-4cda2689d3ca" providerId="AD" clId="Web-{11535E88-ED0C-EE67-C504-67F9C4F17869}" dt="2025-03-21T11:45:13.123" v="1097" actId="1076"/>
          <ac:spMkLst>
            <pc:docMk/>
            <pc:sldMk cId="4275054746" sldId="271"/>
            <ac:spMk id="14" creationId="{092C1C8F-55D7-7E77-B6A0-4BAEDE2753EE}"/>
          </ac:spMkLst>
        </pc:spChg>
        <pc:spChg chg="mod">
          <ac:chgData name="Shay Quinn (2319936)" userId="S::2319936@student.uwtsd.ac.uk::43af036c-2b79-46be-829b-4cda2689d3ca" providerId="AD" clId="Web-{11535E88-ED0C-EE67-C504-67F9C4F17869}" dt="2025-03-21T12:00:43.412" v="1139" actId="20577"/>
          <ac:spMkLst>
            <pc:docMk/>
            <pc:sldMk cId="4275054746" sldId="271"/>
            <ac:spMk id="15" creationId="{45A636FF-DDE5-ABBA-D40D-EB0E950C18A6}"/>
          </ac:spMkLst>
        </pc:spChg>
      </pc:sldChg>
      <pc:sldChg chg="addSp modSp">
        <pc:chgData name="Shay Quinn (2319936)" userId="S::2319936@student.uwtsd.ac.uk::43af036c-2b79-46be-829b-4cda2689d3ca" providerId="AD" clId="Web-{11535E88-ED0C-EE67-C504-67F9C4F17869}" dt="2025-03-21T09:05:49.361" v="821" actId="1076"/>
        <pc:sldMkLst>
          <pc:docMk/>
          <pc:sldMk cId="3322857328" sldId="278"/>
        </pc:sldMkLst>
        <pc:spChg chg="mod">
          <ac:chgData name="Shay Quinn (2319936)" userId="S::2319936@student.uwtsd.ac.uk::43af036c-2b79-46be-829b-4cda2689d3ca" providerId="AD" clId="Web-{11535E88-ED0C-EE67-C504-67F9C4F17869}" dt="2025-03-21T09:05:29.657" v="817" actId="1076"/>
          <ac:spMkLst>
            <pc:docMk/>
            <pc:sldMk cId="3322857328" sldId="278"/>
            <ac:spMk id="3" creationId="{8954A03B-713D-49B4-6B9B-B3E505F05F7A}"/>
          </ac:spMkLst>
        </pc:spChg>
        <pc:spChg chg="mod">
          <ac:chgData name="Shay Quinn (2319936)" userId="S::2319936@student.uwtsd.ac.uk::43af036c-2b79-46be-829b-4cda2689d3ca" providerId="AD" clId="Web-{11535E88-ED0C-EE67-C504-67F9C4F17869}" dt="2025-03-21T09:05:25.969" v="816" actId="1076"/>
          <ac:spMkLst>
            <pc:docMk/>
            <pc:sldMk cId="3322857328" sldId="278"/>
            <ac:spMk id="4" creationId="{43326B07-6FC2-24D0-51BA-E0315BD03285}"/>
          </ac:spMkLst>
        </pc:spChg>
        <pc:spChg chg="add mod">
          <ac:chgData name="Shay Quinn (2319936)" userId="S::2319936@student.uwtsd.ac.uk::43af036c-2b79-46be-829b-4cda2689d3ca" providerId="AD" clId="Web-{11535E88-ED0C-EE67-C504-67F9C4F17869}" dt="2025-03-21T09:05:49.361" v="821" actId="1076"/>
          <ac:spMkLst>
            <pc:docMk/>
            <pc:sldMk cId="3322857328" sldId="278"/>
            <ac:spMk id="5" creationId="{3EC00E0E-59C5-78B0-39B6-645D3E5D3336}"/>
          </ac:spMkLst>
        </pc:spChg>
        <pc:spChg chg="add mod">
          <ac:chgData name="Shay Quinn (2319936)" userId="S::2319936@student.uwtsd.ac.uk::43af036c-2b79-46be-829b-4cda2689d3ca" providerId="AD" clId="Web-{11535E88-ED0C-EE67-C504-67F9C4F17869}" dt="2025-03-21T09:05:35.063" v="819" actId="1076"/>
          <ac:spMkLst>
            <pc:docMk/>
            <pc:sldMk cId="3322857328" sldId="278"/>
            <ac:spMk id="6" creationId="{9567E963-E4A3-083C-DC88-88B9E9812453}"/>
          </ac:spMkLst>
        </pc:spChg>
      </pc:sldChg>
      <pc:sldChg chg="addSp delSp modSp">
        <pc:chgData name="Shay Quinn (2319936)" userId="S::2319936@student.uwtsd.ac.uk::43af036c-2b79-46be-829b-4cda2689d3ca" providerId="AD" clId="Web-{11535E88-ED0C-EE67-C504-67F9C4F17869}" dt="2025-03-21T11:46:27.547" v="1136" actId="20577"/>
        <pc:sldMkLst>
          <pc:docMk/>
          <pc:sldMk cId="1725658671" sldId="279"/>
        </pc:sldMkLst>
        <pc:spChg chg="del">
          <ac:chgData name="Shay Quinn (2319936)" userId="S::2319936@student.uwtsd.ac.uk::43af036c-2b79-46be-829b-4cda2689d3ca" providerId="AD" clId="Web-{11535E88-ED0C-EE67-C504-67F9C4F17869}" dt="2025-03-21T08:49:40.978" v="7"/>
          <ac:spMkLst>
            <pc:docMk/>
            <pc:sldMk cId="1725658671" sldId="279"/>
            <ac:spMk id="4" creationId="{19391DA1-22E3-11DF-F22B-1644372D7D32}"/>
          </ac:spMkLst>
        </pc:spChg>
        <pc:spChg chg="add del">
          <ac:chgData name="Shay Quinn (2319936)" userId="S::2319936@student.uwtsd.ac.uk::43af036c-2b79-46be-829b-4cda2689d3ca" providerId="AD" clId="Web-{11535E88-ED0C-EE67-C504-67F9C4F17869}" dt="2025-03-21T08:49:23.790" v="1"/>
          <ac:spMkLst>
            <pc:docMk/>
            <pc:sldMk cId="1725658671" sldId="279"/>
            <ac:spMk id="5" creationId="{F0411709-7C0D-1EEE-DB2A-A5E329A6D313}"/>
          </ac:spMkLst>
        </pc:spChg>
        <pc:spChg chg="add mod">
          <ac:chgData name="Shay Quinn (2319936)" userId="S::2319936@student.uwtsd.ac.uk::43af036c-2b79-46be-829b-4cda2689d3ca" providerId="AD" clId="Web-{11535E88-ED0C-EE67-C504-67F9C4F17869}" dt="2025-03-21T08:55:40.274" v="157" actId="1076"/>
          <ac:spMkLst>
            <pc:docMk/>
            <pc:sldMk cId="1725658671" sldId="279"/>
            <ac:spMk id="7" creationId="{968D0F29-866E-CDF3-6CAF-86FCCB786BA8}"/>
          </ac:spMkLst>
        </pc:spChg>
        <pc:spChg chg="add mod">
          <ac:chgData name="Shay Quinn (2319936)" userId="S::2319936@student.uwtsd.ac.uk::43af036c-2b79-46be-829b-4cda2689d3ca" providerId="AD" clId="Web-{11535E88-ED0C-EE67-C504-67F9C4F17869}" dt="2025-03-21T11:46:27.547" v="1136" actId="20577"/>
          <ac:spMkLst>
            <pc:docMk/>
            <pc:sldMk cId="1725658671" sldId="279"/>
            <ac:spMk id="8" creationId="{AE8D4D2A-1BAD-BDF6-CF23-602E1B2594EA}"/>
          </ac:spMkLst>
        </pc:spChg>
        <pc:spChg chg="add del mod">
          <ac:chgData name="Shay Quinn (2319936)" userId="S::2319936@student.uwtsd.ac.uk::43af036c-2b79-46be-829b-4cda2689d3ca" providerId="AD" clId="Web-{11535E88-ED0C-EE67-C504-67F9C4F17869}" dt="2025-03-21T08:56:15.338" v="196"/>
          <ac:spMkLst>
            <pc:docMk/>
            <pc:sldMk cId="1725658671" sldId="279"/>
            <ac:spMk id="9" creationId="{56BF787D-1058-C763-83FD-25EA705C44CE}"/>
          </ac:spMkLst>
        </pc:spChg>
      </pc:sldChg>
      <pc:sldChg chg="modSp">
        <pc:chgData name="Shay Quinn (2319936)" userId="S::2319936@student.uwtsd.ac.uk::43af036c-2b79-46be-829b-4cda2689d3ca" providerId="AD" clId="Web-{11535E88-ED0C-EE67-C504-67F9C4F17869}" dt="2025-03-21T12:05:34.106" v="1167" actId="20577"/>
        <pc:sldMkLst>
          <pc:docMk/>
          <pc:sldMk cId="3551659091" sldId="283"/>
        </pc:sldMkLst>
        <pc:spChg chg="mod">
          <ac:chgData name="Shay Quinn (2319936)" userId="S::2319936@student.uwtsd.ac.uk::43af036c-2b79-46be-829b-4cda2689d3ca" providerId="AD" clId="Web-{11535E88-ED0C-EE67-C504-67F9C4F17869}" dt="2025-03-21T12:05:34.106" v="1167" actId="20577"/>
          <ac:spMkLst>
            <pc:docMk/>
            <pc:sldMk cId="3551659091" sldId="283"/>
            <ac:spMk id="22" creationId="{6D1724F8-A768-8E00-C5E0-A36898972963}"/>
          </ac:spMkLst>
        </pc:spChg>
      </pc:sldChg>
    </pc:docChg>
  </pc:docChgLst>
  <pc:docChgLst>
    <pc:chgData name="Connor Griffiths (2216420)" userId="S::2216420@student.uwtsd.ac.uk::a3a2da4a-5a38-4943-a3f4-550ad5fff9c3" providerId="AD" clId="Web-{D0F761C4-3A5D-45E6-81B9-9DCB42707258}"/>
    <pc:docChg chg="addSld modSld">
      <pc:chgData name="Connor Griffiths (2216420)" userId="S::2216420@student.uwtsd.ac.uk::a3a2da4a-5a38-4943-a3f4-550ad5fff9c3" providerId="AD" clId="Web-{D0F761C4-3A5D-45E6-81B9-9DCB42707258}" dt="2025-03-17T15:47:42.420" v="696" actId="20577"/>
      <pc:docMkLst>
        <pc:docMk/>
      </pc:docMkLst>
      <pc:sldChg chg="addSp delSp modSp">
        <pc:chgData name="Connor Griffiths (2216420)" userId="S::2216420@student.uwtsd.ac.uk::a3a2da4a-5a38-4943-a3f4-550ad5fff9c3" providerId="AD" clId="Web-{D0F761C4-3A5D-45E6-81B9-9DCB42707258}" dt="2025-03-17T15:17:37.140" v="295" actId="20577"/>
        <pc:sldMkLst>
          <pc:docMk/>
          <pc:sldMk cId="3124357575" sldId="281"/>
        </pc:sldMkLst>
        <pc:spChg chg="mod">
          <ac:chgData name="Connor Griffiths (2216420)" userId="S::2216420@student.uwtsd.ac.uk::a3a2da4a-5a38-4943-a3f4-550ad5fff9c3" providerId="AD" clId="Web-{D0F761C4-3A5D-45E6-81B9-9DCB42707258}" dt="2025-03-17T14:40:44.988" v="44"/>
          <ac:spMkLst>
            <pc:docMk/>
            <pc:sldMk cId="3124357575" sldId="281"/>
            <ac:spMk id="3" creationId="{87DD7C7C-B811-1431-BB07-D986B144D353}"/>
          </ac:spMkLst>
        </pc:spChg>
        <pc:spChg chg="add mod">
          <ac:chgData name="Connor Griffiths (2216420)" userId="S::2216420@student.uwtsd.ac.uk::a3a2da4a-5a38-4943-a3f4-550ad5fff9c3" providerId="AD" clId="Web-{D0F761C4-3A5D-45E6-81B9-9DCB42707258}" dt="2025-03-17T15:17:37.140" v="295" actId="20577"/>
          <ac:spMkLst>
            <pc:docMk/>
            <pc:sldMk cId="3124357575" sldId="281"/>
            <ac:spMk id="5" creationId="{6F557038-CC9B-97DF-017E-4A3D85985653}"/>
          </ac:spMkLst>
        </pc:spChg>
      </pc:sldChg>
      <pc:sldChg chg="modSp new">
        <pc:chgData name="Connor Griffiths (2216420)" userId="S::2216420@student.uwtsd.ac.uk::a3a2da4a-5a38-4943-a3f4-550ad5fff9c3" providerId="AD" clId="Web-{D0F761C4-3A5D-45E6-81B9-9DCB42707258}" dt="2025-03-17T15:17:58.688" v="299" actId="20577"/>
        <pc:sldMkLst>
          <pc:docMk/>
          <pc:sldMk cId="1668469009" sldId="286"/>
        </pc:sldMkLst>
        <pc:spChg chg="mod">
          <ac:chgData name="Connor Griffiths (2216420)" userId="S::2216420@student.uwtsd.ac.uk::a3a2da4a-5a38-4943-a3f4-550ad5fff9c3" providerId="AD" clId="Web-{D0F761C4-3A5D-45E6-81B9-9DCB42707258}" dt="2025-03-17T14:46:54.513" v="121" actId="20577"/>
          <ac:spMkLst>
            <pc:docMk/>
            <pc:sldMk cId="1668469009" sldId="286"/>
            <ac:spMk id="2" creationId="{82FEF9CD-CCF8-DC19-8EE0-D6D5B2D7F295}"/>
          </ac:spMkLst>
        </pc:spChg>
        <pc:spChg chg="mod">
          <ac:chgData name="Connor Griffiths (2216420)" userId="S::2216420@student.uwtsd.ac.uk::a3a2da4a-5a38-4943-a3f4-550ad5fff9c3" providerId="AD" clId="Web-{D0F761C4-3A5D-45E6-81B9-9DCB42707258}" dt="2025-03-17T15:17:58.688" v="299" actId="20577"/>
          <ac:spMkLst>
            <pc:docMk/>
            <pc:sldMk cId="1668469009" sldId="286"/>
            <ac:spMk id="3" creationId="{FFC04376-62D8-8E13-54CD-9A8178CC2C30}"/>
          </ac:spMkLst>
        </pc:spChg>
        <pc:spChg chg="mod">
          <ac:chgData name="Connor Griffiths (2216420)" userId="S::2216420@student.uwtsd.ac.uk::a3a2da4a-5a38-4943-a3f4-550ad5fff9c3" providerId="AD" clId="Web-{D0F761C4-3A5D-45E6-81B9-9DCB42707258}" dt="2025-03-17T15:17:58.688" v="299" actId="20577"/>
          <ac:spMkLst>
            <pc:docMk/>
            <pc:sldMk cId="1668469009" sldId="286"/>
            <ac:spMk id="4" creationId="{A3B94CB2-3293-F658-B61F-4C93D17165B3}"/>
          </ac:spMkLst>
        </pc:spChg>
      </pc:sldChg>
      <pc:sldChg chg="addSp delSp modSp new">
        <pc:chgData name="Connor Griffiths (2216420)" userId="S::2216420@student.uwtsd.ac.uk::a3a2da4a-5a38-4943-a3f4-550ad5fff9c3" providerId="AD" clId="Web-{D0F761C4-3A5D-45E6-81B9-9DCB42707258}" dt="2025-03-17T15:47:42.420" v="696" actId="20577"/>
        <pc:sldMkLst>
          <pc:docMk/>
          <pc:sldMk cId="2411703298" sldId="287"/>
        </pc:sldMkLst>
        <pc:spChg chg="mod">
          <ac:chgData name="Connor Griffiths (2216420)" userId="S::2216420@student.uwtsd.ac.uk::a3a2da4a-5a38-4943-a3f4-550ad5fff9c3" providerId="AD" clId="Web-{D0F761C4-3A5D-45E6-81B9-9DCB42707258}" dt="2025-03-17T15:22:10.612" v="307" actId="1076"/>
          <ac:spMkLst>
            <pc:docMk/>
            <pc:sldMk cId="2411703298" sldId="287"/>
            <ac:spMk id="2" creationId="{C57321A1-DDAD-D44A-991F-0FB778534223}"/>
          </ac:spMkLst>
        </pc:spChg>
        <pc:spChg chg="mod">
          <ac:chgData name="Connor Griffiths (2216420)" userId="S::2216420@student.uwtsd.ac.uk::a3a2da4a-5a38-4943-a3f4-550ad5fff9c3" providerId="AD" clId="Web-{D0F761C4-3A5D-45E6-81B9-9DCB42707258}" dt="2025-03-17T15:37:10.939" v="486"/>
          <ac:spMkLst>
            <pc:docMk/>
            <pc:sldMk cId="2411703298" sldId="287"/>
            <ac:spMk id="3" creationId="{FAE4B7E9-D371-A225-0CDA-C713A763E42D}"/>
          </ac:spMkLst>
        </pc:spChg>
        <pc:spChg chg="add mod">
          <ac:chgData name="Connor Griffiths (2216420)" userId="S::2216420@student.uwtsd.ac.uk::a3a2da4a-5a38-4943-a3f4-550ad5fff9c3" providerId="AD" clId="Web-{D0F761C4-3A5D-45E6-81B9-9DCB42707258}" dt="2025-03-17T15:47:42.420" v="696" actId="20577"/>
          <ac:spMkLst>
            <pc:docMk/>
            <pc:sldMk cId="2411703298" sldId="287"/>
            <ac:spMk id="7" creationId="{5F266E7F-E9BC-B6AD-1F48-164D1BA6ECA4}"/>
          </ac:spMkLst>
        </pc:spChg>
      </pc:sldChg>
    </pc:docChg>
  </pc:docChgLst>
  <pc:docChgLst>
    <pc:chgData name="Connor Griffiths (2216420)" userId="S::2216420@student.uwtsd.ac.uk::a3a2da4a-5a38-4943-a3f4-550ad5fff9c3" providerId="AD" clId="Web-{7DFEEB23-4391-4197-8B4B-0420EF7B41C3}"/>
    <pc:docChg chg="modSld">
      <pc:chgData name="Connor Griffiths (2216420)" userId="S::2216420@student.uwtsd.ac.uk::a3a2da4a-5a38-4943-a3f4-550ad5fff9c3" providerId="AD" clId="Web-{7DFEEB23-4391-4197-8B4B-0420EF7B41C3}" dt="2025-03-21T11:05:56.496" v="10" actId="20577"/>
      <pc:docMkLst>
        <pc:docMk/>
      </pc:docMkLst>
      <pc:sldChg chg="modSp">
        <pc:chgData name="Connor Griffiths (2216420)" userId="S::2216420@student.uwtsd.ac.uk::a3a2da4a-5a38-4943-a3f4-550ad5fff9c3" providerId="AD" clId="Web-{7DFEEB23-4391-4197-8B4B-0420EF7B41C3}" dt="2025-03-21T11:05:56.496" v="10" actId="20577"/>
        <pc:sldMkLst>
          <pc:docMk/>
          <pc:sldMk cId="878623975" sldId="295"/>
        </pc:sldMkLst>
        <pc:spChg chg="mod">
          <ac:chgData name="Connor Griffiths (2216420)" userId="S::2216420@student.uwtsd.ac.uk::a3a2da4a-5a38-4943-a3f4-550ad5fff9c3" providerId="AD" clId="Web-{7DFEEB23-4391-4197-8B4B-0420EF7B41C3}" dt="2025-03-21T11:05:56.496" v="10" actId="20577"/>
          <ac:spMkLst>
            <pc:docMk/>
            <pc:sldMk cId="878623975" sldId="295"/>
            <ac:spMk id="3" creationId="{EC2324B0-FE05-A6DA-5215-CEB5EF881C46}"/>
          </ac:spMkLst>
        </pc:spChg>
      </pc:sldChg>
    </pc:docChg>
  </pc:docChgLst>
  <pc:docChgLst>
    <pc:chgData name="Connor Griffiths (2216420)" userId="S::2216420@student.uwtsd.ac.uk::a3a2da4a-5a38-4943-a3f4-550ad5fff9c3" providerId="AD" clId="Web-{1E9EC214-9427-426A-9C9C-1C84C84CF37B}"/>
    <pc:docChg chg="modSld">
      <pc:chgData name="Connor Griffiths (2216420)" userId="S::2216420@student.uwtsd.ac.uk::a3a2da4a-5a38-4943-a3f4-550ad5fff9c3" providerId="AD" clId="Web-{1E9EC214-9427-426A-9C9C-1C84C84CF37B}" dt="2025-03-21T12:36:08.421" v="7" actId="20577"/>
      <pc:docMkLst>
        <pc:docMk/>
      </pc:docMkLst>
      <pc:sldChg chg="modSp">
        <pc:chgData name="Connor Griffiths (2216420)" userId="S::2216420@student.uwtsd.ac.uk::a3a2da4a-5a38-4943-a3f4-550ad5fff9c3" providerId="AD" clId="Web-{1E9EC214-9427-426A-9C9C-1C84C84CF37B}" dt="2025-03-21T12:36:08.421" v="7" actId="20577"/>
        <pc:sldMkLst>
          <pc:docMk/>
          <pc:sldMk cId="3124357575" sldId="281"/>
        </pc:sldMkLst>
        <pc:spChg chg="mod">
          <ac:chgData name="Connor Griffiths (2216420)" userId="S::2216420@student.uwtsd.ac.uk::a3a2da4a-5a38-4943-a3f4-550ad5fff9c3" providerId="AD" clId="Web-{1E9EC214-9427-426A-9C9C-1C84C84CF37B}" dt="2025-03-21T12:36:08.421" v="7" actId="20577"/>
          <ac:spMkLst>
            <pc:docMk/>
            <pc:sldMk cId="3124357575" sldId="281"/>
            <ac:spMk id="3" creationId="{87DD7C7C-B811-1431-BB07-D986B144D353}"/>
          </ac:spMkLst>
        </pc:spChg>
      </pc:sldChg>
    </pc:docChg>
  </pc:docChgLst>
  <pc:docChgLst>
    <pc:chgData name="Connor Griffiths (2216420)" userId="S::2216420@student.uwtsd.ac.uk::a3a2da4a-5a38-4943-a3f4-550ad5fff9c3" providerId="AD" clId="Web-{87C578AF-49FD-4A34-869E-98E1FF3EA2C4}"/>
    <pc:docChg chg="modSld">
      <pc:chgData name="Connor Griffiths (2216420)" userId="S::2216420@student.uwtsd.ac.uk::a3a2da4a-5a38-4943-a3f4-550ad5fff9c3" providerId="AD" clId="Web-{87C578AF-49FD-4A34-869E-98E1FF3EA2C4}" dt="2025-03-21T13:59:36.453" v="32" actId="20577"/>
      <pc:docMkLst>
        <pc:docMk/>
      </pc:docMkLst>
      <pc:sldChg chg="modSp">
        <pc:chgData name="Connor Griffiths (2216420)" userId="S::2216420@student.uwtsd.ac.uk::a3a2da4a-5a38-4943-a3f4-550ad5fff9c3" providerId="AD" clId="Web-{87C578AF-49FD-4A34-869E-98E1FF3EA2C4}" dt="2025-03-21T13:52:26.814" v="28" actId="20577"/>
        <pc:sldMkLst>
          <pc:docMk/>
          <pc:sldMk cId="3124357575" sldId="281"/>
        </pc:sldMkLst>
        <pc:spChg chg="mod">
          <ac:chgData name="Connor Griffiths (2216420)" userId="S::2216420@student.uwtsd.ac.uk::a3a2da4a-5a38-4943-a3f4-550ad5fff9c3" providerId="AD" clId="Web-{87C578AF-49FD-4A34-869E-98E1FF3EA2C4}" dt="2025-03-21T13:36:29.562" v="25" actId="20577"/>
          <ac:spMkLst>
            <pc:docMk/>
            <pc:sldMk cId="3124357575" sldId="281"/>
            <ac:spMk id="3" creationId="{87DD7C7C-B811-1431-BB07-D986B144D353}"/>
          </ac:spMkLst>
        </pc:spChg>
        <pc:spChg chg="mod">
          <ac:chgData name="Connor Griffiths (2216420)" userId="S::2216420@student.uwtsd.ac.uk::a3a2da4a-5a38-4943-a3f4-550ad5fff9c3" providerId="AD" clId="Web-{87C578AF-49FD-4A34-869E-98E1FF3EA2C4}" dt="2025-03-21T13:52:26.814" v="28" actId="20577"/>
          <ac:spMkLst>
            <pc:docMk/>
            <pc:sldMk cId="3124357575" sldId="281"/>
            <ac:spMk id="5" creationId="{6F557038-CC9B-97DF-017E-4A3D85985653}"/>
          </ac:spMkLst>
        </pc:spChg>
      </pc:sldChg>
      <pc:sldChg chg="modSp">
        <pc:chgData name="Connor Griffiths (2216420)" userId="S::2216420@student.uwtsd.ac.uk::a3a2da4a-5a38-4943-a3f4-550ad5fff9c3" providerId="AD" clId="Web-{87C578AF-49FD-4A34-869E-98E1FF3EA2C4}" dt="2025-03-21T13:59:36.453" v="32" actId="20577"/>
        <pc:sldMkLst>
          <pc:docMk/>
          <pc:sldMk cId="2411703298" sldId="287"/>
        </pc:sldMkLst>
        <pc:spChg chg="mod">
          <ac:chgData name="Connor Griffiths (2216420)" userId="S::2216420@student.uwtsd.ac.uk::a3a2da4a-5a38-4943-a3f4-550ad5fff9c3" providerId="AD" clId="Web-{87C578AF-49FD-4A34-869E-98E1FF3EA2C4}" dt="2025-03-21T13:59:36.453" v="32" actId="20577"/>
          <ac:spMkLst>
            <pc:docMk/>
            <pc:sldMk cId="2411703298" sldId="287"/>
            <ac:spMk id="3" creationId="{FAE4B7E9-D371-A225-0CDA-C713A763E42D}"/>
          </ac:spMkLst>
        </pc:spChg>
      </pc:sldChg>
    </pc:docChg>
  </pc:docChgLst>
  <pc:docChgLst>
    <pc:chgData name="Shay Quinn (2319936)" userId="S::2319936@student.uwtsd.ac.uk::43af036c-2b79-46be-829b-4cda2689d3ca" providerId="AD" clId="Web-{B19BE338-7425-3D2B-10B0-0D5852D1855E}"/>
    <pc:docChg chg="addSld modSld">
      <pc:chgData name="Shay Quinn (2319936)" userId="S::2319936@student.uwtsd.ac.uk::43af036c-2b79-46be-829b-4cda2689d3ca" providerId="AD" clId="Web-{B19BE338-7425-3D2B-10B0-0D5852D1855E}" dt="2025-03-14T14:18:12.213" v="350" actId="20577"/>
      <pc:docMkLst>
        <pc:docMk/>
      </pc:docMkLst>
      <pc:sldChg chg="modSp">
        <pc:chgData name="Shay Quinn (2319936)" userId="S::2319936@student.uwtsd.ac.uk::43af036c-2b79-46be-829b-4cda2689d3ca" providerId="AD" clId="Web-{B19BE338-7425-3D2B-10B0-0D5852D1855E}" dt="2025-03-14T14:12:44.638" v="141" actId="20577"/>
        <pc:sldMkLst>
          <pc:docMk/>
          <pc:sldMk cId="4275054746" sldId="271"/>
        </pc:sldMkLst>
        <pc:spChg chg="mod">
          <ac:chgData name="Shay Quinn (2319936)" userId="S::2319936@student.uwtsd.ac.uk::43af036c-2b79-46be-829b-4cda2689d3ca" providerId="AD" clId="Web-{B19BE338-7425-3D2B-10B0-0D5852D1855E}" dt="2025-03-14T14:12:44.638" v="141" actId="20577"/>
          <ac:spMkLst>
            <pc:docMk/>
            <pc:sldMk cId="4275054746" sldId="271"/>
            <ac:spMk id="7" creationId="{6644A9F4-6257-416C-BD88-7CE23BA8C55D}"/>
          </ac:spMkLst>
        </pc:spChg>
      </pc:sldChg>
      <pc:sldChg chg="addSp delSp modSp add replId">
        <pc:chgData name="Shay Quinn (2319936)" userId="S::2319936@student.uwtsd.ac.uk::43af036c-2b79-46be-829b-4cda2689d3ca" providerId="AD" clId="Web-{B19BE338-7425-3D2B-10B0-0D5852D1855E}" dt="2025-03-14T14:16:37.486" v="251" actId="20577"/>
        <pc:sldMkLst>
          <pc:docMk/>
          <pc:sldMk cId="3322857328" sldId="278"/>
        </pc:sldMkLst>
        <pc:spChg chg="mod">
          <ac:chgData name="Shay Quinn (2319936)" userId="S::2319936@student.uwtsd.ac.uk::43af036c-2b79-46be-829b-4cda2689d3ca" providerId="AD" clId="Web-{B19BE338-7425-3D2B-10B0-0D5852D1855E}" dt="2025-03-14T14:10:37.315" v="11" actId="20577"/>
          <ac:spMkLst>
            <pc:docMk/>
            <pc:sldMk cId="3322857328" sldId="278"/>
            <ac:spMk id="2" creationId="{70AF76C6-3E06-6FF5-82D5-6383B8B323E9}"/>
          </ac:spMkLst>
        </pc:spChg>
        <pc:spChg chg="add mod">
          <ac:chgData name="Shay Quinn (2319936)" userId="S::2319936@student.uwtsd.ac.uk::43af036c-2b79-46be-829b-4cda2689d3ca" providerId="AD" clId="Web-{B19BE338-7425-3D2B-10B0-0D5852D1855E}" dt="2025-03-14T14:16:37.486" v="251" actId="20577"/>
          <ac:spMkLst>
            <pc:docMk/>
            <pc:sldMk cId="3322857328" sldId="278"/>
            <ac:spMk id="4" creationId="{43326B07-6FC2-24D0-51BA-E0315BD03285}"/>
          </ac:spMkLst>
        </pc:spChg>
      </pc:sldChg>
      <pc:sldChg chg="addSp delSp modSp add replId">
        <pc:chgData name="Shay Quinn (2319936)" userId="S::2319936@student.uwtsd.ac.uk::43af036c-2b79-46be-829b-4cda2689d3ca" providerId="AD" clId="Web-{B19BE338-7425-3D2B-10B0-0D5852D1855E}" dt="2025-03-14T14:18:12.213" v="350" actId="20577"/>
        <pc:sldMkLst>
          <pc:docMk/>
          <pc:sldMk cId="1725658671" sldId="279"/>
        </pc:sldMkLst>
        <pc:spChg chg="mod">
          <ac:chgData name="Shay Quinn (2319936)" userId="S::2319936@student.uwtsd.ac.uk::43af036c-2b79-46be-829b-4cda2689d3ca" providerId="AD" clId="Web-{B19BE338-7425-3D2B-10B0-0D5852D1855E}" dt="2025-03-14T14:10:54.441" v="25" actId="20577"/>
          <ac:spMkLst>
            <pc:docMk/>
            <pc:sldMk cId="1725658671" sldId="279"/>
            <ac:spMk id="2" creationId="{046F13F8-0CF4-0CF5-F74A-5283D10855A4}"/>
          </ac:spMkLst>
        </pc:spChg>
        <pc:spChg chg="add mod">
          <ac:chgData name="Shay Quinn (2319936)" userId="S::2319936@student.uwtsd.ac.uk::43af036c-2b79-46be-829b-4cda2689d3ca" providerId="AD" clId="Web-{B19BE338-7425-3D2B-10B0-0D5852D1855E}" dt="2025-03-14T14:18:12.213" v="350" actId="20577"/>
          <ac:spMkLst>
            <pc:docMk/>
            <pc:sldMk cId="1725658671" sldId="279"/>
            <ac:spMk id="4" creationId="{19391DA1-22E3-11DF-F22B-1644372D7D32}"/>
          </ac:spMkLst>
        </pc:spChg>
      </pc:sldChg>
    </pc:docChg>
  </pc:docChgLst>
  <pc:docChgLst>
    <pc:chgData name="Richard Pulman (2220260)" userId="S::2220260@student.uwtsd.ac.uk::a1f2288b-3f57-402d-9479-2f2e95f6a77d" providerId="AD" clId="Web-{D223F247-57F6-C2D1-A972-185A81895B0A}"/>
    <pc:docChg chg="addSld modSld">
      <pc:chgData name="Richard Pulman (2220260)" userId="S::2220260@student.uwtsd.ac.uk::a1f2288b-3f57-402d-9479-2f2e95f6a77d" providerId="AD" clId="Web-{D223F247-57F6-C2D1-A972-185A81895B0A}" dt="2025-03-19T17:59:41.473" v="1172" actId="20577"/>
      <pc:docMkLst>
        <pc:docMk/>
      </pc:docMkLst>
      <pc:sldChg chg="modSp new">
        <pc:chgData name="Richard Pulman (2220260)" userId="S::2220260@student.uwtsd.ac.uk::a1f2288b-3f57-402d-9479-2f2e95f6a77d" providerId="AD" clId="Web-{D223F247-57F6-C2D1-A972-185A81895B0A}" dt="2025-03-19T17:52:06.993" v="770" actId="20577"/>
        <pc:sldMkLst>
          <pc:docMk/>
          <pc:sldMk cId="657583951" sldId="291"/>
        </pc:sldMkLst>
        <pc:spChg chg="mod">
          <ac:chgData name="Richard Pulman (2220260)" userId="S::2220260@student.uwtsd.ac.uk::a1f2288b-3f57-402d-9479-2f2e95f6a77d" providerId="AD" clId="Web-{D223F247-57F6-C2D1-A972-185A81895B0A}" dt="2025-03-19T17:52:06.993" v="770" actId="20577"/>
          <ac:spMkLst>
            <pc:docMk/>
            <pc:sldMk cId="657583951" sldId="291"/>
            <ac:spMk id="2" creationId="{6BA06E47-04BB-C756-A5A4-9A7328603682}"/>
          </ac:spMkLst>
        </pc:spChg>
        <pc:spChg chg="mod">
          <ac:chgData name="Richard Pulman (2220260)" userId="S::2220260@student.uwtsd.ac.uk::a1f2288b-3f57-402d-9479-2f2e95f6a77d" providerId="AD" clId="Web-{D223F247-57F6-C2D1-A972-185A81895B0A}" dt="2025-03-19T17:36:21.129" v="113" actId="20577"/>
          <ac:spMkLst>
            <pc:docMk/>
            <pc:sldMk cId="657583951" sldId="291"/>
            <ac:spMk id="3" creationId="{F6175325-BAD4-2CEB-8006-7F7AF3CBD842}"/>
          </ac:spMkLst>
        </pc:spChg>
        <pc:spChg chg="mod">
          <ac:chgData name="Richard Pulman (2220260)" userId="S::2220260@student.uwtsd.ac.uk::a1f2288b-3f57-402d-9479-2f2e95f6a77d" providerId="AD" clId="Web-{D223F247-57F6-C2D1-A972-185A81895B0A}" dt="2025-03-19T17:36:21.129" v="113" actId="20577"/>
          <ac:spMkLst>
            <pc:docMk/>
            <pc:sldMk cId="657583951" sldId="291"/>
            <ac:spMk id="4" creationId="{4E5563E2-4599-2E49-32A9-DE5454183C2B}"/>
          </ac:spMkLst>
        </pc:spChg>
      </pc:sldChg>
      <pc:sldChg chg="modSp new">
        <pc:chgData name="Richard Pulman (2220260)" userId="S::2220260@student.uwtsd.ac.uk::a1f2288b-3f57-402d-9479-2f2e95f6a77d" providerId="AD" clId="Web-{D223F247-57F6-C2D1-A972-185A81895B0A}" dt="2025-03-19T17:52:24.541" v="774" actId="20577"/>
        <pc:sldMkLst>
          <pc:docMk/>
          <pc:sldMk cId="2071984799" sldId="292"/>
        </pc:sldMkLst>
        <pc:spChg chg="mod">
          <ac:chgData name="Richard Pulman (2220260)" userId="S::2220260@student.uwtsd.ac.uk::a1f2288b-3f57-402d-9479-2f2e95f6a77d" providerId="AD" clId="Web-{D223F247-57F6-C2D1-A972-185A81895B0A}" dt="2025-03-19T17:52:24.541" v="774" actId="20577"/>
          <ac:spMkLst>
            <pc:docMk/>
            <pc:sldMk cId="2071984799" sldId="292"/>
            <ac:spMk id="2" creationId="{7D152A82-6602-2EB8-F1DC-80B206F3CDD2}"/>
          </ac:spMkLst>
        </pc:spChg>
        <pc:spChg chg="mod">
          <ac:chgData name="Richard Pulman (2220260)" userId="S::2220260@student.uwtsd.ac.uk::a1f2288b-3f57-402d-9479-2f2e95f6a77d" providerId="AD" clId="Web-{D223F247-57F6-C2D1-A972-185A81895B0A}" dt="2025-03-19T17:37:21.459" v="123" actId="20577"/>
          <ac:spMkLst>
            <pc:docMk/>
            <pc:sldMk cId="2071984799" sldId="292"/>
            <ac:spMk id="3" creationId="{CB2F3E75-A3FC-6ED7-C6E5-4BE62AD5193D}"/>
          </ac:spMkLst>
        </pc:spChg>
        <pc:spChg chg="mod">
          <ac:chgData name="Richard Pulman (2220260)" userId="S::2220260@student.uwtsd.ac.uk::a1f2288b-3f57-402d-9479-2f2e95f6a77d" providerId="AD" clId="Web-{D223F247-57F6-C2D1-A972-185A81895B0A}" dt="2025-03-19T17:37:35.709" v="124" actId="20577"/>
          <ac:spMkLst>
            <pc:docMk/>
            <pc:sldMk cId="2071984799" sldId="292"/>
            <ac:spMk id="4" creationId="{4A0B3BF9-CCB3-E9B2-E8C4-319F99BDC792}"/>
          </ac:spMkLst>
        </pc:spChg>
      </pc:sldChg>
      <pc:sldChg chg="modSp new">
        <pc:chgData name="Richard Pulman (2220260)" userId="S::2220260@student.uwtsd.ac.uk::a1f2288b-3f57-402d-9479-2f2e95f6a77d" providerId="AD" clId="Web-{D223F247-57F6-C2D1-A972-185A81895B0A}" dt="2025-03-19T17:56:25.281" v="1097" actId="20577"/>
        <pc:sldMkLst>
          <pc:docMk/>
          <pc:sldMk cId="2532861627" sldId="293"/>
        </pc:sldMkLst>
        <pc:spChg chg="mod">
          <ac:chgData name="Richard Pulman (2220260)" userId="S::2220260@student.uwtsd.ac.uk::a1f2288b-3f57-402d-9479-2f2e95f6a77d" providerId="AD" clId="Web-{D223F247-57F6-C2D1-A972-185A81895B0A}" dt="2025-03-19T17:40:11.979" v="152" actId="20577"/>
          <ac:spMkLst>
            <pc:docMk/>
            <pc:sldMk cId="2532861627" sldId="293"/>
            <ac:spMk id="2" creationId="{7AEA6C58-9D86-917D-8E16-F7403BB1DF61}"/>
          </ac:spMkLst>
        </pc:spChg>
        <pc:spChg chg="mod">
          <ac:chgData name="Richard Pulman (2220260)" userId="S::2220260@student.uwtsd.ac.uk::a1f2288b-3f57-402d-9479-2f2e95f6a77d" providerId="AD" clId="Web-{D223F247-57F6-C2D1-A972-185A81895B0A}" dt="2025-03-19T17:56:08.078" v="1092" actId="14100"/>
          <ac:spMkLst>
            <pc:docMk/>
            <pc:sldMk cId="2532861627" sldId="293"/>
            <ac:spMk id="3" creationId="{BD3E2966-487D-457D-3D6B-CDE2BB22E18D}"/>
          </ac:spMkLst>
        </pc:spChg>
        <pc:spChg chg="mod">
          <ac:chgData name="Richard Pulman (2220260)" userId="S::2220260@student.uwtsd.ac.uk::a1f2288b-3f57-402d-9479-2f2e95f6a77d" providerId="AD" clId="Web-{D223F247-57F6-C2D1-A972-185A81895B0A}" dt="2025-03-19T17:56:25.281" v="1097" actId="20577"/>
          <ac:spMkLst>
            <pc:docMk/>
            <pc:sldMk cId="2532861627" sldId="293"/>
            <ac:spMk id="4" creationId="{2B99D0AC-5043-1E1B-C74E-BEE15A573F75}"/>
          </ac:spMkLst>
        </pc:spChg>
      </pc:sldChg>
      <pc:sldChg chg="modSp new">
        <pc:chgData name="Richard Pulman (2220260)" userId="S::2220260@student.uwtsd.ac.uk::a1f2288b-3f57-402d-9479-2f2e95f6a77d" providerId="AD" clId="Web-{D223F247-57F6-C2D1-A972-185A81895B0A}" dt="2025-03-19T17:59:41.473" v="1172" actId="20577"/>
        <pc:sldMkLst>
          <pc:docMk/>
          <pc:sldMk cId="1499862529" sldId="294"/>
        </pc:sldMkLst>
        <pc:spChg chg="mod">
          <ac:chgData name="Richard Pulman (2220260)" userId="S::2220260@student.uwtsd.ac.uk::a1f2288b-3f57-402d-9479-2f2e95f6a77d" providerId="AD" clId="Web-{D223F247-57F6-C2D1-A972-185A81895B0A}" dt="2025-03-19T17:56:56.532" v="1105" actId="20577"/>
          <ac:spMkLst>
            <pc:docMk/>
            <pc:sldMk cId="1499862529" sldId="294"/>
            <ac:spMk id="2" creationId="{C836FE93-35B7-67D7-902F-4737535CE537}"/>
          </ac:spMkLst>
        </pc:spChg>
        <pc:spChg chg="mod">
          <ac:chgData name="Richard Pulman (2220260)" userId="S::2220260@student.uwtsd.ac.uk::a1f2288b-3f57-402d-9479-2f2e95f6a77d" providerId="AD" clId="Web-{D223F247-57F6-C2D1-A972-185A81895B0A}" dt="2025-03-19T17:59:41.473" v="1172" actId="20577"/>
          <ac:spMkLst>
            <pc:docMk/>
            <pc:sldMk cId="1499862529" sldId="294"/>
            <ac:spMk id="3" creationId="{7211249B-58ED-5C1F-C26A-082E23893F74}"/>
          </ac:spMkLst>
        </pc:spChg>
      </pc:sldChg>
    </pc:docChg>
  </pc:docChgLst>
  <pc:docChgLst>
    <pc:chgData name="Shay Quinn (2319936)" userId="S::2319936@student.uwtsd.ac.uk::43af036c-2b79-46be-829b-4cda2689d3ca" providerId="AD" clId="Web-{EFB6D2B3-E00B-756B-91AF-000C5FDA68AB}"/>
    <pc:docChg chg="addSld modSld">
      <pc:chgData name="Shay Quinn (2319936)" userId="S::2319936@student.uwtsd.ac.uk::43af036c-2b79-46be-829b-4cda2689d3ca" providerId="AD" clId="Web-{EFB6D2B3-E00B-756B-91AF-000C5FDA68AB}" dt="2025-03-21T14:02:45.753" v="305" actId="14100"/>
      <pc:docMkLst>
        <pc:docMk/>
      </pc:docMkLst>
      <pc:sldChg chg="delSp modSp">
        <pc:chgData name="Shay Quinn (2319936)" userId="S::2319936@student.uwtsd.ac.uk::43af036c-2b79-46be-829b-4cda2689d3ca" providerId="AD" clId="Web-{EFB6D2B3-E00B-756B-91AF-000C5FDA68AB}" dt="2025-03-21T14:02:45.753" v="305" actId="14100"/>
        <pc:sldMkLst>
          <pc:docMk/>
          <pc:sldMk cId="4275054746" sldId="271"/>
        </pc:sldMkLst>
        <pc:spChg chg="mod">
          <ac:chgData name="Shay Quinn (2319936)" userId="S::2319936@student.uwtsd.ac.uk::43af036c-2b79-46be-829b-4cda2689d3ca" providerId="AD" clId="Web-{EFB6D2B3-E00B-756B-91AF-000C5FDA68AB}" dt="2025-03-21T14:02:45.753" v="305" actId="14100"/>
          <ac:spMkLst>
            <pc:docMk/>
            <pc:sldMk cId="4275054746" sldId="271"/>
            <ac:spMk id="2" creationId="{43995789-5591-4753-BE19-F6B89AE078FE}"/>
          </ac:spMkLst>
        </pc:spChg>
        <pc:spChg chg="mod">
          <ac:chgData name="Shay Quinn (2319936)" userId="S::2319936@student.uwtsd.ac.uk::43af036c-2b79-46be-829b-4cda2689d3ca" providerId="AD" clId="Web-{EFB6D2B3-E00B-756B-91AF-000C5FDA68AB}" dt="2025-03-21T14:02:28.158" v="303" actId="1076"/>
          <ac:spMkLst>
            <pc:docMk/>
            <pc:sldMk cId="4275054746" sldId="271"/>
            <ac:spMk id="3" creationId="{56BF787D-1058-C763-83FD-25EA705C44CE}"/>
          </ac:spMkLst>
        </pc:spChg>
        <pc:spChg chg="mod">
          <ac:chgData name="Shay Quinn (2319936)" userId="S::2319936@student.uwtsd.ac.uk::43af036c-2b79-46be-829b-4cda2689d3ca" providerId="AD" clId="Web-{EFB6D2B3-E00B-756B-91AF-000C5FDA68AB}" dt="2025-03-21T14:02:39.596" v="304" actId="1076"/>
          <ac:spMkLst>
            <pc:docMk/>
            <pc:sldMk cId="4275054746" sldId="271"/>
            <ac:spMk id="5" creationId="{EE272992-DA53-BC70-6861-9CD58823C3E4}"/>
          </ac:spMkLst>
        </pc:spChg>
        <pc:spChg chg="del">
          <ac:chgData name="Shay Quinn (2319936)" userId="S::2319936@student.uwtsd.ac.uk::43af036c-2b79-46be-829b-4cda2689d3ca" providerId="AD" clId="Web-{EFB6D2B3-E00B-756B-91AF-000C5FDA68AB}" dt="2025-03-21T13:03:31.121" v="0"/>
          <ac:spMkLst>
            <pc:docMk/>
            <pc:sldMk cId="4275054746" sldId="271"/>
            <ac:spMk id="15" creationId="{45A636FF-DDE5-ABBA-D40D-EB0E950C18A6}"/>
          </ac:spMkLst>
        </pc:spChg>
      </pc:sldChg>
      <pc:sldChg chg="modSp">
        <pc:chgData name="Shay Quinn (2319936)" userId="S::2319936@student.uwtsd.ac.uk::43af036c-2b79-46be-829b-4cda2689d3ca" providerId="AD" clId="Web-{EFB6D2B3-E00B-756B-91AF-000C5FDA68AB}" dt="2025-03-21T14:00:03.733" v="291" actId="20577"/>
        <pc:sldMkLst>
          <pc:docMk/>
          <pc:sldMk cId="3322857328" sldId="278"/>
        </pc:sldMkLst>
        <pc:spChg chg="mod">
          <ac:chgData name="Shay Quinn (2319936)" userId="S::2319936@student.uwtsd.ac.uk::43af036c-2b79-46be-829b-4cda2689d3ca" providerId="AD" clId="Web-{EFB6D2B3-E00B-756B-91AF-000C5FDA68AB}" dt="2025-03-21T14:00:03.733" v="291" actId="20577"/>
          <ac:spMkLst>
            <pc:docMk/>
            <pc:sldMk cId="3322857328" sldId="278"/>
            <ac:spMk id="3" creationId="{8954A03B-713D-49B4-6B9B-B3E505F05F7A}"/>
          </ac:spMkLst>
        </pc:spChg>
      </pc:sldChg>
      <pc:sldChg chg="modSp">
        <pc:chgData name="Shay Quinn (2319936)" userId="S::2319936@student.uwtsd.ac.uk::43af036c-2b79-46be-829b-4cda2689d3ca" providerId="AD" clId="Web-{EFB6D2B3-E00B-756B-91AF-000C5FDA68AB}" dt="2025-03-21T13:08:15.832" v="154" actId="20577"/>
        <pc:sldMkLst>
          <pc:docMk/>
          <pc:sldMk cId="1725658671" sldId="279"/>
        </pc:sldMkLst>
        <pc:spChg chg="mod">
          <ac:chgData name="Shay Quinn (2319936)" userId="S::2319936@student.uwtsd.ac.uk::43af036c-2b79-46be-829b-4cda2689d3ca" providerId="AD" clId="Web-{EFB6D2B3-E00B-756B-91AF-000C5FDA68AB}" dt="2025-03-21T13:08:15.832" v="154" actId="20577"/>
          <ac:spMkLst>
            <pc:docMk/>
            <pc:sldMk cId="1725658671" sldId="279"/>
            <ac:spMk id="2" creationId="{046F13F8-0CF4-0CF5-F74A-5283D10855A4}"/>
          </ac:spMkLst>
        </pc:spChg>
        <pc:spChg chg="mod">
          <ac:chgData name="Shay Quinn (2319936)" userId="S::2319936@student.uwtsd.ac.uk::43af036c-2b79-46be-829b-4cda2689d3ca" providerId="AD" clId="Web-{EFB6D2B3-E00B-756B-91AF-000C5FDA68AB}" dt="2025-03-21T13:08:00.972" v="152" actId="20577"/>
          <ac:spMkLst>
            <pc:docMk/>
            <pc:sldMk cId="1725658671" sldId="279"/>
            <ac:spMk id="8" creationId="{AE8D4D2A-1BAD-BDF6-CF23-602E1B2594EA}"/>
          </ac:spMkLst>
        </pc:spChg>
      </pc:sldChg>
      <pc:sldChg chg="delSp modSp new">
        <pc:chgData name="Shay Quinn (2319936)" userId="S::2319936@student.uwtsd.ac.uk::43af036c-2b79-46be-829b-4cda2689d3ca" providerId="AD" clId="Web-{EFB6D2B3-E00B-756B-91AF-000C5FDA68AB}" dt="2025-03-21T13:09:01.458" v="185" actId="20577"/>
        <pc:sldMkLst>
          <pc:docMk/>
          <pc:sldMk cId="43830933" sldId="299"/>
        </pc:sldMkLst>
        <pc:spChg chg="mod">
          <ac:chgData name="Shay Quinn (2319936)" userId="S::2319936@student.uwtsd.ac.uk::43af036c-2b79-46be-829b-4cda2689d3ca" providerId="AD" clId="Web-{EFB6D2B3-E00B-756B-91AF-000C5FDA68AB}" dt="2025-03-21T13:09:01.458" v="185" actId="20577"/>
          <ac:spMkLst>
            <pc:docMk/>
            <pc:sldMk cId="43830933" sldId="299"/>
            <ac:spMk id="2" creationId="{DE6D1E5D-0048-E6C8-7F56-3EDEFD6393B2}"/>
          </ac:spMkLst>
        </pc:spChg>
        <pc:spChg chg="del">
          <ac:chgData name="Shay Quinn (2319936)" userId="S::2319936@student.uwtsd.ac.uk::43af036c-2b79-46be-829b-4cda2689d3ca" providerId="AD" clId="Web-{EFB6D2B3-E00B-756B-91AF-000C5FDA68AB}" dt="2025-03-21T13:08:42.255" v="177"/>
          <ac:spMkLst>
            <pc:docMk/>
            <pc:sldMk cId="43830933" sldId="299"/>
            <ac:spMk id="3" creationId="{E888B1E9-552F-88EC-C7A7-70CF6CCB5A2C}"/>
          </ac:spMkLst>
        </pc:spChg>
        <pc:spChg chg="del">
          <ac:chgData name="Shay Quinn (2319936)" userId="S::2319936@student.uwtsd.ac.uk::43af036c-2b79-46be-829b-4cda2689d3ca" providerId="AD" clId="Web-{EFB6D2B3-E00B-756B-91AF-000C5FDA68AB}" dt="2025-03-21T13:08:43.692" v="178"/>
          <ac:spMkLst>
            <pc:docMk/>
            <pc:sldMk cId="43830933" sldId="299"/>
            <ac:spMk id="4" creationId="{6E9163CF-B820-3A3A-9ED9-4A14E723BB47}"/>
          </ac:spMkLst>
        </pc:spChg>
      </pc:sldChg>
    </pc:docChg>
  </pc:docChgLst>
  <pc:docChgLst>
    <pc:chgData name="Connor Griffiths (2216420)" userId="S::2216420@student.uwtsd.ac.uk::a3a2da4a-5a38-4943-a3f4-550ad5fff9c3" providerId="AD" clId="Web-{47EB964B-6866-48E2-B62E-98A6D6EA9AA0}"/>
    <pc:docChg chg="modSld">
      <pc:chgData name="Connor Griffiths (2216420)" userId="S::2216420@student.uwtsd.ac.uk::a3a2da4a-5a38-4943-a3f4-550ad5fff9c3" providerId="AD" clId="Web-{47EB964B-6866-48E2-B62E-98A6D6EA9AA0}" dt="2025-03-21T14:17:48.054" v="23" actId="20577"/>
      <pc:docMkLst>
        <pc:docMk/>
      </pc:docMkLst>
      <pc:sldChg chg="modSp">
        <pc:chgData name="Connor Griffiths (2216420)" userId="S::2216420@student.uwtsd.ac.uk::a3a2da4a-5a38-4943-a3f4-550ad5fff9c3" providerId="AD" clId="Web-{47EB964B-6866-48E2-B62E-98A6D6EA9AA0}" dt="2025-03-21T14:17:48.054" v="23" actId="20577"/>
        <pc:sldMkLst>
          <pc:docMk/>
          <pc:sldMk cId="2581621074" sldId="284"/>
        </pc:sldMkLst>
        <pc:spChg chg="mod">
          <ac:chgData name="Connor Griffiths (2216420)" userId="S::2216420@student.uwtsd.ac.uk::a3a2da4a-5a38-4943-a3f4-550ad5fff9c3" providerId="AD" clId="Web-{47EB964B-6866-48E2-B62E-98A6D6EA9AA0}" dt="2025-03-21T14:17:48.054" v="23" actId="20577"/>
          <ac:spMkLst>
            <pc:docMk/>
            <pc:sldMk cId="2581621074" sldId="284"/>
            <ac:spMk id="3" creationId="{E8AB0D7A-B20B-D971-7FE5-0DE256824F5A}"/>
          </ac:spMkLst>
        </pc:spChg>
      </pc:sldChg>
    </pc:docChg>
  </pc:docChgLst>
  <pc:docChgLst>
    <pc:chgData name="Joseph Garnish (2221724)" userId="S::2221724@student.uwtsd.ac.uk::d1f2a1f3-958c-464e-8055-b666f3798399" providerId="AD" clId="Web-{A78BC0D7-8890-5946-5CCF-F231692394AA}"/>
    <pc:docChg chg="modSld">
      <pc:chgData name="Joseph Garnish (2221724)" userId="S::2221724@student.uwtsd.ac.uk::d1f2a1f3-958c-464e-8055-b666f3798399" providerId="AD" clId="Web-{A78BC0D7-8890-5946-5CCF-F231692394AA}" dt="2025-03-20T08:13:48.549" v="2" actId="20577"/>
      <pc:docMkLst>
        <pc:docMk/>
      </pc:docMkLst>
      <pc:sldChg chg="modSp">
        <pc:chgData name="Joseph Garnish (2221724)" userId="S::2221724@student.uwtsd.ac.uk::d1f2a1f3-958c-464e-8055-b666f3798399" providerId="AD" clId="Web-{A78BC0D7-8890-5946-5CCF-F231692394AA}" dt="2025-03-20T08:13:48.549" v="2" actId="20577"/>
        <pc:sldMkLst>
          <pc:docMk/>
          <pc:sldMk cId="2071984799" sldId="292"/>
        </pc:sldMkLst>
        <pc:spChg chg="mod">
          <ac:chgData name="Joseph Garnish (2221724)" userId="S::2221724@student.uwtsd.ac.uk::d1f2a1f3-958c-464e-8055-b666f3798399" providerId="AD" clId="Web-{A78BC0D7-8890-5946-5CCF-F231692394AA}" dt="2025-03-20T08:13:48.549" v="2" actId="20577"/>
          <ac:spMkLst>
            <pc:docMk/>
            <pc:sldMk cId="2071984799" sldId="292"/>
            <ac:spMk id="3" creationId="{CB2F3E75-A3FC-6ED7-C6E5-4BE62AD5193D}"/>
          </ac:spMkLst>
        </pc:spChg>
      </pc:sldChg>
    </pc:docChg>
  </pc:docChgLst>
  <pc:docChgLst>
    <pc:chgData name="Benjamin Galdo-Hare (2221722)" userId="S::2221722@student.uwtsd.ac.uk::354ba250-15aa-4d29-af1e-4832a81449fc" providerId="AD" clId="Web-{D93BF541-A363-DBDA-A894-77CB15A0423F}"/>
    <pc:docChg chg="addSld delSld modSld">
      <pc:chgData name="Benjamin Galdo-Hare (2221722)" userId="S::2221722@student.uwtsd.ac.uk::354ba250-15aa-4d29-af1e-4832a81449fc" providerId="AD" clId="Web-{D93BF541-A363-DBDA-A894-77CB15A0423F}" dt="2025-03-14T16:13:04.023" v="726" actId="20577"/>
      <pc:docMkLst>
        <pc:docMk/>
      </pc:docMkLst>
      <pc:sldChg chg="modSp del">
        <pc:chgData name="Benjamin Galdo-Hare (2221722)" userId="S::2221722@student.uwtsd.ac.uk::354ba250-15aa-4d29-af1e-4832a81449fc" providerId="AD" clId="Web-{D93BF541-A363-DBDA-A894-77CB15A0423F}" dt="2025-03-14T15:36:15.612" v="224"/>
        <pc:sldMkLst>
          <pc:docMk/>
          <pc:sldMk cId="874289482" sldId="257"/>
        </pc:sldMkLst>
      </pc:sldChg>
      <pc:sldChg chg="addSp delSp modSp mod setBg">
        <pc:chgData name="Benjamin Galdo-Hare (2221722)" userId="S::2221722@student.uwtsd.ac.uk::354ba250-15aa-4d29-af1e-4832a81449fc" providerId="AD" clId="Web-{D93BF541-A363-DBDA-A894-77CB15A0423F}" dt="2025-03-14T16:05:24.743" v="514"/>
        <pc:sldMkLst>
          <pc:docMk/>
          <pc:sldMk cId="3689170414" sldId="280"/>
        </pc:sldMkLst>
        <pc:spChg chg="mod">
          <ac:chgData name="Benjamin Galdo-Hare (2221722)" userId="S::2221722@student.uwtsd.ac.uk::354ba250-15aa-4d29-af1e-4832a81449fc" providerId="AD" clId="Web-{D93BF541-A363-DBDA-A894-77CB15A0423F}" dt="2025-03-14T16:05:24.743" v="514"/>
          <ac:spMkLst>
            <pc:docMk/>
            <pc:sldMk cId="3689170414" sldId="280"/>
            <ac:spMk id="2" creationId="{0E4A64B8-8348-CBE9-0603-474132B50401}"/>
          </ac:spMkLst>
        </pc:spChg>
        <pc:spChg chg="mod ord">
          <ac:chgData name="Benjamin Galdo-Hare (2221722)" userId="S::2221722@student.uwtsd.ac.uk::354ba250-15aa-4d29-af1e-4832a81449fc" providerId="AD" clId="Web-{D93BF541-A363-DBDA-A894-77CB15A0423F}" dt="2025-03-14T16:05:24.743" v="514"/>
          <ac:spMkLst>
            <pc:docMk/>
            <pc:sldMk cId="3689170414" sldId="280"/>
            <ac:spMk id="3" creationId="{F5296231-86C0-2A09-DBE2-B7B0D52DE8EB}"/>
          </ac:spMkLst>
        </pc:spChg>
        <pc:spChg chg="add del">
          <ac:chgData name="Benjamin Galdo-Hare (2221722)" userId="S::2221722@student.uwtsd.ac.uk::354ba250-15aa-4d29-af1e-4832a81449fc" providerId="AD" clId="Web-{D93BF541-A363-DBDA-A894-77CB15A0423F}" dt="2025-03-14T16:05:24.743" v="514"/>
          <ac:spMkLst>
            <pc:docMk/>
            <pc:sldMk cId="3689170414" sldId="280"/>
            <ac:spMk id="19" creationId="{879398A9-0D0D-4901-BDDF-B3D93CECA7B9}"/>
          </ac:spMkLst>
        </pc:spChg>
        <pc:spChg chg="add del">
          <ac:chgData name="Benjamin Galdo-Hare (2221722)" userId="S::2221722@student.uwtsd.ac.uk::354ba250-15aa-4d29-af1e-4832a81449fc" providerId="AD" clId="Web-{D93BF541-A363-DBDA-A894-77CB15A0423F}" dt="2025-03-14T16:05:24.743" v="514"/>
          <ac:spMkLst>
            <pc:docMk/>
            <pc:sldMk cId="3689170414" sldId="280"/>
            <ac:spMk id="21" creationId="{011FEC3B-E514-4E21-B2CB-7903A73569E2}"/>
          </ac:spMkLst>
        </pc:spChg>
        <pc:picChg chg="add del">
          <ac:chgData name="Benjamin Galdo-Hare (2221722)" userId="S::2221722@student.uwtsd.ac.uk::354ba250-15aa-4d29-af1e-4832a81449fc" providerId="AD" clId="Web-{D93BF541-A363-DBDA-A894-77CB15A0423F}" dt="2025-03-14T16:05:24.743" v="514"/>
          <ac:picMkLst>
            <pc:docMk/>
            <pc:sldMk cId="3689170414" sldId="280"/>
            <ac:picMk id="16" creationId="{D2FAC702-28F4-1024-86DA-9CB3E8AA50C5}"/>
          </ac:picMkLst>
        </pc:picChg>
      </pc:sldChg>
      <pc:sldChg chg="addSp delSp modSp mod setBg">
        <pc:chgData name="Benjamin Galdo-Hare (2221722)" userId="S::2221722@student.uwtsd.ac.uk::354ba250-15aa-4d29-af1e-4832a81449fc" providerId="AD" clId="Web-{D93BF541-A363-DBDA-A894-77CB15A0423F}" dt="2025-03-14T16:07:24.450" v="567" actId="20577"/>
        <pc:sldMkLst>
          <pc:docMk/>
          <pc:sldMk cId="2893632029" sldId="282"/>
        </pc:sldMkLst>
        <pc:spChg chg="mod">
          <ac:chgData name="Benjamin Galdo-Hare (2221722)" userId="S::2221722@student.uwtsd.ac.uk::354ba250-15aa-4d29-af1e-4832a81449fc" providerId="AD" clId="Web-{D93BF541-A363-DBDA-A894-77CB15A0423F}" dt="2025-03-14T16:05:36.103" v="519" actId="20577"/>
          <ac:spMkLst>
            <pc:docMk/>
            <pc:sldMk cId="2893632029" sldId="282"/>
            <ac:spMk id="2" creationId="{869F68FB-0BE0-EC77-4F33-D52F9427477E}"/>
          </ac:spMkLst>
        </pc:spChg>
        <pc:spChg chg="mod">
          <ac:chgData name="Benjamin Galdo-Hare (2221722)" userId="S::2221722@student.uwtsd.ac.uk::354ba250-15aa-4d29-af1e-4832a81449fc" providerId="AD" clId="Web-{D93BF541-A363-DBDA-A894-77CB15A0423F}" dt="2025-03-14T16:07:24.450" v="567" actId="20577"/>
          <ac:spMkLst>
            <pc:docMk/>
            <pc:sldMk cId="2893632029" sldId="282"/>
            <ac:spMk id="3" creationId="{26A34973-9CA2-F302-82C6-2F2B80F20624}"/>
          </ac:spMkLst>
        </pc:spChg>
        <pc:spChg chg="add del">
          <ac:chgData name="Benjamin Galdo-Hare (2221722)" userId="S::2221722@student.uwtsd.ac.uk::354ba250-15aa-4d29-af1e-4832a81449fc" providerId="AD" clId="Web-{D93BF541-A363-DBDA-A894-77CB15A0423F}" dt="2025-03-14T16:05:11.243" v="512"/>
          <ac:spMkLst>
            <pc:docMk/>
            <pc:sldMk cId="2893632029" sldId="282"/>
            <ac:spMk id="9" creationId="{1660E788-AFA9-4A1B-9991-6AA74632A15B}"/>
          </ac:spMkLst>
        </pc:spChg>
        <pc:spChg chg="add del">
          <ac:chgData name="Benjamin Galdo-Hare (2221722)" userId="S::2221722@student.uwtsd.ac.uk::354ba250-15aa-4d29-af1e-4832a81449fc" providerId="AD" clId="Web-{D93BF541-A363-DBDA-A894-77CB15A0423F}" dt="2025-03-14T16:05:11.243" v="512"/>
          <ac:spMkLst>
            <pc:docMk/>
            <pc:sldMk cId="2893632029" sldId="282"/>
            <ac:spMk id="11" creationId="{867D4867-5BA7-4462-B2F6-A23F4A622AA7}"/>
          </ac:spMkLst>
        </pc:spChg>
        <pc:picChg chg="mod ord">
          <ac:chgData name="Benjamin Galdo-Hare (2221722)" userId="S::2221722@student.uwtsd.ac.uk::354ba250-15aa-4d29-af1e-4832a81449fc" providerId="AD" clId="Web-{D93BF541-A363-DBDA-A894-77CB15A0423F}" dt="2025-03-14T16:05:11.243" v="512"/>
          <ac:picMkLst>
            <pc:docMk/>
            <pc:sldMk cId="2893632029" sldId="282"/>
            <ac:picMk id="4" creationId="{9D217A46-F778-4631-88CA-82A07F21C578}"/>
          </ac:picMkLst>
        </pc:picChg>
        <pc:picChg chg="add mod">
          <ac:chgData name="Benjamin Galdo-Hare (2221722)" userId="S::2221722@student.uwtsd.ac.uk::354ba250-15aa-4d29-af1e-4832a81449fc" providerId="AD" clId="Web-{D93BF541-A363-DBDA-A894-77CB15A0423F}" dt="2025-03-14T16:05:11.243" v="512"/>
          <ac:picMkLst>
            <pc:docMk/>
            <pc:sldMk cId="2893632029" sldId="282"/>
            <ac:picMk id="5" creationId="{144CF2B6-8689-41E4-62D7-936361AD58AE}"/>
          </ac:picMkLst>
        </pc:picChg>
      </pc:sldChg>
      <pc:sldChg chg="addSp delSp modSp new mod setBg">
        <pc:chgData name="Benjamin Galdo-Hare (2221722)" userId="S::2221722@student.uwtsd.ac.uk::354ba250-15aa-4d29-af1e-4832a81449fc" providerId="AD" clId="Web-{D93BF541-A363-DBDA-A894-77CB15A0423F}" dt="2025-03-14T15:37:47.864" v="260" actId="20577"/>
        <pc:sldMkLst>
          <pc:docMk/>
          <pc:sldMk cId="3551659091" sldId="283"/>
        </pc:sldMkLst>
        <pc:spChg chg="mod">
          <ac:chgData name="Benjamin Galdo-Hare (2221722)" userId="S::2221722@student.uwtsd.ac.uk::354ba250-15aa-4d29-af1e-4832a81449fc" providerId="AD" clId="Web-{D93BF541-A363-DBDA-A894-77CB15A0423F}" dt="2025-03-14T15:37:34.442" v="238"/>
          <ac:spMkLst>
            <pc:docMk/>
            <pc:sldMk cId="3551659091" sldId="283"/>
            <ac:spMk id="2" creationId="{67914E82-0B06-31A0-10D9-2ADC63F2B857}"/>
          </ac:spMkLst>
        </pc:spChg>
        <pc:spChg chg="add">
          <ac:chgData name="Benjamin Galdo-Hare (2221722)" userId="S::2221722@student.uwtsd.ac.uk::354ba250-15aa-4d29-af1e-4832a81449fc" providerId="AD" clId="Web-{D93BF541-A363-DBDA-A894-77CB15A0423F}" dt="2025-03-14T15:37:34.442" v="238"/>
          <ac:spMkLst>
            <pc:docMk/>
            <pc:sldMk cId="3551659091" sldId="283"/>
            <ac:spMk id="19" creationId="{2AEFFFF2-9EB4-4B6C-B9F8-2BA3EF89A21C}"/>
          </ac:spMkLst>
        </pc:spChg>
        <pc:spChg chg="add">
          <ac:chgData name="Benjamin Galdo-Hare (2221722)" userId="S::2221722@student.uwtsd.ac.uk::354ba250-15aa-4d29-af1e-4832a81449fc" providerId="AD" clId="Web-{D93BF541-A363-DBDA-A894-77CB15A0423F}" dt="2025-03-14T15:37:34.442" v="238"/>
          <ac:spMkLst>
            <pc:docMk/>
            <pc:sldMk cId="3551659091" sldId="283"/>
            <ac:spMk id="20" creationId="{0D65299F-028F-4AFC-B46A-8DB33E20FE4A}"/>
          </ac:spMkLst>
        </pc:spChg>
        <pc:spChg chg="add">
          <ac:chgData name="Benjamin Galdo-Hare (2221722)" userId="S::2221722@student.uwtsd.ac.uk::354ba250-15aa-4d29-af1e-4832a81449fc" providerId="AD" clId="Web-{D93BF541-A363-DBDA-A894-77CB15A0423F}" dt="2025-03-14T15:37:34.442" v="238"/>
          <ac:spMkLst>
            <pc:docMk/>
            <pc:sldMk cId="3551659091" sldId="283"/>
            <ac:spMk id="21" creationId="{BAC87F6E-526A-49B5-995D-42DB656594C9}"/>
          </ac:spMkLst>
        </pc:spChg>
        <pc:spChg chg="add mod">
          <ac:chgData name="Benjamin Galdo-Hare (2221722)" userId="S::2221722@student.uwtsd.ac.uk::354ba250-15aa-4d29-af1e-4832a81449fc" providerId="AD" clId="Web-{D93BF541-A363-DBDA-A894-77CB15A0423F}" dt="2025-03-14T15:37:47.864" v="260" actId="20577"/>
          <ac:spMkLst>
            <pc:docMk/>
            <pc:sldMk cId="3551659091" sldId="283"/>
            <ac:spMk id="22" creationId="{6D1724F8-A768-8E00-C5E0-A36898972963}"/>
          </ac:spMkLst>
        </pc:spChg>
      </pc:sldChg>
      <pc:sldChg chg="modSp new">
        <pc:chgData name="Benjamin Galdo-Hare (2221722)" userId="S::2221722@student.uwtsd.ac.uk::354ba250-15aa-4d29-af1e-4832a81449fc" providerId="AD" clId="Web-{D93BF541-A363-DBDA-A894-77CB15A0423F}" dt="2025-03-14T16:13:04.023" v="726" actId="20577"/>
        <pc:sldMkLst>
          <pc:docMk/>
          <pc:sldMk cId="2581621074" sldId="284"/>
        </pc:sldMkLst>
        <pc:spChg chg="mod">
          <ac:chgData name="Benjamin Galdo-Hare (2221722)" userId="S::2221722@student.uwtsd.ac.uk::354ba250-15aa-4d29-af1e-4832a81449fc" providerId="AD" clId="Web-{D93BF541-A363-DBDA-A894-77CB15A0423F}" dt="2025-03-14T16:08:00.935" v="581" actId="20577"/>
          <ac:spMkLst>
            <pc:docMk/>
            <pc:sldMk cId="2581621074" sldId="284"/>
            <ac:spMk id="2" creationId="{E415A55E-204D-4F2F-BA0A-8914B98308F4}"/>
          </ac:spMkLst>
        </pc:spChg>
        <pc:spChg chg="mod">
          <ac:chgData name="Benjamin Galdo-Hare (2221722)" userId="S::2221722@student.uwtsd.ac.uk::354ba250-15aa-4d29-af1e-4832a81449fc" providerId="AD" clId="Web-{D93BF541-A363-DBDA-A894-77CB15A0423F}" dt="2025-03-14T16:13:04.023" v="726" actId="20577"/>
          <ac:spMkLst>
            <pc:docMk/>
            <pc:sldMk cId="2581621074" sldId="284"/>
            <ac:spMk id="3" creationId="{E8AB0D7A-B20B-D971-7FE5-0DE256824F5A}"/>
          </ac:spMkLst>
        </pc:spChg>
      </pc:sldChg>
    </pc:docChg>
  </pc:docChgLst>
  <pc:docChgLst>
    <pc:chgData name="Shay Quinn (2319936)" userId="S::2319936@student.uwtsd.ac.uk::43af036c-2b79-46be-829b-4cda2689d3ca" providerId="AD" clId="Web-{5FEE2D9C-2733-89AA-FD64-D4750E7058A8}"/>
    <pc:docChg chg="modSld">
      <pc:chgData name="Shay Quinn (2319936)" userId="S::2319936@student.uwtsd.ac.uk::43af036c-2b79-46be-829b-4cda2689d3ca" providerId="AD" clId="Web-{5FEE2D9C-2733-89AA-FD64-D4750E7058A8}" dt="2025-03-14T15:36:54.128" v="297" actId="14100"/>
      <pc:docMkLst>
        <pc:docMk/>
      </pc:docMkLst>
      <pc:sldChg chg="addSp delSp modSp">
        <pc:chgData name="Shay Quinn (2319936)" userId="S::2319936@student.uwtsd.ac.uk::43af036c-2b79-46be-829b-4cda2689d3ca" providerId="AD" clId="Web-{5FEE2D9C-2733-89AA-FD64-D4750E7058A8}" dt="2025-03-14T15:36:54.128" v="297" actId="14100"/>
        <pc:sldMkLst>
          <pc:docMk/>
          <pc:sldMk cId="4275054746" sldId="271"/>
        </pc:sldMkLst>
        <pc:spChg chg="add mod">
          <ac:chgData name="Shay Quinn (2319936)" userId="S::2319936@student.uwtsd.ac.uk::43af036c-2b79-46be-829b-4cda2689d3ca" providerId="AD" clId="Web-{5FEE2D9C-2733-89AA-FD64-D4750E7058A8}" dt="2025-03-14T15:36:39.971" v="291" actId="20577"/>
          <ac:spMkLst>
            <pc:docMk/>
            <pc:sldMk cId="4275054746" sldId="271"/>
            <ac:spMk id="4" creationId="{780E4DA0-A969-F89A-1A63-F962C42E0DD9}"/>
          </ac:spMkLst>
        </pc:spChg>
        <pc:spChg chg="mod">
          <ac:chgData name="Shay Quinn (2319936)" userId="S::2319936@student.uwtsd.ac.uk::43af036c-2b79-46be-829b-4cda2689d3ca" providerId="AD" clId="Web-{5FEE2D9C-2733-89AA-FD64-D4750E7058A8}" dt="2025-03-14T15:36:54.128" v="297" actId="14100"/>
          <ac:spMkLst>
            <pc:docMk/>
            <pc:sldMk cId="4275054746" sldId="271"/>
            <ac:spMk id="7" creationId="{6644A9F4-6257-416C-BD88-7CE23BA8C55D}"/>
          </ac:spMkLst>
        </pc:spChg>
      </pc:sldChg>
      <pc:sldChg chg="modSp">
        <pc:chgData name="Shay Quinn (2319936)" userId="S::2319936@student.uwtsd.ac.uk::43af036c-2b79-46be-829b-4cda2689d3ca" providerId="AD" clId="Web-{5FEE2D9C-2733-89AA-FD64-D4750E7058A8}" dt="2025-03-14T15:33:15.356" v="272" actId="20577"/>
        <pc:sldMkLst>
          <pc:docMk/>
          <pc:sldMk cId="3322857328" sldId="278"/>
        </pc:sldMkLst>
        <pc:spChg chg="mod">
          <ac:chgData name="Shay Quinn (2319936)" userId="S::2319936@student.uwtsd.ac.uk::43af036c-2b79-46be-829b-4cda2689d3ca" providerId="AD" clId="Web-{5FEE2D9C-2733-89AA-FD64-D4750E7058A8}" dt="2025-03-14T15:33:15.356" v="272" actId="20577"/>
          <ac:spMkLst>
            <pc:docMk/>
            <pc:sldMk cId="3322857328" sldId="278"/>
            <ac:spMk id="4" creationId="{43326B07-6FC2-24D0-51BA-E0315BD03285}"/>
          </ac:spMkLst>
        </pc:spChg>
      </pc:sldChg>
    </pc:docChg>
  </pc:docChgLst>
  <pc:docChgLst>
    <pc:chgData name="Benjamin Galdo-Hare (2221722)" userId="S::2221722@student.uwtsd.ac.uk::354ba250-15aa-4d29-af1e-4832a81449fc" providerId="AD" clId="Web-{86181383-EECA-1635-C973-F141B2FF2938}"/>
    <pc:docChg chg="addSld modSld">
      <pc:chgData name="Benjamin Galdo-Hare (2221722)" userId="S::2221722@student.uwtsd.ac.uk::354ba250-15aa-4d29-af1e-4832a81449fc" providerId="AD" clId="Web-{86181383-EECA-1635-C973-F141B2FF2938}" dt="2025-03-19T20:48:40.623" v="38" actId="20577"/>
      <pc:docMkLst>
        <pc:docMk/>
      </pc:docMkLst>
      <pc:sldChg chg="modSp">
        <pc:chgData name="Benjamin Galdo-Hare (2221722)" userId="S::2221722@student.uwtsd.ac.uk::354ba250-15aa-4d29-af1e-4832a81449fc" providerId="AD" clId="Web-{86181383-EECA-1635-C973-F141B2FF2938}" dt="2025-03-19T20:47:46.527" v="33" actId="20577"/>
        <pc:sldMkLst>
          <pc:docMk/>
          <pc:sldMk cId="302363480" sldId="288"/>
        </pc:sldMkLst>
        <pc:spChg chg="mod">
          <ac:chgData name="Benjamin Galdo-Hare (2221722)" userId="S::2221722@student.uwtsd.ac.uk::354ba250-15aa-4d29-af1e-4832a81449fc" providerId="AD" clId="Web-{86181383-EECA-1635-C973-F141B2FF2938}" dt="2025-03-19T20:47:46.527" v="33" actId="20577"/>
          <ac:spMkLst>
            <pc:docMk/>
            <pc:sldMk cId="302363480" sldId="288"/>
            <ac:spMk id="3" creationId="{F3C77340-75DC-9D42-DE02-5800F724F80B}"/>
          </ac:spMkLst>
        </pc:spChg>
      </pc:sldChg>
      <pc:sldChg chg="modSp">
        <pc:chgData name="Benjamin Galdo-Hare (2221722)" userId="S::2221722@student.uwtsd.ac.uk::354ba250-15aa-4d29-af1e-4832a81449fc" providerId="AD" clId="Web-{86181383-EECA-1635-C973-F141B2FF2938}" dt="2025-03-19T20:48:40.623" v="38" actId="20577"/>
        <pc:sldMkLst>
          <pc:docMk/>
          <pc:sldMk cId="2071984799" sldId="292"/>
        </pc:sldMkLst>
        <pc:spChg chg="mod">
          <ac:chgData name="Benjamin Galdo-Hare (2221722)" userId="S::2221722@student.uwtsd.ac.uk::354ba250-15aa-4d29-af1e-4832a81449fc" providerId="AD" clId="Web-{86181383-EECA-1635-C973-F141B2FF2938}" dt="2025-03-19T20:48:40.623" v="38" actId="20577"/>
          <ac:spMkLst>
            <pc:docMk/>
            <pc:sldMk cId="2071984799" sldId="292"/>
            <ac:spMk id="2" creationId="{7D152A82-6602-2EB8-F1DC-80B206F3CDD2}"/>
          </ac:spMkLst>
        </pc:spChg>
      </pc:sldChg>
      <pc:sldChg chg="modSp">
        <pc:chgData name="Benjamin Galdo-Hare (2221722)" userId="S::2221722@student.uwtsd.ac.uk::354ba250-15aa-4d29-af1e-4832a81449fc" providerId="AD" clId="Web-{86181383-EECA-1635-C973-F141B2FF2938}" dt="2025-03-19T20:48:31.497" v="37" actId="20577"/>
        <pc:sldMkLst>
          <pc:docMk/>
          <pc:sldMk cId="2532861627" sldId="293"/>
        </pc:sldMkLst>
        <pc:spChg chg="mod">
          <ac:chgData name="Benjamin Galdo-Hare (2221722)" userId="S::2221722@student.uwtsd.ac.uk::354ba250-15aa-4d29-af1e-4832a81449fc" providerId="AD" clId="Web-{86181383-EECA-1635-C973-F141B2FF2938}" dt="2025-03-19T20:48:31.497" v="37" actId="20577"/>
          <ac:spMkLst>
            <pc:docMk/>
            <pc:sldMk cId="2532861627" sldId="293"/>
            <ac:spMk id="2" creationId="{7AEA6C58-9D86-917D-8E16-F7403BB1DF61}"/>
          </ac:spMkLst>
        </pc:spChg>
      </pc:sldChg>
      <pc:sldChg chg="delSp modSp new">
        <pc:chgData name="Benjamin Galdo-Hare (2221722)" userId="S::2221722@student.uwtsd.ac.uk::354ba250-15aa-4d29-af1e-4832a81449fc" providerId="AD" clId="Web-{86181383-EECA-1635-C973-F141B2FF2938}" dt="2025-03-19T20:46:14.242" v="12" actId="20577"/>
        <pc:sldMkLst>
          <pc:docMk/>
          <pc:sldMk cId="878623975" sldId="295"/>
        </pc:sldMkLst>
        <pc:spChg chg="mod">
          <ac:chgData name="Benjamin Galdo-Hare (2221722)" userId="S::2221722@student.uwtsd.ac.uk::354ba250-15aa-4d29-af1e-4832a81449fc" providerId="AD" clId="Web-{86181383-EECA-1635-C973-F141B2FF2938}" dt="2025-03-19T20:43:50.284" v="8" actId="20577"/>
          <ac:spMkLst>
            <pc:docMk/>
            <pc:sldMk cId="878623975" sldId="295"/>
            <ac:spMk id="2" creationId="{F0E88E44-0639-8627-40F8-021C92C37EE2}"/>
          </ac:spMkLst>
        </pc:spChg>
        <pc:spChg chg="mod">
          <ac:chgData name="Benjamin Galdo-Hare (2221722)" userId="S::2221722@student.uwtsd.ac.uk::354ba250-15aa-4d29-af1e-4832a81449fc" providerId="AD" clId="Web-{86181383-EECA-1635-C973-F141B2FF2938}" dt="2025-03-19T20:46:14.242" v="12" actId="20577"/>
          <ac:spMkLst>
            <pc:docMk/>
            <pc:sldMk cId="878623975" sldId="295"/>
            <ac:spMk id="3" creationId="{EC2324B0-FE05-A6DA-5215-CEB5EF881C46}"/>
          </ac:spMkLst>
        </pc:spChg>
        <pc:spChg chg="del">
          <ac:chgData name="Benjamin Galdo-Hare (2221722)" userId="S::2221722@student.uwtsd.ac.uk::354ba250-15aa-4d29-af1e-4832a81449fc" providerId="AD" clId="Web-{86181383-EECA-1635-C973-F141B2FF2938}" dt="2025-03-19T20:44:02.409" v="9"/>
          <ac:spMkLst>
            <pc:docMk/>
            <pc:sldMk cId="878623975" sldId="295"/>
            <ac:spMk id="4" creationId="{D6BC0065-3924-7790-53A5-C19EC1CA07B6}"/>
          </ac:spMkLst>
        </pc:spChg>
      </pc:sldChg>
    </pc:docChg>
  </pc:docChgLst>
  <pc:docChgLst>
    <pc:chgData name="Ben GALDO-HARE" userId="c3e2a797-73f2-4409-8c31-1adc71361722" providerId="ADAL" clId="{66B4E1F4-9F01-47CB-9410-67CBA1CA9A78}"/>
    <pc:docChg chg="addSld modSld">
      <pc:chgData name="Ben GALDO-HARE" userId="c3e2a797-73f2-4409-8c31-1adc71361722" providerId="ADAL" clId="{66B4E1F4-9F01-47CB-9410-67CBA1CA9A78}" dt="2025-03-19T08:46:34.432" v="304" actId="14100"/>
      <pc:docMkLst>
        <pc:docMk/>
      </pc:docMkLst>
      <pc:sldChg chg="modSp mod">
        <pc:chgData name="Ben GALDO-HARE" userId="c3e2a797-73f2-4409-8c31-1adc71361722" providerId="ADAL" clId="{66B4E1F4-9F01-47CB-9410-67CBA1CA9A78}" dt="2025-03-19T08:44:05.990" v="44" actId="20577"/>
        <pc:sldMkLst>
          <pc:docMk/>
          <pc:sldMk cId="2893632029" sldId="282"/>
        </pc:sldMkLst>
        <pc:spChg chg="mod">
          <ac:chgData name="Ben GALDO-HARE" userId="c3e2a797-73f2-4409-8c31-1adc71361722" providerId="ADAL" clId="{66B4E1F4-9F01-47CB-9410-67CBA1CA9A78}" dt="2025-03-19T08:44:05.990" v="44" actId="20577"/>
          <ac:spMkLst>
            <pc:docMk/>
            <pc:sldMk cId="2893632029" sldId="282"/>
            <ac:spMk id="3" creationId="{26A34973-9CA2-F302-82C6-2F2B80F20624}"/>
          </ac:spMkLst>
        </pc:spChg>
      </pc:sldChg>
      <pc:sldChg chg="addSp modSp new mod">
        <pc:chgData name="Ben GALDO-HARE" userId="c3e2a797-73f2-4409-8c31-1adc71361722" providerId="ADAL" clId="{66B4E1F4-9F01-47CB-9410-67CBA1CA9A78}" dt="2025-03-19T08:46:34.432" v="304" actId="14100"/>
        <pc:sldMkLst>
          <pc:docMk/>
          <pc:sldMk cId="302363480" sldId="288"/>
        </pc:sldMkLst>
        <pc:spChg chg="mod">
          <ac:chgData name="Ben GALDO-HARE" userId="c3e2a797-73f2-4409-8c31-1adc71361722" providerId="ADAL" clId="{66B4E1F4-9F01-47CB-9410-67CBA1CA9A78}" dt="2025-03-19T08:44:15.367" v="68" actId="20577"/>
          <ac:spMkLst>
            <pc:docMk/>
            <pc:sldMk cId="302363480" sldId="288"/>
            <ac:spMk id="2" creationId="{5EF4F7A4-BA33-6F02-B2CC-A45AB459FA69}"/>
          </ac:spMkLst>
        </pc:spChg>
        <pc:spChg chg="mod">
          <ac:chgData name="Ben GALDO-HARE" userId="c3e2a797-73f2-4409-8c31-1adc71361722" providerId="ADAL" clId="{66B4E1F4-9F01-47CB-9410-67CBA1CA9A78}" dt="2025-03-19T08:46:31.803" v="302" actId="1076"/>
          <ac:spMkLst>
            <pc:docMk/>
            <pc:sldMk cId="302363480" sldId="288"/>
            <ac:spMk id="3" creationId="{F3C77340-75DC-9D42-DE02-5800F724F80B}"/>
          </ac:spMkLst>
        </pc:spChg>
        <pc:picChg chg="add mod">
          <ac:chgData name="Ben GALDO-HARE" userId="c3e2a797-73f2-4409-8c31-1adc71361722" providerId="ADAL" clId="{66B4E1F4-9F01-47CB-9410-67CBA1CA9A78}" dt="2025-03-19T08:46:34.432" v="304" actId="14100"/>
          <ac:picMkLst>
            <pc:docMk/>
            <pc:sldMk cId="302363480" sldId="288"/>
            <ac:picMk id="5" creationId="{A7D4D9FB-9566-20DE-454F-853507D8C332}"/>
          </ac:picMkLst>
        </pc:picChg>
      </pc:sldChg>
    </pc:docChg>
  </pc:docChgLst>
  <pc:docChgLst>
    <pc:chgData name="Connor Griffiths (2216420)" userId="S::2216420@student.uwtsd.ac.uk::a3a2da4a-5a38-4943-a3f4-550ad5fff9c3" providerId="AD" clId="Web-{766FC66D-A66B-494B-8FE9-7CCBFC487A20}"/>
    <pc:docChg chg="modSld">
      <pc:chgData name="Connor Griffiths (2216420)" userId="S::2216420@student.uwtsd.ac.uk::a3a2da4a-5a38-4943-a3f4-550ad5fff9c3" providerId="AD" clId="Web-{766FC66D-A66B-494B-8FE9-7CCBFC487A20}" dt="2025-03-21T10:36:13.763" v="75" actId="20577"/>
      <pc:docMkLst>
        <pc:docMk/>
      </pc:docMkLst>
      <pc:sldChg chg="modSp">
        <pc:chgData name="Connor Griffiths (2216420)" userId="S::2216420@student.uwtsd.ac.uk::a3a2da4a-5a38-4943-a3f4-550ad5fff9c3" providerId="AD" clId="Web-{766FC66D-A66B-494B-8FE9-7CCBFC487A20}" dt="2025-03-21T10:35:31.667" v="43" actId="20577"/>
        <pc:sldMkLst>
          <pc:docMk/>
          <pc:sldMk cId="3124357575" sldId="281"/>
        </pc:sldMkLst>
        <pc:spChg chg="mod">
          <ac:chgData name="Connor Griffiths (2216420)" userId="S::2216420@student.uwtsd.ac.uk::a3a2da4a-5a38-4943-a3f4-550ad5fff9c3" providerId="AD" clId="Web-{766FC66D-A66B-494B-8FE9-7CCBFC487A20}" dt="2025-03-21T10:35:31.667" v="43" actId="20577"/>
          <ac:spMkLst>
            <pc:docMk/>
            <pc:sldMk cId="3124357575" sldId="281"/>
            <ac:spMk id="2" creationId="{FB5368C0-A8EA-FC04-8637-823549D58FE4}"/>
          </ac:spMkLst>
        </pc:spChg>
        <pc:spChg chg="mod">
          <ac:chgData name="Connor Griffiths (2216420)" userId="S::2216420@student.uwtsd.ac.uk::a3a2da4a-5a38-4943-a3f4-550ad5fff9c3" providerId="AD" clId="Web-{766FC66D-A66B-494B-8FE9-7CCBFC487A20}" dt="2025-03-21T10:29:26.778" v="25" actId="20577"/>
          <ac:spMkLst>
            <pc:docMk/>
            <pc:sldMk cId="3124357575" sldId="281"/>
            <ac:spMk id="5" creationId="{6F557038-CC9B-97DF-017E-4A3D85985653}"/>
          </ac:spMkLst>
        </pc:spChg>
      </pc:sldChg>
      <pc:sldChg chg="modSp">
        <pc:chgData name="Connor Griffiths (2216420)" userId="S::2216420@student.uwtsd.ac.uk::a3a2da4a-5a38-4943-a3f4-550ad5fff9c3" providerId="AD" clId="Web-{766FC66D-A66B-494B-8FE9-7CCBFC487A20}" dt="2025-03-21T10:28:11.665" v="14" actId="20577"/>
        <pc:sldMkLst>
          <pc:docMk/>
          <pc:sldMk cId="3551659091" sldId="283"/>
        </pc:sldMkLst>
        <pc:spChg chg="mod">
          <ac:chgData name="Connor Griffiths (2216420)" userId="S::2216420@student.uwtsd.ac.uk::a3a2da4a-5a38-4943-a3f4-550ad5fff9c3" providerId="AD" clId="Web-{766FC66D-A66B-494B-8FE9-7CCBFC487A20}" dt="2025-03-21T10:28:11.665" v="14" actId="20577"/>
          <ac:spMkLst>
            <pc:docMk/>
            <pc:sldMk cId="3551659091" sldId="283"/>
            <ac:spMk id="22" creationId="{6D1724F8-A768-8E00-C5E0-A36898972963}"/>
          </ac:spMkLst>
        </pc:spChg>
      </pc:sldChg>
      <pc:sldChg chg="modSp">
        <pc:chgData name="Connor Griffiths (2216420)" userId="S::2216420@student.uwtsd.ac.uk::a3a2da4a-5a38-4943-a3f4-550ad5fff9c3" providerId="AD" clId="Web-{766FC66D-A66B-494B-8FE9-7CCBFC487A20}" dt="2025-03-21T10:35:53.981" v="59" actId="20577"/>
        <pc:sldMkLst>
          <pc:docMk/>
          <pc:sldMk cId="1668469009" sldId="286"/>
        </pc:sldMkLst>
        <pc:spChg chg="mod">
          <ac:chgData name="Connor Griffiths (2216420)" userId="S::2216420@student.uwtsd.ac.uk::a3a2da4a-5a38-4943-a3f4-550ad5fff9c3" providerId="AD" clId="Web-{766FC66D-A66B-494B-8FE9-7CCBFC487A20}" dt="2025-03-21T10:35:53.981" v="59" actId="20577"/>
          <ac:spMkLst>
            <pc:docMk/>
            <pc:sldMk cId="1668469009" sldId="286"/>
            <ac:spMk id="6" creationId="{91025792-0F9D-72A8-31ED-6FBCC25F4E53}"/>
          </ac:spMkLst>
        </pc:spChg>
      </pc:sldChg>
      <pc:sldChg chg="modSp">
        <pc:chgData name="Connor Griffiths (2216420)" userId="S::2216420@student.uwtsd.ac.uk::a3a2da4a-5a38-4943-a3f4-550ad5fff9c3" providerId="AD" clId="Web-{766FC66D-A66B-494B-8FE9-7CCBFC487A20}" dt="2025-03-21T10:36:13.763" v="75" actId="20577"/>
        <pc:sldMkLst>
          <pc:docMk/>
          <pc:sldMk cId="2411703298" sldId="287"/>
        </pc:sldMkLst>
        <pc:spChg chg="mod">
          <ac:chgData name="Connor Griffiths (2216420)" userId="S::2216420@student.uwtsd.ac.uk::a3a2da4a-5a38-4943-a3f4-550ad5fff9c3" providerId="AD" clId="Web-{766FC66D-A66B-494B-8FE9-7CCBFC487A20}" dt="2025-03-21T10:36:13.763" v="75" actId="20577"/>
          <ac:spMkLst>
            <pc:docMk/>
            <pc:sldMk cId="2411703298" sldId="287"/>
            <ac:spMk id="5" creationId="{2F59273C-33BE-79D0-2257-CCAC1BE7CB4C}"/>
          </ac:spMkLst>
        </pc:spChg>
      </pc:sldChg>
    </pc:docChg>
  </pc:docChgLst>
  <pc:docChgLst>
    <pc:chgData name="Connor Griffiths (2216420)" userId="S::2216420@student.uwtsd.ac.uk::a3a2da4a-5a38-4943-a3f4-550ad5fff9c3" providerId="AD" clId="Web-{FF8CF34C-846A-49E7-9F24-68200BF062CB}"/>
    <pc:docChg chg="addSld modSld">
      <pc:chgData name="Connor Griffiths (2216420)" userId="S::2216420@student.uwtsd.ac.uk::a3a2da4a-5a38-4943-a3f4-550ad5fff9c3" providerId="AD" clId="Web-{FF8CF34C-846A-49E7-9F24-68200BF062CB}" dt="2025-03-14T15:02:10.106" v="11" actId="1076"/>
      <pc:docMkLst>
        <pc:docMk/>
      </pc:docMkLst>
      <pc:sldChg chg="modSp new">
        <pc:chgData name="Connor Griffiths (2216420)" userId="S::2216420@student.uwtsd.ac.uk::a3a2da4a-5a38-4943-a3f4-550ad5fff9c3" providerId="AD" clId="Web-{FF8CF34C-846A-49E7-9F24-68200BF062CB}" dt="2025-03-14T15:02:10.106" v="11" actId="1076"/>
        <pc:sldMkLst>
          <pc:docMk/>
          <pc:sldMk cId="3124357575" sldId="281"/>
        </pc:sldMkLst>
        <pc:spChg chg="mod">
          <ac:chgData name="Connor Griffiths (2216420)" userId="S::2216420@student.uwtsd.ac.uk::a3a2da4a-5a38-4943-a3f4-550ad5fff9c3" providerId="AD" clId="Web-{FF8CF34C-846A-49E7-9F24-68200BF062CB}" dt="2025-03-14T15:02:10.106" v="11" actId="1076"/>
          <ac:spMkLst>
            <pc:docMk/>
            <pc:sldMk cId="3124357575" sldId="281"/>
            <ac:spMk id="2" creationId="{FB5368C0-A8EA-FC04-8637-823549D58FE4}"/>
          </ac:spMkLst>
        </pc:spChg>
      </pc:sldChg>
    </pc:docChg>
  </pc:docChgLst>
  <pc:docChgLst>
    <pc:chgData name="Benjamin Galdo-Hare (2221722)" userId="S::2221722@student.uwtsd.ac.uk::354ba250-15aa-4d29-af1e-4832a81449fc" providerId="AD" clId="Web-{980DB2EC-B29D-3074-EE7E-34554616497D}"/>
    <pc:docChg chg="modSld">
      <pc:chgData name="Benjamin Galdo-Hare (2221722)" userId="S::2221722@student.uwtsd.ac.uk::354ba250-15aa-4d29-af1e-4832a81449fc" providerId="AD" clId="Web-{980DB2EC-B29D-3074-EE7E-34554616497D}" dt="2025-03-17T20:45:40.393" v="5"/>
      <pc:docMkLst>
        <pc:docMk/>
      </pc:docMkLst>
      <pc:sldChg chg="addSp delSp">
        <pc:chgData name="Benjamin Galdo-Hare (2221722)" userId="S::2221722@student.uwtsd.ac.uk::354ba250-15aa-4d29-af1e-4832a81449fc" providerId="AD" clId="Web-{980DB2EC-B29D-3074-EE7E-34554616497D}" dt="2025-03-17T20:45:40.393" v="5"/>
        <pc:sldMkLst>
          <pc:docMk/>
          <pc:sldMk cId="3124357575" sldId="281"/>
        </pc:sldMkLst>
        <pc:spChg chg="add del">
          <ac:chgData name="Benjamin Galdo-Hare (2221722)" userId="S::2221722@student.uwtsd.ac.uk::354ba250-15aa-4d29-af1e-4832a81449fc" providerId="AD" clId="Web-{980DB2EC-B29D-3074-EE7E-34554616497D}" dt="2025-03-17T20:45:40.393" v="5"/>
          <ac:spMkLst>
            <pc:docMk/>
            <pc:sldMk cId="3124357575" sldId="281"/>
            <ac:spMk id="5" creationId="{6F557038-CC9B-97DF-017E-4A3D85985653}"/>
          </ac:spMkLst>
        </pc:spChg>
      </pc:sldChg>
    </pc:docChg>
  </pc:docChgLst>
  <pc:docChgLst>
    <pc:chgData name="Joseph Garnish (2221724)" userId="S::2221724@student.uwtsd.ac.uk::d1f2a1f3-958c-464e-8055-b666f3798399" providerId="AD" clId="Web-{A2AAD6E8-C17E-8813-92B7-7E7B15A7C4A5}"/>
    <pc:docChg chg="delSld modSld sldOrd">
      <pc:chgData name="Joseph Garnish (2221724)" userId="S::2221724@student.uwtsd.ac.uk::d1f2a1f3-958c-464e-8055-b666f3798399" providerId="AD" clId="Web-{A2AAD6E8-C17E-8813-92B7-7E7B15A7C4A5}" dt="2025-03-19T15:44:22.382" v="531"/>
      <pc:docMkLst>
        <pc:docMk/>
      </pc:docMkLst>
      <pc:sldChg chg="delSp modSp">
        <pc:chgData name="Joseph Garnish (2221724)" userId="S::2221724@student.uwtsd.ac.uk::d1f2a1f3-958c-464e-8055-b666f3798399" providerId="AD" clId="Web-{A2AAD6E8-C17E-8813-92B7-7E7B15A7C4A5}" dt="2025-03-19T15:44:22.382" v="531"/>
        <pc:sldMkLst>
          <pc:docMk/>
          <pc:sldMk cId="1187586771" sldId="258"/>
        </pc:sldMkLst>
        <pc:spChg chg="del">
          <ac:chgData name="Joseph Garnish (2221724)" userId="S::2221724@student.uwtsd.ac.uk::d1f2a1f3-958c-464e-8055-b666f3798399" providerId="AD" clId="Web-{A2AAD6E8-C17E-8813-92B7-7E7B15A7C4A5}" dt="2025-03-19T15:44:15.570" v="530"/>
          <ac:spMkLst>
            <pc:docMk/>
            <pc:sldMk cId="1187586771" sldId="258"/>
            <ac:spMk id="2" creationId="{1B4530E2-9FA0-EADA-BCFE-F23CAEBC658C}"/>
          </ac:spMkLst>
        </pc:spChg>
        <pc:graphicFrameChg chg="mod ord modGraphic">
          <ac:chgData name="Joseph Garnish (2221724)" userId="S::2221724@student.uwtsd.ac.uk::d1f2a1f3-958c-464e-8055-b666f3798399" providerId="AD" clId="Web-{A2AAD6E8-C17E-8813-92B7-7E7B15A7C4A5}" dt="2025-03-19T15:44:22.382" v="531"/>
          <ac:graphicFrameMkLst>
            <pc:docMk/>
            <pc:sldMk cId="1187586771" sldId="258"/>
            <ac:graphicFrameMk id="3" creationId="{ADE9E103-D8DA-F332-AEFA-5374379CAA59}"/>
          </ac:graphicFrameMkLst>
        </pc:graphicFrameChg>
      </pc:sldChg>
      <pc:sldChg chg="modSp">
        <pc:chgData name="Joseph Garnish (2221724)" userId="S::2221724@student.uwtsd.ac.uk::d1f2a1f3-958c-464e-8055-b666f3798399" providerId="AD" clId="Web-{A2AAD6E8-C17E-8813-92B7-7E7B15A7C4A5}" dt="2025-03-19T15:39:02.342" v="462" actId="14100"/>
        <pc:sldMkLst>
          <pc:docMk/>
          <pc:sldMk cId="4275054746" sldId="271"/>
        </pc:sldMkLst>
        <pc:spChg chg="mod">
          <ac:chgData name="Joseph Garnish (2221724)" userId="S::2221724@student.uwtsd.ac.uk::d1f2a1f3-958c-464e-8055-b666f3798399" providerId="AD" clId="Web-{A2AAD6E8-C17E-8813-92B7-7E7B15A7C4A5}" dt="2025-03-19T15:39:02.342" v="462" actId="14100"/>
          <ac:spMkLst>
            <pc:docMk/>
            <pc:sldMk cId="4275054746" sldId="271"/>
            <ac:spMk id="2" creationId="{43995789-5591-4753-BE19-F6B89AE078FE}"/>
          </ac:spMkLst>
        </pc:spChg>
      </pc:sldChg>
      <pc:sldChg chg="addSp delSp modSp ord">
        <pc:chgData name="Joseph Garnish (2221724)" userId="S::2221724@student.uwtsd.ac.uk::d1f2a1f3-958c-464e-8055-b666f3798399" providerId="AD" clId="Web-{A2AAD6E8-C17E-8813-92B7-7E7B15A7C4A5}" dt="2025-03-19T15:38:04.246" v="455"/>
        <pc:sldMkLst>
          <pc:docMk/>
          <pc:sldMk cId="671521897" sldId="272"/>
        </pc:sldMkLst>
        <pc:spChg chg="del">
          <ac:chgData name="Joseph Garnish (2221724)" userId="S::2221724@student.uwtsd.ac.uk::d1f2a1f3-958c-464e-8055-b666f3798399" providerId="AD" clId="Web-{A2AAD6E8-C17E-8813-92B7-7E7B15A7C4A5}" dt="2025-03-19T15:24:19.035" v="1"/>
          <ac:spMkLst>
            <pc:docMk/>
            <pc:sldMk cId="671521897" sldId="272"/>
            <ac:spMk id="3" creationId="{00000000-0000-0000-0000-000000000000}"/>
          </ac:spMkLst>
        </pc:spChg>
        <pc:spChg chg="add mod">
          <ac:chgData name="Joseph Garnish (2221724)" userId="S::2221724@student.uwtsd.ac.uk::d1f2a1f3-958c-464e-8055-b666f3798399" providerId="AD" clId="Web-{A2AAD6E8-C17E-8813-92B7-7E7B15A7C4A5}" dt="2025-03-19T15:34:05.990" v="412" actId="20577"/>
          <ac:spMkLst>
            <pc:docMk/>
            <pc:sldMk cId="671521897" sldId="272"/>
            <ac:spMk id="5" creationId="{FBAE90C8-85DD-2D4A-B5A4-4E5DE4D86172}"/>
          </ac:spMkLst>
        </pc:spChg>
        <pc:spChg chg="del">
          <ac:chgData name="Joseph Garnish (2221724)" userId="S::2221724@student.uwtsd.ac.uk::d1f2a1f3-958c-464e-8055-b666f3798399" providerId="AD" clId="Web-{A2AAD6E8-C17E-8813-92B7-7E7B15A7C4A5}" dt="2025-03-19T15:24:20.332" v="2"/>
          <ac:spMkLst>
            <pc:docMk/>
            <pc:sldMk cId="671521897" sldId="272"/>
            <ac:spMk id="8" creationId="{05ADECFD-1BA4-4D21-852F-15E9301EE3DB}"/>
          </ac:spMkLst>
        </pc:spChg>
        <pc:spChg chg="mod">
          <ac:chgData name="Joseph Garnish (2221724)" userId="S::2221724@student.uwtsd.ac.uk::d1f2a1f3-958c-464e-8055-b666f3798399" providerId="AD" clId="Web-{A2AAD6E8-C17E-8813-92B7-7E7B15A7C4A5}" dt="2025-03-19T15:37:51.621" v="453" actId="20577"/>
          <ac:spMkLst>
            <pc:docMk/>
            <pc:sldMk cId="671521897" sldId="272"/>
            <ac:spMk id="12" creationId="{EFBF96FC-57A7-44FF-8F63-7909A4FD0C13}"/>
          </ac:spMkLst>
        </pc:spChg>
        <pc:spChg chg="del">
          <ac:chgData name="Joseph Garnish (2221724)" userId="S::2221724@student.uwtsd.ac.uk::d1f2a1f3-958c-464e-8055-b666f3798399" providerId="AD" clId="Web-{A2AAD6E8-C17E-8813-92B7-7E7B15A7C4A5}" dt="2025-03-19T15:24:14.238" v="0"/>
          <ac:spMkLst>
            <pc:docMk/>
            <pc:sldMk cId="671521897" sldId="272"/>
            <ac:spMk id="19" creationId="{E556D33E-C15E-45F9-8E2B-2041DFBA9793}"/>
          </ac:spMkLst>
        </pc:spChg>
        <pc:picChg chg="add del mod">
          <ac:chgData name="Joseph Garnish (2221724)" userId="S::2221724@student.uwtsd.ac.uk::d1f2a1f3-958c-464e-8055-b666f3798399" providerId="AD" clId="Web-{A2AAD6E8-C17E-8813-92B7-7E7B15A7C4A5}" dt="2025-03-19T15:27:51.447" v="14"/>
          <ac:picMkLst>
            <pc:docMk/>
            <pc:sldMk cId="671521897" sldId="272"/>
            <ac:picMk id="2" creationId="{24F82460-CD90-6D53-84C1-834736EEE46A}"/>
          </ac:picMkLst>
        </pc:picChg>
        <pc:picChg chg="add mod">
          <ac:chgData name="Joseph Garnish (2221724)" userId="S::2221724@student.uwtsd.ac.uk::d1f2a1f3-958c-464e-8055-b666f3798399" providerId="AD" clId="Web-{A2AAD6E8-C17E-8813-92B7-7E7B15A7C4A5}" dt="2025-03-19T15:27:48.072" v="13" actId="1076"/>
          <ac:picMkLst>
            <pc:docMk/>
            <pc:sldMk cId="671521897" sldId="272"/>
            <ac:picMk id="4" creationId="{92A0ED7B-A640-2E49-8695-70304B9BB0AA}"/>
          </ac:picMkLst>
        </pc:picChg>
      </pc:sldChg>
      <pc:sldChg chg="del">
        <pc:chgData name="Joseph Garnish (2221724)" userId="S::2221724@student.uwtsd.ac.uk::d1f2a1f3-958c-464e-8055-b666f3798399" providerId="AD" clId="Web-{A2AAD6E8-C17E-8813-92B7-7E7B15A7C4A5}" dt="2025-03-19T15:38:51.779" v="461"/>
        <pc:sldMkLst>
          <pc:docMk/>
          <pc:sldMk cId="1275608203" sldId="277"/>
        </pc:sldMkLst>
      </pc:sldChg>
      <pc:sldChg chg="modSp">
        <pc:chgData name="Joseph Garnish (2221724)" userId="S::2221724@student.uwtsd.ac.uk::d1f2a1f3-958c-464e-8055-b666f3798399" providerId="AD" clId="Web-{A2AAD6E8-C17E-8813-92B7-7E7B15A7C4A5}" dt="2025-03-19T15:41:13.611" v="508" actId="1076"/>
        <pc:sldMkLst>
          <pc:docMk/>
          <pc:sldMk cId="2893632029" sldId="282"/>
        </pc:sldMkLst>
        <pc:spChg chg="mod">
          <ac:chgData name="Joseph Garnish (2221724)" userId="S::2221724@student.uwtsd.ac.uk::d1f2a1f3-958c-464e-8055-b666f3798399" providerId="AD" clId="Web-{A2AAD6E8-C17E-8813-92B7-7E7B15A7C4A5}" dt="2025-03-19T15:41:03.033" v="504" actId="20577"/>
          <ac:spMkLst>
            <pc:docMk/>
            <pc:sldMk cId="2893632029" sldId="282"/>
            <ac:spMk id="3" creationId="{26A34973-9CA2-F302-82C6-2F2B80F20624}"/>
          </ac:spMkLst>
        </pc:spChg>
        <pc:picChg chg="mod">
          <ac:chgData name="Joseph Garnish (2221724)" userId="S::2221724@student.uwtsd.ac.uk::d1f2a1f3-958c-464e-8055-b666f3798399" providerId="AD" clId="Web-{A2AAD6E8-C17E-8813-92B7-7E7B15A7C4A5}" dt="2025-03-19T15:41:13.611" v="508" actId="1076"/>
          <ac:picMkLst>
            <pc:docMk/>
            <pc:sldMk cId="2893632029" sldId="282"/>
            <ac:picMk id="4" creationId="{9D217A46-F778-4631-88CA-82A07F21C578}"/>
          </ac:picMkLst>
        </pc:picChg>
        <pc:picChg chg="mod">
          <ac:chgData name="Joseph Garnish (2221724)" userId="S::2221724@student.uwtsd.ac.uk::d1f2a1f3-958c-464e-8055-b666f3798399" providerId="AD" clId="Web-{A2AAD6E8-C17E-8813-92B7-7E7B15A7C4A5}" dt="2025-03-19T15:41:13.611" v="507" actId="1076"/>
          <ac:picMkLst>
            <pc:docMk/>
            <pc:sldMk cId="2893632029" sldId="282"/>
            <ac:picMk id="5" creationId="{144CF2B6-8689-41E4-62D7-936361AD58AE}"/>
          </ac:picMkLst>
        </pc:picChg>
      </pc:sldChg>
      <pc:sldChg chg="addSp delSp modSp">
        <pc:chgData name="Joseph Garnish (2221724)" userId="S::2221724@student.uwtsd.ac.uk::d1f2a1f3-958c-464e-8055-b666f3798399" providerId="AD" clId="Web-{A2AAD6E8-C17E-8813-92B7-7E7B15A7C4A5}" dt="2025-03-19T15:39:36.234" v="472" actId="14100"/>
        <pc:sldMkLst>
          <pc:docMk/>
          <pc:sldMk cId="2581621074" sldId="284"/>
        </pc:sldMkLst>
        <pc:spChg chg="del mod">
          <ac:chgData name="Joseph Garnish (2221724)" userId="S::2221724@student.uwtsd.ac.uk::d1f2a1f3-958c-464e-8055-b666f3798399" providerId="AD" clId="Web-{A2AAD6E8-C17E-8813-92B7-7E7B15A7C4A5}" dt="2025-03-19T15:39:14.092" v="466"/>
          <ac:spMkLst>
            <pc:docMk/>
            <pc:sldMk cId="2581621074" sldId="284"/>
            <ac:spMk id="2" creationId="{E415A55E-204D-4F2F-BA0A-8914B98308F4}"/>
          </ac:spMkLst>
        </pc:spChg>
        <pc:spChg chg="mod">
          <ac:chgData name="Joseph Garnish (2221724)" userId="S::2221724@student.uwtsd.ac.uk::d1f2a1f3-958c-464e-8055-b666f3798399" providerId="AD" clId="Web-{A2AAD6E8-C17E-8813-92B7-7E7B15A7C4A5}" dt="2025-03-19T15:39:36.234" v="472" actId="14100"/>
          <ac:spMkLst>
            <pc:docMk/>
            <pc:sldMk cId="2581621074" sldId="284"/>
            <ac:spMk id="3" creationId="{E8AB0D7A-B20B-D971-7FE5-0DE256824F5A}"/>
          </ac:spMkLst>
        </pc:spChg>
        <pc:spChg chg="add mod">
          <ac:chgData name="Joseph Garnish (2221724)" userId="S::2221724@student.uwtsd.ac.uk::d1f2a1f3-958c-464e-8055-b666f3798399" providerId="AD" clId="Web-{A2AAD6E8-C17E-8813-92B7-7E7B15A7C4A5}" dt="2025-03-19T15:39:12.170" v="465" actId="20577"/>
          <ac:spMkLst>
            <pc:docMk/>
            <pc:sldMk cId="2581621074" sldId="284"/>
            <ac:spMk id="5" creationId="{E8E10749-220D-DF2F-5044-D73E82D3E7A1}"/>
          </ac:spMkLst>
        </pc:spChg>
        <pc:spChg chg="add del mod">
          <ac:chgData name="Joseph Garnish (2221724)" userId="S::2221724@student.uwtsd.ac.uk::d1f2a1f3-958c-464e-8055-b666f3798399" providerId="AD" clId="Web-{A2AAD6E8-C17E-8813-92B7-7E7B15A7C4A5}" dt="2025-03-19T15:39:16.717" v="467"/>
          <ac:spMkLst>
            <pc:docMk/>
            <pc:sldMk cId="2581621074" sldId="284"/>
            <ac:spMk id="7" creationId="{1D6A0EEC-A888-33DC-F9D0-29A93238C764}"/>
          </ac:spMkLst>
        </pc:spChg>
      </pc:sldChg>
      <pc:sldChg chg="del">
        <pc:chgData name="Joseph Garnish (2221724)" userId="S::2221724@student.uwtsd.ac.uk::d1f2a1f3-958c-464e-8055-b666f3798399" providerId="AD" clId="Web-{A2AAD6E8-C17E-8813-92B7-7E7B15A7C4A5}" dt="2025-03-19T15:38:00.418" v="454"/>
        <pc:sldMkLst>
          <pc:docMk/>
          <pc:sldMk cId="2675401521" sldId="285"/>
        </pc:sldMkLst>
      </pc:sldChg>
      <pc:sldChg chg="addSp delSp modSp">
        <pc:chgData name="Joseph Garnish (2221724)" userId="S::2221724@student.uwtsd.ac.uk::d1f2a1f3-958c-464e-8055-b666f3798399" providerId="AD" clId="Web-{A2AAD6E8-C17E-8813-92B7-7E7B15A7C4A5}" dt="2025-03-19T15:40:52.267" v="502" actId="20577"/>
        <pc:sldMkLst>
          <pc:docMk/>
          <pc:sldMk cId="302363480" sldId="288"/>
        </pc:sldMkLst>
        <pc:spChg chg="del mod">
          <ac:chgData name="Joseph Garnish (2221724)" userId="S::2221724@student.uwtsd.ac.uk::d1f2a1f3-958c-464e-8055-b666f3798399" providerId="AD" clId="Web-{A2AAD6E8-C17E-8813-92B7-7E7B15A7C4A5}" dt="2025-03-19T15:40:14.031" v="485"/>
          <ac:spMkLst>
            <pc:docMk/>
            <pc:sldMk cId="302363480" sldId="288"/>
            <ac:spMk id="2" creationId="{5EF4F7A4-BA33-6F02-B2CC-A45AB459FA69}"/>
          </ac:spMkLst>
        </pc:spChg>
        <pc:spChg chg="mod">
          <ac:chgData name="Joseph Garnish (2221724)" userId="S::2221724@student.uwtsd.ac.uk::d1f2a1f3-958c-464e-8055-b666f3798399" providerId="AD" clId="Web-{A2AAD6E8-C17E-8813-92B7-7E7B15A7C4A5}" dt="2025-03-19T15:40:52.267" v="502" actId="20577"/>
          <ac:spMkLst>
            <pc:docMk/>
            <pc:sldMk cId="302363480" sldId="288"/>
            <ac:spMk id="3" creationId="{F3C77340-75DC-9D42-DE02-5800F724F80B}"/>
          </ac:spMkLst>
        </pc:spChg>
        <pc:spChg chg="add del mod">
          <ac:chgData name="Joseph Garnish (2221724)" userId="S::2221724@student.uwtsd.ac.uk::d1f2a1f3-958c-464e-8055-b666f3798399" providerId="AD" clId="Web-{A2AAD6E8-C17E-8813-92B7-7E7B15A7C4A5}" dt="2025-03-19T15:39:53.062" v="476"/>
          <ac:spMkLst>
            <pc:docMk/>
            <pc:sldMk cId="302363480" sldId="288"/>
            <ac:spMk id="4" creationId="{4D22FA3B-1A51-F80F-9D79-6A115823B40D}"/>
          </ac:spMkLst>
        </pc:spChg>
        <pc:spChg chg="add mod">
          <ac:chgData name="Joseph Garnish (2221724)" userId="S::2221724@student.uwtsd.ac.uk::d1f2a1f3-958c-464e-8055-b666f3798399" providerId="AD" clId="Web-{A2AAD6E8-C17E-8813-92B7-7E7B15A7C4A5}" dt="2025-03-19T15:40:16.438" v="486" actId="20577"/>
          <ac:spMkLst>
            <pc:docMk/>
            <pc:sldMk cId="302363480" sldId="288"/>
            <ac:spMk id="7" creationId="{16CF4CD6-BD74-467F-6529-DCD641F0BE7E}"/>
          </ac:spMkLst>
        </pc:spChg>
        <pc:spChg chg="add del">
          <ac:chgData name="Joseph Garnish (2221724)" userId="S::2221724@student.uwtsd.ac.uk::d1f2a1f3-958c-464e-8055-b666f3798399" providerId="AD" clId="Web-{A2AAD6E8-C17E-8813-92B7-7E7B15A7C4A5}" dt="2025-03-19T15:40:04.750" v="481"/>
          <ac:spMkLst>
            <pc:docMk/>
            <pc:sldMk cId="302363480" sldId="288"/>
            <ac:spMk id="9" creationId="{86E8437A-0FF6-C1B3-0396-91E6C77A1186}"/>
          </ac:spMkLst>
        </pc:spChg>
        <pc:spChg chg="add del mod">
          <ac:chgData name="Joseph Garnish (2221724)" userId="S::2221724@student.uwtsd.ac.uk::d1f2a1f3-958c-464e-8055-b666f3798399" providerId="AD" clId="Web-{A2AAD6E8-C17E-8813-92B7-7E7B15A7C4A5}" dt="2025-03-19T15:40:17.875" v="487"/>
          <ac:spMkLst>
            <pc:docMk/>
            <pc:sldMk cId="302363480" sldId="288"/>
            <ac:spMk id="11" creationId="{8827E343-A84A-AAB4-AB8B-517BDC386546}"/>
          </ac:spMkLst>
        </pc:spChg>
        <pc:picChg chg="mod">
          <ac:chgData name="Joseph Garnish (2221724)" userId="S::2221724@student.uwtsd.ac.uk::d1f2a1f3-958c-464e-8055-b666f3798399" providerId="AD" clId="Web-{A2AAD6E8-C17E-8813-92B7-7E7B15A7C4A5}" dt="2025-03-19T15:40:33.407" v="496" actId="14100"/>
          <ac:picMkLst>
            <pc:docMk/>
            <pc:sldMk cId="302363480" sldId="288"/>
            <ac:picMk id="5" creationId="{A7D4D9FB-9566-20DE-454F-853507D8C332}"/>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01D5CE-0954-4E80-BA01-740B1D9F0FF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9FC729F-9A82-4CA3-8E49-2E6B358378A1}">
      <dgm:prSet/>
      <dgm:spPr/>
      <dgm:t>
        <a:bodyPr/>
        <a:lstStyle/>
        <a:p>
          <a:r>
            <a:rPr lang="en-US" b="1" u="sng"/>
            <a:t>ATEX Temperature </a:t>
          </a:r>
          <a:br>
            <a:rPr lang="en-US" b="1" u="sng"/>
          </a:br>
          <a:r>
            <a:rPr lang="en-US"/>
            <a:t>Classified between T1-T6 where T1 is 450 degrees celsius and T6 is 85 degrees celsius. T2 – Max Surface temp of 300 degrees. T3 – Max surface temp of 200 degrees. T4 – max surface temp of 135 degrees. T5 – max surface temp of 100.</a:t>
          </a:r>
        </a:p>
      </dgm:t>
    </dgm:pt>
    <dgm:pt modelId="{057C0580-96C2-4D1E-B9F4-3D22F533ABCB}" type="parTrans" cxnId="{860012C7-2F20-4B0D-8F72-91DF832334B7}">
      <dgm:prSet/>
      <dgm:spPr/>
      <dgm:t>
        <a:bodyPr/>
        <a:lstStyle/>
        <a:p>
          <a:endParaRPr lang="en-US"/>
        </a:p>
      </dgm:t>
    </dgm:pt>
    <dgm:pt modelId="{B03D5932-A890-49E9-BD24-2697D3893044}" type="sibTrans" cxnId="{860012C7-2F20-4B0D-8F72-91DF832334B7}">
      <dgm:prSet/>
      <dgm:spPr/>
      <dgm:t>
        <a:bodyPr/>
        <a:lstStyle/>
        <a:p>
          <a:endParaRPr lang="en-US"/>
        </a:p>
      </dgm:t>
    </dgm:pt>
    <dgm:pt modelId="{C9C0332C-9AB8-489B-9C30-D9E4ED53DB4F}">
      <dgm:prSet/>
      <dgm:spPr/>
      <dgm:t>
        <a:bodyPr/>
        <a:lstStyle/>
        <a:p>
          <a:r>
            <a:rPr lang="en-US" b="1" u="sng"/>
            <a:t>ATEX Substance Classification- Gasses</a:t>
          </a:r>
          <a:r>
            <a:rPr lang="en-US"/>
            <a:t> </a:t>
          </a:r>
          <a:br>
            <a:rPr lang="en-US"/>
          </a:br>
          <a:r>
            <a:rPr lang="en-US"/>
            <a:t>Group I: Gasses with an ignition temperature less than 135 degrees celsius (methane &amp; propane) </a:t>
          </a:r>
          <a:br>
            <a:rPr lang="en-US"/>
          </a:br>
          <a:r>
            <a:rPr lang="en-US"/>
            <a:t>Group II: Gases with an ignition temperature above 135 degrees celsius (Butane &amp; hydrogen) </a:t>
          </a:r>
        </a:p>
      </dgm:t>
    </dgm:pt>
    <dgm:pt modelId="{8B5C6F57-49C7-496E-88ED-E12308EE59F1}" type="parTrans" cxnId="{69DFBA6C-F503-422C-B4E1-922B4E3A853D}">
      <dgm:prSet/>
      <dgm:spPr/>
      <dgm:t>
        <a:bodyPr/>
        <a:lstStyle/>
        <a:p>
          <a:endParaRPr lang="en-US"/>
        </a:p>
      </dgm:t>
    </dgm:pt>
    <dgm:pt modelId="{3171449C-6C84-4270-A3EC-03F0CE85D6CE}" type="sibTrans" cxnId="{69DFBA6C-F503-422C-B4E1-922B4E3A853D}">
      <dgm:prSet/>
      <dgm:spPr/>
      <dgm:t>
        <a:bodyPr/>
        <a:lstStyle/>
        <a:p>
          <a:endParaRPr lang="en-US"/>
        </a:p>
      </dgm:t>
    </dgm:pt>
    <dgm:pt modelId="{31D534FB-E19D-4274-88D3-9AC41EE32C07}" type="pres">
      <dgm:prSet presAssocID="{4101D5CE-0954-4E80-BA01-740B1D9F0FF6}" presName="linear" presStyleCnt="0">
        <dgm:presLayoutVars>
          <dgm:animLvl val="lvl"/>
          <dgm:resizeHandles val="exact"/>
        </dgm:presLayoutVars>
      </dgm:prSet>
      <dgm:spPr/>
    </dgm:pt>
    <dgm:pt modelId="{DFD84F22-AF21-404C-BFA9-73005CCDFD87}" type="pres">
      <dgm:prSet presAssocID="{B9FC729F-9A82-4CA3-8E49-2E6B358378A1}" presName="parentText" presStyleLbl="node1" presStyleIdx="0" presStyleCnt="2">
        <dgm:presLayoutVars>
          <dgm:chMax val="0"/>
          <dgm:bulletEnabled val="1"/>
        </dgm:presLayoutVars>
      </dgm:prSet>
      <dgm:spPr/>
    </dgm:pt>
    <dgm:pt modelId="{2333AC6E-D8A0-4F02-AAF7-06FE713773CD}" type="pres">
      <dgm:prSet presAssocID="{B03D5932-A890-49E9-BD24-2697D3893044}" presName="spacer" presStyleCnt="0"/>
      <dgm:spPr/>
    </dgm:pt>
    <dgm:pt modelId="{9231DB15-10EA-4A72-B50F-97D331716227}" type="pres">
      <dgm:prSet presAssocID="{C9C0332C-9AB8-489B-9C30-D9E4ED53DB4F}" presName="parentText" presStyleLbl="node1" presStyleIdx="1" presStyleCnt="2">
        <dgm:presLayoutVars>
          <dgm:chMax val="0"/>
          <dgm:bulletEnabled val="1"/>
        </dgm:presLayoutVars>
      </dgm:prSet>
      <dgm:spPr/>
    </dgm:pt>
  </dgm:ptLst>
  <dgm:cxnLst>
    <dgm:cxn modelId="{69DFBA6C-F503-422C-B4E1-922B4E3A853D}" srcId="{4101D5CE-0954-4E80-BA01-740B1D9F0FF6}" destId="{C9C0332C-9AB8-489B-9C30-D9E4ED53DB4F}" srcOrd="1" destOrd="0" parTransId="{8B5C6F57-49C7-496E-88ED-E12308EE59F1}" sibTransId="{3171449C-6C84-4270-A3EC-03F0CE85D6CE}"/>
    <dgm:cxn modelId="{1F44CDA8-0186-47B3-9F87-96AD35AF42BB}" type="presOf" srcId="{4101D5CE-0954-4E80-BA01-740B1D9F0FF6}" destId="{31D534FB-E19D-4274-88D3-9AC41EE32C07}" srcOrd="0" destOrd="0" presId="urn:microsoft.com/office/officeart/2005/8/layout/vList2"/>
    <dgm:cxn modelId="{C7F113BC-3A17-4359-A4FF-4C533BE315AF}" type="presOf" srcId="{C9C0332C-9AB8-489B-9C30-D9E4ED53DB4F}" destId="{9231DB15-10EA-4A72-B50F-97D331716227}" srcOrd="0" destOrd="0" presId="urn:microsoft.com/office/officeart/2005/8/layout/vList2"/>
    <dgm:cxn modelId="{860012C7-2F20-4B0D-8F72-91DF832334B7}" srcId="{4101D5CE-0954-4E80-BA01-740B1D9F0FF6}" destId="{B9FC729F-9A82-4CA3-8E49-2E6B358378A1}" srcOrd="0" destOrd="0" parTransId="{057C0580-96C2-4D1E-B9F4-3D22F533ABCB}" sibTransId="{B03D5932-A890-49E9-BD24-2697D3893044}"/>
    <dgm:cxn modelId="{179AC4D3-B367-4C77-BFA6-7671A0ACAB4E}" type="presOf" srcId="{B9FC729F-9A82-4CA3-8E49-2E6B358378A1}" destId="{DFD84F22-AF21-404C-BFA9-73005CCDFD87}" srcOrd="0" destOrd="0" presId="urn:microsoft.com/office/officeart/2005/8/layout/vList2"/>
    <dgm:cxn modelId="{433F12B3-6804-4A4F-B953-53B4E52164C3}" type="presParOf" srcId="{31D534FB-E19D-4274-88D3-9AC41EE32C07}" destId="{DFD84F22-AF21-404C-BFA9-73005CCDFD87}" srcOrd="0" destOrd="0" presId="urn:microsoft.com/office/officeart/2005/8/layout/vList2"/>
    <dgm:cxn modelId="{6D3161AE-D5B7-4E5C-931E-A16F3E40108A}" type="presParOf" srcId="{31D534FB-E19D-4274-88D3-9AC41EE32C07}" destId="{2333AC6E-D8A0-4F02-AAF7-06FE713773CD}" srcOrd="1" destOrd="0" presId="urn:microsoft.com/office/officeart/2005/8/layout/vList2"/>
    <dgm:cxn modelId="{4F86CC86-D050-4A07-B683-CA3B3296251B}" type="presParOf" srcId="{31D534FB-E19D-4274-88D3-9AC41EE32C07}" destId="{9231DB15-10EA-4A72-B50F-97D33171622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A842C4-84A2-4183-9E9C-012B97B9141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95F046-BEB9-40F6-B6AF-A9FA00A05C88}">
      <dgm:prSet/>
      <dgm:spPr/>
      <dgm:t>
        <a:bodyPr/>
        <a:lstStyle/>
        <a:p>
          <a:r>
            <a:rPr lang="en-US" b="1" i="1" u="sng"/>
            <a:t>Accuracy and Reliability Requirements.</a:t>
          </a:r>
          <a:endParaRPr lang="en-US"/>
        </a:p>
      </dgm:t>
    </dgm:pt>
    <dgm:pt modelId="{101D7CF6-D5F5-4E9D-98BB-16EC2E37F774}" type="parTrans" cxnId="{8720CB8A-FD47-4F73-A417-E2D35DAF98C5}">
      <dgm:prSet/>
      <dgm:spPr/>
      <dgm:t>
        <a:bodyPr/>
        <a:lstStyle/>
        <a:p>
          <a:endParaRPr lang="en-US"/>
        </a:p>
      </dgm:t>
    </dgm:pt>
    <dgm:pt modelId="{36ECC7A2-123C-48AF-9722-2A31C229A57E}" type="sibTrans" cxnId="{8720CB8A-FD47-4F73-A417-E2D35DAF98C5}">
      <dgm:prSet/>
      <dgm:spPr/>
      <dgm:t>
        <a:bodyPr/>
        <a:lstStyle/>
        <a:p>
          <a:endParaRPr lang="en-US"/>
        </a:p>
      </dgm:t>
    </dgm:pt>
    <dgm:pt modelId="{4E35FB07-5A16-4FF9-B2D1-8DBA9F842636}">
      <dgm:prSet/>
      <dgm:spPr/>
      <dgm:t>
        <a:bodyPr/>
        <a:lstStyle/>
        <a:p>
          <a:r>
            <a:rPr lang="en-US" b="1"/>
            <a:t>Importance to Accuracy </a:t>
          </a:r>
          <a:r>
            <a:rPr lang="en-US"/>
            <a:t>– Accurate gas detection is essential for ensuring the safety of operations in various industries by preventing hazardous situations. </a:t>
          </a:r>
        </a:p>
      </dgm:t>
    </dgm:pt>
    <dgm:pt modelId="{4DE7CAE1-76DA-40D9-909C-45BD99FB99EC}" type="parTrans" cxnId="{28E4312B-6B33-4825-88DF-8F3F8A19085E}">
      <dgm:prSet/>
      <dgm:spPr/>
      <dgm:t>
        <a:bodyPr/>
        <a:lstStyle/>
        <a:p>
          <a:endParaRPr lang="en-US"/>
        </a:p>
      </dgm:t>
    </dgm:pt>
    <dgm:pt modelId="{FEF7BD98-8D7D-4E25-AC0D-59B9AC310F6E}" type="sibTrans" cxnId="{28E4312B-6B33-4825-88DF-8F3F8A19085E}">
      <dgm:prSet/>
      <dgm:spPr/>
      <dgm:t>
        <a:bodyPr/>
        <a:lstStyle/>
        <a:p>
          <a:endParaRPr lang="en-US"/>
        </a:p>
      </dgm:t>
    </dgm:pt>
    <dgm:pt modelId="{E1272BC6-44A0-4C5E-96BE-AAFDDD1E499B}">
      <dgm:prSet/>
      <dgm:spPr/>
      <dgm:t>
        <a:bodyPr/>
        <a:lstStyle/>
        <a:p>
          <a:r>
            <a:rPr lang="en-US" b="1"/>
            <a:t>Reliable Data Collection </a:t>
          </a:r>
          <a:r>
            <a:rPr lang="en-US"/>
            <a:t>– A reliable gas detection system provides trustworthy data that guides decisions making and enhancing the safety measures in the workplace. </a:t>
          </a:r>
        </a:p>
      </dgm:t>
    </dgm:pt>
    <dgm:pt modelId="{BBA1DCE2-8AAD-42E4-80BB-E894A1689873}" type="parTrans" cxnId="{96C09549-703F-41B4-830B-01CCCBFE9AE7}">
      <dgm:prSet/>
      <dgm:spPr/>
      <dgm:t>
        <a:bodyPr/>
        <a:lstStyle/>
        <a:p>
          <a:endParaRPr lang="en-US"/>
        </a:p>
      </dgm:t>
    </dgm:pt>
    <dgm:pt modelId="{C294D389-CBCE-45F9-9E1D-BDC1D0DD02A5}" type="sibTrans" cxnId="{96C09549-703F-41B4-830B-01CCCBFE9AE7}">
      <dgm:prSet/>
      <dgm:spPr/>
      <dgm:t>
        <a:bodyPr/>
        <a:lstStyle/>
        <a:p>
          <a:endParaRPr lang="en-US"/>
        </a:p>
      </dgm:t>
    </dgm:pt>
    <dgm:pt modelId="{A1DDE9C3-6643-4958-9151-C2F52B0957E0}">
      <dgm:prSet/>
      <dgm:spPr/>
      <dgm:t>
        <a:bodyPr/>
        <a:lstStyle/>
        <a:p>
          <a:pPr rtl="0"/>
          <a:r>
            <a:rPr lang="en-US" b="1"/>
            <a:t>Efficiency of Crawler </a:t>
          </a:r>
          <a:r>
            <a:rPr lang="en-US"/>
            <a:t>– The crawler drone will need to cover larger areas more efficiently than traditional gas detection methods, maximizing the productivity in inspection. </a:t>
          </a:r>
        </a:p>
      </dgm:t>
    </dgm:pt>
    <dgm:pt modelId="{360C3659-6795-4DED-BC45-094683CB4DDF}" type="parTrans" cxnId="{B2C98459-0D3E-4335-BBDF-8EF8FF217563}">
      <dgm:prSet/>
      <dgm:spPr/>
      <dgm:t>
        <a:bodyPr/>
        <a:lstStyle/>
        <a:p>
          <a:endParaRPr lang="en-US"/>
        </a:p>
      </dgm:t>
    </dgm:pt>
    <dgm:pt modelId="{81CD4EF8-C54D-434E-8FA7-58B3C196B36E}" type="sibTrans" cxnId="{B2C98459-0D3E-4335-BBDF-8EF8FF217563}">
      <dgm:prSet/>
      <dgm:spPr/>
      <dgm:t>
        <a:bodyPr/>
        <a:lstStyle/>
        <a:p>
          <a:endParaRPr lang="en-US"/>
        </a:p>
      </dgm:t>
    </dgm:pt>
    <dgm:pt modelId="{B20F8B37-BB44-4D8E-B693-D4C8DE466ABE}">
      <dgm:prSet/>
      <dgm:spPr/>
      <dgm:t>
        <a:bodyPr/>
        <a:lstStyle/>
        <a:p>
          <a:pPr rtl="0"/>
          <a:r>
            <a:rPr lang="en-US" b="1"/>
            <a:t>Safety Improvements </a:t>
          </a:r>
          <a:r>
            <a:rPr lang="en-US"/>
            <a:t>– Using a crawler reduces the risks for human workers by minimizing their exposure to the hazardous environment during gas detection. </a:t>
          </a:r>
        </a:p>
      </dgm:t>
    </dgm:pt>
    <dgm:pt modelId="{F60126C4-857E-4AF0-9466-0D60DE1E2351}" type="parTrans" cxnId="{D474DDD9-F359-4812-A8F7-6683C7DD19E7}">
      <dgm:prSet/>
      <dgm:spPr/>
      <dgm:t>
        <a:bodyPr/>
        <a:lstStyle/>
        <a:p>
          <a:endParaRPr lang="en-US"/>
        </a:p>
      </dgm:t>
    </dgm:pt>
    <dgm:pt modelId="{1E914AB1-602C-4B9E-9456-DE48F86DA405}" type="sibTrans" cxnId="{D474DDD9-F359-4812-A8F7-6683C7DD19E7}">
      <dgm:prSet/>
      <dgm:spPr/>
      <dgm:t>
        <a:bodyPr/>
        <a:lstStyle/>
        <a:p>
          <a:endParaRPr lang="en-US"/>
        </a:p>
      </dgm:t>
    </dgm:pt>
    <dgm:pt modelId="{883103AA-E6F5-48AA-9345-21F849930288}">
      <dgm:prSet/>
      <dgm:spPr/>
      <dgm:t>
        <a:bodyPr/>
        <a:lstStyle/>
        <a:p>
          <a:r>
            <a:rPr lang="en-US" b="1"/>
            <a:t>Real Time Monitoring </a:t>
          </a:r>
          <a:r>
            <a:rPr lang="en-US"/>
            <a:t>– Crawler facilitate real time monitoring, collecting data from various environments for a timely analysis. Using real time monitoring will also ensure immediate decision making  when detecting a hazardous environment. </a:t>
          </a:r>
        </a:p>
      </dgm:t>
    </dgm:pt>
    <dgm:pt modelId="{01248654-043B-4323-8C5B-5D7F202631F7}" type="parTrans" cxnId="{2D19E1CE-C646-4382-9CB0-0C947D20DCF8}">
      <dgm:prSet/>
      <dgm:spPr/>
      <dgm:t>
        <a:bodyPr/>
        <a:lstStyle/>
        <a:p>
          <a:endParaRPr lang="en-US"/>
        </a:p>
      </dgm:t>
    </dgm:pt>
    <dgm:pt modelId="{1932C3A2-E008-4F4A-89CE-07205C5EB19B}" type="sibTrans" cxnId="{2D19E1CE-C646-4382-9CB0-0C947D20DCF8}">
      <dgm:prSet/>
      <dgm:spPr/>
      <dgm:t>
        <a:bodyPr/>
        <a:lstStyle/>
        <a:p>
          <a:endParaRPr lang="en-US"/>
        </a:p>
      </dgm:t>
    </dgm:pt>
    <dgm:pt modelId="{F29C897F-68EA-4BA8-951E-6A9C62EFF29B}" type="pres">
      <dgm:prSet presAssocID="{62A842C4-84A2-4183-9E9C-012B97B91410}" presName="root" presStyleCnt="0">
        <dgm:presLayoutVars>
          <dgm:dir/>
          <dgm:resizeHandles val="exact"/>
        </dgm:presLayoutVars>
      </dgm:prSet>
      <dgm:spPr/>
    </dgm:pt>
    <dgm:pt modelId="{F6988544-A043-47B7-9433-58F38833C57F}" type="pres">
      <dgm:prSet presAssocID="{6E95F046-BEB9-40F6-B6AF-A9FA00A05C88}" presName="compNode" presStyleCnt="0"/>
      <dgm:spPr/>
    </dgm:pt>
    <dgm:pt modelId="{344C9BE3-873A-4ACF-94CD-FF73362B250F}" type="pres">
      <dgm:prSet presAssocID="{6E95F046-BEB9-40F6-B6AF-A9FA00A05C8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6F5CD97C-08F9-445E-BA8C-74F9E99859A0}" type="pres">
      <dgm:prSet presAssocID="{6E95F046-BEB9-40F6-B6AF-A9FA00A05C88}" presName="spaceRect" presStyleCnt="0"/>
      <dgm:spPr/>
    </dgm:pt>
    <dgm:pt modelId="{1241FE36-2D2B-43D4-9D1C-5925E29600E2}" type="pres">
      <dgm:prSet presAssocID="{6E95F046-BEB9-40F6-B6AF-A9FA00A05C88}" presName="textRect" presStyleLbl="revTx" presStyleIdx="0" presStyleCnt="6">
        <dgm:presLayoutVars>
          <dgm:chMax val="1"/>
          <dgm:chPref val="1"/>
        </dgm:presLayoutVars>
      </dgm:prSet>
      <dgm:spPr/>
    </dgm:pt>
    <dgm:pt modelId="{B6E1DAD4-92BE-4D81-B221-E02C7E9C80C3}" type="pres">
      <dgm:prSet presAssocID="{36ECC7A2-123C-48AF-9722-2A31C229A57E}" presName="sibTrans" presStyleCnt="0"/>
      <dgm:spPr/>
    </dgm:pt>
    <dgm:pt modelId="{2A03A504-E96F-43D5-836E-FA9220E7E37E}" type="pres">
      <dgm:prSet presAssocID="{4E35FB07-5A16-4FF9-B2D1-8DBA9F842636}" presName="compNode" presStyleCnt="0"/>
      <dgm:spPr/>
    </dgm:pt>
    <dgm:pt modelId="{9C83ABF6-C907-476A-BAA0-7EF570E4D1D0}" type="pres">
      <dgm:prSet presAssocID="{4E35FB07-5A16-4FF9-B2D1-8DBA9F84263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337ACD87-C8AE-42C0-BB08-C03BE73574C4}" type="pres">
      <dgm:prSet presAssocID="{4E35FB07-5A16-4FF9-B2D1-8DBA9F842636}" presName="spaceRect" presStyleCnt="0"/>
      <dgm:spPr/>
    </dgm:pt>
    <dgm:pt modelId="{A879E691-88BC-482B-BD63-342795B45CF7}" type="pres">
      <dgm:prSet presAssocID="{4E35FB07-5A16-4FF9-B2D1-8DBA9F842636}" presName="textRect" presStyleLbl="revTx" presStyleIdx="1" presStyleCnt="6">
        <dgm:presLayoutVars>
          <dgm:chMax val="1"/>
          <dgm:chPref val="1"/>
        </dgm:presLayoutVars>
      </dgm:prSet>
      <dgm:spPr/>
    </dgm:pt>
    <dgm:pt modelId="{F29C59ED-8729-4466-A178-B27A4B2DB760}" type="pres">
      <dgm:prSet presAssocID="{FEF7BD98-8D7D-4E25-AC0D-59B9AC310F6E}" presName="sibTrans" presStyleCnt="0"/>
      <dgm:spPr/>
    </dgm:pt>
    <dgm:pt modelId="{79524DEE-19BB-4424-AE4F-7869131DF3CF}" type="pres">
      <dgm:prSet presAssocID="{E1272BC6-44A0-4C5E-96BE-AAFDDD1E499B}" presName="compNode" presStyleCnt="0"/>
      <dgm:spPr/>
    </dgm:pt>
    <dgm:pt modelId="{8D3FE260-A120-4111-A3D4-79D0A4DBC6CE}" type="pres">
      <dgm:prSet presAssocID="{E1272BC6-44A0-4C5E-96BE-AAFDDD1E499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C711AB9E-528D-4268-A5C2-0728F1CEB70D}" type="pres">
      <dgm:prSet presAssocID="{E1272BC6-44A0-4C5E-96BE-AAFDDD1E499B}" presName="spaceRect" presStyleCnt="0"/>
      <dgm:spPr/>
    </dgm:pt>
    <dgm:pt modelId="{BE803F9C-B267-4BC8-AB1D-DC6476D41B51}" type="pres">
      <dgm:prSet presAssocID="{E1272BC6-44A0-4C5E-96BE-AAFDDD1E499B}" presName="textRect" presStyleLbl="revTx" presStyleIdx="2" presStyleCnt="6">
        <dgm:presLayoutVars>
          <dgm:chMax val="1"/>
          <dgm:chPref val="1"/>
        </dgm:presLayoutVars>
      </dgm:prSet>
      <dgm:spPr/>
    </dgm:pt>
    <dgm:pt modelId="{CA2599E9-9263-47F5-90ED-BF0E8271525D}" type="pres">
      <dgm:prSet presAssocID="{C294D389-CBCE-45F9-9E1D-BDC1D0DD02A5}" presName="sibTrans" presStyleCnt="0"/>
      <dgm:spPr/>
    </dgm:pt>
    <dgm:pt modelId="{B12FA6D6-0332-4BA4-99AE-E364995FAFF0}" type="pres">
      <dgm:prSet presAssocID="{A1DDE9C3-6643-4958-9151-C2F52B0957E0}" presName="compNode" presStyleCnt="0"/>
      <dgm:spPr/>
    </dgm:pt>
    <dgm:pt modelId="{3763A7AB-19B7-4171-97A9-CC64A9CB4894}" type="pres">
      <dgm:prSet presAssocID="{A1DDE9C3-6643-4958-9151-C2F52B0957E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36671841-B64E-4579-A9C7-99C0806EF2C7}" type="pres">
      <dgm:prSet presAssocID="{A1DDE9C3-6643-4958-9151-C2F52B0957E0}" presName="spaceRect" presStyleCnt="0"/>
      <dgm:spPr/>
    </dgm:pt>
    <dgm:pt modelId="{8DA86C90-0313-4A8D-A2D3-4B7F77E06D9B}" type="pres">
      <dgm:prSet presAssocID="{A1DDE9C3-6643-4958-9151-C2F52B0957E0}" presName="textRect" presStyleLbl="revTx" presStyleIdx="3" presStyleCnt="6">
        <dgm:presLayoutVars>
          <dgm:chMax val="1"/>
          <dgm:chPref val="1"/>
        </dgm:presLayoutVars>
      </dgm:prSet>
      <dgm:spPr/>
    </dgm:pt>
    <dgm:pt modelId="{08887DDD-5D04-490F-8F7B-382CD16DCF98}" type="pres">
      <dgm:prSet presAssocID="{81CD4EF8-C54D-434E-8FA7-58B3C196B36E}" presName="sibTrans" presStyleCnt="0"/>
      <dgm:spPr/>
    </dgm:pt>
    <dgm:pt modelId="{C7943426-1708-48D9-AEA6-1CD708B12E1B}" type="pres">
      <dgm:prSet presAssocID="{B20F8B37-BB44-4D8E-B693-D4C8DE466ABE}" presName="compNode" presStyleCnt="0"/>
      <dgm:spPr/>
    </dgm:pt>
    <dgm:pt modelId="{B98900C7-9ED6-4B59-97D6-BFCD533C8338}" type="pres">
      <dgm:prSet presAssocID="{B20F8B37-BB44-4D8E-B693-D4C8DE466AB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mbulance"/>
        </a:ext>
      </dgm:extLst>
    </dgm:pt>
    <dgm:pt modelId="{79EC6FBC-7D66-4D77-B7CA-A0B10EB51718}" type="pres">
      <dgm:prSet presAssocID="{B20F8B37-BB44-4D8E-B693-D4C8DE466ABE}" presName="spaceRect" presStyleCnt="0"/>
      <dgm:spPr/>
    </dgm:pt>
    <dgm:pt modelId="{34EE3E5A-BB86-4352-AE28-E4BDF832C824}" type="pres">
      <dgm:prSet presAssocID="{B20F8B37-BB44-4D8E-B693-D4C8DE466ABE}" presName="textRect" presStyleLbl="revTx" presStyleIdx="4" presStyleCnt="6">
        <dgm:presLayoutVars>
          <dgm:chMax val="1"/>
          <dgm:chPref val="1"/>
        </dgm:presLayoutVars>
      </dgm:prSet>
      <dgm:spPr/>
    </dgm:pt>
    <dgm:pt modelId="{E8E33D1D-9D32-483C-AEA3-6CE2DF8D64E8}" type="pres">
      <dgm:prSet presAssocID="{1E914AB1-602C-4B9E-9456-DE48F86DA405}" presName="sibTrans" presStyleCnt="0"/>
      <dgm:spPr/>
    </dgm:pt>
    <dgm:pt modelId="{8945B80B-6751-4116-890A-ADE3F4343917}" type="pres">
      <dgm:prSet presAssocID="{883103AA-E6F5-48AA-9345-21F849930288}" presName="compNode" presStyleCnt="0"/>
      <dgm:spPr/>
    </dgm:pt>
    <dgm:pt modelId="{78C7AA4F-FC80-4D8E-981D-454D97E6843F}" type="pres">
      <dgm:prSet presAssocID="{883103AA-E6F5-48AA-9345-21F84993028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icopter"/>
        </a:ext>
      </dgm:extLst>
    </dgm:pt>
    <dgm:pt modelId="{DA78B870-71E4-42C3-B046-07E1BF948C06}" type="pres">
      <dgm:prSet presAssocID="{883103AA-E6F5-48AA-9345-21F849930288}" presName="spaceRect" presStyleCnt="0"/>
      <dgm:spPr/>
    </dgm:pt>
    <dgm:pt modelId="{9A9CC5CE-F63D-4671-BADC-310B3282D32E}" type="pres">
      <dgm:prSet presAssocID="{883103AA-E6F5-48AA-9345-21F849930288}" presName="textRect" presStyleLbl="revTx" presStyleIdx="5" presStyleCnt="6">
        <dgm:presLayoutVars>
          <dgm:chMax val="1"/>
          <dgm:chPref val="1"/>
        </dgm:presLayoutVars>
      </dgm:prSet>
      <dgm:spPr/>
    </dgm:pt>
  </dgm:ptLst>
  <dgm:cxnLst>
    <dgm:cxn modelId="{85F75418-285D-4C24-9C32-5344E7AE89EB}" type="presOf" srcId="{A1DDE9C3-6643-4958-9151-C2F52B0957E0}" destId="{8DA86C90-0313-4A8D-A2D3-4B7F77E06D9B}" srcOrd="0" destOrd="0" presId="urn:microsoft.com/office/officeart/2018/2/layout/IconLabelList"/>
    <dgm:cxn modelId="{28E4312B-6B33-4825-88DF-8F3F8A19085E}" srcId="{62A842C4-84A2-4183-9E9C-012B97B91410}" destId="{4E35FB07-5A16-4FF9-B2D1-8DBA9F842636}" srcOrd="1" destOrd="0" parTransId="{4DE7CAE1-76DA-40D9-909C-45BD99FB99EC}" sibTransId="{FEF7BD98-8D7D-4E25-AC0D-59B9AC310F6E}"/>
    <dgm:cxn modelId="{1224852E-911A-4CD7-AF21-5D1DDCFBC7DD}" type="presOf" srcId="{4E35FB07-5A16-4FF9-B2D1-8DBA9F842636}" destId="{A879E691-88BC-482B-BD63-342795B45CF7}" srcOrd="0" destOrd="0" presId="urn:microsoft.com/office/officeart/2018/2/layout/IconLabelList"/>
    <dgm:cxn modelId="{6A9D8530-A2D7-4300-B323-8492B1B9D0E8}" type="presOf" srcId="{B20F8B37-BB44-4D8E-B693-D4C8DE466ABE}" destId="{34EE3E5A-BB86-4352-AE28-E4BDF832C824}" srcOrd="0" destOrd="0" presId="urn:microsoft.com/office/officeart/2018/2/layout/IconLabelList"/>
    <dgm:cxn modelId="{675DAD44-89B8-4DB9-A71A-1C5E02D721BF}" type="presOf" srcId="{6E95F046-BEB9-40F6-B6AF-A9FA00A05C88}" destId="{1241FE36-2D2B-43D4-9D1C-5925E29600E2}" srcOrd="0" destOrd="0" presId="urn:microsoft.com/office/officeart/2018/2/layout/IconLabelList"/>
    <dgm:cxn modelId="{96C09549-703F-41B4-830B-01CCCBFE9AE7}" srcId="{62A842C4-84A2-4183-9E9C-012B97B91410}" destId="{E1272BC6-44A0-4C5E-96BE-AAFDDD1E499B}" srcOrd="2" destOrd="0" parTransId="{BBA1DCE2-8AAD-42E4-80BB-E894A1689873}" sibTransId="{C294D389-CBCE-45F9-9E1D-BDC1D0DD02A5}"/>
    <dgm:cxn modelId="{B2C98459-0D3E-4335-BBDF-8EF8FF217563}" srcId="{62A842C4-84A2-4183-9E9C-012B97B91410}" destId="{A1DDE9C3-6643-4958-9151-C2F52B0957E0}" srcOrd="3" destOrd="0" parTransId="{360C3659-6795-4DED-BC45-094683CB4DDF}" sibTransId="{81CD4EF8-C54D-434E-8FA7-58B3C196B36E}"/>
    <dgm:cxn modelId="{39449B85-F8FC-498E-8599-8D5879301D35}" type="presOf" srcId="{62A842C4-84A2-4183-9E9C-012B97B91410}" destId="{F29C897F-68EA-4BA8-951E-6A9C62EFF29B}" srcOrd="0" destOrd="0" presId="urn:microsoft.com/office/officeart/2018/2/layout/IconLabelList"/>
    <dgm:cxn modelId="{8720CB8A-FD47-4F73-A417-E2D35DAF98C5}" srcId="{62A842C4-84A2-4183-9E9C-012B97B91410}" destId="{6E95F046-BEB9-40F6-B6AF-A9FA00A05C88}" srcOrd="0" destOrd="0" parTransId="{101D7CF6-D5F5-4E9D-98BB-16EC2E37F774}" sibTransId="{36ECC7A2-123C-48AF-9722-2A31C229A57E}"/>
    <dgm:cxn modelId="{A17BF8B9-7015-4E2B-8095-11DD5698BF83}" type="presOf" srcId="{883103AA-E6F5-48AA-9345-21F849930288}" destId="{9A9CC5CE-F63D-4671-BADC-310B3282D32E}" srcOrd="0" destOrd="0" presId="urn:microsoft.com/office/officeart/2018/2/layout/IconLabelList"/>
    <dgm:cxn modelId="{2D19E1CE-C646-4382-9CB0-0C947D20DCF8}" srcId="{62A842C4-84A2-4183-9E9C-012B97B91410}" destId="{883103AA-E6F5-48AA-9345-21F849930288}" srcOrd="5" destOrd="0" parTransId="{01248654-043B-4323-8C5B-5D7F202631F7}" sibTransId="{1932C3A2-E008-4F4A-89CE-07205C5EB19B}"/>
    <dgm:cxn modelId="{D474DDD9-F359-4812-A8F7-6683C7DD19E7}" srcId="{62A842C4-84A2-4183-9E9C-012B97B91410}" destId="{B20F8B37-BB44-4D8E-B693-D4C8DE466ABE}" srcOrd="4" destOrd="0" parTransId="{F60126C4-857E-4AF0-9466-0D60DE1E2351}" sibTransId="{1E914AB1-602C-4B9E-9456-DE48F86DA405}"/>
    <dgm:cxn modelId="{BDE699E8-D6BD-4937-8179-1248D0ABBF59}" type="presOf" srcId="{E1272BC6-44A0-4C5E-96BE-AAFDDD1E499B}" destId="{BE803F9C-B267-4BC8-AB1D-DC6476D41B51}" srcOrd="0" destOrd="0" presId="urn:microsoft.com/office/officeart/2018/2/layout/IconLabelList"/>
    <dgm:cxn modelId="{1CC7A2CD-8F10-44E3-8D49-69EC8BB9DC77}" type="presParOf" srcId="{F29C897F-68EA-4BA8-951E-6A9C62EFF29B}" destId="{F6988544-A043-47B7-9433-58F38833C57F}" srcOrd="0" destOrd="0" presId="urn:microsoft.com/office/officeart/2018/2/layout/IconLabelList"/>
    <dgm:cxn modelId="{E0BA0429-BCBB-44FB-81D4-47597F5C1A91}" type="presParOf" srcId="{F6988544-A043-47B7-9433-58F38833C57F}" destId="{344C9BE3-873A-4ACF-94CD-FF73362B250F}" srcOrd="0" destOrd="0" presId="urn:microsoft.com/office/officeart/2018/2/layout/IconLabelList"/>
    <dgm:cxn modelId="{C4F017FF-4622-464F-8943-6F110267DC46}" type="presParOf" srcId="{F6988544-A043-47B7-9433-58F38833C57F}" destId="{6F5CD97C-08F9-445E-BA8C-74F9E99859A0}" srcOrd="1" destOrd="0" presId="urn:microsoft.com/office/officeart/2018/2/layout/IconLabelList"/>
    <dgm:cxn modelId="{719BB130-F185-497D-B696-D89D2BA5FD23}" type="presParOf" srcId="{F6988544-A043-47B7-9433-58F38833C57F}" destId="{1241FE36-2D2B-43D4-9D1C-5925E29600E2}" srcOrd="2" destOrd="0" presId="urn:microsoft.com/office/officeart/2018/2/layout/IconLabelList"/>
    <dgm:cxn modelId="{9103300C-905D-4398-B3E0-4E82357B0C28}" type="presParOf" srcId="{F29C897F-68EA-4BA8-951E-6A9C62EFF29B}" destId="{B6E1DAD4-92BE-4D81-B221-E02C7E9C80C3}" srcOrd="1" destOrd="0" presId="urn:microsoft.com/office/officeart/2018/2/layout/IconLabelList"/>
    <dgm:cxn modelId="{30ADB841-C02F-492B-AFCC-E4AA731219AA}" type="presParOf" srcId="{F29C897F-68EA-4BA8-951E-6A9C62EFF29B}" destId="{2A03A504-E96F-43D5-836E-FA9220E7E37E}" srcOrd="2" destOrd="0" presId="urn:microsoft.com/office/officeart/2018/2/layout/IconLabelList"/>
    <dgm:cxn modelId="{D7C6CB04-FA11-49BD-86D2-28DB499159FB}" type="presParOf" srcId="{2A03A504-E96F-43D5-836E-FA9220E7E37E}" destId="{9C83ABF6-C907-476A-BAA0-7EF570E4D1D0}" srcOrd="0" destOrd="0" presId="urn:microsoft.com/office/officeart/2018/2/layout/IconLabelList"/>
    <dgm:cxn modelId="{D1C54899-FD1F-4D52-B4BD-79CE30D29A47}" type="presParOf" srcId="{2A03A504-E96F-43D5-836E-FA9220E7E37E}" destId="{337ACD87-C8AE-42C0-BB08-C03BE73574C4}" srcOrd="1" destOrd="0" presId="urn:microsoft.com/office/officeart/2018/2/layout/IconLabelList"/>
    <dgm:cxn modelId="{8D346F6F-F356-4901-B6B1-9C79DBE221B9}" type="presParOf" srcId="{2A03A504-E96F-43D5-836E-FA9220E7E37E}" destId="{A879E691-88BC-482B-BD63-342795B45CF7}" srcOrd="2" destOrd="0" presId="urn:microsoft.com/office/officeart/2018/2/layout/IconLabelList"/>
    <dgm:cxn modelId="{E640BF45-D1A8-4935-A391-4B61D80FC17A}" type="presParOf" srcId="{F29C897F-68EA-4BA8-951E-6A9C62EFF29B}" destId="{F29C59ED-8729-4466-A178-B27A4B2DB760}" srcOrd="3" destOrd="0" presId="urn:microsoft.com/office/officeart/2018/2/layout/IconLabelList"/>
    <dgm:cxn modelId="{0507C4A7-E1B8-4C4D-963A-A6A6BD8D88E7}" type="presParOf" srcId="{F29C897F-68EA-4BA8-951E-6A9C62EFF29B}" destId="{79524DEE-19BB-4424-AE4F-7869131DF3CF}" srcOrd="4" destOrd="0" presId="urn:microsoft.com/office/officeart/2018/2/layout/IconLabelList"/>
    <dgm:cxn modelId="{8E2E620A-6710-40D0-9770-004C015D54CA}" type="presParOf" srcId="{79524DEE-19BB-4424-AE4F-7869131DF3CF}" destId="{8D3FE260-A120-4111-A3D4-79D0A4DBC6CE}" srcOrd="0" destOrd="0" presId="urn:microsoft.com/office/officeart/2018/2/layout/IconLabelList"/>
    <dgm:cxn modelId="{5BE7820D-6177-4799-93D6-C0F5D24304E1}" type="presParOf" srcId="{79524DEE-19BB-4424-AE4F-7869131DF3CF}" destId="{C711AB9E-528D-4268-A5C2-0728F1CEB70D}" srcOrd="1" destOrd="0" presId="urn:microsoft.com/office/officeart/2018/2/layout/IconLabelList"/>
    <dgm:cxn modelId="{820A216D-9BDA-4A83-83D1-F9E254449A12}" type="presParOf" srcId="{79524DEE-19BB-4424-AE4F-7869131DF3CF}" destId="{BE803F9C-B267-4BC8-AB1D-DC6476D41B51}" srcOrd="2" destOrd="0" presId="urn:microsoft.com/office/officeart/2018/2/layout/IconLabelList"/>
    <dgm:cxn modelId="{A0E570E6-F2B4-4525-A75C-2BA73A0CEB1C}" type="presParOf" srcId="{F29C897F-68EA-4BA8-951E-6A9C62EFF29B}" destId="{CA2599E9-9263-47F5-90ED-BF0E8271525D}" srcOrd="5" destOrd="0" presId="urn:microsoft.com/office/officeart/2018/2/layout/IconLabelList"/>
    <dgm:cxn modelId="{0C38C4BA-02C1-4DD0-AEB9-747A77F8E338}" type="presParOf" srcId="{F29C897F-68EA-4BA8-951E-6A9C62EFF29B}" destId="{B12FA6D6-0332-4BA4-99AE-E364995FAFF0}" srcOrd="6" destOrd="0" presId="urn:microsoft.com/office/officeart/2018/2/layout/IconLabelList"/>
    <dgm:cxn modelId="{BB91AC4E-6545-4A17-A1D5-E589876C1F79}" type="presParOf" srcId="{B12FA6D6-0332-4BA4-99AE-E364995FAFF0}" destId="{3763A7AB-19B7-4171-97A9-CC64A9CB4894}" srcOrd="0" destOrd="0" presId="urn:microsoft.com/office/officeart/2018/2/layout/IconLabelList"/>
    <dgm:cxn modelId="{8FF98F5C-C78E-49C5-ABF4-E3D95BF25432}" type="presParOf" srcId="{B12FA6D6-0332-4BA4-99AE-E364995FAFF0}" destId="{36671841-B64E-4579-A9C7-99C0806EF2C7}" srcOrd="1" destOrd="0" presId="urn:microsoft.com/office/officeart/2018/2/layout/IconLabelList"/>
    <dgm:cxn modelId="{8AC5CC29-ED98-4C57-ADB7-1FF015673435}" type="presParOf" srcId="{B12FA6D6-0332-4BA4-99AE-E364995FAFF0}" destId="{8DA86C90-0313-4A8D-A2D3-4B7F77E06D9B}" srcOrd="2" destOrd="0" presId="urn:microsoft.com/office/officeart/2018/2/layout/IconLabelList"/>
    <dgm:cxn modelId="{2E844AE3-2DB2-4527-A32D-FA040A05E59A}" type="presParOf" srcId="{F29C897F-68EA-4BA8-951E-6A9C62EFF29B}" destId="{08887DDD-5D04-490F-8F7B-382CD16DCF98}" srcOrd="7" destOrd="0" presId="urn:microsoft.com/office/officeart/2018/2/layout/IconLabelList"/>
    <dgm:cxn modelId="{A9752D03-A972-4BF7-BED4-39C746ECC872}" type="presParOf" srcId="{F29C897F-68EA-4BA8-951E-6A9C62EFF29B}" destId="{C7943426-1708-48D9-AEA6-1CD708B12E1B}" srcOrd="8" destOrd="0" presId="urn:microsoft.com/office/officeart/2018/2/layout/IconLabelList"/>
    <dgm:cxn modelId="{24B68700-4529-4136-B97B-879807C8B6F9}" type="presParOf" srcId="{C7943426-1708-48D9-AEA6-1CD708B12E1B}" destId="{B98900C7-9ED6-4B59-97D6-BFCD533C8338}" srcOrd="0" destOrd="0" presId="urn:microsoft.com/office/officeart/2018/2/layout/IconLabelList"/>
    <dgm:cxn modelId="{787A6BE4-A109-49A6-844E-FB8DE0708C9E}" type="presParOf" srcId="{C7943426-1708-48D9-AEA6-1CD708B12E1B}" destId="{79EC6FBC-7D66-4D77-B7CA-A0B10EB51718}" srcOrd="1" destOrd="0" presId="urn:microsoft.com/office/officeart/2018/2/layout/IconLabelList"/>
    <dgm:cxn modelId="{F90BBEBB-8019-467E-B9CD-61C95B86E65D}" type="presParOf" srcId="{C7943426-1708-48D9-AEA6-1CD708B12E1B}" destId="{34EE3E5A-BB86-4352-AE28-E4BDF832C824}" srcOrd="2" destOrd="0" presId="urn:microsoft.com/office/officeart/2018/2/layout/IconLabelList"/>
    <dgm:cxn modelId="{2FE2D764-4FC2-43D7-8CF9-67B644ED2B08}" type="presParOf" srcId="{F29C897F-68EA-4BA8-951E-6A9C62EFF29B}" destId="{E8E33D1D-9D32-483C-AEA3-6CE2DF8D64E8}" srcOrd="9" destOrd="0" presId="urn:microsoft.com/office/officeart/2018/2/layout/IconLabelList"/>
    <dgm:cxn modelId="{BFCE4DFE-B4D1-4D07-80F4-C7886FE1FC94}" type="presParOf" srcId="{F29C897F-68EA-4BA8-951E-6A9C62EFF29B}" destId="{8945B80B-6751-4116-890A-ADE3F4343917}" srcOrd="10" destOrd="0" presId="urn:microsoft.com/office/officeart/2018/2/layout/IconLabelList"/>
    <dgm:cxn modelId="{28A9981E-E6C1-40C8-A76F-682338D3F4FD}" type="presParOf" srcId="{8945B80B-6751-4116-890A-ADE3F4343917}" destId="{78C7AA4F-FC80-4D8E-981D-454D97E6843F}" srcOrd="0" destOrd="0" presId="urn:microsoft.com/office/officeart/2018/2/layout/IconLabelList"/>
    <dgm:cxn modelId="{924BF6B0-D512-49A2-9271-5D634655FF68}" type="presParOf" srcId="{8945B80B-6751-4116-890A-ADE3F4343917}" destId="{DA78B870-71E4-42C3-B046-07E1BF948C06}" srcOrd="1" destOrd="0" presId="urn:microsoft.com/office/officeart/2018/2/layout/IconLabelList"/>
    <dgm:cxn modelId="{25A59415-5FB0-4FBB-8DB7-6D1AC69EFAB1}" type="presParOf" srcId="{8945B80B-6751-4116-890A-ADE3F4343917}" destId="{9A9CC5CE-F63D-4671-BADC-310B3282D32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84F22-AF21-404C-BFA9-73005CCDFD87}">
      <dsp:nvSpPr>
        <dsp:cNvPr id="0" name=""/>
        <dsp:cNvSpPr/>
      </dsp:nvSpPr>
      <dsp:spPr>
        <a:xfrm>
          <a:off x="0" y="18310"/>
          <a:ext cx="4932171" cy="1670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u="sng" kern="1200"/>
            <a:t>ATEX Temperature </a:t>
          </a:r>
          <a:br>
            <a:rPr lang="en-US" sz="1700" b="1" u="sng" kern="1200"/>
          </a:br>
          <a:r>
            <a:rPr lang="en-US" sz="1700" kern="1200"/>
            <a:t>Classified between T1-T6 where T1 is 450 degrees celsius and T6 is 85 degrees celsius. T2 – Max Surface temp of 300 degrees. T3 – Max surface temp of 200 degrees. T4 – max surface temp of 135 degrees. T5 – max surface temp of 100.</a:t>
          </a:r>
        </a:p>
      </dsp:txBody>
      <dsp:txXfrm>
        <a:off x="81560" y="99870"/>
        <a:ext cx="4769051" cy="1507640"/>
      </dsp:txXfrm>
    </dsp:sp>
    <dsp:sp modelId="{9231DB15-10EA-4A72-B50F-97D331716227}">
      <dsp:nvSpPr>
        <dsp:cNvPr id="0" name=""/>
        <dsp:cNvSpPr/>
      </dsp:nvSpPr>
      <dsp:spPr>
        <a:xfrm>
          <a:off x="0" y="1738031"/>
          <a:ext cx="4932171" cy="1670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u="sng" kern="1200"/>
            <a:t>ATEX Substance Classification- Gasses</a:t>
          </a:r>
          <a:r>
            <a:rPr lang="en-US" sz="1700" kern="1200"/>
            <a:t> </a:t>
          </a:r>
          <a:br>
            <a:rPr lang="en-US" sz="1700" kern="1200"/>
          </a:br>
          <a:r>
            <a:rPr lang="en-US" sz="1700" kern="1200"/>
            <a:t>Group I: Gasses with an ignition temperature less than 135 degrees celsius (methane &amp; propane) </a:t>
          </a:r>
          <a:br>
            <a:rPr lang="en-US" sz="1700" kern="1200"/>
          </a:br>
          <a:r>
            <a:rPr lang="en-US" sz="1700" kern="1200"/>
            <a:t>Group II: Gases with an ignition temperature above 135 degrees celsius (Butane &amp; hydrogen) </a:t>
          </a:r>
        </a:p>
      </dsp:txBody>
      <dsp:txXfrm>
        <a:off x="81560" y="1819591"/>
        <a:ext cx="4769051" cy="1507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C9BE3-873A-4ACF-94CD-FF73362B250F}">
      <dsp:nvSpPr>
        <dsp:cNvPr id="0" name=""/>
        <dsp:cNvSpPr/>
      </dsp:nvSpPr>
      <dsp:spPr>
        <a:xfrm>
          <a:off x="411139" y="483934"/>
          <a:ext cx="671572" cy="6715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41FE36-2D2B-43D4-9D1C-5925E29600E2}">
      <dsp:nvSpPr>
        <dsp:cNvPr id="0" name=""/>
        <dsp:cNvSpPr/>
      </dsp:nvSpPr>
      <dsp:spPr>
        <a:xfrm>
          <a:off x="734" y="1476544"/>
          <a:ext cx="1492382" cy="1147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1" i="1" u="sng" kern="1200"/>
            <a:t>Accuracy and Reliability Requirements.</a:t>
          </a:r>
          <a:endParaRPr lang="en-US" sz="1100" kern="1200"/>
        </a:p>
      </dsp:txBody>
      <dsp:txXfrm>
        <a:off x="734" y="1476544"/>
        <a:ext cx="1492382" cy="1147269"/>
      </dsp:txXfrm>
    </dsp:sp>
    <dsp:sp modelId="{9C83ABF6-C907-476A-BAA0-7EF570E4D1D0}">
      <dsp:nvSpPr>
        <dsp:cNvPr id="0" name=""/>
        <dsp:cNvSpPr/>
      </dsp:nvSpPr>
      <dsp:spPr>
        <a:xfrm>
          <a:off x="2164689" y="483934"/>
          <a:ext cx="671572" cy="6715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79E691-88BC-482B-BD63-342795B45CF7}">
      <dsp:nvSpPr>
        <dsp:cNvPr id="0" name=""/>
        <dsp:cNvSpPr/>
      </dsp:nvSpPr>
      <dsp:spPr>
        <a:xfrm>
          <a:off x="1754283" y="1476544"/>
          <a:ext cx="1492382" cy="1147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1" kern="1200"/>
            <a:t>Importance to Accuracy </a:t>
          </a:r>
          <a:r>
            <a:rPr lang="en-US" sz="1100" kern="1200"/>
            <a:t>– Accurate gas detection is essential for ensuring the safety of operations in various industries by preventing hazardous situations. </a:t>
          </a:r>
        </a:p>
      </dsp:txBody>
      <dsp:txXfrm>
        <a:off x="1754283" y="1476544"/>
        <a:ext cx="1492382" cy="1147269"/>
      </dsp:txXfrm>
    </dsp:sp>
    <dsp:sp modelId="{8D3FE260-A120-4111-A3D4-79D0A4DBC6CE}">
      <dsp:nvSpPr>
        <dsp:cNvPr id="0" name=""/>
        <dsp:cNvSpPr/>
      </dsp:nvSpPr>
      <dsp:spPr>
        <a:xfrm>
          <a:off x="3918238" y="483934"/>
          <a:ext cx="671572" cy="6715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803F9C-B267-4BC8-AB1D-DC6476D41B51}">
      <dsp:nvSpPr>
        <dsp:cNvPr id="0" name=""/>
        <dsp:cNvSpPr/>
      </dsp:nvSpPr>
      <dsp:spPr>
        <a:xfrm>
          <a:off x="3507833" y="1476544"/>
          <a:ext cx="1492382" cy="1147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1" kern="1200"/>
            <a:t>Reliable Data Collection </a:t>
          </a:r>
          <a:r>
            <a:rPr lang="en-US" sz="1100" kern="1200"/>
            <a:t>– A reliable gas detection system provides trustworthy data that guides decisions making and enhancing the safety measures in the workplace. </a:t>
          </a:r>
        </a:p>
      </dsp:txBody>
      <dsp:txXfrm>
        <a:off x="3507833" y="1476544"/>
        <a:ext cx="1492382" cy="1147269"/>
      </dsp:txXfrm>
    </dsp:sp>
    <dsp:sp modelId="{3763A7AB-19B7-4171-97A9-CC64A9CB4894}">
      <dsp:nvSpPr>
        <dsp:cNvPr id="0" name=""/>
        <dsp:cNvSpPr/>
      </dsp:nvSpPr>
      <dsp:spPr>
        <a:xfrm>
          <a:off x="5671788" y="483934"/>
          <a:ext cx="671572" cy="6715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A86C90-0313-4A8D-A2D3-4B7F77E06D9B}">
      <dsp:nvSpPr>
        <dsp:cNvPr id="0" name=""/>
        <dsp:cNvSpPr/>
      </dsp:nvSpPr>
      <dsp:spPr>
        <a:xfrm>
          <a:off x="5261383" y="1476544"/>
          <a:ext cx="1492382" cy="1147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US" sz="1100" b="1" kern="1200"/>
            <a:t>Efficiency of Crawler </a:t>
          </a:r>
          <a:r>
            <a:rPr lang="en-US" sz="1100" kern="1200"/>
            <a:t>– The crawler drone will need to cover larger areas more efficiently than traditional gas detection methods, maximizing the productivity in inspection. </a:t>
          </a:r>
        </a:p>
      </dsp:txBody>
      <dsp:txXfrm>
        <a:off x="5261383" y="1476544"/>
        <a:ext cx="1492382" cy="1147269"/>
      </dsp:txXfrm>
    </dsp:sp>
    <dsp:sp modelId="{B98900C7-9ED6-4B59-97D6-BFCD533C8338}">
      <dsp:nvSpPr>
        <dsp:cNvPr id="0" name=""/>
        <dsp:cNvSpPr/>
      </dsp:nvSpPr>
      <dsp:spPr>
        <a:xfrm>
          <a:off x="7425338" y="483934"/>
          <a:ext cx="671572" cy="6715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EE3E5A-BB86-4352-AE28-E4BDF832C824}">
      <dsp:nvSpPr>
        <dsp:cNvPr id="0" name=""/>
        <dsp:cNvSpPr/>
      </dsp:nvSpPr>
      <dsp:spPr>
        <a:xfrm>
          <a:off x="7014933" y="1476544"/>
          <a:ext cx="1492382" cy="1147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US" sz="1100" b="1" kern="1200"/>
            <a:t>Safety Improvements </a:t>
          </a:r>
          <a:r>
            <a:rPr lang="en-US" sz="1100" kern="1200"/>
            <a:t>– Using a crawler reduces the risks for human workers by minimizing their exposure to the hazardous environment during gas detection. </a:t>
          </a:r>
        </a:p>
      </dsp:txBody>
      <dsp:txXfrm>
        <a:off x="7014933" y="1476544"/>
        <a:ext cx="1492382" cy="1147269"/>
      </dsp:txXfrm>
    </dsp:sp>
    <dsp:sp modelId="{78C7AA4F-FC80-4D8E-981D-454D97E6843F}">
      <dsp:nvSpPr>
        <dsp:cNvPr id="0" name=""/>
        <dsp:cNvSpPr/>
      </dsp:nvSpPr>
      <dsp:spPr>
        <a:xfrm>
          <a:off x="9178888" y="483934"/>
          <a:ext cx="671572" cy="6715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9CC5CE-F63D-4671-BADC-310B3282D32E}">
      <dsp:nvSpPr>
        <dsp:cNvPr id="0" name=""/>
        <dsp:cNvSpPr/>
      </dsp:nvSpPr>
      <dsp:spPr>
        <a:xfrm>
          <a:off x="8768483" y="1476544"/>
          <a:ext cx="1492382" cy="1147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1" kern="1200"/>
            <a:t>Real Time Monitoring </a:t>
          </a:r>
          <a:r>
            <a:rPr lang="en-US" sz="1100" kern="1200"/>
            <a:t>– Crawler facilitate real time monitoring, collecting data from various environments for a timely analysis. Using real time monitoring will also ensure immediate decision making  when detecting a hazardous environment. </a:t>
          </a:r>
        </a:p>
      </dsp:txBody>
      <dsp:txXfrm>
        <a:off x="8768483" y="1476544"/>
        <a:ext cx="1492382" cy="11472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0BEAC0E4-A12B-42E2-A441-7FC7A705D521}" type="datetimeFigureOut">
              <a:rPr lang="en-GB" smtClean="0"/>
              <a:t>21/03/2025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28940036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BEAC0E4-A12B-42E2-A441-7FC7A705D521}" type="datetimeFigureOut">
              <a:rPr lang="en-GB" smtClean="0"/>
              <a:t>21/03/2025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207746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0BEAC0E4-A12B-42E2-A441-7FC7A705D521}" type="datetimeFigureOut">
              <a:rPr lang="en-GB" smtClean="0"/>
              <a:t>21/03/2025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32666552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0BEAC0E4-A12B-42E2-A441-7FC7A705D521}" type="datetimeFigureOut">
              <a:rPr lang="en-GB" smtClean="0"/>
              <a:t>21/03/2025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94554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BEAC0E4-A12B-42E2-A441-7FC7A705D521}" type="datetimeFigureOut">
              <a:rPr lang="en-GB" smtClean="0"/>
              <a:t>21/03/2025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3975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BEAC0E4-A12B-42E2-A441-7FC7A705D521}" type="datetimeFigureOut">
              <a:rPr lang="en-GB" smtClean="0"/>
              <a:t>21/03/2025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3340845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EAC0E4-A12B-42E2-A441-7FC7A705D521}" type="datetimeFigureOut">
              <a:rPr lang="en-GB" smtClean="0"/>
              <a:t>21/03/2025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2206269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BEAC0E4-A12B-42E2-A441-7FC7A705D521}" type="datetimeFigureOut">
              <a:rPr lang="en-GB" smtClean="0"/>
              <a:t>21/03/2025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114423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BEAC0E4-A12B-42E2-A441-7FC7A705D521}" type="datetimeFigureOut">
              <a:rPr lang="en-GB" smtClean="0"/>
              <a:t>21/03/2025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157042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EAC0E4-A12B-42E2-A441-7FC7A705D521}"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208312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EAC0E4-A12B-42E2-A441-7FC7A705D521}"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3883985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BEAC0E4-A12B-42E2-A441-7FC7A705D521}" type="datetimeFigureOut">
              <a:rPr lang="en-GB" smtClean="0"/>
              <a:t>21/03/2025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BB2D59F-E276-4316-A82F-BCA4D742441D}" type="slidenum">
              <a:rPr lang="en-GB" smtClean="0"/>
              <a:t>‹#›</a:t>
            </a:fld>
            <a:endParaRPr lang="en-GB"/>
          </a:p>
        </p:txBody>
      </p:sp>
    </p:spTree>
    <p:extLst>
      <p:ext uri="{BB962C8B-B14F-4D97-AF65-F5344CB8AC3E}">
        <p14:creationId xmlns:p14="http://schemas.microsoft.com/office/powerpoint/2010/main" val="4239850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4.wdp"/><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10.png"/><Relationship Id="rId5" Type="http://schemas.microsoft.com/office/2007/relationships/hdphoto" Target="../media/hdphoto3.wdp"/><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1.png"/><Relationship Id="rId1" Type="http://schemas.openxmlformats.org/officeDocument/2006/relationships/slideLayout" Target="../slideLayouts/slideLayout4.xml"/><Relationship Id="rId5" Type="http://schemas.microsoft.com/office/2007/relationships/hdphoto" Target="../media/hdphoto6.wdp"/><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kkcuk.com/news/delving-into-planned-preventive-maintenance-ppm/" TargetMode="External"/><Relationship Id="rId2" Type="http://schemas.openxmlformats.org/officeDocument/2006/relationships/hyperlink" Target="https://www.hse.gov.uk/fireandexplosion/atex.htm" TargetMode="External"/><Relationship Id="rId1" Type="http://schemas.openxmlformats.org/officeDocument/2006/relationships/slideLayout" Target="../slideLayouts/slideLayout4.xml"/><Relationship Id="rId6" Type="http://schemas.openxmlformats.org/officeDocument/2006/relationships/hyperlink" Target="https://www.sholljanlaw.com/blog/2016/06/6-dangers-steel-workers-face-every-day/#:~:text=The%20bigge" TargetMode="External"/><Relationship Id="rId5" Type="http://schemas.openxmlformats.org/officeDocument/2006/relationships/hyperlink" Target="http://www.sholljanlaw.com" TargetMode="External"/><Relationship Id="rId4" Type="http://schemas.openxmlformats.org/officeDocument/2006/relationships/hyperlink" Target="https://www.hse.gov.uk/Research/rrhtm/rr1214.htm"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14E82-0B06-31A0-10D9-2ADC63F2B857}"/>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safety analysis Robot</a:t>
            </a:r>
            <a:br>
              <a:rPr lang="en-GB" sz="3000">
                <a:solidFill>
                  <a:srgbClr val="FFFFFF"/>
                </a:solidFill>
              </a:rPr>
            </a:br>
            <a:r>
              <a:rPr lang="en-GB" sz="3000">
                <a:solidFill>
                  <a:srgbClr val="FFFFFF"/>
                </a:solidFill>
              </a:rPr>
              <a:t>(SAR)</a:t>
            </a:r>
          </a:p>
        </p:txBody>
      </p:sp>
      <p:sp>
        <p:nvSpPr>
          <p:cNvPr id="22" name="Content Placeholder 2">
            <a:extLst>
              <a:ext uri="{FF2B5EF4-FFF2-40B4-BE49-F238E27FC236}">
                <a16:creationId xmlns:a16="http://schemas.microsoft.com/office/drawing/2014/main" id="{6D1724F8-A768-8E00-C5E0-A36898972963}"/>
              </a:ext>
            </a:extLst>
          </p:cNvPr>
          <p:cNvSpPr>
            <a:spLocks noGrp="1"/>
          </p:cNvSpPr>
          <p:nvPr>
            <p:ph idx="1"/>
          </p:nvPr>
        </p:nvSpPr>
        <p:spPr>
          <a:xfrm>
            <a:off x="5591695" y="1402080"/>
            <a:ext cx="5320696" cy="4053840"/>
          </a:xfrm>
        </p:spPr>
        <p:txBody>
          <a:bodyPr vert="horz" lIns="91440" tIns="45720" rIns="91440" bIns="45720" rtlCol="0" anchor="ctr">
            <a:normAutofit/>
          </a:bodyPr>
          <a:lstStyle/>
          <a:p>
            <a:pPr marL="0" indent="0">
              <a:buNone/>
            </a:pPr>
            <a:r>
              <a:rPr lang="en-GB" b="1" u="sng"/>
              <a:t>Team Members</a:t>
            </a:r>
          </a:p>
          <a:p>
            <a:r>
              <a:rPr lang="en-GB"/>
              <a:t>Project Manager – Benjamin Galdo-Hare(InSite Technical Services)</a:t>
            </a:r>
          </a:p>
          <a:p>
            <a:r>
              <a:rPr lang="en-GB"/>
              <a:t>Design Specialist – Joseph Garnish (Rolls Royce)</a:t>
            </a:r>
          </a:p>
          <a:p>
            <a:r>
              <a:rPr lang="en-GB"/>
              <a:t>Analytics and Performance Specialist – Garon Williams (United Aerospace)</a:t>
            </a:r>
          </a:p>
          <a:p>
            <a:r>
              <a:rPr lang="en-GB"/>
              <a:t>Materials, Sustainability and Manufacturing- Shay Quinn (TATA Steel)</a:t>
            </a:r>
          </a:p>
          <a:p>
            <a:r>
              <a:rPr lang="en-GB"/>
              <a:t>Maintenance and Safety specialist – Connor Griffiths (Renishaw)</a:t>
            </a:r>
          </a:p>
          <a:p>
            <a:r>
              <a:rPr lang="en-GB"/>
              <a:t>Site Specialist – Richard Pulman (Sirus Fluid Power)</a:t>
            </a:r>
          </a:p>
          <a:p>
            <a:endParaRPr lang="en-GB"/>
          </a:p>
        </p:txBody>
      </p:sp>
    </p:spTree>
    <p:extLst>
      <p:ext uri="{BB962C8B-B14F-4D97-AF65-F5344CB8AC3E}">
        <p14:creationId xmlns:p14="http://schemas.microsoft.com/office/powerpoint/2010/main" val="3551659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A64B8-8348-CBE9-0603-474132B50401}"/>
              </a:ext>
            </a:extLst>
          </p:cNvPr>
          <p:cNvSpPr>
            <a:spLocks noGrp="1"/>
          </p:cNvSpPr>
          <p:nvPr>
            <p:ph type="title"/>
          </p:nvPr>
        </p:nvSpPr>
        <p:spPr>
          <a:xfrm>
            <a:off x="804672" y="964692"/>
            <a:ext cx="5894832" cy="1188720"/>
          </a:xfrm>
        </p:spPr>
        <p:txBody>
          <a:bodyPr>
            <a:normAutofit/>
          </a:bodyPr>
          <a:lstStyle/>
          <a:p>
            <a:r>
              <a:rPr lang="en-GB"/>
              <a:t>Introduction</a:t>
            </a:r>
            <a:br>
              <a:rPr lang="en-GB"/>
            </a:br>
            <a:r>
              <a:rPr lang="en-GB"/>
              <a:t>(Benjamin Galdo-Hare)</a:t>
            </a:r>
          </a:p>
        </p:txBody>
      </p:sp>
      <p:sp>
        <p:nvSpPr>
          <p:cNvPr id="3" name="Content Placeholder 2">
            <a:extLst>
              <a:ext uri="{FF2B5EF4-FFF2-40B4-BE49-F238E27FC236}">
                <a16:creationId xmlns:a16="http://schemas.microsoft.com/office/drawing/2014/main" id="{F5296231-86C0-2A09-DBE2-B7B0D52DE8EB}"/>
              </a:ext>
            </a:extLst>
          </p:cNvPr>
          <p:cNvSpPr>
            <a:spLocks noGrp="1"/>
          </p:cNvSpPr>
          <p:nvPr>
            <p:ph idx="1"/>
          </p:nvPr>
        </p:nvSpPr>
        <p:spPr>
          <a:xfrm>
            <a:off x="803243" y="2638044"/>
            <a:ext cx="5963317" cy="3263206"/>
          </a:xfrm>
        </p:spPr>
        <p:txBody>
          <a:bodyPr vert="horz" lIns="91440" tIns="45720" rIns="91440" bIns="45720" rtlCol="0">
            <a:normAutofit/>
          </a:bodyPr>
          <a:lstStyle/>
          <a:p>
            <a:pPr marL="0" indent="0">
              <a:buNone/>
            </a:pPr>
            <a:r>
              <a:rPr lang="en-GB"/>
              <a:t>What is the project?</a:t>
            </a:r>
            <a:endParaRPr lang="en-US"/>
          </a:p>
          <a:p>
            <a:r>
              <a:rPr lang="en-GB"/>
              <a:t>A multipurpose safety analysis robot.</a:t>
            </a:r>
          </a:p>
          <a:p>
            <a:pPr marL="0" indent="0">
              <a:buNone/>
            </a:pPr>
            <a:r>
              <a:rPr lang="en-GB"/>
              <a:t>Why have we chosen this project?</a:t>
            </a:r>
            <a:endParaRPr lang="en-US"/>
          </a:p>
          <a:p>
            <a:r>
              <a:rPr lang="en-GB"/>
              <a:t>Site safety is always in need of improvement.</a:t>
            </a:r>
          </a:p>
          <a:p>
            <a:pPr marL="0" indent="0">
              <a:buNone/>
            </a:pPr>
            <a:r>
              <a:rPr lang="en-GB"/>
              <a:t>How did we decide on the Safety Design Robot?</a:t>
            </a:r>
          </a:p>
          <a:p>
            <a:r>
              <a:rPr lang="en-GB"/>
              <a:t>The project has direct links to our working environments.</a:t>
            </a:r>
          </a:p>
          <a:p>
            <a:pPr marL="0" indent="0">
              <a:buNone/>
            </a:pPr>
            <a:r>
              <a:rPr lang="en-GB"/>
              <a:t>What is the purpose of the Safety Analysis Robot?</a:t>
            </a:r>
          </a:p>
          <a:p>
            <a:r>
              <a:rPr lang="en-GB"/>
              <a:t>Detection, analysis and improved safety on site.</a:t>
            </a:r>
          </a:p>
        </p:txBody>
      </p:sp>
      <p:sp>
        <p:nvSpPr>
          <p:cNvPr id="19" name="Rectangle 18">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15" descr="Robot">
            <a:extLst>
              <a:ext uri="{FF2B5EF4-FFF2-40B4-BE49-F238E27FC236}">
                <a16:creationId xmlns:a16="http://schemas.microsoft.com/office/drawing/2014/main" id="{D2FAC702-28F4-1024-86DA-9CB3E8AA50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15890" y="1768763"/>
            <a:ext cx="3328416" cy="3328416"/>
          </a:xfrm>
          <a:prstGeom prst="rect">
            <a:avLst/>
          </a:prstGeom>
        </p:spPr>
      </p:pic>
    </p:spTree>
    <p:extLst>
      <p:ext uri="{BB962C8B-B14F-4D97-AF65-F5344CB8AC3E}">
        <p14:creationId xmlns:p14="http://schemas.microsoft.com/office/powerpoint/2010/main" val="3689170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AB0D7A-B20B-D971-7FE5-0DE256824F5A}"/>
              </a:ext>
            </a:extLst>
          </p:cNvPr>
          <p:cNvSpPr>
            <a:spLocks noGrp="1"/>
          </p:cNvSpPr>
          <p:nvPr>
            <p:ph idx="1"/>
          </p:nvPr>
        </p:nvSpPr>
        <p:spPr>
          <a:xfrm>
            <a:off x="353745" y="1710392"/>
            <a:ext cx="10567899" cy="5012503"/>
          </a:xfrm>
        </p:spPr>
        <p:txBody>
          <a:bodyPr vert="horz" lIns="91440" tIns="45720" rIns="91440" bIns="45720" rtlCol="0" anchor="t">
            <a:normAutofit/>
          </a:bodyPr>
          <a:lstStyle/>
          <a:p>
            <a:pPr>
              <a:lnSpc>
                <a:spcPct val="170000"/>
              </a:lnSpc>
            </a:pPr>
            <a:r>
              <a:rPr lang="en-GB"/>
              <a:t>Project Manager – Organises the team to reach the outlined project aim.</a:t>
            </a:r>
            <a:endParaRPr lang="en-US"/>
          </a:p>
          <a:p>
            <a:pPr>
              <a:lnSpc>
                <a:spcPct val="170000"/>
              </a:lnSpc>
            </a:pPr>
            <a:r>
              <a:rPr lang="en-GB"/>
              <a:t>Analytics and Performance Specialist – Research and development on performance of the robot directly communicating with the design specialist.</a:t>
            </a:r>
          </a:p>
          <a:p>
            <a:pPr>
              <a:lnSpc>
                <a:spcPct val="170000"/>
              </a:lnSpc>
            </a:pPr>
            <a:r>
              <a:rPr lang="en-GB"/>
              <a:t>Design Specialist – Leads the design based on the research carried out by the group.</a:t>
            </a:r>
          </a:p>
          <a:p>
            <a:pPr>
              <a:lnSpc>
                <a:spcPct val="170000"/>
              </a:lnSpc>
            </a:pPr>
            <a:r>
              <a:rPr lang="en-GB"/>
              <a:t>Materials and Sustainability Specialist – Development on the material design using research and design specification.</a:t>
            </a:r>
          </a:p>
          <a:p>
            <a:pPr>
              <a:lnSpc>
                <a:spcPct val="170000"/>
              </a:lnSpc>
            </a:pPr>
            <a:r>
              <a:rPr lang="en-GB"/>
              <a:t>Maintenance and Safety Specialist – Leads the maintenance research to ensure the robot has a long life in service.</a:t>
            </a:r>
          </a:p>
          <a:p>
            <a:pPr>
              <a:lnSpc>
                <a:spcPct val="170000"/>
              </a:lnSpc>
            </a:pPr>
            <a:r>
              <a:rPr lang="en-GB"/>
              <a:t>Site Specialist – Ensures the robot can be used safely on site without breaking any regulations.</a:t>
            </a:r>
          </a:p>
        </p:txBody>
      </p:sp>
      <p:sp>
        <p:nvSpPr>
          <p:cNvPr id="5" name="Title 1">
            <a:extLst>
              <a:ext uri="{FF2B5EF4-FFF2-40B4-BE49-F238E27FC236}">
                <a16:creationId xmlns:a16="http://schemas.microsoft.com/office/drawing/2014/main" id="{E8E10749-220D-DF2F-5044-D73E82D3E7A1}"/>
              </a:ext>
            </a:extLst>
          </p:cNvPr>
          <p:cNvSpPr txBox="1">
            <a:spLocks/>
          </p:cNvSpPr>
          <p:nvPr/>
        </p:nvSpPr>
        <p:spPr bwMode="black">
          <a:xfrm>
            <a:off x="358828" y="337074"/>
            <a:ext cx="790642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Team organisation/roles</a:t>
            </a:r>
          </a:p>
          <a:p>
            <a:r>
              <a:rPr lang="en-GB"/>
              <a:t>(Benjamin Galdo-Hare)</a:t>
            </a:r>
          </a:p>
        </p:txBody>
      </p:sp>
    </p:spTree>
    <p:extLst>
      <p:ext uri="{BB962C8B-B14F-4D97-AF65-F5344CB8AC3E}">
        <p14:creationId xmlns:p14="http://schemas.microsoft.com/office/powerpoint/2010/main" val="2581621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F68FB-0BE0-EC77-4F33-D52F9427477E}"/>
              </a:ext>
            </a:extLst>
          </p:cNvPr>
          <p:cNvSpPr>
            <a:spLocks noGrp="1"/>
          </p:cNvSpPr>
          <p:nvPr>
            <p:ph type="title"/>
          </p:nvPr>
        </p:nvSpPr>
        <p:spPr>
          <a:xfrm>
            <a:off x="643467" y="643467"/>
            <a:ext cx="3363974" cy="1728044"/>
          </a:xfrm>
          <a:noFill/>
          <a:ln>
            <a:solidFill>
              <a:schemeClr val="bg1"/>
            </a:solidFill>
          </a:ln>
        </p:spPr>
        <p:txBody>
          <a:bodyPr wrap="square">
            <a:normAutofit fontScale="90000"/>
          </a:bodyPr>
          <a:lstStyle/>
          <a:p>
            <a:r>
              <a:rPr lang="en-GB">
                <a:solidFill>
                  <a:schemeClr val="bg1"/>
                </a:solidFill>
              </a:rPr>
              <a:t>Project planning</a:t>
            </a:r>
            <a:br>
              <a:rPr lang="en-GB">
                <a:solidFill>
                  <a:schemeClr val="bg1"/>
                </a:solidFill>
              </a:rPr>
            </a:br>
            <a:r>
              <a:rPr lang="en-GB">
                <a:solidFill>
                  <a:schemeClr val="bg1"/>
                </a:solidFill>
              </a:rPr>
              <a:t>(Benjamin Galdo-Hare)</a:t>
            </a:r>
          </a:p>
        </p:txBody>
      </p:sp>
      <p:sp>
        <p:nvSpPr>
          <p:cNvPr id="3" name="Content Placeholder 2">
            <a:extLst>
              <a:ext uri="{FF2B5EF4-FFF2-40B4-BE49-F238E27FC236}">
                <a16:creationId xmlns:a16="http://schemas.microsoft.com/office/drawing/2014/main" id="{26A34973-9CA2-F302-82C6-2F2B80F20624}"/>
              </a:ext>
            </a:extLst>
          </p:cNvPr>
          <p:cNvSpPr>
            <a:spLocks noGrp="1"/>
          </p:cNvSpPr>
          <p:nvPr>
            <p:ph idx="1"/>
          </p:nvPr>
        </p:nvSpPr>
        <p:spPr>
          <a:xfrm>
            <a:off x="643468" y="2638044"/>
            <a:ext cx="3363974" cy="3415622"/>
          </a:xfrm>
        </p:spPr>
        <p:txBody>
          <a:bodyPr vert="horz" lIns="91440" tIns="45720" rIns="91440" bIns="45720" rtlCol="0" anchor="t">
            <a:normAutofit/>
          </a:bodyPr>
          <a:lstStyle/>
          <a:p>
            <a:pPr marL="285750" indent="-285750"/>
            <a:r>
              <a:rPr lang="en-GB">
                <a:solidFill>
                  <a:schemeClr val="bg1"/>
                </a:solidFill>
              </a:rPr>
              <a:t>The project scope for Phase 1 was outlined in a Gannt chart with each role being specified for the group.</a:t>
            </a:r>
          </a:p>
          <a:p>
            <a:pPr marL="285750" indent="-285750"/>
            <a:r>
              <a:rPr lang="en-GB">
                <a:solidFill>
                  <a:schemeClr val="bg1"/>
                </a:solidFill>
              </a:rPr>
              <a:t>Gannt chart outlining scope up to interim Viva (Phase 1)</a:t>
            </a:r>
          </a:p>
          <a:p>
            <a:pPr lvl="1"/>
            <a:r>
              <a:rPr lang="en-GB" i="1">
                <a:solidFill>
                  <a:schemeClr val="bg1"/>
                </a:solidFill>
              </a:rPr>
              <a:t>Milestones</a:t>
            </a:r>
          </a:p>
          <a:p>
            <a:pPr lvl="1"/>
            <a:r>
              <a:rPr lang="en-GB" i="1">
                <a:solidFill>
                  <a:schemeClr val="bg1"/>
                </a:solidFill>
              </a:rPr>
              <a:t>Research</a:t>
            </a:r>
          </a:p>
          <a:p>
            <a:pPr lvl="1"/>
            <a:r>
              <a:rPr lang="en-GB" i="1">
                <a:solidFill>
                  <a:schemeClr val="bg1"/>
                </a:solidFill>
              </a:rPr>
              <a:t>Meetings</a:t>
            </a:r>
          </a:p>
          <a:p>
            <a:pPr lvl="1"/>
            <a:r>
              <a:rPr lang="en-GB" i="1">
                <a:solidFill>
                  <a:schemeClr val="bg1"/>
                </a:solidFill>
              </a:rPr>
              <a:t>Roles</a:t>
            </a:r>
          </a:p>
        </p:txBody>
      </p:sp>
      <p:pic>
        <p:nvPicPr>
          <p:cNvPr id="4" name="Picture 3" descr="A screenshot of a calendar&#10;&#10;AI-generated content may be incorrect.">
            <a:extLst>
              <a:ext uri="{FF2B5EF4-FFF2-40B4-BE49-F238E27FC236}">
                <a16:creationId xmlns:a16="http://schemas.microsoft.com/office/drawing/2014/main" id="{9D217A46-F778-4631-88CA-82A07F21C578}"/>
              </a:ext>
            </a:extLst>
          </p:cNvPr>
          <p:cNvPicPr>
            <a:picLocks noChangeAspect="1"/>
          </p:cNvPicPr>
          <p:nvPr/>
        </p:nvPicPr>
        <p:blipFill>
          <a:blip r:embed="rId2"/>
          <a:srcRect r="27164" b="-209"/>
          <a:stretch/>
        </p:blipFill>
        <p:spPr>
          <a:xfrm>
            <a:off x="5152086" y="184850"/>
            <a:ext cx="5623240" cy="3144963"/>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144CF2B6-8689-41E4-62D7-936361AD58AE}"/>
              </a:ext>
            </a:extLst>
          </p:cNvPr>
          <p:cNvPicPr>
            <a:picLocks noChangeAspect="1"/>
          </p:cNvPicPr>
          <p:nvPr/>
        </p:nvPicPr>
        <p:blipFill>
          <a:blip r:embed="rId3"/>
          <a:stretch>
            <a:fillRect/>
          </a:stretch>
        </p:blipFill>
        <p:spPr>
          <a:xfrm>
            <a:off x="5149944" y="3588684"/>
            <a:ext cx="5646084" cy="3165662"/>
          </a:xfrm>
          <a:prstGeom prst="rect">
            <a:avLst/>
          </a:prstGeom>
        </p:spPr>
      </p:pic>
    </p:spTree>
    <p:extLst>
      <p:ext uri="{BB962C8B-B14F-4D97-AF65-F5344CB8AC3E}">
        <p14:creationId xmlns:p14="http://schemas.microsoft.com/office/powerpoint/2010/main" val="2893632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06E47-04BB-C756-A5A4-9A7328603682}"/>
              </a:ext>
            </a:extLst>
          </p:cNvPr>
          <p:cNvSpPr>
            <a:spLocks noGrp="1"/>
          </p:cNvSpPr>
          <p:nvPr>
            <p:ph type="title"/>
          </p:nvPr>
        </p:nvSpPr>
        <p:spPr/>
        <p:txBody>
          <a:bodyPr>
            <a:normAutofit fontScale="90000"/>
          </a:bodyPr>
          <a:lstStyle/>
          <a:p>
            <a:r>
              <a:rPr lang="en-US"/>
              <a:t>Sar APPLICATION &amp; SITE REQUIREMENTS</a:t>
            </a:r>
            <a:br>
              <a:rPr lang="en-US"/>
            </a:br>
            <a:r>
              <a:rPr lang="en-US"/>
              <a:t>(Richard Pulman)</a:t>
            </a:r>
          </a:p>
        </p:txBody>
      </p:sp>
      <p:sp>
        <p:nvSpPr>
          <p:cNvPr id="3" name="Content Placeholder 2">
            <a:extLst>
              <a:ext uri="{FF2B5EF4-FFF2-40B4-BE49-F238E27FC236}">
                <a16:creationId xmlns:a16="http://schemas.microsoft.com/office/drawing/2014/main" id="{F6175325-BAD4-2CEB-8006-7F7AF3CBD842}"/>
              </a:ext>
            </a:extLst>
          </p:cNvPr>
          <p:cNvSpPr>
            <a:spLocks noGrp="1"/>
          </p:cNvSpPr>
          <p:nvPr>
            <p:ph sz="half" idx="1"/>
          </p:nvPr>
        </p:nvSpPr>
        <p:spPr/>
        <p:txBody>
          <a:bodyPr vert="horz" lIns="91440" tIns="45720" rIns="91440" bIns="45720" rtlCol="0" anchor="t">
            <a:normAutofit fontScale="92500" lnSpcReduction="20000"/>
          </a:bodyPr>
          <a:lstStyle/>
          <a:p>
            <a:r>
              <a:rPr lang="en-GB" sz="4400">
                <a:solidFill>
                  <a:srgbClr val="000000"/>
                </a:solidFill>
                <a:latin typeface="Aptos Display"/>
              </a:rPr>
              <a:t>What is the SAR application? </a:t>
            </a:r>
            <a:endParaRPr lang="en-US" sz="4400">
              <a:solidFill>
                <a:srgbClr val="000000"/>
              </a:solidFill>
              <a:latin typeface="Aptos Display"/>
            </a:endParaRPr>
          </a:p>
          <a:p>
            <a:endParaRPr lang="en-US"/>
          </a:p>
        </p:txBody>
      </p:sp>
      <p:sp>
        <p:nvSpPr>
          <p:cNvPr id="4" name="Content Placeholder 3">
            <a:extLst>
              <a:ext uri="{FF2B5EF4-FFF2-40B4-BE49-F238E27FC236}">
                <a16:creationId xmlns:a16="http://schemas.microsoft.com/office/drawing/2014/main" id="{4E5563E2-4599-2E49-32A9-DE5454183C2B}"/>
              </a:ext>
            </a:extLst>
          </p:cNvPr>
          <p:cNvSpPr>
            <a:spLocks noGrp="1"/>
          </p:cNvSpPr>
          <p:nvPr>
            <p:ph sz="half" idx="2"/>
          </p:nvPr>
        </p:nvSpPr>
        <p:spPr>
          <a:xfrm>
            <a:off x="6338315" y="2638044"/>
            <a:ext cx="4270247" cy="3675956"/>
          </a:xfrm>
        </p:spPr>
        <p:txBody>
          <a:bodyPr vert="horz" lIns="91440" tIns="45720" rIns="91440" bIns="45720" rtlCol="0" anchor="t">
            <a:normAutofit fontScale="92500" lnSpcReduction="20000"/>
          </a:bodyPr>
          <a:lstStyle/>
          <a:p>
            <a:pPr marL="457200" indent="-457200">
              <a:lnSpc>
                <a:spcPct val="90000"/>
              </a:lnSpc>
            </a:pPr>
            <a:r>
              <a:rPr lang="en-GB" sz="2800">
                <a:solidFill>
                  <a:srgbClr val="000000"/>
                </a:solidFill>
                <a:latin typeface="Aptos"/>
              </a:rPr>
              <a:t>To enter environments and conduct procedures so that humans don’t have to such as; </a:t>
            </a:r>
            <a:endParaRPr lang="en-US" sz="2800">
              <a:solidFill>
                <a:srgbClr val="000000"/>
              </a:solidFill>
              <a:latin typeface="Aptos"/>
            </a:endParaRPr>
          </a:p>
          <a:p>
            <a:pPr marL="457200" indent="-457200">
              <a:lnSpc>
                <a:spcPct val="90000"/>
              </a:lnSpc>
            </a:pPr>
            <a:r>
              <a:rPr lang="en-GB" sz="2800">
                <a:solidFill>
                  <a:srgbClr val="000000"/>
                </a:solidFill>
                <a:latin typeface="Aptos"/>
              </a:rPr>
              <a:t>Access and Egress </a:t>
            </a:r>
            <a:endParaRPr lang="en-US" sz="2800">
              <a:solidFill>
                <a:srgbClr val="000000"/>
              </a:solidFill>
              <a:latin typeface="Aptos"/>
            </a:endParaRPr>
          </a:p>
          <a:p>
            <a:pPr marL="457200" indent="-457200">
              <a:lnSpc>
                <a:spcPct val="90000"/>
              </a:lnSpc>
            </a:pPr>
            <a:r>
              <a:rPr lang="en-GB" sz="2800">
                <a:solidFill>
                  <a:srgbClr val="000000"/>
                </a:solidFill>
                <a:latin typeface="Aptos"/>
              </a:rPr>
              <a:t>Identifying toxic gas </a:t>
            </a:r>
            <a:endParaRPr lang="en-US" sz="2800">
              <a:solidFill>
                <a:srgbClr val="000000"/>
              </a:solidFill>
              <a:latin typeface="Aptos"/>
            </a:endParaRPr>
          </a:p>
          <a:p>
            <a:pPr marL="457200" indent="-457200">
              <a:lnSpc>
                <a:spcPct val="90000"/>
              </a:lnSpc>
            </a:pPr>
            <a:r>
              <a:rPr lang="en-GB" sz="2800">
                <a:solidFill>
                  <a:srgbClr val="000000"/>
                </a:solidFill>
                <a:latin typeface="Aptos"/>
              </a:rPr>
              <a:t>Identify repair work</a:t>
            </a:r>
          </a:p>
          <a:p>
            <a:pPr marL="457200" indent="-457200">
              <a:lnSpc>
                <a:spcPct val="90000"/>
              </a:lnSpc>
            </a:pPr>
            <a:r>
              <a:rPr lang="en-GB" sz="2800">
                <a:solidFill>
                  <a:srgbClr val="000000"/>
                </a:solidFill>
                <a:latin typeface="Aptos"/>
              </a:rPr>
              <a:t>Can be adapted to detect radiation </a:t>
            </a:r>
            <a:endParaRPr lang="en-US" sz="2800">
              <a:solidFill>
                <a:srgbClr val="000000"/>
              </a:solidFill>
              <a:latin typeface="Aptos"/>
            </a:endParaRPr>
          </a:p>
          <a:p>
            <a:pPr marL="457200" indent="-457200">
              <a:lnSpc>
                <a:spcPct val="90000"/>
              </a:lnSpc>
            </a:pPr>
            <a:r>
              <a:rPr lang="en-GB" sz="2800">
                <a:solidFill>
                  <a:srgbClr val="000000"/>
                </a:solidFill>
                <a:latin typeface="Aptos"/>
              </a:rPr>
              <a:t>Live electrical grounds </a:t>
            </a:r>
            <a:endParaRPr lang="en-US" sz="2800">
              <a:solidFill>
                <a:srgbClr val="000000"/>
              </a:solidFill>
              <a:latin typeface="Aptos"/>
            </a:endParaRPr>
          </a:p>
          <a:p>
            <a:pPr marL="457200" indent="-457200">
              <a:lnSpc>
                <a:spcPct val="90000"/>
              </a:lnSpc>
            </a:pPr>
            <a:endParaRPr lang="en-GB" sz="2800">
              <a:solidFill>
                <a:srgbClr val="000000"/>
              </a:solidFill>
              <a:latin typeface="Aptos"/>
            </a:endParaRPr>
          </a:p>
          <a:p>
            <a:pPr marL="457200" indent="-457200">
              <a:lnSpc>
                <a:spcPct val="90000"/>
              </a:lnSpc>
            </a:pPr>
            <a:endParaRPr lang="en-GB" sz="2800">
              <a:solidFill>
                <a:srgbClr val="000000"/>
              </a:solidFill>
              <a:latin typeface="Aptos"/>
            </a:endParaRPr>
          </a:p>
          <a:p>
            <a:endParaRPr lang="en-US"/>
          </a:p>
        </p:txBody>
      </p:sp>
      <p:pic>
        <p:nvPicPr>
          <p:cNvPr id="5" name="Picture 4" descr="Tata Steel 'open to more UK investment ...">
            <a:extLst>
              <a:ext uri="{FF2B5EF4-FFF2-40B4-BE49-F238E27FC236}">
                <a16:creationId xmlns:a16="http://schemas.microsoft.com/office/drawing/2014/main" id="{70EB56EF-BA5E-1B98-D867-20892E5156F4}"/>
              </a:ext>
            </a:extLst>
          </p:cNvPr>
          <p:cNvPicPr>
            <a:picLocks noChangeAspect="1"/>
          </p:cNvPicPr>
          <p:nvPr/>
        </p:nvPicPr>
        <p:blipFill>
          <a:blip r:embed="rId2"/>
          <a:stretch>
            <a:fillRect/>
          </a:stretch>
        </p:blipFill>
        <p:spPr>
          <a:xfrm>
            <a:off x="914771" y="3876922"/>
            <a:ext cx="4266457" cy="2538103"/>
          </a:xfrm>
          <a:prstGeom prst="rect">
            <a:avLst/>
          </a:prstGeom>
        </p:spPr>
      </p:pic>
    </p:spTree>
    <p:extLst>
      <p:ext uri="{BB962C8B-B14F-4D97-AF65-F5344CB8AC3E}">
        <p14:creationId xmlns:p14="http://schemas.microsoft.com/office/powerpoint/2010/main" val="657583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6" descr="Pipes over the sea">
            <a:extLst>
              <a:ext uri="{FF2B5EF4-FFF2-40B4-BE49-F238E27FC236}">
                <a16:creationId xmlns:a16="http://schemas.microsoft.com/office/drawing/2014/main" id="{37D4AAF2-0234-4299-64CB-1BB33A4BF7F9}"/>
              </a:ext>
            </a:extLst>
          </p:cNvPr>
          <p:cNvPicPr>
            <a:picLocks noChangeAspect="1"/>
          </p:cNvPicPr>
          <p:nvPr/>
        </p:nvPicPr>
        <p:blipFill>
          <a:blip r:embed="rId2"/>
          <a:srcRect l="13710" r="19536" b="-1"/>
          <a:stretch/>
        </p:blipFill>
        <p:spPr>
          <a:xfrm>
            <a:off x="642" y="10"/>
            <a:ext cx="6096000" cy="6857990"/>
          </a:xfrm>
          <a:prstGeom prst="rect">
            <a:avLst/>
          </a:prstGeom>
        </p:spPr>
      </p:pic>
      <p:sp>
        <p:nvSpPr>
          <p:cNvPr id="2" name="Title 1">
            <a:extLst>
              <a:ext uri="{FF2B5EF4-FFF2-40B4-BE49-F238E27FC236}">
                <a16:creationId xmlns:a16="http://schemas.microsoft.com/office/drawing/2014/main" id="{E7481B3C-9BA9-94AB-EA50-469BF2262C3A}"/>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fontScale="90000"/>
          </a:bodyPr>
          <a:lstStyle/>
          <a:p>
            <a:r>
              <a:rPr lang="en-US" sz="2400">
                <a:solidFill>
                  <a:schemeClr val="bg1"/>
                </a:solidFill>
              </a:rPr>
              <a:t>Applications In Various Industries</a:t>
            </a:r>
            <a:br>
              <a:rPr lang="en-US" sz="2400">
                <a:solidFill>
                  <a:schemeClr val="bg1"/>
                </a:solidFill>
              </a:rPr>
            </a:br>
            <a:r>
              <a:rPr lang="en-US" sz="2400">
                <a:solidFill>
                  <a:schemeClr val="bg1"/>
                </a:solidFill>
              </a:rPr>
              <a:t>(Richard Pulman)</a:t>
            </a:r>
            <a:endParaRPr lang="en-GB" sz="2400">
              <a:solidFill>
                <a:schemeClr val="bg1"/>
              </a:solidFill>
            </a:endParaRPr>
          </a:p>
        </p:txBody>
      </p:sp>
      <p:sp>
        <p:nvSpPr>
          <p:cNvPr id="3" name="Content Placeholder 2">
            <a:extLst>
              <a:ext uri="{FF2B5EF4-FFF2-40B4-BE49-F238E27FC236}">
                <a16:creationId xmlns:a16="http://schemas.microsoft.com/office/drawing/2014/main" id="{3A3D3855-FDE9-20A8-B6AB-131A19E1BAA2}"/>
              </a:ext>
            </a:extLst>
          </p:cNvPr>
          <p:cNvSpPr>
            <a:spLocks noGrp="1"/>
          </p:cNvSpPr>
          <p:nvPr>
            <p:ph idx="1"/>
          </p:nvPr>
        </p:nvSpPr>
        <p:spPr>
          <a:xfrm>
            <a:off x="6743941" y="976129"/>
            <a:ext cx="4804931" cy="4919815"/>
          </a:xfrm>
        </p:spPr>
        <p:txBody>
          <a:bodyPr anchor="ctr">
            <a:normAutofit lnSpcReduction="10000"/>
          </a:bodyPr>
          <a:lstStyle/>
          <a:p>
            <a:pPr>
              <a:lnSpc>
                <a:spcPct val="90000"/>
              </a:lnSpc>
            </a:pPr>
            <a:r>
              <a:rPr lang="en-US" sz="1500" b="1"/>
              <a:t>Oil and Gas Industry  -</a:t>
            </a:r>
            <a:r>
              <a:rPr lang="en-US" sz="1500"/>
              <a:t> In the oil and gas industry, gas monitoring crawlers can enhance the safety by detecting leaks and monitoring gas emissions in real time. These industries possess difficult terrain and harsh environments. </a:t>
            </a:r>
          </a:p>
          <a:p>
            <a:pPr>
              <a:lnSpc>
                <a:spcPct val="90000"/>
              </a:lnSpc>
            </a:pPr>
            <a:endParaRPr lang="en-US" sz="1500"/>
          </a:p>
          <a:p>
            <a:pPr>
              <a:lnSpc>
                <a:spcPct val="90000"/>
              </a:lnSpc>
            </a:pPr>
            <a:r>
              <a:rPr lang="en-US" sz="1500" b="1"/>
              <a:t>Steelworks </a:t>
            </a:r>
            <a:r>
              <a:rPr lang="en-US" sz="1500"/>
              <a:t>– Crawler can be used for application in the steelworks to monitor gas and for safety inspections. This can provide operators with safety preventing them from accessing dangerous areas.</a:t>
            </a:r>
          </a:p>
          <a:p>
            <a:pPr marL="0" indent="0">
              <a:lnSpc>
                <a:spcPct val="90000"/>
              </a:lnSpc>
              <a:buNone/>
            </a:pPr>
            <a:endParaRPr lang="en-US" sz="1500"/>
          </a:p>
          <a:p>
            <a:pPr>
              <a:lnSpc>
                <a:spcPct val="90000"/>
              </a:lnSpc>
            </a:pPr>
            <a:r>
              <a:rPr lang="en-US" sz="1500" b="1"/>
              <a:t>Environmental Monitoring </a:t>
            </a:r>
            <a:r>
              <a:rPr lang="en-US" sz="1500"/>
              <a:t>– Gas monitoring crawler can play a vital role in environmental monitoring by assessing air quality and detecting harmful emissions in various ecosystems.</a:t>
            </a:r>
          </a:p>
          <a:p>
            <a:pPr>
              <a:lnSpc>
                <a:spcPct val="90000"/>
              </a:lnSpc>
            </a:pPr>
            <a:endParaRPr lang="en-US" sz="1500"/>
          </a:p>
          <a:p>
            <a:pPr>
              <a:lnSpc>
                <a:spcPct val="90000"/>
              </a:lnSpc>
            </a:pPr>
            <a:r>
              <a:rPr lang="en-US" sz="1500" b="1"/>
              <a:t>Emergency Response </a:t>
            </a:r>
            <a:r>
              <a:rPr lang="en-US" sz="1500"/>
              <a:t>– In emergency response, gas monitoring crawlers could be used to assess hazardous situations, providing critical data to first responders for safer operations. </a:t>
            </a:r>
            <a:endParaRPr lang="en-GB" sz="1500"/>
          </a:p>
        </p:txBody>
      </p:sp>
    </p:spTree>
    <p:extLst>
      <p:ext uri="{BB962C8B-B14F-4D97-AF65-F5344CB8AC3E}">
        <p14:creationId xmlns:p14="http://schemas.microsoft.com/office/powerpoint/2010/main" val="155536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A6C58-9D86-917D-8E16-F7403BB1DF61}"/>
              </a:ext>
            </a:extLst>
          </p:cNvPr>
          <p:cNvSpPr>
            <a:spLocks noGrp="1"/>
          </p:cNvSpPr>
          <p:nvPr>
            <p:ph type="title"/>
          </p:nvPr>
        </p:nvSpPr>
        <p:spPr/>
        <p:txBody>
          <a:bodyPr>
            <a:normAutofit fontScale="90000"/>
          </a:bodyPr>
          <a:lstStyle/>
          <a:p>
            <a:r>
              <a:rPr lang="en-US"/>
              <a:t> Atmospheric Explosion Zone </a:t>
            </a:r>
            <a:br>
              <a:rPr lang="en-US"/>
            </a:br>
            <a:r>
              <a:rPr lang="en-US"/>
              <a:t>(ATEX)</a:t>
            </a:r>
            <a:br>
              <a:rPr lang="en-US"/>
            </a:br>
            <a:r>
              <a:rPr lang="en-US"/>
              <a:t>(Richard Pulman) </a:t>
            </a:r>
          </a:p>
        </p:txBody>
      </p:sp>
      <p:graphicFrame>
        <p:nvGraphicFramePr>
          <p:cNvPr id="10" name="Content Placeholder 2">
            <a:extLst>
              <a:ext uri="{FF2B5EF4-FFF2-40B4-BE49-F238E27FC236}">
                <a16:creationId xmlns:a16="http://schemas.microsoft.com/office/drawing/2014/main" id="{B8CE6A8B-E42C-FFC8-9E9C-07953CFC2DCB}"/>
              </a:ext>
            </a:extLst>
          </p:cNvPr>
          <p:cNvGraphicFramePr>
            <a:graphicFrameLocks noGrp="1"/>
          </p:cNvGraphicFramePr>
          <p:nvPr>
            <p:ph sz="half" idx="1"/>
          </p:nvPr>
        </p:nvGraphicFramePr>
        <p:xfrm>
          <a:off x="718312" y="2638044"/>
          <a:ext cx="4932171" cy="3427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2B99D0AC-5043-1E1B-C74E-BEE15A573F75}"/>
              </a:ext>
            </a:extLst>
          </p:cNvPr>
          <p:cNvSpPr>
            <a:spLocks noGrp="1"/>
          </p:cNvSpPr>
          <p:nvPr>
            <p:ph sz="half" idx="2"/>
          </p:nvPr>
        </p:nvSpPr>
        <p:spPr>
          <a:xfrm>
            <a:off x="6338315" y="2638044"/>
            <a:ext cx="4270247" cy="3427102"/>
          </a:xfrm>
        </p:spPr>
        <p:txBody>
          <a:bodyPr vert="horz" lIns="91440" tIns="45720" rIns="91440" bIns="45720" rtlCol="0" anchor="t">
            <a:normAutofit fontScale="85000" lnSpcReduction="10000"/>
          </a:bodyPr>
          <a:lstStyle/>
          <a:p>
            <a:r>
              <a:rPr lang="en-US" b="1" u="sng"/>
              <a:t>Dusts </a:t>
            </a:r>
            <a:br>
              <a:rPr lang="en-US" b="1" u="sng"/>
            </a:br>
            <a:r>
              <a:rPr lang="en-US"/>
              <a:t>Dusts are classified into three groups; Group III, Group IV and V depending on the particle size and specific properties of the dust.</a:t>
            </a:r>
          </a:p>
          <a:p>
            <a:r>
              <a:rPr lang="en-US" b="1" u="sng"/>
              <a:t>Group III </a:t>
            </a:r>
            <a:br>
              <a:rPr lang="en-US" b="1" u="sng"/>
            </a:br>
            <a:r>
              <a:rPr lang="en-US"/>
              <a:t>Particle size is greater than 420 microns i.e. wood and coal dust </a:t>
            </a:r>
          </a:p>
          <a:p>
            <a:r>
              <a:rPr lang="en-US" b="1" u="sng"/>
              <a:t>Group IV</a:t>
            </a:r>
            <a:r>
              <a:rPr lang="en-US"/>
              <a:t> </a:t>
            </a:r>
            <a:br>
              <a:rPr lang="en-US"/>
            </a:br>
            <a:r>
              <a:rPr lang="en-US"/>
              <a:t>Particle size less than 420 microns i.e. flour and sugar </a:t>
            </a:r>
          </a:p>
          <a:p>
            <a:r>
              <a:rPr lang="en-US" b="1" u="sng"/>
              <a:t>Group V </a:t>
            </a:r>
            <a:br>
              <a:rPr lang="en-US" b="1" u="sng"/>
            </a:br>
            <a:r>
              <a:rPr lang="en-US"/>
              <a:t>Dusts that don’t belong to the previous groups i.e. metal and metal oxide dusts. </a:t>
            </a:r>
            <a:br>
              <a:rPr lang="en-US"/>
            </a:br>
            <a:endParaRPr lang="en-US"/>
          </a:p>
        </p:txBody>
      </p:sp>
    </p:spTree>
    <p:extLst>
      <p:ext uri="{BB962C8B-B14F-4D97-AF65-F5344CB8AC3E}">
        <p14:creationId xmlns:p14="http://schemas.microsoft.com/office/powerpoint/2010/main" val="2532861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2F671-BC82-E228-4B13-EA04E0385A1D}"/>
              </a:ext>
            </a:extLst>
          </p:cNvPr>
          <p:cNvSpPr>
            <a:spLocks noGrp="1"/>
          </p:cNvSpPr>
          <p:nvPr>
            <p:ph type="title"/>
          </p:nvPr>
        </p:nvSpPr>
        <p:spPr/>
        <p:txBody>
          <a:bodyPr/>
          <a:lstStyle/>
          <a:p>
            <a:r>
              <a:rPr lang="en-GB"/>
              <a:t>The environment</a:t>
            </a:r>
            <a:br>
              <a:rPr lang="en-GB"/>
            </a:br>
            <a:r>
              <a:rPr lang="en-GB"/>
              <a:t>(</a:t>
            </a:r>
            <a:r>
              <a:rPr lang="en-GB" err="1"/>
              <a:t>richard</a:t>
            </a:r>
            <a:r>
              <a:rPr lang="en-GB"/>
              <a:t> </a:t>
            </a:r>
            <a:r>
              <a:rPr lang="en-GB" err="1"/>
              <a:t>pulman</a:t>
            </a:r>
            <a:r>
              <a:rPr lang="en-GB"/>
              <a:t>)</a:t>
            </a:r>
          </a:p>
        </p:txBody>
      </p:sp>
      <p:sp>
        <p:nvSpPr>
          <p:cNvPr id="3" name="Content Placeholder 2">
            <a:extLst>
              <a:ext uri="{FF2B5EF4-FFF2-40B4-BE49-F238E27FC236}">
                <a16:creationId xmlns:a16="http://schemas.microsoft.com/office/drawing/2014/main" id="{87CDF035-5221-3DF9-E2B4-9AE2FCF9DF18}"/>
              </a:ext>
            </a:extLst>
          </p:cNvPr>
          <p:cNvSpPr>
            <a:spLocks noGrp="1"/>
          </p:cNvSpPr>
          <p:nvPr>
            <p:ph sz="half" idx="1"/>
          </p:nvPr>
        </p:nvSpPr>
        <p:spPr>
          <a:xfrm>
            <a:off x="1581912" y="2638044"/>
            <a:ext cx="4031690" cy="3101982"/>
          </a:xfrm>
        </p:spPr>
        <p:txBody>
          <a:bodyPr vert="horz" lIns="91440" tIns="45720" rIns="91440" bIns="45720" rtlCol="0" anchor="t">
            <a:normAutofit/>
          </a:bodyPr>
          <a:lstStyle/>
          <a:p>
            <a:pPr>
              <a:lnSpc>
                <a:spcPct val="90000"/>
              </a:lnSpc>
            </a:pPr>
            <a:r>
              <a:rPr lang="en-GB" sz="2800">
                <a:solidFill>
                  <a:srgbClr val="000000"/>
                </a:solidFill>
                <a:latin typeface="Aptos"/>
              </a:rPr>
              <a:t>Anywhere that’s engulfed in flames </a:t>
            </a:r>
            <a:endParaRPr lang="en-US" sz="2800">
              <a:solidFill>
                <a:srgbClr val="000000"/>
              </a:solidFill>
              <a:latin typeface="Aptos"/>
            </a:endParaRPr>
          </a:p>
          <a:p>
            <a:pPr>
              <a:lnSpc>
                <a:spcPct val="90000"/>
              </a:lnSpc>
            </a:pPr>
            <a:r>
              <a:rPr lang="en-GB" sz="2800">
                <a:solidFill>
                  <a:srgbClr val="000000"/>
                </a:solidFill>
                <a:latin typeface="Aptos"/>
              </a:rPr>
              <a:t>High levels of toxic gas </a:t>
            </a:r>
            <a:endParaRPr lang="en-US" sz="2800">
              <a:solidFill>
                <a:srgbClr val="000000"/>
              </a:solidFill>
              <a:latin typeface="Aptos"/>
            </a:endParaRPr>
          </a:p>
          <a:p>
            <a:pPr>
              <a:lnSpc>
                <a:spcPct val="90000"/>
              </a:lnSpc>
            </a:pPr>
            <a:r>
              <a:rPr lang="en-GB" sz="2800">
                <a:solidFill>
                  <a:srgbClr val="000000"/>
                </a:solidFill>
                <a:latin typeface="Aptos"/>
              </a:rPr>
              <a:t>High levels of radiation </a:t>
            </a:r>
            <a:endParaRPr lang="en-GB"/>
          </a:p>
        </p:txBody>
      </p:sp>
      <p:sp>
        <p:nvSpPr>
          <p:cNvPr id="6" name="Content Placeholder 2">
            <a:extLst>
              <a:ext uri="{FF2B5EF4-FFF2-40B4-BE49-F238E27FC236}">
                <a16:creationId xmlns:a16="http://schemas.microsoft.com/office/drawing/2014/main" id="{CE896864-7C84-4549-500C-D1C521C0FD4D}"/>
              </a:ext>
            </a:extLst>
          </p:cNvPr>
          <p:cNvSpPr txBox="1">
            <a:spLocks/>
          </p:cNvSpPr>
          <p:nvPr/>
        </p:nvSpPr>
        <p:spPr>
          <a:xfrm>
            <a:off x="5930531" y="2633869"/>
            <a:ext cx="4031690" cy="3101982"/>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a:lnSpc>
                <a:spcPct val="90000"/>
              </a:lnSpc>
            </a:pPr>
            <a:r>
              <a:rPr lang="en-GB" sz="2800">
                <a:solidFill>
                  <a:srgbClr val="000000"/>
                </a:solidFill>
                <a:latin typeface="Aptos"/>
              </a:rPr>
              <a:t>Loose electrical cables</a:t>
            </a:r>
            <a:endParaRPr lang="en-US" sz="2800">
              <a:solidFill>
                <a:srgbClr val="000000"/>
              </a:solidFill>
              <a:latin typeface="Aptos"/>
            </a:endParaRPr>
          </a:p>
          <a:p>
            <a:pPr>
              <a:lnSpc>
                <a:spcPct val="90000"/>
              </a:lnSpc>
            </a:pPr>
            <a:r>
              <a:rPr lang="en-GB" sz="2800">
                <a:solidFill>
                  <a:srgbClr val="000000"/>
                </a:solidFill>
                <a:latin typeface="Aptos"/>
              </a:rPr>
              <a:t>Confined spaces </a:t>
            </a:r>
            <a:endParaRPr lang="en-US" sz="2800">
              <a:solidFill>
                <a:srgbClr val="000000"/>
              </a:solidFill>
              <a:latin typeface="Aptos"/>
            </a:endParaRPr>
          </a:p>
          <a:p>
            <a:pPr>
              <a:lnSpc>
                <a:spcPct val="90000"/>
              </a:lnSpc>
            </a:pPr>
            <a:r>
              <a:rPr lang="en-GB" sz="2800">
                <a:solidFill>
                  <a:srgbClr val="000000"/>
                </a:solidFill>
                <a:latin typeface="Aptos"/>
              </a:rPr>
              <a:t>Heights </a:t>
            </a:r>
            <a:endParaRPr lang="en-GB"/>
          </a:p>
        </p:txBody>
      </p:sp>
    </p:spTree>
    <p:extLst>
      <p:ext uri="{BB962C8B-B14F-4D97-AF65-F5344CB8AC3E}">
        <p14:creationId xmlns:p14="http://schemas.microsoft.com/office/powerpoint/2010/main" val="2652717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DE9E103-D8DA-F332-AEFA-5374379CAA59}"/>
              </a:ext>
            </a:extLst>
          </p:cNvPr>
          <p:cNvGraphicFramePr>
            <a:graphicFrameLocks noGrp="1"/>
          </p:cNvGraphicFramePr>
          <p:nvPr>
            <p:extLst>
              <p:ext uri="{D42A27DB-BD31-4B8C-83A1-F6EECF244321}">
                <p14:modId xmlns:p14="http://schemas.microsoft.com/office/powerpoint/2010/main" val="8019357"/>
              </p:ext>
            </p:extLst>
          </p:nvPr>
        </p:nvGraphicFramePr>
        <p:xfrm>
          <a:off x="209826" y="165652"/>
          <a:ext cx="11772900" cy="6537718"/>
        </p:xfrm>
        <a:graphic>
          <a:graphicData uri="http://schemas.openxmlformats.org/drawingml/2006/table">
            <a:tbl>
              <a:tblPr firstRow="1" bandRow="1">
                <a:tableStyleId>{21E4AEA4-8DFA-4A89-87EB-49C32662AFE0}</a:tableStyleId>
              </a:tblPr>
              <a:tblGrid>
                <a:gridCol w="3403104">
                  <a:extLst>
                    <a:ext uri="{9D8B030D-6E8A-4147-A177-3AD203B41FA5}">
                      <a16:colId xmlns:a16="http://schemas.microsoft.com/office/drawing/2014/main" val="3275033818"/>
                    </a:ext>
                  </a:extLst>
                </a:gridCol>
                <a:gridCol w="2483346">
                  <a:extLst>
                    <a:ext uri="{9D8B030D-6E8A-4147-A177-3AD203B41FA5}">
                      <a16:colId xmlns:a16="http://schemas.microsoft.com/office/drawing/2014/main" val="3697946478"/>
                    </a:ext>
                  </a:extLst>
                </a:gridCol>
                <a:gridCol w="3723433">
                  <a:extLst>
                    <a:ext uri="{9D8B030D-6E8A-4147-A177-3AD203B41FA5}">
                      <a16:colId xmlns:a16="http://schemas.microsoft.com/office/drawing/2014/main" val="2298978450"/>
                    </a:ext>
                  </a:extLst>
                </a:gridCol>
                <a:gridCol w="2163017">
                  <a:extLst>
                    <a:ext uri="{9D8B030D-6E8A-4147-A177-3AD203B41FA5}">
                      <a16:colId xmlns:a16="http://schemas.microsoft.com/office/drawing/2014/main" val="4228068269"/>
                    </a:ext>
                  </a:extLst>
                </a:gridCol>
              </a:tblGrid>
              <a:tr h="472606">
                <a:tc>
                  <a:txBody>
                    <a:bodyPr/>
                    <a:lstStyle/>
                    <a:p>
                      <a:pPr algn="l"/>
                      <a:r>
                        <a:rPr lang="en-GB" sz="1400"/>
                        <a:t>KEY DELIVERABLES</a:t>
                      </a:r>
                    </a:p>
                  </a:txBody>
                  <a:tcPr/>
                </a:tc>
                <a:tc>
                  <a:txBody>
                    <a:bodyPr/>
                    <a:lstStyle/>
                    <a:p>
                      <a:pPr algn="l"/>
                      <a:r>
                        <a:rPr lang="en-GB" sz="1400"/>
                        <a:t>STATUS</a:t>
                      </a:r>
                    </a:p>
                  </a:txBody>
                  <a:tcPr/>
                </a:tc>
                <a:tc>
                  <a:txBody>
                    <a:bodyPr/>
                    <a:lstStyle/>
                    <a:p>
                      <a:pPr algn="l"/>
                      <a:r>
                        <a:rPr lang="en-GB" sz="1400"/>
                        <a:t>DESCRIPTION</a:t>
                      </a:r>
                    </a:p>
                  </a:txBody>
                  <a:tcPr/>
                </a:tc>
                <a:tc>
                  <a:txBody>
                    <a:bodyPr/>
                    <a:lstStyle/>
                    <a:p>
                      <a:pPr algn="l"/>
                      <a:r>
                        <a:rPr lang="en-GB" sz="1400"/>
                        <a:t>COMPLETION DATE</a:t>
                      </a:r>
                    </a:p>
                  </a:txBody>
                  <a:tcPr/>
                </a:tc>
                <a:extLst>
                  <a:ext uri="{0D108BD9-81ED-4DB2-BD59-A6C34878D82A}">
                    <a16:rowId xmlns:a16="http://schemas.microsoft.com/office/drawing/2014/main" val="3625582613"/>
                  </a:ext>
                </a:extLst>
              </a:tr>
              <a:tr h="1271535">
                <a:tc>
                  <a:txBody>
                    <a:bodyPr/>
                    <a:lstStyle/>
                    <a:p>
                      <a:r>
                        <a:rPr lang="en-GB" sz="1050"/>
                        <a:t>PRELIMINARY DESIGN REVIEW</a:t>
                      </a:r>
                    </a:p>
                  </a:txBody>
                  <a:tcPr/>
                </a:tc>
                <a:tc>
                  <a:txBody>
                    <a:bodyPr/>
                    <a:lstStyle/>
                    <a:p>
                      <a:endParaRPr lang="en-GB"/>
                    </a:p>
                  </a:txBody>
                  <a:tcPr/>
                </a:tc>
                <a:tc>
                  <a:txBody>
                    <a:bodyPr/>
                    <a:lstStyle/>
                    <a:p>
                      <a:pPr marL="742950" lvl="1" indent="-285750">
                        <a:buFont typeface="Arial" panose="020B0604020202020204" pitchFamily="34" charset="0"/>
                        <a:buChar char="•"/>
                      </a:pPr>
                      <a:r>
                        <a:rPr lang="en-US" sz="1000" kern="1200">
                          <a:solidFill>
                            <a:srgbClr val="000000"/>
                          </a:solidFill>
                          <a:effectLst/>
                        </a:rPr>
                        <a:t>Risk Identification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Risk Mitigation Plan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Design for Manufacture</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Bill of Materials</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Measurements System Analysis (MSA) Plan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Process Work instruction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Manufacturing Work Instruction</a:t>
                      </a:r>
                      <a:endParaRPr lang="en-GB" sz="1000" kern="1200">
                        <a:solidFill>
                          <a:srgbClr val="000000"/>
                        </a:solidFill>
                        <a:effectLst/>
                      </a:endParaRPr>
                    </a:p>
                  </a:txBody>
                  <a:tcPr/>
                </a:tc>
                <a:tc>
                  <a:txBody>
                    <a:bodyPr/>
                    <a:lstStyle/>
                    <a:p>
                      <a:r>
                        <a:rPr lang="en-GB"/>
                        <a:t>21/03/2025</a:t>
                      </a:r>
                    </a:p>
                  </a:txBody>
                  <a:tcPr/>
                </a:tc>
                <a:extLst>
                  <a:ext uri="{0D108BD9-81ED-4DB2-BD59-A6C34878D82A}">
                    <a16:rowId xmlns:a16="http://schemas.microsoft.com/office/drawing/2014/main" val="1445288427"/>
                  </a:ext>
                </a:extLst>
              </a:tr>
              <a:tr h="6751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t>CRITICAL DESIGN REVIEW</a:t>
                      </a:r>
                    </a:p>
                  </a:txBody>
                  <a:tcPr/>
                </a:tc>
                <a:tc>
                  <a:txBody>
                    <a:bodyPr/>
                    <a:lstStyle/>
                    <a:p>
                      <a:endParaRPr lang="en-GB"/>
                    </a:p>
                  </a:txBody>
                  <a:tcPr/>
                </a:tc>
                <a:tc>
                  <a:txBody>
                    <a:bodyPr/>
                    <a:lstStyle/>
                    <a:p>
                      <a:r>
                        <a:rPr lang="en-US" sz="1000" kern="1200">
                          <a:solidFill>
                            <a:srgbClr val="000000"/>
                          </a:solidFill>
                          <a:effectLst/>
                        </a:rPr>
                        <a:t>Tech Spec buy-off within the Engineering Project Team. Master data </a:t>
                      </a:r>
                      <a:r>
                        <a:rPr lang="en-US" sz="1000" kern="1200" err="1">
                          <a:solidFill>
                            <a:srgbClr val="000000"/>
                          </a:solidFill>
                          <a:effectLst/>
                        </a:rPr>
                        <a:t>finalised</a:t>
                      </a:r>
                      <a:r>
                        <a:rPr lang="en-US" sz="1000" kern="1200">
                          <a:solidFill>
                            <a:srgbClr val="000000"/>
                          </a:solidFill>
                          <a:effectLst/>
                        </a:rPr>
                        <a:t> and released in Javelin, with configuration control established.</a:t>
                      </a:r>
                      <a:endParaRPr lang="en-GB" sz="700">
                        <a:solidFill>
                          <a:srgbClr val="000000"/>
                        </a:solidFill>
                      </a:endParaRPr>
                    </a:p>
                  </a:txBody>
                  <a:tcPr/>
                </a:tc>
                <a:tc>
                  <a:txBody>
                    <a:bodyPr/>
                    <a:lstStyle/>
                    <a:p>
                      <a:endParaRPr lang="en-GB"/>
                    </a:p>
                  </a:txBody>
                  <a:tcPr/>
                </a:tc>
                <a:extLst>
                  <a:ext uri="{0D108BD9-81ED-4DB2-BD59-A6C34878D82A}">
                    <a16:rowId xmlns:a16="http://schemas.microsoft.com/office/drawing/2014/main" val="4224887570"/>
                  </a:ext>
                </a:extLst>
              </a:tr>
              <a:tr h="3060688">
                <a:tc>
                  <a:txBody>
                    <a:bodyPr/>
                    <a:lstStyle/>
                    <a:p>
                      <a:r>
                        <a:rPr lang="en-GB" sz="1050"/>
                        <a:t>PRODUCT READINESS REVIEW</a:t>
                      </a:r>
                    </a:p>
                  </a:txBody>
                  <a:tcPr/>
                </a:tc>
                <a:tc>
                  <a:txBody>
                    <a:bodyPr/>
                    <a:lstStyle/>
                    <a:p>
                      <a:endParaRPr lang="en-GB"/>
                    </a:p>
                  </a:txBody>
                  <a:tcPr/>
                </a:tc>
                <a:tc>
                  <a:txBody>
                    <a:bodyPr/>
                    <a:lstStyle/>
                    <a:p>
                      <a:pPr lvl="0"/>
                      <a:r>
                        <a:rPr lang="en-US" sz="1000" kern="1200">
                          <a:solidFill>
                            <a:srgbClr val="000000"/>
                          </a:solidFill>
                          <a:effectLst/>
                        </a:rPr>
                        <a:t>Tech Spec Review with MFT</a:t>
                      </a:r>
                      <a:endParaRPr lang="en-GB" sz="1000" kern="1200">
                        <a:solidFill>
                          <a:srgbClr val="000000"/>
                        </a:solidFill>
                        <a:effectLst/>
                      </a:endParaRPr>
                    </a:p>
                    <a:p>
                      <a:pPr lvl="0"/>
                      <a:r>
                        <a:rPr lang="en-US" sz="1000" kern="1200">
                          <a:solidFill>
                            <a:srgbClr val="000000"/>
                          </a:solidFill>
                          <a:effectLst/>
                        </a:rPr>
                        <a:t>Production Documentation Sign off</a:t>
                      </a:r>
                      <a:endParaRPr lang="en-GB" sz="1000" kern="1200">
                        <a:solidFill>
                          <a:srgbClr val="000000"/>
                        </a:solidFill>
                        <a:effectLst/>
                      </a:endParaRPr>
                    </a:p>
                    <a:p>
                      <a:pPr lvl="1"/>
                      <a:r>
                        <a:rPr lang="en-US" sz="1000" kern="1200">
                          <a:solidFill>
                            <a:srgbClr val="000000"/>
                          </a:solidFill>
                          <a:effectLst/>
                        </a:rPr>
                        <a:t>Process Work Instructions (PWI)</a:t>
                      </a:r>
                      <a:endParaRPr lang="en-GB" sz="1000" kern="1200">
                        <a:solidFill>
                          <a:srgbClr val="000000"/>
                        </a:solidFill>
                        <a:effectLst/>
                      </a:endParaRPr>
                    </a:p>
                    <a:p>
                      <a:pPr lvl="1"/>
                      <a:r>
                        <a:rPr lang="en-US" sz="1000" kern="1200">
                          <a:solidFill>
                            <a:srgbClr val="000000"/>
                          </a:solidFill>
                          <a:effectLst/>
                        </a:rPr>
                        <a:t>Manufacturing Work Instructions (MWI)</a:t>
                      </a:r>
                      <a:endParaRPr lang="en-GB" sz="1000" kern="1200">
                        <a:solidFill>
                          <a:srgbClr val="000000"/>
                        </a:solidFill>
                        <a:effectLst/>
                      </a:endParaRPr>
                    </a:p>
                    <a:p>
                      <a:pPr lvl="0"/>
                      <a:r>
                        <a:rPr lang="en-US" sz="1000" kern="1200">
                          <a:solidFill>
                            <a:srgbClr val="000000"/>
                          </a:solidFill>
                          <a:effectLst/>
                        </a:rPr>
                        <a:t>Work Order requirements</a:t>
                      </a:r>
                      <a:endParaRPr lang="en-GB" sz="1000" kern="1200">
                        <a:solidFill>
                          <a:srgbClr val="000000"/>
                        </a:solidFill>
                        <a:effectLst/>
                      </a:endParaRPr>
                    </a:p>
                    <a:p>
                      <a:pPr lvl="1"/>
                      <a:r>
                        <a:rPr lang="en-US" sz="1000" kern="1200">
                          <a:solidFill>
                            <a:srgbClr val="000000"/>
                          </a:solidFill>
                          <a:effectLst/>
                        </a:rPr>
                        <a:t>Established Part Numbers</a:t>
                      </a:r>
                      <a:endParaRPr lang="en-GB" sz="1000" kern="1200">
                        <a:solidFill>
                          <a:srgbClr val="000000"/>
                        </a:solidFill>
                        <a:effectLst/>
                      </a:endParaRPr>
                    </a:p>
                    <a:p>
                      <a:pPr lvl="1"/>
                      <a:r>
                        <a:rPr lang="en-US" sz="1000" kern="1200">
                          <a:solidFill>
                            <a:srgbClr val="000000"/>
                          </a:solidFill>
                          <a:effectLst/>
                        </a:rPr>
                        <a:t>Bill of Materials (BOM)</a:t>
                      </a:r>
                      <a:endParaRPr lang="en-GB" sz="1000" kern="1200">
                        <a:solidFill>
                          <a:srgbClr val="000000"/>
                        </a:solidFill>
                        <a:effectLst/>
                      </a:endParaRPr>
                    </a:p>
                    <a:p>
                      <a:pPr lvl="0"/>
                      <a:r>
                        <a:rPr lang="en-US" sz="1000" kern="1200">
                          <a:solidFill>
                            <a:srgbClr val="000000"/>
                          </a:solidFill>
                          <a:effectLst/>
                        </a:rPr>
                        <a:t>Product Manufacturing Routings</a:t>
                      </a:r>
                      <a:endParaRPr lang="en-GB" sz="1000" kern="1200">
                        <a:solidFill>
                          <a:srgbClr val="000000"/>
                        </a:solidFill>
                        <a:effectLst/>
                      </a:endParaRPr>
                    </a:p>
                    <a:p>
                      <a:pPr lvl="0"/>
                      <a:r>
                        <a:rPr lang="en-US" sz="1000" kern="1200">
                          <a:solidFill>
                            <a:srgbClr val="000000"/>
                          </a:solidFill>
                          <a:effectLst/>
                        </a:rPr>
                        <a:t>Detailed Production Plan requirements</a:t>
                      </a:r>
                      <a:endParaRPr lang="en-GB" sz="1000" kern="1200">
                        <a:solidFill>
                          <a:srgbClr val="000000"/>
                        </a:solidFill>
                        <a:effectLst/>
                      </a:endParaRPr>
                    </a:p>
                    <a:p>
                      <a:pPr lvl="1"/>
                      <a:r>
                        <a:rPr lang="en-US" sz="1000" kern="1200">
                          <a:solidFill>
                            <a:srgbClr val="000000"/>
                          </a:solidFill>
                          <a:effectLst/>
                        </a:rPr>
                        <a:t>Point of Embodiment_ First off serial production</a:t>
                      </a:r>
                      <a:endParaRPr lang="en-GB" sz="1000" kern="1200">
                        <a:solidFill>
                          <a:srgbClr val="000000"/>
                        </a:solidFill>
                        <a:effectLst/>
                      </a:endParaRPr>
                    </a:p>
                    <a:p>
                      <a:pPr lvl="1"/>
                      <a:r>
                        <a:rPr lang="en-US" sz="1000" kern="1200">
                          <a:solidFill>
                            <a:srgbClr val="000000"/>
                          </a:solidFill>
                          <a:effectLst/>
                        </a:rPr>
                        <a:t>Process flow</a:t>
                      </a:r>
                      <a:endParaRPr lang="en-GB" sz="1000" kern="1200">
                        <a:solidFill>
                          <a:srgbClr val="000000"/>
                        </a:solidFill>
                        <a:effectLst/>
                      </a:endParaRPr>
                    </a:p>
                    <a:p>
                      <a:pPr lvl="1"/>
                      <a:r>
                        <a:rPr lang="en-US" sz="1000" kern="1200">
                          <a:solidFill>
                            <a:srgbClr val="000000"/>
                          </a:solidFill>
                          <a:effectLst/>
                        </a:rPr>
                        <a:t>Area layout </a:t>
                      </a:r>
                      <a:endParaRPr lang="en-GB" sz="1000" kern="1200">
                        <a:solidFill>
                          <a:srgbClr val="000000"/>
                        </a:solidFill>
                        <a:effectLst/>
                      </a:endParaRPr>
                    </a:p>
                    <a:p>
                      <a:pPr lvl="2"/>
                      <a:r>
                        <a:rPr lang="en-US" sz="1000" kern="1200">
                          <a:solidFill>
                            <a:srgbClr val="000000"/>
                          </a:solidFill>
                          <a:effectLst/>
                        </a:rPr>
                        <a:t>Bespoke toolkits</a:t>
                      </a:r>
                      <a:endParaRPr lang="en-GB" sz="1000" kern="1200">
                        <a:solidFill>
                          <a:srgbClr val="000000"/>
                        </a:solidFill>
                        <a:effectLst/>
                      </a:endParaRPr>
                    </a:p>
                    <a:p>
                      <a:pPr lvl="2"/>
                      <a:r>
                        <a:rPr lang="en-US" sz="1000" kern="1200">
                          <a:solidFill>
                            <a:srgbClr val="000000"/>
                          </a:solidFill>
                          <a:effectLst/>
                        </a:rPr>
                        <a:t>Work Space provision</a:t>
                      </a:r>
                      <a:endParaRPr lang="en-GB" sz="1000" kern="1200">
                        <a:solidFill>
                          <a:srgbClr val="000000"/>
                        </a:solidFill>
                        <a:effectLst/>
                      </a:endParaRPr>
                    </a:p>
                    <a:p>
                      <a:pPr lvl="1"/>
                      <a:r>
                        <a:rPr lang="en-US" sz="1000" kern="1200">
                          <a:solidFill>
                            <a:srgbClr val="000000"/>
                          </a:solidFill>
                          <a:effectLst/>
                        </a:rPr>
                        <a:t>5s</a:t>
                      </a:r>
                      <a:endParaRPr lang="en-GB" sz="1000" kern="1200">
                        <a:solidFill>
                          <a:srgbClr val="000000"/>
                        </a:solidFill>
                        <a:effectLst/>
                      </a:endParaRPr>
                    </a:p>
                    <a:p>
                      <a:pPr lvl="0"/>
                      <a:r>
                        <a:rPr lang="en-US" sz="1000" kern="1200">
                          <a:solidFill>
                            <a:srgbClr val="000000"/>
                          </a:solidFill>
                          <a:effectLst/>
                        </a:rPr>
                        <a:t>Material Order Placement</a:t>
                      </a:r>
                      <a:endParaRPr lang="en-GB" sz="1000" kern="1200">
                        <a:solidFill>
                          <a:srgbClr val="000000"/>
                        </a:solidFill>
                        <a:effectLst/>
                      </a:endParaRPr>
                    </a:p>
                    <a:p>
                      <a:pPr lvl="0"/>
                      <a:r>
                        <a:rPr lang="en-US" sz="1000" kern="1200">
                          <a:solidFill>
                            <a:srgbClr val="000000"/>
                          </a:solidFill>
                          <a:effectLst/>
                        </a:rPr>
                        <a:t>First Part Buy-off Plan</a:t>
                      </a:r>
                      <a:endParaRPr lang="en-GB" sz="1000" kern="1200">
                        <a:solidFill>
                          <a:srgbClr val="000000"/>
                        </a:solidFill>
                        <a:effectLst/>
                      </a:endParaRPr>
                    </a:p>
                    <a:p>
                      <a:endParaRPr lang="en-GB" sz="1000"/>
                    </a:p>
                  </a:txBody>
                  <a:tcPr/>
                </a:tc>
                <a:tc>
                  <a:txBody>
                    <a:bodyPr/>
                    <a:lstStyle/>
                    <a:p>
                      <a:endParaRPr lang="en-GB"/>
                    </a:p>
                  </a:txBody>
                  <a:tcPr/>
                </a:tc>
                <a:extLst>
                  <a:ext uri="{0D108BD9-81ED-4DB2-BD59-A6C34878D82A}">
                    <a16:rowId xmlns:a16="http://schemas.microsoft.com/office/drawing/2014/main" val="3378852596"/>
                  </a:ext>
                </a:extLst>
              </a:tr>
              <a:tr h="10577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t>FIRST PART BUY OFF</a:t>
                      </a:r>
                    </a:p>
                  </a:txBody>
                  <a:tcPr/>
                </a:tc>
                <a:tc>
                  <a:txBody>
                    <a:bodyPr/>
                    <a:lstStyle/>
                    <a:p>
                      <a:endParaRPr lang="en-GB"/>
                    </a:p>
                  </a:txBody>
                  <a:tcPr/>
                </a:tc>
                <a:tc>
                  <a:txBody>
                    <a:bodyPr/>
                    <a:lstStyle/>
                    <a:p>
                      <a:r>
                        <a:rPr lang="en-US" sz="1000" kern="1200">
                          <a:solidFill>
                            <a:srgbClr val="000000"/>
                          </a:solidFill>
                          <a:effectLst/>
                        </a:rPr>
                        <a:t>A Component or Assembly that has been manufactured to the baseline requirement and has passed through </a:t>
                      </a:r>
                      <a:r>
                        <a:rPr lang="en-US" sz="1000" kern="1200" err="1">
                          <a:solidFill>
                            <a:srgbClr val="000000"/>
                          </a:solidFill>
                          <a:effectLst/>
                        </a:rPr>
                        <a:t>standardised</a:t>
                      </a:r>
                      <a:r>
                        <a:rPr lang="en-US" sz="1000" kern="1200">
                          <a:solidFill>
                            <a:srgbClr val="000000"/>
                          </a:solidFill>
                          <a:effectLst/>
                        </a:rPr>
                        <a:t> serial production operations, as detailed in the referenced PWI &amp; MWI’s will be ready for verification to the specific Manufacturing System Analysis (MSA) documentation.</a:t>
                      </a:r>
                      <a:endParaRPr lang="en-GB" sz="700">
                        <a:solidFill>
                          <a:srgbClr val="000000"/>
                        </a:solidFill>
                      </a:endParaRPr>
                    </a:p>
                  </a:txBody>
                  <a:tcPr/>
                </a:tc>
                <a:tc>
                  <a:txBody>
                    <a:bodyPr/>
                    <a:lstStyle/>
                    <a:p>
                      <a:endParaRPr lang="en-GB"/>
                    </a:p>
                  </a:txBody>
                  <a:tcPr/>
                </a:tc>
                <a:extLst>
                  <a:ext uri="{0D108BD9-81ED-4DB2-BD59-A6C34878D82A}">
                    <a16:rowId xmlns:a16="http://schemas.microsoft.com/office/drawing/2014/main" val="3730430960"/>
                  </a:ext>
                </a:extLst>
              </a:tr>
            </a:tbl>
          </a:graphicData>
        </a:graphic>
      </p:graphicFrame>
    </p:spTree>
    <p:extLst>
      <p:ext uri="{BB962C8B-B14F-4D97-AF65-F5344CB8AC3E}">
        <p14:creationId xmlns:p14="http://schemas.microsoft.com/office/powerpoint/2010/main" val="1187586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FBF96FC-57A7-44FF-8F63-7909A4FD0C13}"/>
              </a:ext>
            </a:extLst>
          </p:cNvPr>
          <p:cNvSpPr txBox="1">
            <a:spLocks/>
          </p:cNvSpPr>
          <p:nvPr/>
        </p:nvSpPr>
        <p:spPr bwMode="black">
          <a:xfrm>
            <a:off x="358828" y="337074"/>
            <a:ext cx="9816945" cy="1366172"/>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PRELIMINARY DESIGN REVIEW (PDR) - COMPONENT concept</a:t>
            </a:r>
          </a:p>
          <a:p>
            <a:r>
              <a:rPr lang="en-GB"/>
              <a:t>(joseph Garnish)</a:t>
            </a:r>
          </a:p>
        </p:txBody>
      </p:sp>
      <p:pic>
        <p:nvPicPr>
          <p:cNvPr id="4" name="Picture 3" descr="A black machine with wheels&#10;&#10;AI-generated content may be incorrect.">
            <a:extLst>
              <a:ext uri="{FF2B5EF4-FFF2-40B4-BE49-F238E27FC236}">
                <a16:creationId xmlns:a16="http://schemas.microsoft.com/office/drawing/2014/main" id="{92A0ED7B-A640-2E49-8695-70304B9BB0A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62848" y="1716709"/>
            <a:ext cx="5535958" cy="438536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FBAE90C8-85DD-2D4A-B5A4-4E5DE4D86172}"/>
              </a:ext>
            </a:extLst>
          </p:cNvPr>
          <p:cNvSpPr txBox="1"/>
          <p:nvPr/>
        </p:nvSpPr>
        <p:spPr>
          <a:xfrm>
            <a:off x="6810100" y="1765625"/>
            <a:ext cx="4693478" cy="4752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Specification</a:t>
            </a:r>
          </a:p>
          <a:p>
            <a:endParaRPr lang="en-GB"/>
          </a:p>
          <a:p>
            <a:pPr marL="285750" indent="-285750">
              <a:buFont typeface="Calibri"/>
              <a:buChar char="-"/>
            </a:pPr>
            <a:r>
              <a:rPr lang="en-GB"/>
              <a:t>Carbon fibre monocoque produced from a LFAM (Large Format Additive Manufacturing) produced tooling</a:t>
            </a:r>
          </a:p>
          <a:p>
            <a:pPr marL="285750" indent="-285750">
              <a:lnSpc>
                <a:spcPct val="150000"/>
              </a:lnSpc>
              <a:buFont typeface="Calibri"/>
              <a:buChar char="-"/>
            </a:pPr>
            <a:r>
              <a:rPr lang="en-GB"/>
              <a:t>Off the shelf crawler wheels for simplified sourcing</a:t>
            </a:r>
          </a:p>
          <a:p>
            <a:pPr marL="285750" indent="-285750">
              <a:lnSpc>
                <a:spcPct val="150000"/>
              </a:lnSpc>
              <a:buFont typeface="Calibri"/>
              <a:buChar char="-"/>
            </a:pPr>
            <a:r>
              <a:rPr lang="en-GB"/>
              <a:t>Desktop 3D printed interchangeable adaptor for different inspection devices</a:t>
            </a:r>
          </a:p>
          <a:p>
            <a:pPr marL="285750" indent="-285750">
              <a:lnSpc>
                <a:spcPct val="150000"/>
              </a:lnSpc>
              <a:buFont typeface="Calibri"/>
              <a:buChar char="-"/>
            </a:pPr>
            <a:r>
              <a:rPr lang="en-GB"/>
              <a:t>Simple universal monocoque design to allow for increased production and a flexible design</a:t>
            </a:r>
          </a:p>
          <a:p>
            <a:pPr marL="285750" indent="-285750">
              <a:lnSpc>
                <a:spcPct val="150000"/>
              </a:lnSpc>
              <a:buFont typeface="Calibri"/>
              <a:buChar char="-"/>
            </a:pPr>
            <a:r>
              <a:rPr lang="en-GB"/>
              <a:t>CNC routing programme for monocoque body features</a:t>
            </a:r>
          </a:p>
        </p:txBody>
      </p:sp>
    </p:spTree>
    <p:extLst>
      <p:ext uri="{BB962C8B-B14F-4D97-AF65-F5344CB8AC3E}">
        <p14:creationId xmlns:p14="http://schemas.microsoft.com/office/powerpoint/2010/main" val="671521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5DC38-AEEA-0067-15D3-06F35FD69C2D}"/>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67AFCB39-73B7-AC3A-A9B8-860436BFE0D5}"/>
              </a:ext>
            </a:extLst>
          </p:cNvPr>
          <p:cNvSpPr txBox="1">
            <a:spLocks/>
          </p:cNvSpPr>
          <p:nvPr/>
        </p:nvSpPr>
        <p:spPr bwMode="black">
          <a:xfrm>
            <a:off x="296198" y="190938"/>
            <a:ext cx="9879575" cy="1334856"/>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PRELIMINARY DESIGN REVIEW (PDR) - TOOLING concept</a:t>
            </a:r>
          </a:p>
          <a:p>
            <a:r>
              <a:rPr lang="en-GB" sz="2600"/>
              <a:t>(joseph Garnish)</a:t>
            </a:r>
            <a:endParaRPr lang="en-GB"/>
          </a:p>
        </p:txBody>
      </p:sp>
      <p:sp>
        <p:nvSpPr>
          <p:cNvPr id="5" name="TextBox 4">
            <a:extLst>
              <a:ext uri="{FF2B5EF4-FFF2-40B4-BE49-F238E27FC236}">
                <a16:creationId xmlns:a16="http://schemas.microsoft.com/office/drawing/2014/main" id="{73492A97-342C-F1B8-7A5A-5ABC628A2BEF}"/>
              </a:ext>
            </a:extLst>
          </p:cNvPr>
          <p:cNvSpPr txBox="1"/>
          <p:nvPr/>
        </p:nvSpPr>
        <p:spPr>
          <a:xfrm>
            <a:off x="7229752" y="1710407"/>
            <a:ext cx="4693478" cy="41985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t>Specification</a:t>
            </a:r>
            <a:endParaRPr lang="en-US"/>
          </a:p>
          <a:p>
            <a:pPr>
              <a:lnSpc>
                <a:spcPct val="150000"/>
              </a:lnSpc>
            </a:pPr>
            <a:endParaRPr lang="en-GB"/>
          </a:p>
          <a:p>
            <a:pPr marL="285750" indent="-285750">
              <a:lnSpc>
                <a:spcPct val="150000"/>
              </a:lnSpc>
              <a:buFont typeface="Calibri"/>
              <a:buChar char="-"/>
            </a:pPr>
            <a:r>
              <a:rPr lang="en-GB"/>
              <a:t>LFAM technology used to 3D print the mould tools</a:t>
            </a:r>
          </a:p>
          <a:p>
            <a:pPr marL="285750" indent="-285750">
              <a:lnSpc>
                <a:spcPct val="150000"/>
              </a:lnSpc>
              <a:buFont typeface="Calibri"/>
              <a:buChar char="-"/>
            </a:pPr>
            <a:r>
              <a:rPr lang="en-GB"/>
              <a:t>Central split for demould</a:t>
            </a:r>
          </a:p>
          <a:p>
            <a:pPr marL="285750" indent="-285750">
              <a:lnSpc>
                <a:spcPct val="150000"/>
              </a:lnSpc>
              <a:buFont typeface="Calibri"/>
              <a:buChar char="-"/>
            </a:pPr>
            <a:r>
              <a:rPr lang="en-GB"/>
              <a:t>Location cone added for additional positive location between mould tools</a:t>
            </a:r>
          </a:p>
          <a:p>
            <a:pPr marL="285750" indent="-285750">
              <a:lnSpc>
                <a:spcPct val="150000"/>
              </a:lnSpc>
              <a:buFont typeface="Calibri"/>
              <a:buChar char="-"/>
            </a:pPr>
            <a:r>
              <a:rPr lang="en-GB"/>
              <a:t>M8 clearance holes incorporated for clamping mould tools together</a:t>
            </a:r>
          </a:p>
          <a:p>
            <a:pPr marL="285750" indent="-285750">
              <a:lnSpc>
                <a:spcPct val="150000"/>
              </a:lnSpc>
              <a:buFont typeface="Calibri"/>
              <a:buChar char="-"/>
            </a:pPr>
            <a:r>
              <a:rPr lang="en-GB"/>
              <a:t>Counterbores for bolt head/nut clearance</a:t>
            </a:r>
          </a:p>
        </p:txBody>
      </p:sp>
      <p:pic>
        <p:nvPicPr>
          <p:cNvPr id="3" name="Picture 2" descr="A green and grey piece of metal&#10;&#10;AI-generated content may be incorrect.">
            <a:extLst>
              <a:ext uri="{FF2B5EF4-FFF2-40B4-BE49-F238E27FC236}">
                <a16:creationId xmlns:a16="http://schemas.microsoft.com/office/drawing/2014/main" id="{E52735BF-7482-948D-9D78-A927360B862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rot="2160000">
            <a:off x="166825" y="1233557"/>
            <a:ext cx="3588705" cy="3379305"/>
          </a:xfrm>
          <a:prstGeom prst="rect">
            <a:avLst/>
          </a:prstGeom>
        </p:spPr>
      </p:pic>
      <p:pic>
        <p:nvPicPr>
          <p:cNvPr id="6" name="Picture 5" descr="A blue and grey object with a button&#10;&#10;AI-generated content may be incorrect.">
            <a:extLst>
              <a:ext uri="{FF2B5EF4-FFF2-40B4-BE49-F238E27FC236}">
                <a16:creationId xmlns:a16="http://schemas.microsoft.com/office/drawing/2014/main" id="{2090C5EC-4F0D-00C8-9D05-94207F6FED0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280021" y="3831534"/>
            <a:ext cx="3589960" cy="3030055"/>
          </a:xfrm>
          <a:prstGeom prst="rect">
            <a:avLst/>
          </a:prstGeom>
        </p:spPr>
      </p:pic>
      <p:pic>
        <p:nvPicPr>
          <p:cNvPr id="7" name="Picture 6" descr="A green and blue object&#10;&#10;AI-generated content may be incorrect.">
            <a:extLst>
              <a:ext uri="{FF2B5EF4-FFF2-40B4-BE49-F238E27FC236}">
                <a16:creationId xmlns:a16="http://schemas.microsoft.com/office/drawing/2014/main" id="{0689F24D-F7BF-BFC3-9CBB-B08004075F94}"/>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3477405" y="2219738"/>
            <a:ext cx="3591713" cy="3721653"/>
          </a:xfrm>
          <a:prstGeom prst="rect">
            <a:avLst/>
          </a:prstGeom>
        </p:spPr>
      </p:pic>
    </p:spTree>
    <p:extLst>
      <p:ext uri="{BB962C8B-B14F-4D97-AF65-F5344CB8AC3E}">
        <p14:creationId xmlns:p14="http://schemas.microsoft.com/office/powerpoint/2010/main" val="611733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and yellow letter a&#10;&#10;AI-generated content may be incorrect.">
            <a:extLst>
              <a:ext uri="{FF2B5EF4-FFF2-40B4-BE49-F238E27FC236}">
                <a16:creationId xmlns:a16="http://schemas.microsoft.com/office/drawing/2014/main" id="{BC50A770-E71E-ABBC-D607-C98C0B8D80F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207944" y="1711739"/>
            <a:ext cx="4343851" cy="4859131"/>
          </a:xfrm>
          <a:prstGeom prst="rect">
            <a:avLst/>
          </a:prstGeom>
        </p:spPr>
      </p:pic>
      <p:pic>
        <p:nvPicPr>
          <p:cNvPr id="7" name="Picture 6" descr="A blue and green object on grid&#10;&#10;AI-generated content may be incorrect.">
            <a:extLst>
              <a:ext uri="{FF2B5EF4-FFF2-40B4-BE49-F238E27FC236}">
                <a16:creationId xmlns:a16="http://schemas.microsoft.com/office/drawing/2014/main" id="{DD69F044-8665-963B-1C04-5FCE1884781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4546256" y="1568175"/>
            <a:ext cx="4778099" cy="5002695"/>
          </a:xfrm>
          <a:prstGeom prst="rect">
            <a:avLst/>
          </a:prstGeom>
        </p:spPr>
      </p:pic>
      <p:sp>
        <p:nvSpPr>
          <p:cNvPr id="9" name="Title 1">
            <a:extLst>
              <a:ext uri="{FF2B5EF4-FFF2-40B4-BE49-F238E27FC236}">
                <a16:creationId xmlns:a16="http://schemas.microsoft.com/office/drawing/2014/main" id="{9A2BCCAC-CF36-C569-2E99-B25467130420}"/>
              </a:ext>
            </a:extLst>
          </p:cNvPr>
          <p:cNvSpPr txBox="1">
            <a:spLocks/>
          </p:cNvSpPr>
          <p:nvPr/>
        </p:nvSpPr>
        <p:spPr bwMode="black">
          <a:xfrm>
            <a:off x="358828" y="337074"/>
            <a:ext cx="9816945" cy="137661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PRELIMINARY DESIGN REVIEW (PDR) - </a:t>
            </a:r>
            <a:r>
              <a:rPr lang="en-GB" err="1"/>
              <a:t>lfam</a:t>
            </a:r>
            <a:r>
              <a:rPr lang="en-GB"/>
              <a:t> print slicing</a:t>
            </a:r>
          </a:p>
          <a:p>
            <a:r>
              <a:rPr lang="en-GB" sz="2400"/>
              <a:t>(joseph Garnish)</a:t>
            </a:r>
            <a:endParaRPr lang="en-GB"/>
          </a:p>
        </p:txBody>
      </p:sp>
      <p:sp>
        <p:nvSpPr>
          <p:cNvPr id="11" name="TextBox 10">
            <a:extLst>
              <a:ext uri="{FF2B5EF4-FFF2-40B4-BE49-F238E27FC236}">
                <a16:creationId xmlns:a16="http://schemas.microsoft.com/office/drawing/2014/main" id="{BAF480CD-8C81-22FB-2D75-7E5414FB698C}"/>
              </a:ext>
            </a:extLst>
          </p:cNvPr>
          <p:cNvSpPr txBox="1"/>
          <p:nvPr/>
        </p:nvSpPr>
        <p:spPr>
          <a:xfrm>
            <a:off x="9195491" y="1953364"/>
            <a:ext cx="2794000" cy="29520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t>Print Details</a:t>
            </a:r>
            <a:endParaRPr lang="en-US"/>
          </a:p>
          <a:p>
            <a:pPr>
              <a:lnSpc>
                <a:spcPct val="150000"/>
              </a:lnSpc>
            </a:pPr>
            <a:endParaRPr lang="en-GB"/>
          </a:p>
          <a:p>
            <a:pPr marL="285750" indent="-285750">
              <a:lnSpc>
                <a:spcPct val="150000"/>
              </a:lnSpc>
              <a:buFont typeface="Calibri"/>
              <a:buChar char="-"/>
            </a:pPr>
            <a:r>
              <a:rPr lang="en-GB"/>
              <a:t>2mm Wall Height </a:t>
            </a:r>
          </a:p>
          <a:p>
            <a:pPr marL="285750" indent="-285750">
              <a:lnSpc>
                <a:spcPct val="150000"/>
              </a:lnSpc>
              <a:buFont typeface="Calibri"/>
              <a:buChar char="-"/>
            </a:pPr>
            <a:r>
              <a:rPr lang="en-GB"/>
              <a:t>12mm Wall Width </a:t>
            </a:r>
          </a:p>
          <a:p>
            <a:pPr marL="285750" indent="-285750">
              <a:lnSpc>
                <a:spcPct val="150000"/>
              </a:lnSpc>
              <a:buFont typeface="Calibri"/>
              <a:buChar char="-"/>
            </a:pPr>
            <a:r>
              <a:rPr lang="en-GB"/>
              <a:t>Polycarbonate CF</a:t>
            </a:r>
          </a:p>
          <a:p>
            <a:pPr marL="285750" indent="-285750">
              <a:lnSpc>
                <a:spcPct val="150000"/>
              </a:lnSpc>
              <a:buFont typeface="Calibri"/>
              <a:buChar char="-"/>
            </a:pPr>
            <a:r>
              <a:rPr lang="en-GB"/>
              <a:t>5.1Kg Weight</a:t>
            </a:r>
          </a:p>
          <a:p>
            <a:pPr marL="285750" indent="-285750">
              <a:lnSpc>
                <a:spcPct val="150000"/>
              </a:lnSpc>
              <a:buFont typeface="Calibri"/>
              <a:buChar char="-"/>
            </a:pPr>
            <a:r>
              <a:rPr lang="en-GB"/>
              <a:t>4.5hr Print Time</a:t>
            </a:r>
          </a:p>
        </p:txBody>
      </p:sp>
    </p:spTree>
    <p:extLst>
      <p:ext uri="{BB962C8B-B14F-4D97-AF65-F5344CB8AC3E}">
        <p14:creationId xmlns:p14="http://schemas.microsoft.com/office/powerpoint/2010/main" val="2161783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95789-5591-4753-BE19-F6B89AE078FE}"/>
              </a:ext>
            </a:extLst>
          </p:cNvPr>
          <p:cNvSpPr>
            <a:spLocks noGrp="1"/>
          </p:cNvSpPr>
          <p:nvPr>
            <p:ph type="title"/>
          </p:nvPr>
        </p:nvSpPr>
        <p:spPr>
          <a:xfrm>
            <a:off x="296370" y="337074"/>
            <a:ext cx="6095110" cy="1188720"/>
          </a:xfrm>
        </p:spPr>
        <p:txBody>
          <a:bodyPr/>
          <a:lstStyle/>
          <a:p>
            <a:r>
              <a:rPr lang="en-GB"/>
              <a:t>Material Requirements</a:t>
            </a:r>
            <a:br>
              <a:rPr lang="en-GB"/>
            </a:br>
            <a:r>
              <a:rPr lang="en-GB"/>
              <a:t>(Shay Quinn)</a:t>
            </a:r>
          </a:p>
        </p:txBody>
      </p:sp>
      <p:sp>
        <p:nvSpPr>
          <p:cNvPr id="7" name="TextBox 6">
            <a:extLst>
              <a:ext uri="{FF2B5EF4-FFF2-40B4-BE49-F238E27FC236}">
                <a16:creationId xmlns:a16="http://schemas.microsoft.com/office/drawing/2014/main" id="{6644A9F4-6257-416C-BD88-7CE23BA8C55D}"/>
              </a:ext>
            </a:extLst>
          </p:cNvPr>
          <p:cNvSpPr txBox="1"/>
          <p:nvPr/>
        </p:nvSpPr>
        <p:spPr>
          <a:xfrm>
            <a:off x="285759" y="1652914"/>
            <a:ext cx="3246043" cy="2247424"/>
          </a:xfrm>
          <a:prstGeom prst="roundRect">
            <a:avLst/>
          </a:prstGeom>
          <a:solidFill>
            <a:schemeClr val="bg1"/>
          </a:solidFill>
          <a:ln w="28575">
            <a:solidFill>
              <a:schemeClr val="tx1"/>
            </a:solidFill>
          </a:ln>
        </p:spPr>
        <p:txBody>
          <a:bodyPr wrap="square" lIns="91440" tIns="45720" rIns="91440" bIns="45720" anchor="t">
            <a:spAutoFit/>
          </a:bodyPr>
          <a:lstStyle/>
          <a:p>
            <a:r>
              <a:rPr lang="en-GB" b="1"/>
              <a:t>Material Requirements:</a:t>
            </a:r>
          </a:p>
          <a:p>
            <a:pPr marL="285750" indent="-285750">
              <a:buFont typeface="Calibri"/>
              <a:buChar char="-"/>
            </a:pPr>
            <a:r>
              <a:rPr lang="en-GB"/>
              <a:t>Tough</a:t>
            </a:r>
          </a:p>
          <a:p>
            <a:pPr marL="285750" indent="-285750">
              <a:buFont typeface="Calibri"/>
              <a:buChar char="-"/>
            </a:pPr>
            <a:r>
              <a:rPr lang="en-GB"/>
              <a:t>Rigid</a:t>
            </a:r>
          </a:p>
          <a:p>
            <a:pPr marL="285750" indent="-285750">
              <a:buFont typeface="Calibri"/>
              <a:buChar char="-"/>
            </a:pPr>
            <a:r>
              <a:rPr lang="en-GB"/>
              <a:t>Durable</a:t>
            </a:r>
          </a:p>
          <a:p>
            <a:pPr marL="285750" indent="-285750">
              <a:buFont typeface="Calibri"/>
              <a:buChar char="-"/>
            </a:pPr>
            <a:r>
              <a:rPr lang="en-GB"/>
              <a:t>Lightweight</a:t>
            </a:r>
          </a:p>
          <a:p>
            <a:pPr marL="285750" indent="-285750">
              <a:buFont typeface="Calibri"/>
              <a:buChar char="-"/>
            </a:pPr>
            <a:r>
              <a:rPr lang="en-GB"/>
              <a:t>Cost Effective</a:t>
            </a:r>
          </a:p>
          <a:p>
            <a:pPr marL="285750" indent="-285750">
              <a:buFont typeface="Calibri"/>
              <a:buChar char="-"/>
            </a:pPr>
            <a:r>
              <a:rPr lang="en-GB"/>
              <a:t>Tensile Strength</a:t>
            </a:r>
          </a:p>
        </p:txBody>
      </p:sp>
      <p:sp>
        <p:nvSpPr>
          <p:cNvPr id="14" name="TextBox 13">
            <a:extLst>
              <a:ext uri="{FF2B5EF4-FFF2-40B4-BE49-F238E27FC236}">
                <a16:creationId xmlns:a16="http://schemas.microsoft.com/office/drawing/2014/main" id="{092C1C8F-55D7-7E77-B6A0-4BAEDE2753EE}"/>
              </a:ext>
            </a:extLst>
          </p:cNvPr>
          <p:cNvSpPr txBox="1"/>
          <p:nvPr/>
        </p:nvSpPr>
        <p:spPr>
          <a:xfrm>
            <a:off x="12691973" y="502455"/>
            <a:ext cx="3637612" cy="4926381"/>
          </a:xfrm>
          <a:prstGeom prst="roundRect">
            <a:avLst/>
          </a:prstGeom>
          <a:solidFill>
            <a:schemeClr val="bg1"/>
          </a:solidFill>
          <a:ln w="28575">
            <a:solidFill>
              <a:schemeClr val="tx1"/>
            </a:solidFill>
          </a:ln>
        </p:spPr>
        <p:txBody>
          <a:bodyPr wrap="square" lIns="91440" tIns="45720" rIns="91440" bIns="45720" anchor="t">
            <a:spAutoFit/>
          </a:bodyPr>
          <a:lstStyle/>
          <a:p>
            <a:pPr>
              <a:lnSpc>
                <a:spcPct val="150000"/>
              </a:lnSpc>
            </a:pPr>
            <a:r>
              <a:rPr lang="en-GB" b="1"/>
              <a:t>Tooling Material (LFAM)</a:t>
            </a:r>
            <a:endParaRPr lang="en-US"/>
          </a:p>
          <a:p>
            <a:pPr>
              <a:lnSpc>
                <a:spcPct val="150000"/>
              </a:lnSpc>
            </a:pPr>
            <a:r>
              <a:rPr lang="en-US" i="1" err="1"/>
              <a:t>Dahltram</a:t>
            </a:r>
            <a:r>
              <a:rPr lang="en-US" i="1"/>
              <a:t> 250CF</a:t>
            </a:r>
            <a:r>
              <a:rPr lang="en-US"/>
              <a:t> will be used for 3D printing the </a:t>
            </a:r>
            <a:r>
              <a:rPr lang="en-US" err="1"/>
              <a:t>mould</a:t>
            </a:r>
            <a:r>
              <a:rPr lang="en-US"/>
              <a:t> tools. Carbon </a:t>
            </a:r>
            <a:r>
              <a:rPr lang="en-US" err="1"/>
              <a:t>fibre</a:t>
            </a:r>
            <a:r>
              <a:rPr lang="en-US"/>
              <a:t> reinforced Polycarbonate. </a:t>
            </a:r>
          </a:p>
          <a:p>
            <a:pPr marL="285750" indent="-285750">
              <a:lnSpc>
                <a:spcPct val="150000"/>
              </a:lnSpc>
              <a:buFont typeface="Calibri"/>
              <a:buChar char="-"/>
            </a:pPr>
            <a:r>
              <a:rPr lang="en-US"/>
              <a:t>Temperature resistant up to 135 degrees (120 degrees autoclave cure required)</a:t>
            </a:r>
          </a:p>
          <a:p>
            <a:pPr marL="285750" indent="-285750">
              <a:lnSpc>
                <a:spcPct val="150000"/>
              </a:lnSpc>
              <a:buFont typeface="Calibri"/>
              <a:buChar char="-"/>
            </a:pPr>
            <a:r>
              <a:rPr lang="en-US"/>
              <a:t>Anisotropic. Scaling factor required to bring carbon </a:t>
            </a:r>
            <a:r>
              <a:rPr lang="en-US" err="1"/>
              <a:t>fibre</a:t>
            </a:r>
            <a:r>
              <a:rPr lang="en-US"/>
              <a:t> part to nominal.</a:t>
            </a:r>
          </a:p>
        </p:txBody>
      </p:sp>
      <p:sp>
        <p:nvSpPr>
          <p:cNvPr id="3" name="TextBox 8">
            <a:extLst>
              <a:ext uri="{FF2B5EF4-FFF2-40B4-BE49-F238E27FC236}">
                <a16:creationId xmlns:a16="http://schemas.microsoft.com/office/drawing/2014/main" id="{56BF787D-1058-C763-83FD-25EA705C44CE}"/>
              </a:ext>
            </a:extLst>
          </p:cNvPr>
          <p:cNvSpPr txBox="1"/>
          <p:nvPr/>
        </p:nvSpPr>
        <p:spPr>
          <a:xfrm>
            <a:off x="3599167" y="1649436"/>
            <a:ext cx="2922304" cy="3412569"/>
          </a:xfrm>
          <a:prstGeom prst="roundRect">
            <a:avLst/>
          </a:prstGeom>
          <a:solidFill>
            <a:schemeClr val="bg1"/>
          </a:solidFill>
          <a:ln w="28575">
            <a:solidFill>
              <a:schemeClr val="tx1"/>
            </a:solidFill>
          </a:ln>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a:t>Carbon Fibre allows to be 3D printed for the tooling, with the added benefits of the different characteristics, compared to generic printable plastics. Carbon Fibre is:</a:t>
            </a:r>
            <a:br>
              <a:rPr lang="en-GB"/>
            </a:br>
            <a:r>
              <a:rPr lang="en-GB"/>
              <a:t>- Light weight.</a:t>
            </a:r>
          </a:p>
          <a:p>
            <a:pPr marL="285750" indent="-285750">
              <a:buFont typeface="Calibri"/>
              <a:buChar char="-"/>
            </a:pPr>
            <a:r>
              <a:rPr lang="en-GB"/>
              <a:t>Durable</a:t>
            </a:r>
          </a:p>
          <a:p>
            <a:pPr marL="285750" indent="-285750">
              <a:buFont typeface="Calibri"/>
              <a:buChar char="-"/>
            </a:pPr>
            <a:r>
              <a:rPr lang="en-GB"/>
              <a:t>High Strength</a:t>
            </a:r>
          </a:p>
          <a:p>
            <a:pPr marL="285750" indent="-285750">
              <a:buFont typeface="Calibri"/>
              <a:buChar char="-"/>
            </a:pPr>
            <a:r>
              <a:rPr lang="en-GB"/>
              <a:t>Minimal Waste</a:t>
            </a:r>
          </a:p>
        </p:txBody>
      </p:sp>
      <p:sp>
        <p:nvSpPr>
          <p:cNvPr id="5" name="TextBox 4">
            <a:extLst>
              <a:ext uri="{FF2B5EF4-FFF2-40B4-BE49-F238E27FC236}">
                <a16:creationId xmlns:a16="http://schemas.microsoft.com/office/drawing/2014/main" id="{EE272992-DA53-BC70-6861-9CD58823C3E4}"/>
              </a:ext>
            </a:extLst>
          </p:cNvPr>
          <p:cNvSpPr txBox="1"/>
          <p:nvPr/>
        </p:nvSpPr>
        <p:spPr>
          <a:xfrm>
            <a:off x="6555303" y="3995"/>
            <a:ext cx="5582354" cy="6423660"/>
          </a:xfrm>
          <a:prstGeom prst="roundRect">
            <a:avLst/>
          </a:prstGeom>
          <a:solidFill>
            <a:schemeClr val="bg1"/>
          </a:solidFill>
          <a:ln w="28575">
            <a:solidFill>
              <a:schemeClr val="tx1"/>
            </a:solidFill>
          </a:ln>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b="1"/>
              <a:t>Materials Considered:</a:t>
            </a:r>
          </a:p>
          <a:p>
            <a:pPr marL="285750" indent="-285750">
              <a:buFont typeface="Arial"/>
              <a:buChar char="•"/>
            </a:pPr>
            <a:r>
              <a:rPr lang="en-GB" b="1">
                <a:ea typeface="+mn-lt"/>
                <a:cs typeface="+mn-lt"/>
              </a:rPr>
              <a:t>PLA (Polylactic Acid)</a:t>
            </a:r>
            <a:r>
              <a:rPr lang="en-GB">
                <a:ea typeface="+mn-lt"/>
                <a:cs typeface="+mn-lt"/>
              </a:rPr>
              <a:t> – Easy to print, biodegradable, low heat resistance.</a:t>
            </a:r>
            <a:endParaRPr lang="en-GB"/>
          </a:p>
          <a:p>
            <a:pPr marL="285750" indent="-285750">
              <a:buFont typeface="Arial"/>
              <a:buChar char="•"/>
            </a:pPr>
            <a:r>
              <a:rPr lang="en-GB" b="1">
                <a:ea typeface="+mn-lt"/>
                <a:cs typeface="+mn-lt"/>
              </a:rPr>
              <a:t>ABS (Acrylonitrile Butadiene Styrene)</a:t>
            </a:r>
            <a:r>
              <a:rPr lang="en-GB">
                <a:ea typeface="+mn-lt"/>
                <a:cs typeface="+mn-lt"/>
              </a:rPr>
              <a:t> – Strong, impact-resistant, higher heat resistance.</a:t>
            </a:r>
            <a:endParaRPr lang="en-GB"/>
          </a:p>
          <a:p>
            <a:pPr marL="285750" indent="-285750">
              <a:buFont typeface="Arial"/>
              <a:buChar char="•"/>
            </a:pPr>
            <a:r>
              <a:rPr lang="en-GB" b="1">
                <a:ea typeface="+mn-lt"/>
                <a:cs typeface="+mn-lt"/>
              </a:rPr>
              <a:t>PETG (Polyethylene Terephthalate Glycol)</a:t>
            </a:r>
            <a:r>
              <a:rPr lang="en-GB">
                <a:ea typeface="+mn-lt"/>
                <a:cs typeface="+mn-lt"/>
              </a:rPr>
              <a:t> – Durable, food-safe, good chemical resistance.</a:t>
            </a:r>
            <a:endParaRPr lang="en-GB"/>
          </a:p>
          <a:p>
            <a:pPr marL="285750" indent="-285750">
              <a:buFont typeface="Arial"/>
              <a:buChar char="•"/>
            </a:pPr>
            <a:r>
              <a:rPr lang="en-GB" b="1">
                <a:ea typeface="+mn-lt"/>
                <a:cs typeface="+mn-lt"/>
              </a:rPr>
              <a:t>TPU/TPE (Thermoplastic Polyurethane/Elastomer)</a:t>
            </a:r>
            <a:r>
              <a:rPr lang="en-GB">
                <a:ea typeface="+mn-lt"/>
                <a:cs typeface="+mn-lt"/>
              </a:rPr>
              <a:t> – Flexible, rubber-like, impact-resistant.</a:t>
            </a:r>
            <a:endParaRPr lang="en-GB"/>
          </a:p>
          <a:p>
            <a:pPr marL="285750" indent="-285750">
              <a:buFont typeface="Arial"/>
              <a:buChar char="•"/>
            </a:pPr>
            <a:r>
              <a:rPr lang="en-GB" b="1">
                <a:ea typeface="+mn-lt"/>
                <a:cs typeface="+mn-lt"/>
              </a:rPr>
              <a:t>Nylon (Polyamide)</a:t>
            </a:r>
            <a:r>
              <a:rPr lang="en-GB">
                <a:ea typeface="+mn-lt"/>
                <a:cs typeface="+mn-lt"/>
              </a:rPr>
              <a:t> – Strong, wear-resistant, slightly flexible.</a:t>
            </a:r>
            <a:endParaRPr lang="en-GB"/>
          </a:p>
          <a:p>
            <a:pPr marL="285750" indent="-285750">
              <a:buFont typeface="Arial"/>
              <a:buChar char="•"/>
            </a:pPr>
            <a:r>
              <a:rPr lang="en-GB" b="1">
                <a:ea typeface="+mn-lt"/>
                <a:cs typeface="+mn-lt"/>
              </a:rPr>
              <a:t>PC (Polycarbonate)</a:t>
            </a:r>
            <a:r>
              <a:rPr lang="en-GB">
                <a:ea typeface="+mn-lt"/>
                <a:cs typeface="+mn-lt"/>
              </a:rPr>
              <a:t> – High strength, heat-resistant, tough.</a:t>
            </a:r>
          </a:p>
          <a:p>
            <a:pPr>
              <a:buFont typeface="Arial"/>
              <a:buChar char="•"/>
            </a:pPr>
            <a:r>
              <a:rPr lang="en-GB" b="1">
                <a:ea typeface="+mn-lt"/>
                <a:cs typeface="+mn-lt"/>
              </a:rPr>
              <a:t>Aluminium</a:t>
            </a:r>
            <a:r>
              <a:rPr lang="en-GB">
                <a:ea typeface="+mn-lt"/>
                <a:cs typeface="+mn-lt"/>
              </a:rPr>
              <a:t> – Lightweight, corrosion-resistant, used in automotive and aerospace.</a:t>
            </a:r>
            <a:endParaRPr lang="en-GB"/>
          </a:p>
          <a:p>
            <a:pPr>
              <a:buFont typeface="Arial"/>
              <a:buChar char="•"/>
            </a:pPr>
            <a:r>
              <a:rPr lang="en-GB" b="1">
                <a:ea typeface="+mn-lt"/>
                <a:cs typeface="+mn-lt"/>
              </a:rPr>
              <a:t>Iron (Cast Iron &amp; Ductile Iron)</a:t>
            </a:r>
            <a:r>
              <a:rPr lang="en-GB">
                <a:ea typeface="+mn-lt"/>
                <a:cs typeface="+mn-lt"/>
              </a:rPr>
              <a:t> – Strong, wear-resistant, used in machinery and construction.</a:t>
            </a:r>
            <a:endParaRPr lang="en-GB"/>
          </a:p>
          <a:p>
            <a:pPr>
              <a:buFont typeface="Arial"/>
              <a:buChar char="•"/>
            </a:pPr>
            <a:r>
              <a:rPr lang="en-GB" b="1">
                <a:ea typeface="+mn-lt"/>
                <a:cs typeface="+mn-lt"/>
              </a:rPr>
              <a:t>Steel (Carbon &amp; Stainless Steel)</a:t>
            </a:r>
            <a:r>
              <a:rPr lang="en-GB">
                <a:ea typeface="+mn-lt"/>
                <a:cs typeface="+mn-lt"/>
              </a:rPr>
              <a:t> – High strength, durable, used in industrial applications.</a:t>
            </a:r>
            <a:endParaRPr lang="en-GB"/>
          </a:p>
          <a:p>
            <a:pPr marL="285750" indent="-285750">
              <a:buFont typeface="Arial"/>
              <a:buChar char="•"/>
            </a:pPr>
            <a:endParaRPr lang="en-GB"/>
          </a:p>
        </p:txBody>
      </p:sp>
    </p:spTree>
    <p:extLst>
      <p:ext uri="{BB962C8B-B14F-4D97-AF65-F5344CB8AC3E}">
        <p14:creationId xmlns:p14="http://schemas.microsoft.com/office/powerpoint/2010/main" val="4275054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B9CB9-18DF-591A-1C3F-4CEC51764B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AF76C6-3E06-6FF5-82D5-6383B8B323E9}"/>
              </a:ext>
            </a:extLst>
          </p:cNvPr>
          <p:cNvSpPr>
            <a:spLocks noGrp="1"/>
          </p:cNvSpPr>
          <p:nvPr>
            <p:ph type="title"/>
          </p:nvPr>
        </p:nvSpPr>
        <p:spPr>
          <a:xfrm>
            <a:off x="358828" y="337074"/>
            <a:ext cx="7729728" cy="1188720"/>
          </a:xfrm>
        </p:spPr>
        <p:txBody>
          <a:bodyPr/>
          <a:lstStyle/>
          <a:p>
            <a:r>
              <a:rPr lang="en-GB"/>
              <a:t>Sustainability requirements</a:t>
            </a:r>
            <a:br>
              <a:rPr lang="en-GB"/>
            </a:br>
            <a:r>
              <a:rPr lang="en-GB"/>
              <a:t>(shay Quinn)</a:t>
            </a:r>
          </a:p>
        </p:txBody>
      </p:sp>
      <p:sp>
        <p:nvSpPr>
          <p:cNvPr id="4" name="TextBox 3">
            <a:extLst>
              <a:ext uri="{FF2B5EF4-FFF2-40B4-BE49-F238E27FC236}">
                <a16:creationId xmlns:a16="http://schemas.microsoft.com/office/drawing/2014/main" id="{43326B07-6FC2-24D0-51BA-E0315BD03285}"/>
              </a:ext>
            </a:extLst>
          </p:cNvPr>
          <p:cNvSpPr txBox="1"/>
          <p:nvPr/>
        </p:nvSpPr>
        <p:spPr>
          <a:xfrm>
            <a:off x="358828" y="1847764"/>
            <a:ext cx="3204141" cy="2043113"/>
          </a:xfrm>
          <a:prstGeom prst="roundRect">
            <a:avLst/>
          </a:prstGeom>
          <a:solidFill>
            <a:schemeClr val="bg1"/>
          </a:solidFill>
          <a:ln w="28575">
            <a:solidFill>
              <a:schemeClr val="tx1"/>
            </a:solidFill>
          </a:ln>
        </p:spPr>
        <p:txBody>
          <a:bodyPr wrap="square" lIns="91440" tIns="45720" rIns="91440" bIns="45720" anchor="t">
            <a:spAutoFit/>
          </a:bodyPr>
          <a:lstStyle/>
          <a:p>
            <a:r>
              <a:rPr lang="en-GB"/>
              <a:t>Sustainability Requirement:</a:t>
            </a:r>
            <a:endParaRPr lang="en-US"/>
          </a:p>
          <a:p>
            <a:pPr marL="285750" indent="-285750">
              <a:buFont typeface="Calibri"/>
              <a:buChar char="-"/>
            </a:pPr>
            <a:r>
              <a:rPr lang="en-GB"/>
              <a:t>Recyclability</a:t>
            </a:r>
          </a:p>
          <a:p>
            <a:pPr marL="285750" indent="-285750">
              <a:buFont typeface="Calibri"/>
              <a:buChar char="-"/>
            </a:pPr>
            <a:r>
              <a:rPr lang="en-GB"/>
              <a:t>Material Selection</a:t>
            </a:r>
          </a:p>
          <a:p>
            <a:pPr marL="285750" indent="-285750">
              <a:buFont typeface="Calibri"/>
              <a:buChar char="-"/>
            </a:pPr>
            <a:r>
              <a:rPr lang="en-GB"/>
              <a:t>Materials of components</a:t>
            </a:r>
          </a:p>
          <a:p>
            <a:pPr marL="285750" indent="-285750">
              <a:buFont typeface="Calibri"/>
              <a:buChar char="-"/>
            </a:pPr>
            <a:r>
              <a:rPr lang="en-GB"/>
              <a:t>Perishables/Consumables</a:t>
            </a:r>
          </a:p>
          <a:p>
            <a:pPr marL="1200150" lvl="2" indent="-285750">
              <a:buFont typeface="Arial" panose="020B0604020202020204" pitchFamily="34" charset="0"/>
              <a:buChar char="•"/>
            </a:pPr>
            <a:endParaRPr lang="en-GB" sz="1200"/>
          </a:p>
          <a:p>
            <a:pPr marL="1200150" lvl="2" indent="-285750">
              <a:buFont typeface="Arial" panose="020B0604020202020204" pitchFamily="34" charset="0"/>
              <a:buChar char="•"/>
            </a:pPr>
            <a:endParaRPr lang="en-GB" sz="1200"/>
          </a:p>
        </p:txBody>
      </p:sp>
      <p:sp>
        <p:nvSpPr>
          <p:cNvPr id="3" name="TextBox 2">
            <a:extLst>
              <a:ext uri="{FF2B5EF4-FFF2-40B4-BE49-F238E27FC236}">
                <a16:creationId xmlns:a16="http://schemas.microsoft.com/office/drawing/2014/main" id="{8954A03B-713D-49B4-6B9B-B3E505F05F7A}"/>
              </a:ext>
            </a:extLst>
          </p:cNvPr>
          <p:cNvSpPr txBox="1"/>
          <p:nvPr/>
        </p:nvSpPr>
        <p:spPr>
          <a:xfrm>
            <a:off x="3726680" y="1847764"/>
            <a:ext cx="3204141" cy="1736646"/>
          </a:xfrm>
          <a:prstGeom prst="roundRect">
            <a:avLst/>
          </a:prstGeom>
          <a:solidFill>
            <a:schemeClr val="bg1"/>
          </a:solidFill>
          <a:ln w="28575">
            <a:solidFill>
              <a:schemeClr val="tx1"/>
            </a:solidFill>
          </a:ln>
        </p:spPr>
        <p:txBody>
          <a:bodyPr wrap="square" lIns="91440" tIns="45720" rIns="91440" bIns="45720" anchor="t">
            <a:spAutoFit/>
          </a:bodyPr>
          <a:lstStyle/>
          <a:p>
            <a:r>
              <a:rPr lang="en-GB"/>
              <a:t>Main Material:  Undecided</a:t>
            </a:r>
            <a:endParaRPr lang="en-US"/>
          </a:p>
          <a:p>
            <a:pPr marL="285750" indent="-285750">
              <a:buFont typeface="Calibri"/>
              <a:buChar char="-"/>
            </a:pPr>
            <a:r>
              <a:rPr lang="en-GB"/>
              <a:t>Must conform with requirements</a:t>
            </a:r>
          </a:p>
          <a:p>
            <a:pPr marL="285750" indent="-285750" algn="ctr">
              <a:buFont typeface="Calibri"/>
              <a:buChar char="-"/>
            </a:pPr>
            <a:endParaRPr lang="en-GB"/>
          </a:p>
          <a:p>
            <a:pPr marL="1200150" lvl="2" indent="-285750">
              <a:buFont typeface="Arial" panose="020B0604020202020204" pitchFamily="34" charset="0"/>
              <a:buChar char="•"/>
            </a:pPr>
            <a:endParaRPr lang="en-GB" sz="1200"/>
          </a:p>
          <a:p>
            <a:pPr marL="1200150" lvl="2" indent="-285750">
              <a:buFont typeface="Arial" panose="020B0604020202020204" pitchFamily="34" charset="0"/>
              <a:buChar char="•"/>
            </a:pPr>
            <a:endParaRPr lang="en-GB" sz="1200"/>
          </a:p>
        </p:txBody>
      </p:sp>
      <p:sp>
        <p:nvSpPr>
          <p:cNvPr id="5" name="TextBox 4">
            <a:extLst>
              <a:ext uri="{FF2B5EF4-FFF2-40B4-BE49-F238E27FC236}">
                <a16:creationId xmlns:a16="http://schemas.microsoft.com/office/drawing/2014/main" id="{3EC00E0E-59C5-78B0-39B6-645D3E5D3336}"/>
              </a:ext>
            </a:extLst>
          </p:cNvPr>
          <p:cNvSpPr txBox="1"/>
          <p:nvPr/>
        </p:nvSpPr>
        <p:spPr>
          <a:xfrm>
            <a:off x="7098268" y="1847764"/>
            <a:ext cx="3204141" cy="3166824"/>
          </a:xfrm>
          <a:prstGeom prst="roundRect">
            <a:avLst/>
          </a:prstGeom>
          <a:solidFill>
            <a:schemeClr val="bg1"/>
          </a:solidFill>
          <a:ln w="28575">
            <a:solidFill>
              <a:schemeClr val="tx1"/>
            </a:solidFill>
          </a:ln>
        </p:spPr>
        <p:txBody>
          <a:bodyPr wrap="square" lIns="91440" tIns="45720" rIns="91440" bIns="45720" anchor="t">
            <a:spAutoFit/>
          </a:bodyPr>
          <a:lstStyle/>
          <a:p>
            <a:r>
              <a:rPr lang="en-GB"/>
              <a:t>Consumables (Wheels, etc.)</a:t>
            </a:r>
          </a:p>
          <a:p>
            <a:r>
              <a:rPr lang="en-GB"/>
              <a:t>These will be generic of the shelf wheels.</a:t>
            </a:r>
          </a:p>
          <a:p>
            <a:pPr marL="285750" indent="-285750">
              <a:buFont typeface="Calibri"/>
              <a:buChar char="-"/>
            </a:pPr>
            <a:r>
              <a:rPr lang="en-GB"/>
              <a:t>Abundance available, without the need of manufacturing.</a:t>
            </a:r>
          </a:p>
          <a:p>
            <a:pPr marL="285750" indent="-285750">
              <a:buFont typeface="Calibri"/>
              <a:buChar char="-"/>
            </a:pPr>
            <a:r>
              <a:rPr lang="en-GB"/>
              <a:t>Lower energy costs to the project.</a:t>
            </a:r>
          </a:p>
          <a:p>
            <a:pPr marL="285750" indent="-285750">
              <a:buFont typeface="Calibri"/>
              <a:buChar char="-"/>
            </a:pPr>
            <a:r>
              <a:rPr lang="en-GB"/>
              <a:t>Greater recyclability by for further manufacturing.</a:t>
            </a:r>
          </a:p>
        </p:txBody>
      </p:sp>
      <p:sp>
        <p:nvSpPr>
          <p:cNvPr id="6" name="TextBox 5">
            <a:extLst>
              <a:ext uri="{FF2B5EF4-FFF2-40B4-BE49-F238E27FC236}">
                <a16:creationId xmlns:a16="http://schemas.microsoft.com/office/drawing/2014/main" id="{9567E963-E4A3-083C-DC88-88B9E9812453}"/>
              </a:ext>
            </a:extLst>
          </p:cNvPr>
          <p:cNvSpPr txBox="1"/>
          <p:nvPr/>
        </p:nvSpPr>
        <p:spPr>
          <a:xfrm>
            <a:off x="355090" y="4196393"/>
            <a:ext cx="3204141" cy="1634490"/>
          </a:xfrm>
          <a:prstGeom prst="roundRect">
            <a:avLst/>
          </a:prstGeom>
          <a:solidFill>
            <a:schemeClr val="bg1"/>
          </a:solidFill>
          <a:ln w="28575">
            <a:solidFill>
              <a:schemeClr val="tx1"/>
            </a:solidFill>
          </a:ln>
        </p:spPr>
        <p:txBody>
          <a:bodyPr wrap="square" lIns="91440" tIns="45720" rIns="91440" bIns="45720" anchor="t">
            <a:spAutoFit/>
          </a:bodyPr>
          <a:lstStyle/>
          <a:p>
            <a:r>
              <a:rPr lang="en-GB"/>
              <a:t>Components:</a:t>
            </a:r>
          </a:p>
          <a:p>
            <a:r>
              <a:rPr lang="en-GB"/>
              <a:t>Again, these will be generic off the shelf component.</a:t>
            </a:r>
          </a:p>
          <a:p>
            <a:pPr marL="285750" indent="-285750">
              <a:buFont typeface="Calibri"/>
              <a:buChar char="-"/>
            </a:pPr>
            <a:r>
              <a:rPr lang="en-GB"/>
              <a:t>Low Energy Consumption</a:t>
            </a:r>
          </a:p>
          <a:p>
            <a:pPr marL="285750" indent="-285750">
              <a:buFont typeface="Calibri"/>
              <a:buChar char="-"/>
            </a:pPr>
            <a:r>
              <a:rPr lang="en-GB"/>
              <a:t>Greater recyclability</a:t>
            </a:r>
          </a:p>
        </p:txBody>
      </p:sp>
    </p:spTree>
    <p:extLst>
      <p:ext uri="{BB962C8B-B14F-4D97-AF65-F5344CB8AC3E}">
        <p14:creationId xmlns:p14="http://schemas.microsoft.com/office/powerpoint/2010/main" val="3322857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D6246-6AD3-468A-AB95-8EC393008A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6F13F8-0CF4-0CF5-F74A-5283D10855A4}"/>
              </a:ext>
            </a:extLst>
          </p:cNvPr>
          <p:cNvSpPr>
            <a:spLocks noGrp="1"/>
          </p:cNvSpPr>
          <p:nvPr>
            <p:ph type="title"/>
          </p:nvPr>
        </p:nvSpPr>
        <p:spPr>
          <a:xfrm>
            <a:off x="358828" y="337074"/>
            <a:ext cx="7729728" cy="1188720"/>
          </a:xfrm>
        </p:spPr>
        <p:txBody>
          <a:bodyPr/>
          <a:lstStyle/>
          <a:p>
            <a:r>
              <a:rPr lang="en-GB"/>
              <a:t>Manufacturing requirements</a:t>
            </a:r>
            <a:br>
              <a:rPr lang="en-GB"/>
            </a:br>
            <a:r>
              <a:rPr lang="en-GB"/>
              <a:t>(shay Quinn)</a:t>
            </a:r>
          </a:p>
        </p:txBody>
      </p:sp>
      <p:sp>
        <p:nvSpPr>
          <p:cNvPr id="7" name="TextBox 6">
            <a:extLst>
              <a:ext uri="{FF2B5EF4-FFF2-40B4-BE49-F238E27FC236}">
                <a16:creationId xmlns:a16="http://schemas.microsoft.com/office/drawing/2014/main" id="{968D0F29-866E-CDF3-6CAF-86FCCB786BA8}"/>
              </a:ext>
            </a:extLst>
          </p:cNvPr>
          <p:cNvSpPr txBox="1"/>
          <p:nvPr/>
        </p:nvSpPr>
        <p:spPr>
          <a:xfrm>
            <a:off x="358827" y="2035654"/>
            <a:ext cx="3204141" cy="2349579"/>
          </a:xfrm>
          <a:prstGeom prst="roundRect">
            <a:avLst/>
          </a:prstGeom>
          <a:solidFill>
            <a:schemeClr val="bg1"/>
          </a:solidFill>
          <a:ln w="28575">
            <a:solidFill>
              <a:schemeClr val="tx1"/>
            </a:solidFill>
          </a:ln>
        </p:spPr>
        <p:txBody>
          <a:bodyPr wrap="square" lIns="91440" tIns="45720" rIns="91440" bIns="45720" anchor="t">
            <a:spAutoFit/>
          </a:bodyPr>
          <a:lstStyle/>
          <a:p>
            <a:r>
              <a:rPr lang="en-GB"/>
              <a:t>Manufacturing Requirements:</a:t>
            </a:r>
            <a:endParaRPr lang="en-US"/>
          </a:p>
          <a:p>
            <a:pPr marL="285750" indent="-285750">
              <a:buFont typeface="Calibri,Sans-Serif"/>
              <a:buChar char="-"/>
            </a:pPr>
            <a:r>
              <a:rPr lang="en-GB"/>
              <a:t>Manufacturing Process</a:t>
            </a:r>
            <a:endParaRPr lang="en-US"/>
          </a:p>
          <a:p>
            <a:endParaRPr lang="en-GB"/>
          </a:p>
          <a:p>
            <a:pPr marL="285750" indent="-285750">
              <a:buFont typeface="Calibri,Sans-Serif"/>
              <a:buChar char="-"/>
            </a:pPr>
            <a:r>
              <a:rPr lang="en-GB"/>
              <a:t>Material Compatibility</a:t>
            </a:r>
            <a:endParaRPr lang="en-US"/>
          </a:p>
          <a:p>
            <a:endParaRPr lang="en-GB"/>
          </a:p>
          <a:p>
            <a:pPr marL="285750" indent="-285750">
              <a:buFont typeface="Calibri,Sans-Serif"/>
              <a:buChar char="-"/>
            </a:pPr>
            <a:r>
              <a:rPr lang="en-GB"/>
              <a:t>Material Requirements</a:t>
            </a:r>
          </a:p>
          <a:p>
            <a:pPr lvl="2"/>
            <a:endParaRPr lang="en-GB" sz="1200"/>
          </a:p>
          <a:p>
            <a:pPr marL="1200150" lvl="2" indent="-285750">
              <a:buFont typeface="Arial" panose="020B0604020202020204" pitchFamily="34" charset="0"/>
              <a:buChar char="•"/>
            </a:pPr>
            <a:endParaRPr lang="en-GB" sz="1200"/>
          </a:p>
        </p:txBody>
      </p:sp>
      <p:sp>
        <p:nvSpPr>
          <p:cNvPr id="8" name="TextBox 7">
            <a:extLst>
              <a:ext uri="{FF2B5EF4-FFF2-40B4-BE49-F238E27FC236}">
                <a16:creationId xmlns:a16="http://schemas.microsoft.com/office/drawing/2014/main" id="{AE8D4D2A-1BAD-BDF6-CF23-602E1B2594EA}"/>
              </a:ext>
            </a:extLst>
          </p:cNvPr>
          <p:cNvSpPr txBox="1"/>
          <p:nvPr/>
        </p:nvSpPr>
        <p:spPr>
          <a:xfrm>
            <a:off x="3740854" y="2087846"/>
            <a:ext cx="5959867" cy="3473291"/>
          </a:xfrm>
          <a:prstGeom prst="roundRect">
            <a:avLst/>
          </a:prstGeom>
          <a:solidFill>
            <a:schemeClr val="bg1"/>
          </a:solidFill>
          <a:ln w="28575">
            <a:solidFill>
              <a:schemeClr val="tx1"/>
            </a:solidFill>
          </a:ln>
        </p:spPr>
        <p:txBody>
          <a:bodyPr wrap="square" lIns="91440" tIns="45720" rIns="91440" bIns="45720" anchor="t">
            <a:spAutoFit/>
          </a:bodyPr>
          <a:lstStyle/>
          <a:p>
            <a:r>
              <a:rPr lang="en-GB"/>
              <a:t>Possible Manufacturing Method for the Chassis</a:t>
            </a:r>
            <a:endParaRPr lang="en-US"/>
          </a:p>
          <a:p>
            <a:pPr marL="285750" indent="-285750">
              <a:buFont typeface="Calibri"/>
              <a:buChar char="-"/>
            </a:pPr>
            <a:r>
              <a:rPr lang="en-GB"/>
              <a:t>Casting </a:t>
            </a:r>
          </a:p>
          <a:p>
            <a:pPr marL="285750" indent="-285750">
              <a:buFont typeface="Calibri"/>
              <a:buChar char="-"/>
            </a:pPr>
            <a:r>
              <a:rPr lang="en-GB"/>
              <a:t>Blow Moulding</a:t>
            </a:r>
          </a:p>
          <a:p>
            <a:pPr marL="285750" indent="-285750">
              <a:buFont typeface="Calibri"/>
              <a:buChar char="-"/>
            </a:pPr>
            <a:r>
              <a:rPr lang="en-GB"/>
              <a:t>Injection Moulding</a:t>
            </a:r>
          </a:p>
          <a:p>
            <a:endParaRPr lang="en-GB"/>
          </a:p>
          <a:p>
            <a:r>
              <a:rPr lang="en-GB"/>
              <a:t>3D Printing the Tooling Required</a:t>
            </a:r>
          </a:p>
          <a:p>
            <a:pPr marL="742950" lvl="1" indent="-285750">
              <a:buFont typeface="Calibri"/>
              <a:buChar char="-"/>
            </a:pPr>
            <a:r>
              <a:rPr lang="en-GB"/>
              <a:t>Allows for quick printing time.</a:t>
            </a:r>
          </a:p>
          <a:p>
            <a:pPr marL="742950" lvl="1" indent="-285750">
              <a:buFont typeface="Calibri"/>
              <a:buChar char="-"/>
            </a:pPr>
            <a:r>
              <a:rPr lang="en-GB"/>
              <a:t>Ability to make anything designed.</a:t>
            </a:r>
          </a:p>
          <a:p>
            <a:pPr marL="742950" lvl="1" indent="-285750">
              <a:buFont typeface="Calibri"/>
              <a:buChar char="-"/>
            </a:pPr>
            <a:r>
              <a:rPr lang="en-GB"/>
              <a:t>Allows for ease of multiple designs to be created.</a:t>
            </a:r>
          </a:p>
          <a:p>
            <a:pPr marL="742950" lvl="1" indent="-285750">
              <a:buFont typeface="Calibri"/>
              <a:buChar char="-"/>
            </a:pPr>
            <a:r>
              <a:rPr lang="en-GB"/>
              <a:t>Low cost.</a:t>
            </a:r>
          </a:p>
          <a:p>
            <a:pPr marL="742950" lvl="1" indent="-285750">
              <a:buFont typeface="Calibri"/>
              <a:buChar char="-"/>
            </a:pPr>
            <a:endParaRPr lang="en-GB"/>
          </a:p>
        </p:txBody>
      </p:sp>
    </p:spTree>
    <p:extLst>
      <p:ext uri="{BB962C8B-B14F-4D97-AF65-F5344CB8AC3E}">
        <p14:creationId xmlns:p14="http://schemas.microsoft.com/office/powerpoint/2010/main" val="1725658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CC5A3-9011-7D9A-E35D-3DDD247FF522}"/>
              </a:ext>
            </a:extLst>
          </p:cNvPr>
          <p:cNvSpPr>
            <a:spLocks noGrp="1"/>
          </p:cNvSpPr>
          <p:nvPr>
            <p:ph type="ctrTitle"/>
          </p:nvPr>
        </p:nvSpPr>
        <p:spPr>
          <a:xfrm>
            <a:off x="1315452" y="252076"/>
            <a:ext cx="9144000" cy="1636039"/>
          </a:xfrm>
        </p:spPr>
        <p:txBody>
          <a:bodyPr>
            <a:normAutofit fontScale="90000"/>
          </a:bodyPr>
          <a:lstStyle/>
          <a:p>
            <a:r>
              <a:rPr lang="en-US"/>
              <a:t>Operational Performance Assessment</a:t>
            </a:r>
            <a:br>
              <a:rPr lang="en-US"/>
            </a:br>
            <a:r>
              <a:rPr lang="en-US"/>
              <a:t>(Garon Williams)</a:t>
            </a:r>
            <a:endParaRPr lang="en-GB"/>
          </a:p>
        </p:txBody>
      </p:sp>
      <p:sp>
        <p:nvSpPr>
          <p:cNvPr id="3" name="Subtitle 2">
            <a:extLst>
              <a:ext uri="{FF2B5EF4-FFF2-40B4-BE49-F238E27FC236}">
                <a16:creationId xmlns:a16="http://schemas.microsoft.com/office/drawing/2014/main" id="{96AD1B58-855D-362B-C054-7C25C9C61A06}"/>
              </a:ext>
            </a:extLst>
          </p:cNvPr>
          <p:cNvSpPr>
            <a:spLocks noGrp="1"/>
          </p:cNvSpPr>
          <p:nvPr>
            <p:ph type="subTitle" idx="1"/>
          </p:nvPr>
        </p:nvSpPr>
        <p:spPr>
          <a:xfrm>
            <a:off x="144379" y="2179053"/>
            <a:ext cx="11486147" cy="3692358"/>
          </a:xfrm>
        </p:spPr>
        <p:txBody>
          <a:bodyPr>
            <a:normAutofit fontScale="92500" lnSpcReduction="10000"/>
          </a:bodyPr>
          <a:lstStyle/>
          <a:p>
            <a:pPr algn="l"/>
            <a:r>
              <a:rPr lang="en-US" b="1" i="1" u="sng"/>
              <a:t>Operational Performance Requirements </a:t>
            </a:r>
          </a:p>
          <a:p>
            <a:pPr marL="285750" indent="-285750" algn="l">
              <a:buFont typeface="Arial" panose="020B0604020202020204" pitchFamily="34" charset="0"/>
              <a:buChar char="•"/>
            </a:pPr>
            <a:r>
              <a:rPr lang="en-US" sz="1600" b="1"/>
              <a:t>Long lasting battery </a:t>
            </a:r>
            <a:r>
              <a:rPr lang="en-US" sz="1600"/>
              <a:t>– Long battery life is essential for the crawler drone to maintain a prolonged monitoring capabilities during inspection.</a:t>
            </a:r>
          </a:p>
          <a:p>
            <a:pPr marL="285750" indent="-285750" algn="l">
              <a:buFont typeface="Arial" panose="020B0604020202020204" pitchFamily="34" charset="0"/>
              <a:buChar char="•"/>
            </a:pPr>
            <a:r>
              <a:rPr lang="en-US" sz="1600" b="1"/>
              <a:t>Power Efficiency Optimization </a:t>
            </a:r>
            <a:r>
              <a:rPr lang="en-US" sz="1600"/>
              <a:t>-</a:t>
            </a:r>
            <a:r>
              <a:rPr lang="en-US" sz="1600" b="1"/>
              <a:t> </a:t>
            </a:r>
            <a:r>
              <a:rPr lang="en-US" sz="1600"/>
              <a:t>Optimizing power efficiency is crucial for maximizing the operational time for the crawler drone.</a:t>
            </a:r>
          </a:p>
          <a:p>
            <a:pPr marL="285750" indent="-285750" algn="l">
              <a:buFont typeface="Arial" panose="020B0604020202020204" pitchFamily="34" charset="0"/>
              <a:buChar char="•"/>
            </a:pPr>
            <a:r>
              <a:rPr lang="en-US" sz="1600" b="1"/>
              <a:t>Enhanced Monitoring Periods </a:t>
            </a:r>
            <a:r>
              <a:rPr lang="en-US" sz="1600"/>
              <a:t>- Extended battery life enables the crawler drone to perform thorough inspections over long durations without interruption.</a:t>
            </a:r>
          </a:p>
          <a:p>
            <a:pPr marL="285750" indent="-285750" algn="l">
              <a:buFont typeface="Arial" panose="020B0604020202020204" pitchFamily="34" charset="0"/>
              <a:buChar char="•"/>
            </a:pPr>
            <a:r>
              <a:rPr lang="en-US" sz="1600" b="1"/>
              <a:t>Importance of Mobility </a:t>
            </a:r>
            <a:r>
              <a:rPr lang="en-US" sz="1600"/>
              <a:t>– Mobility is crucial for the crawler drone to successfully navigate complex and challenging environments</a:t>
            </a:r>
          </a:p>
          <a:p>
            <a:pPr marL="285750" indent="-285750" algn="l">
              <a:buFont typeface="Arial" panose="020B0604020202020204" pitchFamily="34" charset="0"/>
              <a:buChar char="•"/>
            </a:pPr>
            <a:r>
              <a:rPr lang="en-US" sz="1600" b="1"/>
              <a:t>Temperature Resistance </a:t>
            </a:r>
            <a:r>
              <a:rPr lang="en-US" sz="1600"/>
              <a:t>– The crawler drone will need to be capable to perform in extreme temperatures, ensuring reliable performance in both hot and cold environments. </a:t>
            </a:r>
          </a:p>
          <a:p>
            <a:pPr marL="285750" indent="-285750" algn="l">
              <a:buFont typeface="Arial" panose="020B0604020202020204" pitchFamily="34" charset="0"/>
              <a:buChar char="•"/>
            </a:pPr>
            <a:r>
              <a:rPr lang="en-US" sz="1600" b="1"/>
              <a:t>Durability In Design </a:t>
            </a:r>
            <a:r>
              <a:rPr lang="en-US" sz="1600"/>
              <a:t>– The crawler drone needs to be engineered with materials that enhance the durability, allowing them to withstand rough handling and harsh environments. </a:t>
            </a:r>
          </a:p>
          <a:p>
            <a:pPr marL="285750" indent="-285750" algn="l">
              <a:buFont typeface="Arial" panose="020B0604020202020204" pitchFamily="34" charset="0"/>
              <a:buChar char="•"/>
            </a:pPr>
            <a:r>
              <a:rPr lang="en-US" sz="1600" b="1"/>
              <a:t>GPS Technology – </a:t>
            </a:r>
            <a:r>
              <a:rPr lang="en-US" sz="1600"/>
              <a:t>GPS technology plays a crucial role in enabling precise navigation and tracking for crawler drones, enhancing their operational efficiency. </a:t>
            </a:r>
            <a:endParaRPr lang="en-US" sz="1600" b="1"/>
          </a:p>
        </p:txBody>
      </p:sp>
    </p:spTree>
    <p:extLst>
      <p:ext uri="{BB962C8B-B14F-4D97-AF65-F5344CB8AC3E}">
        <p14:creationId xmlns:p14="http://schemas.microsoft.com/office/powerpoint/2010/main" val="867295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660FA-D752-2C0B-BE95-2587F219334F}"/>
              </a:ext>
            </a:extLst>
          </p:cNvPr>
          <p:cNvSpPr>
            <a:spLocks noGrp="1"/>
          </p:cNvSpPr>
          <p:nvPr>
            <p:ph type="title"/>
          </p:nvPr>
        </p:nvSpPr>
        <p:spPr>
          <a:xfrm>
            <a:off x="2231136" y="964692"/>
            <a:ext cx="7729728" cy="1188720"/>
          </a:xfrm>
        </p:spPr>
        <p:txBody>
          <a:bodyPr>
            <a:normAutofit/>
          </a:bodyPr>
          <a:lstStyle/>
          <a:p>
            <a:r>
              <a:rPr lang="en-US" sz="2600"/>
              <a:t>Analytical Performance Evaluation </a:t>
            </a:r>
            <a:br>
              <a:rPr lang="en-US" sz="2600"/>
            </a:br>
            <a:r>
              <a:rPr lang="en-US" sz="2600"/>
              <a:t>(Garon Williams)</a:t>
            </a:r>
            <a:endParaRPr lang="en-GB" sz="2600"/>
          </a:p>
        </p:txBody>
      </p:sp>
      <p:graphicFrame>
        <p:nvGraphicFramePr>
          <p:cNvPr id="19" name="Content Placeholder 2">
            <a:extLst>
              <a:ext uri="{FF2B5EF4-FFF2-40B4-BE49-F238E27FC236}">
                <a16:creationId xmlns:a16="http://schemas.microsoft.com/office/drawing/2014/main" id="{C7B037F5-AFB4-2564-1EC2-62E55213C6EF}"/>
              </a:ext>
            </a:extLst>
          </p:cNvPr>
          <p:cNvGraphicFramePr>
            <a:graphicFrameLocks noGrp="1"/>
          </p:cNvGraphicFramePr>
          <p:nvPr>
            <p:ph idx="1"/>
            <p:extLst>
              <p:ext uri="{D42A27DB-BD31-4B8C-83A1-F6EECF244321}">
                <p14:modId xmlns:p14="http://schemas.microsoft.com/office/powerpoint/2010/main" val="4149151042"/>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364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DAB9-8663-0056-9BBC-96FEDE7FE6DD}"/>
              </a:ext>
            </a:extLst>
          </p:cNvPr>
          <p:cNvSpPr>
            <a:spLocks noGrp="1"/>
          </p:cNvSpPr>
          <p:nvPr>
            <p:ph type="title"/>
          </p:nvPr>
        </p:nvSpPr>
        <p:spPr>
          <a:xfrm>
            <a:off x="793662" y="386930"/>
            <a:ext cx="10066122" cy="1559406"/>
          </a:xfrm>
        </p:spPr>
        <p:txBody>
          <a:bodyPr anchor="b">
            <a:normAutofit fontScale="90000"/>
          </a:bodyPr>
          <a:lstStyle/>
          <a:p>
            <a:r>
              <a:rPr lang="en-US" sz="4800"/>
              <a:t>Data Presentation Examples</a:t>
            </a:r>
            <a:br>
              <a:rPr lang="en-US" sz="4800"/>
            </a:br>
            <a:r>
              <a:rPr lang="en-US" sz="4800"/>
              <a:t>(Garon Williams) </a:t>
            </a:r>
            <a:endParaRPr lang="en-GB" sz="4800"/>
          </a:p>
        </p:txBody>
      </p:sp>
      <p:sp>
        <p:nvSpPr>
          <p:cNvPr id="3" name="Content Placeholder 2">
            <a:extLst>
              <a:ext uri="{FF2B5EF4-FFF2-40B4-BE49-F238E27FC236}">
                <a16:creationId xmlns:a16="http://schemas.microsoft.com/office/drawing/2014/main" id="{339C6D12-0AD0-187D-7F78-763556509400}"/>
              </a:ext>
            </a:extLst>
          </p:cNvPr>
          <p:cNvSpPr>
            <a:spLocks noGrp="1"/>
          </p:cNvSpPr>
          <p:nvPr>
            <p:ph idx="1"/>
          </p:nvPr>
        </p:nvSpPr>
        <p:spPr>
          <a:xfrm>
            <a:off x="793661" y="2599509"/>
            <a:ext cx="4530898" cy="3639450"/>
          </a:xfrm>
        </p:spPr>
        <p:txBody>
          <a:bodyPr anchor="ctr">
            <a:normAutofit/>
          </a:bodyPr>
          <a:lstStyle/>
          <a:p>
            <a:pPr marL="0" indent="0">
              <a:buNone/>
            </a:pPr>
            <a:r>
              <a:rPr lang="en-US" sz="2000"/>
              <a:t>Real Time </a:t>
            </a:r>
          </a:p>
          <a:p>
            <a:r>
              <a:rPr lang="en-US" sz="2000"/>
              <a:t>Excel spreadsheet </a:t>
            </a:r>
          </a:p>
          <a:p>
            <a:r>
              <a:rPr lang="en-US" sz="2000"/>
              <a:t>Mobile app </a:t>
            </a:r>
          </a:p>
          <a:p>
            <a:endParaRPr lang="en-US" sz="2000"/>
          </a:p>
          <a:p>
            <a:pPr marL="0" indent="0">
              <a:buNone/>
            </a:pPr>
            <a:r>
              <a:rPr lang="en-GB" sz="2000"/>
              <a:t>Data Collection</a:t>
            </a:r>
          </a:p>
          <a:p>
            <a:r>
              <a:rPr lang="en-GB" sz="2000"/>
              <a:t>On board data recorder </a:t>
            </a:r>
          </a:p>
          <a:p>
            <a:r>
              <a:rPr lang="en-GB" sz="2000"/>
              <a:t>Download after data collection. </a:t>
            </a:r>
            <a:endParaRPr lang="en-US" sz="2000"/>
          </a:p>
        </p:txBody>
      </p:sp>
      <p:pic>
        <p:nvPicPr>
          <p:cNvPr id="4" name="Picture 3" descr="A screenshot of a video game&#10;&#10;AI-generated content may be incorrect.">
            <a:extLst>
              <a:ext uri="{FF2B5EF4-FFF2-40B4-BE49-F238E27FC236}">
                <a16:creationId xmlns:a16="http://schemas.microsoft.com/office/drawing/2014/main" id="{E8B49E75-5C04-FB85-3EB3-579D47BF94C4}"/>
              </a:ext>
            </a:extLst>
          </p:cNvPr>
          <p:cNvPicPr>
            <a:picLocks noChangeAspect="1"/>
          </p:cNvPicPr>
          <p:nvPr/>
        </p:nvPicPr>
        <p:blipFill>
          <a:blip r:embed="rId2"/>
          <a:stretch>
            <a:fillRect/>
          </a:stretch>
        </p:blipFill>
        <p:spPr>
          <a:xfrm>
            <a:off x="5911532" y="2506591"/>
            <a:ext cx="5150277" cy="3669572"/>
          </a:xfrm>
          <a:prstGeom prst="rect">
            <a:avLst/>
          </a:prstGeom>
        </p:spPr>
      </p:pic>
    </p:spTree>
    <p:extLst>
      <p:ext uri="{BB962C8B-B14F-4D97-AF65-F5344CB8AC3E}">
        <p14:creationId xmlns:p14="http://schemas.microsoft.com/office/powerpoint/2010/main" val="1328410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46A6C-DC5A-BBE6-7028-55D4260DE2FB}"/>
              </a:ext>
            </a:extLst>
          </p:cNvPr>
          <p:cNvSpPr>
            <a:spLocks noGrp="1"/>
          </p:cNvSpPr>
          <p:nvPr>
            <p:ph type="title"/>
          </p:nvPr>
        </p:nvSpPr>
        <p:spPr>
          <a:xfrm>
            <a:off x="842835" y="171377"/>
            <a:ext cx="2677564" cy="1188720"/>
          </a:xfrm>
        </p:spPr>
        <p:txBody>
          <a:bodyPr>
            <a:noAutofit/>
          </a:bodyPr>
          <a:lstStyle/>
          <a:p>
            <a:r>
              <a:rPr lang="en-US" sz="2000"/>
              <a:t>Overall Equipment Effectiveness (OEE)</a:t>
            </a:r>
            <a:endParaRPr lang="en-GB" sz="2000"/>
          </a:p>
        </p:txBody>
      </p:sp>
      <p:sp>
        <p:nvSpPr>
          <p:cNvPr id="3" name="Content Placeholder 2">
            <a:extLst>
              <a:ext uri="{FF2B5EF4-FFF2-40B4-BE49-F238E27FC236}">
                <a16:creationId xmlns:a16="http://schemas.microsoft.com/office/drawing/2014/main" id="{E67D8610-7761-A820-6075-E04960192BF6}"/>
              </a:ext>
            </a:extLst>
          </p:cNvPr>
          <p:cNvSpPr>
            <a:spLocks noGrp="1"/>
          </p:cNvSpPr>
          <p:nvPr>
            <p:ph idx="1"/>
          </p:nvPr>
        </p:nvSpPr>
        <p:spPr>
          <a:xfrm>
            <a:off x="838200" y="1711564"/>
            <a:ext cx="5244231" cy="4330462"/>
          </a:xfrm>
        </p:spPr>
        <p:txBody>
          <a:bodyPr vert="horz" lIns="91440" tIns="45720" rIns="91440" bIns="45720" rtlCol="0" anchor="t">
            <a:normAutofit fontScale="70000" lnSpcReduction="20000"/>
          </a:bodyPr>
          <a:lstStyle/>
          <a:p>
            <a:pPr marL="0" indent="0">
              <a:buNone/>
            </a:pPr>
            <a:r>
              <a:rPr lang="en-US" sz="2000" b="1" u="sng"/>
              <a:t>What is OEE? </a:t>
            </a:r>
          </a:p>
          <a:p>
            <a:pPr marL="0" indent="0">
              <a:buNone/>
            </a:pPr>
            <a:r>
              <a:rPr lang="en-US" sz="2400"/>
              <a:t>Overall equipment effectiveness, measures the efficiency of manufacturing processes by comparing actual production time to planned production time. </a:t>
            </a:r>
          </a:p>
          <a:p>
            <a:pPr marL="0" indent="0">
              <a:buNone/>
            </a:pPr>
            <a:r>
              <a:rPr lang="en-GB" sz="2400" b="1"/>
              <a:t>Availability.</a:t>
            </a:r>
          </a:p>
          <a:p>
            <a:pPr marL="0" indent="0">
              <a:buNone/>
            </a:pPr>
            <a:r>
              <a:rPr lang="en-GB" sz="2400"/>
              <a:t>Availability refers to the proportion of scheduled time that equipment is available for production. It is critical component of OEE.</a:t>
            </a:r>
          </a:p>
          <a:p>
            <a:pPr marL="0" indent="0">
              <a:buNone/>
            </a:pPr>
            <a:r>
              <a:rPr lang="en-GB" sz="2400" b="1"/>
              <a:t>Performance.</a:t>
            </a:r>
          </a:p>
          <a:p>
            <a:pPr marL="0" indent="0">
              <a:buNone/>
            </a:pPr>
            <a:r>
              <a:rPr lang="en-GB" sz="2400"/>
              <a:t>Performance measures the speed at which the crawler will monitor the workplace compared to the maximum speed possible, impacting overall efficiency. </a:t>
            </a:r>
          </a:p>
          <a:p>
            <a:pPr marL="0" indent="0">
              <a:buNone/>
            </a:pPr>
            <a:r>
              <a:rPr lang="en-GB" sz="2400" b="1"/>
              <a:t>Quality </a:t>
            </a:r>
          </a:p>
          <a:p>
            <a:pPr marL="0" indent="0">
              <a:buNone/>
            </a:pPr>
            <a:r>
              <a:rPr lang="en-GB" sz="2400"/>
              <a:t>Quality Assesses the ratio of good products produced versus total products produced, highlighting the importance of defect reduction. </a:t>
            </a:r>
          </a:p>
          <a:p>
            <a:pPr marL="0" indent="0">
              <a:buNone/>
            </a:pPr>
            <a:endParaRPr lang="en-GB" sz="2400"/>
          </a:p>
        </p:txBody>
      </p:sp>
      <p:sp>
        <p:nvSpPr>
          <p:cNvPr id="5" name="Title 1">
            <a:extLst>
              <a:ext uri="{FF2B5EF4-FFF2-40B4-BE49-F238E27FC236}">
                <a16:creationId xmlns:a16="http://schemas.microsoft.com/office/drawing/2014/main" id="{C3192E68-34FC-C053-95C4-3C4CB9D7EC95}"/>
              </a:ext>
            </a:extLst>
          </p:cNvPr>
          <p:cNvSpPr txBox="1">
            <a:spLocks/>
          </p:cNvSpPr>
          <p:nvPr/>
        </p:nvSpPr>
        <p:spPr bwMode="black">
          <a:xfrm>
            <a:off x="7659082" y="171377"/>
            <a:ext cx="2865454" cy="1188720"/>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sz="2000"/>
              <a:t>Overall Operations Effectiveness (OOE)</a:t>
            </a:r>
            <a:endParaRPr lang="en-GB" sz="2000"/>
          </a:p>
        </p:txBody>
      </p:sp>
      <p:sp>
        <p:nvSpPr>
          <p:cNvPr id="7" name="Content Placeholder 2">
            <a:extLst>
              <a:ext uri="{FF2B5EF4-FFF2-40B4-BE49-F238E27FC236}">
                <a16:creationId xmlns:a16="http://schemas.microsoft.com/office/drawing/2014/main" id="{CA75AF6C-26AD-73C9-B086-0A1865A0D3E1}"/>
              </a:ext>
            </a:extLst>
          </p:cNvPr>
          <p:cNvSpPr txBox="1">
            <a:spLocks/>
          </p:cNvSpPr>
          <p:nvPr/>
        </p:nvSpPr>
        <p:spPr>
          <a:xfrm>
            <a:off x="6083694" y="1708487"/>
            <a:ext cx="5265107" cy="4330462"/>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US" sz="2000" b="1"/>
              <a:t>What is OOE?</a:t>
            </a:r>
          </a:p>
          <a:p>
            <a:pPr marL="0" indent="0">
              <a:buFont typeface="Arial" panose="020B0604020202020204" pitchFamily="34" charset="0"/>
              <a:buNone/>
            </a:pPr>
            <a:r>
              <a:rPr lang="en-US"/>
              <a:t>Overall operations effectiveness measures how effectively resources are used during the manufacture. The scope of OOE encompasses all aspects of production, aiming for continues improvements in manufacturing processes. </a:t>
            </a:r>
          </a:p>
          <a:p>
            <a:pPr marL="0" indent="0">
              <a:buFont typeface="Arial" panose="020B0604020202020204" pitchFamily="34" charset="0"/>
              <a:buNone/>
            </a:pPr>
            <a:r>
              <a:rPr lang="en-US" b="1"/>
              <a:t>Resource Utilization </a:t>
            </a:r>
          </a:p>
          <a:p>
            <a:pPr marL="0" indent="0">
              <a:buFont typeface="Arial" panose="020B0604020202020204" pitchFamily="34" charset="0"/>
              <a:buNone/>
            </a:pPr>
            <a:r>
              <a:rPr lang="en-US"/>
              <a:t>It assesses the utilization of labor, materials and other resources to optimize production efficiency. </a:t>
            </a:r>
          </a:p>
          <a:p>
            <a:pPr marL="0" indent="0">
              <a:buFont typeface="Arial" panose="020B0604020202020204" pitchFamily="34" charset="0"/>
              <a:buNone/>
            </a:pPr>
            <a:r>
              <a:rPr lang="en-US" b="1"/>
              <a:t>Focus of OOE</a:t>
            </a:r>
          </a:p>
          <a:p>
            <a:pPr marL="0" indent="0">
              <a:buFont typeface="Arial" panose="020B0604020202020204" pitchFamily="34" charset="0"/>
              <a:buNone/>
            </a:pPr>
            <a:r>
              <a:rPr lang="en-US"/>
              <a:t>OOE includes not just equipment performance but also workforce effectiveness and resource utilization for a holistic view. </a:t>
            </a:r>
          </a:p>
          <a:p>
            <a:pPr marL="0" indent="0">
              <a:buFont typeface="Arial" panose="020B0604020202020204" pitchFamily="34" charset="0"/>
              <a:buNone/>
            </a:pPr>
            <a:endParaRPr lang="en-GB"/>
          </a:p>
        </p:txBody>
      </p:sp>
      <p:sp>
        <p:nvSpPr>
          <p:cNvPr id="9" name="TextBox 8">
            <a:extLst>
              <a:ext uri="{FF2B5EF4-FFF2-40B4-BE49-F238E27FC236}">
                <a16:creationId xmlns:a16="http://schemas.microsoft.com/office/drawing/2014/main" id="{8AB661C8-7338-45DC-3C16-347BE7FA685C}"/>
              </a:ext>
            </a:extLst>
          </p:cNvPr>
          <p:cNvSpPr txBox="1"/>
          <p:nvPr/>
        </p:nvSpPr>
        <p:spPr>
          <a:xfrm>
            <a:off x="1852960" y="6126111"/>
            <a:ext cx="2054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Garon Williams</a:t>
            </a:r>
          </a:p>
        </p:txBody>
      </p:sp>
    </p:spTree>
    <p:extLst>
      <p:ext uri="{BB962C8B-B14F-4D97-AF65-F5344CB8AC3E}">
        <p14:creationId xmlns:p14="http://schemas.microsoft.com/office/powerpoint/2010/main" val="3411483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368C0-A8EA-FC04-8637-823549D58FE4}"/>
              </a:ext>
            </a:extLst>
          </p:cNvPr>
          <p:cNvSpPr>
            <a:spLocks noGrp="1"/>
          </p:cNvSpPr>
          <p:nvPr>
            <p:ph type="title"/>
          </p:nvPr>
        </p:nvSpPr>
        <p:spPr>
          <a:xfrm>
            <a:off x="355444" y="296477"/>
            <a:ext cx="7729728" cy="1188720"/>
          </a:xfrm>
        </p:spPr>
        <p:txBody>
          <a:bodyPr/>
          <a:lstStyle/>
          <a:p>
            <a:r>
              <a:rPr lang="en-GB"/>
              <a:t>Maintainability </a:t>
            </a:r>
            <a:br>
              <a:rPr lang="en-GB"/>
            </a:br>
            <a:r>
              <a:rPr lang="en-GB"/>
              <a:t>(Connor Griffiths)</a:t>
            </a:r>
          </a:p>
        </p:txBody>
      </p:sp>
      <p:sp>
        <p:nvSpPr>
          <p:cNvPr id="3" name="Content Placeholder 2">
            <a:extLst>
              <a:ext uri="{FF2B5EF4-FFF2-40B4-BE49-F238E27FC236}">
                <a16:creationId xmlns:a16="http://schemas.microsoft.com/office/drawing/2014/main" id="{87DD7C7C-B811-1431-BB07-D986B144D353}"/>
              </a:ext>
            </a:extLst>
          </p:cNvPr>
          <p:cNvSpPr>
            <a:spLocks noGrp="1"/>
          </p:cNvSpPr>
          <p:nvPr>
            <p:ph sz="half" idx="1"/>
          </p:nvPr>
        </p:nvSpPr>
        <p:spPr>
          <a:xfrm>
            <a:off x="350989" y="1876044"/>
            <a:ext cx="7741802" cy="1202844"/>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pPr>
              <a:buNone/>
            </a:pPr>
            <a:r>
              <a:rPr lang="en-GB">
                <a:ea typeface="+mn-lt"/>
                <a:cs typeface="+mn-lt"/>
              </a:rPr>
              <a:t>The crawler's maintainability is the level to which it can be easily maintained to guarantee safe and effective operation over time. Performing regular inspections, repairs, and upgrades will help to reduce downtime.</a:t>
            </a:r>
            <a:endParaRPr lang="en-US"/>
          </a:p>
          <a:p>
            <a:pPr marL="0" indent="0">
              <a:buNone/>
            </a:pPr>
            <a:endParaRPr lang="en-GB"/>
          </a:p>
        </p:txBody>
      </p:sp>
      <p:sp>
        <p:nvSpPr>
          <p:cNvPr id="5" name="TextBox 4">
            <a:extLst>
              <a:ext uri="{FF2B5EF4-FFF2-40B4-BE49-F238E27FC236}">
                <a16:creationId xmlns:a16="http://schemas.microsoft.com/office/drawing/2014/main" id="{6F557038-CC9B-97DF-017E-4A3D85985653}"/>
              </a:ext>
            </a:extLst>
          </p:cNvPr>
          <p:cNvSpPr txBox="1"/>
          <p:nvPr/>
        </p:nvSpPr>
        <p:spPr>
          <a:xfrm>
            <a:off x="345831" y="3428999"/>
            <a:ext cx="11157437" cy="272382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Maintainability Requirements:</a:t>
            </a:r>
          </a:p>
          <a:p>
            <a:pPr marL="285750" indent="-285750">
              <a:lnSpc>
                <a:spcPct val="150000"/>
              </a:lnSpc>
              <a:buFont typeface="Arial"/>
              <a:buChar char="•"/>
            </a:pPr>
            <a:r>
              <a:rPr lang="en-GB"/>
              <a:t>Ease of access - </a:t>
            </a:r>
            <a:r>
              <a:rPr lang="en-GB">
                <a:ea typeface="+mn-lt"/>
                <a:cs typeface="+mn-lt"/>
              </a:rPr>
              <a:t>Having cameras, sensors, and batteries easily accessible for quick replacement. </a:t>
            </a:r>
          </a:p>
          <a:p>
            <a:pPr marL="285750" indent="-285750">
              <a:lnSpc>
                <a:spcPct val="150000"/>
              </a:lnSpc>
              <a:buFont typeface="Arial"/>
              <a:buChar char="•"/>
            </a:pPr>
            <a:r>
              <a:rPr lang="en-GB"/>
              <a:t>Modular design - </a:t>
            </a:r>
            <a:r>
              <a:rPr lang="en-GB">
                <a:ea typeface="+mn-lt"/>
                <a:cs typeface="+mn-lt"/>
              </a:rPr>
              <a:t>With little disassembly, parts can be improved or replaced.</a:t>
            </a:r>
            <a:endParaRPr lang="en-GB"/>
          </a:p>
          <a:p>
            <a:pPr marL="285750" indent="-285750">
              <a:lnSpc>
                <a:spcPct val="150000"/>
              </a:lnSpc>
              <a:buFont typeface="Arial"/>
              <a:buChar char="•"/>
            </a:pPr>
            <a:r>
              <a:rPr lang="en-GB"/>
              <a:t>Standardisation of parts - </a:t>
            </a:r>
            <a:r>
              <a:rPr lang="en-GB">
                <a:ea typeface="+mn-lt"/>
                <a:cs typeface="+mn-lt"/>
              </a:rPr>
              <a:t>Standardised parts and interfaces simplify repairs and reduce tool and knowledge needs. </a:t>
            </a:r>
            <a:endParaRPr lang="en-GB"/>
          </a:p>
          <a:p>
            <a:pPr marL="285750" indent="-285750">
              <a:lnSpc>
                <a:spcPct val="150000"/>
              </a:lnSpc>
              <a:buFont typeface="Arial"/>
              <a:buChar char="•"/>
            </a:pPr>
            <a:r>
              <a:rPr lang="en-GB"/>
              <a:t>Training and Documentation - </a:t>
            </a:r>
            <a:r>
              <a:rPr lang="en-GB">
                <a:ea typeface="+mn-lt"/>
                <a:cs typeface="+mn-lt"/>
              </a:rPr>
              <a:t>providing detailed instruction manuals and training to assist workers. </a:t>
            </a:r>
            <a:endParaRPr lang="en-GB"/>
          </a:p>
          <a:p>
            <a:pPr marL="285750" indent="-285750">
              <a:lnSpc>
                <a:spcPct val="150000"/>
              </a:lnSpc>
              <a:buFont typeface="Arial"/>
              <a:buChar char="•"/>
            </a:pPr>
            <a:r>
              <a:rPr lang="en-GB"/>
              <a:t>Preventative maintenance (PPM) - </a:t>
            </a:r>
            <a:r>
              <a:rPr lang="en-GB">
                <a:ea typeface="+mn-lt"/>
                <a:cs typeface="+mn-lt"/>
              </a:rPr>
              <a:t>Routine robot inspection and servicing can avoid problems before they occur.</a:t>
            </a:r>
          </a:p>
          <a:p>
            <a:endParaRPr lang="en-GB"/>
          </a:p>
        </p:txBody>
      </p:sp>
    </p:spTree>
    <p:extLst>
      <p:ext uri="{BB962C8B-B14F-4D97-AF65-F5344CB8AC3E}">
        <p14:creationId xmlns:p14="http://schemas.microsoft.com/office/powerpoint/2010/main" val="31243575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C04376-62D8-8E13-54CD-9A8178CC2C30}"/>
              </a:ext>
            </a:extLst>
          </p:cNvPr>
          <p:cNvSpPr>
            <a:spLocks noGrp="1"/>
          </p:cNvSpPr>
          <p:nvPr>
            <p:ph sz="half" idx="1"/>
          </p:nvPr>
        </p:nvSpPr>
        <p:spPr>
          <a:xfrm>
            <a:off x="718997" y="1964202"/>
            <a:ext cx="7713908" cy="921086"/>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lnSpcReduction="10000"/>
          </a:bodyPr>
          <a:lstStyle/>
          <a:p>
            <a:pPr marL="0" indent="0">
              <a:buNone/>
            </a:pPr>
            <a:r>
              <a:rPr lang="en-GB"/>
              <a:t>To ensure the crawler is efficiently maintained, a planned preventative maintenance schedule will be created. The PPM schedule will contain monthly, 6th monthly and yearly checks.</a:t>
            </a:r>
          </a:p>
        </p:txBody>
      </p:sp>
      <p:sp>
        <p:nvSpPr>
          <p:cNvPr id="4" name="Content Placeholder 3">
            <a:extLst>
              <a:ext uri="{FF2B5EF4-FFF2-40B4-BE49-F238E27FC236}">
                <a16:creationId xmlns:a16="http://schemas.microsoft.com/office/drawing/2014/main" id="{A3B94CB2-3293-F658-B61F-4C93D17165B3}"/>
              </a:ext>
            </a:extLst>
          </p:cNvPr>
          <p:cNvSpPr>
            <a:spLocks noGrp="1"/>
          </p:cNvSpPr>
          <p:nvPr>
            <p:ph sz="half" idx="2"/>
          </p:nvPr>
        </p:nvSpPr>
        <p:spPr>
          <a:xfrm>
            <a:off x="719469" y="3238581"/>
            <a:ext cx="10629004" cy="3101982"/>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lnSpcReduction="10000"/>
          </a:bodyPr>
          <a:lstStyle/>
          <a:p>
            <a:pPr marL="0" indent="0">
              <a:buNone/>
            </a:pPr>
            <a:r>
              <a:rPr lang="en-GB"/>
              <a:t>Importance of PPM:</a:t>
            </a:r>
          </a:p>
          <a:p>
            <a:pPr marL="285750" indent="-285750"/>
            <a:r>
              <a:rPr lang="en-GB"/>
              <a:t>Increased reliability - </a:t>
            </a:r>
            <a:r>
              <a:rPr lang="en-GB">
                <a:ea typeface="+mn-lt"/>
                <a:cs typeface="+mn-lt"/>
              </a:rPr>
              <a:t>Maintenance keeps the robot operating consistently and reduces the chance of breakdowns.</a:t>
            </a:r>
          </a:p>
          <a:p>
            <a:pPr marL="285750" indent="-285750"/>
            <a:r>
              <a:rPr lang="en-GB"/>
              <a:t>Safety - </a:t>
            </a:r>
            <a:r>
              <a:rPr lang="en-GB">
                <a:ea typeface="+mn-lt"/>
                <a:cs typeface="+mn-lt"/>
              </a:rPr>
              <a:t>In dangerous workplaces, the robot must work properly to avoid errors. Regular maintenance ensures all safety measures work.</a:t>
            </a:r>
          </a:p>
          <a:p>
            <a:pPr marL="285750" indent="-285750"/>
            <a:r>
              <a:rPr lang="en-GB"/>
              <a:t>Extended lifespan - </a:t>
            </a:r>
            <a:r>
              <a:rPr lang="en-GB">
                <a:ea typeface="+mn-lt"/>
                <a:cs typeface="+mn-lt"/>
              </a:rPr>
              <a:t>Regular maintenance prevents wear and tear, increasing robot and component lifespans.</a:t>
            </a:r>
          </a:p>
          <a:p>
            <a:pPr marL="285750" indent="-285750"/>
            <a:r>
              <a:rPr lang="en-GB"/>
              <a:t>Optimal performance - </a:t>
            </a:r>
            <a:r>
              <a:rPr lang="en-GB">
                <a:ea typeface="+mn-lt"/>
                <a:cs typeface="+mn-lt"/>
              </a:rPr>
              <a:t>Maintaining the robot's condition ensures its efficiency.</a:t>
            </a:r>
            <a:endParaRPr lang="en-GB"/>
          </a:p>
          <a:p>
            <a:pPr marL="285750" indent="-285750"/>
            <a:r>
              <a:rPr lang="en-GB"/>
              <a:t>Compliance - </a:t>
            </a:r>
            <a:r>
              <a:rPr lang="en-GB">
                <a:ea typeface="+mn-lt"/>
                <a:cs typeface="+mn-lt"/>
              </a:rPr>
              <a:t>A PPM schedule helps the robot comply with regulatory and industrial standards, assuring safety and compliance.</a:t>
            </a:r>
          </a:p>
        </p:txBody>
      </p:sp>
      <p:sp>
        <p:nvSpPr>
          <p:cNvPr id="6" name="Title 1">
            <a:extLst>
              <a:ext uri="{FF2B5EF4-FFF2-40B4-BE49-F238E27FC236}">
                <a16:creationId xmlns:a16="http://schemas.microsoft.com/office/drawing/2014/main" id="{91025792-0F9D-72A8-31ED-6FBCC25F4E53}"/>
              </a:ext>
            </a:extLst>
          </p:cNvPr>
          <p:cNvSpPr txBox="1">
            <a:spLocks/>
          </p:cNvSpPr>
          <p:nvPr/>
        </p:nvSpPr>
        <p:spPr bwMode="black">
          <a:xfrm>
            <a:off x="355444" y="296477"/>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Maintainability (ppm)</a:t>
            </a:r>
          </a:p>
          <a:p>
            <a:r>
              <a:rPr lang="en-GB"/>
              <a:t>(Connor Griffiths)</a:t>
            </a:r>
          </a:p>
        </p:txBody>
      </p:sp>
    </p:spTree>
    <p:extLst>
      <p:ext uri="{BB962C8B-B14F-4D97-AF65-F5344CB8AC3E}">
        <p14:creationId xmlns:p14="http://schemas.microsoft.com/office/powerpoint/2010/main" val="1668469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E4B7E9-D371-A225-0CDA-C713A763E42D}"/>
              </a:ext>
            </a:extLst>
          </p:cNvPr>
          <p:cNvSpPr>
            <a:spLocks noGrp="1"/>
          </p:cNvSpPr>
          <p:nvPr>
            <p:ph sz="half" idx="1"/>
          </p:nvPr>
        </p:nvSpPr>
        <p:spPr>
          <a:xfrm>
            <a:off x="726127" y="1911723"/>
            <a:ext cx="5080664" cy="4497028"/>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pPr marL="0" indent="0">
              <a:buNone/>
            </a:pPr>
            <a:r>
              <a:rPr lang="en-GB"/>
              <a:t>Physical safety:</a:t>
            </a:r>
          </a:p>
          <a:p>
            <a:pPr marL="285750" indent="-285750"/>
            <a:r>
              <a:rPr lang="en-GB"/>
              <a:t>Robust  – Use of durable materials</a:t>
            </a:r>
          </a:p>
          <a:p>
            <a:pPr marL="285750" indent="-285750"/>
            <a:r>
              <a:rPr lang="en-GB"/>
              <a:t>Protective enclosure – Shield sensitive components</a:t>
            </a:r>
          </a:p>
          <a:p>
            <a:pPr marL="285750" indent="-285750"/>
            <a:r>
              <a:rPr lang="en-GB"/>
              <a:t>Emergency stop – Accessible to stop robot</a:t>
            </a:r>
          </a:p>
          <a:p>
            <a:pPr marL="0" indent="0">
              <a:buNone/>
            </a:pPr>
            <a:r>
              <a:rPr lang="en-GB"/>
              <a:t>Operational Safety:</a:t>
            </a:r>
          </a:p>
          <a:p>
            <a:pPr marL="285750" indent="-285750"/>
            <a:r>
              <a:rPr lang="en-GB"/>
              <a:t>Sensor integration – Detect hazards and obstacles</a:t>
            </a:r>
          </a:p>
          <a:p>
            <a:pPr marL="285750" indent="-285750"/>
            <a:r>
              <a:rPr lang="en-GB"/>
              <a:t>Fail-safe systems – Automatic shutdown on failure</a:t>
            </a:r>
          </a:p>
          <a:p>
            <a:pPr marL="285750" indent="-285750"/>
            <a:r>
              <a:rPr lang="en-GB"/>
              <a:t>Software safety – Reliable and secure software</a:t>
            </a:r>
          </a:p>
          <a:p>
            <a:pPr marL="0" indent="0">
              <a:buNone/>
            </a:pPr>
            <a:endParaRPr lang="en-GB"/>
          </a:p>
          <a:p>
            <a:pPr marL="285750" indent="-285750"/>
            <a:endParaRPr lang="en-GB"/>
          </a:p>
          <a:p>
            <a:pPr marL="285750" indent="-285750"/>
            <a:endParaRPr lang="en-GB"/>
          </a:p>
        </p:txBody>
      </p:sp>
      <p:sp>
        <p:nvSpPr>
          <p:cNvPr id="7" name="Content Placeholder 2">
            <a:extLst>
              <a:ext uri="{FF2B5EF4-FFF2-40B4-BE49-F238E27FC236}">
                <a16:creationId xmlns:a16="http://schemas.microsoft.com/office/drawing/2014/main" id="{5F266E7F-E9BC-B6AD-1F48-164D1BA6ECA4}"/>
              </a:ext>
            </a:extLst>
          </p:cNvPr>
          <p:cNvSpPr txBox="1">
            <a:spLocks/>
          </p:cNvSpPr>
          <p:nvPr/>
        </p:nvSpPr>
        <p:spPr>
          <a:xfrm>
            <a:off x="6423542" y="1911723"/>
            <a:ext cx="5080664" cy="449702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dk1"/>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dk1"/>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dk1"/>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dk1"/>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dk1"/>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dk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dk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dk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dk1"/>
                </a:solidFill>
                <a:latin typeface="+mn-lt"/>
                <a:ea typeface="+mn-ea"/>
                <a:cs typeface="+mn-cs"/>
              </a:defRPr>
            </a:lvl9pPr>
          </a:lstStyle>
          <a:p>
            <a:pPr marL="0" indent="0">
              <a:lnSpc>
                <a:spcPct val="150000"/>
              </a:lnSpc>
              <a:spcBef>
                <a:spcPts val="0"/>
              </a:spcBef>
              <a:buNone/>
            </a:pPr>
            <a:r>
              <a:rPr lang="en-GB"/>
              <a:t>Environmental safety:</a:t>
            </a:r>
            <a:endParaRPr lang="en-US"/>
          </a:p>
          <a:p>
            <a:pPr marL="285750" indent="-285750">
              <a:lnSpc>
                <a:spcPct val="150000"/>
              </a:lnSpc>
              <a:spcBef>
                <a:spcPts val="0"/>
              </a:spcBef>
              <a:buFont typeface="Arial"/>
              <a:buChar char="•"/>
            </a:pPr>
            <a:r>
              <a:rPr lang="en-GB"/>
              <a:t>Air quality monitoring – Detect hazardous gasses</a:t>
            </a:r>
          </a:p>
          <a:p>
            <a:pPr marL="285750" indent="-285750">
              <a:lnSpc>
                <a:spcPct val="150000"/>
              </a:lnSpc>
              <a:spcBef>
                <a:spcPts val="0"/>
              </a:spcBef>
              <a:buFont typeface="Arial"/>
              <a:buChar char="•"/>
            </a:pPr>
            <a:r>
              <a:rPr lang="en-GB"/>
              <a:t>Temperature control – monitor dangerous temperatures</a:t>
            </a:r>
          </a:p>
          <a:p>
            <a:pPr marL="285750" indent="-285750">
              <a:lnSpc>
                <a:spcPct val="150000"/>
              </a:lnSpc>
              <a:spcBef>
                <a:spcPts val="0"/>
              </a:spcBef>
              <a:buFont typeface="Arial"/>
              <a:buChar char="•"/>
            </a:pPr>
            <a:r>
              <a:rPr lang="en-GB"/>
              <a:t>Current detection – Detect electrical current in environment</a:t>
            </a:r>
          </a:p>
          <a:p>
            <a:pPr marL="0" indent="0">
              <a:lnSpc>
                <a:spcPct val="150000"/>
              </a:lnSpc>
              <a:spcBef>
                <a:spcPts val="0"/>
              </a:spcBef>
              <a:buNone/>
            </a:pPr>
            <a:r>
              <a:rPr lang="en-GB"/>
              <a:t>Emergency response:</a:t>
            </a:r>
          </a:p>
          <a:p>
            <a:pPr marL="285750" indent="-285750">
              <a:lnSpc>
                <a:spcPct val="150000"/>
              </a:lnSpc>
              <a:spcBef>
                <a:spcPts val="0"/>
              </a:spcBef>
            </a:pPr>
            <a:r>
              <a:rPr lang="en-GB"/>
              <a:t>Alarm systems – Alert personnel of breaches</a:t>
            </a:r>
          </a:p>
          <a:p>
            <a:pPr marL="285750" indent="-285750">
              <a:lnSpc>
                <a:spcPct val="150000"/>
              </a:lnSpc>
              <a:spcBef>
                <a:spcPts val="0"/>
              </a:spcBef>
            </a:pPr>
            <a:r>
              <a:rPr lang="en-GB"/>
              <a:t>Communication – Real-time reporting</a:t>
            </a:r>
          </a:p>
          <a:p>
            <a:pPr marL="285750" indent="-285750">
              <a:lnSpc>
                <a:spcPct val="150000"/>
              </a:lnSpc>
              <a:spcBef>
                <a:spcPts val="0"/>
              </a:spcBef>
            </a:pPr>
            <a:r>
              <a:rPr lang="en-GB"/>
              <a:t>Documentation - Detailed safety reports </a:t>
            </a:r>
          </a:p>
          <a:p>
            <a:pPr marL="0" indent="0">
              <a:buNone/>
            </a:pPr>
            <a:endParaRPr lang="en-GB"/>
          </a:p>
          <a:p>
            <a:pPr marL="285750" indent="-285750"/>
            <a:endParaRPr lang="en-GB"/>
          </a:p>
          <a:p>
            <a:pPr marL="285750" indent="-285750"/>
            <a:endParaRPr lang="en-GB"/>
          </a:p>
        </p:txBody>
      </p:sp>
      <p:sp>
        <p:nvSpPr>
          <p:cNvPr id="5" name="Title 1">
            <a:extLst>
              <a:ext uri="{FF2B5EF4-FFF2-40B4-BE49-F238E27FC236}">
                <a16:creationId xmlns:a16="http://schemas.microsoft.com/office/drawing/2014/main" id="{2F59273C-33BE-79D0-2257-CCAC1BE7CB4C}"/>
              </a:ext>
            </a:extLst>
          </p:cNvPr>
          <p:cNvSpPr txBox="1">
            <a:spLocks/>
          </p:cNvSpPr>
          <p:nvPr/>
        </p:nvSpPr>
        <p:spPr bwMode="black">
          <a:xfrm>
            <a:off x="355444" y="296477"/>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Safety Requirements</a:t>
            </a:r>
          </a:p>
          <a:p>
            <a:r>
              <a:rPr lang="en-GB"/>
              <a:t>(Connor Griffiths)</a:t>
            </a:r>
          </a:p>
        </p:txBody>
      </p:sp>
    </p:spTree>
    <p:extLst>
      <p:ext uri="{BB962C8B-B14F-4D97-AF65-F5344CB8AC3E}">
        <p14:creationId xmlns:p14="http://schemas.microsoft.com/office/powerpoint/2010/main" val="2411703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6BAE8C-6E03-55F4-F1A5-1CFDB5ED0261}"/>
              </a:ext>
            </a:extLst>
          </p:cNvPr>
          <p:cNvPicPr>
            <a:picLocks noChangeAspect="1"/>
          </p:cNvPicPr>
          <p:nvPr/>
        </p:nvPicPr>
        <p:blipFill>
          <a:blip r:embed="rId2"/>
          <a:srcRect l="16459" r="10282" b="-3"/>
          <a:stretch/>
        </p:blipFill>
        <p:spPr>
          <a:xfrm>
            <a:off x="20" y="10"/>
            <a:ext cx="7537684" cy="6857990"/>
          </a:xfrm>
          <a:prstGeom prst="rect">
            <a:avLst/>
          </a:prstGeom>
        </p:spPr>
      </p:pic>
      <p:sp>
        <p:nvSpPr>
          <p:cNvPr id="2" name="Title 1">
            <a:extLst>
              <a:ext uri="{FF2B5EF4-FFF2-40B4-BE49-F238E27FC236}">
                <a16:creationId xmlns:a16="http://schemas.microsoft.com/office/drawing/2014/main" id="{C717B5BA-5360-045C-7FD5-E91A8C75F0F9}"/>
              </a:ext>
            </a:extLst>
          </p:cNvPr>
          <p:cNvSpPr>
            <a:spLocks noGrp="1"/>
          </p:cNvSpPr>
          <p:nvPr>
            <p:ph type="title"/>
          </p:nvPr>
        </p:nvSpPr>
        <p:spPr>
          <a:xfrm>
            <a:off x="804672" y="2844368"/>
            <a:ext cx="592836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r>
              <a:rPr lang="en-US">
                <a:solidFill>
                  <a:schemeClr val="tx1">
                    <a:lumMod val="85000"/>
                    <a:lumOff val="15000"/>
                  </a:schemeClr>
                </a:solidFill>
              </a:rPr>
              <a:t>Conclusions for Phase 1</a:t>
            </a:r>
            <a:br>
              <a:rPr lang="en-US">
                <a:solidFill>
                  <a:schemeClr val="tx1">
                    <a:lumMod val="85000"/>
                    <a:lumOff val="15000"/>
                  </a:schemeClr>
                </a:solidFill>
              </a:rPr>
            </a:br>
            <a:r>
              <a:rPr lang="en-US">
                <a:solidFill>
                  <a:schemeClr val="tx1">
                    <a:lumMod val="85000"/>
                    <a:lumOff val="15000"/>
                  </a:schemeClr>
                </a:solidFill>
              </a:rPr>
              <a:t>(Benjamin </a:t>
            </a:r>
            <a:r>
              <a:rPr lang="en-US" err="1">
                <a:solidFill>
                  <a:schemeClr val="tx1">
                    <a:lumMod val="85000"/>
                    <a:lumOff val="15000"/>
                  </a:schemeClr>
                </a:solidFill>
              </a:rPr>
              <a:t>galdo</a:t>
            </a:r>
            <a:r>
              <a:rPr lang="en-US">
                <a:solidFill>
                  <a:schemeClr val="tx1">
                    <a:lumMod val="85000"/>
                    <a:lumOff val="15000"/>
                  </a:schemeClr>
                </a:solidFill>
              </a:rPr>
              <a:t>-hare)</a:t>
            </a:r>
          </a:p>
        </p:txBody>
      </p:sp>
      <p:sp>
        <p:nvSpPr>
          <p:cNvPr id="9" name="Rectangle 8">
            <a:extLst>
              <a:ext uri="{FF2B5EF4-FFF2-40B4-BE49-F238E27FC236}">
                <a16:creationId xmlns:a16="http://schemas.microsoft.com/office/drawing/2014/main" id="{68D8C857-9447-4941-8520-9A44A926F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CBBDF6-0630-5EA6-94B0-68E9E6D001E7}"/>
              </a:ext>
            </a:extLst>
          </p:cNvPr>
          <p:cNvSpPr>
            <a:spLocks noGrp="1"/>
          </p:cNvSpPr>
          <p:nvPr>
            <p:ph sz="half" idx="1"/>
          </p:nvPr>
        </p:nvSpPr>
        <p:spPr>
          <a:xfrm>
            <a:off x="8242273" y="973600"/>
            <a:ext cx="3374136" cy="4924280"/>
          </a:xfrm>
        </p:spPr>
        <p:txBody>
          <a:bodyPr vert="horz" lIns="91440" tIns="45720" rIns="91440" bIns="45720" rtlCol="0" anchor="ctr">
            <a:normAutofit/>
          </a:bodyPr>
          <a:lstStyle/>
          <a:p>
            <a:r>
              <a:rPr lang="en-US">
                <a:solidFill>
                  <a:srgbClr val="FFFFFF"/>
                </a:solidFill>
              </a:rPr>
              <a:t>Progress has met targets to this point.</a:t>
            </a:r>
          </a:p>
          <a:p>
            <a:r>
              <a:rPr lang="en-US">
                <a:solidFill>
                  <a:srgbClr val="FFFFFF"/>
                </a:solidFill>
              </a:rPr>
              <a:t>Project is on track for completion with research in all categories giving a good understanding of where the project is heading.</a:t>
            </a:r>
          </a:p>
          <a:p>
            <a:r>
              <a:rPr lang="en-US">
                <a:solidFill>
                  <a:srgbClr val="FFFFFF"/>
                </a:solidFill>
              </a:rPr>
              <a:t>First concept design is done ahead of schedule.</a:t>
            </a:r>
          </a:p>
        </p:txBody>
      </p:sp>
    </p:spTree>
    <p:extLst>
      <p:ext uri="{BB962C8B-B14F-4D97-AF65-F5344CB8AC3E}">
        <p14:creationId xmlns:p14="http://schemas.microsoft.com/office/powerpoint/2010/main" val="47451628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43E0E-4CFA-D1FC-9A49-0A280FC8FA9A}"/>
              </a:ext>
            </a:extLst>
          </p:cNvPr>
          <p:cNvSpPr>
            <a:spLocks noGrp="1"/>
          </p:cNvSpPr>
          <p:nvPr>
            <p:ph type="title"/>
          </p:nvPr>
        </p:nvSpPr>
        <p:spPr>
          <a:xfrm>
            <a:off x="643466" y="643467"/>
            <a:ext cx="6242719" cy="1728044"/>
          </a:xfrm>
          <a:noFill/>
          <a:ln>
            <a:solidFill>
              <a:schemeClr val="bg1"/>
            </a:solidFill>
          </a:ln>
        </p:spPr>
        <p:txBody>
          <a:bodyPr vert="horz" wrap="square" lIns="182880" tIns="182880" rIns="182880" bIns="182880" rtlCol="0" anchor="ctr">
            <a:normAutofit/>
          </a:bodyPr>
          <a:lstStyle/>
          <a:p>
            <a:r>
              <a:rPr lang="en-US" dirty="0">
                <a:solidFill>
                  <a:schemeClr val="bg1"/>
                </a:solidFill>
              </a:rPr>
              <a:t>Phase 2 work</a:t>
            </a:r>
            <a:br>
              <a:rPr lang="en-US" dirty="0"/>
            </a:br>
            <a:r>
              <a:rPr lang="en-US" dirty="0">
                <a:solidFill>
                  <a:schemeClr val="bg1"/>
                </a:solidFill>
              </a:rPr>
              <a:t>(</a:t>
            </a:r>
            <a:r>
              <a:rPr lang="en-US" dirty="0" err="1">
                <a:solidFill>
                  <a:schemeClr val="bg1"/>
                </a:solidFill>
              </a:rPr>
              <a:t>benjamin</a:t>
            </a:r>
            <a:r>
              <a:rPr lang="en-US" dirty="0">
                <a:solidFill>
                  <a:schemeClr val="bg1"/>
                </a:solidFill>
              </a:rPr>
              <a:t> </a:t>
            </a:r>
            <a:r>
              <a:rPr lang="en-US" dirty="0" err="1">
                <a:solidFill>
                  <a:schemeClr val="bg1"/>
                </a:solidFill>
              </a:rPr>
              <a:t>galdo-hare</a:t>
            </a:r>
            <a:endParaRPr lang="en-US" dirty="0">
              <a:solidFill>
                <a:schemeClr val="bg1"/>
              </a:solidFill>
            </a:endParaRPr>
          </a:p>
        </p:txBody>
      </p:sp>
      <p:sp>
        <p:nvSpPr>
          <p:cNvPr id="3" name="Content Placeholder 2">
            <a:extLst>
              <a:ext uri="{FF2B5EF4-FFF2-40B4-BE49-F238E27FC236}">
                <a16:creationId xmlns:a16="http://schemas.microsoft.com/office/drawing/2014/main" id="{A681F754-C0DD-A60A-DE70-BDEA56FB42A5}"/>
              </a:ext>
            </a:extLst>
          </p:cNvPr>
          <p:cNvSpPr>
            <a:spLocks noGrp="1"/>
          </p:cNvSpPr>
          <p:nvPr>
            <p:ph sz="half" idx="1"/>
          </p:nvPr>
        </p:nvSpPr>
        <p:spPr>
          <a:xfrm>
            <a:off x="643467" y="2638044"/>
            <a:ext cx="6242715" cy="3415622"/>
          </a:xfrm>
        </p:spPr>
        <p:txBody>
          <a:bodyPr vert="horz" lIns="91440" tIns="45720" rIns="91440" bIns="45720" rtlCol="0">
            <a:normAutofit/>
          </a:bodyPr>
          <a:lstStyle/>
          <a:p>
            <a:r>
              <a:rPr lang="en-US" dirty="0">
                <a:solidFill>
                  <a:schemeClr val="bg1"/>
                </a:solidFill>
              </a:rPr>
              <a:t>Carry on research to develop the design.</a:t>
            </a:r>
          </a:p>
          <a:p>
            <a:r>
              <a:rPr lang="en-US" dirty="0">
                <a:solidFill>
                  <a:schemeClr val="bg1"/>
                </a:solidFill>
              </a:rPr>
              <a:t>Monitor the schedule to ensure project is running on track.</a:t>
            </a:r>
          </a:p>
          <a:p>
            <a:r>
              <a:rPr lang="en-US" dirty="0">
                <a:solidFill>
                  <a:schemeClr val="bg1"/>
                </a:solidFill>
              </a:rPr>
              <a:t>Design development to carry on with final design to be completed on 30/04/25.</a:t>
            </a:r>
          </a:p>
          <a:p>
            <a:r>
              <a:rPr lang="en-US" dirty="0">
                <a:solidFill>
                  <a:schemeClr val="bg1"/>
                </a:solidFill>
              </a:rPr>
              <a:t>Case studies to be researched based on similar designs.</a:t>
            </a:r>
          </a:p>
          <a:p>
            <a:r>
              <a:rPr lang="en-US" dirty="0" err="1">
                <a:solidFill>
                  <a:schemeClr val="bg1"/>
                </a:solidFill>
              </a:rPr>
              <a:t>Devlopment</a:t>
            </a:r>
            <a:r>
              <a:rPr lang="en-US" dirty="0">
                <a:solidFill>
                  <a:schemeClr val="bg1"/>
                </a:solidFill>
              </a:rPr>
              <a:t> to be done on powering the crawler. (ensure know safety legislations are broken)</a:t>
            </a:r>
          </a:p>
          <a:p>
            <a:r>
              <a:rPr lang="en-US" dirty="0">
                <a:solidFill>
                  <a:schemeClr val="bg1"/>
                </a:solidFill>
              </a:rPr>
              <a:t>QFD, PDS and FMEA to be completed for the SAR.</a:t>
            </a:r>
          </a:p>
          <a:p>
            <a:endParaRPr lang="en-US" dirty="0">
              <a:solidFill>
                <a:schemeClr val="bg1"/>
              </a:solidFill>
            </a:endParaRPr>
          </a:p>
        </p:txBody>
      </p:sp>
      <p:pic>
        <p:nvPicPr>
          <p:cNvPr id="7" name="Graphic 6" descr="Check List">
            <a:extLst>
              <a:ext uri="{FF2B5EF4-FFF2-40B4-BE49-F238E27FC236}">
                <a16:creationId xmlns:a16="http://schemas.microsoft.com/office/drawing/2014/main" id="{B084E559-3655-399F-88F2-CA80035F2C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9870" y="1614253"/>
            <a:ext cx="3428662" cy="3428662"/>
          </a:xfrm>
          <a:prstGeom prst="rect">
            <a:avLst/>
          </a:prstGeom>
        </p:spPr>
      </p:pic>
    </p:spTree>
    <p:extLst>
      <p:ext uri="{BB962C8B-B14F-4D97-AF65-F5344CB8AC3E}">
        <p14:creationId xmlns:p14="http://schemas.microsoft.com/office/powerpoint/2010/main" val="447833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C77340-75DC-9D42-DE02-5800F724F80B}"/>
              </a:ext>
            </a:extLst>
          </p:cNvPr>
          <p:cNvSpPr>
            <a:spLocks noGrp="1"/>
          </p:cNvSpPr>
          <p:nvPr>
            <p:ph idx="1"/>
          </p:nvPr>
        </p:nvSpPr>
        <p:spPr>
          <a:xfrm>
            <a:off x="8260566" y="2003221"/>
            <a:ext cx="3158038" cy="3742504"/>
          </a:xfrm>
        </p:spPr>
        <p:txBody>
          <a:bodyPr vert="horz" lIns="91440" tIns="45720" rIns="91440" bIns="45720" rtlCol="0" anchor="t">
            <a:normAutofit/>
          </a:bodyPr>
          <a:lstStyle/>
          <a:p>
            <a:pPr>
              <a:buFont typeface="Calibri" panose="020B0604020202020204" pitchFamily="34" charset="0"/>
              <a:buChar char="-"/>
            </a:pPr>
            <a:r>
              <a:rPr lang="en-GB"/>
              <a:t>Phase 2 Gannt Chart mapped out for project completion.</a:t>
            </a:r>
            <a:endParaRPr lang="en-US"/>
          </a:p>
          <a:p>
            <a:pPr>
              <a:buFont typeface="Calibri" panose="020B0604020202020204" pitchFamily="34" charset="0"/>
              <a:buChar char="-"/>
            </a:pPr>
            <a:r>
              <a:rPr lang="en-GB"/>
              <a:t>Phase 2 Milestones confirmed.</a:t>
            </a:r>
          </a:p>
          <a:p>
            <a:pPr>
              <a:buFont typeface="Calibri" panose="020B0604020202020204" pitchFamily="34" charset="0"/>
              <a:buChar char="-"/>
            </a:pPr>
            <a:r>
              <a:rPr lang="en-GB"/>
              <a:t>Milestones are used for the Group to understand where the engineering must be completed.</a:t>
            </a:r>
          </a:p>
          <a:p>
            <a:pPr>
              <a:buFont typeface="Calibri" panose="020B0604020202020204" pitchFamily="34" charset="0"/>
              <a:buChar char="-"/>
            </a:pPr>
            <a:r>
              <a:rPr lang="en-GB"/>
              <a:t>Currently ahead of schedule as first concept design has been completed.</a:t>
            </a:r>
          </a:p>
        </p:txBody>
      </p:sp>
      <p:pic>
        <p:nvPicPr>
          <p:cNvPr id="5" name="Picture 4">
            <a:extLst>
              <a:ext uri="{FF2B5EF4-FFF2-40B4-BE49-F238E27FC236}">
                <a16:creationId xmlns:a16="http://schemas.microsoft.com/office/drawing/2014/main" id="{A7D4D9FB-9566-20DE-454F-853507D8C332}"/>
              </a:ext>
            </a:extLst>
          </p:cNvPr>
          <p:cNvPicPr>
            <a:picLocks noChangeAspect="1"/>
          </p:cNvPicPr>
          <p:nvPr/>
        </p:nvPicPr>
        <p:blipFill>
          <a:blip r:embed="rId2"/>
          <a:stretch>
            <a:fillRect/>
          </a:stretch>
        </p:blipFill>
        <p:spPr>
          <a:xfrm>
            <a:off x="439690" y="2000094"/>
            <a:ext cx="7829358" cy="4103039"/>
          </a:xfrm>
          <a:prstGeom prst="rect">
            <a:avLst/>
          </a:prstGeom>
        </p:spPr>
      </p:pic>
      <p:sp>
        <p:nvSpPr>
          <p:cNvPr id="7" name="Title 1">
            <a:extLst>
              <a:ext uri="{FF2B5EF4-FFF2-40B4-BE49-F238E27FC236}">
                <a16:creationId xmlns:a16="http://schemas.microsoft.com/office/drawing/2014/main" id="{16CF4CD6-BD74-467F-6529-DCD641F0BE7E}"/>
              </a:ext>
            </a:extLst>
          </p:cNvPr>
          <p:cNvSpPr txBox="1">
            <a:spLocks/>
          </p:cNvSpPr>
          <p:nvPr/>
        </p:nvSpPr>
        <p:spPr bwMode="black">
          <a:xfrm>
            <a:off x="358828" y="337074"/>
            <a:ext cx="790642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Phase 2 Project planning</a:t>
            </a:r>
          </a:p>
          <a:p>
            <a:r>
              <a:rPr lang="en-GB"/>
              <a:t>(Benjamin Galdo-Hare)</a:t>
            </a:r>
          </a:p>
        </p:txBody>
      </p:sp>
    </p:spTree>
    <p:extLst>
      <p:ext uri="{BB962C8B-B14F-4D97-AF65-F5344CB8AC3E}">
        <p14:creationId xmlns:p14="http://schemas.microsoft.com/office/powerpoint/2010/main" val="302363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8E44-0639-8627-40F8-021C92C37EE2}"/>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EC2324B0-FE05-A6DA-5215-CEB5EF881C46}"/>
              </a:ext>
            </a:extLst>
          </p:cNvPr>
          <p:cNvSpPr>
            <a:spLocks noGrp="1"/>
          </p:cNvSpPr>
          <p:nvPr>
            <p:ph sz="half" idx="1"/>
          </p:nvPr>
        </p:nvSpPr>
        <p:spPr>
          <a:xfrm>
            <a:off x="1581912" y="2638044"/>
            <a:ext cx="9250866" cy="3101982"/>
          </a:xfrm>
        </p:spPr>
        <p:txBody>
          <a:bodyPr vert="horz" lIns="91440" tIns="45720" rIns="91440" bIns="45720" rtlCol="0" anchor="t">
            <a:normAutofit/>
          </a:bodyPr>
          <a:lstStyle/>
          <a:p>
            <a:r>
              <a:rPr lang="en-GB" sz="1200">
                <a:latin typeface="Times New Roman"/>
                <a:cs typeface="Times New Roman"/>
              </a:rPr>
              <a:t>HSE (2019). </a:t>
            </a:r>
            <a:r>
              <a:rPr lang="en-GB" sz="1200" i="1">
                <a:latin typeface="Times New Roman"/>
                <a:cs typeface="Times New Roman"/>
              </a:rPr>
              <a:t>ATEX and Explosive Atmospheres - Fire and Explosion</a:t>
            </a:r>
            <a:r>
              <a:rPr lang="en-GB" sz="1200">
                <a:latin typeface="Times New Roman"/>
                <a:cs typeface="Times New Roman"/>
              </a:rPr>
              <a:t>. [online] Hse.gov.uk. Available at: </a:t>
            </a:r>
            <a:r>
              <a:rPr lang="en-GB" sz="1200">
                <a:latin typeface="Times New Roman"/>
                <a:cs typeface="Times New Roman"/>
                <a:hlinkClick r:id="rId2"/>
              </a:rPr>
              <a:t>https://www.hse.gov.uk/fireandexplosion/atex.htm</a:t>
            </a:r>
            <a:r>
              <a:rPr lang="en-GB" sz="1200">
                <a:latin typeface="Times New Roman"/>
                <a:cs typeface="Times New Roman"/>
              </a:rPr>
              <a:t>.</a:t>
            </a:r>
            <a:endParaRPr lang="en-GB"/>
          </a:p>
          <a:p>
            <a:r>
              <a:rPr lang="en-GB" sz="1200" err="1">
                <a:latin typeface="Times New Roman"/>
                <a:cs typeface="Times New Roman"/>
              </a:rPr>
              <a:t>TMAdmin</a:t>
            </a:r>
            <a:r>
              <a:rPr lang="en-GB" sz="1200">
                <a:latin typeface="Times New Roman"/>
                <a:cs typeface="Times New Roman"/>
              </a:rPr>
              <a:t> (2024). </a:t>
            </a:r>
            <a:r>
              <a:rPr lang="en-GB" sz="1200" i="1">
                <a:latin typeface="Times New Roman"/>
                <a:cs typeface="Times New Roman"/>
              </a:rPr>
              <a:t>The Importance of Planned Preventive Maintenance for Your Industry | Blog | KKC UK</a:t>
            </a:r>
            <a:r>
              <a:rPr lang="en-GB" sz="1200">
                <a:latin typeface="Times New Roman"/>
                <a:cs typeface="Times New Roman"/>
              </a:rPr>
              <a:t>. [online] KKC UK. Available at: </a:t>
            </a:r>
            <a:r>
              <a:rPr lang="en-GB" sz="1200">
                <a:latin typeface="Times New Roman"/>
                <a:cs typeface="Times New Roman"/>
                <a:hlinkClick r:id="rId3"/>
              </a:rPr>
              <a:t>https://www.kkcuk.com/news/delving-into-planned-preventive-maintenance-ppm/</a:t>
            </a:r>
            <a:r>
              <a:rPr lang="en-GB" sz="1200">
                <a:latin typeface="Times New Roman"/>
                <a:cs typeface="Times New Roman"/>
              </a:rPr>
              <a:t> [Accessed 12 Mar. 2025].</a:t>
            </a:r>
          </a:p>
          <a:p>
            <a:r>
              <a:rPr lang="en-GB" sz="1200">
                <a:latin typeface="Times New Roman"/>
                <a:cs typeface="Times New Roman"/>
              </a:rPr>
              <a:t>HSE (2024). </a:t>
            </a:r>
            <a:r>
              <a:rPr lang="en-GB" sz="1200" i="1">
                <a:latin typeface="Times New Roman"/>
                <a:cs typeface="Times New Roman"/>
              </a:rPr>
              <a:t>RR1214: Review of Key Machinery Safety Standards and guidance, and How They Reflect on Emerging Technologies - HSE</a:t>
            </a:r>
            <a:r>
              <a:rPr lang="en-GB" sz="1200">
                <a:latin typeface="Times New Roman"/>
                <a:cs typeface="Times New Roman"/>
              </a:rPr>
              <a:t>. [online] Hse.gov.uk. Available at: </a:t>
            </a:r>
            <a:r>
              <a:rPr lang="en-GB" sz="1200">
                <a:latin typeface="Times New Roman"/>
                <a:cs typeface="Times New Roman"/>
                <a:hlinkClick r:id="rId4"/>
              </a:rPr>
              <a:t>https://www.hse.gov.uk/Research/rrhtm/rr1214.htm</a:t>
            </a:r>
            <a:r>
              <a:rPr lang="en-GB" sz="1200">
                <a:latin typeface="Times New Roman"/>
                <a:cs typeface="Times New Roman"/>
              </a:rPr>
              <a:t> [Accessed 12 Mar. 2025].</a:t>
            </a:r>
          </a:p>
          <a:p>
            <a:r>
              <a:rPr lang="en-GB" sz="1200">
                <a:solidFill>
                  <a:srgbClr val="000000"/>
                </a:solidFill>
                <a:latin typeface="Aptos"/>
                <a:cs typeface="Times New Roman"/>
              </a:rPr>
              <a:t>Shollenberger Januzzi &amp; Wolfe, LLP. (2016). </a:t>
            </a:r>
            <a:r>
              <a:rPr lang="en-GB" sz="1200" i="1">
                <a:solidFill>
                  <a:srgbClr val="000000"/>
                </a:solidFill>
                <a:latin typeface="Aptos"/>
                <a:cs typeface="Times New Roman"/>
              </a:rPr>
              <a:t>6 Dangers Steel workers face every day</a:t>
            </a:r>
            <a:r>
              <a:rPr lang="en-GB" sz="1200">
                <a:solidFill>
                  <a:srgbClr val="000000"/>
                </a:solidFill>
                <a:latin typeface="Aptos"/>
                <a:cs typeface="Times New Roman"/>
              </a:rPr>
              <a:t>. [Online]. </a:t>
            </a:r>
            <a:r>
              <a:rPr lang="en-GB" sz="1200">
                <a:solidFill>
                  <a:srgbClr val="000000"/>
                </a:solidFill>
                <a:latin typeface="Aptos"/>
                <a:cs typeface="Times New Roman"/>
                <a:hlinkClick r:id="rId5"/>
              </a:rPr>
              <a:t>www.sholljanlaw.com</a:t>
            </a:r>
            <a:r>
              <a:rPr lang="en-GB" sz="1200">
                <a:solidFill>
                  <a:srgbClr val="000000"/>
                </a:solidFill>
                <a:latin typeface="Aptos"/>
                <a:cs typeface="Times New Roman"/>
              </a:rPr>
              <a:t>. Last Updated: June 28th. Available at: </a:t>
            </a:r>
            <a:r>
              <a:rPr lang="en-GB" sz="1200">
                <a:solidFill>
                  <a:srgbClr val="000000"/>
                </a:solidFill>
                <a:latin typeface="Aptos"/>
                <a:cs typeface="Times New Roman"/>
                <a:hlinkClick r:id="rId6"/>
              </a:rPr>
              <a:t>https://www.sholljanlaw.com/blog/2016/06/6-dangers-steel-workers-face-every-day/#:~:text=The%20bigge</a:t>
            </a:r>
            <a:r>
              <a:rPr lang="en-GB" sz="1200">
                <a:solidFill>
                  <a:srgbClr val="000000"/>
                </a:solidFill>
                <a:latin typeface="Aptos"/>
                <a:cs typeface="Times New Roman"/>
              </a:rPr>
              <a:t> [Accessed 15 March 2025]. </a:t>
            </a:r>
            <a:endParaRPr lang="en-GB" sz="1200">
              <a:latin typeface="Times New Roman"/>
              <a:cs typeface="Times New Roman"/>
            </a:endParaRPr>
          </a:p>
          <a:p>
            <a:r>
              <a:rPr lang="en-GB" sz="1200" err="1">
                <a:latin typeface="Times New Roman"/>
                <a:cs typeface="Times New Roman"/>
              </a:rPr>
              <a:t>Nurprihatin</a:t>
            </a:r>
            <a:r>
              <a:rPr lang="en-GB" sz="1200">
                <a:latin typeface="Times New Roman"/>
                <a:cs typeface="Times New Roman"/>
              </a:rPr>
              <a:t>, F., Angely, M. and </a:t>
            </a:r>
            <a:r>
              <a:rPr lang="en-GB" sz="1200" err="1">
                <a:latin typeface="Times New Roman"/>
                <a:cs typeface="Times New Roman"/>
              </a:rPr>
              <a:t>Tannady</a:t>
            </a:r>
            <a:r>
              <a:rPr lang="en-GB" sz="1200">
                <a:latin typeface="Times New Roman"/>
                <a:cs typeface="Times New Roman"/>
              </a:rPr>
              <a:t>, H. (2019). Total productive maintenance policy to increase effectiveness and maintenance performance using overall equipment effectiveness. </a:t>
            </a:r>
            <a:r>
              <a:rPr lang="en-GB" sz="1200" i="1">
                <a:latin typeface="Times New Roman"/>
                <a:cs typeface="Times New Roman"/>
              </a:rPr>
              <a:t>Journal of Applied Research on Industrial Engineering</a:t>
            </a:r>
            <a:r>
              <a:rPr lang="en-GB" sz="1200">
                <a:latin typeface="Times New Roman"/>
                <a:cs typeface="Times New Roman"/>
              </a:rPr>
              <a:t>, [online] 6(3), pp.184–199. </a:t>
            </a:r>
            <a:r>
              <a:rPr lang="en-GB" sz="1200" err="1">
                <a:latin typeface="Times New Roman"/>
                <a:cs typeface="Times New Roman"/>
              </a:rPr>
              <a:t>doi:https</a:t>
            </a:r>
            <a:r>
              <a:rPr lang="en-GB" sz="1200">
                <a:latin typeface="Times New Roman"/>
                <a:cs typeface="Times New Roman"/>
              </a:rPr>
              <a:t>://doi.org/10.22105/jarie.2019.199037.1104.</a:t>
            </a: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a:p>
        </p:txBody>
      </p:sp>
    </p:spTree>
    <p:extLst>
      <p:ext uri="{BB962C8B-B14F-4D97-AF65-F5344CB8AC3E}">
        <p14:creationId xmlns:p14="http://schemas.microsoft.com/office/powerpoint/2010/main" val="8786239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D1E5D-0048-E6C8-7F56-3EDEFD6393B2}"/>
              </a:ext>
            </a:extLst>
          </p:cNvPr>
          <p:cNvSpPr>
            <a:spLocks noGrp="1"/>
          </p:cNvSpPr>
          <p:nvPr>
            <p:ph type="title"/>
          </p:nvPr>
        </p:nvSpPr>
        <p:spPr>
          <a:xfrm>
            <a:off x="1594396" y="2446939"/>
            <a:ext cx="9003207" cy="1961158"/>
          </a:xfrm>
        </p:spPr>
        <p:txBody>
          <a:bodyPr>
            <a:normAutofit/>
          </a:bodyPr>
          <a:lstStyle/>
          <a:p>
            <a:r>
              <a:rPr lang="en-GB" sz="4400"/>
              <a:t>Any questions?</a:t>
            </a:r>
          </a:p>
        </p:txBody>
      </p:sp>
    </p:spTree>
    <p:extLst>
      <p:ext uri="{BB962C8B-B14F-4D97-AF65-F5344CB8AC3E}">
        <p14:creationId xmlns:p14="http://schemas.microsoft.com/office/powerpoint/2010/main" val="4383093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520E446A602CB40B46420BF1D1DB0C6" ma:contentTypeVersion="4" ma:contentTypeDescription="Create a new document." ma:contentTypeScope="" ma:versionID="ede998772d10925179f3e65505b64911">
  <xsd:schema xmlns:xsd="http://www.w3.org/2001/XMLSchema" xmlns:xs="http://www.w3.org/2001/XMLSchema" xmlns:p="http://schemas.microsoft.com/office/2006/metadata/properties" xmlns:ns2="6a917ce0-d80a-43c3-8467-9efa220db781" targetNamespace="http://schemas.microsoft.com/office/2006/metadata/properties" ma:root="true" ma:fieldsID="711d8b9439f8f944ae087887a1cba5da" ns2:_="">
    <xsd:import namespace="6a917ce0-d80a-43c3-8467-9efa220db78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17ce0-d80a-43c3-8467-9efa220db7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717B5D-02A6-449E-8C86-670DD610C0BD}">
  <ds:schemaRefs>
    <ds:schemaRef ds:uri="6a917ce0-d80a-43c3-8467-9efa220db7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480D163-31BA-4231-BF0D-6A630EF51EF2}">
  <ds:schemaRefs>
    <ds:schemaRef ds:uri="http://schemas.microsoft.com/sharepoint/v3/contenttype/forms"/>
  </ds:schemaRefs>
</ds:datastoreItem>
</file>

<file path=customXml/itemProps3.xml><?xml version="1.0" encoding="utf-8"?>
<ds:datastoreItem xmlns:ds="http://schemas.openxmlformats.org/officeDocument/2006/customXml" ds:itemID="{8711E450-5F82-4023-A909-F09E54BD76B5}">
  <ds:schemaRefs>
    <ds:schemaRef ds:uri="6a917ce0-d80a-43c3-8467-9efa220db7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Parcel</Template>
  <TotalTime>0</TotalTime>
  <Words>2732</Words>
  <Application>Microsoft Office PowerPoint</Application>
  <PresentationFormat>Widescreen</PresentationFormat>
  <Paragraphs>290</Paragraphs>
  <Slides>27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Aptos</vt:lpstr>
      <vt:lpstr>Aptos Display</vt:lpstr>
      <vt:lpstr>Arial</vt:lpstr>
      <vt:lpstr>Calibri</vt:lpstr>
      <vt:lpstr>Calibri,Sans-Serif</vt:lpstr>
      <vt:lpstr>Gill Sans MT</vt:lpstr>
      <vt:lpstr>Times New Roman</vt:lpstr>
      <vt:lpstr>Parcel</vt:lpstr>
      <vt:lpstr>safety analysis Robot (SAR)</vt:lpstr>
      <vt:lpstr>Introduction (Benjamin Galdo-Hare)</vt:lpstr>
      <vt:lpstr>PowerPoint Presentation</vt:lpstr>
      <vt:lpstr>Project planning (Benjamin Galdo-Hare)</vt:lpstr>
      <vt:lpstr>Sar APPLICATION &amp; SITE REQUIREMENTS (Richard Pulman)</vt:lpstr>
      <vt:lpstr>Applications In Various Industries (Richard Pulman)</vt:lpstr>
      <vt:lpstr> Atmospheric Explosion Zone  (ATEX) (Richard Pulman) </vt:lpstr>
      <vt:lpstr>The environment (richard pulman)</vt:lpstr>
      <vt:lpstr>PowerPoint Presentation</vt:lpstr>
      <vt:lpstr>PowerPoint Presentation</vt:lpstr>
      <vt:lpstr>PowerPoint Presentation</vt:lpstr>
      <vt:lpstr>PowerPoint Presentation</vt:lpstr>
      <vt:lpstr>Material Requirements (Shay Quinn)</vt:lpstr>
      <vt:lpstr>Sustainability requirements (shay Quinn)</vt:lpstr>
      <vt:lpstr>Manufacturing requirements (shay Quinn)</vt:lpstr>
      <vt:lpstr>Operational Performance Assessment (Garon Williams)</vt:lpstr>
      <vt:lpstr>Analytical Performance Evaluation  (Garon Williams)</vt:lpstr>
      <vt:lpstr>Data Presentation Examples (Garon Williams) </vt:lpstr>
      <vt:lpstr>Overall Equipment Effectiveness (OEE)</vt:lpstr>
      <vt:lpstr>Maintainability  (Connor Griffiths)</vt:lpstr>
      <vt:lpstr>PowerPoint Presentation</vt:lpstr>
      <vt:lpstr>PowerPoint Presentation</vt:lpstr>
      <vt:lpstr>Conclusions for Phase 1 (Benjamin galdo-hare)</vt:lpstr>
      <vt:lpstr>Phase 2 work (benjamin galdo-hare</vt:lpstr>
      <vt:lpstr>PowerPoint Presentation</vt:lpstr>
      <vt:lpstr>references/bibliography</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product Introduction (NPI)  Document</dc:title>
  <dc:creator>Benjamin Galdo-Hare (2221722)</dc:creator>
  <cp:lastModifiedBy>Benjamin Galdo-Hare (2221722)</cp:lastModifiedBy>
  <cp:revision>2</cp:revision>
  <dcterms:created xsi:type="dcterms:W3CDTF">2025-02-28T15:46:01Z</dcterms:created>
  <dcterms:modified xsi:type="dcterms:W3CDTF">2025-03-21T14:33:08Z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0x0101009520E446A602CB40B46420BF1D1DB0C6</vt:lpwstr>
  </property>
</Properties>
</file>