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modernComment_104_0.xml" ContentType="application/vnd.ms-powerpoint.comments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comments/modernComment_107_61CA86DB.xml" ContentType="application/vnd.ms-powerpoint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718" r:id="rId1"/>
  </p:sldMasterIdLst>
  <p:notesMasterIdLst>
    <p:notesMasterId r:id="rId14"/>
  </p:notesMasterIdLst>
  <p:sldIdLst>
    <p:sldId id="256" r:id="rId2"/>
    <p:sldId id="260" r:id="rId3"/>
    <p:sldId id="261" r:id="rId4"/>
    <p:sldId id="263" r:id="rId5"/>
    <p:sldId id="258" r:id="rId6"/>
    <p:sldId id="264" r:id="rId7"/>
    <p:sldId id="262" r:id="rId8"/>
    <p:sldId id="266" r:id="rId9"/>
    <p:sldId id="267" r:id="rId10"/>
    <p:sldId id="268" r:id="rId11"/>
    <p:sldId id="270" r:id="rId12"/>
    <p:sldId id="265" r:id="rId13"/>
  </p:sldIdLst>
  <p:sldSz cx="9144000" cy="5143500" type="screen16x9"/>
  <p:notesSz cx="6858000" cy="9144000"/>
  <p:embeddedFontLst>
    <p:embeddedFont>
      <p:font typeface="Josefin Sans" pitchFamily="2" charset="0"/>
      <p:regular r:id="rId15"/>
      <p:bold r:id="rId16"/>
      <p:italic r:id="rId17"/>
      <p:boldItalic r:id="rId18"/>
    </p:embeddedFont>
    <p:embeddedFont>
      <p:font typeface="Open Sans" panose="020B0606030504020204" pitchFamily="34" charset="0"/>
      <p:regular r:id="rId19"/>
      <p:bold r:id="rId20"/>
      <p:italic r:id="rId21"/>
      <p:boldItalic r:id="rId2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A04AA0A-EB7F-0E01-F517-849C991AC914}" name="DELL" initials="D" userId="DELL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D6749A47-2EB9-4399-87B6-219A8ED540BE}">
  <a:tblStyle styleId="{D6749A47-2EB9-4399-87B6-219A8ED540BE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8" autoAdjust="0"/>
    <p:restoredTop sz="94660"/>
  </p:normalViewPr>
  <p:slideViewPr>
    <p:cSldViewPr snapToGrid="0">
      <p:cViewPr varScale="1">
        <p:scale>
          <a:sx n="143" d="100"/>
          <a:sy n="143" d="100"/>
        </p:scale>
        <p:origin x="696" y="12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7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font" Target="fonts/font8.fntdata"/><Relationship Id="rId27" Type="http://schemas.microsoft.com/office/2018/10/relationships/authors" Target="authors.xml"/></Relationships>
</file>

<file path=ppt/comments/modernComment_104_0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C0ED761C-A079-4EE1-8729-18FFF4DB0FEF}" authorId="{6A04AA0A-EB7F-0E01-F517-849C991AC914}" created="2025-10-17T11:42:00.13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0" sldId="260"/>
      <ac:spMk id="5" creationId="{31936BA3-4B50-825C-B174-555C15C65C14}"/>
    </ac:deMkLst>
    <p188:txBody>
      <a:bodyPr/>
      <a:lstStyle/>
      <a:p>
        <a:r>
          <a:rPr lang="en-US"/>
          <a:t>Add reference </a:t>
        </a:r>
      </a:p>
    </p188:txBody>
  </p188:cm>
</p188:cmLst>
</file>

<file path=ppt/comments/modernComment_107_61CA86DB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56FF742F-1F6B-42BA-AB92-BC77302A6F4D}" authorId="{6A04AA0A-EB7F-0E01-F517-849C991AC914}" created="2025-10-17T11:43:18.99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1640662747" sldId="263"/>
      <ac:graphicFrameMk id="3" creationId="{AD4CB4A6-7D09-129E-FCAC-8CDB4366D380}"/>
    </ac:deMkLst>
    <p188:txBody>
      <a:bodyPr/>
      <a:lstStyle/>
      <a:p>
        <a:r>
          <a:rPr lang="en-US"/>
          <a:t>There is no point of making 10 slides for 5 minute presentations. Please summarise side 4-6 in one table only</a:t>
        </a:r>
      </a:p>
    </p188:txBody>
  </p188:cm>
</p188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5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2C6C99-BA4F-4F70-82E7-434B46FB9D7F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06FCD4F-081A-4022-803E-F5D3CC22E36A}">
      <dgm:prSet/>
      <dgm:spPr/>
      <dgm:t>
        <a:bodyPr/>
        <a:lstStyle/>
        <a:p>
          <a:r>
            <a:rPr lang="en-US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Strengths:</a:t>
          </a:r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 Internal qualities that provide advantages (</a:t>
          </a:r>
          <a:r>
            <a:rPr lang="en-US" b="0" i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Dereziuk</a:t>
          </a:r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 et al. 2023).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E158DFC-F402-4F64-AA83-93CEA4404B19}" type="parTrans" cxnId="{D50931E5-6846-4485-8DCB-8730F60D14F8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6AB4A6D-03FB-4ABB-A4A4-CCC27AA71230}" type="sibTrans" cxnId="{D50931E5-6846-4485-8DCB-8730F60D14F8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E1EDF26-158F-4662-9B51-47DAC40E9344}">
      <dgm:prSet/>
      <dgm:spPr/>
      <dgm:t>
        <a:bodyPr/>
        <a:lstStyle/>
        <a:p>
          <a:r>
            <a:rPr lang="en-US" b="1" i="0">
              <a:latin typeface="Times New Roman" panose="02020603050405020304" pitchFamily="18" charset="0"/>
              <a:cs typeface="Times New Roman" panose="02020603050405020304" pitchFamily="18" charset="0"/>
            </a:rPr>
            <a:t>Weaknesses:</a:t>
          </a:r>
          <a:r>
            <a:rPr lang="en-US" b="0" i="0">
              <a:latin typeface="Times New Roman" panose="02020603050405020304" pitchFamily="18" charset="0"/>
              <a:cs typeface="Times New Roman" panose="02020603050405020304" pitchFamily="18" charset="0"/>
            </a:rPr>
            <a:t> Internal areas that require development.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D0CB0DB-2D06-4BCD-B113-ED21004B3625}" type="parTrans" cxnId="{7AC74045-958D-49A2-A0E6-E9E0FA79D1FE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95AB74B-D4D0-43DD-A016-14D3F3DCF8F8}" type="sibTrans" cxnId="{7AC74045-958D-49A2-A0E6-E9E0FA79D1FE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915C09C-D560-489D-AC74-A18F2F4D179A}">
      <dgm:prSet/>
      <dgm:spPr/>
      <dgm:t>
        <a:bodyPr/>
        <a:lstStyle/>
        <a:p>
          <a:r>
            <a:rPr lang="en-US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Opportunities:</a:t>
          </a:r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 External factors that support growth and learning.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FACBFDB-CD59-44EF-B682-C2A1B3D5BD58}" type="parTrans" cxnId="{1BD47C83-1EC4-4E02-BDBE-9E72B701029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38231FC-EE90-4B8C-873C-7D05D5DC6B4F}" type="sibTrans" cxnId="{1BD47C83-1EC4-4E02-BDBE-9E72B701029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D9E69F2-600C-4C5B-AFFB-7A9F403C2B7B}">
      <dgm:prSet/>
      <dgm:spPr/>
      <dgm:t>
        <a:bodyPr/>
        <a:lstStyle/>
        <a:p>
          <a:r>
            <a:rPr lang="en-US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Threats:</a:t>
          </a:r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 External challenges that could hinder progress.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228FC5D-B486-42DA-9AD8-AA46A6FCEC14}" type="parTrans" cxnId="{2D489368-D13B-48CB-AB9A-B5C63A4EDD4C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ADBD647-B03F-4651-AEA8-34ECA60D1F0A}" type="sibTrans" cxnId="{2D489368-D13B-48CB-AB9A-B5C63A4EDD4C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D4B91CB-60B4-47EF-B126-03EE74294C09}" type="pres">
      <dgm:prSet presAssocID="{BC2C6C99-BA4F-4F70-82E7-434B46FB9D7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C9F384A-50BE-40F9-A9AB-0A8D2E803D82}" type="pres">
      <dgm:prSet presAssocID="{C06FCD4F-081A-4022-803E-F5D3CC22E36A}" presName="hierRoot1" presStyleCnt="0">
        <dgm:presLayoutVars>
          <dgm:hierBranch val="init"/>
        </dgm:presLayoutVars>
      </dgm:prSet>
      <dgm:spPr/>
    </dgm:pt>
    <dgm:pt modelId="{41D2F4F4-7AFE-4D7B-ABFC-C4436D63649E}" type="pres">
      <dgm:prSet presAssocID="{C06FCD4F-081A-4022-803E-F5D3CC22E36A}" presName="rootComposite1" presStyleCnt="0"/>
      <dgm:spPr/>
    </dgm:pt>
    <dgm:pt modelId="{6B37EF17-FEFA-4DB4-AACE-E04C09419834}" type="pres">
      <dgm:prSet presAssocID="{C06FCD4F-081A-4022-803E-F5D3CC22E36A}" presName="rootText1" presStyleLbl="node0" presStyleIdx="0" presStyleCnt="4">
        <dgm:presLayoutVars>
          <dgm:chPref val="3"/>
        </dgm:presLayoutVars>
      </dgm:prSet>
      <dgm:spPr/>
    </dgm:pt>
    <dgm:pt modelId="{DC1384DF-CE95-413A-8F88-6733B76669C0}" type="pres">
      <dgm:prSet presAssocID="{C06FCD4F-081A-4022-803E-F5D3CC22E36A}" presName="rootConnector1" presStyleLbl="node1" presStyleIdx="0" presStyleCnt="0"/>
      <dgm:spPr/>
    </dgm:pt>
    <dgm:pt modelId="{E04733F9-EC9D-4221-BB4F-B2317CAE4A3B}" type="pres">
      <dgm:prSet presAssocID="{C06FCD4F-081A-4022-803E-F5D3CC22E36A}" presName="hierChild2" presStyleCnt="0"/>
      <dgm:spPr/>
    </dgm:pt>
    <dgm:pt modelId="{EBB0163C-A480-4243-A625-5D58728610A0}" type="pres">
      <dgm:prSet presAssocID="{C06FCD4F-081A-4022-803E-F5D3CC22E36A}" presName="hierChild3" presStyleCnt="0"/>
      <dgm:spPr/>
    </dgm:pt>
    <dgm:pt modelId="{2B2BF3EE-5CDA-4511-8CC7-0D5324B135F6}" type="pres">
      <dgm:prSet presAssocID="{5E1EDF26-158F-4662-9B51-47DAC40E9344}" presName="hierRoot1" presStyleCnt="0">
        <dgm:presLayoutVars>
          <dgm:hierBranch val="init"/>
        </dgm:presLayoutVars>
      </dgm:prSet>
      <dgm:spPr/>
    </dgm:pt>
    <dgm:pt modelId="{C31F179F-AF11-47DA-87FB-465DE06A19C0}" type="pres">
      <dgm:prSet presAssocID="{5E1EDF26-158F-4662-9B51-47DAC40E9344}" presName="rootComposite1" presStyleCnt="0"/>
      <dgm:spPr/>
    </dgm:pt>
    <dgm:pt modelId="{5594B087-A037-4712-BE6B-6D8B142557C2}" type="pres">
      <dgm:prSet presAssocID="{5E1EDF26-158F-4662-9B51-47DAC40E9344}" presName="rootText1" presStyleLbl="node0" presStyleIdx="1" presStyleCnt="4">
        <dgm:presLayoutVars>
          <dgm:chPref val="3"/>
        </dgm:presLayoutVars>
      </dgm:prSet>
      <dgm:spPr/>
    </dgm:pt>
    <dgm:pt modelId="{1500C394-3BF2-4A95-A8CD-B1C6B0AE9ED4}" type="pres">
      <dgm:prSet presAssocID="{5E1EDF26-158F-4662-9B51-47DAC40E9344}" presName="rootConnector1" presStyleLbl="node1" presStyleIdx="0" presStyleCnt="0"/>
      <dgm:spPr/>
    </dgm:pt>
    <dgm:pt modelId="{840E1184-C6AF-4C4A-A015-4CFF3EC7008C}" type="pres">
      <dgm:prSet presAssocID="{5E1EDF26-158F-4662-9B51-47DAC40E9344}" presName="hierChild2" presStyleCnt="0"/>
      <dgm:spPr/>
    </dgm:pt>
    <dgm:pt modelId="{D66D911F-4563-4F63-A981-10B6A21F546D}" type="pres">
      <dgm:prSet presAssocID="{5E1EDF26-158F-4662-9B51-47DAC40E9344}" presName="hierChild3" presStyleCnt="0"/>
      <dgm:spPr/>
    </dgm:pt>
    <dgm:pt modelId="{6BA6B4AC-F688-4214-BD9C-5B3A36C967B9}" type="pres">
      <dgm:prSet presAssocID="{0915C09C-D560-489D-AC74-A18F2F4D179A}" presName="hierRoot1" presStyleCnt="0">
        <dgm:presLayoutVars>
          <dgm:hierBranch val="init"/>
        </dgm:presLayoutVars>
      </dgm:prSet>
      <dgm:spPr/>
    </dgm:pt>
    <dgm:pt modelId="{A4AF8BAB-B456-478A-AA91-BEB39E2DBC8A}" type="pres">
      <dgm:prSet presAssocID="{0915C09C-D560-489D-AC74-A18F2F4D179A}" presName="rootComposite1" presStyleCnt="0"/>
      <dgm:spPr/>
    </dgm:pt>
    <dgm:pt modelId="{513915C2-885B-4789-A1F4-E829B5E1EA0F}" type="pres">
      <dgm:prSet presAssocID="{0915C09C-D560-489D-AC74-A18F2F4D179A}" presName="rootText1" presStyleLbl="node0" presStyleIdx="2" presStyleCnt="4">
        <dgm:presLayoutVars>
          <dgm:chPref val="3"/>
        </dgm:presLayoutVars>
      </dgm:prSet>
      <dgm:spPr/>
    </dgm:pt>
    <dgm:pt modelId="{F159D168-08BC-4927-A597-4703B3D90302}" type="pres">
      <dgm:prSet presAssocID="{0915C09C-D560-489D-AC74-A18F2F4D179A}" presName="rootConnector1" presStyleLbl="node1" presStyleIdx="0" presStyleCnt="0"/>
      <dgm:spPr/>
    </dgm:pt>
    <dgm:pt modelId="{80E784EF-9D27-42D8-B414-C4A5DFDC7D63}" type="pres">
      <dgm:prSet presAssocID="{0915C09C-D560-489D-AC74-A18F2F4D179A}" presName="hierChild2" presStyleCnt="0"/>
      <dgm:spPr/>
    </dgm:pt>
    <dgm:pt modelId="{9A4622D8-CDFE-42C9-A0FC-77D8DB569CF4}" type="pres">
      <dgm:prSet presAssocID="{0915C09C-D560-489D-AC74-A18F2F4D179A}" presName="hierChild3" presStyleCnt="0"/>
      <dgm:spPr/>
    </dgm:pt>
    <dgm:pt modelId="{CA1B710D-4CD1-4285-A499-DDBC2F80AB40}" type="pres">
      <dgm:prSet presAssocID="{ED9E69F2-600C-4C5B-AFFB-7A9F403C2B7B}" presName="hierRoot1" presStyleCnt="0">
        <dgm:presLayoutVars>
          <dgm:hierBranch val="init"/>
        </dgm:presLayoutVars>
      </dgm:prSet>
      <dgm:spPr/>
    </dgm:pt>
    <dgm:pt modelId="{AD924D90-1216-4702-AECD-CC294CE1F1FA}" type="pres">
      <dgm:prSet presAssocID="{ED9E69F2-600C-4C5B-AFFB-7A9F403C2B7B}" presName="rootComposite1" presStyleCnt="0"/>
      <dgm:spPr/>
    </dgm:pt>
    <dgm:pt modelId="{D60AE861-E0D6-4EFE-AED8-BD9F3C99B7EB}" type="pres">
      <dgm:prSet presAssocID="{ED9E69F2-600C-4C5B-AFFB-7A9F403C2B7B}" presName="rootText1" presStyleLbl="node0" presStyleIdx="3" presStyleCnt="4">
        <dgm:presLayoutVars>
          <dgm:chPref val="3"/>
        </dgm:presLayoutVars>
      </dgm:prSet>
      <dgm:spPr/>
    </dgm:pt>
    <dgm:pt modelId="{37B73D80-281B-42AC-8A78-5D8B69497E98}" type="pres">
      <dgm:prSet presAssocID="{ED9E69F2-600C-4C5B-AFFB-7A9F403C2B7B}" presName="rootConnector1" presStyleLbl="node1" presStyleIdx="0" presStyleCnt="0"/>
      <dgm:spPr/>
    </dgm:pt>
    <dgm:pt modelId="{8A4D81F8-A7DF-44A5-B455-623263EADA5D}" type="pres">
      <dgm:prSet presAssocID="{ED9E69F2-600C-4C5B-AFFB-7A9F403C2B7B}" presName="hierChild2" presStyleCnt="0"/>
      <dgm:spPr/>
    </dgm:pt>
    <dgm:pt modelId="{6D91956E-CC60-4EB7-B161-DB112C46E9B7}" type="pres">
      <dgm:prSet presAssocID="{ED9E69F2-600C-4C5B-AFFB-7A9F403C2B7B}" presName="hierChild3" presStyleCnt="0"/>
      <dgm:spPr/>
    </dgm:pt>
  </dgm:ptLst>
  <dgm:cxnLst>
    <dgm:cxn modelId="{62FA3502-179B-45B6-91C3-2963870A2FAD}" type="presOf" srcId="{0915C09C-D560-489D-AC74-A18F2F4D179A}" destId="{F159D168-08BC-4927-A597-4703B3D90302}" srcOrd="1" destOrd="0" presId="urn:microsoft.com/office/officeart/2005/8/layout/orgChart1"/>
    <dgm:cxn modelId="{99A6B560-DE15-4367-AA90-C44AE0EF9A18}" type="presOf" srcId="{C06FCD4F-081A-4022-803E-F5D3CC22E36A}" destId="{6B37EF17-FEFA-4DB4-AACE-E04C09419834}" srcOrd="0" destOrd="0" presId="urn:microsoft.com/office/officeart/2005/8/layout/orgChart1"/>
    <dgm:cxn modelId="{7AC74045-958D-49A2-A0E6-E9E0FA79D1FE}" srcId="{BC2C6C99-BA4F-4F70-82E7-434B46FB9D7F}" destId="{5E1EDF26-158F-4662-9B51-47DAC40E9344}" srcOrd="1" destOrd="0" parTransId="{6D0CB0DB-2D06-4BCD-B113-ED21004B3625}" sibTransId="{B95AB74B-D4D0-43DD-A016-14D3F3DCF8F8}"/>
    <dgm:cxn modelId="{2D489368-D13B-48CB-AB9A-B5C63A4EDD4C}" srcId="{BC2C6C99-BA4F-4F70-82E7-434B46FB9D7F}" destId="{ED9E69F2-600C-4C5B-AFFB-7A9F403C2B7B}" srcOrd="3" destOrd="0" parTransId="{B228FC5D-B486-42DA-9AD8-AA46A6FCEC14}" sibTransId="{CADBD647-B03F-4651-AEA8-34ECA60D1F0A}"/>
    <dgm:cxn modelId="{1BD47C83-1EC4-4E02-BDBE-9E72B701029A}" srcId="{BC2C6C99-BA4F-4F70-82E7-434B46FB9D7F}" destId="{0915C09C-D560-489D-AC74-A18F2F4D179A}" srcOrd="2" destOrd="0" parTransId="{AFACBFDB-CD59-44EF-B682-C2A1B3D5BD58}" sibTransId="{E38231FC-EE90-4B8C-873C-7D05D5DC6B4F}"/>
    <dgm:cxn modelId="{8061D38C-76F5-4461-AD48-A0A2AB864CB9}" type="presOf" srcId="{ED9E69F2-600C-4C5B-AFFB-7A9F403C2B7B}" destId="{37B73D80-281B-42AC-8A78-5D8B69497E98}" srcOrd="1" destOrd="0" presId="urn:microsoft.com/office/officeart/2005/8/layout/orgChart1"/>
    <dgm:cxn modelId="{912BC38E-59ED-43E3-BE84-2D985167EA7B}" type="presOf" srcId="{BC2C6C99-BA4F-4F70-82E7-434B46FB9D7F}" destId="{ED4B91CB-60B4-47EF-B126-03EE74294C09}" srcOrd="0" destOrd="0" presId="urn:microsoft.com/office/officeart/2005/8/layout/orgChart1"/>
    <dgm:cxn modelId="{58EEBA93-1F60-44BE-9A32-472F8DF8C9B8}" type="presOf" srcId="{5E1EDF26-158F-4662-9B51-47DAC40E9344}" destId="{5594B087-A037-4712-BE6B-6D8B142557C2}" srcOrd="0" destOrd="0" presId="urn:microsoft.com/office/officeart/2005/8/layout/orgChart1"/>
    <dgm:cxn modelId="{AD968498-2F2B-4811-8B30-AB53BA1D5C3E}" type="presOf" srcId="{5E1EDF26-158F-4662-9B51-47DAC40E9344}" destId="{1500C394-3BF2-4A95-A8CD-B1C6B0AE9ED4}" srcOrd="1" destOrd="0" presId="urn:microsoft.com/office/officeart/2005/8/layout/orgChart1"/>
    <dgm:cxn modelId="{274456C1-37FB-40A0-B2B5-E8594FB7A610}" type="presOf" srcId="{0915C09C-D560-489D-AC74-A18F2F4D179A}" destId="{513915C2-885B-4789-A1F4-E829B5E1EA0F}" srcOrd="0" destOrd="0" presId="urn:microsoft.com/office/officeart/2005/8/layout/orgChart1"/>
    <dgm:cxn modelId="{17E9B6C2-AEE7-435A-BA81-96F4269AC01C}" type="presOf" srcId="{C06FCD4F-081A-4022-803E-F5D3CC22E36A}" destId="{DC1384DF-CE95-413A-8F88-6733B76669C0}" srcOrd="1" destOrd="0" presId="urn:microsoft.com/office/officeart/2005/8/layout/orgChart1"/>
    <dgm:cxn modelId="{8C6AE1C9-BB06-43DD-8D53-56A8F103AF45}" type="presOf" srcId="{ED9E69F2-600C-4C5B-AFFB-7A9F403C2B7B}" destId="{D60AE861-E0D6-4EFE-AED8-BD9F3C99B7EB}" srcOrd="0" destOrd="0" presId="urn:microsoft.com/office/officeart/2005/8/layout/orgChart1"/>
    <dgm:cxn modelId="{D50931E5-6846-4485-8DCB-8730F60D14F8}" srcId="{BC2C6C99-BA4F-4F70-82E7-434B46FB9D7F}" destId="{C06FCD4F-081A-4022-803E-F5D3CC22E36A}" srcOrd="0" destOrd="0" parTransId="{7E158DFC-F402-4F64-AA83-93CEA4404B19}" sibTransId="{16AB4A6D-03FB-4ABB-A4A4-CCC27AA71230}"/>
    <dgm:cxn modelId="{15A407F5-E1AD-409A-AAF7-81B47D64FCC6}" type="presParOf" srcId="{ED4B91CB-60B4-47EF-B126-03EE74294C09}" destId="{2C9F384A-50BE-40F9-A9AB-0A8D2E803D82}" srcOrd="0" destOrd="0" presId="urn:microsoft.com/office/officeart/2005/8/layout/orgChart1"/>
    <dgm:cxn modelId="{4D6F2939-E190-4C10-BC9D-C58CA3593388}" type="presParOf" srcId="{2C9F384A-50BE-40F9-A9AB-0A8D2E803D82}" destId="{41D2F4F4-7AFE-4D7B-ABFC-C4436D63649E}" srcOrd="0" destOrd="0" presId="urn:microsoft.com/office/officeart/2005/8/layout/orgChart1"/>
    <dgm:cxn modelId="{FBA2F2E2-7223-4CF4-9317-C55CFA6C5884}" type="presParOf" srcId="{41D2F4F4-7AFE-4D7B-ABFC-C4436D63649E}" destId="{6B37EF17-FEFA-4DB4-AACE-E04C09419834}" srcOrd="0" destOrd="0" presId="urn:microsoft.com/office/officeart/2005/8/layout/orgChart1"/>
    <dgm:cxn modelId="{4E2EBD43-D66D-4957-B227-F4F68A74445B}" type="presParOf" srcId="{41D2F4F4-7AFE-4D7B-ABFC-C4436D63649E}" destId="{DC1384DF-CE95-413A-8F88-6733B76669C0}" srcOrd="1" destOrd="0" presId="urn:microsoft.com/office/officeart/2005/8/layout/orgChart1"/>
    <dgm:cxn modelId="{C99356D4-E735-48F9-84F1-8ED43C78EAFE}" type="presParOf" srcId="{2C9F384A-50BE-40F9-A9AB-0A8D2E803D82}" destId="{E04733F9-EC9D-4221-BB4F-B2317CAE4A3B}" srcOrd="1" destOrd="0" presId="urn:microsoft.com/office/officeart/2005/8/layout/orgChart1"/>
    <dgm:cxn modelId="{B87C285A-4FE5-44B2-AB68-1B0F709C4C5C}" type="presParOf" srcId="{2C9F384A-50BE-40F9-A9AB-0A8D2E803D82}" destId="{EBB0163C-A480-4243-A625-5D58728610A0}" srcOrd="2" destOrd="0" presId="urn:microsoft.com/office/officeart/2005/8/layout/orgChart1"/>
    <dgm:cxn modelId="{3EB66053-3C09-4EFA-BB80-95AF14344368}" type="presParOf" srcId="{ED4B91CB-60B4-47EF-B126-03EE74294C09}" destId="{2B2BF3EE-5CDA-4511-8CC7-0D5324B135F6}" srcOrd="1" destOrd="0" presId="urn:microsoft.com/office/officeart/2005/8/layout/orgChart1"/>
    <dgm:cxn modelId="{593B7607-7F89-4176-9E50-4818D50D0D9F}" type="presParOf" srcId="{2B2BF3EE-5CDA-4511-8CC7-0D5324B135F6}" destId="{C31F179F-AF11-47DA-87FB-465DE06A19C0}" srcOrd="0" destOrd="0" presId="urn:microsoft.com/office/officeart/2005/8/layout/orgChart1"/>
    <dgm:cxn modelId="{0A9ADE05-B3EA-4D9F-87FA-7ADADF662724}" type="presParOf" srcId="{C31F179F-AF11-47DA-87FB-465DE06A19C0}" destId="{5594B087-A037-4712-BE6B-6D8B142557C2}" srcOrd="0" destOrd="0" presId="urn:microsoft.com/office/officeart/2005/8/layout/orgChart1"/>
    <dgm:cxn modelId="{5BC37E9A-44B2-44B0-8FA1-489033164BE6}" type="presParOf" srcId="{C31F179F-AF11-47DA-87FB-465DE06A19C0}" destId="{1500C394-3BF2-4A95-A8CD-B1C6B0AE9ED4}" srcOrd="1" destOrd="0" presId="urn:microsoft.com/office/officeart/2005/8/layout/orgChart1"/>
    <dgm:cxn modelId="{DC39F13C-D2BD-4F79-9B48-33C7A2A8C034}" type="presParOf" srcId="{2B2BF3EE-5CDA-4511-8CC7-0D5324B135F6}" destId="{840E1184-C6AF-4C4A-A015-4CFF3EC7008C}" srcOrd="1" destOrd="0" presId="urn:microsoft.com/office/officeart/2005/8/layout/orgChart1"/>
    <dgm:cxn modelId="{227B23E2-16E3-42D5-940D-9515B08756F7}" type="presParOf" srcId="{2B2BF3EE-5CDA-4511-8CC7-0D5324B135F6}" destId="{D66D911F-4563-4F63-A981-10B6A21F546D}" srcOrd="2" destOrd="0" presId="urn:microsoft.com/office/officeart/2005/8/layout/orgChart1"/>
    <dgm:cxn modelId="{9259FC7E-F828-479B-B42D-E4BA9E8D0EA0}" type="presParOf" srcId="{ED4B91CB-60B4-47EF-B126-03EE74294C09}" destId="{6BA6B4AC-F688-4214-BD9C-5B3A36C967B9}" srcOrd="2" destOrd="0" presId="urn:microsoft.com/office/officeart/2005/8/layout/orgChart1"/>
    <dgm:cxn modelId="{BAE364CA-AEC7-4FC8-BFC6-43CCE0D859FB}" type="presParOf" srcId="{6BA6B4AC-F688-4214-BD9C-5B3A36C967B9}" destId="{A4AF8BAB-B456-478A-AA91-BEB39E2DBC8A}" srcOrd="0" destOrd="0" presId="urn:microsoft.com/office/officeart/2005/8/layout/orgChart1"/>
    <dgm:cxn modelId="{0283A03A-8EBB-4DDE-B56E-34458F363E5B}" type="presParOf" srcId="{A4AF8BAB-B456-478A-AA91-BEB39E2DBC8A}" destId="{513915C2-885B-4789-A1F4-E829B5E1EA0F}" srcOrd="0" destOrd="0" presId="urn:microsoft.com/office/officeart/2005/8/layout/orgChart1"/>
    <dgm:cxn modelId="{A6A24DF0-18CF-40F0-AAA2-6DACEEBB5F19}" type="presParOf" srcId="{A4AF8BAB-B456-478A-AA91-BEB39E2DBC8A}" destId="{F159D168-08BC-4927-A597-4703B3D90302}" srcOrd="1" destOrd="0" presId="urn:microsoft.com/office/officeart/2005/8/layout/orgChart1"/>
    <dgm:cxn modelId="{FE9B0E20-0D16-4D20-840B-98226400B6E3}" type="presParOf" srcId="{6BA6B4AC-F688-4214-BD9C-5B3A36C967B9}" destId="{80E784EF-9D27-42D8-B414-C4A5DFDC7D63}" srcOrd="1" destOrd="0" presId="urn:microsoft.com/office/officeart/2005/8/layout/orgChart1"/>
    <dgm:cxn modelId="{73C65768-A38A-42E9-A480-DC69E189C3AF}" type="presParOf" srcId="{6BA6B4AC-F688-4214-BD9C-5B3A36C967B9}" destId="{9A4622D8-CDFE-42C9-A0FC-77D8DB569CF4}" srcOrd="2" destOrd="0" presId="urn:microsoft.com/office/officeart/2005/8/layout/orgChart1"/>
    <dgm:cxn modelId="{76C9DB4A-70DF-4C2D-9AEA-47CDF8520C9B}" type="presParOf" srcId="{ED4B91CB-60B4-47EF-B126-03EE74294C09}" destId="{CA1B710D-4CD1-4285-A499-DDBC2F80AB40}" srcOrd="3" destOrd="0" presId="urn:microsoft.com/office/officeart/2005/8/layout/orgChart1"/>
    <dgm:cxn modelId="{20B03863-0F6D-42B0-980B-89D4AC7235F4}" type="presParOf" srcId="{CA1B710D-4CD1-4285-A499-DDBC2F80AB40}" destId="{AD924D90-1216-4702-AECD-CC294CE1F1FA}" srcOrd="0" destOrd="0" presId="urn:microsoft.com/office/officeart/2005/8/layout/orgChart1"/>
    <dgm:cxn modelId="{B73C08A3-25D4-49FD-97E7-D03C951196D5}" type="presParOf" srcId="{AD924D90-1216-4702-AECD-CC294CE1F1FA}" destId="{D60AE861-E0D6-4EFE-AED8-BD9F3C99B7EB}" srcOrd="0" destOrd="0" presId="urn:microsoft.com/office/officeart/2005/8/layout/orgChart1"/>
    <dgm:cxn modelId="{7CB4B29B-E200-4790-8517-4F4721EC773F}" type="presParOf" srcId="{AD924D90-1216-4702-AECD-CC294CE1F1FA}" destId="{37B73D80-281B-42AC-8A78-5D8B69497E98}" srcOrd="1" destOrd="0" presId="urn:microsoft.com/office/officeart/2005/8/layout/orgChart1"/>
    <dgm:cxn modelId="{C9BDBA6F-6FBB-4265-96E3-53D103E1EFDF}" type="presParOf" srcId="{CA1B710D-4CD1-4285-A499-DDBC2F80AB40}" destId="{8A4D81F8-A7DF-44A5-B455-623263EADA5D}" srcOrd="1" destOrd="0" presId="urn:microsoft.com/office/officeart/2005/8/layout/orgChart1"/>
    <dgm:cxn modelId="{F9DB20BD-C07A-45B1-B613-B25AAE1B4E17}" type="presParOf" srcId="{CA1B710D-4CD1-4285-A499-DDBC2F80AB40}" destId="{6D91956E-CC60-4EB7-B161-DB112C46E9B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9CE8E5-0A61-47FA-9DC8-7B9624915BAA}" type="doc">
      <dgm:prSet loTypeId="urn:microsoft.com/office/officeart/2005/8/layout/matrix3" loCatId="matrix" qsTypeId="urn:microsoft.com/office/officeart/2005/8/quickstyle/simple2" qsCatId="simple" csTypeId="urn:microsoft.com/office/officeart/2005/8/colors/accent1_5" csCatId="accent1" phldr="1"/>
      <dgm:spPr/>
      <dgm:t>
        <a:bodyPr/>
        <a:lstStyle/>
        <a:p>
          <a:endParaRPr lang="en-US"/>
        </a:p>
      </dgm:t>
    </dgm:pt>
    <dgm:pt modelId="{46D64BB6-FCE8-429C-ADC7-7F284DB84BB6}">
      <dgm:prSet/>
      <dgm:spPr/>
      <dgm:t>
        <a:bodyPr/>
        <a:lstStyle/>
        <a:p>
          <a:r>
            <a:rPr lang="en-US" b="1" i="0" dirty="0"/>
            <a:t>Empathy and Compassion:</a:t>
          </a:r>
          <a:r>
            <a:rPr lang="en-US" b="0" i="0" dirty="0"/>
            <a:t> I connect easily with people from diverse backgrounds, which strengthens patient relationships </a:t>
          </a:r>
          <a:r>
            <a:rPr lang="en-US" dirty="0">
              <a:effectLst/>
              <a:latin typeface="Times New Roman" panose="02020603050405020304" pitchFamily="18" charset="0"/>
            </a:rPr>
            <a:t>(Brown &amp; Breland 2023)</a:t>
          </a:r>
          <a:r>
            <a:rPr lang="en-US" b="0" i="0" dirty="0"/>
            <a:t>.</a:t>
          </a:r>
          <a:endParaRPr lang="en-US" dirty="0"/>
        </a:p>
      </dgm:t>
    </dgm:pt>
    <dgm:pt modelId="{467A49B0-6557-4047-8358-782D2D2C6C2E}" type="parTrans" cxnId="{B404980C-DEAB-4CF8-93D4-6678D555BB5F}">
      <dgm:prSet/>
      <dgm:spPr/>
      <dgm:t>
        <a:bodyPr/>
        <a:lstStyle/>
        <a:p>
          <a:endParaRPr lang="en-US"/>
        </a:p>
      </dgm:t>
    </dgm:pt>
    <dgm:pt modelId="{774BF71A-CF71-4AE7-B406-2769A0F284EB}" type="sibTrans" cxnId="{B404980C-DEAB-4CF8-93D4-6678D555BB5F}">
      <dgm:prSet/>
      <dgm:spPr/>
      <dgm:t>
        <a:bodyPr/>
        <a:lstStyle/>
        <a:p>
          <a:endParaRPr lang="en-US"/>
        </a:p>
      </dgm:t>
    </dgm:pt>
    <dgm:pt modelId="{B677CBD9-5E88-47B3-A3AA-85216AC17968}">
      <dgm:prSet/>
      <dgm:spPr/>
      <dgm:t>
        <a:bodyPr/>
        <a:lstStyle/>
        <a:p>
          <a:r>
            <a:rPr lang="en-US" b="1" i="0"/>
            <a:t>Self-Motivation:</a:t>
          </a:r>
          <a:r>
            <a:rPr lang="en-US" b="0" i="0"/>
            <a:t> I remain consistent and goal-oriented, even in demanding or uncertain situations.</a:t>
          </a:r>
          <a:endParaRPr lang="en-US"/>
        </a:p>
      </dgm:t>
    </dgm:pt>
    <dgm:pt modelId="{1BD6ECA0-A18A-4486-8AC1-03D3A9F8E54B}" type="parTrans" cxnId="{AB1FCD72-805C-420A-B0F0-8782064D1752}">
      <dgm:prSet/>
      <dgm:spPr/>
      <dgm:t>
        <a:bodyPr/>
        <a:lstStyle/>
        <a:p>
          <a:endParaRPr lang="en-US"/>
        </a:p>
      </dgm:t>
    </dgm:pt>
    <dgm:pt modelId="{9A2C1AC6-6C23-42CC-B8CD-8B95B5E68A53}" type="sibTrans" cxnId="{AB1FCD72-805C-420A-B0F0-8782064D1752}">
      <dgm:prSet/>
      <dgm:spPr/>
      <dgm:t>
        <a:bodyPr/>
        <a:lstStyle/>
        <a:p>
          <a:endParaRPr lang="en-US"/>
        </a:p>
      </dgm:t>
    </dgm:pt>
    <dgm:pt modelId="{B2500D83-B7E4-449F-B499-B492F597663B}">
      <dgm:prSet/>
      <dgm:spPr/>
      <dgm:t>
        <a:bodyPr/>
        <a:lstStyle/>
        <a:p>
          <a:r>
            <a:rPr lang="en-US" b="1" i="0"/>
            <a:t>Cultural Awareness:</a:t>
          </a:r>
          <a:r>
            <a:rPr lang="en-US" b="0" i="0"/>
            <a:t> I value diversity and respect different beliefs, which helps create inclusive care environments.</a:t>
          </a:r>
          <a:endParaRPr lang="en-US"/>
        </a:p>
      </dgm:t>
    </dgm:pt>
    <dgm:pt modelId="{802A67A7-783B-4FB0-BC80-8231C70D0230}" type="parTrans" cxnId="{22FD505F-2715-4388-9102-FF9962E6C715}">
      <dgm:prSet/>
      <dgm:spPr/>
      <dgm:t>
        <a:bodyPr/>
        <a:lstStyle/>
        <a:p>
          <a:endParaRPr lang="en-US"/>
        </a:p>
      </dgm:t>
    </dgm:pt>
    <dgm:pt modelId="{FB110B6C-6AAE-4A1D-B470-A94EFD563B9B}" type="sibTrans" cxnId="{22FD505F-2715-4388-9102-FF9962E6C715}">
      <dgm:prSet/>
      <dgm:spPr/>
      <dgm:t>
        <a:bodyPr/>
        <a:lstStyle/>
        <a:p>
          <a:endParaRPr lang="en-US"/>
        </a:p>
      </dgm:t>
    </dgm:pt>
    <dgm:pt modelId="{F562A255-9309-4012-96F4-C9C99AACCFD1}">
      <dgm:prSet/>
      <dgm:spPr/>
      <dgm:t>
        <a:bodyPr/>
        <a:lstStyle/>
        <a:p>
          <a:r>
            <a:rPr lang="en-US" b="1" i="0"/>
            <a:t>Accountability:</a:t>
          </a:r>
          <a:r>
            <a:rPr lang="en-US" b="0" i="0"/>
            <a:t> I take ownership of my actions and maintain professional standards at all times.</a:t>
          </a:r>
          <a:endParaRPr lang="en-US"/>
        </a:p>
      </dgm:t>
    </dgm:pt>
    <dgm:pt modelId="{FBC2CD19-3484-468D-9B53-60E7D6866982}" type="parTrans" cxnId="{BBDFB220-19DE-4D12-ABB7-EAAC08B94B4B}">
      <dgm:prSet/>
      <dgm:spPr/>
      <dgm:t>
        <a:bodyPr/>
        <a:lstStyle/>
        <a:p>
          <a:endParaRPr lang="en-US"/>
        </a:p>
      </dgm:t>
    </dgm:pt>
    <dgm:pt modelId="{EEA0DE32-B515-429F-A927-62CB3E2A3A74}" type="sibTrans" cxnId="{BBDFB220-19DE-4D12-ABB7-EAAC08B94B4B}">
      <dgm:prSet/>
      <dgm:spPr/>
      <dgm:t>
        <a:bodyPr/>
        <a:lstStyle/>
        <a:p>
          <a:endParaRPr lang="en-US"/>
        </a:p>
      </dgm:t>
    </dgm:pt>
    <dgm:pt modelId="{21086593-48D4-4E94-9EF1-770E10730F83}" type="pres">
      <dgm:prSet presAssocID="{F69CE8E5-0A61-47FA-9DC8-7B9624915BAA}" presName="matrix" presStyleCnt="0">
        <dgm:presLayoutVars>
          <dgm:chMax val="1"/>
          <dgm:dir/>
          <dgm:resizeHandles val="exact"/>
        </dgm:presLayoutVars>
      </dgm:prSet>
      <dgm:spPr/>
    </dgm:pt>
    <dgm:pt modelId="{1DC4CB97-F31D-4757-9A9E-04B1BCDCA985}" type="pres">
      <dgm:prSet presAssocID="{F69CE8E5-0A61-47FA-9DC8-7B9624915BAA}" presName="diamond" presStyleLbl="bgShp" presStyleIdx="0" presStyleCnt="1"/>
      <dgm:spPr/>
    </dgm:pt>
    <dgm:pt modelId="{00DD7A47-D553-4857-9870-912CAD1F0735}" type="pres">
      <dgm:prSet presAssocID="{F69CE8E5-0A61-47FA-9DC8-7B9624915BA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FCE88C6D-2A25-46A6-9FAF-73954DE7FD39}" type="pres">
      <dgm:prSet presAssocID="{F69CE8E5-0A61-47FA-9DC8-7B9624915BA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3EAF452A-AA55-4C31-B937-A05566BC6183}" type="pres">
      <dgm:prSet presAssocID="{F69CE8E5-0A61-47FA-9DC8-7B9624915BA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123F0FC-2A82-42E9-90EE-A2798AC5C910}" type="pres">
      <dgm:prSet presAssocID="{F69CE8E5-0A61-47FA-9DC8-7B9624915BA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B404980C-DEAB-4CF8-93D4-6678D555BB5F}" srcId="{F69CE8E5-0A61-47FA-9DC8-7B9624915BAA}" destId="{46D64BB6-FCE8-429C-ADC7-7F284DB84BB6}" srcOrd="0" destOrd="0" parTransId="{467A49B0-6557-4047-8358-782D2D2C6C2E}" sibTransId="{774BF71A-CF71-4AE7-B406-2769A0F284EB}"/>
    <dgm:cxn modelId="{BBDFB220-19DE-4D12-ABB7-EAAC08B94B4B}" srcId="{F69CE8E5-0A61-47FA-9DC8-7B9624915BAA}" destId="{F562A255-9309-4012-96F4-C9C99AACCFD1}" srcOrd="3" destOrd="0" parTransId="{FBC2CD19-3484-468D-9B53-60E7D6866982}" sibTransId="{EEA0DE32-B515-429F-A927-62CB3E2A3A74}"/>
    <dgm:cxn modelId="{FE05482A-15B6-41A1-B721-FC9F7E6ADFAB}" type="presOf" srcId="{B2500D83-B7E4-449F-B499-B492F597663B}" destId="{3EAF452A-AA55-4C31-B937-A05566BC6183}" srcOrd="0" destOrd="0" presId="urn:microsoft.com/office/officeart/2005/8/layout/matrix3"/>
    <dgm:cxn modelId="{22FD505F-2715-4388-9102-FF9962E6C715}" srcId="{F69CE8E5-0A61-47FA-9DC8-7B9624915BAA}" destId="{B2500D83-B7E4-449F-B499-B492F597663B}" srcOrd="2" destOrd="0" parTransId="{802A67A7-783B-4FB0-BC80-8231C70D0230}" sibTransId="{FB110B6C-6AAE-4A1D-B470-A94EFD563B9B}"/>
    <dgm:cxn modelId="{AB1FCD72-805C-420A-B0F0-8782064D1752}" srcId="{F69CE8E5-0A61-47FA-9DC8-7B9624915BAA}" destId="{B677CBD9-5E88-47B3-A3AA-85216AC17968}" srcOrd="1" destOrd="0" parTransId="{1BD6ECA0-A18A-4486-8AC1-03D3A9F8E54B}" sibTransId="{9A2C1AC6-6C23-42CC-B8CD-8B95B5E68A53}"/>
    <dgm:cxn modelId="{71971489-FE22-46F5-851F-12CE4658289E}" type="presOf" srcId="{F562A255-9309-4012-96F4-C9C99AACCFD1}" destId="{1123F0FC-2A82-42E9-90EE-A2798AC5C910}" srcOrd="0" destOrd="0" presId="urn:microsoft.com/office/officeart/2005/8/layout/matrix3"/>
    <dgm:cxn modelId="{0D7375BB-2944-4FC5-94AB-E3D6F96854E8}" type="presOf" srcId="{46D64BB6-FCE8-429C-ADC7-7F284DB84BB6}" destId="{00DD7A47-D553-4857-9870-912CAD1F0735}" srcOrd="0" destOrd="0" presId="urn:microsoft.com/office/officeart/2005/8/layout/matrix3"/>
    <dgm:cxn modelId="{5394CED5-0F2B-49D4-9C4B-37D77E01645F}" type="presOf" srcId="{B677CBD9-5E88-47B3-A3AA-85216AC17968}" destId="{FCE88C6D-2A25-46A6-9FAF-73954DE7FD39}" srcOrd="0" destOrd="0" presId="urn:microsoft.com/office/officeart/2005/8/layout/matrix3"/>
    <dgm:cxn modelId="{73CD94D6-A12F-4FAE-89E8-6989DB20C127}" type="presOf" srcId="{F69CE8E5-0A61-47FA-9DC8-7B9624915BAA}" destId="{21086593-48D4-4E94-9EF1-770E10730F83}" srcOrd="0" destOrd="0" presId="urn:microsoft.com/office/officeart/2005/8/layout/matrix3"/>
    <dgm:cxn modelId="{EA45F89A-636F-4EF6-8BF8-4871D35C5293}" type="presParOf" srcId="{21086593-48D4-4E94-9EF1-770E10730F83}" destId="{1DC4CB97-F31D-4757-9A9E-04B1BCDCA985}" srcOrd="0" destOrd="0" presId="urn:microsoft.com/office/officeart/2005/8/layout/matrix3"/>
    <dgm:cxn modelId="{8A2377E4-9ED0-4BDF-906D-B29CD24D4C16}" type="presParOf" srcId="{21086593-48D4-4E94-9EF1-770E10730F83}" destId="{00DD7A47-D553-4857-9870-912CAD1F0735}" srcOrd="1" destOrd="0" presId="urn:microsoft.com/office/officeart/2005/8/layout/matrix3"/>
    <dgm:cxn modelId="{481E7BDB-4220-42E6-A0B4-E54F23F222F0}" type="presParOf" srcId="{21086593-48D4-4E94-9EF1-770E10730F83}" destId="{FCE88C6D-2A25-46A6-9FAF-73954DE7FD39}" srcOrd="2" destOrd="0" presId="urn:microsoft.com/office/officeart/2005/8/layout/matrix3"/>
    <dgm:cxn modelId="{E9D7F03F-804F-4D86-9A19-523577021D83}" type="presParOf" srcId="{21086593-48D4-4E94-9EF1-770E10730F83}" destId="{3EAF452A-AA55-4C31-B937-A05566BC6183}" srcOrd="3" destOrd="0" presId="urn:microsoft.com/office/officeart/2005/8/layout/matrix3"/>
    <dgm:cxn modelId="{F1CBC1A8-62C3-49F5-B0E2-95D3DAD28BDD}" type="presParOf" srcId="{21086593-48D4-4E94-9EF1-770E10730F83}" destId="{1123F0FC-2A82-42E9-90EE-A2798AC5C910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75388C-1522-4218-8FF6-47DB1E49C8C6}" type="doc">
      <dgm:prSet loTypeId="urn:microsoft.com/office/officeart/2005/8/layout/cycle4" loCatId="matrix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31400D7-E98C-42F2-AF48-3A289BADBDEE}">
      <dgm:prSet custT="1"/>
      <dgm:spPr/>
      <dgm:t>
        <a:bodyPr/>
        <a:lstStyle/>
        <a:p>
          <a:r>
            <a:rPr lang="en-US" sz="12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Impatience Under Pressure:</a:t>
          </a:r>
          <a:r>
            <a:rPr lang="en-US" sz="12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 When facing tight deadlines, I sometimes rush tasks rather than delegate.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7B7E9E8-02A5-4323-AC0B-F9F4469AEC62}" type="parTrans" cxnId="{B90F1294-FFAC-4A5F-B48F-15946A864553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10AC7A7-5C36-44D5-B718-81A92B8D486F}" type="sibTrans" cxnId="{B90F1294-FFAC-4A5F-B48F-15946A864553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817D353-54C5-45EB-8644-AF5476510C37}">
      <dgm:prSet custT="1"/>
      <dgm:spPr/>
      <dgm:t>
        <a:bodyPr/>
        <a:lstStyle/>
        <a:p>
          <a:r>
            <a:rPr lang="en-US" sz="12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Limited Networking Confidence:</a:t>
          </a:r>
          <a:r>
            <a:rPr lang="en-US" sz="12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 I hesitate to initiate professional conversations or self-promote.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DC4A38B-95BC-4201-9FD5-9F8D092A6340}" type="parTrans" cxnId="{C9E5CC70-B9A5-45F1-B172-5E5C5980B628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92ACB6F-1FF3-48E5-8B73-018350B4777C}" type="sibTrans" cxnId="{C9E5CC70-B9A5-45F1-B172-5E5C5980B628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70AE4E1-AEF3-4756-94E4-2509E894FBC2}">
      <dgm:prSet custT="1"/>
      <dgm:spPr/>
      <dgm:t>
        <a:bodyPr/>
        <a:lstStyle/>
        <a:p>
          <a:r>
            <a:rPr lang="en-US" sz="1200" b="1" i="0" dirty="0">
              <a:latin typeface="Times New Roman" panose="02020603050405020304" pitchFamily="18" charset="0"/>
              <a:cs typeface="Times New Roman" panose="02020603050405020304" pitchFamily="18" charset="0"/>
            </a:rPr>
            <a:t>Dependence on Routine:</a:t>
          </a:r>
          <a:r>
            <a:rPr lang="en-US" sz="12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 I prefer structured work and can feel uneasy with sudden change (Rasha &amp; </a:t>
          </a:r>
          <a:r>
            <a:rPr lang="en-US" sz="1200" b="0" i="0" dirty="0" err="1">
              <a:latin typeface="Times New Roman" panose="02020603050405020304" pitchFamily="18" charset="0"/>
              <a:cs typeface="Times New Roman" panose="02020603050405020304" pitchFamily="18" charset="0"/>
            </a:rPr>
            <a:t>Aslanpour</a:t>
          </a:r>
          <a:r>
            <a:rPr lang="en-US" sz="12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 2024).</a:t>
          </a:r>
          <a:endParaRPr lang="en-US" sz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6FBBDCA-6E56-4742-833C-C51589CBDBDF}" type="parTrans" cxnId="{C83AB6ED-B4E8-422C-ADC4-B3DBE2BFFDF8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1EF037E-D427-40EF-B159-5419828FB09A}" type="sibTrans" cxnId="{C83AB6ED-B4E8-422C-ADC4-B3DBE2BFFDF8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0C4F902-2829-49E7-8D05-9F63D0B92C9C}">
      <dgm:prSet custT="1"/>
      <dgm:spPr/>
      <dgm:t>
        <a:bodyPr/>
        <a:lstStyle/>
        <a:p>
          <a:r>
            <a:rPr lang="en-US" sz="1200" b="1" i="0">
              <a:latin typeface="Times New Roman" panose="02020603050405020304" pitchFamily="18" charset="0"/>
              <a:cs typeface="Times New Roman" panose="02020603050405020304" pitchFamily="18" charset="0"/>
            </a:rPr>
            <a:t>Reluctance to Seek Help:</a:t>
          </a:r>
          <a:r>
            <a:rPr lang="en-US" sz="1200" b="0" i="0">
              <a:latin typeface="Times New Roman" panose="02020603050405020304" pitchFamily="18" charset="0"/>
              <a:cs typeface="Times New Roman" panose="02020603050405020304" pitchFamily="18" charset="0"/>
            </a:rPr>
            <a:t> I occasionally try to manage everything alone rather than collaborating early.</a:t>
          </a:r>
          <a:endParaRPr lang="en-US" sz="1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AC2C9B-FB01-45AC-8A4C-70B268E65C93}" type="parTrans" cxnId="{B6A9AED0-FF5F-4148-9862-B7017109280E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4186142-BAC4-46EE-B6D7-E94C65B21B15}" type="sibTrans" cxnId="{B6A9AED0-FF5F-4148-9862-B7017109280E}">
      <dgm:prSet/>
      <dgm:spPr/>
      <dgm:t>
        <a:bodyPr/>
        <a:lstStyle/>
        <a:p>
          <a:endParaRPr lang="en-US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5BCCC9D-0801-46D5-8DB2-652886DD5332}" type="pres">
      <dgm:prSet presAssocID="{E375388C-1522-4218-8FF6-47DB1E49C8C6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799CA8F9-7F62-4700-8A53-0538AB568486}" type="pres">
      <dgm:prSet presAssocID="{E375388C-1522-4218-8FF6-47DB1E49C8C6}" presName="children" presStyleCnt="0"/>
      <dgm:spPr/>
    </dgm:pt>
    <dgm:pt modelId="{9A79A9AD-0442-4EB4-8EF1-7901C19E56BE}" type="pres">
      <dgm:prSet presAssocID="{E375388C-1522-4218-8FF6-47DB1E49C8C6}" presName="childPlaceholder" presStyleCnt="0"/>
      <dgm:spPr/>
    </dgm:pt>
    <dgm:pt modelId="{6F4D662A-BC96-4869-8E9B-D147DF2D9105}" type="pres">
      <dgm:prSet presAssocID="{E375388C-1522-4218-8FF6-47DB1E49C8C6}" presName="circle" presStyleCnt="0"/>
      <dgm:spPr/>
    </dgm:pt>
    <dgm:pt modelId="{A141B893-96EF-42D0-91E9-008A6EEAF511}" type="pres">
      <dgm:prSet presAssocID="{E375388C-1522-4218-8FF6-47DB1E49C8C6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568AE09F-DBE2-4ECE-8DE7-B70EA31C69CC}" type="pres">
      <dgm:prSet presAssocID="{E375388C-1522-4218-8FF6-47DB1E49C8C6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84AEED9E-AAC4-4875-BEEC-4015C6C904EB}" type="pres">
      <dgm:prSet presAssocID="{E375388C-1522-4218-8FF6-47DB1E49C8C6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18C73A35-E7B2-4AE1-A324-49036F2441BF}" type="pres">
      <dgm:prSet presAssocID="{E375388C-1522-4218-8FF6-47DB1E49C8C6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60701D17-979C-4C80-9444-4A290E8F620E}" type="pres">
      <dgm:prSet presAssocID="{E375388C-1522-4218-8FF6-47DB1E49C8C6}" presName="quadrantPlaceholder" presStyleCnt="0"/>
      <dgm:spPr/>
    </dgm:pt>
    <dgm:pt modelId="{E840DBD3-5681-4EC2-AFB3-8D2061CA9DBE}" type="pres">
      <dgm:prSet presAssocID="{E375388C-1522-4218-8FF6-47DB1E49C8C6}" presName="center1" presStyleLbl="fgShp" presStyleIdx="0" presStyleCnt="2"/>
      <dgm:spPr/>
    </dgm:pt>
    <dgm:pt modelId="{9B0D0320-AF49-421C-86C0-4C856F6CC9A4}" type="pres">
      <dgm:prSet presAssocID="{E375388C-1522-4218-8FF6-47DB1E49C8C6}" presName="center2" presStyleLbl="fgShp" presStyleIdx="1" presStyleCnt="2"/>
      <dgm:spPr/>
    </dgm:pt>
  </dgm:ptLst>
  <dgm:cxnLst>
    <dgm:cxn modelId="{8DCC6616-5670-4819-AB09-D14CD876D2B6}" type="presOf" srcId="{E375388C-1522-4218-8FF6-47DB1E49C8C6}" destId="{85BCCC9D-0801-46D5-8DB2-652886DD5332}" srcOrd="0" destOrd="0" presId="urn:microsoft.com/office/officeart/2005/8/layout/cycle4"/>
    <dgm:cxn modelId="{EA86BC3B-EBE9-4A04-A568-56E4EA6CA367}" type="presOf" srcId="{831400D7-E98C-42F2-AF48-3A289BADBDEE}" destId="{A141B893-96EF-42D0-91E9-008A6EEAF511}" srcOrd="0" destOrd="0" presId="urn:microsoft.com/office/officeart/2005/8/layout/cycle4"/>
    <dgm:cxn modelId="{2D364B62-F39F-42C5-AB02-0C23B830F5D5}" type="presOf" srcId="{70C4F902-2829-49E7-8D05-9F63D0B92C9C}" destId="{18C73A35-E7B2-4AE1-A324-49036F2441BF}" srcOrd="0" destOrd="0" presId="urn:microsoft.com/office/officeart/2005/8/layout/cycle4"/>
    <dgm:cxn modelId="{C9E5CC70-B9A5-45F1-B172-5E5C5980B628}" srcId="{E375388C-1522-4218-8FF6-47DB1E49C8C6}" destId="{2817D353-54C5-45EB-8644-AF5476510C37}" srcOrd="1" destOrd="0" parTransId="{DDC4A38B-95BC-4201-9FD5-9F8D092A6340}" sibTransId="{292ACB6F-1FF3-48E5-8B73-018350B4777C}"/>
    <dgm:cxn modelId="{EFE71288-7858-43D4-A085-F89C78BCA769}" type="presOf" srcId="{2817D353-54C5-45EB-8644-AF5476510C37}" destId="{568AE09F-DBE2-4ECE-8DE7-B70EA31C69CC}" srcOrd="0" destOrd="0" presId="urn:microsoft.com/office/officeart/2005/8/layout/cycle4"/>
    <dgm:cxn modelId="{26F4CA89-0831-4823-B964-DAE8D589B323}" type="presOf" srcId="{D70AE4E1-AEF3-4756-94E4-2509E894FBC2}" destId="{84AEED9E-AAC4-4875-BEEC-4015C6C904EB}" srcOrd="0" destOrd="0" presId="urn:microsoft.com/office/officeart/2005/8/layout/cycle4"/>
    <dgm:cxn modelId="{B90F1294-FFAC-4A5F-B48F-15946A864553}" srcId="{E375388C-1522-4218-8FF6-47DB1E49C8C6}" destId="{831400D7-E98C-42F2-AF48-3A289BADBDEE}" srcOrd="0" destOrd="0" parTransId="{D7B7E9E8-02A5-4323-AC0B-F9F4469AEC62}" sibTransId="{A10AC7A7-5C36-44D5-B718-81A92B8D486F}"/>
    <dgm:cxn modelId="{B6A9AED0-FF5F-4148-9862-B7017109280E}" srcId="{E375388C-1522-4218-8FF6-47DB1E49C8C6}" destId="{70C4F902-2829-49E7-8D05-9F63D0B92C9C}" srcOrd="3" destOrd="0" parTransId="{1EAC2C9B-FB01-45AC-8A4C-70B268E65C93}" sibTransId="{E4186142-BAC4-46EE-B6D7-E94C65B21B15}"/>
    <dgm:cxn modelId="{C83AB6ED-B4E8-422C-ADC4-B3DBE2BFFDF8}" srcId="{E375388C-1522-4218-8FF6-47DB1E49C8C6}" destId="{D70AE4E1-AEF3-4756-94E4-2509E894FBC2}" srcOrd="2" destOrd="0" parTransId="{66FBBDCA-6E56-4742-833C-C51589CBDBDF}" sibTransId="{71EF037E-D427-40EF-B159-5419828FB09A}"/>
    <dgm:cxn modelId="{3600D0A7-AF3E-4EFE-89FC-4CCB25244285}" type="presParOf" srcId="{85BCCC9D-0801-46D5-8DB2-652886DD5332}" destId="{799CA8F9-7F62-4700-8A53-0538AB568486}" srcOrd="0" destOrd="0" presId="urn:microsoft.com/office/officeart/2005/8/layout/cycle4"/>
    <dgm:cxn modelId="{5A9E4345-B363-49D7-93FB-0B66D28781DB}" type="presParOf" srcId="{799CA8F9-7F62-4700-8A53-0538AB568486}" destId="{9A79A9AD-0442-4EB4-8EF1-7901C19E56BE}" srcOrd="0" destOrd="0" presId="urn:microsoft.com/office/officeart/2005/8/layout/cycle4"/>
    <dgm:cxn modelId="{B5586B23-688E-4313-8E59-785DCA794BAB}" type="presParOf" srcId="{85BCCC9D-0801-46D5-8DB2-652886DD5332}" destId="{6F4D662A-BC96-4869-8E9B-D147DF2D9105}" srcOrd="1" destOrd="0" presId="urn:microsoft.com/office/officeart/2005/8/layout/cycle4"/>
    <dgm:cxn modelId="{BD4170E9-BC3E-4FA7-A98D-BB05693E7F7D}" type="presParOf" srcId="{6F4D662A-BC96-4869-8E9B-D147DF2D9105}" destId="{A141B893-96EF-42D0-91E9-008A6EEAF511}" srcOrd="0" destOrd="0" presId="urn:microsoft.com/office/officeart/2005/8/layout/cycle4"/>
    <dgm:cxn modelId="{1864C9C4-61B3-4549-9EC5-067CD3759707}" type="presParOf" srcId="{6F4D662A-BC96-4869-8E9B-D147DF2D9105}" destId="{568AE09F-DBE2-4ECE-8DE7-B70EA31C69CC}" srcOrd="1" destOrd="0" presId="urn:microsoft.com/office/officeart/2005/8/layout/cycle4"/>
    <dgm:cxn modelId="{70CEE65B-A4FD-45BC-9454-FBA5D6221277}" type="presParOf" srcId="{6F4D662A-BC96-4869-8E9B-D147DF2D9105}" destId="{84AEED9E-AAC4-4875-BEEC-4015C6C904EB}" srcOrd="2" destOrd="0" presId="urn:microsoft.com/office/officeart/2005/8/layout/cycle4"/>
    <dgm:cxn modelId="{86526C81-B3AB-41FE-ADCD-A8BE645018F3}" type="presParOf" srcId="{6F4D662A-BC96-4869-8E9B-D147DF2D9105}" destId="{18C73A35-E7B2-4AE1-A324-49036F2441BF}" srcOrd="3" destOrd="0" presId="urn:microsoft.com/office/officeart/2005/8/layout/cycle4"/>
    <dgm:cxn modelId="{4FDD2DB5-3EF6-4987-A948-C7D39F817FC1}" type="presParOf" srcId="{6F4D662A-BC96-4869-8E9B-D147DF2D9105}" destId="{60701D17-979C-4C80-9444-4A290E8F620E}" srcOrd="4" destOrd="0" presId="urn:microsoft.com/office/officeart/2005/8/layout/cycle4"/>
    <dgm:cxn modelId="{671B1144-606B-4045-BFE4-EFC8C360B286}" type="presParOf" srcId="{85BCCC9D-0801-46D5-8DB2-652886DD5332}" destId="{E840DBD3-5681-4EC2-AFB3-8D2061CA9DBE}" srcOrd="2" destOrd="0" presId="urn:microsoft.com/office/officeart/2005/8/layout/cycle4"/>
    <dgm:cxn modelId="{AFCAC04A-6F37-43A4-98E7-80F4A23223D2}" type="presParOf" srcId="{85BCCC9D-0801-46D5-8DB2-652886DD5332}" destId="{9B0D0320-AF49-421C-86C0-4C856F6CC9A4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0CF8676-B2C3-4D93-8A25-CDA1C71DB25A}" type="doc">
      <dgm:prSet loTypeId="urn:microsoft.com/office/officeart/2005/8/layout/matrix2" loCatId="matrix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5C1D983-08C4-4FAA-87EA-ADD6A6EE6445}">
      <dgm:prSet/>
      <dgm:spPr/>
      <dgm:t>
        <a:bodyPr/>
        <a:lstStyle/>
        <a:p>
          <a:r>
            <a:rPr lang="en-US" b="0" i="0" dirty="0"/>
            <a:t>Expanding Healthcare Roles: Growth in community-based and multidisciplinary care opens new career paths (Hicks 2021).</a:t>
          </a:r>
          <a:endParaRPr lang="en-US" dirty="0"/>
        </a:p>
      </dgm:t>
    </dgm:pt>
    <dgm:pt modelId="{D23FB982-C7D0-4AF9-BB85-D1965F9C8597}" type="parTrans" cxnId="{2339D639-C7CB-4349-B538-42650915BD5D}">
      <dgm:prSet/>
      <dgm:spPr/>
      <dgm:t>
        <a:bodyPr/>
        <a:lstStyle/>
        <a:p>
          <a:endParaRPr lang="en-US"/>
        </a:p>
      </dgm:t>
    </dgm:pt>
    <dgm:pt modelId="{907C545E-A707-4829-A9A7-B36A55E36628}" type="sibTrans" cxnId="{2339D639-C7CB-4349-B538-42650915BD5D}">
      <dgm:prSet/>
      <dgm:spPr/>
      <dgm:t>
        <a:bodyPr/>
        <a:lstStyle/>
        <a:p>
          <a:endParaRPr lang="en-US"/>
        </a:p>
      </dgm:t>
    </dgm:pt>
    <dgm:pt modelId="{579100F4-8236-4DC7-917C-B270C00155D5}">
      <dgm:prSet/>
      <dgm:spPr/>
      <dgm:t>
        <a:bodyPr/>
        <a:lstStyle/>
        <a:p>
          <a:r>
            <a:rPr lang="en-US" b="0" i="0"/>
            <a:t>Mentoring and Coaching Programs: Access to guidance from experienced practitioners helps refine my skills.</a:t>
          </a:r>
          <a:endParaRPr lang="en-US"/>
        </a:p>
      </dgm:t>
    </dgm:pt>
    <dgm:pt modelId="{AA4BA581-9B99-4FF2-8B7E-DF3A555DEAA8}" type="parTrans" cxnId="{AB704CC9-F594-4CB0-812B-C63BEF9E5FE7}">
      <dgm:prSet/>
      <dgm:spPr/>
      <dgm:t>
        <a:bodyPr/>
        <a:lstStyle/>
        <a:p>
          <a:endParaRPr lang="en-US"/>
        </a:p>
      </dgm:t>
    </dgm:pt>
    <dgm:pt modelId="{221D0B10-ECB0-4926-9B62-1DD1917434BC}" type="sibTrans" cxnId="{AB704CC9-F594-4CB0-812B-C63BEF9E5FE7}">
      <dgm:prSet/>
      <dgm:spPr/>
      <dgm:t>
        <a:bodyPr/>
        <a:lstStyle/>
        <a:p>
          <a:endParaRPr lang="en-US"/>
        </a:p>
      </dgm:t>
    </dgm:pt>
    <dgm:pt modelId="{195E0359-EDC9-43FF-A4E3-185F5B25D3B6}">
      <dgm:prSet/>
      <dgm:spPr/>
      <dgm:t>
        <a:bodyPr/>
        <a:lstStyle/>
        <a:p>
          <a:r>
            <a:rPr lang="en-US" b="0" i="0"/>
            <a:t>Professional Bodies and Conferences: Joining organisations such as the Chartered Society of Health and Care Professionals broadens my exposure.</a:t>
          </a:r>
          <a:endParaRPr lang="en-US"/>
        </a:p>
      </dgm:t>
    </dgm:pt>
    <dgm:pt modelId="{62F182EF-7183-4E5F-979F-EE12F0E26DAE}" type="parTrans" cxnId="{AB2A2ACE-6D30-4906-BBF0-B64B74A39CCC}">
      <dgm:prSet/>
      <dgm:spPr/>
      <dgm:t>
        <a:bodyPr/>
        <a:lstStyle/>
        <a:p>
          <a:endParaRPr lang="en-US"/>
        </a:p>
      </dgm:t>
    </dgm:pt>
    <dgm:pt modelId="{AE1FBE5D-7E16-41A0-926A-E8D7992D25F3}" type="sibTrans" cxnId="{AB2A2ACE-6D30-4906-BBF0-B64B74A39CCC}">
      <dgm:prSet/>
      <dgm:spPr/>
      <dgm:t>
        <a:bodyPr/>
        <a:lstStyle/>
        <a:p>
          <a:endParaRPr lang="en-US"/>
        </a:p>
      </dgm:t>
    </dgm:pt>
    <dgm:pt modelId="{2EA8E621-FEA4-4CC4-A79E-31A134863237}">
      <dgm:prSet/>
      <dgm:spPr/>
      <dgm:t>
        <a:bodyPr/>
        <a:lstStyle/>
        <a:p>
          <a:r>
            <a:rPr lang="en-US" b="0" i="0"/>
            <a:t>Digital Learning Platforms: Online CPD courses provide convenient access to advanced knowledge and emerging healthcare technologies.</a:t>
          </a:r>
          <a:endParaRPr lang="en-US"/>
        </a:p>
      </dgm:t>
    </dgm:pt>
    <dgm:pt modelId="{D75C893A-008F-4B5F-805E-FD20C834AD38}" type="parTrans" cxnId="{7F62AAC4-7A34-4733-81DB-01FD95E7D942}">
      <dgm:prSet/>
      <dgm:spPr/>
      <dgm:t>
        <a:bodyPr/>
        <a:lstStyle/>
        <a:p>
          <a:endParaRPr lang="en-US"/>
        </a:p>
      </dgm:t>
    </dgm:pt>
    <dgm:pt modelId="{80871DB7-5873-461A-8201-E9BBE7638A8B}" type="sibTrans" cxnId="{7F62AAC4-7A34-4733-81DB-01FD95E7D942}">
      <dgm:prSet/>
      <dgm:spPr/>
      <dgm:t>
        <a:bodyPr/>
        <a:lstStyle/>
        <a:p>
          <a:endParaRPr lang="en-US"/>
        </a:p>
      </dgm:t>
    </dgm:pt>
    <dgm:pt modelId="{9E4B1065-C5FC-473B-916E-222619948C8B}" type="pres">
      <dgm:prSet presAssocID="{40CF8676-B2C3-4D93-8A25-CDA1C71DB25A}" presName="matrix" presStyleCnt="0">
        <dgm:presLayoutVars>
          <dgm:chMax val="1"/>
          <dgm:dir/>
          <dgm:resizeHandles val="exact"/>
        </dgm:presLayoutVars>
      </dgm:prSet>
      <dgm:spPr/>
    </dgm:pt>
    <dgm:pt modelId="{8A32C442-C868-4753-9532-61DAE9AD134C}" type="pres">
      <dgm:prSet presAssocID="{40CF8676-B2C3-4D93-8A25-CDA1C71DB25A}" presName="axisShape" presStyleLbl="bgShp" presStyleIdx="0" presStyleCnt="1"/>
      <dgm:spPr/>
    </dgm:pt>
    <dgm:pt modelId="{DB0318EB-7D4D-4579-AE26-603A6D7C0FDE}" type="pres">
      <dgm:prSet presAssocID="{40CF8676-B2C3-4D93-8A25-CDA1C71DB25A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537C09A-2E7D-4C4E-8C10-EBEC34744EC5}" type="pres">
      <dgm:prSet presAssocID="{40CF8676-B2C3-4D93-8A25-CDA1C71DB25A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AF0645EF-D80A-4FC2-AEB5-90FED55B3EC4}" type="pres">
      <dgm:prSet presAssocID="{40CF8676-B2C3-4D93-8A25-CDA1C71DB25A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D702273-789B-4A45-A409-4B2470A350E0}" type="pres">
      <dgm:prSet presAssocID="{40CF8676-B2C3-4D93-8A25-CDA1C71DB25A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350620D-8D28-47CF-AA05-0801BCF0775E}" type="presOf" srcId="{195E0359-EDC9-43FF-A4E3-185F5B25D3B6}" destId="{AF0645EF-D80A-4FC2-AEB5-90FED55B3EC4}" srcOrd="0" destOrd="0" presId="urn:microsoft.com/office/officeart/2005/8/layout/matrix2"/>
    <dgm:cxn modelId="{2339D639-C7CB-4349-B538-42650915BD5D}" srcId="{40CF8676-B2C3-4D93-8A25-CDA1C71DB25A}" destId="{15C1D983-08C4-4FAA-87EA-ADD6A6EE6445}" srcOrd="0" destOrd="0" parTransId="{D23FB982-C7D0-4AF9-BB85-D1965F9C8597}" sibTransId="{907C545E-A707-4829-A9A7-B36A55E36628}"/>
    <dgm:cxn modelId="{0E4B716B-9D37-4E88-852B-5464AF3786CE}" type="presOf" srcId="{579100F4-8236-4DC7-917C-B270C00155D5}" destId="{E537C09A-2E7D-4C4E-8C10-EBEC34744EC5}" srcOrd="0" destOrd="0" presId="urn:microsoft.com/office/officeart/2005/8/layout/matrix2"/>
    <dgm:cxn modelId="{2A6C717F-F3B3-47A0-8D2B-AA6A8958969D}" type="presOf" srcId="{40CF8676-B2C3-4D93-8A25-CDA1C71DB25A}" destId="{9E4B1065-C5FC-473B-916E-222619948C8B}" srcOrd="0" destOrd="0" presId="urn:microsoft.com/office/officeart/2005/8/layout/matrix2"/>
    <dgm:cxn modelId="{C97D8586-FFAB-43CF-A341-9BD2BA302893}" type="presOf" srcId="{2EA8E621-FEA4-4CC4-A79E-31A134863237}" destId="{AD702273-789B-4A45-A409-4B2470A350E0}" srcOrd="0" destOrd="0" presId="urn:microsoft.com/office/officeart/2005/8/layout/matrix2"/>
    <dgm:cxn modelId="{7F62AAC4-7A34-4733-81DB-01FD95E7D942}" srcId="{40CF8676-B2C3-4D93-8A25-CDA1C71DB25A}" destId="{2EA8E621-FEA4-4CC4-A79E-31A134863237}" srcOrd="3" destOrd="0" parTransId="{D75C893A-008F-4B5F-805E-FD20C834AD38}" sibTransId="{80871DB7-5873-461A-8201-E9BBE7638A8B}"/>
    <dgm:cxn modelId="{AB704CC9-F594-4CB0-812B-C63BEF9E5FE7}" srcId="{40CF8676-B2C3-4D93-8A25-CDA1C71DB25A}" destId="{579100F4-8236-4DC7-917C-B270C00155D5}" srcOrd="1" destOrd="0" parTransId="{AA4BA581-9B99-4FF2-8B7E-DF3A555DEAA8}" sibTransId="{221D0B10-ECB0-4926-9B62-1DD1917434BC}"/>
    <dgm:cxn modelId="{AB2A2ACE-6D30-4906-BBF0-B64B74A39CCC}" srcId="{40CF8676-B2C3-4D93-8A25-CDA1C71DB25A}" destId="{195E0359-EDC9-43FF-A4E3-185F5B25D3B6}" srcOrd="2" destOrd="0" parTransId="{62F182EF-7183-4E5F-979F-EE12F0E26DAE}" sibTransId="{AE1FBE5D-7E16-41A0-926A-E8D7992D25F3}"/>
    <dgm:cxn modelId="{E21FC0F7-D042-4A32-8B61-EF53D75132F3}" type="presOf" srcId="{15C1D983-08C4-4FAA-87EA-ADD6A6EE6445}" destId="{DB0318EB-7D4D-4579-AE26-603A6D7C0FDE}" srcOrd="0" destOrd="0" presId="urn:microsoft.com/office/officeart/2005/8/layout/matrix2"/>
    <dgm:cxn modelId="{B792E045-B092-4C2A-888E-115D5D44FDBF}" type="presParOf" srcId="{9E4B1065-C5FC-473B-916E-222619948C8B}" destId="{8A32C442-C868-4753-9532-61DAE9AD134C}" srcOrd="0" destOrd="0" presId="urn:microsoft.com/office/officeart/2005/8/layout/matrix2"/>
    <dgm:cxn modelId="{9287077F-A3BF-4882-BC10-0BC916BFF59E}" type="presParOf" srcId="{9E4B1065-C5FC-473B-916E-222619948C8B}" destId="{DB0318EB-7D4D-4579-AE26-603A6D7C0FDE}" srcOrd="1" destOrd="0" presId="urn:microsoft.com/office/officeart/2005/8/layout/matrix2"/>
    <dgm:cxn modelId="{62F8D12B-3D13-4B49-80C9-20664AC5DB9C}" type="presParOf" srcId="{9E4B1065-C5FC-473B-916E-222619948C8B}" destId="{E537C09A-2E7D-4C4E-8C10-EBEC34744EC5}" srcOrd="2" destOrd="0" presId="urn:microsoft.com/office/officeart/2005/8/layout/matrix2"/>
    <dgm:cxn modelId="{BA31D6E5-9E57-4784-9AF3-159BC45D643D}" type="presParOf" srcId="{9E4B1065-C5FC-473B-916E-222619948C8B}" destId="{AF0645EF-D80A-4FC2-AEB5-90FED55B3EC4}" srcOrd="3" destOrd="0" presId="urn:microsoft.com/office/officeart/2005/8/layout/matrix2"/>
    <dgm:cxn modelId="{175FFCB3-7064-434D-8CFF-5B4743BDA363}" type="presParOf" srcId="{9E4B1065-C5FC-473B-916E-222619948C8B}" destId="{AD702273-789B-4A45-A409-4B2470A350E0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CB84797-8B1E-40E1-B5A4-2F7933F936CD}" type="doc">
      <dgm:prSet loTypeId="urn:microsoft.com/office/officeart/2005/8/layout/char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9B21D5-18D4-4BD0-A850-CDEF8E47710E}">
      <dgm:prSet/>
      <dgm:spPr/>
      <dgm:t>
        <a:bodyPr/>
        <a:lstStyle/>
        <a:p>
          <a:r>
            <a:rPr lang="en-US" b="1" i="0"/>
            <a:t>Rapid Workforce Changes:</a:t>
          </a:r>
          <a:r>
            <a:rPr lang="en-US" b="0" i="0"/>
            <a:t> Evolving job descriptions and skill expectations may create uncertainty.</a:t>
          </a:r>
          <a:endParaRPr lang="en-US"/>
        </a:p>
      </dgm:t>
    </dgm:pt>
    <dgm:pt modelId="{8BD91C0F-0819-44B5-8542-A105EBC7CF0A}" type="parTrans" cxnId="{098CC99D-437D-4EDD-AFEE-403260BA27B4}">
      <dgm:prSet/>
      <dgm:spPr/>
      <dgm:t>
        <a:bodyPr/>
        <a:lstStyle/>
        <a:p>
          <a:endParaRPr lang="en-US"/>
        </a:p>
      </dgm:t>
    </dgm:pt>
    <dgm:pt modelId="{734D4EF1-7F66-40D9-A18C-E87551F625BA}" type="sibTrans" cxnId="{098CC99D-437D-4EDD-AFEE-403260BA27B4}">
      <dgm:prSet/>
      <dgm:spPr/>
      <dgm:t>
        <a:bodyPr/>
        <a:lstStyle/>
        <a:p>
          <a:endParaRPr lang="en-US"/>
        </a:p>
      </dgm:t>
    </dgm:pt>
    <dgm:pt modelId="{A268B78F-AED2-413C-BE40-348A8069F390}">
      <dgm:prSet/>
      <dgm:spPr/>
      <dgm:t>
        <a:bodyPr/>
        <a:lstStyle/>
        <a:p>
          <a:r>
            <a:rPr lang="en-US" b="1" i="0"/>
            <a:t>High Emotional Demand:</a:t>
          </a:r>
          <a:r>
            <a:rPr lang="en-US" b="0" i="0"/>
            <a:t> Continuous exposure to distressing cases may affect emotional resilience.</a:t>
          </a:r>
          <a:endParaRPr lang="en-US"/>
        </a:p>
      </dgm:t>
    </dgm:pt>
    <dgm:pt modelId="{BC6B8D28-CCFD-4539-B073-C7A4E1D18E59}" type="parTrans" cxnId="{6F68FCC8-8D7E-44BE-BBDA-0CECF4835DA2}">
      <dgm:prSet/>
      <dgm:spPr/>
      <dgm:t>
        <a:bodyPr/>
        <a:lstStyle/>
        <a:p>
          <a:endParaRPr lang="en-US"/>
        </a:p>
      </dgm:t>
    </dgm:pt>
    <dgm:pt modelId="{8380119C-06C8-4BD4-AA19-A0D272012405}" type="sibTrans" cxnId="{6F68FCC8-8D7E-44BE-BBDA-0CECF4835DA2}">
      <dgm:prSet/>
      <dgm:spPr/>
      <dgm:t>
        <a:bodyPr/>
        <a:lstStyle/>
        <a:p>
          <a:endParaRPr lang="en-US"/>
        </a:p>
      </dgm:t>
    </dgm:pt>
    <dgm:pt modelId="{766CBB2D-1E84-4B34-96D3-1D4AF2799341}">
      <dgm:prSet/>
      <dgm:spPr/>
      <dgm:t>
        <a:bodyPr/>
        <a:lstStyle/>
        <a:p>
          <a:r>
            <a:rPr lang="en-US" b="1" i="0" dirty="0"/>
            <a:t>Limited Entry-Level Vacancies:</a:t>
          </a:r>
          <a:r>
            <a:rPr lang="en-US" b="0" i="0" dirty="0"/>
            <a:t> High competition for graduate roles may delay career progression (Rasha &amp; </a:t>
          </a:r>
          <a:r>
            <a:rPr lang="en-US" b="0" i="0" dirty="0" err="1"/>
            <a:t>Aslanpour</a:t>
          </a:r>
          <a:r>
            <a:rPr lang="en-US" b="0" i="0" dirty="0"/>
            <a:t> 2024).</a:t>
          </a:r>
          <a:endParaRPr lang="en-US" dirty="0"/>
        </a:p>
      </dgm:t>
    </dgm:pt>
    <dgm:pt modelId="{166B6F07-6837-49D1-A931-9D66122079BE}" type="parTrans" cxnId="{F0388FBF-2727-4969-8BEF-BEE4809B5563}">
      <dgm:prSet/>
      <dgm:spPr/>
      <dgm:t>
        <a:bodyPr/>
        <a:lstStyle/>
        <a:p>
          <a:endParaRPr lang="en-US"/>
        </a:p>
      </dgm:t>
    </dgm:pt>
    <dgm:pt modelId="{FE78EE50-187C-40EE-8874-1FD5A3032560}" type="sibTrans" cxnId="{F0388FBF-2727-4969-8BEF-BEE4809B5563}">
      <dgm:prSet/>
      <dgm:spPr/>
      <dgm:t>
        <a:bodyPr/>
        <a:lstStyle/>
        <a:p>
          <a:endParaRPr lang="en-US"/>
        </a:p>
      </dgm:t>
    </dgm:pt>
    <dgm:pt modelId="{79AFB55D-231A-4664-8956-51BDA83A108B}">
      <dgm:prSet/>
      <dgm:spPr/>
      <dgm:t>
        <a:bodyPr/>
        <a:lstStyle/>
        <a:p>
          <a:r>
            <a:rPr lang="en-US" b="1" i="0"/>
            <a:t>Technological Inequality:</a:t>
          </a:r>
          <a:r>
            <a:rPr lang="en-US" b="0" i="0"/>
            <a:t> Limited access to advanced systems in some workplaces could slow skill development.</a:t>
          </a:r>
          <a:endParaRPr lang="en-US"/>
        </a:p>
      </dgm:t>
    </dgm:pt>
    <dgm:pt modelId="{787C20E4-D357-4CD6-95A0-0A99068AC62D}" type="parTrans" cxnId="{48433601-3104-4CBF-81EA-5FEF4BD8AE19}">
      <dgm:prSet/>
      <dgm:spPr/>
      <dgm:t>
        <a:bodyPr/>
        <a:lstStyle/>
        <a:p>
          <a:endParaRPr lang="en-US"/>
        </a:p>
      </dgm:t>
    </dgm:pt>
    <dgm:pt modelId="{B1661057-ED05-4B8D-BCE6-DF033C0EBB09}" type="sibTrans" cxnId="{48433601-3104-4CBF-81EA-5FEF4BD8AE19}">
      <dgm:prSet/>
      <dgm:spPr/>
      <dgm:t>
        <a:bodyPr/>
        <a:lstStyle/>
        <a:p>
          <a:endParaRPr lang="en-US"/>
        </a:p>
      </dgm:t>
    </dgm:pt>
    <dgm:pt modelId="{0B20FA1F-FBE6-4619-A9F6-84FB9B25FBCF}" type="pres">
      <dgm:prSet presAssocID="{CCB84797-8B1E-40E1-B5A4-2F7933F936CD}" presName="compositeShape" presStyleCnt="0">
        <dgm:presLayoutVars>
          <dgm:chMax val="7"/>
          <dgm:dir/>
          <dgm:resizeHandles val="exact"/>
        </dgm:presLayoutVars>
      </dgm:prSet>
      <dgm:spPr/>
    </dgm:pt>
    <dgm:pt modelId="{16922648-AEBB-4723-8E84-1A6E084FC9C4}" type="pres">
      <dgm:prSet presAssocID="{CCB84797-8B1E-40E1-B5A4-2F7933F936CD}" presName="wedge1" presStyleLbl="node1" presStyleIdx="0" presStyleCnt="4"/>
      <dgm:spPr/>
    </dgm:pt>
    <dgm:pt modelId="{25D26E59-5F92-4824-BCD0-E91365B5873C}" type="pres">
      <dgm:prSet presAssocID="{CCB84797-8B1E-40E1-B5A4-2F7933F936CD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38AE092-2CDE-45B5-A380-984A8532E00E}" type="pres">
      <dgm:prSet presAssocID="{CCB84797-8B1E-40E1-B5A4-2F7933F936CD}" presName="wedge2" presStyleLbl="node1" presStyleIdx="1" presStyleCnt="4"/>
      <dgm:spPr/>
    </dgm:pt>
    <dgm:pt modelId="{5070CCE1-3891-424B-8DB1-50CA40F9BDB5}" type="pres">
      <dgm:prSet presAssocID="{CCB84797-8B1E-40E1-B5A4-2F7933F936CD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9AE3015-5DA9-4659-9ECD-73E800D4529C}" type="pres">
      <dgm:prSet presAssocID="{CCB84797-8B1E-40E1-B5A4-2F7933F936CD}" presName="wedge3" presStyleLbl="node1" presStyleIdx="2" presStyleCnt="4"/>
      <dgm:spPr/>
    </dgm:pt>
    <dgm:pt modelId="{5F932849-0093-4201-BEB8-C12DEDF8E33B}" type="pres">
      <dgm:prSet presAssocID="{CCB84797-8B1E-40E1-B5A4-2F7933F936CD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669478D2-059E-4C38-8A4A-76781F2A3FC4}" type="pres">
      <dgm:prSet presAssocID="{CCB84797-8B1E-40E1-B5A4-2F7933F936CD}" presName="wedge4" presStyleLbl="node1" presStyleIdx="3" presStyleCnt="4"/>
      <dgm:spPr/>
    </dgm:pt>
    <dgm:pt modelId="{0EB2E758-FE1E-472E-ADBC-B93BF17832B0}" type="pres">
      <dgm:prSet presAssocID="{CCB84797-8B1E-40E1-B5A4-2F7933F936CD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8433601-3104-4CBF-81EA-5FEF4BD8AE19}" srcId="{CCB84797-8B1E-40E1-B5A4-2F7933F936CD}" destId="{79AFB55D-231A-4664-8956-51BDA83A108B}" srcOrd="3" destOrd="0" parTransId="{787C20E4-D357-4CD6-95A0-0A99068AC62D}" sibTransId="{B1661057-ED05-4B8D-BCE6-DF033C0EBB09}"/>
    <dgm:cxn modelId="{9C6D7F25-826E-4C6B-9ED9-2EC89EB4D48B}" type="presOf" srcId="{766CBB2D-1E84-4B34-96D3-1D4AF2799341}" destId="{5F932849-0093-4201-BEB8-C12DEDF8E33B}" srcOrd="1" destOrd="0" presId="urn:microsoft.com/office/officeart/2005/8/layout/chart3"/>
    <dgm:cxn modelId="{8074112B-DEE9-4804-99FF-B96A90653618}" type="presOf" srcId="{766CBB2D-1E84-4B34-96D3-1D4AF2799341}" destId="{19AE3015-5DA9-4659-9ECD-73E800D4529C}" srcOrd="0" destOrd="0" presId="urn:microsoft.com/office/officeart/2005/8/layout/chart3"/>
    <dgm:cxn modelId="{C4325D2E-99F6-457A-8A67-479A376F3802}" type="presOf" srcId="{CCB84797-8B1E-40E1-B5A4-2F7933F936CD}" destId="{0B20FA1F-FBE6-4619-A9F6-84FB9B25FBCF}" srcOrd="0" destOrd="0" presId="urn:microsoft.com/office/officeart/2005/8/layout/chart3"/>
    <dgm:cxn modelId="{7B5BF15C-54AE-43CE-92F8-26D1FB37E478}" type="presOf" srcId="{A268B78F-AED2-413C-BE40-348A8069F390}" destId="{5070CCE1-3891-424B-8DB1-50CA40F9BDB5}" srcOrd="1" destOrd="0" presId="urn:microsoft.com/office/officeart/2005/8/layout/chart3"/>
    <dgm:cxn modelId="{D1138E47-E538-483F-935F-38F4980DC678}" type="presOf" srcId="{C69B21D5-18D4-4BD0-A850-CDEF8E47710E}" destId="{25D26E59-5F92-4824-BCD0-E91365B5873C}" srcOrd="1" destOrd="0" presId="urn:microsoft.com/office/officeart/2005/8/layout/chart3"/>
    <dgm:cxn modelId="{85F2596F-526A-4B7A-B112-C2CC12746881}" type="presOf" srcId="{79AFB55D-231A-4664-8956-51BDA83A108B}" destId="{669478D2-059E-4C38-8A4A-76781F2A3FC4}" srcOrd="0" destOrd="0" presId="urn:microsoft.com/office/officeart/2005/8/layout/chart3"/>
    <dgm:cxn modelId="{85B02474-528E-4877-97A8-D4E9BC0BCBA9}" type="presOf" srcId="{79AFB55D-231A-4664-8956-51BDA83A108B}" destId="{0EB2E758-FE1E-472E-ADBC-B93BF17832B0}" srcOrd="1" destOrd="0" presId="urn:microsoft.com/office/officeart/2005/8/layout/chart3"/>
    <dgm:cxn modelId="{098CC99D-437D-4EDD-AFEE-403260BA27B4}" srcId="{CCB84797-8B1E-40E1-B5A4-2F7933F936CD}" destId="{C69B21D5-18D4-4BD0-A850-CDEF8E47710E}" srcOrd="0" destOrd="0" parTransId="{8BD91C0F-0819-44B5-8542-A105EBC7CF0A}" sibTransId="{734D4EF1-7F66-40D9-A18C-E87551F625BA}"/>
    <dgm:cxn modelId="{E420AFAB-1ED1-4AD9-BC46-7B1095F65AD9}" type="presOf" srcId="{C69B21D5-18D4-4BD0-A850-CDEF8E47710E}" destId="{16922648-AEBB-4723-8E84-1A6E084FC9C4}" srcOrd="0" destOrd="0" presId="urn:microsoft.com/office/officeart/2005/8/layout/chart3"/>
    <dgm:cxn modelId="{F0388FBF-2727-4969-8BEF-BEE4809B5563}" srcId="{CCB84797-8B1E-40E1-B5A4-2F7933F936CD}" destId="{766CBB2D-1E84-4B34-96D3-1D4AF2799341}" srcOrd="2" destOrd="0" parTransId="{166B6F07-6837-49D1-A931-9D66122079BE}" sibTransId="{FE78EE50-187C-40EE-8874-1FD5A3032560}"/>
    <dgm:cxn modelId="{6F68FCC8-8D7E-44BE-BBDA-0CECF4835DA2}" srcId="{CCB84797-8B1E-40E1-B5A4-2F7933F936CD}" destId="{A268B78F-AED2-413C-BE40-348A8069F390}" srcOrd="1" destOrd="0" parTransId="{BC6B8D28-CCFD-4539-B073-C7A4E1D18E59}" sibTransId="{8380119C-06C8-4BD4-AA19-A0D272012405}"/>
    <dgm:cxn modelId="{D958E5E8-3568-45E4-ADA8-9E2E2286532E}" type="presOf" srcId="{A268B78F-AED2-413C-BE40-348A8069F390}" destId="{C38AE092-2CDE-45B5-A380-984A8532E00E}" srcOrd="0" destOrd="0" presId="urn:microsoft.com/office/officeart/2005/8/layout/chart3"/>
    <dgm:cxn modelId="{BBCCBECE-D85C-4B14-84BB-310BB76FD0DD}" type="presParOf" srcId="{0B20FA1F-FBE6-4619-A9F6-84FB9B25FBCF}" destId="{16922648-AEBB-4723-8E84-1A6E084FC9C4}" srcOrd="0" destOrd="0" presId="urn:microsoft.com/office/officeart/2005/8/layout/chart3"/>
    <dgm:cxn modelId="{7B3EEA81-2B7D-4B78-8516-C780FBC6C69D}" type="presParOf" srcId="{0B20FA1F-FBE6-4619-A9F6-84FB9B25FBCF}" destId="{25D26E59-5F92-4824-BCD0-E91365B5873C}" srcOrd="1" destOrd="0" presId="urn:microsoft.com/office/officeart/2005/8/layout/chart3"/>
    <dgm:cxn modelId="{8691EC78-5265-4765-9084-FF2E6FAC9616}" type="presParOf" srcId="{0B20FA1F-FBE6-4619-A9F6-84FB9B25FBCF}" destId="{C38AE092-2CDE-45B5-A380-984A8532E00E}" srcOrd="2" destOrd="0" presId="urn:microsoft.com/office/officeart/2005/8/layout/chart3"/>
    <dgm:cxn modelId="{B8B49375-A75A-466C-B93B-2067C0A3876F}" type="presParOf" srcId="{0B20FA1F-FBE6-4619-A9F6-84FB9B25FBCF}" destId="{5070CCE1-3891-424B-8DB1-50CA40F9BDB5}" srcOrd="3" destOrd="0" presId="urn:microsoft.com/office/officeart/2005/8/layout/chart3"/>
    <dgm:cxn modelId="{18C01F8B-5C93-4F1F-86A1-8EA6BC8EF4FE}" type="presParOf" srcId="{0B20FA1F-FBE6-4619-A9F6-84FB9B25FBCF}" destId="{19AE3015-5DA9-4659-9ECD-73E800D4529C}" srcOrd="4" destOrd="0" presId="urn:microsoft.com/office/officeart/2005/8/layout/chart3"/>
    <dgm:cxn modelId="{6107F609-1B1E-40CE-AA18-E36B134036BA}" type="presParOf" srcId="{0B20FA1F-FBE6-4619-A9F6-84FB9B25FBCF}" destId="{5F932849-0093-4201-BEB8-C12DEDF8E33B}" srcOrd="5" destOrd="0" presId="urn:microsoft.com/office/officeart/2005/8/layout/chart3"/>
    <dgm:cxn modelId="{A3C25CBD-744E-4943-99F8-13B5E60C8B24}" type="presParOf" srcId="{0B20FA1F-FBE6-4619-A9F6-84FB9B25FBCF}" destId="{669478D2-059E-4C38-8A4A-76781F2A3FC4}" srcOrd="6" destOrd="0" presId="urn:microsoft.com/office/officeart/2005/8/layout/chart3"/>
    <dgm:cxn modelId="{8C991E72-042D-43DA-8678-92F2B6BAE18C}" type="presParOf" srcId="{0B20FA1F-FBE6-4619-A9F6-84FB9B25FBCF}" destId="{0EB2E758-FE1E-472E-ADBC-B93BF17832B0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175E733-514B-4773-A2F2-679CBBB964A1}" type="doc">
      <dgm:prSet loTypeId="urn:microsoft.com/office/officeart/2005/8/layout/architecture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BC6E2F0-99F7-4FE8-868D-82880930F16A}">
      <dgm:prSet/>
      <dgm:spPr/>
      <dgm:t>
        <a:bodyPr/>
        <a:lstStyle/>
        <a:p>
          <a:r>
            <a:rPr lang="en-US" b="0" i="0" dirty="0"/>
            <a:t>🩵 </a:t>
          </a:r>
          <a:r>
            <a:rPr lang="en-US" b="1" i="0" dirty="0"/>
            <a:t>Empathy → Builds Resilience</a:t>
          </a:r>
        </a:p>
        <a:p>
          <a:endParaRPr lang="en-US" b="0" i="0" dirty="0"/>
        </a:p>
        <a:p>
          <a:r>
            <a:rPr lang="en-US" b="0" i="0" dirty="0"/>
            <a:t> I use empathy to stay calm under pressure, creating emotional balance and preventing burnout.</a:t>
          </a:r>
          <a:endParaRPr lang="en-US" dirty="0"/>
        </a:p>
      </dgm:t>
    </dgm:pt>
    <dgm:pt modelId="{5A4259CE-95A8-43F7-9CFD-ED69BEDA2064}" type="parTrans" cxnId="{3BF7F998-3D7D-421E-9136-0E2AE719FA18}">
      <dgm:prSet/>
      <dgm:spPr/>
      <dgm:t>
        <a:bodyPr/>
        <a:lstStyle/>
        <a:p>
          <a:endParaRPr lang="en-US"/>
        </a:p>
      </dgm:t>
    </dgm:pt>
    <dgm:pt modelId="{00B048BD-3E72-49B7-BA3A-AB0EF24C31D3}" type="sibTrans" cxnId="{3BF7F998-3D7D-421E-9136-0E2AE719FA18}">
      <dgm:prSet/>
      <dgm:spPr/>
      <dgm:t>
        <a:bodyPr/>
        <a:lstStyle/>
        <a:p>
          <a:endParaRPr lang="en-US"/>
        </a:p>
      </dgm:t>
    </dgm:pt>
    <dgm:pt modelId="{288035C7-5F18-4F2E-A205-C92680E63067}">
      <dgm:prSet/>
      <dgm:spPr/>
      <dgm:t>
        <a:bodyPr/>
        <a:lstStyle/>
        <a:p>
          <a:r>
            <a:rPr lang="en-US" b="0" i="0" dirty="0"/>
            <a:t>💚 </a:t>
          </a:r>
          <a:r>
            <a:rPr lang="en-US" b="1" i="0" dirty="0"/>
            <a:t>Accountability → Converts Weaknesses into Growth</a:t>
          </a:r>
        </a:p>
        <a:p>
          <a:endParaRPr lang="en-US" b="0" i="0" dirty="0"/>
        </a:p>
        <a:p>
          <a:r>
            <a:rPr lang="en-US" b="0" i="0" dirty="0"/>
            <a:t> Taking responsibility for my actions pushes me to seek constructive feedback and learn from experience (Hicks 2021).</a:t>
          </a:r>
          <a:endParaRPr lang="en-US" dirty="0"/>
        </a:p>
      </dgm:t>
    </dgm:pt>
    <dgm:pt modelId="{B77649E7-BD06-4A89-A4C7-F349923BEFEC}" type="parTrans" cxnId="{8160463C-3CEE-43DD-9050-E38CA193B72D}">
      <dgm:prSet/>
      <dgm:spPr/>
      <dgm:t>
        <a:bodyPr/>
        <a:lstStyle/>
        <a:p>
          <a:endParaRPr lang="en-US"/>
        </a:p>
      </dgm:t>
    </dgm:pt>
    <dgm:pt modelId="{8A60D6D9-0ADE-4CF2-B451-F673638A8D92}" type="sibTrans" cxnId="{8160463C-3CEE-43DD-9050-E38CA193B72D}">
      <dgm:prSet/>
      <dgm:spPr/>
      <dgm:t>
        <a:bodyPr/>
        <a:lstStyle/>
        <a:p>
          <a:endParaRPr lang="en-US"/>
        </a:p>
      </dgm:t>
    </dgm:pt>
    <dgm:pt modelId="{F8AA6659-A582-4636-A73B-4676C4358FE1}">
      <dgm:prSet/>
      <dgm:spPr/>
      <dgm:t>
        <a:bodyPr/>
        <a:lstStyle/>
        <a:p>
          <a:r>
            <a:rPr lang="en-US" b="0" i="0" dirty="0"/>
            <a:t>🌍 </a:t>
          </a:r>
          <a:r>
            <a:rPr lang="en-US" b="1" i="0" dirty="0"/>
            <a:t>Cultural Awareness → Breaks Communication Barrier</a:t>
          </a:r>
        </a:p>
        <a:p>
          <a:endParaRPr lang="en-US" b="0" i="0" dirty="0"/>
        </a:p>
        <a:p>
          <a:r>
            <a:rPr lang="en-US" b="0" i="0" dirty="0"/>
            <a:t> Respecting diversity allows me to connect effectively with patients and colleagues from varied backgrounds.</a:t>
          </a:r>
          <a:endParaRPr lang="en-US" dirty="0"/>
        </a:p>
      </dgm:t>
    </dgm:pt>
    <dgm:pt modelId="{FD838A1B-3C49-4C13-9CD0-6487AF596D3F}" type="parTrans" cxnId="{1E2BE996-0C8D-4D06-AB72-8128003FE954}">
      <dgm:prSet/>
      <dgm:spPr/>
      <dgm:t>
        <a:bodyPr/>
        <a:lstStyle/>
        <a:p>
          <a:endParaRPr lang="en-US"/>
        </a:p>
      </dgm:t>
    </dgm:pt>
    <dgm:pt modelId="{49C1B14F-A42B-4111-8124-4BE4CEB22C72}" type="sibTrans" cxnId="{1E2BE996-0C8D-4D06-AB72-8128003FE954}">
      <dgm:prSet/>
      <dgm:spPr/>
      <dgm:t>
        <a:bodyPr/>
        <a:lstStyle/>
        <a:p>
          <a:endParaRPr lang="en-US"/>
        </a:p>
      </dgm:t>
    </dgm:pt>
    <dgm:pt modelId="{DD7D99A1-13A2-45BC-B130-87D67E6B4C68}">
      <dgm:prSet/>
      <dgm:spPr/>
      <dgm:t>
        <a:bodyPr/>
        <a:lstStyle/>
        <a:p>
          <a:r>
            <a:rPr lang="en-US" b="0" i="0" dirty="0"/>
            <a:t>🚀 </a:t>
          </a:r>
          <a:r>
            <a:rPr lang="en-US" b="1" i="0" dirty="0"/>
            <a:t>Self-Motivation → Fuels Continuous Learning</a:t>
          </a:r>
        </a:p>
        <a:p>
          <a:endParaRPr lang="en-US" b="0" i="0" dirty="0"/>
        </a:p>
        <a:p>
          <a:r>
            <a:rPr lang="en-US" b="0" i="0" dirty="0"/>
            <a:t> My determination drives me to engage in training and development opportunities that enhance my professional competence.</a:t>
          </a:r>
          <a:endParaRPr lang="en-US" dirty="0"/>
        </a:p>
      </dgm:t>
    </dgm:pt>
    <dgm:pt modelId="{F6648B0C-932E-48D6-8ED5-928388FCB215}" type="parTrans" cxnId="{CAFEC65B-3BC2-4915-B4CE-42FCE7DB0A9F}">
      <dgm:prSet/>
      <dgm:spPr/>
      <dgm:t>
        <a:bodyPr/>
        <a:lstStyle/>
        <a:p>
          <a:endParaRPr lang="en-US"/>
        </a:p>
      </dgm:t>
    </dgm:pt>
    <dgm:pt modelId="{50BBCB2E-00F8-47F6-908B-A0BA094F8CC5}" type="sibTrans" cxnId="{CAFEC65B-3BC2-4915-B4CE-42FCE7DB0A9F}">
      <dgm:prSet/>
      <dgm:spPr/>
      <dgm:t>
        <a:bodyPr/>
        <a:lstStyle/>
        <a:p>
          <a:endParaRPr lang="en-US"/>
        </a:p>
      </dgm:t>
    </dgm:pt>
    <dgm:pt modelId="{B265A9D6-2364-4DAE-A633-27860E649B43}" type="pres">
      <dgm:prSet presAssocID="{F175E733-514B-4773-A2F2-679CBBB964A1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8C91CD0-ED6E-44B9-A465-1A335B4C87B7}" type="pres">
      <dgm:prSet presAssocID="{EBC6E2F0-99F7-4FE8-868D-82880930F16A}" presName="vertOne" presStyleCnt="0"/>
      <dgm:spPr/>
    </dgm:pt>
    <dgm:pt modelId="{EF17DEA0-A121-463E-B2E8-B7A07BCDB0C1}" type="pres">
      <dgm:prSet presAssocID="{EBC6E2F0-99F7-4FE8-868D-82880930F16A}" presName="txOne" presStyleLbl="node0" presStyleIdx="0" presStyleCnt="4">
        <dgm:presLayoutVars>
          <dgm:chPref val="3"/>
        </dgm:presLayoutVars>
      </dgm:prSet>
      <dgm:spPr/>
    </dgm:pt>
    <dgm:pt modelId="{F3FA1AD5-6662-4B0E-BC66-3A1AC74631CE}" type="pres">
      <dgm:prSet presAssocID="{EBC6E2F0-99F7-4FE8-868D-82880930F16A}" presName="horzOne" presStyleCnt="0"/>
      <dgm:spPr/>
    </dgm:pt>
    <dgm:pt modelId="{D2B86367-BBE7-4DCA-B377-FC88BBEB5B7F}" type="pres">
      <dgm:prSet presAssocID="{00B048BD-3E72-49B7-BA3A-AB0EF24C31D3}" presName="sibSpaceOne" presStyleCnt="0"/>
      <dgm:spPr/>
    </dgm:pt>
    <dgm:pt modelId="{E24ADE49-04B3-4404-AC55-01A4CE0F3F4D}" type="pres">
      <dgm:prSet presAssocID="{288035C7-5F18-4F2E-A205-C92680E63067}" presName="vertOne" presStyleCnt="0"/>
      <dgm:spPr/>
    </dgm:pt>
    <dgm:pt modelId="{ED8BF64C-C15A-40C3-9E51-29CF14C4D97E}" type="pres">
      <dgm:prSet presAssocID="{288035C7-5F18-4F2E-A205-C92680E63067}" presName="txOne" presStyleLbl="node0" presStyleIdx="1" presStyleCnt="4">
        <dgm:presLayoutVars>
          <dgm:chPref val="3"/>
        </dgm:presLayoutVars>
      </dgm:prSet>
      <dgm:spPr/>
    </dgm:pt>
    <dgm:pt modelId="{F431F3BE-0D68-4DAC-A287-F3E94AEED46C}" type="pres">
      <dgm:prSet presAssocID="{288035C7-5F18-4F2E-A205-C92680E63067}" presName="horzOne" presStyleCnt="0"/>
      <dgm:spPr/>
    </dgm:pt>
    <dgm:pt modelId="{881AB459-9373-4C6D-9B51-4BA57A16F7A3}" type="pres">
      <dgm:prSet presAssocID="{8A60D6D9-0ADE-4CF2-B451-F673638A8D92}" presName="sibSpaceOne" presStyleCnt="0"/>
      <dgm:spPr/>
    </dgm:pt>
    <dgm:pt modelId="{D6741D90-9C72-4CA4-A705-33F4D912FA20}" type="pres">
      <dgm:prSet presAssocID="{F8AA6659-A582-4636-A73B-4676C4358FE1}" presName="vertOne" presStyleCnt="0"/>
      <dgm:spPr/>
    </dgm:pt>
    <dgm:pt modelId="{796A53CD-717F-4683-A916-C18107B5FC99}" type="pres">
      <dgm:prSet presAssocID="{F8AA6659-A582-4636-A73B-4676C4358FE1}" presName="txOne" presStyleLbl="node0" presStyleIdx="2" presStyleCnt="4">
        <dgm:presLayoutVars>
          <dgm:chPref val="3"/>
        </dgm:presLayoutVars>
      </dgm:prSet>
      <dgm:spPr/>
    </dgm:pt>
    <dgm:pt modelId="{B8DC9E0D-062B-4213-A8C3-68FD6B2F3363}" type="pres">
      <dgm:prSet presAssocID="{F8AA6659-A582-4636-A73B-4676C4358FE1}" presName="horzOne" presStyleCnt="0"/>
      <dgm:spPr/>
    </dgm:pt>
    <dgm:pt modelId="{F410EE42-BAEF-421B-A15C-5832CC9B87DE}" type="pres">
      <dgm:prSet presAssocID="{49C1B14F-A42B-4111-8124-4BE4CEB22C72}" presName="sibSpaceOne" presStyleCnt="0"/>
      <dgm:spPr/>
    </dgm:pt>
    <dgm:pt modelId="{DE31DEBA-7F5A-43A3-AB8B-A19F14069396}" type="pres">
      <dgm:prSet presAssocID="{DD7D99A1-13A2-45BC-B130-87D67E6B4C68}" presName="vertOne" presStyleCnt="0"/>
      <dgm:spPr/>
    </dgm:pt>
    <dgm:pt modelId="{661C405D-9689-419B-A457-A109249A37AC}" type="pres">
      <dgm:prSet presAssocID="{DD7D99A1-13A2-45BC-B130-87D67E6B4C68}" presName="txOne" presStyleLbl="node0" presStyleIdx="3" presStyleCnt="4">
        <dgm:presLayoutVars>
          <dgm:chPref val="3"/>
        </dgm:presLayoutVars>
      </dgm:prSet>
      <dgm:spPr/>
    </dgm:pt>
    <dgm:pt modelId="{A26EFCAB-EB25-4697-B120-F5F4EFBAFC61}" type="pres">
      <dgm:prSet presAssocID="{DD7D99A1-13A2-45BC-B130-87D67E6B4C68}" presName="horzOne" presStyleCnt="0"/>
      <dgm:spPr/>
    </dgm:pt>
  </dgm:ptLst>
  <dgm:cxnLst>
    <dgm:cxn modelId="{8160463C-3CEE-43DD-9050-E38CA193B72D}" srcId="{F175E733-514B-4773-A2F2-679CBBB964A1}" destId="{288035C7-5F18-4F2E-A205-C92680E63067}" srcOrd="1" destOrd="0" parTransId="{B77649E7-BD06-4A89-A4C7-F349923BEFEC}" sibTransId="{8A60D6D9-0ADE-4CF2-B451-F673638A8D92}"/>
    <dgm:cxn modelId="{CAFEC65B-3BC2-4915-B4CE-42FCE7DB0A9F}" srcId="{F175E733-514B-4773-A2F2-679CBBB964A1}" destId="{DD7D99A1-13A2-45BC-B130-87D67E6B4C68}" srcOrd="3" destOrd="0" parTransId="{F6648B0C-932E-48D6-8ED5-928388FCB215}" sibTransId="{50BBCB2E-00F8-47F6-908B-A0BA094F8CC5}"/>
    <dgm:cxn modelId="{82987468-60FB-48D8-8FE4-EC5025D4FB2F}" type="presOf" srcId="{DD7D99A1-13A2-45BC-B130-87D67E6B4C68}" destId="{661C405D-9689-419B-A457-A109249A37AC}" srcOrd="0" destOrd="0" presId="urn:microsoft.com/office/officeart/2005/8/layout/architecture"/>
    <dgm:cxn modelId="{03DC564C-32A2-4709-AE4F-38202541A566}" type="presOf" srcId="{F8AA6659-A582-4636-A73B-4676C4358FE1}" destId="{796A53CD-717F-4683-A916-C18107B5FC99}" srcOrd="0" destOrd="0" presId="urn:microsoft.com/office/officeart/2005/8/layout/architecture"/>
    <dgm:cxn modelId="{FC5DAC73-9EEE-46F5-AC01-8D3CF401315A}" type="presOf" srcId="{288035C7-5F18-4F2E-A205-C92680E63067}" destId="{ED8BF64C-C15A-40C3-9E51-29CF14C4D97E}" srcOrd="0" destOrd="0" presId="urn:microsoft.com/office/officeart/2005/8/layout/architecture"/>
    <dgm:cxn modelId="{1E2BE996-0C8D-4D06-AB72-8128003FE954}" srcId="{F175E733-514B-4773-A2F2-679CBBB964A1}" destId="{F8AA6659-A582-4636-A73B-4676C4358FE1}" srcOrd="2" destOrd="0" parTransId="{FD838A1B-3C49-4C13-9CD0-6487AF596D3F}" sibTransId="{49C1B14F-A42B-4111-8124-4BE4CEB22C72}"/>
    <dgm:cxn modelId="{3BF7F998-3D7D-421E-9136-0E2AE719FA18}" srcId="{F175E733-514B-4773-A2F2-679CBBB964A1}" destId="{EBC6E2F0-99F7-4FE8-868D-82880930F16A}" srcOrd="0" destOrd="0" parTransId="{5A4259CE-95A8-43F7-9CFD-ED69BEDA2064}" sibTransId="{00B048BD-3E72-49B7-BA3A-AB0EF24C31D3}"/>
    <dgm:cxn modelId="{5B4E029D-8C8B-4841-974A-113BDA60893D}" type="presOf" srcId="{F175E733-514B-4773-A2F2-679CBBB964A1}" destId="{B265A9D6-2364-4DAE-A633-27860E649B43}" srcOrd="0" destOrd="0" presId="urn:microsoft.com/office/officeart/2005/8/layout/architecture"/>
    <dgm:cxn modelId="{5F5AB5C8-DCAD-4098-BCD8-3B6A57174236}" type="presOf" srcId="{EBC6E2F0-99F7-4FE8-868D-82880930F16A}" destId="{EF17DEA0-A121-463E-B2E8-B7A07BCDB0C1}" srcOrd="0" destOrd="0" presId="urn:microsoft.com/office/officeart/2005/8/layout/architecture"/>
    <dgm:cxn modelId="{813725D0-CAD8-4DC9-81F8-808A691203F4}" type="presParOf" srcId="{B265A9D6-2364-4DAE-A633-27860E649B43}" destId="{38C91CD0-ED6E-44B9-A465-1A335B4C87B7}" srcOrd="0" destOrd="0" presId="urn:microsoft.com/office/officeart/2005/8/layout/architecture"/>
    <dgm:cxn modelId="{87CBFF04-7C4B-4271-997D-2DBA25797973}" type="presParOf" srcId="{38C91CD0-ED6E-44B9-A465-1A335B4C87B7}" destId="{EF17DEA0-A121-463E-B2E8-B7A07BCDB0C1}" srcOrd="0" destOrd="0" presId="urn:microsoft.com/office/officeart/2005/8/layout/architecture"/>
    <dgm:cxn modelId="{FFF3DA1A-3C09-4ED3-8BDA-792B45A2FB1D}" type="presParOf" srcId="{38C91CD0-ED6E-44B9-A465-1A335B4C87B7}" destId="{F3FA1AD5-6662-4B0E-BC66-3A1AC74631CE}" srcOrd="1" destOrd="0" presId="urn:microsoft.com/office/officeart/2005/8/layout/architecture"/>
    <dgm:cxn modelId="{1A4C5A62-356B-469F-A988-63A09C9DDF49}" type="presParOf" srcId="{B265A9D6-2364-4DAE-A633-27860E649B43}" destId="{D2B86367-BBE7-4DCA-B377-FC88BBEB5B7F}" srcOrd="1" destOrd="0" presId="urn:microsoft.com/office/officeart/2005/8/layout/architecture"/>
    <dgm:cxn modelId="{91B4688F-6CEA-43D4-95BB-428FED7F0D1A}" type="presParOf" srcId="{B265A9D6-2364-4DAE-A633-27860E649B43}" destId="{E24ADE49-04B3-4404-AC55-01A4CE0F3F4D}" srcOrd="2" destOrd="0" presId="urn:microsoft.com/office/officeart/2005/8/layout/architecture"/>
    <dgm:cxn modelId="{D167EB80-225C-42A1-A015-A91D3C6FCF94}" type="presParOf" srcId="{E24ADE49-04B3-4404-AC55-01A4CE0F3F4D}" destId="{ED8BF64C-C15A-40C3-9E51-29CF14C4D97E}" srcOrd="0" destOrd="0" presId="urn:microsoft.com/office/officeart/2005/8/layout/architecture"/>
    <dgm:cxn modelId="{6E2CA69D-1679-4589-8F86-6CFB9D2C743B}" type="presParOf" srcId="{E24ADE49-04B3-4404-AC55-01A4CE0F3F4D}" destId="{F431F3BE-0D68-4DAC-A287-F3E94AEED46C}" srcOrd="1" destOrd="0" presId="urn:microsoft.com/office/officeart/2005/8/layout/architecture"/>
    <dgm:cxn modelId="{B332C771-2E7E-4EE4-85F0-B34C120AB90A}" type="presParOf" srcId="{B265A9D6-2364-4DAE-A633-27860E649B43}" destId="{881AB459-9373-4C6D-9B51-4BA57A16F7A3}" srcOrd="3" destOrd="0" presId="urn:microsoft.com/office/officeart/2005/8/layout/architecture"/>
    <dgm:cxn modelId="{40AEAE96-82B2-40C1-AD41-93F442830819}" type="presParOf" srcId="{B265A9D6-2364-4DAE-A633-27860E649B43}" destId="{D6741D90-9C72-4CA4-A705-33F4D912FA20}" srcOrd="4" destOrd="0" presId="urn:microsoft.com/office/officeart/2005/8/layout/architecture"/>
    <dgm:cxn modelId="{3ECEA2D0-1D7A-4F68-B26C-455299C8C23C}" type="presParOf" srcId="{D6741D90-9C72-4CA4-A705-33F4D912FA20}" destId="{796A53CD-717F-4683-A916-C18107B5FC99}" srcOrd="0" destOrd="0" presId="urn:microsoft.com/office/officeart/2005/8/layout/architecture"/>
    <dgm:cxn modelId="{3B34A441-4445-49ED-91EF-76F288F5C150}" type="presParOf" srcId="{D6741D90-9C72-4CA4-A705-33F4D912FA20}" destId="{B8DC9E0D-062B-4213-A8C3-68FD6B2F3363}" srcOrd="1" destOrd="0" presId="urn:microsoft.com/office/officeart/2005/8/layout/architecture"/>
    <dgm:cxn modelId="{FF6847EA-5B1C-4F76-8E73-6EF6C91B7C33}" type="presParOf" srcId="{B265A9D6-2364-4DAE-A633-27860E649B43}" destId="{F410EE42-BAEF-421B-A15C-5832CC9B87DE}" srcOrd="5" destOrd="0" presId="urn:microsoft.com/office/officeart/2005/8/layout/architecture"/>
    <dgm:cxn modelId="{488FC8C0-14F1-41A2-865E-0106B5854CF2}" type="presParOf" srcId="{B265A9D6-2364-4DAE-A633-27860E649B43}" destId="{DE31DEBA-7F5A-43A3-AB8B-A19F14069396}" srcOrd="6" destOrd="0" presId="urn:microsoft.com/office/officeart/2005/8/layout/architecture"/>
    <dgm:cxn modelId="{3E5BA9D9-DBB4-4AE6-8956-A60DBACA39CC}" type="presParOf" srcId="{DE31DEBA-7F5A-43A3-AB8B-A19F14069396}" destId="{661C405D-9689-419B-A457-A109249A37AC}" srcOrd="0" destOrd="0" presId="urn:microsoft.com/office/officeart/2005/8/layout/architecture"/>
    <dgm:cxn modelId="{67B0499C-4467-4B9E-ADBB-BF38B5FCB61A}" type="presParOf" srcId="{DE31DEBA-7F5A-43A3-AB8B-A19F14069396}" destId="{A26EFCAB-EB25-4697-B120-F5F4EFBAFC61}" srcOrd="1" destOrd="0" presId="urn:microsoft.com/office/officeart/2005/8/layout/architecture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A63A21C-121F-451A-AB0D-02ABD579EE76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A072372-1E77-4919-AB43-48A6918CCA39}">
      <dgm:prSet/>
      <dgm:spPr/>
      <dgm:t>
        <a:bodyPr/>
        <a:lstStyle/>
        <a:p>
          <a:r>
            <a:rPr lang="en-US" b="0" i="0" dirty="0"/>
            <a:t>Completing this analysis allowed me to view personal development as a continuous, reflective process.</a:t>
          </a:r>
          <a:endParaRPr lang="en-US" dirty="0"/>
        </a:p>
      </dgm:t>
    </dgm:pt>
    <dgm:pt modelId="{58FB3854-EC78-4DE6-91CF-262B9A7062E6}" type="parTrans" cxnId="{CAD4C4DB-D901-41F7-AA2C-4288E109B31E}">
      <dgm:prSet/>
      <dgm:spPr/>
      <dgm:t>
        <a:bodyPr/>
        <a:lstStyle/>
        <a:p>
          <a:endParaRPr lang="en-US"/>
        </a:p>
      </dgm:t>
    </dgm:pt>
    <dgm:pt modelId="{930A92B1-0FA4-449B-9E54-EDBD10548B36}" type="sibTrans" cxnId="{CAD4C4DB-D901-41F7-AA2C-4288E109B31E}">
      <dgm:prSet/>
      <dgm:spPr/>
      <dgm:t>
        <a:bodyPr/>
        <a:lstStyle/>
        <a:p>
          <a:endParaRPr lang="en-US"/>
        </a:p>
      </dgm:t>
    </dgm:pt>
    <dgm:pt modelId="{72B45FB4-6865-41EF-AB5B-0C925C4E14AD}">
      <dgm:prSet/>
      <dgm:spPr/>
      <dgm:t>
        <a:bodyPr/>
        <a:lstStyle/>
        <a:p>
          <a:r>
            <a:rPr lang="en-US" b="0" i="0" dirty="0"/>
            <a:t>I have learned that self-awareness empowers professional integrity and effective decision-making (</a:t>
          </a:r>
          <a:r>
            <a:rPr lang="en-US" b="0" i="0" dirty="0" err="1"/>
            <a:t>Baldissera</a:t>
          </a:r>
          <a:r>
            <a:rPr lang="en-US" b="0" i="0" dirty="0"/>
            <a:t> et al. 2023).</a:t>
          </a:r>
          <a:endParaRPr lang="en-US" dirty="0"/>
        </a:p>
      </dgm:t>
    </dgm:pt>
    <dgm:pt modelId="{2AD5FC2B-7008-4D1C-866F-E00388A4AEBC}" type="parTrans" cxnId="{3D71360E-4A1A-45E4-9E40-E949B236A959}">
      <dgm:prSet/>
      <dgm:spPr/>
      <dgm:t>
        <a:bodyPr/>
        <a:lstStyle/>
        <a:p>
          <a:endParaRPr lang="en-US"/>
        </a:p>
      </dgm:t>
    </dgm:pt>
    <dgm:pt modelId="{2D82F0CB-F709-40E8-948E-54B360D693B8}" type="sibTrans" cxnId="{3D71360E-4A1A-45E4-9E40-E949B236A959}">
      <dgm:prSet/>
      <dgm:spPr/>
      <dgm:t>
        <a:bodyPr/>
        <a:lstStyle/>
        <a:p>
          <a:endParaRPr lang="en-US"/>
        </a:p>
      </dgm:t>
    </dgm:pt>
    <dgm:pt modelId="{0E2C56B8-BB09-4DAC-AAAC-3C10C6CAB41C}">
      <dgm:prSet/>
      <dgm:spPr/>
      <dgm:t>
        <a:bodyPr/>
        <a:lstStyle/>
        <a:p>
          <a:r>
            <a:rPr lang="en-US" b="0" i="0" dirty="0"/>
            <a:t>My next goal is to pursue leadership and mentorship opportunities to refine interpersonal influence.</a:t>
          </a:r>
          <a:endParaRPr lang="en-US" dirty="0"/>
        </a:p>
      </dgm:t>
    </dgm:pt>
    <dgm:pt modelId="{2CB4820E-E6EB-47D2-AD20-131EF6E07958}" type="parTrans" cxnId="{A7296A95-E5DF-4C74-988C-BD837EC6075C}">
      <dgm:prSet/>
      <dgm:spPr/>
      <dgm:t>
        <a:bodyPr/>
        <a:lstStyle/>
        <a:p>
          <a:endParaRPr lang="en-US"/>
        </a:p>
      </dgm:t>
    </dgm:pt>
    <dgm:pt modelId="{CBBD344C-12B4-4798-852C-35EF0BAA6C06}" type="sibTrans" cxnId="{A7296A95-E5DF-4C74-988C-BD837EC6075C}">
      <dgm:prSet/>
      <dgm:spPr/>
      <dgm:t>
        <a:bodyPr/>
        <a:lstStyle/>
        <a:p>
          <a:endParaRPr lang="en-US"/>
        </a:p>
      </dgm:t>
    </dgm:pt>
    <dgm:pt modelId="{4ADD234A-C5CD-440B-BC0E-027A07F8F88D}">
      <dgm:prSet/>
      <dgm:spPr/>
      <dgm:t>
        <a:bodyPr/>
        <a:lstStyle/>
        <a:p>
          <a:r>
            <a:rPr lang="en-US" b="0" i="0" dirty="0"/>
            <a:t>I aim to engage in lifelong learning to remain competent in an ever-changing health system.</a:t>
          </a:r>
          <a:endParaRPr lang="en-US" dirty="0"/>
        </a:p>
      </dgm:t>
    </dgm:pt>
    <dgm:pt modelId="{428F3455-99B6-4669-8400-87D2C2879033}" type="parTrans" cxnId="{18D340D6-7F5A-4175-8478-3878F309C722}">
      <dgm:prSet/>
      <dgm:spPr/>
      <dgm:t>
        <a:bodyPr/>
        <a:lstStyle/>
        <a:p>
          <a:endParaRPr lang="en-US"/>
        </a:p>
      </dgm:t>
    </dgm:pt>
    <dgm:pt modelId="{526C0707-117D-4E6E-8693-9C6E19EF0201}" type="sibTrans" cxnId="{18D340D6-7F5A-4175-8478-3878F309C722}">
      <dgm:prSet/>
      <dgm:spPr/>
      <dgm:t>
        <a:bodyPr/>
        <a:lstStyle/>
        <a:p>
          <a:endParaRPr lang="en-US"/>
        </a:p>
      </dgm:t>
    </dgm:pt>
    <dgm:pt modelId="{B104A352-358C-41D5-939B-12FD2DD050CA}">
      <dgm:prSet/>
      <dgm:spPr/>
      <dgm:t>
        <a:bodyPr/>
        <a:lstStyle/>
        <a:p>
          <a:r>
            <a:rPr lang="en-US" b="0" i="0" dirty="0"/>
            <a:t>Through reflection, adaptability, and ethical practice, I will continue shaping a confident and compassionate professional identity.</a:t>
          </a:r>
          <a:endParaRPr lang="en-US" dirty="0"/>
        </a:p>
      </dgm:t>
    </dgm:pt>
    <dgm:pt modelId="{4E74C130-0C88-4750-B0F4-5C298F9714E9}" type="parTrans" cxnId="{9DAAB93A-BFB7-4FD0-95B6-C97E463E7C7A}">
      <dgm:prSet/>
      <dgm:spPr/>
      <dgm:t>
        <a:bodyPr/>
        <a:lstStyle/>
        <a:p>
          <a:endParaRPr lang="en-US"/>
        </a:p>
      </dgm:t>
    </dgm:pt>
    <dgm:pt modelId="{2B240B99-871F-431A-BF05-B8E3612BC75A}" type="sibTrans" cxnId="{9DAAB93A-BFB7-4FD0-95B6-C97E463E7C7A}">
      <dgm:prSet/>
      <dgm:spPr/>
      <dgm:t>
        <a:bodyPr/>
        <a:lstStyle/>
        <a:p>
          <a:endParaRPr lang="en-US"/>
        </a:p>
      </dgm:t>
    </dgm:pt>
    <dgm:pt modelId="{5994B617-8E69-4206-A996-2C007ACED1D0}" type="pres">
      <dgm:prSet presAssocID="{6A63A21C-121F-451A-AB0D-02ABD579EE76}" presName="linear" presStyleCnt="0">
        <dgm:presLayoutVars>
          <dgm:animLvl val="lvl"/>
          <dgm:resizeHandles val="exact"/>
        </dgm:presLayoutVars>
      </dgm:prSet>
      <dgm:spPr/>
    </dgm:pt>
    <dgm:pt modelId="{E5581EC9-01A4-43DE-8EDD-EFC2567F2133}" type="pres">
      <dgm:prSet presAssocID="{6A072372-1E77-4919-AB43-48A6918CCA39}" presName="parentText" presStyleLbl="node1" presStyleIdx="0" presStyleCnt="5" custScaleX="99918" custScaleY="127750">
        <dgm:presLayoutVars>
          <dgm:chMax val="0"/>
          <dgm:bulletEnabled val="1"/>
        </dgm:presLayoutVars>
      </dgm:prSet>
      <dgm:spPr/>
    </dgm:pt>
    <dgm:pt modelId="{B9EB2249-B679-4296-89F4-85DB92F23E38}" type="pres">
      <dgm:prSet presAssocID="{930A92B1-0FA4-449B-9E54-EDBD10548B36}" presName="spacer" presStyleCnt="0"/>
      <dgm:spPr/>
    </dgm:pt>
    <dgm:pt modelId="{5852D744-B0B6-4CB7-9CB0-DE2924F6C8E5}" type="pres">
      <dgm:prSet presAssocID="{72B45FB4-6865-41EF-AB5B-0C925C4E14A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BB8A892-84C2-4D39-9D9D-69F40CEB5E23}" type="pres">
      <dgm:prSet presAssocID="{2D82F0CB-F709-40E8-948E-54B360D693B8}" presName="spacer" presStyleCnt="0"/>
      <dgm:spPr/>
    </dgm:pt>
    <dgm:pt modelId="{F09B625D-5A44-4F14-8DEB-36AB91F128C0}" type="pres">
      <dgm:prSet presAssocID="{0E2C56B8-BB09-4DAC-AAAC-3C10C6CAB41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54FF698-1010-4F50-98CB-D49A37678530}" type="pres">
      <dgm:prSet presAssocID="{CBBD344C-12B4-4798-852C-35EF0BAA6C06}" presName="spacer" presStyleCnt="0"/>
      <dgm:spPr/>
    </dgm:pt>
    <dgm:pt modelId="{B1412EC3-C45D-4207-8B84-D20A39FA41F7}" type="pres">
      <dgm:prSet presAssocID="{4ADD234A-C5CD-440B-BC0E-027A07F8F88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187EBEA-A356-4071-A803-5E9D31F946A7}" type="pres">
      <dgm:prSet presAssocID="{526C0707-117D-4E6E-8693-9C6E19EF0201}" presName="spacer" presStyleCnt="0"/>
      <dgm:spPr/>
    </dgm:pt>
    <dgm:pt modelId="{4D18C91D-4B0A-4C3B-825F-B096F4AC7588}" type="pres">
      <dgm:prSet presAssocID="{B104A352-358C-41D5-939B-12FD2DD050C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D71360E-4A1A-45E4-9E40-E949B236A959}" srcId="{6A63A21C-121F-451A-AB0D-02ABD579EE76}" destId="{72B45FB4-6865-41EF-AB5B-0C925C4E14AD}" srcOrd="1" destOrd="0" parTransId="{2AD5FC2B-7008-4D1C-866F-E00388A4AEBC}" sibTransId="{2D82F0CB-F709-40E8-948E-54B360D693B8}"/>
    <dgm:cxn modelId="{6F844918-A3E4-4BAC-9EAF-A673DAA818EA}" type="presOf" srcId="{6A63A21C-121F-451A-AB0D-02ABD579EE76}" destId="{5994B617-8E69-4206-A996-2C007ACED1D0}" srcOrd="0" destOrd="0" presId="urn:microsoft.com/office/officeart/2005/8/layout/vList2"/>
    <dgm:cxn modelId="{9DAAB93A-BFB7-4FD0-95B6-C97E463E7C7A}" srcId="{6A63A21C-121F-451A-AB0D-02ABD579EE76}" destId="{B104A352-358C-41D5-939B-12FD2DD050CA}" srcOrd="4" destOrd="0" parTransId="{4E74C130-0C88-4750-B0F4-5C298F9714E9}" sibTransId="{2B240B99-871F-431A-BF05-B8E3612BC75A}"/>
    <dgm:cxn modelId="{67B9EF40-8C84-47C5-89CF-20C0F5E3D2D7}" type="presOf" srcId="{0E2C56B8-BB09-4DAC-AAAC-3C10C6CAB41C}" destId="{F09B625D-5A44-4F14-8DEB-36AB91F128C0}" srcOrd="0" destOrd="0" presId="urn:microsoft.com/office/officeart/2005/8/layout/vList2"/>
    <dgm:cxn modelId="{B499AC4B-DFFF-4E92-8C7D-A733FFA8D546}" type="presOf" srcId="{72B45FB4-6865-41EF-AB5B-0C925C4E14AD}" destId="{5852D744-B0B6-4CB7-9CB0-DE2924F6C8E5}" srcOrd="0" destOrd="0" presId="urn:microsoft.com/office/officeart/2005/8/layout/vList2"/>
    <dgm:cxn modelId="{D2D2AE59-0A21-4B6F-87F3-978CAFE56679}" type="presOf" srcId="{B104A352-358C-41D5-939B-12FD2DD050CA}" destId="{4D18C91D-4B0A-4C3B-825F-B096F4AC7588}" srcOrd="0" destOrd="0" presId="urn:microsoft.com/office/officeart/2005/8/layout/vList2"/>
    <dgm:cxn modelId="{83ABD186-ADD5-4C85-A497-C8D362A9AFEB}" type="presOf" srcId="{6A072372-1E77-4919-AB43-48A6918CCA39}" destId="{E5581EC9-01A4-43DE-8EDD-EFC2567F2133}" srcOrd="0" destOrd="0" presId="urn:microsoft.com/office/officeart/2005/8/layout/vList2"/>
    <dgm:cxn modelId="{A7296A95-E5DF-4C74-988C-BD837EC6075C}" srcId="{6A63A21C-121F-451A-AB0D-02ABD579EE76}" destId="{0E2C56B8-BB09-4DAC-AAAC-3C10C6CAB41C}" srcOrd="2" destOrd="0" parTransId="{2CB4820E-E6EB-47D2-AD20-131EF6E07958}" sibTransId="{CBBD344C-12B4-4798-852C-35EF0BAA6C06}"/>
    <dgm:cxn modelId="{9EBE6FB2-88F3-4A4A-BEDF-84A96FB8D772}" type="presOf" srcId="{4ADD234A-C5CD-440B-BC0E-027A07F8F88D}" destId="{B1412EC3-C45D-4207-8B84-D20A39FA41F7}" srcOrd="0" destOrd="0" presId="urn:microsoft.com/office/officeart/2005/8/layout/vList2"/>
    <dgm:cxn modelId="{18D340D6-7F5A-4175-8478-3878F309C722}" srcId="{6A63A21C-121F-451A-AB0D-02ABD579EE76}" destId="{4ADD234A-C5CD-440B-BC0E-027A07F8F88D}" srcOrd="3" destOrd="0" parTransId="{428F3455-99B6-4669-8400-87D2C2879033}" sibTransId="{526C0707-117D-4E6E-8693-9C6E19EF0201}"/>
    <dgm:cxn modelId="{CAD4C4DB-D901-41F7-AA2C-4288E109B31E}" srcId="{6A63A21C-121F-451A-AB0D-02ABD579EE76}" destId="{6A072372-1E77-4919-AB43-48A6918CCA39}" srcOrd="0" destOrd="0" parTransId="{58FB3854-EC78-4DE6-91CF-262B9A7062E6}" sibTransId="{930A92B1-0FA4-449B-9E54-EDBD10548B36}"/>
    <dgm:cxn modelId="{A6096C7F-D831-4FEB-8A68-9F078EE94229}" type="presParOf" srcId="{5994B617-8E69-4206-A996-2C007ACED1D0}" destId="{E5581EC9-01A4-43DE-8EDD-EFC2567F2133}" srcOrd="0" destOrd="0" presId="urn:microsoft.com/office/officeart/2005/8/layout/vList2"/>
    <dgm:cxn modelId="{4E82C3FA-F49E-437C-860B-84E7A3119BB6}" type="presParOf" srcId="{5994B617-8E69-4206-A996-2C007ACED1D0}" destId="{B9EB2249-B679-4296-89F4-85DB92F23E38}" srcOrd="1" destOrd="0" presId="urn:microsoft.com/office/officeart/2005/8/layout/vList2"/>
    <dgm:cxn modelId="{2AA2C1A0-8F87-4C0B-AE37-B51EA87CACED}" type="presParOf" srcId="{5994B617-8E69-4206-A996-2C007ACED1D0}" destId="{5852D744-B0B6-4CB7-9CB0-DE2924F6C8E5}" srcOrd="2" destOrd="0" presId="urn:microsoft.com/office/officeart/2005/8/layout/vList2"/>
    <dgm:cxn modelId="{BD960DCA-D37B-483C-BD4F-FD9B0470FCFC}" type="presParOf" srcId="{5994B617-8E69-4206-A996-2C007ACED1D0}" destId="{6BB8A892-84C2-4D39-9D9D-69F40CEB5E23}" srcOrd="3" destOrd="0" presId="urn:microsoft.com/office/officeart/2005/8/layout/vList2"/>
    <dgm:cxn modelId="{85C8F1D2-C8D0-4506-BBAE-A7D6583B3A19}" type="presParOf" srcId="{5994B617-8E69-4206-A996-2C007ACED1D0}" destId="{F09B625D-5A44-4F14-8DEB-36AB91F128C0}" srcOrd="4" destOrd="0" presId="urn:microsoft.com/office/officeart/2005/8/layout/vList2"/>
    <dgm:cxn modelId="{8040E5E7-1728-43B3-A458-E11E5A1139FB}" type="presParOf" srcId="{5994B617-8E69-4206-A996-2C007ACED1D0}" destId="{F54FF698-1010-4F50-98CB-D49A37678530}" srcOrd="5" destOrd="0" presId="urn:microsoft.com/office/officeart/2005/8/layout/vList2"/>
    <dgm:cxn modelId="{FA3774AD-1BF9-4C3D-BCF9-C9830B2BC4C1}" type="presParOf" srcId="{5994B617-8E69-4206-A996-2C007ACED1D0}" destId="{B1412EC3-C45D-4207-8B84-D20A39FA41F7}" srcOrd="6" destOrd="0" presId="urn:microsoft.com/office/officeart/2005/8/layout/vList2"/>
    <dgm:cxn modelId="{697C9BEC-4D46-4AC5-9FEF-A3A4B9A77B3B}" type="presParOf" srcId="{5994B617-8E69-4206-A996-2C007ACED1D0}" destId="{1187EBEA-A356-4071-A803-5E9D31F946A7}" srcOrd="7" destOrd="0" presId="urn:microsoft.com/office/officeart/2005/8/layout/vList2"/>
    <dgm:cxn modelId="{5E8806BA-BD07-4BF1-B777-90E366E7F421}" type="presParOf" srcId="{5994B617-8E69-4206-A996-2C007ACED1D0}" destId="{4D18C91D-4B0A-4C3B-825F-B096F4AC758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37EF17-FEFA-4DB4-AACE-E04C09419834}">
      <dsp:nvSpPr>
        <dsp:cNvPr id="0" name=""/>
        <dsp:cNvSpPr/>
      </dsp:nvSpPr>
      <dsp:spPr>
        <a:xfrm>
          <a:off x="4108" y="471610"/>
          <a:ext cx="1713852" cy="8569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Strengths:</a:t>
          </a:r>
          <a:r>
            <a:rPr lang="en-US" sz="15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Internal qualities that provide advantages (</a:t>
          </a:r>
          <a:r>
            <a:rPr lang="en-US" sz="1500" b="0" i="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Dereziuk</a:t>
          </a:r>
          <a:r>
            <a:rPr lang="en-US" sz="15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 2023).</a:t>
          </a:r>
          <a:endParaRPr lang="en-US" sz="1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108" y="471610"/>
        <a:ext cx="1713852" cy="856926"/>
      </dsp:txXfrm>
    </dsp:sp>
    <dsp:sp modelId="{5594B087-A037-4712-BE6B-6D8B142557C2}">
      <dsp:nvSpPr>
        <dsp:cNvPr id="0" name=""/>
        <dsp:cNvSpPr/>
      </dsp:nvSpPr>
      <dsp:spPr>
        <a:xfrm>
          <a:off x="2077869" y="471610"/>
          <a:ext cx="1713852" cy="8569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>
              <a:latin typeface="Times New Roman" panose="02020603050405020304" pitchFamily="18" charset="0"/>
              <a:cs typeface="Times New Roman" panose="02020603050405020304" pitchFamily="18" charset="0"/>
            </a:rPr>
            <a:t>Weaknesses:</a:t>
          </a:r>
          <a:r>
            <a:rPr lang="en-US" sz="15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 Internal areas that require development.</a:t>
          </a:r>
          <a:endParaRPr lang="en-US" sz="15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077869" y="471610"/>
        <a:ext cx="1713852" cy="856926"/>
      </dsp:txXfrm>
    </dsp:sp>
    <dsp:sp modelId="{513915C2-885B-4789-A1F4-E829B5E1EA0F}">
      <dsp:nvSpPr>
        <dsp:cNvPr id="0" name=""/>
        <dsp:cNvSpPr/>
      </dsp:nvSpPr>
      <dsp:spPr>
        <a:xfrm>
          <a:off x="4151630" y="471610"/>
          <a:ext cx="1713852" cy="8569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Opportunities:</a:t>
          </a:r>
          <a:r>
            <a:rPr lang="en-US" sz="15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External factors that support growth and learning.</a:t>
          </a:r>
          <a:endParaRPr lang="en-US" sz="1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151630" y="471610"/>
        <a:ext cx="1713852" cy="856926"/>
      </dsp:txXfrm>
    </dsp:sp>
    <dsp:sp modelId="{D60AE861-E0D6-4EFE-AED8-BD9F3C99B7EB}">
      <dsp:nvSpPr>
        <dsp:cNvPr id="0" name=""/>
        <dsp:cNvSpPr/>
      </dsp:nvSpPr>
      <dsp:spPr>
        <a:xfrm>
          <a:off x="6225392" y="471610"/>
          <a:ext cx="1713852" cy="8569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Threats:</a:t>
          </a:r>
          <a:r>
            <a:rPr lang="en-US" sz="15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External challenges that could hinder progress.</a:t>
          </a:r>
          <a:endParaRPr lang="en-US" sz="1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225392" y="471610"/>
        <a:ext cx="1713852" cy="8569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C4CB97-F31D-4757-9A9E-04B1BCDCA985}">
      <dsp:nvSpPr>
        <dsp:cNvPr id="0" name=""/>
        <dsp:cNvSpPr/>
      </dsp:nvSpPr>
      <dsp:spPr>
        <a:xfrm>
          <a:off x="1466459" y="0"/>
          <a:ext cx="4235183" cy="4235183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DD7A47-D553-4857-9870-912CAD1F0735}">
      <dsp:nvSpPr>
        <dsp:cNvPr id="0" name=""/>
        <dsp:cNvSpPr/>
      </dsp:nvSpPr>
      <dsp:spPr>
        <a:xfrm>
          <a:off x="1868801" y="402342"/>
          <a:ext cx="1651721" cy="1651721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dirty="0"/>
            <a:t>Empathy and Compassion:</a:t>
          </a:r>
          <a:r>
            <a:rPr lang="en-US" sz="1200" b="0" i="0" kern="1200" dirty="0"/>
            <a:t> I connect easily with people from diverse backgrounds, which strengthens patient relationships </a:t>
          </a:r>
          <a:r>
            <a:rPr lang="en-US" sz="1200" kern="1200" dirty="0">
              <a:effectLst/>
              <a:latin typeface="Times New Roman" panose="02020603050405020304" pitchFamily="18" charset="0"/>
            </a:rPr>
            <a:t>(Brown &amp; Breland 2023)</a:t>
          </a:r>
          <a:r>
            <a:rPr lang="en-US" sz="1200" b="0" i="0" kern="1200" dirty="0"/>
            <a:t>.</a:t>
          </a:r>
          <a:endParaRPr lang="en-US" sz="1200" kern="1200" dirty="0"/>
        </a:p>
      </dsp:txBody>
      <dsp:txXfrm>
        <a:off x="1949431" y="482972"/>
        <a:ext cx="1490461" cy="1490461"/>
      </dsp:txXfrm>
    </dsp:sp>
    <dsp:sp modelId="{FCE88C6D-2A25-46A6-9FAF-73954DE7FD39}">
      <dsp:nvSpPr>
        <dsp:cNvPr id="0" name=""/>
        <dsp:cNvSpPr/>
      </dsp:nvSpPr>
      <dsp:spPr>
        <a:xfrm>
          <a:off x="3647578" y="402342"/>
          <a:ext cx="1651721" cy="1651721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/>
            <a:t>Self-Motivation:</a:t>
          </a:r>
          <a:r>
            <a:rPr lang="en-US" sz="1200" b="0" i="0" kern="1200"/>
            <a:t> I remain consistent and goal-oriented, even in demanding or uncertain situations.</a:t>
          </a:r>
          <a:endParaRPr lang="en-US" sz="1200" kern="1200"/>
        </a:p>
      </dsp:txBody>
      <dsp:txXfrm>
        <a:off x="3728208" y="482972"/>
        <a:ext cx="1490461" cy="1490461"/>
      </dsp:txXfrm>
    </dsp:sp>
    <dsp:sp modelId="{3EAF452A-AA55-4C31-B937-A05566BC6183}">
      <dsp:nvSpPr>
        <dsp:cNvPr id="0" name=""/>
        <dsp:cNvSpPr/>
      </dsp:nvSpPr>
      <dsp:spPr>
        <a:xfrm>
          <a:off x="1868801" y="2181119"/>
          <a:ext cx="1651721" cy="1651721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/>
            <a:t>Cultural Awareness:</a:t>
          </a:r>
          <a:r>
            <a:rPr lang="en-US" sz="1200" b="0" i="0" kern="1200"/>
            <a:t> I value diversity and respect different beliefs, which helps create inclusive care environments.</a:t>
          </a:r>
          <a:endParaRPr lang="en-US" sz="1200" kern="1200"/>
        </a:p>
      </dsp:txBody>
      <dsp:txXfrm>
        <a:off x="1949431" y="2261749"/>
        <a:ext cx="1490461" cy="1490461"/>
      </dsp:txXfrm>
    </dsp:sp>
    <dsp:sp modelId="{1123F0FC-2A82-42E9-90EE-A2798AC5C910}">
      <dsp:nvSpPr>
        <dsp:cNvPr id="0" name=""/>
        <dsp:cNvSpPr/>
      </dsp:nvSpPr>
      <dsp:spPr>
        <a:xfrm>
          <a:off x="3647578" y="2181119"/>
          <a:ext cx="1651721" cy="1651721"/>
        </a:xfrm>
        <a:prstGeom prst="roundRect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/>
            <a:t>Accountability:</a:t>
          </a:r>
          <a:r>
            <a:rPr lang="en-US" sz="1200" b="0" i="0" kern="1200"/>
            <a:t> I take ownership of my actions and maintain professional standards at all times.</a:t>
          </a:r>
          <a:endParaRPr lang="en-US" sz="1200" kern="1200"/>
        </a:p>
      </dsp:txBody>
      <dsp:txXfrm>
        <a:off x="3728208" y="2261749"/>
        <a:ext cx="1490461" cy="14904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41B893-96EF-42D0-91E9-008A6EEAF511}">
      <dsp:nvSpPr>
        <dsp:cNvPr id="0" name=""/>
        <dsp:cNvSpPr/>
      </dsp:nvSpPr>
      <dsp:spPr>
        <a:xfrm>
          <a:off x="1425572" y="258734"/>
          <a:ext cx="1965474" cy="196547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Impatience Under Pressure:</a:t>
          </a:r>
          <a:r>
            <a:rPr lang="en-US" sz="12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When facing tight deadlines, I sometimes rush tasks rather than delegate.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001246" y="834408"/>
        <a:ext cx="1389800" cy="1389800"/>
      </dsp:txXfrm>
    </dsp:sp>
    <dsp:sp modelId="{568AE09F-DBE2-4ECE-8DE7-B70EA31C69CC}">
      <dsp:nvSpPr>
        <dsp:cNvPr id="0" name=""/>
        <dsp:cNvSpPr/>
      </dsp:nvSpPr>
      <dsp:spPr>
        <a:xfrm rot="5400000">
          <a:off x="3481831" y="258734"/>
          <a:ext cx="1965474" cy="196547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Limited Networking Confidence:</a:t>
          </a:r>
          <a:r>
            <a:rPr lang="en-US" sz="12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I hesitate to initiate professional conversations or self-promote.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3481831" y="834408"/>
        <a:ext cx="1389800" cy="1389800"/>
      </dsp:txXfrm>
    </dsp:sp>
    <dsp:sp modelId="{84AEED9E-AAC4-4875-BEEC-4015C6C904EB}">
      <dsp:nvSpPr>
        <dsp:cNvPr id="0" name=""/>
        <dsp:cNvSpPr/>
      </dsp:nvSpPr>
      <dsp:spPr>
        <a:xfrm rot="10800000">
          <a:off x="3481831" y="2314993"/>
          <a:ext cx="1965474" cy="196547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Dependence on Routine:</a:t>
          </a:r>
          <a:r>
            <a:rPr lang="en-US" sz="12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I prefer structured work and can feel uneasy with sudden change (Rasha &amp; </a:t>
          </a:r>
          <a:r>
            <a:rPr lang="en-US" sz="1200" b="0" i="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Aslanpour</a:t>
          </a:r>
          <a:r>
            <a:rPr lang="en-US" sz="12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2024).</a:t>
          </a:r>
          <a:endParaRPr lang="en-US" sz="1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3481831" y="2314993"/>
        <a:ext cx="1389800" cy="1389800"/>
      </dsp:txXfrm>
    </dsp:sp>
    <dsp:sp modelId="{18C73A35-E7B2-4AE1-A324-49036F2441BF}">
      <dsp:nvSpPr>
        <dsp:cNvPr id="0" name=""/>
        <dsp:cNvSpPr/>
      </dsp:nvSpPr>
      <dsp:spPr>
        <a:xfrm rot="16200000">
          <a:off x="1425572" y="2314993"/>
          <a:ext cx="1965474" cy="1965474"/>
        </a:xfrm>
        <a:prstGeom prst="pieWedg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>
              <a:latin typeface="Times New Roman" panose="02020603050405020304" pitchFamily="18" charset="0"/>
              <a:cs typeface="Times New Roman" panose="02020603050405020304" pitchFamily="18" charset="0"/>
            </a:rPr>
            <a:t>Reluctance to Seek Help:</a:t>
          </a:r>
          <a:r>
            <a:rPr lang="en-US" sz="1200" b="0" i="0" kern="1200">
              <a:latin typeface="Times New Roman" panose="02020603050405020304" pitchFamily="18" charset="0"/>
              <a:cs typeface="Times New Roman" panose="02020603050405020304" pitchFamily="18" charset="0"/>
            </a:rPr>
            <a:t> I occasionally try to manage everything alone rather than collaborating early.</a:t>
          </a:r>
          <a:endParaRPr lang="en-US" sz="1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5400000">
        <a:off x="2001246" y="2314993"/>
        <a:ext cx="1389800" cy="1389800"/>
      </dsp:txXfrm>
    </dsp:sp>
    <dsp:sp modelId="{E840DBD3-5681-4EC2-AFB3-8D2061CA9DBE}">
      <dsp:nvSpPr>
        <dsp:cNvPr id="0" name=""/>
        <dsp:cNvSpPr/>
      </dsp:nvSpPr>
      <dsp:spPr>
        <a:xfrm>
          <a:off x="3097133" y="1861072"/>
          <a:ext cx="678610" cy="590096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9B0D0320-AF49-421C-86C0-4C856F6CC9A4}">
      <dsp:nvSpPr>
        <dsp:cNvPr id="0" name=""/>
        <dsp:cNvSpPr/>
      </dsp:nvSpPr>
      <dsp:spPr>
        <a:xfrm rot="10800000">
          <a:off x="3097133" y="2088032"/>
          <a:ext cx="678610" cy="590096"/>
        </a:xfrm>
        <a:prstGeom prst="circular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32C442-C868-4753-9532-61DAE9AD134C}">
      <dsp:nvSpPr>
        <dsp:cNvPr id="0" name=""/>
        <dsp:cNvSpPr/>
      </dsp:nvSpPr>
      <dsp:spPr>
        <a:xfrm>
          <a:off x="2251048" y="0"/>
          <a:ext cx="4240363" cy="4240363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0318EB-7D4D-4579-AE26-603A6D7C0FDE}">
      <dsp:nvSpPr>
        <dsp:cNvPr id="0" name=""/>
        <dsp:cNvSpPr/>
      </dsp:nvSpPr>
      <dsp:spPr>
        <a:xfrm>
          <a:off x="2526672" y="275623"/>
          <a:ext cx="1696145" cy="16961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 dirty="0"/>
            <a:t>Expanding Healthcare Roles: Growth in community-based and multidisciplinary care opens new career paths (Hicks 2021).</a:t>
          </a:r>
          <a:endParaRPr lang="en-US" sz="1200" kern="1200" dirty="0"/>
        </a:p>
      </dsp:txBody>
      <dsp:txXfrm>
        <a:off x="2609471" y="358422"/>
        <a:ext cx="1530547" cy="1530547"/>
      </dsp:txXfrm>
    </dsp:sp>
    <dsp:sp modelId="{E537C09A-2E7D-4C4E-8C10-EBEC34744EC5}">
      <dsp:nvSpPr>
        <dsp:cNvPr id="0" name=""/>
        <dsp:cNvSpPr/>
      </dsp:nvSpPr>
      <dsp:spPr>
        <a:xfrm>
          <a:off x="4519642" y="275623"/>
          <a:ext cx="1696145" cy="16961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Mentoring and Coaching Programs: Access to guidance from experienced practitioners helps refine my skills.</a:t>
          </a:r>
          <a:endParaRPr lang="en-US" sz="1200" kern="1200"/>
        </a:p>
      </dsp:txBody>
      <dsp:txXfrm>
        <a:off x="4602441" y="358422"/>
        <a:ext cx="1530547" cy="1530547"/>
      </dsp:txXfrm>
    </dsp:sp>
    <dsp:sp modelId="{AF0645EF-D80A-4FC2-AEB5-90FED55B3EC4}">
      <dsp:nvSpPr>
        <dsp:cNvPr id="0" name=""/>
        <dsp:cNvSpPr/>
      </dsp:nvSpPr>
      <dsp:spPr>
        <a:xfrm>
          <a:off x="2526672" y="2268594"/>
          <a:ext cx="1696145" cy="16961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Professional Bodies and Conferences: Joining organisations such as the Chartered Society of Health and Care Professionals broadens my exposure.</a:t>
          </a:r>
          <a:endParaRPr lang="en-US" sz="1200" kern="1200"/>
        </a:p>
      </dsp:txBody>
      <dsp:txXfrm>
        <a:off x="2609471" y="2351393"/>
        <a:ext cx="1530547" cy="1530547"/>
      </dsp:txXfrm>
    </dsp:sp>
    <dsp:sp modelId="{AD702273-789B-4A45-A409-4B2470A350E0}">
      <dsp:nvSpPr>
        <dsp:cNvPr id="0" name=""/>
        <dsp:cNvSpPr/>
      </dsp:nvSpPr>
      <dsp:spPr>
        <a:xfrm>
          <a:off x="4519642" y="2268594"/>
          <a:ext cx="1696145" cy="16961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0" i="0" kern="1200"/>
            <a:t>Digital Learning Platforms: Online CPD courses provide convenient access to advanced knowledge and emerging healthcare technologies.</a:t>
          </a:r>
          <a:endParaRPr lang="en-US" sz="1200" kern="1200"/>
        </a:p>
      </dsp:txBody>
      <dsp:txXfrm>
        <a:off x="4602441" y="2351393"/>
        <a:ext cx="1530547" cy="153054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922648-AEBB-4723-8E84-1A6E084FC9C4}">
      <dsp:nvSpPr>
        <dsp:cNvPr id="0" name=""/>
        <dsp:cNvSpPr/>
      </dsp:nvSpPr>
      <dsp:spPr>
        <a:xfrm>
          <a:off x="2416319" y="297041"/>
          <a:ext cx="4005054" cy="4005054"/>
        </a:xfrm>
        <a:prstGeom prst="pie">
          <a:avLst>
            <a:gd name="adj1" fmla="val 162000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/>
            <a:t>Rapid Workforce Changes:</a:t>
          </a:r>
          <a:r>
            <a:rPr lang="en-US" sz="1200" b="0" i="0" kern="1200"/>
            <a:t> Evolving job descriptions and skill expectations may create uncertainty.</a:t>
          </a:r>
          <a:endParaRPr lang="en-US" sz="1200" kern="1200"/>
        </a:p>
      </dsp:txBody>
      <dsp:txXfrm>
        <a:off x="4464619" y="1037976"/>
        <a:ext cx="1478055" cy="1191980"/>
      </dsp:txXfrm>
    </dsp:sp>
    <dsp:sp modelId="{C38AE092-2CDE-45B5-A380-984A8532E00E}">
      <dsp:nvSpPr>
        <dsp:cNvPr id="0" name=""/>
        <dsp:cNvSpPr/>
      </dsp:nvSpPr>
      <dsp:spPr>
        <a:xfrm>
          <a:off x="2247535" y="465825"/>
          <a:ext cx="4005054" cy="4005054"/>
        </a:xfrm>
        <a:prstGeom prst="pie">
          <a:avLst>
            <a:gd name="adj1" fmla="val 0"/>
            <a:gd name="adj2" fmla="val 54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/>
            <a:t>High Emotional Demand:</a:t>
          </a:r>
          <a:r>
            <a:rPr lang="en-US" sz="1200" b="0" i="0" kern="1200"/>
            <a:t> Continuous exposure to distressing cases may affect emotional resilience.</a:t>
          </a:r>
          <a:endParaRPr lang="en-US" sz="1200" kern="1200"/>
        </a:p>
      </dsp:txBody>
      <dsp:txXfrm>
        <a:off x="4321581" y="2539872"/>
        <a:ext cx="1478055" cy="1191980"/>
      </dsp:txXfrm>
    </dsp:sp>
    <dsp:sp modelId="{19AE3015-5DA9-4659-9ECD-73E800D4529C}">
      <dsp:nvSpPr>
        <dsp:cNvPr id="0" name=""/>
        <dsp:cNvSpPr/>
      </dsp:nvSpPr>
      <dsp:spPr>
        <a:xfrm>
          <a:off x="2247535" y="465825"/>
          <a:ext cx="4005054" cy="4005054"/>
        </a:xfrm>
        <a:prstGeom prst="pie">
          <a:avLst>
            <a:gd name="adj1" fmla="val 5400000"/>
            <a:gd name="adj2" fmla="val 10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 dirty="0"/>
            <a:t>Limited Entry-Level Vacancies:</a:t>
          </a:r>
          <a:r>
            <a:rPr lang="en-US" sz="1200" b="0" i="0" kern="1200" dirty="0"/>
            <a:t> High competition for graduate roles may delay career progression (Rasha &amp; </a:t>
          </a:r>
          <a:r>
            <a:rPr lang="en-US" sz="1200" b="0" i="0" kern="1200" dirty="0" err="1"/>
            <a:t>Aslanpour</a:t>
          </a:r>
          <a:r>
            <a:rPr lang="en-US" sz="1200" b="0" i="0" kern="1200" dirty="0"/>
            <a:t> 2024).</a:t>
          </a:r>
          <a:endParaRPr lang="en-US" sz="1200" kern="1200" dirty="0"/>
        </a:p>
      </dsp:txBody>
      <dsp:txXfrm>
        <a:off x="2700488" y="2539872"/>
        <a:ext cx="1478055" cy="1191980"/>
      </dsp:txXfrm>
    </dsp:sp>
    <dsp:sp modelId="{669478D2-059E-4C38-8A4A-76781F2A3FC4}">
      <dsp:nvSpPr>
        <dsp:cNvPr id="0" name=""/>
        <dsp:cNvSpPr/>
      </dsp:nvSpPr>
      <dsp:spPr>
        <a:xfrm>
          <a:off x="2247535" y="465825"/>
          <a:ext cx="4005054" cy="4005054"/>
        </a:xfrm>
        <a:prstGeom prst="pie">
          <a:avLst>
            <a:gd name="adj1" fmla="val 108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i="0" kern="1200"/>
            <a:t>Technological Inequality:</a:t>
          </a:r>
          <a:r>
            <a:rPr lang="en-US" sz="1200" b="0" i="0" kern="1200"/>
            <a:t> Limited access to advanced systems in some workplaces could slow skill development.</a:t>
          </a:r>
          <a:endParaRPr lang="en-US" sz="1200" kern="1200"/>
        </a:p>
      </dsp:txBody>
      <dsp:txXfrm>
        <a:off x="2700488" y="1204853"/>
        <a:ext cx="1478055" cy="11919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7DEA0-A121-463E-B2E8-B7A07BCDB0C1}">
      <dsp:nvSpPr>
        <dsp:cNvPr id="0" name=""/>
        <dsp:cNvSpPr/>
      </dsp:nvSpPr>
      <dsp:spPr>
        <a:xfrm>
          <a:off x="1362" y="0"/>
          <a:ext cx="1329173" cy="26776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dirty="0"/>
            <a:t>🩵 </a:t>
          </a:r>
          <a:r>
            <a:rPr lang="en-US" sz="1100" b="1" i="0" kern="1200" dirty="0"/>
            <a:t>Empathy → Builds Resilience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0" i="0" kern="1200" dirty="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dirty="0"/>
            <a:t> I use empathy to stay calm under pressure, creating emotional balance and preventing burnout.</a:t>
          </a:r>
          <a:endParaRPr lang="en-US" sz="1100" kern="1200" dirty="0"/>
        </a:p>
      </dsp:txBody>
      <dsp:txXfrm>
        <a:off x="40292" y="38930"/>
        <a:ext cx="1251313" cy="2599796"/>
      </dsp:txXfrm>
    </dsp:sp>
    <dsp:sp modelId="{ED8BF64C-C15A-40C3-9E51-29CF14C4D97E}">
      <dsp:nvSpPr>
        <dsp:cNvPr id="0" name=""/>
        <dsp:cNvSpPr/>
      </dsp:nvSpPr>
      <dsp:spPr>
        <a:xfrm>
          <a:off x="1553836" y="0"/>
          <a:ext cx="1329173" cy="26776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dirty="0"/>
            <a:t>💚 </a:t>
          </a:r>
          <a:r>
            <a:rPr lang="en-US" sz="1100" b="1" i="0" kern="1200" dirty="0"/>
            <a:t>Accountability → Converts Weaknesses into Growth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0" i="0" kern="1200" dirty="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dirty="0"/>
            <a:t> Taking responsibility for my actions pushes me to seek constructive feedback and learn from experience (Hicks 2021).</a:t>
          </a:r>
          <a:endParaRPr lang="en-US" sz="1100" kern="1200" dirty="0"/>
        </a:p>
      </dsp:txBody>
      <dsp:txXfrm>
        <a:off x="1592766" y="38930"/>
        <a:ext cx="1251313" cy="2599796"/>
      </dsp:txXfrm>
    </dsp:sp>
    <dsp:sp modelId="{796A53CD-717F-4683-A916-C18107B5FC99}">
      <dsp:nvSpPr>
        <dsp:cNvPr id="0" name=""/>
        <dsp:cNvSpPr/>
      </dsp:nvSpPr>
      <dsp:spPr>
        <a:xfrm>
          <a:off x="3106311" y="0"/>
          <a:ext cx="1329173" cy="26776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dirty="0"/>
            <a:t>🌍 </a:t>
          </a:r>
          <a:r>
            <a:rPr lang="en-US" sz="1100" b="1" i="0" kern="1200" dirty="0"/>
            <a:t>Cultural Awareness → Breaks Communication Barrier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0" i="0" kern="1200" dirty="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dirty="0"/>
            <a:t> Respecting diversity allows me to connect effectively with patients and colleagues from varied backgrounds.</a:t>
          </a:r>
          <a:endParaRPr lang="en-US" sz="1100" kern="1200" dirty="0"/>
        </a:p>
      </dsp:txBody>
      <dsp:txXfrm>
        <a:off x="3145241" y="38930"/>
        <a:ext cx="1251313" cy="2599796"/>
      </dsp:txXfrm>
    </dsp:sp>
    <dsp:sp modelId="{661C405D-9689-419B-A457-A109249A37AC}">
      <dsp:nvSpPr>
        <dsp:cNvPr id="0" name=""/>
        <dsp:cNvSpPr/>
      </dsp:nvSpPr>
      <dsp:spPr>
        <a:xfrm>
          <a:off x="4658785" y="0"/>
          <a:ext cx="1329173" cy="26776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dirty="0"/>
            <a:t>🚀 </a:t>
          </a:r>
          <a:r>
            <a:rPr lang="en-US" sz="1100" b="1" i="0" kern="1200" dirty="0"/>
            <a:t>Self-Motivation → Fuels Continuous Learning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b="0" i="0" kern="1200" dirty="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0" i="0" kern="1200" dirty="0"/>
            <a:t> My determination drives me to engage in training and development opportunities that enhance my professional competence.</a:t>
          </a:r>
          <a:endParaRPr lang="en-US" sz="1100" kern="1200" dirty="0"/>
        </a:p>
      </dsp:txBody>
      <dsp:txXfrm>
        <a:off x="4697715" y="38930"/>
        <a:ext cx="1251313" cy="259979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581EC9-01A4-43DE-8EDD-EFC2567F2133}">
      <dsp:nvSpPr>
        <dsp:cNvPr id="0" name=""/>
        <dsp:cNvSpPr/>
      </dsp:nvSpPr>
      <dsp:spPr>
        <a:xfrm>
          <a:off x="2442" y="207526"/>
          <a:ext cx="5952629" cy="739864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Completing this analysis allowed me to view personal development as a continuous, reflective process.</a:t>
          </a:r>
          <a:endParaRPr lang="en-US" sz="1500" kern="1200" dirty="0"/>
        </a:p>
      </dsp:txBody>
      <dsp:txXfrm>
        <a:off x="38559" y="243643"/>
        <a:ext cx="5880395" cy="667630"/>
      </dsp:txXfrm>
    </dsp:sp>
    <dsp:sp modelId="{5852D744-B0B6-4CB7-9CB0-DE2924F6C8E5}">
      <dsp:nvSpPr>
        <dsp:cNvPr id="0" name=""/>
        <dsp:cNvSpPr/>
      </dsp:nvSpPr>
      <dsp:spPr>
        <a:xfrm>
          <a:off x="0" y="990591"/>
          <a:ext cx="5957515" cy="57914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I have learned that self-awareness empowers professional integrity and effective decision-making (</a:t>
          </a:r>
          <a:r>
            <a:rPr lang="en-US" sz="1500" b="0" i="0" kern="1200" dirty="0" err="1"/>
            <a:t>Baldissera</a:t>
          </a:r>
          <a:r>
            <a:rPr lang="en-US" sz="1500" b="0" i="0" kern="1200" dirty="0"/>
            <a:t> et al. 2023).</a:t>
          </a:r>
          <a:endParaRPr lang="en-US" sz="1500" kern="1200" dirty="0"/>
        </a:p>
      </dsp:txBody>
      <dsp:txXfrm>
        <a:off x="28272" y="1018863"/>
        <a:ext cx="5900971" cy="522605"/>
      </dsp:txXfrm>
    </dsp:sp>
    <dsp:sp modelId="{F09B625D-5A44-4F14-8DEB-36AB91F128C0}">
      <dsp:nvSpPr>
        <dsp:cNvPr id="0" name=""/>
        <dsp:cNvSpPr/>
      </dsp:nvSpPr>
      <dsp:spPr>
        <a:xfrm>
          <a:off x="0" y="1612941"/>
          <a:ext cx="5957515" cy="57914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My next goal is to pursue leadership and mentorship opportunities to refine interpersonal influence.</a:t>
          </a:r>
          <a:endParaRPr lang="en-US" sz="1500" kern="1200" dirty="0"/>
        </a:p>
      </dsp:txBody>
      <dsp:txXfrm>
        <a:off x="28272" y="1641213"/>
        <a:ext cx="5900971" cy="522605"/>
      </dsp:txXfrm>
    </dsp:sp>
    <dsp:sp modelId="{B1412EC3-C45D-4207-8B84-D20A39FA41F7}">
      <dsp:nvSpPr>
        <dsp:cNvPr id="0" name=""/>
        <dsp:cNvSpPr/>
      </dsp:nvSpPr>
      <dsp:spPr>
        <a:xfrm>
          <a:off x="0" y="2235291"/>
          <a:ext cx="5957515" cy="57914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I aim to engage in lifelong learning to remain competent in an ever-changing health system.</a:t>
          </a:r>
          <a:endParaRPr lang="en-US" sz="1500" kern="1200" dirty="0"/>
        </a:p>
      </dsp:txBody>
      <dsp:txXfrm>
        <a:off x="28272" y="2263563"/>
        <a:ext cx="5900971" cy="522605"/>
      </dsp:txXfrm>
    </dsp:sp>
    <dsp:sp modelId="{4D18C91D-4B0A-4C3B-825F-B096F4AC7588}">
      <dsp:nvSpPr>
        <dsp:cNvPr id="0" name=""/>
        <dsp:cNvSpPr/>
      </dsp:nvSpPr>
      <dsp:spPr>
        <a:xfrm>
          <a:off x="0" y="2857641"/>
          <a:ext cx="5957515" cy="57914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/>
            <a:t>Through reflection, adaptability, and ethical practice, I will continue shaping a confident and compassionate professional identity.</a:t>
          </a:r>
          <a:endParaRPr lang="en-US" sz="1500" kern="1200" dirty="0"/>
        </a:p>
      </dsp:txBody>
      <dsp:txXfrm>
        <a:off x="28272" y="2885913"/>
        <a:ext cx="5900971" cy="52260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architecture">
  <dgm:title val="Architecture Layout"/>
  <dgm:desc val="Use to show hierarchical relationships that build from the bottom up. This layout works well for showing architectural components or objects that build on other objects."/>
  <dgm:catLst>
    <dgm:cat type="hierarchy" pri="4500"/>
    <dgm:cat type="list" pri="24500"/>
    <dgm:cat type="relationship" pri="10500"/>
    <dgm:cat type="officeonline" pri="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b"/>
        </dgm:alg>
      </dgm:if>
      <dgm:else name="Name3">
        <dgm:alg type="lin">
          <dgm:param type="linDir" val="fromR"/>
          <dgm:param type="nodeVertAlign" val="b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B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b"/>
              </dgm:alg>
            </dgm:if>
            <dgm:else name="Name10">
              <dgm:alg type="lin">
                <dgm:param type="linDir" val="fromR"/>
                <dgm:param type="nodeVertAlign" val="b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B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b"/>
                    </dgm:alg>
                  </dgm:if>
                  <dgm:else name="Name17">
                    <dgm:alg type="lin">
                      <dgm:param type="linDir" val="fromR"/>
                      <dgm:param type="nodeVertAlign" val="b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B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b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b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B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b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b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Google Shape;1029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0" name="Google Shape;1030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8" name="Google Shape;1078;gab8d1ca927_3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9" name="Google Shape;1079;gab8d1ca927_3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" name="Google Shape;1085;gd1e87cec61_0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6" name="Google Shape;1086;gd1e87cec61_0_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7">
          <a:extLst>
            <a:ext uri="{FF2B5EF4-FFF2-40B4-BE49-F238E27FC236}">
              <a16:creationId xmlns:a16="http://schemas.microsoft.com/office/drawing/2014/main" id="{8CBA3D1E-A19D-3EB5-3632-7578854B0A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8" name="Google Shape;1078;gab8d1ca927_3_5:notes">
            <a:extLst>
              <a:ext uri="{FF2B5EF4-FFF2-40B4-BE49-F238E27FC236}">
                <a16:creationId xmlns:a16="http://schemas.microsoft.com/office/drawing/2014/main" id="{B9E6EA4F-D15E-656F-9017-A658103A1CB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9" name="Google Shape;1079;gab8d1ca927_3_5:notes">
            <a:extLst>
              <a:ext uri="{FF2B5EF4-FFF2-40B4-BE49-F238E27FC236}">
                <a16:creationId xmlns:a16="http://schemas.microsoft.com/office/drawing/2014/main" id="{12B89DB3-325D-4866-44EB-24B30817058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00012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1" name="Google Shape;1041;gb347e33ac9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2" name="Google Shape;1042;gb347e33ac9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4">
          <a:extLst>
            <a:ext uri="{FF2B5EF4-FFF2-40B4-BE49-F238E27FC236}">
              <a16:creationId xmlns:a16="http://schemas.microsoft.com/office/drawing/2014/main" id="{D504846A-4C1B-4091-FF3B-3FB620F602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" name="Google Shape;1085;gd1e87cec61_0_28:notes">
            <a:extLst>
              <a:ext uri="{FF2B5EF4-FFF2-40B4-BE49-F238E27FC236}">
                <a16:creationId xmlns:a16="http://schemas.microsoft.com/office/drawing/2014/main" id="{6A5BA4EE-4E79-1143-B8E1-264EB8C99FB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6" name="Google Shape;1086;gd1e87cec61_0_28:notes">
            <a:extLst>
              <a:ext uri="{FF2B5EF4-FFF2-40B4-BE49-F238E27FC236}">
                <a16:creationId xmlns:a16="http://schemas.microsoft.com/office/drawing/2014/main" id="{BABFD902-22CA-E3F1-384D-12473DF6A40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322256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8">
          <a:extLst>
            <a:ext uri="{FF2B5EF4-FFF2-40B4-BE49-F238E27FC236}">
              <a16:creationId xmlns:a16="http://schemas.microsoft.com/office/drawing/2014/main" id="{059518E2-6751-1921-5A5F-0B5D738678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Google Shape;1029;p:notes">
            <a:extLst>
              <a:ext uri="{FF2B5EF4-FFF2-40B4-BE49-F238E27FC236}">
                <a16:creationId xmlns:a16="http://schemas.microsoft.com/office/drawing/2014/main" id="{C5ADA9FC-A3A6-D6A6-B17F-DDC983FBCC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0" name="Google Shape;1030;p:notes">
            <a:extLst>
              <a:ext uri="{FF2B5EF4-FFF2-40B4-BE49-F238E27FC236}">
                <a16:creationId xmlns:a16="http://schemas.microsoft.com/office/drawing/2014/main" id="{B516F7E9-A0DD-317D-97FA-FD87BE7ACFC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9139200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8">
          <a:extLst>
            <a:ext uri="{FF2B5EF4-FFF2-40B4-BE49-F238E27FC236}">
              <a16:creationId xmlns:a16="http://schemas.microsoft.com/office/drawing/2014/main" id="{99DD1502-4F0B-407A-5171-F79B3361FE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Google Shape;1029;p:notes">
            <a:extLst>
              <a:ext uri="{FF2B5EF4-FFF2-40B4-BE49-F238E27FC236}">
                <a16:creationId xmlns:a16="http://schemas.microsoft.com/office/drawing/2014/main" id="{5118573B-8734-64F9-F71B-B6076418931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0" name="Google Shape;1030;p:notes">
            <a:extLst>
              <a:ext uri="{FF2B5EF4-FFF2-40B4-BE49-F238E27FC236}">
                <a16:creationId xmlns:a16="http://schemas.microsoft.com/office/drawing/2014/main" id="{46804650-48C3-EC5A-9855-A202E54B323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7995853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4">
          <a:extLst>
            <a:ext uri="{FF2B5EF4-FFF2-40B4-BE49-F238E27FC236}">
              <a16:creationId xmlns:a16="http://schemas.microsoft.com/office/drawing/2014/main" id="{406C4315-F3FF-666E-344E-82DB9D5DE0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" name="Google Shape;1085;gd1e87cec61_0_28:notes">
            <a:extLst>
              <a:ext uri="{FF2B5EF4-FFF2-40B4-BE49-F238E27FC236}">
                <a16:creationId xmlns:a16="http://schemas.microsoft.com/office/drawing/2014/main" id="{1AF37FBD-0320-F40D-E988-C9CF0378FE5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6" name="Google Shape;1086;gd1e87cec61_0_28:notes">
            <a:extLst>
              <a:ext uri="{FF2B5EF4-FFF2-40B4-BE49-F238E27FC236}">
                <a16:creationId xmlns:a16="http://schemas.microsoft.com/office/drawing/2014/main" id="{9AACA800-8489-F07C-8B93-8D40290BD13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334986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8">
          <a:extLst>
            <a:ext uri="{FF2B5EF4-FFF2-40B4-BE49-F238E27FC236}">
              <a16:creationId xmlns:a16="http://schemas.microsoft.com/office/drawing/2014/main" id="{4E0D6AF5-48F1-C3A5-49B7-FCC2F0A4C3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Google Shape;1029;p:notes">
            <a:extLst>
              <a:ext uri="{FF2B5EF4-FFF2-40B4-BE49-F238E27FC236}">
                <a16:creationId xmlns:a16="http://schemas.microsoft.com/office/drawing/2014/main" id="{1BC1542F-FC3A-04D6-6827-AD7DCF94251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0" name="Google Shape;1030;p:notes">
            <a:extLst>
              <a:ext uri="{FF2B5EF4-FFF2-40B4-BE49-F238E27FC236}">
                <a16:creationId xmlns:a16="http://schemas.microsoft.com/office/drawing/2014/main" id="{F3232505-D1CA-FB03-145C-C64AAECE044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5040533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8">
          <a:extLst>
            <a:ext uri="{FF2B5EF4-FFF2-40B4-BE49-F238E27FC236}">
              <a16:creationId xmlns:a16="http://schemas.microsoft.com/office/drawing/2014/main" id="{69658623-0CBD-E112-9733-91EC0435F6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Google Shape;1029;p:notes">
            <a:extLst>
              <a:ext uri="{FF2B5EF4-FFF2-40B4-BE49-F238E27FC236}">
                <a16:creationId xmlns:a16="http://schemas.microsoft.com/office/drawing/2014/main" id="{403121B4-EC9E-C8A0-BF39-B608641C9F7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0" name="Google Shape;1030;p:notes">
            <a:extLst>
              <a:ext uri="{FF2B5EF4-FFF2-40B4-BE49-F238E27FC236}">
                <a16:creationId xmlns:a16="http://schemas.microsoft.com/office/drawing/2014/main" id="{C7CD402B-61C3-6E0F-C9C1-5D36E40E36B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547759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8">
          <a:extLst>
            <a:ext uri="{FF2B5EF4-FFF2-40B4-BE49-F238E27FC236}">
              <a16:creationId xmlns:a16="http://schemas.microsoft.com/office/drawing/2014/main" id="{E89D1D02-9815-D425-A270-304CE9EA4A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9" name="Google Shape;1029;p:notes">
            <a:extLst>
              <a:ext uri="{FF2B5EF4-FFF2-40B4-BE49-F238E27FC236}">
                <a16:creationId xmlns:a16="http://schemas.microsoft.com/office/drawing/2014/main" id="{82313985-CD95-8F71-06ED-E0D1FF4ED81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0" name="Google Shape;1030;p:notes">
            <a:extLst>
              <a:ext uri="{FF2B5EF4-FFF2-40B4-BE49-F238E27FC236}">
                <a16:creationId xmlns:a16="http://schemas.microsoft.com/office/drawing/2014/main" id="{03400B27-C37D-C051-FD65-0F9C1431D7D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110699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815400" y="1407838"/>
            <a:ext cx="7513200" cy="194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45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815400" y="3353163"/>
            <a:ext cx="7513200" cy="38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4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1" name="Google Shape;11;p2"/>
          <p:cNvSpPr/>
          <p:nvPr/>
        </p:nvSpPr>
        <p:spPr>
          <a:xfrm rot="5400000">
            <a:off x="-1867025" y="1013175"/>
            <a:ext cx="4814046" cy="1710367"/>
          </a:xfrm>
          <a:custGeom>
            <a:avLst/>
            <a:gdLst/>
            <a:ahLst/>
            <a:cxnLst/>
            <a:rect l="l" t="t" r="r" b="b"/>
            <a:pathLst>
              <a:path w="143993" h="61524" extrusionOk="0">
                <a:moveTo>
                  <a:pt x="25900" y="1"/>
                </a:moveTo>
                <a:cubicBezTo>
                  <a:pt x="11671" y="1"/>
                  <a:pt x="1" y="8596"/>
                  <a:pt x="1" y="8596"/>
                </a:cubicBezTo>
                <a:lnTo>
                  <a:pt x="186" y="61523"/>
                </a:lnTo>
                <a:lnTo>
                  <a:pt x="143993" y="61523"/>
                </a:lnTo>
                <a:cubicBezTo>
                  <a:pt x="138074" y="43327"/>
                  <a:pt x="128448" y="39288"/>
                  <a:pt x="117124" y="39288"/>
                </a:cubicBezTo>
                <a:cubicBezTo>
                  <a:pt x="108085" y="39288"/>
                  <a:pt x="97965" y="41861"/>
                  <a:pt x="87783" y="41861"/>
                </a:cubicBezTo>
                <a:cubicBezTo>
                  <a:pt x="83897" y="41861"/>
                  <a:pt x="80003" y="41486"/>
                  <a:pt x="76156" y="40451"/>
                </a:cubicBezTo>
                <a:cubicBezTo>
                  <a:pt x="58842" y="35830"/>
                  <a:pt x="64326" y="18763"/>
                  <a:pt x="43685" y="5269"/>
                </a:cubicBezTo>
                <a:cubicBezTo>
                  <a:pt x="37737" y="1386"/>
                  <a:pt x="31612" y="1"/>
                  <a:pt x="25900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-229260" y="3396805"/>
            <a:ext cx="3675485" cy="1893812"/>
          </a:xfrm>
          <a:custGeom>
            <a:avLst/>
            <a:gdLst/>
            <a:ahLst/>
            <a:cxnLst/>
            <a:rect l="l" t="t" r="r" b="b"/>
            <a:pathLst>
              <a:path w="64695" h="36451" extrusionOk="0">
                <a:moveTo>
                  <a:pt x="5503" y="0"/>
                </a:moveTo>
                <a:cubicBezTo>
                  <a:pt x="2589" y="0"/>
                  <a:pt x="1" y="186"/>
                  <a:pt x="237" y="874"/>
                </a:cubicBezTo>
                <a:cubicBezTo>
                  <a:pt x="460" y="1499"/>
                  <a:pt x="4411" y="2169"/>
                  <a:pt x="5259" y="2593"/>
                </a:cubicBezTo>
                <a:cubicBezTo>
                  <a:pt x="7178" y="3552"/>
                  <a:pt x="8897" y="4869"/>
                  <a:pt x="10325" y="6454"/>
                </a:cubicBezTo>
                <a:cubicBezTo>
                  <a:pt x="13673" y="10092"/>
                  <a:pt x="16619" y="21050"/>
                  <a:pt x="24989" y="22345"/>
                </a:cubicBezTo>
                <a:cubicBezTo>
                  <a:pt x="25398" y="22407"/>
                  <a:pt x="25804" y="22437"/>
                  <a:pt x="26206" y="22437"/>
                </a:cubicBezTo>
                <a:cubicBezTo>
                  <a:pt x="31849" y="22437"/>
                  <a:pt x="36809" y="16669"/>
                  <a:pt x="38871" y="15314"/>
                </a:cubicBezTo>
                <a:cubicBezTo>
                  <a:pt x="39863" y="14681"/>
                  <a:pt x="40996" y="14362"/>
                  <a:pt x="42135" y="14362"/>
                </a:cubicBezTo>
                <a:cubicBezTo>
                  <a:pt x="43201" y="14362"/>
                  <a:pt x="44272" y="14642"/>
                  <a:pt x="45232" y="15203"/>
                </a:cubicBezTo>
                <a:cubicBezTo>
                  <a:pt x="49027" y="17502"/>
                  <a:pt x="49071" y="22858"/>
                  <a:pt x="50634" y="27010"/>
                </a:cubicBezTo>
                <a:cubicBezTo>
                  <a:pt x="52642" y="32143"/>
                  <a:pt x="57307" y="35759"/>
                  <a:pt x="62775" y="36450"/>
                </a:cubicBezTo>
                <a:cubicBezTo>
                  <a:pt x="62396" y="25269"/>
                  <a:pt x="63043" y="14065"/>
                  <a:pt x="64694" y="2994"/>
                </a:cubicBezTo>
                <a:cubicBezTo>
                  <a:pt x="57530" y="1745"/>
                  <a:pt x="50232" y="1499"/>
                  <a:pt x="42978" y="1254"/>
                </a:cubicBezTo>
                <a:cubicBezTo>
                  <a:pt x="32957" y="896"/>
                  <a:pt x="22936" y="562"/>
                  <a:pt x="12914" y="249"/>
                </a:cubicBezTo>
                <a:cubicBezTo>
                  <a:pt x="12140" y="215"/>
                  <a:pt x="8634" y="0"/>
                  <a:pt x="5503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 rot="-315040" flipH="1">
            <a:off x="-236345" y="4475012"/>
            <a:ext cx="2114446" cy="997085"/>
          </a:xfrm>
          <a:custGeom>
            <a:avLst/>
            <a:gdLst/>
            <a:ahLst/>
            <a:cxnLst/>
            <a:rect l="l" t="t" r="r" b="b"/>
            <a:pathLst>
              <a:path w="49839" h="23502" extrusionOk="0">
                <a:moveTo>
                  <a:pt x="12527" y="1"/>
                </a:moveTo>
                <a:cubicBezTo>
                  <a:pt x="11413" y="1"/>
                  <a:pt x="10247" y="125"/>
                  <a:pt x="9017" y="410"/>
                </a:cubicBezTo>
                <a:cubicBezTo>
                  <a:pt x="4486" y="1459"/>
                  <a:pt x="402" y="6325"/>
                  <a:pt x="157" y="11280"/>
                </a:cubicBezTo>
                <a:cubicBezTo>
                  <a:pt x="0" y="14650"/>
                  <a:pt x="1518" y="19694"/>
                  <a:pt x="5468" y="22238"/>
                </a:cubicBezTo>
                <a:cubicBezTo>
                  <a:pt x="6967" y="23186"/>
                  <a:pt x="8215" y="23502"/>
                  <a:pt x="9471" y="23502"/>
                </a:cubicBezTo>
                <a:cubicBezTo>
                  <a:pt x="10404" y="23502"/>
                  <a:pt x="11341" y="23327"/>
                  <a:pt x="12387" y="23109"/>
                </a:cubicBezTo>
                <a:cubicBezTo>
                  <a:pt x="23723" y="20797"/>
                  <a:pt x="35152" y="18016"/>
                  <a:pt x="46692" y="18016"/>
                </a:cubicBezTo>
                <a:cubicBezTo>
                  <a:pt x="47740" y="18016"/>
                  <a:pt x="48789" y="18039"/>
                  <a:pt x="49839" y="18087"/>
                </a:cubicBezTo>
                <a:cubicBezTo>
                  <a:pt x="49214" y="15520"/>
                  <a:pt x="49147" y="12820"/>
                  <a:pt x="48500" y="10253"/>
                </a:cubicBezTo>
                <a:cubicBezTo>
                  <a:pt x="47830" y="7664"/>
                  <a:pt x="46245" y="3624"/>
                  <a:pt x="43723" y="2486"/>
                </a:cubicBezTo>
                <a:cubicBezTo>
                  <a:pt x="43091" y="2196"/>
                  <a:pt x="42479" y="2074"/>
                  <a:pt x="41873" y="2074"/>
                </a:cubicBezTo>
                <a:cubicBezTo>
                  <a:pt x="38847" y="2074"/>
                  <a:pt x="35967" y="5108"/>
                  <a:pt x="31336" y="5276"/>
                </a:cubicBezTo>
                <a:cubicBezTo>
                  <a:pt x="31216" y="5280"/>
                  <a:pt x="31096" y="5282"/>
                  <a:pt x="30977" y="5282"/>
                </a:cubicBezTo>
                <a:cubicBezTo>
                  <a:pt x="24835" y="5282"/>
                  <a:pt x="19797" y="1"/>
                  <a:pt x="1252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/>
          <p:nvPr/>
        </p:nvSpPr>
        <p:spPr>
          <a:xfrm>
            <a:off x="3282713" y="4769113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2"/>
          <p:cNvSpPr/>
          <p:nvPr/>
        </p:nvSpPr>
        <p:spPr>
          <a:xfrm>
            <a:off x="927300" y="4210275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2"/>
          <p:cNvSpPr/>
          <p:nvPr/>
        </p:nvSpPr>
        <p:spPr>
          <a:xfrm>
            <a:off x="55488" y="2908263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2"/>
          <p:cNvSpPr/>
          <p:nvPr/>
        </p:nvSpPr>
        <p:spPr>
          <a:xfrm>
            <a:off x="4257175" y="4901838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2"/>
          <p:cNvSpPr/>
          <p:nvPr/>
        </p:nvSpPr>
        <p:spPr>
          <a:xfrm>
            <a:off x="1559288" y="3910538"/>
            <a:ext cx="98400" cy="987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2"/>
          <p:cNvSpPr/>
          <p:nvPr/>
        </p:nvSpPr>
        <p:spPr>
          <a:xfrm rot="-5400000">
            <a:off x="6110254" y="2527892"/>
            <a:ext cx="4814046" cy="1710367"/>
          </a:xfrm>
          <a:custGeom>
            <a:avLst/>
            <a:gdLst/>
            <a:ahLst/>
            <a:cxnLst/>
            <a:rect l="l" t="t" r="r" b="b"/>
            <a:pathLst>
              <a:path w="143993" h="61524" extrusionOk="0">
                <a:moveTo>
                  <a:pt x="25900" y="1"/>
                </a:moveTo>
                <a:cubicBezTo>
                  <a:pt x="11671" y="1"/>
                  <a:pt x="1" y="8596"/>
                  <a:pt x="1" y="8596"/>
                </a:cubicBezTo>
                <a:lnTo>
                  <a:pt x="186" y="61523"/>
                </a:lnTo>
                <a:lnTo>
                  <a:pt x="143993" y="61523"/>
                </a:lnTo>
                <a:cubicBezTo>
                  <a:pt x="138074" y="43327"/>
                  <a:pt x="128448" y="39288"/>
                  <a:pt x="117124" y="39288"/>
                </a:cubicBezTo>
                <a:cubicBezTo>
                  <a:pt x="108085" y="39288"/>
                  <a:pt x="97965" y="41861"/>
                  <a:pt x="87783" y="41861"/>
                </a:cubicBezTo>
                <a:cubicBezTo>
                  <a:pt x="83897" y="41861"/>
                  <a:pt x="80003" y="41486"/>
                  <a:pt x="76156" y="40451"/>
                </a:cubicBezTo>
                <a:cubicBezTo>
                  <a:pt x="58842" y="35830"/>
                  <a:pt x="64326" y="18763"/>
                  <a:pt x="43685" y="5269"/>
                </a:cubicBezTo>
                <a:cubicBezTo>
                  <a:pt x="37737" y="1386"/>
                  <a:pt x="31612" y="1"/>
                  <a:pt x="25900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2"/>
          <p:cNvSpPr/>
          <p:nvPr/>
        </p:nvSpPr>
        <p:spPr>
          <a:xfrm>
            <a:off x="5744675" y="-169359"/>
            <a:ext cx="3627772" cy="1869298"/>
          </a:xfrm>
          <a:custGeom>
            <a:avLst/>
            <a:gdLst/>
            <a:ahLst/>
            <a:cxnLst/>
            <a:rect l="l" t="t" r="r" b="b"/>
            <a:pathLst>
              <a:path w="64695" h="36451" extrusionOk="0">
                <a:moveTo>
                  <a:pt x="5503" y="0"/>
                </a:moveTo>
                <a:cubicBezTo>
                  <a:pt x="2589" y="0"/>
                  <a:pt x="1" y="186"/>
                  <a:pt x="237" y="874"/>
                </a:cubicBezTo>
                <a:cubicBezTo>
                  <a:pt x="460" y="1499"/>
                  <a:pt x="4411" y="2169"/>
                  <a:pt x="5259" y="2593"/>
                </a:cubicBezTo>
                <a:cubicBezTo>
                  <a:pt x="7178" y="3552"/>
                  <a:pt x="8897" y="4869"/>
                  <a:pt x="10325" y="6454"/>
                </a:cubicBezTo>
                <a:cubicBezTo>
                  <a:pt x="13673" y="10092"/>
                  <a:pt x="16619" y="21050"/>
                  <a:pt x="24989" y="22345"/>
                </a:cubicBezTo>
                <a:cubicBezTo>
                  <a:pt x="25398" y="22407"/>
                  <a:pt x="25804" y="22437"/>
                  <a:pt x="26206" y="22437"/>
                </a:cubicBezTo>
                <a:cubicBezTo>
                  <a:pt x="31849" y="22437"/>
                  <a:pt x="36809" y="16669"/>
                  <a:pt x="38871" y="15314"/>
                </a:cubicBezTo>
                <a:cubicBezTo>
                  <a:pt x="39863" y="14681"/>
                  <a:pt x="40996" y="14362"/>
                  <a:pt x="42135" y="14362"/>
                </a:cubicBezTo>
                <a:cubicBezTo>
                  <a:pt x="43201" y="14362"/>
                  <a:pt x="44272" y="14642"/>
                  <a:pt x="45232" y="15203"/>
                </a:cubicBezTo>
                <a:cubicBezTo>
                  <a:pt x="49027" y="17502"/>
                  <a:pt x="49071" y="22858"/>
                  <a:pt x="50634" y="27010"/>
                </a:cubicBezTo>
                <a:cubicBezTo>
                  <a:pt x="52642" y="32143"/>
                  <a:pt x="57307" y="35759"/>
                  <a:pt x="62775" y="36450"/>
                </a:cubicBezTo>
                <a:cubicBezTo>
                  <a:pt x="62396" y="25269"/>
                  <a:pt x="63043" y="14065"/>
                  <a:pt x="64694" y="2994"/>
                </a:cubicBezTo>
                <a:cubicBezTo>
                  <a:pt x="57530" y="1745"/>
                  <a:pt x="50232" y="1499"/>
                  <a:pt x="42978" y="1254"/>
                </a:cubicBezTo>
                <a:cubicBezTo>
                  <a:pt x="32957" y="896"/>
                  <a:pt x="22936" y="562"/>
                  <a:pt x="12914" y="249"/>
                </a:cubicBezTo>
                <a:cubicBezTo>
                  <a:pt x="12140" y="215"/>
                  <a:pt x="8634" y="0"/>
                  <a:pt x="5503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2"/>
          <p:cNvSpPr/>
          <p:nvPr/>
        </p:nvSpPr>
        <p:spPr>
          <a:xfrm rot="10484934" flipH="1">
            <a:off x="7292455" y="-348495"/>
            <a:ext cx="2087045" cy="984164"/>
          </a:xfrm>
          <a:custGeom>
            <a:avLst/>
            <a:gdLst/>
            <a:ahLst/>
            <a:cxnLst/>
            <a:rect l="l" t="t" r="r" b="b"/>
            <a:pathLst>
              <a:path w="49839" h="23502" extrusionOk="0">
                <a:moveTo>
                  <a:pt x="12527" y="1"/>
                </a:moveTo>
                <a:cubicBezTo>
                  <a:pt x="11413" y="1"/>
                  <a:pt x="10247" y="125"/>
                  <a:pt x="9017" y="410"/>
                </a:cubicBezTo>
                <a:cubicBezTo>
                  <a:pt x="4486" y="1459"/>
                  <a:pt x="402" y="6325"/>
                  <a:pt x="157" y="11280"/>
                </a:cubicBezTo>
                <a:cubicBezTo>
                  <a:pt x="0" y="14650"/>
                  <a:pt x="1518" y="19694"/>
                  <a:pt x="5468" y="22238"/>
                </a:cubicBezTo>
                <a:cubicBezTo>
                  <a:pt x="6967" y="23186"/>
                  <a:pt x="8215" y="23502"/>
                  <a:pt x="9471" y="23502"/>
                </a:cubicBezTo>
                <a:cubicBezTo>
                  <a:pt x="10404" y="23502"/>
                  <a:pt x="11341" y="23327"/>
                  <a:pt x="12387" y="23109"/>
                </a:cubicBezTo>
                <a:cubicBezTo>
                  <a:pt x="23723" y="20797"/>
                  <a:pt x="35152" y="18016"/>
                  <a:pt x="46692" y="18016"/>
                </a:cubicBezTo>
                <a:cubicBezTo>
                  <a:pt x="47740" y="18016"/>
                  <a:pt x="48789" y="18039"/>
                  <a:pt x="49839" y="18087"/>
                </a:cubicBezTo>
                <a:cubicBezTo>
                  <a:pt x="49214" y="15520"/>
                  <a:pt x="49147" y="12820"/>
                  <a:pt x="48500" y="10253"/>
                </a:cubicBezTo>
                <a:cubicBezTo>
                  <a:pt x="47830" y="7664"/>
                  <a:pt x="46245" y="3624"/>
                  <a:pt x="43723" y="2486"/>
                </a:cubicBezTo>
                <a:cubicBezTo>
                  <a:pt x="43091" y="2196"/>
                  <a:pt x="42479" y="2074"/>
                  <a:pt x="41873" y="2074"/>
                </a:cubicBezTo>
                <a:cubicBezTo>
                  <a:pt x="38847" y="2074"/>
                  <a:pt x="35967" y="5108"/>
                  <a:pt x="31336" y="5276"/>
                </a:cubicBezTo>
                <a:cubicBezTo>
                  <a:pt x="31216" y="5280"/>
                  <a:pt x="31096" y="5282"/>
                  <a:pt x="30977" y="5282"/>
                </a:cubicBezTo>
                <a:cubicBezTo>
                  <a:pt x="24835" y="5282"/>
                  <a:pt x="19797" y="1"/>
                  <a:pt x="1252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2;p2"/>
          <p:cNvSpPr/>
          <p:nvPr/>
        </p:nvSpPr>
        <p:spPr>
          <a:xfrm rot="10800000">
            <a:off x="5634813" y="207921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23;p2"/>
          <p:cNvSpPr/>
          <p:nvPr/>
        </p:nvSpPr>
        <p:spPr>
          <a:xfrm rot="10800000">
            <a:off x="7750600" y="1024809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" name="Google Shape;24;p2"/>
          <p:cNvSpPr/>
          <p:nvPr/>
        </p:nvSpPr>
        <p:spPr>
          <a:xfrm rot="10800000">
            <a:off x="8980488" y="1939771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" name="Google Shape;25;p2"/>
          <p:cNvSpPr/>
          <p:nvPr/>
        </p:nvSpPr>
        <p:spPr>
          <a:xfrm rot="10800000">
            <a:off x="4725450" y="139996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7"/>
          <p:cNvSpPr txBox="1">
            <a:spLocks noGrp="1"/>
          </p:cNvSpPr>
          <p:nvPr>
            <p:ph type="title"/>
          </p:nvPr>
        </p:nvSpPr>
        <p:spPr>
          <a:xfrm>
            <a:off x="707550" y="1922950"/>
            <a:ext cx="4860000" cy="82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600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90" name="Google Shape;90;p7"/>
          <p:cNvSpPr txBox="1">
            <a:spLocks noGrp="1"/>
          </p:cNvSpPr>
          <p:nvPr>
            <p:ph type="subTitle" idx="1"/>
          </p:nvPr>
        </p:nvSpPr>
        <p:spPr>
          <a:xfrm>
            <a:off x="707650" y="2833325"/>
            <a:ext cx="4860000" cy="49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" name="Google Shape;91;p7"/>
          <p:cNvSpPr/>
          <p:nvPr/>
        </p:nvSpPr>
        <p:spPr>
          <a:xfrm rot="-10667561">
            <a:off x="305871" y="4396335"/>
            <a:ext cx="4818716" cy="780968"/>
          </a:xfrm>
          <a:custGeom>
            <a:avLst/>
            <a:gdLst/>
            <a:ahLst/>
            <a:cxnLst/>
            <a:rect l="l" t="t" r="r" b="b"/>
            <a:pathLst>
              <a:path w="79484" h="14785" extrusionOk="0">
                <a:moveTo>
                  <a:pt x="64823" y="0"/>
                </a:moveTo>
                <a:cubicBezTo>
                  <a:pt x="56730" y="0"/>
                  <a:pt x="48629" y="357"/>
                  <a:pt x="40537" y="566"/>
                </a:cubicBezTo>
                <a:cubicBezTo>
                  <a:pt x="32882" y="767"/>
                  <a:pt x="25204" y="856"/>
                  <a:pt x="17548" y="856"/>
                </a:cubicBezTo>
                <a:lnTo>
                  <a:pt x="6188" y="856"/>
                </a:lnTo>
                <a:cubicBezTo>
                  <a:pt x="5806" y="856"/>
                  <a:pt x="5327" y="841"/>
                  <a:pt x="4808" y="841"/>
                </a:cubicBezTo>
                <a:cubicBezTo>
                  <a:pt x="2720" y="841"/>
                  <a:pt x="0" y="1085"/>
                  <a:pt x="519" y="3534"/>
                </a:cubicBezTo>
                <a:cubicBezTo>
                  <a:pt x="1166" y="6614"/>
                  <a:pt x="4269" y="9560"/>
                  <a:pt x="6746" y="11190"/>
                </a:cubicBezTo>
                <a:cubicBezTo>
                  <a:pt x="10540" y="13712"/>
                  <a:pt x="15160" y="14738"/>
                  <a:pt x="19713" y="14783"/>
                </a:cubicBezTo>
                <a:cubicBezTo>
                  <a:pt x="19807" y="14784"/>
                  <a:pt x="19901" y="14784"/>
                  <a:pt x="19995" y="14784"/>
                </a:cubicBezTo>
                <a:cubicBezTo>
                  <a:pt x="22334" y="14784"/>
                  <a:pt x="24671" y="14518"/>
                  <a:pt x="26967" y="14024"/>
                </a:cubicBezTo>
                <a:cubicBezTo>
                  <a:pt x="29891" y="13377"/>
                  <a:pt x="32703" y="12350"/>
                  <a:pt x="35515" y="11324"/>
                </a:cubicBezTo>
                <a:cubicBezTo>
                  <a:pt x="42724" y="8712"/>
                  <a:pt x="50045" y="6235"/>
                  <a:pt x="57633" y="5141"/>
                </a:cubicBezTo>
                <a:cubicBezTo>
                  <a:pt x="61727" y="4546"/>
                  <a:pt x="65864" y="4360"/>
                  <a:pt x="70011" y="4360"/>
                </a:cubicBezTo>
                <a:cubicBezTo>
                  <a:pt x="73167" y="4360"/>
                  <a:pt x="76330" y="4468"/>
                  <a:pt x="79484" y="4583"/>
                </a:cubicBezTo>
                <a:cubicBezTo>
                  <a:pt x="79461" y="3222"/>
                  <a:pt x="79439" y="1860"/>
                  <a:pt x="79439" y="499"/>
                </a:cubicBezTo>
                <a:cubicBezTo>
                  <a:pt x="74572" y="130"/>
                  <a:pt x="69699" y="0"/>
                  <a:pt x="6482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7"/>
          <p:cNvSpPr/>
          <p:nvPr/>
        </p:nvSpPr>
        <p:spPr>
          <a:xfrm rot="10800000">
            <a:off x="402459" y="4303597"/>
            <a:ext cx="2393629" cy="966464"/>
          </a:xfrm>
          <a:custGeom>
            <a:avLst/>
            <a:gdLst/>
            <a:ahLst/>
            <a:cxnLst/>
            <a:rect l="l" t="t" r="r" b="b"/>
            <a:pathLst>
              <a:path w="72716" h="43165" extrusionOk="0">
                <a:moveTo>
                  <a:pt x="36506" y="1"/>
                </a:moveTo>
                <a:cubicBezTo>
                  <a:pt x="24983" y="1"/>
                  <a:pt x="13559" y="1174"/>
                  <a:pt x="0" y="3973"/>
                </a:cubicBezTo>
                <a:cubicBezTo>
                  <a:pt x="982" y="6629"/>
                  <a:pt x="1205" y="12052"/>
                  <a:pt x="1853" y="14262"/>
                </a:cubicBezTo>
                <a:cubicBezTo>
                  <a:pt x="3259" y="19194"/>
                  <a:pt x="12610" y="30220"/>
                  <a:pt x="23859" y="33077"/>
                </a:cubicBezTo>
                <a:cubicBezTo>
                  <a:pt x="25907" y="33596"/>
                  <a:pt x="27823" y="33808"/>
                  <a:pt x="29631" y="33808"/>
                </a:cubicBezTo>
                <a:cubicBezTo>
                  <a:pt x="37728" y="33808"/>
                  <a:pt x="43662" y="29551"/>
                  <a:pt x="49622" y="29551"/>
                </a:cubicBezTo>
                <a:cubicBezTo>
                  <a:pt x="50569" y="29551"/>
                  <a:pt x="51516" y="29659"/>
                  <a:pt x="52472" y="29907"/>
                </a:cubicBezTo>
                <a:cubicBezTo>
                  <a:pt x="60284" y="31938"/>
                  <a:pt x="55507" y="42049"/>
                  <a:pt x="72715" y="43165"/>
                </a:cubicBezTo>
                <a:cubicBezTo>
                  <a:pt x="70483" y="29863"/>
                  <a:pt x="71086" y="16270"/>
                  <a:pt x="71689" y="2812"/>
                </a:cubicBezTo>
                <a:cubicBezTo>
                  <a:pt x="58580" y="1069"/>
                  <a:pt x="47498" y="1"/>
                  <a:pt x="3650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7"/>
          <p:cNvSpPr/>
          <p:nvPr/>
        </p:nvSpPr>
        <p:spPr>
          <a:xfrm>
            <a:off x="-272112" y="4159112"/>
            <a:ext cx="2096898" cy="989152"/>
          </a:xfrm>
          <a:custGeom>
            <a:avLst/>
            <a:gdLst/>
            <a:ahLst/>
            <a:cxnLst/>
            <a:rect l="l" t="t" r="r" b="b"/>
            <a:pathLst>
              <a:path w="143993" h="61524" extrusionOk="0">
                <a:moveTo>
                  <a:pt x="25900" y="1"/>
                </a:moveTo>
                <a:cubicBezTo>
                  <a:pt x="11671" y="1"/>
                  <a:pt x="1" y="8596"/>
                  <a:pt x="1" y="8596"/>
                </a:cubicBezTo>
                <a:lnTo>
                  <a:pt x="186" y="61523"/>
                </a:lnTo>
                <a:lnTo>
                  <a:pt x="143993" y="61523"/>
                </a:lnTo>
                <a:cubicBezTo>
                  <a:pt x="138074" y="43327"/>
                  <a:pt x="128448" y="39288"/>
                  <a:pt x="117124" y="39288"/>
                </a:cubicBezTo>
                <a:cubicBezTo>
                  <a:pt x="108085" y="39288"/>
                  <a:pt x="97965" y="41861"/>
                  <a:pt x="87783" y="41861"/>
                </a:cubicBezTo>
                <a:cubicBezTo>
                  <a:pt x="83897" y="41861"/>
                  <a:pt x="80003" y="41486"/>
                  <a:pt x="76156" y="40451"/>
                </a:cubicBezTo>
                <a:cubicBezTo>
                  <a:pt x="58842" y="35830"/>
                  <a:pt x="64326" y="18763"/>
                  <a:pt x="43685" y="5269"/>
                </a:cubicBezTo>
                <a:cubicBezTo>
                  <a:pt x="37737" y="1386"/>
                  <a:pt x="31612" y="1"/>
                  <a:pt x="25900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7"/>
          <p:cNvSpPr/>
          <p:nvPr/>
        </p:nvSpPr>
        <p:spPr>
          <a:xfrm>
            <a:off x="5246676" y="4820774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7"/>
          <p:cNvSpPr/>
          <p:nvPr/>
        </p:nvSpPr>
        <p:spPr>
          <a:xfrm>
            <a:off x="402451" y="3952199"/>
            <a:ext cx="98400" cy="987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7"/>
          <p:cNvSpPr/>
          <p:nvPr/>
        </p:nvSpPr>
        <p:spPr>
          <a:xfrm>
            <a:off x="1153051" y="4390624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7"/>
          <p:cNvSpPr/>
          <p:nvPr/>
        </p:nvSpPr>
        <p:spPr>
          <a:xfrm>
            <a:off x="2859751" y="4737474"/>
            <a:ext cx="98400" cy="987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7"/>
          <p:cNvSpPr/>
          <p:nvPr/>
        </p:nvSpPr>
        <p:spPr>
          <a:xfrm rot="-132439" flipH="1">
            <a:off x="305871" y="-39916"/>
            <a:ext cx="4818716" cy="780968"/>
          </a:xfrm>
          <a:custGeom>
            <a:avLst/>
            <a:gdLst/>
            <a:ahLst/>
            <a:cxnLst/>
            <a:rect l="l" t="t" r="r" b="b"/>
            <a:pathLst>
              <a:path w="79484" h="14785" extrusionOk="0">
                <a:moveTo>
                  <a:pt x="64823" y="0"/>
                </a:moveTo>
                <a:cubicBezTo>
                  <a:pt x="56730" y="0"/>
                  <a:pt x="48629" y="357"/>
                  <a:pt x="40537" y="566"/>
                </a:cubicBezTo>
                <a:cubicBezTo>
                  <a:pt x="32882" y="767"/>
                  <a:pt x="25204" y="856"/>
                  <a:pt x="17548" y="856"/>
                </a:cubicBezTo>
                <a:lnTo>
                  <a:pt x="6188" y="856"/>
                </a:lnTo>
                <a:cubicBezTo>
                  <a:pt x="5806" y="856"/>
                  <a:pt x="5327" y="841"/>
                  <a:pt x="4808" y="841"/>
                </a:cubicBezTo>
                <a:cubicBezTo>
                  <a:pt x="2720" y="841"/>
                  <a:pt x="0" y="1085"/>
                  <a:pt x="519" y="3534"/>
                </a:cubicBezTo>
                <a:cubicBezTo>
                  <a:pt x="1166" y="6614"/>
                  <a:pt x="4269" y="9560"/>
                  <a:pt x="6746" y="11190"/>
                </a:cubicBezTo>
                <a:cubicBezTo>
                  <a:pt x="10540" y="13712"/>
                  <a:pt x="15160" y="14738"/>
                  <a:pt x="19713" y="14783"/>
                </a:cubicBezTo>
                <a:cubicBezTo>
                  <a:pt x="19807" y="14784"/>
                  <a:pt x="19901" y="14784"/>
                  <a:pt x="19995" y="14784"/>
                </a:cubicBezTo>
                <a:cubicBezTo>
                  <a:pt x="22334" y="14784"/>
                  <a:pt x="24671" y="14518"/>
                  <a:pt x="26967" y="14024"/>
                </a:cubicBezTo>
                <a:cubicBezTo>
                  <a:pt x="29891" y="13377"/>
                  <a:pt x="32703" y="12350"/>
                  <a:pt x="35515" y="11324"/>
                </a:cubicBezTo>
                <a:cubicBezTo>
                  <a:pt x="42724" y="8712"/>
                  <a:pt x="50045" y="6235"/>
                  <a:pt x="57633" y="5141"/>
                </a:cubicBezTo>
                <a:cubicBezTo>
                  <a:pt x="61727" y="4546"/>
                  <a:pt x="65864" y="4360"/>
                  <a:pt x="70011" y="4360"/>
                </a:cubicBezTo>
                <a:cubicBezTo>
                  <a:pt x="73167" y="4360"/>
                  <a:pt x="76330" y="4468"/>
                  <a:pt x="79484" y="4583"/>
                </a:cubicBezTo>
                <a:cubicBezTo>
                  <a:pt x="79461" y="3222"/>
                  <a:pt x="79439" y="1860"/>
                  <a:pt x="79439" y="499"/>
                </a:cubicBezTo>
                <a:cubicBezTo>
                  <a:pt x="74572" y="130"/>
                  <a:pt x="69699" y="0"/>
                  <a:pt x="6482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7"/>
          <p:cNvSpPr/>
          <p:nvPr/>
        </p:nvSpPr>
        <p:spPr>
          <a:xfrm flipH="1">
            <a:off x="402459" y="-132676"/>
            <a:ext cx="2393629" cy="966464"/>
          </a:xfrm>
          <a:custGeom>
            <a:avLst/>
            <a:gdLst/>
            <a:ahLst/>
            <a:cxnLst/>
            <a:rect l="l" t="t" r="r" b="b"/>
            <a:pathLst>
              <a:path w="72716" h="43165" extrusionOk="0">
                <a:moveTo>
                  <a:pt x="36506" y="1"/>
                </a:moveTo>
                <a:cubicBezTo>
                  <a:pt x="24983" y="1"/>
                  <a:pt x="13559" y="1174"/>
                  <a:pt x="0" y="3973"/>
                </a:cubicBezTo>
                <a:cubicBezTo>
                  <a:pt x="982" y="6629"/>
                  <a:pt x="1205" y="12052"/>
                  <a:pt x="1853" y="14262"/>
                </a:cubicBezTo>
                <a:cubicBezTo>
                  <a:pt x="3259" y="19194"/>
                  <a:pt x="12610" y="30220"/>
                  <a:pt x="23859" y="33077"/>
                </a:cubicBezTo>
                <a:cubicBezTo>
                  <a:pt x="25907" y="33596"/>
                  <a:pt x="27823" y="33808"/>
                  <a:pt x="29631" y="33808"/>
                </a:cubicBezTo>
                <a:cubicBezTo>
                  <a:pt x="37728" y="33808"/>
                  <a:pt x="43662" y="29551"/>
                  <a:pt x="49622" y="29551"/>
                </a:cubicBezTo>
                <a:cubicBezTo>
                  <a:pt x="50569" y="29551"/>
                  <a:pt x="51516" y="29659"/>
                  <a:pt x="52472" y="29907"/>
                </a:cubicBezTo>
                <a:cubicBezTo>
                  <a:pt x="60284" y="31938"/>
                  <a:pt x="55507" y="42049"/>
                  <a:pt x="72715" y="43165"/>
                </a:cubicBezTo>
                <a:cubicBezTo>
                  <a:pt x="70483" y="29863"/>
                  <a:pt x="71086" y="16270"/>
                  <a:pt x="71689" y="2812"/>
                </a:cubicBezTo>
                <a:cubicBezTo>
                  <a:pt x="58580" y="1069"/>
                  <a:pt x="47498" y="1"/>
                  <a:pt x="3650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7"/>
          <p:cNvSpPr/>
          <p:nvPr/>
        </p:nvSpPr>
        <p:spPr>
          <a:xfrm rot="10800000" flipH="1">
            <a:off x="-272112" y="-10878"/>
            <a:ext cx="2096898" cy="989152"/>
          </a:xfrm>
          <a:custGeom>
            <a:avLst/>
            <a:gdLst/>
            <a:ahLst/>
            <a:cxnLst/>
            <a:rect l="l" t="t" r="r" b="b"/>
            <a:pathLst>
              <a:path w="143993" h="61524" extrusionOk="0">
                <a:moveTo>
                  <a:pt x="25900" y="1"/>
                </a:moveTo>
                <a:cubicBezTo>
                  <a:pt x="11671" y="1"/>
                  <a:pt x="1" y="8596"/>
                  <a:pt x="1" y="8596"/>
                </a:cubicBezTo>
                <a:lnTo>
                  <a:pt x="186" y="61523"/>
                </a:lnTo>
                <a:lnTo>
                  <a:pt x="143993" y="61523"/>
                </a:lnTo>
                <a:cubicBezTo>
                  <a:pt x="138074" y="43327"/>
                  <a:pt x="128448" y="39288"/>
                  <a:pt x="117124" y="39288"/>
                </a:cubicBezTo>
                <a:cubicBezTo>
                  <a:pt x="108085" y="39288"/>
                  <a:pt x="97965" y="41861"/>
                  <a:pt x="87783" y="41861"/>
                </a:cubicBezTo>
                <a:cubicBezTo>
                  <a:pt x="83897" y="41861"/>
                  <a:pt x="80003" y="41486"/>
                  <a:pt x="76156" y="40451"/>
                </a:cubicBezTo>
                <a:cubicBezTo>
                  <a:pt x="58842" y="35830"/>
                  <a:pt x="64326" y="18763"/>
                  <a:pt x="43685" y="5269"/>
                </a:cubicBezTo>
                <a:cubicBezTo>
                  <a:pt x="37737" y="1386"/>
                  <a:pt x="31612" y="1"/>
                  <a:pt x="25900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p7"/>
          <p:cNvSpPr/>
          <p:nvPr/>
        </p:nvSpPr>
        <p:spPr>
          <a:xfrm rot="10800000" flipH="1">
            <a:off x="402451" y="1086487"/>
            <a:ext cx="98400" cy="987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" name="Google Shape;102;p7"/>
          <p:cNvSpPr/>
          <p:nvPr/>
        </p:nvSpPr>
        <p:spPr>
          <a:xfrm rot="10800000" flipH="1">
            <a:off x="1153051" y="648062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7"/>
          <p:cNvSpPr/>
          <p:nvPr/>
        </p:nvSpPr>
        <p:spPr>
          <a:xfrm rot="10800000" flipH="1">
            <a:off x="2859751" y="301212"/>
            <a:ext cx="98400" cy="987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7"/>
          <p:cNvSpPr/>
          <p:nvPr/>
        </p:nvSpPr>
        <p:spPr>
          <a:xfrm rot="10800000" flipH="1">
            <a:off x="5246676" y="153112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"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Google Shape;167;p13"/>
          <p:cNvSpPr txBox="1">
            <a:spLocks noGrp="1"/>
          </p:cNvSpPr>
          <p:nvPr>
            <p:ph type="title"/>
          </p:nvPr>
        </p:nvSpPr>
        <p:spPr>
          <a:xfrm>
            <a:off x="2727000" y="363275"/>
            <a:ext cx="3690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168" name="Google Shape;168;p13"/>
          <p:cNvSpPr txBox="1">
            <a:spLocks noGrp="1"/>
          </p:cNvSpPr>
          <p:nvPr>
            <p:ph type="subTitle" idx="1"/>
          </p:nvPr>
        </p:nvSpPr>
        <p:spPr>
          <a:xfrm>
            <a:off x="4379650" y="1868975"/>
            <a:ext cx="3830100" cy="35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7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9pPr>
          </a:lstStyle>
          <a:p>
            <a:endParaRPr/>
          </a:p>
        </p:txBody>
      </p:sp>
      <p:sp>
        <p:nvSpPr>
          <p:cNvPr id="169" name="Google Shape;169;p13"/>
          <p:cNvSpPr txBox="1">
            <a:spLocks noGrp="1"/>
          </p:cNvSpPr>
          <p:nvPr>
            <p:ph type="subTitle" idx="2"/>
          </p:nvPr>
        </p:nvSpPr>
        <p:spPr>
          <a:xfrm>
            <a:off x="5051588" y="2188088"/>
            <a:ext cx="2486100" cy="61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0" name="Google Shape;170;p13"/>
          <p:cNvSpPr txBox="1">
            <a:spLocks noGrp="1"/>
          </p:cNvSpPr>
          <p:nvPr>
            <p:ph type="subTitle" idx="3"/>
          </p:nvPr>
        </p:nvSpPr>
        <p:spPr>
          <a:xfrm>
            <a:off x="934238" y="1868975"/>
            <a:ext cx="3690000" cy="35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7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9pPr>
          </a:lstStyle>
          <a:p>
            <a:endParaRPr/>
          </a:p>
        </p:txBody>
      </p:sp>
      <p:sp>
        <p:nvSpPr>
          <p:cNvPr id="171" name="Google Shape;171;p13"/>
          <p:cNvSpPr txBox="1">
            <a:spLocks noGrp="1"/>
          </p:cNvSpPr>
          <p:nvPr>
            <p:ph type="subTitle" idx="4"/>
          </p:nvPr>
        </p:nvSpPr>
        <p:spPr>
          <a:xfrm>
            <a:off x="1536188" y="2188088"/>
            <a:ext cx="2486100" cy="61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2" name="Google Shape;172;p13"/>
          <p:cNvSpPr txBox="1">
            <a:spLocks noGrp="1"/>
          </p:cNvSpPr>
          <p:nvPr>
            <p:ph type="subTitle" idx="5"/>
          </p:nvPr>
        </p:nvSpPr>
        <p:spPr>
          <a:xfrm>
            <a:off x="4379600" y="3770850"/>
            <a:ext cx="3830100" cy="35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7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9pPr>
          </a:lstStyle>
          <a:p>
            <a:endParaRPr/>
          </a:p>
        </p:txBody>
      </p:sp>
      <p:sp>
        <p:nvSpPr>
          <p:cNvPr id="173" name="Google Shape;173;p13"/>
          <p:cNvSpPr txBox="1">
            <a:spLocks noGrp="1"/>
          </p:cNvSpPr>
          <p:nvPr>
            <p:ph type="subTitle" idx="6"/>
          </p:nvPr>
        </p:nvSpPr>
        <p:spPr>
          <a:xfrm>
            <a:off x="5051588" y="4089975"/>
            <a:ext cx="2486100" cy="61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4" name="Google Shape;174;p13"/>
          <p:cNvSpPr txBox="1">
            <a:spLocks noGrp="1"/>
          </p:cNvSpPr>
          <p:nvPr>
            <p:ph type="subTitle" idx="7"/>
          </p:nvPr>
        </p:nvSpPr>
        <p:spPr>
          <a:xfrm>
            <a:off x="934238" y="3770850"/>
            <a:ext cx="3690000" cy="35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7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9pPr>
          </a:lstStyle>
          <a:p>
            <a:endParaRPr/>
          </a:p>
        </p:txBody>
      </p:sp>
      <p:sp>
        <p:nvSpPr>
          <p:cNvPr id="175" name="Google Shape;175;p13"/>
          <p:cNvSpPr txBox="1">
            <a:spLocks noGrp="1"/>
          </p:cNvSpPr>
          <p:nvPr>
            <p:ph type="subTitle" idx="8"/>
          </p:nvPr>
        </p:nvSpPr>
        <p:spPr>
          <a:xfrm>
            <a:off x="1536188" y="4089975"/>
            <a:ext cx="2486100" cy="61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6" name="Google Shape;176;p13"/>
          <p:cNvSpPr txBox="1">
            <a:spLocks noGrp="1"/>
          </p:cNvSpPr>
          <p:nvPr>
            <p:ph type="title" idx="9" hasCustomPrompt="1"/>
          </p:nvPr>
        </p:nvSpPr>
        <p:spPr>
          <a:xfrm>
            <a:off x="2259638" y="1171113"/>
            <a:ext cx="1039200" cy="66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0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177" name="Google Shape;177;p13"/>
          <p:cNvSpPr txBox="1">
            <a:spLocks noGrp="1"/>
          </p:cNvSpPr>
          <p:nvPr>
            <p:ph type="title" idx="13" hasCustomPrompt="1"/>
          </p:nvPr>
        </p:nvSpPr>
        <p:spPr>
          <a:xfrm>
            <a:off x="5775063" y="1171113"/>
            <a:ext cx="1039200" cy="66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0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178" name="Google Shape;178;p13"/>
          <p:cNvSpPr txBox="1">
            <a:spLocks noGrp="1"/>
          </p:cNvSpPr>
          <p:nvPr>
            <p:ph type="title" idx="14" hasCustomPrompt="1"/>
          </p:nvPr>
        </p:nvSpPr>
        <p:spPr>
          <a:xfrm>
            <a:off x="2259638" y="3071125"/>
            <a:ext cx="1039200" cy="66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0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179" name="Google Shape;179;p13"/>
          <p:cNvSpPr txBox="1">
            <a:spLocks noGrp="1"/>
          </p:cNvSpPr>
          <p:nvPr>
            <p:ph type="title" idx="15" hasCustomPrompt="1"/>
          </p:nvPr>
        </p:nvSpPr>
        <p:spPr>
          <a:xfrm>
            <a:off x="5775063" y="3071125"/>
            <a:ext cx="1039200" cy="667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5000">
                <a:solidFill>
                  <a:schemeClr val="accen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000"/>
              <a:buNone/>
              <a:defRPr sz="4000"/>
            </a:lvl9pPr>
          </a:lstStyle>
          <a:p>
            <a:r>
              <a:t>xx%</a:t>
            </a:r>
          </a:p>
        </p:txBody>
      </p:sp>
      <p:sp>
        <p:nvSpPr>
          <p:cNvPr id="180" name="Google Shape;180;p13"/>
          <p:cNvSpPr/>
          <p:nvPr/>
        </p:nvSpPr>
        <p:spPr>
          <a:xfrm rot="-5267561">
            <a:off x="-2166865" y="2462282"/>
            <a:ext cx="4818716" cy="780968"/>
          </a:xfrm>
          <a:custGeom>
            <a:avLst/>
            <a:gdLst/>
            <a:ahLst/>
            <a:cxnLst/>
            <a:rect l="l" t="t" r="r" b="b"/>
            <a:pathLst>
              <a:path w="79484" h="14785" extrusionOk="0">
                <a:moveTo>
                  <a:pt x="64823" y="0"/>
                </a:moveTo>
                <a:cubicBezTo>
                  <a:pt x="56730" y="0"/>
                  <a:pt x="48629" y="357"/>
                  <a:pt x="40537" y="566"/>
                </a:cubicBezTo>
                <a:cubicBezTo>
                  <a:pt x="32882" y="767"/>
                  <a:pt x="25204" y="856"/>
                  <a:pt x="17548" y="856"/>
                </a:cubicBezTo>
                <a:lnTo>
                  <a:pt x="6188" y="856"/>
                </a:lnTo>
                <a:cubicBezTo>
                  <a:pt x="5806" y="856"/>
                  <a:pt x="5327" y="841"/>
                  <a:pt x="4808" y="841"/>
                </a:cubicBezTo>
                <a:cubicBezTo>
                  <a:pt x="2720" y="841"/>
                  <a:pt x="0" y="1085"/>
                  <a:pt x="519" y="3534"/>
                </a:cubicBezTo>
                <a:cubicBezTo>
                  <a:pt x="1166" y="6614"/>
                  <a:pt x="4269" y="9560"/>
                  <a:pt x="6746" y="11190"/>
                </a:cubicBezTo>
                <a:cubicBezTo>
                  <a:pt x="10540" y="13712"/>
                  <a:pt x="15160" y="14738"/>
                  <a:pt x="19713" y="14783"/>
                </a:cubicBezTo>
                <a:cubicBezTo>
                  <a:pt x="19807" y="14784"/>
                  <a:pt x="19901" y="14784"/>
                  <a:pt x="19995" y="14784"/>
                </a:cubicBezTo>
                <a:cubicBezTo>
                  <a:pt x="22334" y="14784"/>
                  <a:pt x="24671" y="14518"/>
                  <a:pt x="26967" y="14024"/>
                </a:cubicBezTo>
                <a:cubicBezTo>
                  <a:pt x="29891" y="13377"/>
                  <a:pt x="32703" y="12350"/>
                  <a:pt x="35515" y="11324"/>
                </a:cubicBezTo>
                <a:cubicBezTo>
                  <a:pt x="42724" y="8712"/>
                  <a:pt x="50045" y="6235"/>
                  <a:pt x="57633" y="5141"/>
                </a:cubicBezTo>
                <a:cubicBezTo>
                  <a:pt x="61727" y="4546"/>
                  <a:pt x="65864" y="4360"/>
                  <a:pt x="70011" y="4360"/>
                </a:cubicBezTo>
                <a:cubicBezTo>
                  <a:pt x="73167" y="4360"/>
                  <a:pt x="76330" y="4468"/>
                  <a:pt x="79484" y="4583"/>
                </a:cubicBezTo>
                <a:cubicBezTo>
                  <a:pt x="79461" y="3222"/>
                  <a:pt x="79439" y="1860"/>
                  <a:pt x="79439" y="499"/>
                </a:cubicBezTo>
                <a:cubicBezTo>
                  <a:pt x="74572" y="130"/>
                  <a:pt x="69699" y="0"/>
                  <a:pt x="6482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13"/>
          <p:cNvSpPr/>
          <p:nvPr/>
        </p:nvSpPr>
        <p:spPr>
          <a:xfrm rot="-5400000">
            <a:off x="-954332" y="1253578"/>
            <a:ext cx="2393629" cy="966464"/>
          </a:xfrm>
          <a:custGeom>
            <a:avLst/>
            <a:gdLst/>
            <a:ahLst/>
            <a:cxnLst/>
            <a:rect l="l" t="t" r="r" b="b"/>
            <a:pathLst>
              <a:path w="72716" h="43165" extrusionOk="0">
                <a:moveTo>
                  <a:pt x="36506" y="1"/>
                </a:moveTo>
                <a:cubicBezTo>
                  <a:pt x="24983" y="1"/>
                  <a:pt x="13559" y="1174"/>
                  <a:pt x="0" y="3973"/>
                </a:cubicBezTo>
                <a:cubicBezTo>
                  <a:pt x="982" y="6629"/>
                  <a:pt x="1205" y="12052"/>
                  <a:pt x="1853" y="14262"/>
                </a:cubicBezTo>
                <a:cubicBezTo>
                  <a:pt x="3259" y="19194"/>
                  <a:pt x="12610" y="30220"/>
                  <a:pt x="23859" y="33077"/>
                </a:cubicBezTo>
                <a:cubicBezTo>
                  <a:pt x="25907" y="33596"/>
                  <a:pt x="27823" y="33808"/>
                  <a:pt x="29631" y="33808"/>
                </a:cubicBezTo>
                <a:cubicBezTo>
                  <a:pt x="37728" y="33808"/>
                  <a:pt x="43662" y="29551"/>
                  <a:pt x="49622" y="29551"/>
                </a:cubicBezTo>
                <a:cubicBezTo>
                  <a:pt x="50569" y="29551"/>
                  <a:pt x="51516" y="29659"/>
                  <a:pt x="52472" y="29907"/>
                </a:cubicBezTo>
                <a:cubicBezTo>
                  <a:pt x="60284" y="31938"/>
                  <a:pt x="55507" y="42049"/>
                  <a:pt x="72715" y="43165"/>
                </a:cubicBezTo>
                <a:cubicBezTo>
                  <a:pt x="70483" y="29863"/>
                  <a:pt x="71086" y="16270"/>
                  <a:pt x="71689" y="2812"/>
                </a:cubicBezTo>
                <a:cubicBezTo>
                  <a:pt x="58580" y="1069"/>
                  <a:pt x="47498" y="1"/>
                  <a:pt x="3650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p13"/>
          <p:cNvSpPr/>
          <p:nvPr/>
        </p:nvSpPr>
        <p:spPr>
          <a:xfrm rot="5400000">
            <a:off x="-672825" y="419298"/>
            <a:ext cx="2096898" cy="989152"/>
          </a:xfrm>
          <a:custGeom>
            <a:avLst/>
            <a:gdLst/>
            <a:ahLst/>
            <a:cxnLst/>
            <a:rect l="l" t="t" r="r" b="b"/>
            <a:pathLst>
              <a:path w="143993" h="61524" extrusionOk="0">
                <a:moveTo>
                  <a:pt x="25900" y="1"/>
                </a:moveTo>
                <a:cubicBezTo>
                  <a:pt x="11671" y="1"/>
                  <a:pt x="1" y="8596"/>
                  <a:pt x="1" y="8596"/>
                </a:cubicBezTo>
                <a:lnTo>
                  <a:pt x="186" y="61523"/>
                </a:lnTo>
                <a:lnTo>
                  <a:pt x="143993" y="61523"/>
                </a:lnTo>
                <a:cubicBezTo>
                  <a:pt x="138074" y="43327"/>
                  <a:pt x="128448" y="39288"/>
                  <a:pt x="117124" y="39288"/>
                </a:cubicBezTo>
                <a:cubicBezTo>
                  <a:pt x="108085" y="39288"/>
                  <a:pt x="97965" y="41861"/>
                  <a:pt x="87783" y="41861"/>
                </a:cubicBezTo>
                <a:cubicBezTo>
                  <a:pt x="83897" y="41861"/>
                  <a:pt x="80003" y="41486"/>
                  <a:pt x="76156" y="40451"/>
                </a:cubicBezTo>
                <a:cubicBezTo>
                  <a:pt x="58842" y="35830"/>
                  <a:pt x="64326" y="18763"/>
                  <a:pt x="43685" y="5269"/>
                </a:cubicBezTo>
                <a:cubicBezTo>
                  <a:pt x="37737" y="1386"/>
                  <a:pt x="31612" y="1"/>
                  <a:pt x="25900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3" name="Google Shape;183;p13"/>
          <p:cNvSpPr/>
          <p:nvPr/>
        </p:nvSpPr>
        <p:spPr>
          <a:xfrm rot="5400000">
            <a:off x="121363" y="3132963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p13"/>
          <p:cNvSpPr/>
          <p:nvPr/>
        </p:nvSpPr>
        <p:spPr>
          <a:xfrm rot="5400000">
            <a:off x="993813" y="264713"/>
            <a:ext cx="98400" cy="987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13"/>
          <p:cNvSpPr/>
          <p:nvPr/>
        </p:nvSpPr>
        <p:spPr>
          <a:xfrm rot="5400000">
            <a:off x="540138" y="1290438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13"/>
          <p:cNvSpPr/>
          <p:nvPr/>
        </p:nvSpPr>
        <p:spPr>
          <a:xfrm rot="5400000">
            <a:off x="441438" y="2700513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Google Shape;187;p13"/>
          <p:cNvSpPr/>
          <p:nvPr/>
        </p:nvSpPr>
        <p:spPr>
          <a:xfrm rot="5532439">
            <a:off x="6598811" y="1897536"/>
            <a:ext cx="4818716" cy="780968"/>
          </a:xfrm>
          <a:custGeom>
            <a:avLst/>
            <a:gdLst/>
            <a:ahLst/>
            <a:cxnLst/>
            <a:rect l="l" t="t" r="r" b="b"/>
            <a:pathLst>
              <a:path w="79484" h="14785" extrusionOk="0">
                <a:moveTo>
                  <a:pt x="64823" y="0"/>
                </a:moveTo>
                <a:cubicBezTo>
                  <a:pt x="56730" y="0"/>
                  <a:pt x="48629" y="357"/>
                  <a:pt x="40537" y="566"/>
                </a:cubicBezTo>
                <a:cubicBezTo>
                  <a:pt x="32882" y="767"/>
                  <a:pt x="25204" y="856"/>
                  <a:pt x="17548" y="856"/>
                </a:cubicBezTo>
                <a:lnTo>
                  <a:pt x="6188" y="856"/>
                </a:lnTo>
                <a:cubicBezTo>
                  <a:pt x="5806" y="856"/>
                  <a:pt x="5327" y="841"/>
                  <a:pt x="4808" y="841"/>
                </a:cubicBezTo>
                <a:cubicBezTo>
                  <a:pt x="2720" y="841"/>
                  <a:pt x="0" y="1085"/>
                  <a:pt x="519" y="3534"/>
                </a:cubicBezTo>
                <a:cubicBezTo>
                  <a:pt x="1166" y="6614"/>
                  <a:pt x="4269" y="9560"/>
                  <a:pt x="6746" y="11190"/>
                </a:cubicBezTo>
                <a:cubicBezTo>
                  <a:pt x="10540" y="13712"/>
                  <a:pt x="15160" y="14738"/>
                  <a:pt x="19713" y="14783"/>
                </a:cubicBezTo>
                <a:cubicBezTo>
                  <a:pt x="19807" y="14784"/>
                  <a:pt x="19901" y="14784"/>
                  <a:pt x="19995" y="14784"/>
                </a:cubicBezTo>
                <a:cubicBezTo>
                  <a:pt x="22334" y="14784"/>
                  <a:pt x="24671" y="14518"/>
                  <a:pt x="26967" y="14024"/>
                </a:cubicBezTo>
                <a:cubicBezTo>
                  <a:pt x="29891" y="13377"/>
                  <a:pt x="32703" y="12350"/>
                  <a:pt x="35515" y="11324"/>
                </a:cubicBezTo>
                <a:cubicBezTo>
                  <a:pt x="42724" y="8712"/>
                  <a:pt x="50045" y="6235"/>
                  <a:pt x="57633" y="5141"/>
                </a:cubicBezTo>
                <a:cubicBezTo>
                  <a:pt x="61727" y="4546"/>
                  <a:pt x="65864" y="4360"/>
                  <a:pt x="70011" y="4360"/>
                </a:cubicBezTo>
                <a:cubicBezTo>
                  <a:pt x="73167" y="4360"/>
                  <a:pt x="76330" y="4468"/>
                  <a:pt x="79484" y="4583"/>
                </a:cubicBezTo>
                <a:cubicBezTo>
                  <a:pt x="79461" y="3222"/>
                  <a:pt x="79439" y="1860"/>
                  <a:pt x="79439" y="499"/>
                </a:cubicBezTo>
                <a:cubicBezTo>
                  <a:pt x="74572" y="130"/>
                  <a:pt x="69699" y="0"/>
                  <a:pt x="6482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3"/>
          <p:cNvSpPr/>
          <p:nvPr/>
        </p:nvSpPr>
        <p:spPr>
          <a:xfrm rot="5400000">
            <a:off x="7811366" y="2920743"/>
            <a:ext cx="2393629" cy="966464"/>
          </a:xfrm>
          <a:custGeom>
            <a:avLst/>
            <a:gdLst/>
            <a:ahLst/>
            <a:cxnLst/>
            <a:rect l="l" t="t" r="r" b="b"/>
            <a:pathLst>
              <a:path w="72716" h="43165" extrusionOk="0">
                <a:moveTo>
                  <a:pt x="36506" y="1"/>
                </a:moveTo>
                <a:cubicBezTo>
                  <a:pt x="24983" y="1"/>
                  <a:pt x="13559" y="1174"/>
                  <a:pt x="0" y="3973"/>
                </a:cubicBezTo>
                <a:cubicBezTo>
                  <a:pt x="982" y="6629"/>
                  <a:pt x="1205" y="12052"/>
                  <a:pt x="1853" y="14262"/>
                </a:cubicBezTo>
                <a:cubicBezTo>
                  <a:pt x="3259" y="19194"/>
                  <a:pt x="12610" y="30220"/>
                  <a:pt x="23859" y="33077"/>
                </a:cubicBezTo>
                <a:cubicBezTo>
                  <a:pt x="25907" y="33596"/>
                  <a:pt x="27823" y="33808"/>
                  <a:pt x="29631" y="33808"/>
                </a:cubicBezTo>
                <a:cubicBezTo>
                  <a:pt x="37728" y="33808"/>
                  <a:pt x="43662" y="29551"/>
                  <a:pt x="49622" y="29551"/>
                </a:cubicBezTo>
                <a:cubicBezTo>
                  <a:pt x="50569" y="29551"/>
                  <a:pt x="51516" y="29659"/>
                  <a:pt x="52472" y="29907"/>
                </a:cubicBezTo>
                <a:cubicBezTo>
                  <a:pt x="60284" y="31938"/>
                  <a:pt x="55507" y="42049"/>
                  <a:pt x="72715" y="43165"/>
                </a:cubicBezTo>
                <a:cubicBezTo>
                  <a:pt x="70483" y="29863"/>
                  <a:pt x="71086" y="16270"/>
                  <a:pt x="71689" y="2812"/>
                </a:cubicBezTo>
                <a:cubicBezTo>
                  <a:pt x="58580" y="1069"/>
                  <a:pt x="47498" y="1"/>
                  <a:pt x="36506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9" name="Google Shape;189;p13"/>
          <p:cNvSpPr/>
          <p:nvPr/>
        </p:nvSpPr>
        <p:spPr>
          <a:xfrm rot="-5400000">
            <a:off x="7826590" y="3732336"/>
            <a:ext cx="2096898" cy="989152"/>
          </a:xfrm>
          <a:custGeom>
            <a:avLst/>
            <a:gdLst/>
            <a:ahLst/>
            <a:cxnLst/>
            <a:rect l="l" t="t" r="r" b="b"/>
            <a:pathLst>
              <a:path w="143993" h="61524" extrusionOk="0">
                <a:moveTo>
                  <a:pt x="25900" y="1"/>
                </a:moveTo>
                <a:cubicBezTo>
                  <a:pt x="11671" y="1"/>
                  <a:pt x="1" y="8596"/>
                  <a:pt x="1" y="8596"/>
                </a:cubicBezTo>
                <a:lnTo>
                  <a:pt x="186" y="61523"/>
                </a:lnTo>
                <a:lnTo>
                  <a:pt x="143993" y="61523"/>
                </a:lnTo>
                <a:cubicBezTo>
                  <a:pt x="138074" y="43327"/>
                  <a:pt x="128448" y="39288"/>
                  <a:pt x="117124" y="39288"/>
                </a:cubicBezTo>
                <a:cubicBezTo>
                  <a:pt x="108085" y="39288"/>
                  <a:pt x="97965" y="41861"/>
                  <a:pt x="87783" y="41861"/>
                </a:cubicBezTo>
                <a:cubicBezTo>
                  <a:pt x="83897" y="41861"/>
                  <a:pt x="80003" y="41486"/>
                  <a:pt x="76156" y="40451"/>
                </a:cubicBezTo>
                <a:cubicBezTo>
                  <a:pt x="58842" y="35830"/>
                  <a:pt x="64326" y="18763"/>
                  <a:pt x="43685" y="5269"/>
                </a:cubicBezTo>
                <a:cubicBezTo>
                  <a:pt x="37737" y="1386"/>
                  <a:pt x="31612" y="1"/>
                  <a:pt x="25900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" name="Google Shape;190;p13"/>
          <p:cNvSpPr/>
          <p:nvPr/>
        </p:nvSpPr>
        <p:spPr>
          <a:xfrm rot="-5400000">
            <a:off x="8965800" y="1844324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13"/>
          <p:cNvSpPr/>
          <p:nvPr/>
        </p:nvSpPr>
        <p:spPr>
          <a:xfrm rot="-5400000">
            <a:off x="8612125" y="3751649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" name="Google Shape;192;p13"/>
          <p:cNvSpPr/>
          <p:nvPr/>
        </p:nvSpPr>
        <p:spPr>
          <a:xfrm rot="-5400000">
            <a:off x="8710825" y="2341574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Google Shape;193;p13"/>
          <p:cNvSpPr/>
          <p:nvPr/>
        </p:nvSpPr>
        <p:spPr>
          <a:xfrm rot="-5400000">
            <a:off x="8158450" y="4777374"/>
            <a:ext cx="98400" cy="987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6">
  <p:cSld name="CUSTOM_35">
    <p:spTree>
      <p:nvGrpSpPr>
        <p:cNvPr id="1" name="Shape 7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0" name="Google Shape;770;p53"/>
          <p:cNvSpPr txBox="1">
            <a:spLocks noGrp="1"/>
          </p:cNvSpPr>
          <p:nvPr>
            <p:ph type="title"/>
          </p:nvPr>
        </p:nvSpPr>
        <p:spPr>
          <a:xfrm flipH="1">
            <a:off x="686700" y="1093200"/>
            <a:ext cx="7770600" cy="1395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500"/>
              <a:buNone/>
              <a:defRPr sz="40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500"/>
              <a:buNone/>
              <a:defRPr sz="65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500"/>
              <a:buNone/>
              <a:defRPr sz="65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500"/>
              <a:buNone/>
              <a:defRPr sz="65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500"/>
              <a:buNone/>
              <a:defRPr sz="65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500"/>
              <a:buNone/>
              <a:defRPr sz="65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500"/>
              <a:buNone/>
              <a:defRPr sz="65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500"/>
              <a:buNone/>
              <a:defRPr sz="65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500"/>
              <a:buNone/>
              <a:defRPr sz="6500"/>
            </a:lvl9pPr>
          </a:lstStyle>
          <a:p>
            <a:endParaRPr/>
          </a:p>
        </p:txBody>
      </p:sp>
      <p:sp>
        <p:nvSpPr>
          <p:cNvPr id="771" name="Google Shape;771;p53"/>
          <p:cNvSpPr txBox="1">
            <a:spLocks noGrp="1"/>
          </p:cNvSpPr>
          <p:nvPr>
            <p:ph type="body" idx="1"/>
          </p:nvPr>
        </p:nvSpPr>
        <p:spPr>
          <a:xfrm flipH="1">
            <a:off x="686700" y="2540425"/>
            <a:ext cx="7770600" cy="1395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556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Char char="●"/>
              <a:defRPr sz="1600"/>
            </a:lvl1pPr>
            <a:lvl2pPr marL="914400" lvl="1" indent="-3556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Char char="○"/>
              <a:defRPr sz="2000"/>
            </a:lvl2pPr>
            <a:lvl3pPr marL="1371600" lvl="2" indent="-3556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Char char="■"/>
              <a:defRPr sz="2000"/>
            </a:lvl3pPr>
            <a:lvl4pPr marL="1828800" lvl="3" indent="-3556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Char char="●"/>
              <a:defRPr sz="2000"/>
            </a:lvl4pPr>
            <a:lvl5pPr marL="2286000" lvl="4" indent="-3556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5pPr>
            <a:lvl6pPr marL="2743200" lvl="5" indent="-3556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Char char="■"/>
              <a:defRPr sz="2000"/>
            </a:lvl6pPr>
            <a:lvl7pPr marL="3200400" lvl="6" indent="-3556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Char char="●"/>
              <a:defRPr sz="2000"/>
            </a:lvl7pPr>
            <a:lvl8pPr marL="3657600" lvl="7" indent="-3556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2000"/>
              <a:buChar char="○"/>
              <a:defRPr sz="2000"/>
            </a:lvl8pPr>
            <a:lvl9pPr marL="4114800" lvl="8" indent="-355600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2000"/>
              <a:buChar char="■"/>
              <a:defRPr sz="2000"/>
            </a:lvl9pPr>
          </a:lstStyle>
          <a:p>
            <a:endParaRPr/>
          </a:p>
        </p:txBody>
      </p:sp>
      <p:sp>
        <p:nvSpPr>
          <p:cNvPr id="772" name="Google Shape;772;p53"/>
          <p:cNvSpPr/>
          <p:nvPr/>
        </p:nvSpPr>
        <p:spPr>
          <a:xfrm>
            <a:off x="1030225" y="3960176"/>
            <a:ext cx="7083925" cy="1183297"/>
          </a:xfrm>
          <a:custGeom>
            <a:avLst/>
            <a:gdLst/>
            <a:ahLst/>
            <a:cxnLst/>
            <a:rect l="l" t="t" r="r" b="b"/>
            <a:pathLst>
              <a:path w="283357" h="76391" extrusionOk="0">
                <a:moveTo>
                  <a:pt x="0" y="76391"/>
                </a:moveTo>
                <a:cubicBezTo>
                  <a:pt x="0" y="76391"/>
                  <a:pt x="7446" y="11303"/>
                  <a:pt x="69809" y="27459"/>
                </a:cubicBezTo>
                <a:cubicBezTo>
                  <a:pt x="163419" y="51659"/>
                  <a:pt x="141479" y="1"/>
                  <a:pt x="215011" y="3524"/>
                </a:cubicBezTo>
                <a:cubicBezTo>
                  <a:pt x="283357" y="6716"/>
                  <a:pt x="283024" y="76391"/>
                  <a:pt x="283024" y="7639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3" name="Google Shape;773;p53"/>
          <p:cNvSpPr/>
          <p:nvPr/>
        </p:nvSpPr>
        <p:spPr>
          <a:xfrm flipH="1">
            <a:off x="-1" y="4362499"/>
            <a:ext cx="9144351" cy="782105"/>
          </a:xfrm>
          <a:custGeom>
            <a:avLst/>
            <a:gdLst/>
            <a:ahLst/>
            <a:cxnLst/>
            <a:rect l="l" t="t" r="r" b="b"/>
            <a:pathLst>
              <a:path w="264364" h="43920" extrusionOk="0">
                <a:moveTo>
                  <a:pt x="219423" y="1"/>
                </a:moveTo>
                <a:cubicBezTo>
                  <a:pt x="218735" y="1"/>
                  <a:pt x="218026" y="14"/>
                  <a:pt x="217297" y="39"/>
                </a:cubicBezTo>
                <a:cubicBezTo>
                  <a:pt x="193855" y="856"/>
                  <a:pt x="190998" y="14255"/>
                  <a:pt x="172689" y="14255"/>
                </a:cubicBezTo>
                <a:cubicBezTo>
                  <a:pt x="167988" y="14255"/>
                  <a:pt x="162268" y="13372"/>
                  <a:pt x="154919" y="11165"/>
                </a:cubicBezTo>
                <a:cubicBezTo>
                  <a:pt x="146746" y="8716"/>
                  <a:pt x="139552" y="7721"/>
                  <a:pt x="133072" y="7721"/>
                </a:cubicBezTo>
                <a:cubicBezTo>
                  <a:pt x="104893" y="7721"/>
                  <a:pt x="90210" y="26543"/>
                  <a:pt x="67183" y="26543"/>
                </a:cubicBezTo>
                <a:cubicBezTo>
                  <a:pt x="66131" y="26543"/>
                  <a:pt x="65061" y="26504"/>
                  <a:pt x="63971" y="26422"/>
                </a:cubicBezTo>
                <a:cubicBezTo>
                  <a:pt x="34457" y="24207"/>
                  <a:pt x="42828" y="9572"/>
                  <a:pt x="0" y="5305"/>
                </a:cubicBezTo>
                <a:lnTo>
                  <a:pt x="0" y="43920"/>
                </a:lnTo>
                <a:lnTo>
                  <a:pt x="264364" y="43920"/>
                </a:lnTo>
                <a:lnTo>
                  <a:pt x="264364" y="9491"/>
                </a:lnTo>
                <a:cubicBezTo>
                  <a:pt x="261782" y="9924"/>
                  <a:pt x="259493" y="10114"/>
                  <a:pt x="257424" y="10114"/>
                </a:cubicBezTo>
                <a:cubicBezTo>
                  <a:pt x="242345" y="10114"/>
                  <a:pt x="238978" y="1"/>
                  <a:pt x="21942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4" name="Google Shape;774;p53"/>
          <p:cNvSpPr/>
          <p:nvPr/>
        </p:nvSpPr>
        <p:spPr>
          <a:xfrm rot="6479671">
            <a:off x="5455589" y="-1428985"/>
            <a:ext cx="1502599" cy="3510848"/>
          </a:xfrm>
          <a:custGeom>
            <a:avLst/>
            <a:gdLst/>
            <a:ahLst/>
            <a:cxnLst/>
            <a:rect l="l" t="t" r="r" b="b"/>
            <a:pathLst>
              <a:path w="184937" h="139852" extrusionOk="0">
                <a:moveTo>
                  <a:pt x="59024" y="1"/>
                </a:moveTo>
                <a:cubicBezTo>
                  <a:pt x="37702" y="1"/>
                  <a:pt x="17942" y="12858"/>
                  <a:pt x="11925" y="32587"/>
                </a:cubicBezTo>
                <a:cubicBezTo>
                  <a:pt x="1" y="71595"/>
                  <a:pt x="35681" y="113191"/>
                  <a:pt x="79310" y="130384"/>
                </a:cubicBezTo>
                <a:cubicBezTo>
                  <a:pt x="95983" y="136984"/>
                  <a:pt x="112612" y="139851"/>
                  <a:pt x="127490" y="139851"/>
                </a:cubicBezTo>
                <a:cubicBezTo>
                  <a:pt x="160532" y="139851"/>
                  <a:pt x="184937" y="125708"/>
                  <a:pt x="182005" y="106905"/>
                </a:cubicBezTo>
                <a:cubicBezTo>
                  <a:pt x="175997" y="67251"/>
                  <a:pt x="140409" y="105334"/>
                  <a:pt x="114805" y="42848"/>
                </a:cubicBezTo>
                <a:cubicBezTo>
                  <a:pt x="102395" y="12395"/>
                  <a:pt x="79957" y="1"/>
                  <a:pt x="59024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5" name="Google Shape;775;p53"/>
          <p:cNvSpPr/>
          <p:nvPr/>
        </p:nvSpPr>
        <p:spPr>
          <a:xfrm>
            <a:off x="0" y="-167425"/>
            <a:ext cx="9144351" cy="831498"/>
          </a:xfrm>
          <a:custGeom>
            <a:avLst/>
            <a:gdLst/>
            <a:ahLst/>
            <a:cxnLst/>
            <a:rect l="l" t="t" r="r" b="b"/>
            <a:pathLst>
              <a:path w="264364" h="48804" extrusionOk="0">
                <a:moveTo>
                  <a:pt x="0" y="1"/>
                </a:moveTo>
                <a:lnTo>
                  <a:pt x="0" y="34052"/>
                </a:lnTo>
                <a:cubicBezTo>
                  <a:pt x="3219" y="35165"/>
                  <a:pt x="6028" y="35625"/>
                  <a:pt x="8547" y="35625"/>
                </a:cubicBezTo>
                <a:cubicBezTo>
                  <a:pt x="20567" y="35625"/>
                  <a:pt x="25980" y="25146"/>
                  <a:pt x="37813" y="25146"/>
                </a:cubicBezTo>
                <a:cubicBezTo>
                  <a:pt x="42388" y="25146"/>
                  <a:pt x="47922" y="26712"/>
                  <a:pt x="55168" y="31055"/>
                </a:cubicBezTo>
                <a:cubicBezTo>
                  <a:pt x="70462" y="40234"/>
                  <a:pt x="80176" y="48502"/>
                  <a:pt x="91777" y="48502"/>
                </a:cubicBezTo>
                <a:cubicBezTo>
                  <a:pt x="98366" y="48502"/>
                  <a:pt x="105563" y="45836"/>
                  <a:pt x="114738" y="39155"/>
                </a:cubicBezTo>
                <a:cubicBezTo>
                  <a:pt x="122916" y="33205"/>
                  <a:pt x="129075" y="31386"/>
                  <a:pt x="134351" y="31386"/>
                </a:cubicBezTo>
                <a:cubicBezTo>
                  <a:pt x="142654" y="31386"/>
                  <a:pt x="148772" y="35892"/>
                  <a:pt x="157136" y="35892"/>
                </a:cubicBezTo>
                <a:cubicBezTo>
                  <a:pt x="163427" y="35892"/>
                  <a:pt x="170988" y="33343"/>
                  <a:pt x="181706" y="24412"/>
                </a:cubicBezTo>
                <a:cubicBezTo>
                  <a:pt x="184794" y="21838"/>
                  <a:pt x="187774" y="20762"/>
                  <a:pt x="190680" y="20762"/>
                </a:cubicBezTo>
                <a:cubicBezTo>
                  <a:pt x="205031" y="20762"/>
                  <a:pt x="217584" y="46994"/>
                  <a:pt x="232473" y="48634"/>
                </a:cubicBezTo>
                <a:cubicBezTo>
                  <a:pt x="233525" y="48749"/>
                  <a:pt x="234513" y="48803"/>
                  <a:pt x="235446" y="48803"/>
                </a:cubicBezTo>
                <a:cubicBezTo>
                  <a:pt x="246713" y="48803"/>
                  <a:pt x="250150" y="40916"/>
                  <a:pt x="264364" y="38048"/>
                </a:cubicBezTo>
                <a:lnTo>
                  <a:pt x="26436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6" name="Google Shape;776;p53"/>
          <p:cNvSpPr/>
          <p:nvPr/>
        </p:nvSpPr>
        <p:spPr>
          <a:xfrm>
            <a:off x="0" y="-167425"/>
            <a:ext cx="9144078" cy="911830"/>
          </a:xfrm>
          <a:custGeom>
            <a:avLst/>
            <a:gdLst/>
            <a:ahLst/>
            <a:cxnLst/>
            <a:rect l="l" t="t" r="r" b="b"/>
            <a:pathLst>
              <a:path w="264337" h="53519" extrusionOk="0">
                <a:moveTo>
                  <a:pt x="0" y="0"/>
                </a:moveTo>
                <a:lnTo>
                  <a:pt x="0" y="15527"/>
                </a:lnTo>
                <a:cubicBezTo>
                  <a:pt x="1926" y="15152"/>
                  <a:pt x="3735" y="14976"/>
                  <a:pt x="5438" y="14976"/>
                </a:cubicBezTo>
                <a:cubicBezTo>
                  <a:pt x="30663" y="14976"/>
                  <a:pt x="32875" y="53519"/>
                  <a:pt x="53900" y="53519"/>
                </a:cubicBezTo>
                <a:cubicBezTo>
                  <a:pt x="54445" y="53519"/>
                  <a:pt x="55002" y="53493"/>
                  <a:pt x="55573" y="53440"/>
                </a:cubicBezTo>
                <a:cubicBezTo>
                  <a:pt x="76094" y="51555"/>
                  <a:pt x="75382" y="25592"/>
                  <a:pt x="95618" y="25592"/>
                </a:cubicBezTo>
                <a:cubicBezTo>
                  <a:pt x="98284" y="25592"/>
                  <a:pt x="101312" y="26042"/>
                  <a:pt x="104800" y="27057"/>
                </a:cubicBezTo>
                <a:cubicBezTo>
                  <a:pt x="116474" y="30462"/>
                  <a:pt x="126065" y="31818"/>
                  <a:pt x="134168" y="31818"/>
                </a:cubicBezTo>
                <a:cubicBezTo>
                  <a:pt x="165913" y="31818"/>
                  <a:pt x="174833" y="11001"/>
                  <a:pt x="196809" y="11001"/>
                </a:cubicBezTo>
                <a:cubicBezTo>
                  <a:pt x="197872" y="11001"/>
                  <a:pt x="198967" y="11050"/>
                  <a:pt x="200095" y="11152"/>
                </a:cubicBezTo>
                <a:cubicBezTo>
                  <a:pt x="229610" y="13799"/>
                  <a:pt x="221509" y="30730"/>
                  <a:pt x="264337" y="35806"/>
                </a:cubicBezTo>
                <a:lnTo>
                  <a:pt x="264337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7" name="Google Shape;777;p53"/>
          <p:cNvSpPr/>
          <p:nvPr/>
        </p:nvSpPr>
        <p:spPr>
          <a:xfrm>
            <a:off x="1" y="4416936"/>
            <a:ext cx="9143690" cy="726902"/>
          </a:xfrm>
          <a:custGeom>
            <a:avLst/>
            <a:gdLst/>
            <a:ahLst/>
            <a:cxnLst/>
            <a:rect l="l" t="t" r="r" b="b"/>
            <a:pathLst>
              <a:path w="264364" h="40820" extrusionOk="0">
                <a:moveTo>
                  <a:pt x="224094" y="1"/>
                </a:moveTo>
                <a:cubicBezTo>
                  <a:pt x="221694" y="1"/>
                  <a:pt x="219079" y="167"/>
                  <a:pt x="216217" y="530"/>
                </a:cubicBezTo>
                <a:cubicBezTo>
                  <a:pt x="190574" y="3768"/>
                  <a:pt x="189388" y="22268"/>
                  <a:pt x="168921" y="22268"/>
                </a:cubicBezTo>
                <a:cubicBezTo>
                  <a:pt x="166175" y="22268"/>
                  <a:pt x="163082" y="21935"/>
                  <a:pt x="159536" y="21188"/>
                </a:cubicBezTo>
                <a:cubicBezTo>
                  <a:pt x="147862" y="18719"/>
                  <a:pt x="138271" y="17735"/>
                  <a:pt x="130168" y="17735"/>
                </a:cubicBezTo>
                <a:cubicBezTo>
                  <a:pt x="98424" y="17735"/>
                  <a:pt x="89504" y="32828"/>
                  <a:pt x="67530" y="32828"/>
                </a:cubicBezTo>
                <a:cubicBezTo>
                  <a:pt x="66466" y="32828"/>
                  <a:pt x="65371" y="32792"/>
                  <a:pt x="64241" y="32718"/>
                </a:cubicBezTo>
                <a:cubicBezTo>
                  <a:pt x="34727" y="30801"/>
                  <a:pt x="42828" y="18541"/>
                  <a:pt x="0" y="14842"/>
                </a:cubicBezTo>
                <a:lnTo>
                  <a:pt x="0" y="40819"/>
                </a:lnTo>
                <a:lnTo>
                  <a:pt x="264364" y="40819"/>
                </a:lnTo>
                <a:lnTo>
                  <a:pt x="264364" y="17785"/>
                </a:lnTo>
                <a:cubicBezTo>
                  <a:pt x="250431" y="15121"/>
                  <a:pt x="247008" y="1"/>
                  <a:pt x="224094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8" name="Google Shape;778;p53"/>
          <p:cNvSpPr/>
          <p:nvPr/>
        </p:nvSpPr>
        <p:spPr>
          <a:xfrm rot="5400000">
            <a:off x="8226781" y="4253431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9" name="Google Shape;779;p53"/>
          <p:cNvSpPr/>
          <p:nvPr/>
        </p:nvSpPr>
        <p:spPr>
          <a:xfrm rot="5400000">
            <a:off x="2775969" y="4375819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0" name="Google Shape;780;p53"/>
          <p:cNvSpPr/>
          <p:nvPr/>
        </p:nvSpPr>
        <p:spPr>
          <a:xfrm rot="-5400000">
            <a:off x="6531806" y="4154869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1" name="Google Shape;781;p53"/>
          <p:cNvSpPr/>
          <p:nvPr/>
        </p:nvSpPr>
        <p:spPr>
          <a:xfrm rot="5400000">
            <a:off x="420981" y="3913306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2" name="Google Shape;782;p53"/>
          <p:cNvSpPr/>
          <p:nvPr/>
        </p:nvSpPr>
        <p:spPr>
          <a:xfrm rot="5400000">
            <a:off x="7233206" y="816606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3" name="Google Shape;783;p53"/>
          <p:cNvSpPr/>
          <p:nvPr/>
        </p:nvSpPr>
        <p:spPr>
          <a:xfrm rot="5400000">
            <a:off x="5881019" y="716544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4" name="Google Shape;784;p53"/>
          <p:cNvSpPr/>
          <p:nvPr/>
        </p:nvSpPr>
        <p:spPr>
          <a:xfrm rot="5400000">
            <a:off x="2521581" y="664081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11_1">
    <p:spTree>
      <p:nvGrpSpPr>
        <p:cNvPr id="1" name="Shape 9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3" name="Google Shape;933;p62"/>
          <p:cNvSpPr txBox="1">
            <a:spLocks noGrp="1"/>
          </p:cNvSpPr>
          <p:nvPr>
            <p:ph type="title"/>
          </p:nvPr>
        </p:nvSpPr>
        <p:spPr>
          <a:xfrm>
            <a:off x="540000" y="363275"/>
            <a:ext cx="806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  <p:sp>
        <p:nvSpPr>
          <p:cNvPr id="934" name="Google Shape;934;p62"/>
          <p:cNvSpPr txBox="1">
            <a:spLocks noGrp="1"/>
          </p:cNvSpPr>
          <p:nvPr>
            <p:ph type="subTitle" idx="1"/>
          </p:nvPr>
        </p:nvSpPr>
        <p:spPr>
          <a:xfrm>
            <a:off x="2115575" y="1535450"/>
            <a:ext cx="2007900" cy="357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7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2pPr>
            <a:lvl3pPr lvl="2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3pPr>
            <a:lvl4pPr lvl="3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4pPr>
            <a:lvl5pPr lvl="4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5pPr>
            <a:lvl6pPr lvl="5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6pPr>
            <a:lvl7pPr lvl="6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7pPr>
            <a:lvl8pPr lvl="7" algn="ctr" rtl="0"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8pPr>
            <a:lvl9pPr lvl="8" algn="ctr" rtl="0"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2100"/>
              <a:buFont typeface="Josefin Sans"/>
              <a:buNone/>
              <a:defRPr sz="2100" b="1">
                <a:solidFill>
                  <a:schemeClr val="dk1"/>
                </a:solidFill>
                <a:latin typeface="Josefin Sans"/>
                <a:ea typeface="Josefin Sans"/>
                <a:cs typeface="Josefin Sans"/>
                <a:sym typeface="Josefin Sans"/>
              </a:defRPr>
            </a:lvl9pPr>
          </a:lstStyle>
          <a:p>
            <a:endParaRPr/>
          </a:p>
        </p:txBody>
      </p:sp>
      <p:sp>
        <p:nvSpPr>
          <p:cNvPr id="935" name="Google Shape;935;p62"/>
          <p:cNvSpPr txBox="1">
            <a:spLocks noGrp="1"/>
          </p:cNvSpPr>
          <p:nvPr>
            <p:ph type="subTitle" idx="2"/>
          </p:nvPr>
        </p:nvSpPr>
        <p:spPr>
          <a:xfrm>
            <a:off x="2016350" y="2145400"/>
            <a:ext cx="5111400" cy="1792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200"/>
            </a:lvl1pPr>
            <a:lvl2pPr lvl="1" algn="ctr" rtl="0">
              <a:spcBef>
                <a:spcPts val="1000"/>
              </a:spcBef>
              <a:spcAft>
                <a:spcPts val="0"/>
              </a:spcAft>
              <a:buSzPts val="1400"/>
              <a:buChar char="○"/>
              <a:defRPr/>
            </a:lvl2pPr>
            <a:lvl3pPr lvl="2" algn="ctr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lvl="3" algn="ctr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lvl="4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lvl="5" algn="ctr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lvl="6" algn="ctr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lvl="7" algn="ctr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lvl="8" algn="ctr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936" name="Google Shape;936;p62"/>
          <p:cNvSpPr/>
          <p:nvPr/>
        </p:nvSpPr>
        <p:spPr>
          <a:xfrm flipH="1">
            <a:off x="-178543" y="-118290"/>
            <a:ext cx="3204343" cy="1651139"/>
          </a:xfrm>
          <a:custGeom>
            <a:avLst/>
            <a:gdLst/>
            <a:ahLst/>
            <a:cxnLst/>
            <a:rect l="l" t="t" r="r" b="b"/>
            <a:pathLst>
              <a:path w="64695" h="36451" extrusionOk="0">
                <a:moveTo>
                  <a:pt x="5503" y="0"/>
                </a:moveTo>
                <a:cubicBezTo>
                  <a:pt x="2589" y="0"/>
                  <a:pt x="1" y="186"/>
                  <a:pt x="237" y="874"/>
                </a:cubicBezTo>
                <a:cubicBezTo>
                  <a:pt x="460" y="1499"/>
                  <a:pt x="4411" y="2169"/>
                  <a:pt x="5259" y="2593"/>
                </a:cubicBezTo>
                <a:cubicBezTo>
                  <a:pt x="7178" y="3552"/>
                  <a:pt x="8897" y="4869"/>
                  <a:pt x="10325" y="6454"/>
                </a:cubicBezTo>
                <a:cubicBezTo>
                  <a:pt x="13673" y="10092"/>
                  <a:pt x="16619" y="21050"/>
                  <a:pt x="24989" y="22345"/>
                </a:cubicBezTo>
                <a:cubicBezTo>
                  <a:pt x="25398" y="22407"/>
                  <a:pt x="25804" y="22437"/>
                  <a:pt x="26206" y="22437"/>
                </a:cubicBezTo>
                <a:cubicBezTo>
                  <a:pt x="31849" y="22437"/>
                  <a:pt x="36809" y="16669"/>
                  <a:pt x="38871" y="15314"/>
                </a:cubicBezTo>
                <a:cubicBezTo>
                  <a:pt x="39863" y="14681"/>
                  <a:pt x="40996" y="14362"/>
                  <a:pt x="42135" y="14362"/>
                </a:cubicBezTo>
                <a:cubicBezTo>
                  <a:pt x="43201" y="14362"/>
                  <a:pt x="44272" y="14642"/>
                  <a:pt x="45232" y="15203"/>
                </a:cubicBezTo>
                <a:cubicBezTo>
                  <a:pt x="49027" y="17502"/>
                  <a:pt x="49071" y="22858"/>
                  <a:pt x="50634" y="27010"/>
                </a:cubicBezTo>
                <a:cubicBezTo>
                  <a:pt x="52642" y="32143"/>
                  <a:pt x="57307" y="35759"/>
                  <a:pt x="62775" y="36450"/>
                </a:cubicBezTo>
                <a:cubicBezTo>
                  <a:pt x="62396" y="25269"/>
                  <a:pt x="63043" y="14065"/>
                  <a:pt x="64694" y="2994"/>
                </a:cubicBezTo>
                <a:cubicBezTo>
                  <a:pt x="57530" y="1745"/>
                  <a:pt x="50232" y="1499"/>
                  <a:pt x="42978" y="1254"/>
                </a:cubicBezTo>
                <a:cubicBezTo>
                  <a:pt x="32957" y="896"/>
                  <a:pt x="22936" y="562"/>
                  <a:pt x="12914" y="249"/>
                </a:cubicBezTo>
                <a:cubicBezTo>
                  <a:pt x="12140" y="215"/>
                  <a:pt x="8634" y="0"/>
                  <a:pt x="5503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7" name="Google Shape;937;p62"/>
          <p:cNvSpPr/>
          <p:nvPr/>
        </p:nvSpPr>
        <p:spPr>
          <a:xfrm rot="10800000" flipH="1">
            <a:off x="-278322" y="-72669"/>
            <a:ext cx="2420522" cy="1034218"/>
          </a:xfrm>
          <a:custGeom>
            <a:avLst/>
            <a:gdLst/>
            <a:ahLst/>
            <a:cxnLst/>
            <a:rect l="l" t="t" r="r" b="b"/>
            <a:pathLst>
              <a:path w="143993" h="61524" extrusionOk="0">
                <a:moveTo>
                  <a:pt x="25900" y="1"/>
                </a:moveTo>
                <a:cubicBezTo>
                  <a:pt x="11671" y="1"/>
                  <a:pt x="1" y="8596"/>
                  <a:pt x="1" y="8596"/>
                </a:cubicBezTo>
                <a:lnTo>
                  <a:pt x="186" y="61523"/>
                </a:lnTo>
                <a:lnTo>
                  <a:pt x="143993" y="61523"/>
                </a:lnTo>
                <a:cubicBezTo>
                  <a:pt x="138074" y="43327"/>
                  <a:pt x="128448" y="39288"/>
                  <a:pt x="117124" y="39288"/>
                </a:cubicBezTo>
                <a:cubicBezTo>
                  <a:pt x="108085" y="39288"/>
                  <a:pt x="97965" y="41861"/>
                  <a:pt x="87783" y="41861"/>
                </a:cubicBezTo>
                <a:cubicBezTo>
                  <a:pt x="83897" y="41861"/>
                  <a:pt x="80003" y="41486"/>
                  <a:pt x="76156" y="40451"/>
                </a:cubicBezTo>
                <a:cubicBezTo>
                  <a:pt x="58842" y="35830"/>
                  <a:pt x="64326" y="18763"/>
                  <a:pt x="43685" y="5269"/>
                </a:cubicBezTo>
                <a:cubicBezTo>
                  <a:pt x="37737" y="1386"/>
                  <a:pt x="31612" y="1"/>
                  <a:pt x="25900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8" name="Google Shape;938;p62"/>
          <p:cNvSpPr/>
          <p:nvPr/>
        </p:nvSpPr>
        <p:spPr>
          <a:xfrm rot="-10484947">
            <a:off x="-734940" y="-411807"/>
            <a:ext cx="1843431" cy="869285"/>
          </a:xfrm>
          <a:custGeom>
            <a:avLst/>
            <a:gdLst/>
            <a:ahLst/>
            <a:cxnLst/>
            <a:rect l="l" t="t" r="r" b="b"/>
            <a:pathLst>
              <a:path w="49839" h="23502" extrusionOk="0">
                <a:moveTo>
                  <a:pt x="12527" y="1"/>
                </a:moveTo>
                <a:cubicBezTo>
                  <a:pt x="11413" y="1"/>
                  <a:pt x="10247" y="125"/>
                  <a:pt x="9017" y="410"/>
                </a:cubicBezTo>
                <a:cubicBezTo>
                  <a:pt x="4486" y="1459"/>
                  <a:pt x="402" y="6325"/>
                  <a:pt x="157" y="11280"/>
                </a:cubicBezTo>
                <a:cubicBezTo>
                  <a:pt x="0" y="14650"/>
                  <a:pt x="1518" y="19694"/>
                  <a:pt x="5468" y="22238"/>
                </a:cubicBezTo>
                <a:cubicBezTo>
                  <a:pt x="6967" y="23186"/>
                  <a:pt x="8215" y="23502"/>
                  <a:pt x="9471" y="23502"/>
                </a:cubicBezTo>
                <a:cubicBezTo>
                  <a:pt x="10404" y="23502"/>
                  <a:pt x="11341" y="23327"/>
                  <a:pt x="12387" y="23109"/>
                </a:cubicBezTo>
                <a:cubicBezTo>
                  <a:pt x="23723" y="20797"/>
                  <a:pt x="35152" y="18016"/>
                  <a:pt x="46692" y="18016"/>
                </a:cubicBezTo>
                <a:cubicBezTo>
                  <a:pt x="47740" y="18016"/>
                  <a:pt x="48789" y="18039"/>
                  <a:pt x="49839" y="18087"/>
                </a:cubicBezTo>
                <a:cubicBezTo>
                  <a:pt x="49214" y="15520"/>
                  <a:pt x="49147" y="12820"/>
                  <a:pt x="48500" y="10253"/>
                </a:cubicBezTo>
                <a:cubicBezTo>
                  <a:pt x="47830" y="7664"/>
                  <a:pt x="46245" y="3624"/>
                  <a:pt x="43723" y="2486"/>
                </a:cubicBezTo>
                <a:cubicBezTo>
                  <a:pt x="43091" y="2196"/>
                  <a:pt x="42479" y="2074"/>
                  <a:pt x="41873" y="2074"/>
                </a:cubicBezTo>
                <a:cubicBezTo>
                  <a:pt x="38847" y="2074"/>
                  <a:pt x="35967" y="5108"/>
                  <a:pt x="31336" y="5276"/>
                </a:cubicBezTo>
                <a:cubicBezTo>
                  <a:pt x="31216" y="5280"/>
                  <a:pt x="31096" y="5282"/>
                  <a:pt x="30977" y="5282"/>
                </a:cubicBezTo>
                <a:cubicBezTo>
                  <a:pt x="24835" y="5282"/>
                  <a:pt x="19797" y="1"/>
                  <a:pt x="12527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9" name="Google Shape;939;p62"/>
          <p:cNvSpPr/>
          <p:nvPr/>
        </p:nvSpPr>
        <p:spPr>
          <a:xfrm rot="10800000" flipH="1">
            <a:off x="1722238" y="458246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0" name="Google Shape;940;p62"/>
          <p:cNvSpPr/>
          <p:nvPr/>
        </p:nvSpPr>
        <p:spPr>
          <a:xfrm rot="10800000" flipH="1">
            <a:off x="832326" y="697159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1" name="Google Shape;941;p62"/>
          <p:cNvSpPr/>
          <p:nvPr/>
        </p:nvSpPr>
        <p:spPr>
          <a:xfrm rot="10800000" flipH="1">
            <a:off x="61551" y="1581934"/>
            <a:ext cx="98400" cy="98700"/>
          </a:xfrm>
          <a:prstGeom prst="ellipse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49">
    <p:spTree>
      <p:nvGrpSpPr>
        <p:cNvPr id="1" name="Shape 9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5" name="Google Shape;955;p64"/>
          <p:cNvSpPr/>
          <p:nvPr/>
        </p:nvSpPr>
        <p:spPr>
          <a:xfrm rot="10800000">
            <a:off x="2251306" y="-128"/>
            <a:ext cx="4462873" cy="1059925"/>
          </a:xfrm>
          <a:custGeom>
            <a:avLst/>
            <a:gdLst/>
            <a:ahLst/>
            <a:cxnLst/>
            <a:rect l="l" t="t" r="r" b="b"/>
            <a:pathLst>
              <a:path w="283357" h="76391" extrusionOk="0">
                <a:moveTo>
                  <a:pt x="0" y="76391"/>
                </a:moveTo>
                <a:cubicBezTo>
                  <a:pt x="0" y="76391"/>
                  <a:pt x="7446" y="11303"/>
                  <a:pt x="69809" y="27459"/>
                </a:cubicBezTo>
                <a:cubicBezTo>
                  <a:pt x="163419" y="51659"/>
                  <a:pt x="141479" y="1"/>
                  <a:pt x="215011" y="3524"/>
                </a:cubicBezTo>
                <a:cubicBezTo>
                  <a:pt x="283357" y="6716"/>
                  <a:pt x="283024" y="76391"/>
                  <a:pt x="283024" y="7639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6" name="Google Shape;956;p64"/>
          <p:cNvSpPr/>
          <p:nvPr/>
        </p:nvSpPr>
        <p:spPr>
          <a:xfrm rot="10799504" flipH="1">
            <a:off x="-6750" y="531"/>
            <a:ext cx="9154265" cy="812300"/>
          </a:xfrm>
          <a:custGeom>
            <a:avLst/>
            <a:gdLst/>
            <a:ahLst/>
            <a:cxnLst/>
            <a:rect l="l" t="t" r="r" b="b"/>
            <a:pathLst>
              <a:path w="264364" h="43920" extrusionOk="0">
                <a:moveTo>
                  <a:pt x="219423" y="1"/>
                </a:moveTo>
                <a:cubicBezTo>
                  <a:pt x="218735" y="1"/>
                  <a:pt x="218026" y="14"/>
                  <a:pt x="217297" y="39"/>
                </a:cubicBezTo>
                <a:cubicBezTo>
                  <a:pt x="193855" y="856"/>
                  <a:pt x="190998" y="14255"/>
                  <a:pt x="172689" y="14255"/>
                </a:cubicBezTo>
                <a:cubicBezTo>
                  <a:pt x="167988" y="14255"/>
                  <a:pt x="162268" y="13372"/>
                  <a:pt x="154919" y="11165"/>
                </a:cubicBezTo>
                <a:cubicBezTo>
                  <a:pt x="146746" y="8716"/>
                  <a:pt x="139552" y="7721"/>
                  <a:pt x="133072" y="7721"/>
                </a:cubicBezTo>
                <a:cubicBezTo>
                  <a:pt x="104893" y="7721"/>
                  <a:pt x="90210" y="26543"/>
                  <a:pt x="67183" y="26543"/>
                </a:cubicBezTo>
                <a:cubicBezTo>
                  <a:pt x="66131" y="26543"/>
                  <a:pt x="65061" y="26504"/>
                  <a:pt x="63971" y="26422"/>
                </a:cubicBezTo>
                <a:cubicBezTo>
                  <a:pt x="34457" y="24207"/>
                  <a:pt x="42828" y="9572"/>
                  <a:pt x="0" y="5305"/>
                </a:cubicBezTo>
                <a:lnTo>
                  <a:pt x="0" y="43920"/>
                </a:lnTo>
                <a:lnTo>
                  <a:pt x="264364" y="43920"/>
                </a:lnTo>
                <a:lnTo>
                  <a:pt x="264364" y="9491"/>
                </a:lnTo>
                <a:cubicBezTo>
                  <a:pt x="261782" y="9924"/>
                  <a:pt x="259493" y="10114"/>
                  <a:pt x="257424" y="10114"/>
                </a:cubicBezTo>
                <a:cubicBezTo>
                  <a:pt x="242345" y="10114"/>
                  <a:pt x="238978" y="1"/>
                  <a:pt x="21942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7" name="Google Shape;957;p64"/>
          <p:cNvSpPr/>
          <p:nvPr/>
        </p:nvSpPr>
        <p:spPr>
          <a:xfrm rot="-10799504">
            <a:off x="236" y="485"/>
            <a:ext cx="9154265" cy="865690"/>
          </a:xfrm>
          <a:custGeom>
            <a:avLst/>
            <a:gdLst/>
            <a:ahLst/>
            <a:cxnLst/>
            <a:rect l="l" t="t" r="r" b="b"/>
            <a:pathLst>
              <a:path w="264364" h="40820" extrusionOk="0">
                <a:moveTo>
                  <a:pt x="224094" y="1"/>
                </a:moveTo>
                <a:cubicBezTo>
                  <a:pt x="221694" y="1"/>
                  <a:pt x="219079" y="167"/>
                  <a:pt x="216217" y="530"/>
                </a:cubicBezTo>
                <a:cubicBezTo>
                  <a:pt x="190574" y="3768"/>
                  <a:pt x="189388" y="22268"/>
                  <a:pt x="168921" y="22268"/>
                </a:cubicBezTo>
                <a:cubicBezTo>
                  <a:pt x="166175" y="22268"/>
                  <a:pt x="163082" y="21935"/>
                  <a:pt x="159536" y="21188"/>
                </a:cubicBezTo>
                <a:cubicBezTo>
                  <a:pt x="147862" y="18719"/>
                  <a:pt x="138271" y="17735"/>
                  <a:pt x="130168" y="17735"/>
                </a:cubicBezTo>
                <a:cubicBezTo>
                  <a:pt x="98424" y="17735"/>
                  <a:pt x="89504" y="32828"/>
                  <a:pt x="67530" y="32828"/>
                </a:cubicBezTo>
                <a:cubicBezTo>
                  <a:pt x="66466" y="32828"/>
                  <a:pt x="65371" y="32792"/>
                  <a:pt x="64241" y="32718"/>
                </a:cubicBezTo>
                <a:cubicBezTo>
                  <a:pt x="34727" y="30801"/>
                  <a:pt x="42828" y="18541"/>
                  <a:pt x="0" y="14842"/>
                </a:cubicBezTo>
                <a:lnTo>
                  <a:pt x="0" y="40819"/>
                </a:lnTo>
                <a:lnTo>
                  <a:pt x="264364" y="40819"/>
                </a:lnTo>
                <a:lnTo>
                  <a:pt x="264364" y="17785"/>
                </a:lnTo>
                <a:cubicBezTo>
                  <a:pt x="250431" y="15121"/>
                  <a:pt x="247008" y="1"/>
                  <a:pt x="224094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8" name="Google Shape;958;p64"/>
          <p:cNvSpPr/>
          <p:nvPr/>
        </p:nvSpPr>
        <p:spPr>
          <a:xfrm rot="-4555973" flipH="1">
            <a:off x="4908829" y="2657012"/>
            <a:ext cx="1457076" cy="4557441"/>
          </a:xfrm>
          <a:custGeom>
            <a:avLst/>
            <a:gdLst/>
            <a:ahLst/>
            <a:cxnLst/>
            <a:rect l="l" t="t" r="r" b="b"/>
            <a:pathLst>
              <a:path w="184937" h="139852" extrusionOk="0">
                <a:moveTo>
                  <a:pt x="59024" y="1"/>
                </a:moveTo>
                <a:cubicBezTo>
                  <a:pt x="37702" y="1"/>
                  <a:pt x="17942" y="12858"/>
                  <a:pt x="11925" y="32587"/>
                </a:cubicBezTo>
                <a:cubicBezTo>
                  <a:pt x="1" y="71595"/>
                  <a:pt x="35681" y="113191"/>
                  <a:pt x="79310" y="130384"/>
                </a:cubicBezTo>
                <a:cubicBezTo>
                  <a:pt x="95983" y="136984"/>
                  <a:pt x="112612" y="139851"/>
                  <a:pt x="127490" y="139851"/>
                </a:cubicBezTo>
                <a:cubicBezTo>
                  <a:pt x="160532" y="139851"/>
                  <a:pt x="184937" y="125708"/>
                  <a:pt x="182005" y="106905"/>
                </a:cubicBezTo>
                <a:cubicBezTo>
                  <a:pt x="175997" y="67251"/>
                  <a:pt x="140409" y="105334"/>
                  <a:pt x="114805" y="42848"/>
                </a:cubicBezTo>
                <a:cubicBezTo>
                  <a:pt x="102395" y="12395"/>
                  <a:pt x="79957" y="1"/>
                  <a:pt x="59024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9" name="Google Shape;959;p64"/>
          <p:cNvSpPr/>
          <p:nvPr/>
        </p:nvSpPr>
        <p:spPr>
          <a:xfrm rot="10800000" flipH="1">
            <a:off x="1" y="4443074"/>
            <a:ext cx="9154264" cy="836745"/>
          </a:xfrm>
          <a:custGeom>
            <a:avLst/>
            <a:gdLst/>
            <a:ahLst/>
            <a:cxnLst/>
            <a:rect l="l" t="t" r="r" b="b"/>
            <a:pathLst>
              <a:path w="264364" h="48804" extrusionOk="0">
                <a:moveTo>
                  <a:pt x="0" y="1"/>
                </a:moveTo>
                <a:lnTo>
                  <a:pt x="0" y="34052"/>
                </a:lnTo>
                <a:cubicBezTo>
                  <a:pt x="3219" y="35165"/>
                  <a:pt x="6028" y="35625"/>
                  <a:pt x="8547" y="35625"/>
                </a:cubicBezTo>
                <a:cubicBezTo>
                  <a:pt x="20567" y="35625"/>
                  <a:pt x="25980" y="25146"/>
                  <a:pt x="37813" y="25146"/>
                </a:cubicBezTo>
                <a:cubicBezTo>
                  <a:pt x="42388" y="25146"/>
                  <a:pt x="47922" y="26712"/>
                  <a:pt x="55168" y="31055"/>
                </a:cubicBezTo>
                <a:cubicBezTo>
                  <a:pt x="70462" y="40234"/>
                  <a:pt x="80176" y="48502"/>
                  <a:pt x="91777" y="48502"/>
                </a:cubicBezTo>
                <a:cubicBezTo>
                  <a:pt x="98366" y="48502"/>
                  <a:pt x="105563" y="45836"/>
                  <a:pt x="114738" y="39155"/>
                </a:cubicBezTo>
                <a:cubicBezTo>
                  <a:pt x="122916" y="33205"/>
                  <a:pt x="129075" y="31386"/>
                  <a:pt x="134351" y="31386"/>
                </a:cubicBezTo>
                <a:cubicBezTo>
                  <a:pt x="142654" y="31386"/>
                  <a:pt x="148772" y="35892"/>
                  <a:pt x="157136" y="35892"/>
                </a:cubicBezTo>
                <a:cubicBezTo>
                  <a:pt x="163427" y="35892"/>
                  <a:pt x="170988" y="33343"/>
                  <a:pt x="181706" y="24412"/>
                </a:cubicBezTo>
                <a:cubicBezTo>
                  <a:pt x="184794" y="21838"/>
                  <a:pt x="187774" y="20762"/>
                  <a:pt x="190680" y="20762"/>
                </a:cubicBezTo>
                <a:cubicBezTo>
                  <a:pt x="205031" y="20762"/>
                  <a:pt x="217584" y="46994"/>
                  <a:pt x="232473" y="48634"/>
                </a:cubicBezTo>
                <a:cubicBezTo>
                  <a:pt x="233525" y="48749"/>
                  <a:pt x="234513" y="48803"/>
                  <a:pt x="235446" y="48803"/>
                </a:cubicBezTo>
                <a:cubicBezTo>
                  <a:pt x="246713" y="48803"/>
                  <a:pt x="250150" y="40916"/>
                  <a:pt x="264364" y="38048"/>
                </a:cubicBezTo>
                <a:lnTo>
                  <a:pt x="26436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0" name="Google Shape;960;p64"/>
          <p:cNvSpPr/>
          <p:nvPr/>
        </p:nvSpPr>
        <p:spPr>
          <a:xfrm rot="10800000" flipH="1">
            <a:off x="-6750" y="4366693"/>
            <a:ext cx="9161260" cy="917583"/>
          </a:xfrm>
          <a:custGeom>
            <a:avLst/>
            <a:gdLst/>
            <a:ahLst/>
            <a:cxnLst/>
            <a:rect l="l" t="t" r="r" b="b"/>
            <a:pathLst>
              <a:path w="264337" h="53519" extrusionOk="0">
                <a:moveTo>
                  <a:pt x="0" y="0"/>
                </a:moveTo>
                <a:lnTo>
                  <a:pt x="0" y="15527"/>
                </a:lnTo>
                <a:cubicBezTo>
                  <a:pt x="1926" y="15152"/>
                  <a:pt x="3735" y="14976"/>
                  <a:pt x="5438" y="14976"/>
                </a:cubicBezTo>
                <a:cubicBezTo>
                  <a:pt x="30663" y="14976"/>
                  <a:pt x="32875" y="53519"/>
                  <a:pt x="53900" y="53519"/>
                </a:cubicBezTo>
                <a:cubicBezTo>
                  <a:pt x="54445" y="53519"/>
                  <a:pt x="55002" y="53493"/>
                  <a:pt x="55573" y="53440"/>
                </a:cubicBezTo>
                <a:cubicBezTo>
                  <a:pt x="76094" y="51555"/>
                  <a:pt x="75382" y="25592"/>
                  <a:pt x="95618" y="25592"/>
                </a:cubicBezTo>
                <a:cubicBezTo>
                  <a:pt x="98284" y="25592"/>
                  <a:pt x="101312" y="26042"/>
                  <a:pt x="104800" y="27057"/>
                </a:cubicBezTo>
                <a:cubicBezTo>
                  <a:pt x="116474" y="30462"/>
                  <a:pt x="126065" y="31818"/>
                  <a:pt x="134168" y="31818"/>
                </a:cubicBezTo>
                <a:cubicBezTo>
                  <a:pt x="165913" y="31818"/>
                  <a:pt x="174833" y="11001"/>
                  <a:pt x="196809" y="11001"/>
                </a:cubicBezTo>
                <a:cubicBezTo>
                  <a:pt x="197872" y="11001"/>
                  <a:pt x="198967" y="11050"/>
                  <a:pt x="200095" y="11152"/>
                </a:cubicBezTo>
                <a:cubicBezTo>
                  <a:pt x="229610" y="13799"/>
                  <a:pt x="221509" y="30730"/>
                  <a:pt x="264337" y="35806"/>
                </a:cubicBezTo>
                <a:lnTo>
                  <a:pt x="264337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1" name="Google Shape;961;p64"/>
          <p:cNvSpPr/>
          <p:nvPr/>
        </p:nvSpPr>
        <p:spPr>
          <a:xfrm rot="5400000">
            <a:off x="8226781" y="4253431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2" name="Google Shape;962;p64"/>
          <p:cNvSpPr/>
          <p:nvPr/>
        </p:nvSpPr>
        <p:spPr>
          <a:xfrm rot="5400000">
            <a:off x="2775969" y="4375819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3" name="Google Shape;963;p64"/>
          <p:cNvSpPr/>
          <p:nvPr/>
        </p:nvSpPr>
        <p:spPr>
          <a:xfrm rot="-5400000">
            <a:off x="6531806" y="4154869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4" name="Google Shape;964;p64"/>
          <p:cNvSpPr/>
          <p:nvPr/>
        </p:nvSpPr>
        <p:spPr>
          <a:xfrm rot="5400000">
            <a:off x="420981" y="3913306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5" name="Google Shape;965;p64"/>
          <p:cNvSpPr/>
          <p:nvPr/>
        </p:nvSpPr>
        <p:spPr>
          <a:xfrm rot="5400000">
            <a:off x="7233206" y="816606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6" name="Google Shape;966;p64"/>
          <p:cNvSpPr/>
          <p:nvPr/>
        </p:nvSpPr>
        <p:spPr>
          <a:xfrm rot="5400000">
            <a:off x="5881019" y="716544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7" name="Google Shape;967;p64"/>
          <p:cNvSpPr/>
          <p:nvPr/>
        </p:nvSpPr>
        <p:spPr>
          <a:xfrm rot="5400000">
            <a:off x="2521581" y="664081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50">
    <p:spTree>
      <p:nvGrpSpPr>
        <p:cNvPr id="1" name="Shape 9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9" name="Google Shape;969;p65"/>
          <p:cNvSpPr/>
          <p:nvPr/>
        </p:nvSpPr>
        <p:spPr>
          <a:xfrm rot="10800000" flipH="1">
            <a:off x="1206036" y="4410874"/>
            <a:ext cx="3936983" cy="732774"/>
          </a:xfrm>
          <a:custGeom>
            <a:avLst/>
            <a:gdLst/>
            <a:ahLst/>
            <a:cxnLst/>
            <a:rect l="l" t="t" r="r" b="b"/>
            <a:pathLst>
              <a:path w="299106" h="92815" extrusionOk="0">
                <a:moveTo>
                  <a:pt x="296744" y="0"/>
                </a:moveTo>
                <a:cubicBezTo>
                  <a:pt x="296744" y="0"/>
                  <a:pt x="299105" y="58876"/>
                  <a:pt x="213742" y="35045"/>
                </a:cubicBezTo>
                <a:cubicBezTo>
                  <a:pt x="149627" y="17191"/>
                  <a:pt x="133321" y="92815"/>
                  <a:pt x="82635" y="92815"/>
                </a:cubicBezTo>
                <a:cubicBezTo>
                  <a:pt x="45376" y="92815"/>
                  <a:pt x="1" y="70755"/>
                  <a:pt x="1350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0" name="Google Shape;970;p65"/>
          <p:cNvSpPr/>
          <p:nvPr/>
        </p:nvSpPr>
        <p:spPr>
          <a:xfrm flipH="1">
            <a:off x="3939637" y="98"/>
            <a:ext cx="5126677" cy="1295929"/>
          </a:xfrm>
          <a:custGeom>
            <a:avLst/>
            <a:gdLst/>
            <a:ahLst/>
            <a:cxnLst/>
            <a:rect l="l" t="t" r="r" b="b"/>
            <a:pathLst>
              <a:path w="299106" h="92815" extrusionOk="0">
                <a:moveTo>
                  <a:pt x="296744" y="0"/>
                </a:moveTo>
                <a:cubicBezTo>
                  <a:pt x="296744" y="0"/>
                  <a:pt x="299105" y="58876"/>
                  <a:pt x="213742" y="35045"/>
                </a:cubicBezTo>
                <a:cubicBezTo>
                  <a:pt x="149627" y="17191"/>
                  <a:pt x="133321" y="92815"/>
                  <a:pt x="82635" y="92815"/>
                </a:cubicBezTo>
                <a:cubicBezTo>
                  <a:pt x="45376" y="92815"/>
                  <a:pt x="1" y="70755"/>
                  <a:pt x="1350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1" name="Google Shape;971;p65"/>
          <p:cNvSpPr/>
          <p:nvPr/>
        </p:nvSpPr>
        <p:spPr>
          <a:xfrm rot="10800000">
            <a:off x="-1374513" y="4141676"/>
            <a:ext cx="5735030" cy="1001972"/>
          </a:xfrm>
          <a:custGeom>
            <a:avLst/>
            <a:gdLst/>
            <a:ahLst/>
            <a:cxnLst/>
            <a:rect l="l" t="t" r="r" b="b"/>
            <a:pathLst>
              <a:path w="295582" h="107710" extrusionOk="0">
                <a:moveTo>
                  <a:pt x="3890" y="648"/>
                </a:moveTo>
                <a:cubicBezTo>
                  <a:pt x="3890" y="648"/>
                  <a:pt x="1" y="60607"/>
                  <a:pt x="64065" y="49263"/>
                </a:cubicBezTo>
                <a:cubicBezTo>
                  <a:pt x="132883" y="37164"/>
                  <a:pt x="123484" y="107710"/>
                  <a:pt x="183551" y="107710"/>
                </a:cubicBezTo>
                <a:cubicBezTo>
                  <a:pt x="232814" y="107710"/>
                  <a:pt x="209155" y="40513"/>
                  <a:pt x="252368" y="34787"/>
                </a:cubicBezTo>
                <a:cubicBezTo>
                  <a:pt x="295582" y="29061"/>
                  <a:pt x="285751" y="0"/>
                  <a:pt x="285751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2" name="Google Shape;972;p65"/>
          <p:cNvSpPr/>
          <p:nvPr/>
        </p:nvSpPr>
        <p:spPr>
          <a:xfrm rot="10800000" flipH="1">
            <a:off x="5013459" y="204"/>
            <a:ext cx="4130832" cy="1472837"/>
          </a:xfrm>
          <a:custGeom>
            <a:avLst/>
            <a:gdLst/>
            <a:ahLst/>
            <a:cxnLst/>
            <a:rect l="l" t="t" r="r" b="b"/>
            <a:pathLst>
              <a:path w="285673" h="154588" extrusionOk="0">
                <a:moveTo>
                  <a:pt x="2715" y="154588"/>
                </a:moveTo>
                <a:cubicBezTo>
                  <a:pt x="2715" y="154588"/>
                  <a:pt x="0" y="113633"/>
                  <a:pt x="45298" y="113633"/>
                </a:cubicBezTo>
                <a:cubicBezTo>
                  <a:pt x="90596" y="113633"/>
                  <a:pt x="125888" y="112160"/>
                  <a:pt x="135972" y="50651"/>
                </a:cubicBezTo>
                <a:cubicBezTo>
                  <a:pt x="144194" y="621"/>
                  <a:pt x="221914" y="1"/>
                  <a:pt x="238978" y="40955"/>
                </a:cubicBezTo>
                <a:cubicBezTo>
                  <a:pt x="255965" y="81987"/>
                  <a:pt x="285673" y="81987"/>
                  <a:pt x="285673" y="81987"/>
                </a:cubicBezTo>
                <a:lnTo>
                  <a:pt x="285673" y="15458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3" name="Google Shape;973;p65"/>
          <p:cNvSpPr/>
          <p:nvPr/>
        </p:nvSpPr>
        <p:spPr>
          <a:xfrm rot="10800000">
            <a:off x="5628786" y="490"/>
            <a:ext cx="3515148" cy="1472658"/>
          </a:xfrm>
          <a:custGeom>
            <a:avLst/>
            <a:gdLst/>
            <a:ahLst/>
            <a:cxnLst/>
            <a:rect l="l" t="t" r="r" b="b"/>
            <a:pathLst>
              <a:path w="305002" h="196093" extrusionOk="0">
                <a:moveTo>
                  <a:pt x="0" y="27686"/>
                </a:moveTo>
                <a:cubicBezTo>
                  <a:pt x="0" y="27686"/>
                  <a:pt x="68206" y="0"/>
                  <a:pt x="88558" y="59039"/>
                </a:cubicBezTo>
                <a:cubicBezTo>
                  <a:pt x="108910" y="118077"/>
                  <a:pt x="211769" y="29244"/>
                  <a:pt x="211769" y="120186"/>
                </a:cubicBezTo>
                <a:cubicBezTo>
                  <a:pt x="211769" y="172257"/>
                  <a:pt x="305002" y="135404"/>
                  <a:pt x="280800" y="196092"/>
                </a:cubicBezTo>
                <a:lnTo>
                  <a:pt x="0" y="196092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4" name="Google Shape;974;p65"/>
          <p:cNvSpPr/>
          <p:nvPr/>
        </p:nvSpPr>
        <p:spPr>
          <a:xfrm rot="10800000" flipH="1">
            <a:off x="-77156" y="4263470"/>
            <a:ext cx="3937105" cy="880179"/>
          </a:xfrm>
          <a:custGeom>
            <a:avLst/>
            <a:gdLst/>
            <a:ahLst/>
            <a:cxnLst/>
            <a:rect l="l" t="t" r="r" b="b"/>
            <a:pathLst>
              <a:path w="294198" h="130204" extrusionOk="0">
                <a:moveTo>
                  <a:pt x="283570" y="0"/>
                </a:moveTo>
                <a:cubicBezTo>
                  <a:pt x="283570" y="0"/>
                  <a:pt x="294198" y="57826"/>
                  <a:pt x="203889" y="45181"/>
                </a:cubicBezTo>
                <a:cubicBezTo>
                  <a:pt x="141812" y="36461"/>
                  <a:pt x="157999" y="89109"/>
                  <a:pt x="113581" y="109929"/>
                </a:cubicBezTo>
                <a:cubicBezTo>
                  <a:pt x="70252" y="130203"/>
                  <a:pt x="37442" y="67963"/>
                  <a:pt x="0" y="114071"/>
                </a:cubicBezTo>
                <a:lnTo>
                  <a:pt x="0" y="436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5" name="Google Shape;975;p65"/>
          <p:cNvSpPr/>
          <p:nvPr/>
        </p:nvSpPr>
        <p:spPr>
          <a:xfrm>
            <a:off x="1958250" y="4072025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6" name="Google Shape;976;p65"/>
          <p:cNvSpPr/>
          <p:nvPr/>
        </p:nvSpPr>
        <p:spPr>
          <a:xfrm>
            <a:off x="285300" y="3855625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7" name="Google Shape;977;p65"/>
          <p:cNvSpPr/>
          <p:nvPr/>
        </p:nvSpPr>
        <p:spPr>
          <a:xfrm>
            <a:off x="4522800" y="4892750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8" name="Google Shape;978;p65"/>
          <p:cNvSpPr/>
          <p:nvPr/>
        </p:nvSpPr>
        <p:spPr>
          <a:xfrm rot="10800000" flipH="1">
            <a:off x="6363775" y="1132525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9" name="Google Shape;979;p65"/>
          <p:cNvSpPr/>
          <p:nvPr/>
        </p:nvSpPr>
        <p:spPr>
          <a:xfrm rot="10800000" flipH="1">
            <a:off x="8271400" y="1341500"/>
            <a:ext cx="98400" cy="987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0" name="Google Shape;980;p65"/>
          <p:cNvSpPr/>
          <p:nvPr/>
        </p:nvSpPr>
        <p:spPr>
          <a:xfrm rot="10800000" flipH="1">
            <a:off x="4360525" y="323375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51">
    <p:spTree>
      <p:nvGrpSpPr>
        <p:cNvPr id="1" name="Shape 9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2" name="Google Shape;982;p66"/>
          <p:cNvSpPr/>
          <p:nvPr/>
        </p:nvSpPr>
        <p:spPr>
          <a:xfrm rot="-5400000" flipH="1">
            <a:off x="7050252" y="2575411"/>
            <a:ext cx="2443246" cy="939991"/>
          </a:xfrm>
          <a:custGeom>
            <a:avLst/>
            <a:gdLst/>
            <a:ahLst/>
            <a:cxnLst/>
            <a:rect l="l" t="t" r="r" b="b"/>
            <a:pathLst>
              <a:path w="283357" h="76391" extrusionOk="0">
                <a:moveTo>
                  <a:pt x="0" y="76391"/>
                </a:moveTo>
                <a:cubicBezTo>
                  <a:pt x="0" y="76391"/>
                  <a:pt x="7446" y="11303"/>
                  <a:pt x="69809" y="27459"/>
                </a:cubicBezTo>
                <a:cubicBezTo>
                  <a:pt x="163419" y="51659"/>
                  <a:pt x="141479" y="1"/>
                  <a:pt x="215011" y="3524"/>
                </a:cubicBezTo>
                <a:cubicBezTo>
                  <a:pt x="283357" y="6716"/>
                  <a:pt x="283024" y="76391"/>
                  <a:pt x="283024" y="7639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3" name="Google Shape;983;p66"/>
          <p:cNvSpPr/>
          <p:nvPr/>
        </p:nvSpPr>
        <p:spPr>
          <a:xfrm rot="-5399497">
            <a:off x="6325430" y="1701197"/>
            <a:ext cx="4515337" cy="1121168"/>
          </a:xfrm>
          <a:custGeom>
            <a:avLst/>
            <a:gdLst/>
            <a:ahLst/>
            <a:cxnLst/>
            <a:rect l="l" t="t" r="r" b="b"/>
            <a:pathLst>
              <a:path w="264364" h="43920" extrusionOk="0">
                <a:moveTo>
                  <a:pt x="219423" y="1"/>
                </a:moveTo>
                <a:cubicBezTo>
                  <a:pt x="218735" y="1"/>
                  <a:pt x="218026" y="14"/>
                  <a:pt x="217297" y="39"/>
                </a:cubicBezTo>
                <a:cubicBezTo>
                  <a:pt x="193855" y="856"/>
                  <a:pt x="190998" y="14255"/>
                  <a:pt x="172689" y="14255"/>
                </a:cubicBezTo>
                <a:cubicBezTo>
                  <a:pt x="167988" y="14255"/>
                  <a:pt x="162268" y="13372"/>
                  <a:pt x="154919" y="11165"/>
                </a:cubicBezTo>
                <a:cubicBezTo>
                  <a:pt x="146746" y="8716"/>
                  <a:pt x="139552" y="7721"/>
                  <a:pt x="133072" y="7721"/>
                </a:cubicBezTo>
                <a:cubicBezTo>
                  <a:pt x="104893" y="7721"/>
                  <a:pt x="90210" y="26543"/>
                  <a:pt x="67183" y="26543"/>
                </a:cubicBezTo>
                <a:cubicBezTo>
                  <a:pt x="66131" y="26543"/>
                  <a:pt x="65061" y="26504"/>
                  <a:pt x="63971" y="26422"/>
                </a:cubicBezTo>
                <a:cubicBezTo>
                  <a:pt x="34457" y="24207"/>
                  <a:pt x="42828" y="9572"/>
                  <a:pt x="0" y="5305"/>
                </a:cubicBezTo>
                <a:lnTo>
                  <a:pt x="0" y="43920"/>
                </a:lnTo>
                <a:lnTo>
                  <a:pt x="264364" y="43920"/>
                </a:lnTo>
                <a:lnTo>
                  <a:pt x="264364" y="9491"/>
                </a:lnTo>
                <a:cubicBezTo>
                  <a:pt x="261782" y="9924"/>
                  <a:pt x="259493" y="10114"/>
                  <a:pt x="257424" y="10114"/>
                </a:cubicBezTo>
                <a:cubicBezTo>
                  <a:pt x="242345" y="10114"/>
                  <a:pt x="238978" y="1"/>
                  <a:pt x="219423" y="1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4" name="Google Shape;984;p66"/>
          <p:cNvSpPr/>
          <p:nvPr/>
        </p:nvSpPr>
        <p:spPr>
          <a:xfrm rot="-5400440" flipH="1">
            <a:off x="5965428" y="1974301"/>
            <a:ext cx="5161707" cy="1194801"/>
          </a:xfrm>
          <a:custGeom>
            <a:avLst/>
            <a:gdLst/>
            <a:ahLst/>
            <a:cxnLst/>
            <a:rect l="l" t="t" r="r" b="b"/>
            <a:pathLst>
              <a:path w="264364" h="40820" extrusionOk="0">
                <a:moveTo>
                  <a:pt x="224094" y="1"/>
                </a:moveTo>
                <a:cubicBezTo>
                  <a:pt x="221694" y="1"/>
                  <a:pt x="219079" y="167"/>
                  <a:pt x="216217" y="530"/>
                </a:cubicBezTo>
                <a:cubicBezTo>
                  <a:pt x="190574" y="3768"/>
                  <a:pt x="189388" y="22268"/>
                  <a:pt x="168921" y="22268"/>
                </a:cubicBezTo>
                <a:cubicBezTo>
                  <a:pt x="166175" y="22268"/>
                  <a:pt x="163082" y="21935"/>
                  <a:pt x="159536" y="21188"/>
                </a:cubicBezTo>
                <a:cubicBezTo>
                  <a:pt x="147862" y="18719"/>
                  <a:pt x="138271" y="17735"/>
                  <a:pt x="130168" y="17735"/>
                </a:cubicBezTo>
                <a:cubicBezTo>
                  <a:pt x="98424" y="17735"/>
                  <a:pt x="89504" y="32828"/>
                  <a:pt x="67530" y="32828"/>
                </a:cubicBezTo>
                <a:cubicBezTo>
                  <a:pt x="66466" y="32828"/>
                  <a:pt x="65371" y="32792"/>
                  <a:pt x="64241" y="32718"/>
                </a:cubicBezTo>
                <a:cubicBezTo>
                  <a:pt x="34727" y="30801"/>
                  <a:pt x="42828" y="18541"/>
                  <a:pt x="0" y="14842"/>
                </a:cubicBezTo>
                <a:lnTo>
                  <a:pt x="0" y="40819"/>
                </a:lnTo>
                <a:lnTo>
                  <a:pt x="264364" y="40819"/>
                </a:lnTo>
                <a:lnTo>
                  <a:pt x="264364" y="17785"/>
                </a:lnTo>
                <a:cubicBezTo>
                  <a:pt x="250431" y="15121"/>
                  <a:pt x="247008" y="1"/>
                  <a:pt x="224094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5" name="Google Shape;985;p66"/>
          <p:cNvSpPr/>
          <p:nvPr/>
        </p:nvSpPr>
        <p:spPr>
          <a:xfrm rot="-5400000">
            <a:off x="-1791843" y="1811847"/>
            <a:ext cx="5127422" cy="1543736"/>
          </a:xfrm>
          <a:custGeom>
            <a:avLst/>
            <a:gdLst/>
            <a:ahLst/>
            <a:cxnLst/>
            <a:rect l="l" t="t" r="r" b="b"/>
            <a:pathLst>
              <a:path w="246008" h="61867" extrusionOk="0">
                <a:moveTo>
                  <a:pt x="1" y="0"/>
                </a:moveTo>
                <a:cubicBezTo>
                  <a:pt x="1" y="0"/>
                  <a:pt x="3900" y="44992"/>
                  <a:pt x="39194" y="57840"/>
                </a:cubicBezTo>
                <a:cubicBezTo>
                  <a:pt x="46974" y="60669"/>
                  <a:pt x="53930" y="61867"/>
                  <a:pt x="60240" y="61867"/>
                </a:cubicBezTo>
                <a:cubicBezTo>
                  <a:pt x="95172" y="61867"/>
                  <a:pt x="110319" y="25159"/>
                  <a:pt x="135837" y="25159"/>
                </a:cubicBezTo>
                <a:cubicBezTo>
                  <a:pt x="138295" y="25159"/>
                  <a:pt x="140849" y="25499"/>
                  <a:pt x="143526" y="26246"/>
                </a:cubicBezTo>
                <a:cubicBezTo>
                  <a:pt x="159260" y="30639"/>
                  <a:pt x="172714" y="32419"/>
                  <a:pt x="184185" y="32419"/>
                </a:cubicBezTo>
                <a:cubicBezTo>
                  <a:pt x="233145" y="32419"/>
                  <a:pt x="246008" y="0"/>
                  <a:pt x="246008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6" name="Google Shape;986;p66"/>
          <p:cNvSpPr/>
          <p:nvPr/>
        </p:nvSpPr>
        <p:spPr>
          <a:xfrm rot="-5400000">
            <a:off x="-1926425" y="1930649"/>
            <a:ext cx="5143202" cy="1290352"/>
          </a:xfrm>
          <a:custGeom>
            <a:avLst/>
            <a:gdLst/>
            <a:ahLst/>
            <a:cxnLst/>
            <a:rect l="l" t="t" r="r" b="b"/>
            <a:pathLst>
              <a:path w="264364" h="61984" extrusionOk="0">
                <a:moveTo>
                  <a:pt x="0" y="0"/>
                </a:moveTo>
                <a:lnTo>
                  <a:pt x="0" y="60406"/>
                </a:lnTo>
                <a:cubicBezTo>
                  <a:pt x="2845" y="61497"/>
                  <a:pt x="5907" y="61983"/>
                  <a:pt x="9094" y="61983"/>
                </a:cubicBezTo>
                <a:cubicBezTo>
                  <a:pt x="26664" y="61983"/>
                  <a:pt x="48053" y="47209"/>
                  <a:pt x="57950" y="37427"/>
                </a:cubicBezTo>
                <a:cubicBezTo>
                  <a:pt x="64434" y="31013"/>
                  <a:pt x="70724" y="28611"/>
                  <a:pt x="76592" y="28611"/>
                </a:cubicBezTo>
                <a:cubicBezTo>
                  <a:pt x="86364" y="28611"/>
                  <a:pt x="94966" y="35275"/>
                  <a:pt x="101344" y="41180"/>
                </a:cubicBezTo>
                <a:cubicBezTo>
                  <a:pt x="109706" y="48911"/>
                  <a:pt x="119411" y="51657"/>
                  <a:pt x="128732" y="51657"/>
                </a:cubicBezTo>
                <a:cubicBezTo>
                  <a:pt x="140963" y="51657"/>
                  <a:pt x="152533" y="46928"/>
                  <a:pt x="159536" y="42530"/>
                </a:cubicBezTo>
                <a:cubicBezTo>
                  <a:pt x="163971" y="39737"/>
                  <a:pt x="167611" y="38614"/>
                  <a:pt x="170732" y="38614"/>
                </a:cubicBezTo>
                <a:cubicBezTo>
                  <a:pt x="183490" y="38614"/>
                  <a:pt x="187572" y="57371"/>
                  <a:pt x="201829" y="57371"/>
                </a:cubicBezTo>
                <a:cubicBezTo>
                  <a:pt x="204682" y="57371"/>
                  <a:pt x="207942" y="56619"/>
                  <a:pt x="211761" y="54817"/>
                </a:cubicBezTo>
                <a:cubicBezTo>
                  <a:pt x="216023" y="52806"/>
                  <a:pt x="220035" y="52096"/>
                  <a:pt x="223864" y="52096"/>
                </a:cubicBezTo>
                <a:cubicBezTo>
                  <a:pt x="233065" y="52096"/>
                  <a:pt x="241204" y="56197"/>
                  <a:pt x="249202" y="56197"/>
                </a:cubicBezTo>
                <a:cubicBezTo>
                  <a:pt x="254235" y="56197"/>
                  <a:pt x="259212" y="54573"/>
                  <a:pt x="264364" y="49281"/>
                </a:cubicBezTo>
                <a:lnTo>
                  <a:pt x="264364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7" name="Google Shape;987;p66"/>
          <p:cNvSpPr/>
          <p:nvPr/>
        </p:nvSpPr>
        <p:spPr>
          <a:xfrm rot="-5400000" flipH="1">
            <a:off x="-1877527" y="1881640"/>
            <a:ext cx="5143337" cy="1388283"/>
          </a:xfrm>
          <a:custGeom>
            <a:avLst/>
            <a:gdLst/>
            <a:ahLst/>
            <a:cxnLst/>
            <a:rect l="l" t="t" r="r" b="b"/>
            <a:pathLst>
              <a:path w="264337" h="53519" extrusionOk="0">
                <a:moveTo>
                  <a:pt x="0" y="0"/>
                </a:moveTo>
                <a:lnTo>
                  <a:pt x="0" y="15527"/>
                </a:lnTo>
                <a:cubicBezTo>
                  <a:pt x="1926" y="15152"/>
                  <a:pt x="3735" y="14976"/>
                  <a:pt x="5438" y="14976"/>
                </a:cubicBezTo>
                <a:cubicBezTo>
                  <a:pt x="30663" y="14976"/>
                  <a:pt x="32875" y="53519"/>
                  <a:pt x="53900" y="53519"/>
                </a:cubicBezTo>
                <a:cubicBezTo>
                  <a:pt x="54445" y="53519"/>
                  <a:pt x="55002" y="53493"/>
                  <a:pt x="55573" y="53440"/>
                </a:cubicBezTo>
                <a:cubicBezTo>
                  <a:pt x="76094" y="51555"/>
                  <a:pt x="75382" y="25592"/>
                  <a:pt x="95618" y="25592"/>
                </a:cubicBezTo>
                <a:cubicBezTo>
                  <a:pt x="98284" y="25592"/>
                  <a:pt x="101312" y="26042"/>
                  <a:pt x="104800" y="27057"/>
                </a:cubicBezTo>
                <a:cubicBezTo>
                  <a:pt x="116474" y="30462"/>
                  <a:pt x="126065" y="31818"/>
                  <a:pt x="134168" y="31818"/>
                </a:cubicBezTo>
                <a:cubicBezTo>
                  <a:pt x="165913" y="31818"/>
                  <a:pt x="174833" y="11001"/>
                  <a:pt x="196809" y="11001"/>
                </a:cubicBezTo>
                <a:cubicBezTo>
                  <a:pt x="197872" y="11001"/>
                  <a:pt x="198967" y="11050"/>
                  <a:pt x="200095" y="11152"/>
                </a:cubicBezTo>
                <a:cubicBezTo>
                  <a:pt x="229610" y="13799"/>
                  <a:pt x="221509" y="30730"/>
                  <a:pt x="264337" y="35806"/>
                </a:cubicBezTo>
                <a:lnTo>
                  <a:pt x="264337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8" name="Google Shape;988;p66"/>
          <p:cNvSpPr/>
          <p:nvPr/>
        </p:nvSpPr>
        <p:spPr>
          <a:xfrm>
            <a:off x="1104550" y="2710300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9" name="Google Shape;989;p66"/>
          <p:cNvSpPr/>
          <p:nvPr/>
        </p:nvSpPr>
        <p:spPr>
          <a:xfrm>
            <a:off x="1553300" y="3452550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0" name="Google Shape;990;p66"/>
          <p:cNvSpPr/>
          <p:nvPr/>
        </p:nvSpPr>
        <p:spPr>
          <a:xfrm>
            <a:off x="804350" y="1051325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1" name="Google Shape;991;p66"/>
          <p:cNvSpPr/>
          <p:nvPr/>
        </p:nvSpPr>
        <p:spPr>
          <a:xfrm>
            <a:off x="1169650" y="4168325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2" name="Google Shape;992;p66"/>
          <p:cNvSpPr/>
          <p:nvPr/>
        </p:nvSpPr>
        <p:spPr>
          <a:xfrm>
            <a:off x="1520738" y="716900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3" name="Google Shape;993;p66"/>
          <p:cNvSpPr/>
          <p:nvPr/>
        </p:nvSpPr>
        <p:spPr>
          <a:xfrm rot="10800000" flipH="1">
            <a:off x="8332050" y="1975150"/>
            <a:ext cx="98400" cy="987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4" name="Google Shape;994;p66"/>
          <p:cNvSpPr/>
          <p:nvPr/>
        </p:nvSpPr>
        <p:spPr>
          <a:xfrm rot="10800000" flipH="1">
            <a:off x="7695850" y="1006475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5" name="Google Shape;995;p66"/>
          <p:cNvSpPr/>
          <p:nvPr/>
        </p:nvSpPr>
        <p:spPr>
          <a:xfrm rot="10800000" flipH="1">
            <a:off x="7794238" y="4492000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CUSTOM_52">
    <p:spTree>
      <p:nvGrpSpPr>
        <p:cNvPr id="1" name="Shape 9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7" name="Google Shape;997;p67"/>
          <p:cNvSpPr/>
          <p:nvPr/>
        </p:nvSpPr>
        <p:spPr>
          <a:xfrm rot="-5911893" flipH="1">
            <a:off x="-358275" y="-757650"/>
            <a:ext cx="1679785" cy="2039064"/>
          </a:xfrm>
          <a:custGeom>
            <a:avLst/>
            <a:gdLst/>
            <a:ahLst/>
            <a:cxnLst/>
            <a:rect l="l" t="t" r="r" b="b"/>
            <a:pathLst>
              <a:path w="184937" h="139852" extrusionOk="0">
                <a:moveTo>
                  <a:pt x="59024" y="1"/>
                </a:moveTo>
                <a:cubicBezTo>
                  <a:pt x="37702" y="1"/>
                  <a:pt x="17942" y="12858"/>
                  <a:pt x="11925" y="32587"/>
                </a:cubicBezTo>
                <a:cubicBezTo>
                  <a:pt x="1" y="71595"/>
                  <a:pt x="35681" y="113191"/>
                  <a:pt x="79310" y="130384"/>
                </a:cubicBezTo>
                <a:cubicBezTo>
                  <a:pt x="95983" y="136984"/>
                  <a:pt x="112612" y="139851"/>
                  <a:pt x="127490" y="139851"/>
                </a:cubicBezTo>
                <a:cubicBezTo>
                  <a:pt x="160532" y="139851"/>
                  <a:pt x="184937" y="125708"/>
                  <a:pt x="182005" y="106905"/>
                </a:cubicBezTo>
                <a:cubicBezTo>
                  <a:pt x="175997" y="67251"/>
                  <a:pt x="140409" y="105334"/>
                  <a:pt x="114805" y="42848"/>
                </a:cubicBezTo>
                <a:cubicBezTo>
                  <a:pt x="102395" y="12395"/>
                  <a:pt x="79957" y="1"/>
                  <a:pt x="59024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8" name="Google Shape;998;p67"/>
          <p:cNvSpPr/>
          <p:nvPr/>
        </p:nvSpPr>
        <p:spPr>
          <a:xfrm rot="-515846" flipH="1">
            <a:off x="-1764995" y="-321140"/>
            <a:ext cx="4858752" cy="984749"/>
          </a:xfrm>
          <a:custGeom>
            <a:avLst/>
            <a:gdLst/>
            <a:ahLst/>
            <a:cxnLst/>
            <a:rect l="l" t="t" r="r" b="b"/>
            <a:pathLst>
              <a:path w="264364" h="48804" extrusionOk="0">
                <a:moveTo>
                  <a:pt x="0" y="1"/>
                </a:moveTo>
                <a:lnTo>
                  <a:pt x="0" y="34052"/>
                </a:lnTo>
                <a:cubicBezTo>
                  <a:pt x="3219" y="35165"/>
                  <a:pt x="6028" y="35625"/>
                  <a:pt x="8547" y="35625"/>
                </a:cubicBezTo>
                <a:cubicBezTo>
                  <a:pt x="20567" y="35625"/>
                  <a:pt x="25980" y="25146"/>
                  <a:pt x="37813" y="25146"/>
                </a:cubicBezTo>
                <a:cubicBezTo>
                  <a:pt x="42388" y="25146"/>
                  <a:pt x="47922" y="26712"/>
                  <a:pt x="55168" y="31055"/>
                </a:cubicBezTo>
                <a:cubicBezTo>
                  <a:pt x="70462" y="40234"/>
                  <a:pt x="80176" y="48502"/>
                  <a:pt x="91777" y="48502"/>
                </a:cubicBezTo>
                <a:cubicBezTo>
                  <a:pt x="98366" y="48502"/>
                  <a:pt x="105563" y="45836"/>
                  <a:pt x="114738" y="39155"/>
                </a:cubicBezTo>
                <a:cubicBezTo>
                  <a:pt x="122916" y="33205"/>
                  <a:pt x="129075" y="31386"/>
                  <a:pt x="134351" y="31386"/>
                </a:cubicBezTo>
                <a:cubicBezTo>
                  <a:pt x="142654" y="31386"/>
                  <a:pt x="148772" y="35892"/>
                  <a:pt x="157136" y="35892"/>
                </a:cubicBezTo>
                <a:cubicBezTo>
                  <a:pt x="163427" y="35892"/>
                  <a:pt x="170988" y="33343"/>
                  <a:pt x="181706" y="24412"/>
                </a:cubicBezTo>
                <a:cubicBezTo>
                  <a:pt x="184794" y="21838"/>
                  <a:pt x="187774" y="20762"/>
                  <a:pt x="190680" y="20762"/>
                </a:cubicBezTo>
                <a:cubicBezTo>
                  <a:pt x="205031" y="20762"/>
                  <a:pt x="217584" y="46994"/>
                  <a:pt x="232473" y="48634"/>
                </a:cubicBezTo>
                <a:cubicBezTo>
                  <a:pt x="233525" y="48749"/>
                  <a:pt x="234513" y="48803"/>
                  <a:pt x="235446" y="48803"/>
                </a:cubicBezTo>
                <a:cubicBezTo>
                  <a:pt x="246713" y="48803"/>
                  <a:pt x="250150" y="40916"/>
                  <a:pt x="264364" y="38048"/>
                </a:cubicBezTo>
                <a:lnTo>
                  <a:pt x="26436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9" name="Google Shape;999;p67"/>
          <p:cNvSpPr/>
          <p:nvPr/>
        </p:nvSpPr>
        <p:spPr>
          <a:xfrm flipH="1">
            <a:off x="-1788061" y="-312190"/>
            <a:ext cx="4906095" cy="1060078"/>
          </a:xfrm>
          <a:custGeom>
            <a:avLst/>
            <a:gdLst/>
            <a:ahLst/>
            <a:cxnLst/>
            <a:rect l="l" t="t" r="r" b="b"/>
            <a:pathLst>
              <a:path w="264337" h="53519" extrusionOk="0">
                <a:moveTo>
                  <a:pt x="0" y="0"/>
                </a:moveTo>
                <a:lnTo>
                  <a:pt x="0" y="15527"/>
                </a:lnTo>
                <a:cubicBezTo>
                  <a:pt x="1926" y="15152"/>
                  <a:pt x="3735" y="14976"/>
                  <a:pt x="5438" y="14976"/>
                </a:cubicBezTo>
                <a:cubicBezTo>
                  <a:pt x="30663" y="14976"/>
                  <a:pt x="32875" y="53519"/>
                  <a:pt x="53900" y="53519"/>
                </a:cubicBezTo>
                <a:cubicBezTo>
                  <a:pt x="54445" y="53519"/>
                  <a:pt x="55002" y="53493"/>
                  <a:pt x="55573" y="53440"/>
                </a:cubicBezTo>
                <a:cubicBezTo>
                  <a:pt x="76094" y="51555"/>
                  <a:pt x="75382" y="25592"/>
                  <a:pt x="95618" y="25592"/>
                </a:cubicBezTo>
                <a:cubicBezTo>
                  <a:pt x="98284" y="25592"/>
                  <a:pt x="101312" y="26042"/>
                  <a:pt x="104800" y="27057"/>
                </a:cubicBezTo>
                <a:cubicBezTo>
                  <a:pt x="116474" y="30462"/>
                  <a:pt x="126065" y="31818"/>
                  <a:pt x="134168" y="31818"/>
                </a:cubicBezTo>
                <a:cubicBezTo>
                  <a:pt x="165913" y="31818"/>
                  <a:pt x="174833" y="11001"/>
                  <a:pt x="196809" y="11001"/>
                </a:cubicBezTo>
                <a:cubicBezTo>
                  <a:pt x="197872" y="11001"/>
                  <a:pt x="198967" y="11050"/>
                  <a:pt x="200095" y="11152"/>
                </a:cubicBezTo>
                <a:cubicBezTo>
                  <a:pt x="229610" y="13799"/>
                  <a:pt x="221509" y="30730"/>
                  <a:pt x="264337" y="35806"/>
                </a:cubicBezTo>
                <a:lnTo>
                  <a:pt x="264337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0" name="Google Shape;1000;p67"/>
          <p:cNvSpPr/>
          <p:nvPr/>
        </p:nvSpPr>
        <p:spPr>
          <a:xfrm rot="4888107" flipH="1">
            <a:off x="1137128" y="4138487"/>
            <a:ext cx="1679785" cy="2039064"/>
          </a:xfrm>
          <a:custGeom>
            <a:avLst/>
            <a:gdLst/>
            <a:ahLst/>
            <a:cxnLst/>
            <a:rect l="l" t="t" r="r" b="b"/>
            <a:pathLst>
              <a:path w="184937" h="139852" extrusionOk="0">
                <a:moveTo>
                  <a:pt x="59024" y="1"/>
                </a:moveTo>
                <a:cubicBezTo>
                  <a:pt x="37702" y="1"/>
                  <a:pt x="17942" y="12858"/>
                  <a:pt x="11925" y="32587"/>
                </a:cubicBezTo>
                <a:cubicBezTo>
                  <a:pt x="1" y="71595"/>
                  <a:pt x="35681" y="113191"/>
                  <a:pt x="79310" y="130384"/>
                </a:cubicBezTo>
                <a:cubicBezTo>
                  <a:pt x="95983" y="136984"/>
                  <a:pt x="112612" y="139851"/>
                  <a:pt x="127490" y="139851"/>
                </a:cubicBezTo>
                <a:cubicBezTo>
                  <a:pt x="160532" y="139851"/>
                  <a:pt x="184937" y="125708"/>
                  <a:pt x="182005" y="106905"/>
                </a:cubicBezTo>
                <a:cubicBezTo>
                  <a:pt x="175997" y="67251"/>
                  <a:pt x="140409" y="105334"/>
                  <a:pt x="114805" y="42848"/>
                </a:cubicBezTo>
                <a:cubicBezTo>
                  <a:pt x="102395" y="12395"/>
                  <a:pt x="79957" y="1"/>
                  <a:pt x="59024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1" name="Google Shape;1001;p67"/>
          <p:cNvSpPr/>
          <p:nvPr/>
        </p:nvSpPr>
        <p:spPr>
          <a:xfrm rot="-9922098" flipH="1">
            <a:off x="-1214868" y="4347472"/>
            <a:ext cx="4858620" cy="984751"/>
          </a:xfrm>
          <a:custGeom>
            <a:avLst/>
            <a:gdLst/>
            <a:ahLst/>
            <a:cxnLst/>
            <a:rect l="l" t="t" r="r" b="b"/>
            <a:pathLst>
              <a:path w="264364" h="48804" extrusionOk="0">
                <a:moveTo>
                  <a:pt x="0" y="1"/>
                </a:moveTo>
                <a:lnTo>
                  <a:pt x="0" y="34052"/>
                </a:lnTo>
                <a:cubicBezTo>
                  <a:pt x="3219" y="35165"/>
                  <a:pt x="6028" y="35625"/>
                  <a:pt x="8547" y="35625"/>
                </a:cubicBezTo>
                <a:cubicBezTo>
                  <a:pt x="20567" y="35625"/>
                  <a:pt x="25980" y="25146"/>
                  <a:pt x="37813" y="25146"/>
                </a:cubicBezTo>
                <a:cubicBezTo>
                  <a:pt x="42388" y="25146"/>
                  <a:pt x="47922" y="26712"/>
                  <a:pt x="55168" y="31055"/>
                </a:cubicBezTo>
                <a:cubicBezTo>
                  <a:pt x="70462" y="40234"/>
                  <a:pt x="80176" y="48502"/>
                  <a:pt x="91777" y="48502"/>
                </a:cubicBezTo>
                <a:cubicBezTo>
                  <a:pt x="98366" y="48502"/>
                  <a:pt x="105563" y="45836"/>
                  <a:pt x="114738" y="39155"/>
                </a:cubicBezTo>
                <a:cubicBezTo>
                  <a:pt x="122916" y="33205"/>
                  <a:pt x="129075" y="31386"/>
                  <a:pt x="134351" y="31386"/>
                </a:cubicBezTo>
                <a:cubicBezTo>
                  <a:pt x="142654" y="31386"/>
                  <a:pt x="148772" y="35892"/>
                  <a:pt x="157136" y="35892"/>
                </a:cubicBezTo>
                <a:cubicBezTo>
                  <a:pt x="163427" y="35892"/>
                  <a:pt x="170988" y="33343"/>
                  <a:pt x="181706" y="24412"/>
                </a:cubicBezTo>
                <a:cubicBezTo>
                  <a:pt x="184794" y="21838"/>
                  <a:pt x="187774" y="20762"/>
                  <a:pt x="190680" y="20762"/>
                </a:cubicBezTo>
                <a:cubicBezTo>
                  <a:pt x="205031" y="20762"/>
                  <a:pt x="217584" y="46994"/>
                  <a:pt x="232473" y="48634"/>
                </a:cubicBezTo>
                <a:cubicBezTo>
                  <a:pt x="233525" y="48749"/>
                  <a:pt x="234513" y="48803"/>
                  <a:pt x="235446" y="48803"/>
                </a:cubicBezTo>
                <a:cubicBezTo>
                  <a:pt x="246713" y="48803"/>
                  <a:pt x="250150" y="40916"/>
                  <a:pt x="264364" y="38048"/>
                </a:cubicBezTo>
                <a:lnTo>
                  <a:pt x="26436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2" name="Google Shape;1002;p67"/>
          <p:cNvSpPr/>
          <p:nvPr/>
        </p:nvSpPr>
        <p:spPr>
          <a:xfrm rot="-10346708" flipH="1">
            <a:off x="-752392" y="4478612"/>
            <a:ext cx="4905724" cy="1060054"/>
          </a:xfrm>
          <a:custGeom>
            <a:avLst/>
            <a:gdLst/>
            <a:ahLst/>
            <a:cxnLst/>
            <a:rect l="l" t="t" r="r" b="b"/>
            <a:pathLst>
              <a:path w="264337" h="53519" extrusionOk="0">
                <a:moveTo>
                  <a:pt x="0" y="0"/>
                </a:moveTo>
                <a:lnTo>
                  <a:pt x="0" y="15527"/>
                </a:lnTo>
                <a:cubicBezTo>
                  <a:pt x="1926" y="15152"/>
                  <a:pt x="3735" y="14976"/>
                  <a:pt x="5438" y="14976"/>
                </a:cubicBezTo>
                <a:cubicBezTo>
                  <a:pt x="30663" y="14976"/>
                  <a:pt x="32875" y="53519"/>
                  <a:pt x="53900" y="53519"/>
                </a:cubicBezTo>
                <a:cubicBezTo>
                  <a:pt x="54445" y="53519"/>
                  <a:pt x="55002" y="53493"/>
                  <a:pt x="55573" y="53440"/>
                </a:cubicBezTo>
                <a:cubicBezTo>
                  <a:pt x="76094" y="51555"/>
                  <a:pt x="75382" y="25592"/>
                  <a:pt x="95618" y="25592"/>
                </a:cubicBezTo>
                <a:cubicBezTo>
                  <a:pt x="98284" y="25592"/>
                  <a:pt x="101312" y="26042"/>
                  <a:pt x="104800" y="27057"/>
                </a:cubicBezTo>
                <a:cubicBezTo>
                  <a:pt x="116474" y="30462"/>
                  <a:pt x="126065" y="31818"/>
                  <a:pt x="134168" y="31818"/>
                </a:cubicBezTo>
                <a:cubicBezTo>
                  <a:pt x="165913" y="31818"/>
                  <a:pt x="174833" y="11001"/>
                  <a:pt x="196809" y="11001"/>
                </a:cubicBezTo>
                <a:cubicBezTo>
                  <a:pt x="197872" y="11001"/>
                  <a:pt x="198967" y="11050"/>
                  <a:pt x="200095" y="11152"/>
                </a:cubicBezTo>
                <a:cubicBezTo>
                  <a:pt x="229610" y="13799"/>
                  <a:pt x="221509" y="30730"/>
                  <a:pt x="264337" y="35806"/>
                </a:cubicBezTo>
                <a:lnTo>
                  <a:pt x="264337" y="0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3" name="Google Shape;1003;p67"/>
          <p:cNvSpPr/>
          <p:nvPr/>
        </p:nvSpPr>
        <p:spPr>
          <a:xfrm rot="5400000">
            <a:off x="1196981" y="844056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4" name="Google Shape;1004;p67"/>
          <p:cNvSpPr/>
          <p:nvPr/>
        </p:nvSpPr>
        <p:spPr>
          <a:xfrm rot="5400000">
            <a:off x="1196219" y="4467169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5" name="Google Shape;1005;p67"/>
          <p:cNvSpPr/>
          <p:nvPr/>
        </p:nvSpPr>
        <p:spPr>
          <a:xfrm rot="-5400000">
            <a:off x="540156" y="691369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6" name="Google Shape;1006;p67"/>
          <p:cNvSpPr/>
          <p:nvPr/>
        </p:nvSpPr>
        <p:spPr>
          <a:xfrm rot="5400000">
            <a:off x="540006" y="3832406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4">
  <p:cSld name="CUSTOM_53">
    <p:spTree>
      <p:nvGrpSpPr>
        <p:cNvPr id="1" name="Shape 10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8" name="Google Shape;1008;p68"/>
          <p:cNvSpPr/>
          <p:nvPr/>
        </p:nvSpPr>
        <p:spPr>
          <a:xfrm rot="10800000">
            <a:off x="3937512" y="4410874"/>
            <a:ext cx="3936983" cy="732774"/>
          </a:xfrm>
          <a:custGeom>
            <a:avLst/>
            <a:gdLst/>
            <a:ahLst/>
            <a:cxnLst/>
            <a:rect l="l" t="t" r="r" b="b"/>
            <a:pathLst>
              <a:path w="299106" h="92815" extrusionOk="0">
                <a:moveTo>
                  <a:pt x="296744" y="0"/>
                </a:moveTo>
                <a:cubicBezTo>
                  <a:pt x="296744" y="0"/>
                  <a:pt x="299105" y="58876"/>
                  <a:pt x="213742" y="35045"/>
                </a:cubicBezTo>
                <a:cubicBezTo>
                  <a:pt x="149627" y="17191"/>
                  <a:pt x="133321" y="92815"/>
                  <a:pt x="82635" y="92815"/>
                </a:cubicBezTo>
                <a:cubicBezTo>
                  <a:pt x="45376" y="92815"/>
                  <a:pt x="1" y="70755"/>
                  <a:pt x="1350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9" name="Google Shape;1009;p68"/>
          <p:cNvSpPr/>
          <p:nvPr/>
        </p:nvSpPr>
        <p:spPr>
          <a:xfrm flipH="1">
            <a:off x="3939637" y="98"/>
            <a:ext cx="5126677" cy="1295929"/>
          </a:xfrm>
          <a:custGeom>
            <a:avLst/>
            <a:gdLst/>
            <a:ahLst/>
            <a:cxnLst/>
            <a:rect l="l" t="t" r="r" b="b"/>
            <a:pathLst>
              <a:path w="299106" h="92815" extrusionOk="0">
                <a:moveTo>
                  <a:pt x="296744" y="0"/>
                </a:moveTo>
                <a:cubicBezTo>
                  <a:pt x="296744" y="0"/>
                  <a:pt x="299105" y="58876"/>
                  <a:pt x="213742" y="35045"/>
                </a:cubicBezTo>
                <a:cubicBezTo>
                  <a:pt x="149627" y="17191"/>
                  <a:pt x="133321" y="92815"/>
                  <a:pt x="82635" y="92815"/>
                </a:cubicBezTo>
                <a:cubicBezTo>
                  <a:pt x="45376" y="92815"/>
                  <a:pt x="1" y="70755"/>
                  <a:pt x="13503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0" name="Google Shape;1010;p68"/>
          <p:cNvSpPr/>
          <p:nvPr/>
        </p:nvSpPr>
        <p:spPr>
          <a:xfrm rot="10800000" flipH="1">
            <a:off x="4720014" y="4141676"/>
            <a:ext cx="5735030" cy="1001972"/>
          </a:xfrm>
          <a:custGeom>
            <a:avLst/>
            <a:gdLst/>
            <a:ahLst/>
            <a:cxnLst/>
            <a:rect l="l" t="t" r="r" b="b"/>
            <a:pathLst>
              <a:path w="295582" h="107710" extrusionOk="0">
                <a:moveTo>
                  <a:pt x="3890" y="648"/>
                </a:moveTo>
                <a:cubicBezTo>
                  <a:pt x="3890" y="648"/>
                  <a:pt x="1" y="60607"/>
                  <a:pt x="64065" y="49263"/>
                </a:cubicBezTo>
                <a:cubicBezTo>
                  <a:pt x="132883" y="37164"/>
                  <a:pt x="123484" y="107710"/>
                  <a:pt x="183551" y="107710"/>
                </a:cubicBezTo>
                <a:cubicBezTo>
                  <a:pt x="232814" y="107710"/>
                  <a:pt x="209155" y="40513"/>
                  <a:pt x="252368" y="34787"/>
                </a:cubicBezTo>
                <a:cubicBezTo>
                  <a:pt x="295582" y="29061"/>
                  <a:pt x="285751" y="0"/>
                  <a:pt x="285751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1" name="Google Shape;1011;p68"/>
          <p:cNvSpPr/>
          <p:nvPr/>
        </p:nvSpPr>
        <p:spPr>
          <a:xfrm rot="10800000" flipH="1">
            <a:off x="5013459" y="204"/>
            <a:ext cx="4130832" cy="1472837"/>
          </a:xfrm>
          <a:custGeom>
            <a:avLst/>
            <a:gdLst/>
            <a:ahLst/>
            <a:cxnLst/>
            <a:rect l="l" t="t" r="r" b="b"/>
            <a:pathLst>
              <a:path w="285673" h="154588" extrusionOk="0">
                <a:moveTo>
                  <a:pt x="2715" y="154588"/>
                </a:moveTo>
                <a:cubicBezTo>
                  <a:pt x="2715" y="154588"/>
                  <a:pt x="0" y="113633"/>
                  <a:pt x="45298" y="113633"/>
                </a:cubicBezTo>
                <a:cubicBezTo>
                  <a:pt x="90596" y="113633"/>
                  <a:pt x="125888" y="112160"/>
                  <a:pt x="135972" y="50651"/>
                </a:cubicBezTo>
                <a:cubicBezTo>
                  <a:pt x="144194" y="621"/>
                  <a:pt x="221914" y="1"/>
                  <a:pt x="238978" y="40955"/>
                </a:cubicBezTo>
                <a:cubicBezTo>
                  <a:pt x="255965" y="81987"/>
                  <a:pt x="285673" y="81987"/>
                  <a:pt x="285673" y="81987"/>
                </a:cubicBezTo>
                <a:lnTo>
                  <a:pt x="285673" y="15458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2" name="Google Shape;1012;p68"/>
          <p:cNvSpPr/>
          <p:nvPr/>
        </p:nvSpPr>
        <p:spPr>
          <a:xfrm rot="10800000">
            <a:off x="5628786" y="490"/>
            <a:ext cx="3515148" cy="1472658"/>
          </a:xfrm>
          <a:custGeom>
            <a:avLst/>
            <a:gdLst/>
            <a:ahLst/>
            <a:cxnLst/>
            <a:rect l="l" t="t" r="r" b="b"/>
            <a:pathLst>
              <a:path w="305002" h="196093" extrusionOk="0">
                <a:moveTo>
                  <a:pt x="0" y="27686"/>
                </a:moveTo>
                <a:cubicBezTo>
                  <a:pt x="0" y="27686"/>
                  <a:pt x="68206" y="0"/>
                  <a:pt x="88558" y="59039"/>
                </a:cubicBezTo>
                <a:cubicBezTo>
                  <a:pt x="108910" y="118077"/>
                  <a:pt x="211769" y="29244"/>
                  <a:pt x="211769" y="120186"/>
                </a:cubicBezTo>
                <a:cubicBezTo>
                  <a:pt x="211769" y="172257"/>
                  <a:pt x="305002" y="135404"/>
                  <a:pt x="280800" y="196092"/>
                </a:cubicBezTo>
                <a:lnTo>
                  <a:pt x="0" y="196092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3" name="Google Shape;1013;p68"/>
          <p:cNvSpPr/>
          <p:nvPr/>
        </p:nvSpPr>
        <p:spPr>
          <a:xfrm rot="10800000">
            <a:off x="5220582" y="4263470"/>
            <a:ext cx="3937105" cy="880179"/>
          </a:xfrm>
          <a:custGeom>
            <a:avLst/>
            <a:gdLst/>
            <a:ahLst/>
            <a:cxnLst/>
            <a:rect l="l" t="t" r="r" b="b"/>
            <a:pathLst>
              <a:path w="294198" h="130204" extrusionOk="0">
                <a:moveTo>
                  <a:pt x="283570" y="0"/>
                </a:moveTo>
                <a:cubicBezTo>
                  <a:pt x="283570" y="0"/>
                  <a:pt x="294198" y="57826"/>
                  <a:pt x="203889" y="45181"/>
                </a:cubicBezTo>
                <a:cubicBezTo>
                  <a:pt x="141812" y="36461"/>
                  <a:pt x="157999" y="89109"/>
                  <a:pt x="113581" y="109929"/>
                </a:cubicBezTo>
                <a:cubicBezTo>
                  <a:pt x="70252" y="130203"/>
                  <a:pt x="37442" y="67963"/>
                  <a:pt x="0" y="114071"/>
                </a:cubicBezTo>
                <a:lnTo>
                  <a:pt x="0" y="436"/>
                </a:ln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4" name="Google Shape;1014;p68"/>
          <p:cNvSpPr/>
          <p:nvPr/>
        </p:nvSpPr>
        <p:spPr>
          <a:xfrm rot="5400000">
            <a:off x="6527856" y="4483306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5" name="Google Shape;1015;p68"/>
          <p:cNvSpPr/>
          <p:nvPr/>
        </p:nvSpPr>
        <p:spPr>
          <a:xfrm rot="5400000">
            <a:off x="5530219" y="945244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6" name="Google Shape;1016;p68"/>
          <p:cNvSpPr/>
          <p:nvPr/>
        </p:nvSpPr>
        <p:spPr>
          <a:xfrm rot="-5400000">
            <a:off x="5871031" y="4330619"/>
            <a:ext cx="98400" cy="987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7" name="Google Shape;1017;p68"/>
          <p:cNvSpPr/>
          <p:nvPr/>
        </p:nvSpPr>
        <p:spPr>
          <a:xfrm rot="5400000">
            <a:off x="4874006" y="310481"/>
            <a:ext cx="163500" cy="1635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bg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540000" y="363275"/>
            <a:ext cx="80640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Font typeface="Josefin Sans"/>
              <a:buNone/>
              <a:defRPr sz="3000" b="1">
                <a:solidFill>
                  <a:schemeClr val="accent6"/>
                </a:solidFill>
                <a:latin typeface="Josefin Sans"/>
                <a:ea typeface="Josefin Sans"/>
                <a:cs typeface="Josefin Sans"/>
                <a:sym typeface="Josefin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Font typeface="Josefin Sans"/>
              <a:buNone/>
              <a:defRPr sz="3000" b="1">
                <a:solidFill>
                  <a:schemeClr val="accent6"/>
                </a:solidFill>
                <a:latin typeface="Josefin Sans"/>
                <a:ea typeface="Josefin Sans"/>
                <a:cs typeface="Josefin Sans"/>
                <a:sym typeface="Josefin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Font typeface="Josefin Sans"/>
              <a:buNone/>
              <a:defRPr sz="3000" b="1">
                <a:solidFill>
                  <a:schemeClr val="accent6"/>
                </a:solidFill>
                <a:latin typeface="Josefin Sans"/>
                <a:ea typeface="Josefin Sans"/>
                <a:cs typeface="Josefin Sans"/>
                <a:sym typeface="Josefin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Font typeface="Josefin Sans"/>
              <a:buNone/>
              <a:defRPr sz="3000" b="1">
                <a:solidFill>
                  <a:schemeClr val="accent6"/>
                </a:solidFill>
                <a:latin typeface="Josefin Sans"/>
                <a:ea typeface="Josefin Sans"/>
                <a:cs typeface="Josefin Sans"/>
                <a:sym typeface="Josefin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Font typeface="Josefin Sans"/>
              <a:buNone/>
              <a:defRPr sz="3000" b="1">
                <a:solidFill>
                  <a:schemeClr val="accent6"/>
                </a:solidFill>
                <a:latin typeface="Josefin Sans"/>
                <a:ea typeface="Josefin Sans"/>
                <a:cs typeface="Josefin Sans"/>
                <a:sym typeface="Josefin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Font typeface="Josefin Sans"/>
              <a:buNone/>
              <a:defRPr sz="3000" b="1">
                <a:solidFill>
                  <a:schemeClr val="accent6"/>
                </a:solidFill>
                <a:latin typeface="Josefin Sans"/>
                <a:ea typeface="Josefin Sans"/>
                <a:cs typeface="Josefin Sans"/>
                <a:sym typeface="Josefin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Font typeface="Josefin Sans"/>
              <a:buNone/>
              <a:defRPr sz="3000" b="1">
                <a:solidFill>
                  <a:schemeClr val="accent6"/>
                </a:solidFill>
                <a:latin typeface="Josefin Sans"/>
                <a:ea typeface="Josefin Sans"/>
                <a:cs typeface="Josefin Sans"/>
                <a:sym typeface="Josefin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Font typeface="Josefin Sans"/>
              <a:buNone/>
              <a:defRPr sz="3000" b="1">
                <a:solidFill>
                  <a:schemeClr val="accent6"/>
                </a:solidFill>
                <a:latin typeface="Josefin Sans"/>
                <a:ea typeface="Josefin Sans"/>
                <a:cs typeface="Josefin Sans"/>
                <a:sym typeface="Josefin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accent6"/>
              </a:buClr>
              <a:buSzPts val="3000"/>
              <a:buFont typeface="Josefin Sans"/>
              <a:buNone/>
              <a:defRPr sz="3000" b="1">
                <a:solidFill>
                  <a:schemeClr val="accent6"/>
                </a:solidFill>
                <a:latin typeface="Josefin Sans"/>
                <a:ea typeface="Josefin Sans"/>
                <a:cs typeface="Josefin Sans"/>
                <a:sym typeface="Josefin Sa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540000" y="1152475"/>
            <a:ext cx="80640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Open Sans"/>
              <a:buChar char="●"/>
              <a:defRPr sz="1800"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3" r:id="rId2"/>
    <p:sldLayoutId id="2147483658" r:id="rId3"/>
    <p:sldLayoutId id="2147483659" r:id="rId4"/>
    <p:sldLayoutId id="2147483699" r:id="rId5"/>
    <p:sldLayoutId id="2147483708" r:id="rId6"/>
    <p:sldLayoutId id="2147483710" r:id="rId7"/>
    <p:sldLayoutId id="2147483711" r:id="rId8"/>
    <p:sldLayoutId id="2147483712" r:id="rId9"/>
    <p:sldLayoutId id="2147483713" r:id="rId10"/>
    <p:sldLayoutId id="2147483714" r:id="rId11"/>
  </p:sldLayoutIdLst>
  <p:transition spd="slow">
    <p:push dir="u"/>
  </p:transition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04_0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13" Type="http://schemas.openxmlformats.org/officeDocument/2006/relationships/image" Target="../media/image50.png"/><Relationship Id="rId3" Type="http://schemas.microsoft.com/office/2018/10/relationships/comments" Target="../comments/modernComment_107_61CA86DB.xml"/><Relationship Id="rId7" Type="http://schemas.openxmlformats.org/officeDocument/2006/relationships/diagramColors" Target="../diagrams/colors2.xml"/><Relationship Id="rId12" Type="http://schemas.openxmlformats.org/officeDocument/2006/relationships/slide" Target="slide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11" Type="http://schemas.openxmlformats.org/officeDocument/2006/relationships/image" Target="../media/image5.png"/><Relationship Id="rId5" Type="http://schemas.openxmlformats.org/officeDocument/2006/relationships/diagramLayout" Target="../diagrams/layout2.xml"/><Relationship Id="rId10" Type="http://schemas.microsoft.com/office/2007/relationships/hdphoto" Target="../media/hdphoto4.wdp"/><Relationship Id="rId4" Type="http://schemas.openxmlformats.org/officeDocument/2006/relationships/diagramData" Target="../diagrams/data2.xml"/><Relationship Id="rId9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microsoft.com/office/2007/relationships/hdphoto" Target="../media/hdphoto5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microsoft.com/office/2007/relationships/hdphoto" Target="../media/hdphoto6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Relationship Id="rId9" Type="http://schemas.microsoft.com/office/2007/relationships/hdphoto" Target="../media/hdphoto7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Relationship Id="rId9" Type="http://schemas.microsoft.com/office/2007/relationships/hdphoto" Target="../media/hdphoto8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microsoft.com/office/2007/relationships/hdphoto" Target="../media/hdphoto9.wdp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0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Google Shape;1032;p74"/>
          <p:cNvSpPr txBox="1">
            <a:spLocks noGrp="1"/>
          </p:cNvSpPr>
          <p:nvPr>
            <p:ph type="ctrTitle"/>
          </p:nvPr>
        </p:nvSpPr>
        <p:spPr>
          <a:xfrm>
            <a:off x="401289" y="647375"/>
            <a:ext cx="5185459" cy="1674405"/>
          </a:xfrm>
          <a:prstGeom prst="rect">
            <a:avLst/>
          </a:prstGeom>
          <a:solidFill>
            <a:schemeClr val="accent2"/>
          </a:solidFill>
          <a:ln w="38100"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Self-Awareness and Professional Development in Health and Social Care</a:t>
            </a:r>
            <a:endParaRPr sz="28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92036A0-31BB-9955-3966-C3AB4A7C97AA}"/>
              </a:ext>
            </a:extLst>
          </p:cNvPr>
          <p:cNvSpPr txBox="1"/>
          <p:nvPr/>
        </p:nvSpPr>
        <p:spPr>
          <a:xfrm>
            <a:off x="401290" y="3111130"/>
            <a:ext cx="3971928" cy="138499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b="1" dirty="0"/>
              <a:t>Name:</a:t>
            </a:r>
            <a:r>
              <a:rPr lang="en-US" dirty="0"/>
              <a:t> Alaya Begum</a:t>
            </a:r>
            <a:br>
              <a:rPr lang="en-US" dirty="0"/>
            </a:br>
            <a:r>
              <a:rPr lang="en-US" b="1" dirty="0"/>
              <a:t>Student ID:</a:t>
            </a:r>
            <a:r>
              <a:rPr lang="en-US" dirty="0"/>
              <a:t> 2427264</a:t>
            </a:r>
            <a:br>
              <a:rPr lang="en-US" dirty="0"/>
            </a:br>
            <a:r>
              <a:rPr lang="en-US" b="1" dirty="0"/>
              <a:t>Module:</a:t>
            </a:r>
            <a:r>
              <a:rPr lang="en-US" dirty="0"/>
              <a:t> Professional Development within Health and Social Care</a:t>
            </a:r>
            <a:br>
              <a:rPr lang="en-US" dirty="0"/>
            </a:br>
            <a:r>
              <a:rPr lang="en-US" b="1" dirty="0"/>
              <a:t>Module Code:</a:t>
            </a:r>
            <a:r>
              <a:rPr lang="en-US" dirty="0"/>
              <a:t> LCHS4009</a:t>
            </a:r>
          </a:p>
          <a:p>
            <a:r>
              <a:rPr lang="en-US" b="1" dirty="0"/>
              <a:t>Teacher: </a:t>
            </a:r>
            <a:r>
              <a:rPr lang="en-US" dirty="0"/>
              <a:t>Dr Christopher </a:t>
            </a:r>
            <a:r>
              <a:rPr lang="en-US"/>
              <a:t>Mafuva</a:t>
            </a:r>
            <a:endParaRPr lang="en-US" dirty="0"/>
          </a:p>
        </p:txBody>
      </p:sp>
      <p:pic>
        <p:nvPicPr>
          <p:cNvPr id="1024" name="Picture 1023">
            <a:extLst>
              <a:ext uri="{FF2B5EF4-FFF2-40B4-BE49-F238E27FC236}">
                <a16:creationId xmlns:a16="http://schemas.microsoft.com/office/drawing/2014/main" id="{452C05FE-2285-F3F7-E15A-8E8DB760FC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7805" l="9585" r="90256">
                        <a14:foregroundMark x1="16454" y1="56341" x2="25399" y2="77073"/>
                        <a14:foregroundMark x1="25399" y1="77073" x2="25399" y2="77317"/>
                        <a14:foregroundMark x1="22204" y1="51220" x2="24121" y2="81463"/>
                        <a14:foregroundMark x1="24121" y1="81463" x2="23642" y2="83659"/>
                        <a14:foregroundMark x1="28594" y1="59024" x2="23642" y2="63415"/>
                        <a14:foregroundMark x1="15655" y1="49268" x2="29712" y2="58049"/>
                        <a14:foregroundMark x1="27157" y1="52439" x2="26358" y2="51463"/>
                        <a14:foregroundMark x1="12780" y1="59512" x2="14696" y2="89024"/>
                        <a14:foregroundMark x1="14696" y1="89024" x2="14058" y2="90732"/>
                        <a14:foregroundMark x1="13898" y1="91220" x2="11342" y2="96585"/>
                        <a14:foregroundMark x1="89137" y1="52195" x2="90256" y2="59512"/>
                        <a14:foregroundMark x1="47125" y1="62927" x2="77476" y2="58293"/>
                        <a14:foregroundMark x1="77476" y1="58293" x2="77636" y2="58293"/>
                        <a14:foregroundMark x1="77636" y1="58293" x2="83067" y2="90732"/>
                        <a14:foregroundMark x1="83067" y1="90732" x2="83387" y2="91220"/>
                        <a14:foregroundMark x1="88818" y1="69512" x2="87220" y2="96341"/>
                        <a14:foregroundMark x1="87220" y1="96341" x2="87380" y2="97805"/>
                        <a14:foregroundMark x1="67093" y1="22927" x2="67412" y2="38049"/>
                        <a14:foregroundMark x1="67412" y1="38049" x2="67412" y2="38049"/>
                        <a14:foregroundMark x1="31789" y1="22927" x2="35463" y2="21707"/>
                        <a14:foregroundMark x1="35463" y1="21707" x2="36901" y2="2707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182386" y="871821"/>
            <a:ext cx="5533694" cy="362430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1" name="Google Shape;1081;p78"/>
          <p:cNvSpPr txBox="1">
            <a:spLocks noGrp="1"/>
          </p:cNvSpPr>
          <p:nvPr>
            <p:ph type="title"/>
          </p:nvPr>
        </p:nvSpPr>
        <p:spPr>
          <a:xfrm>
            <a:off x="3212269" y="86639"/>
            <a:ext cx="2719461" cy="822300"/>
          </a:xfrm>
          <a:prstGeom prst="rect">
            <a:avLst/>
          </a:prstGeom>
          <a:solidFill>
            <a:schemeClr val="accent2"/>
          </a:solidFill>
          <a:ln w="38100"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endParaRPr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17C76F-186C-1193-ABD6-08C50B50F438}"/>
              </a:ext>
            </a:extLst>
          </p:cNvPr>
          <p:cNvSpPr txBox="1"/>
          <p:nvPr/>
        </p:nvSpPr>
        <p:spPr>
          <a:xfrm>
            <a:off x="322085" y="2062463"/>
            <a:ext cx="4031369" cy="1600438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It is an essential skill for personal growth, effective teamwork, and quality care in health and social care environments.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Developing self-awareness enables reflective practice, helps identify strengths and weaknesses, and supports professional improvement.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936BA3-4B50-825C-B174-555C15C65C14}"/>
              </a:ext>
            </a:extLst>
          </p:cNvPr>
          <p:cNvSpPr txBox="1"/>
          <p:nvPr/>
        </p:nvSpPr>
        <p:spPr>
          <a:xfrm>
            <a:off x="322085" y="1284965"/>
            <a:ext cx="4997394" cy="7386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dirty="0"/>
              <a:t>Self-awareness refers to understanding one’s emotions, abilities, and </a:t>
            </a:r>
            <a:r>
              <a:rPr lang="en-US" dirty="0" err="1"/>
              <a:t>behaviours</a:t>
            </a:r>
            <a:r>
              <a:rPr lang="en-US" dirty="0"/>
              <a:t>, and how they affect others in a professional context (Hicks 2021).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D2F1FA-5BD3-E118-A69C-8ABC87EBCACF}"/>
              </a:ext>
            </a:extLst>
          </p:cNvPr>
          <p:cNvSpPr txBox="1"/>
          <p:nvPr/>
        </p:nvSpPr>
        <p:spPr>
          <a:xfrm>
            <a:off x="3059204" y="3858535"/>
            <a:ext cx="4031370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dirty="0"/>
              <a:t>This presentation applies the </a:t>
            </a:r>
            <a:r>
              <a:rPr lang="en-US" b="1" dirty="0"/>
              <a:t>SWOT analysis framework</a:t>
            </a:r>
            <a:r>
              <a:rPr lang="en-US" dirty="0"/>
              <a:t> to evaluate personal strengths, weaknesses, opportunities, and threats related to my professional journey.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794B57F-D63B-483D-7B0D-19CCE2628F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98819" y="595"/>
            <a:ext cx="5814308" cy="4655247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1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extLst>
    <p:ext uri="{6950BFC3-D8DA-4A85-94F7-54DA5524770B}">
      <p188:commentRel xmlns:p188="http://schemas.microsoft.com/office/powerpoint/2018/8/main" r:id="rId3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0BF8CAC-CC3D-22BC-0706-0191492EE4B3}"/>
              </a:ext>
            </a:extLst>
          </p:cNvPr>
          <p:cNvSpPr txBox="1"/>
          <p:nvPr/>
        </p:nvSpPr>
        <p:spPr>
          <a:xfrm>
            <a:off x="2286000" y="81390"/>
            <a:ext cx="4408998" cy="46166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SWOT Analysis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FB64F2-446C-A08E-616A-1B3665C77CA5}"/>
              </a:ext>
            </a:extLst>
          </p:cNvPr>
          <p:cNvSpPr txBox="1"/>
          <p:nvPr/>
        </p:nvSpPr>
        <p:spPr>
          <a:xfrm>
            <a:off x="2204499" y="818872"/>
            <a:ext cx="4572000" cy="584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a strategic planning tool used to assess personal and professional situations.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6E5D85-2C58-C4F7-6BDA-E5E283541DB8}"/>
              </a:ext>
            </a:extLst>
          </p:cNvPr>
          <p:cNvSpPr txBox="1"/>
          <p:nvPr/>
        </p:nvSpPr>
        <p:spPr>
          <a:xfrm>
            <a:off x="481055" y="3129886"/>
            <a:ext cx="4329484" cy="7386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dirty="0"/>
              <a:t>Using SWOT helps in setting clear goals for improvement and employability in the health and social care sector.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66DD896C-8AD2-8698-B370-D1DCBDD6FA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54840937"/>
              </p:ext>
            </p:extLst>
          </p:nvPr>
        </p:nvGraphicFramePr>
        <p:xfrm>
          <a:off x="405517" y="1274950"/>
          <a:ext cx="7943353" cy="1800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6A40C02B-FB7C-2DEE-5D3E-29BBFAF2D9D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924" b="89766" l="9961" r="89844">
                        <a14:foregroundMark x1="46875" y1="14474" x2="53809" y2="33187"/>
                        <a14:foregroundMark x1="58496" y1="14327" x2="56738" y2="38012"/>
                        <a14:foregroundMark x1="45703" y1="15643" x2="45508" y2="37135"/>
                        <a14:foregroundMark x1="45508" y1="37135" x2="56641" y2="39912"/>
                        <a14:foregroundMark x1="56641" y1="39912" x2="62500" y2="36257"/>
                        <a14:foregroundMark x1="62500" y1="36257" x2="63867" y2="25731"/>
                        <a14:foregroundMark x1="63867" y1="25731" x2="60059" y2="17982"/>
                        <a14:foregroundMark x1="60059" y1="17982" x2="53418" y2="14035"/>
                        <a14:foregroundMark x1="53418" y1="14035" x2="40430" y2="13743"/>
                        <a14:foregroundMark x1="40430" y1="13743" x2="42383" y2="14035"/>
                        <a14:foregroundMark x1="57715" y1="9795" x2="64941" y2="10819"/>
                        <a14:foregroundMark x1="62500" y1="11257" x2="59668" y2="34357"/>
                        <a14:foregroundMark x1="56836" y1="15789" x2="62793" y2="19152"/>
                        <a14:foregroundMark x1="62793" y1="19152" x2="66895" y2="24415"/>
                        <a14:foregroundMark x1="45215" y1="11404" x2="47949" y2="38304"/>
                        <a14:foregroundMark x1="43066" y1="14327" x2="45020" y2="40497"/>
                        <a14:foregroundMark x1="45020" y1="40497" x2="45117" y2="40789"/>
                        <a14:foregroundMark x1="43066" y1="41228" x2="55469" y2="43567"/>
                        <a14:foregroundMark x1="55469" y1="43567" x2="59961" y2="41228"/>
                        <a14:foregroundMark x1="53125" y1="33333" x2="59082" y2="44152"/>
                        <a14:foregroundMark x1="49414" y1="25146" x2="51758" y2="44006"/>
                        <a14:foregroundMark x1="48926" y1="23099" x2="57324" y2="36550"/>
                        <a14:foregroundMark x1="54102" y1="19152" x2="57227" y2="35819"/>
                        <a14:foregroundMark x1="51660" y1="2924" x2="53516" y2="9649"/>
                        <a14:foregroundMark x1="45410" y1="7749" x2="55371" y2="7456"/>
                        <a14:foregroundMark x1="39355" y1="7310" x2="41113" y2="15936"/>
                        <a14:foregroundMark x1="68555" y1="12573" x2="67969" y2="29825"/>
                        <a14:foregroundMark x1="34180" y1="10380" x2="34180" y2="10380"/>
                        <a14:foregroundMark x1="33789" y1="7018" x2="33984" y2="12573"/>
                        <a14:foregroundMark x1="67773" y1="36111" x2="70020" y2="5394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10539" y="2501166"/>
            <a:ext cx="4572000" cy="3053954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0">
          <a:extLst>
            <a:ext uri="{FF2B5EF4-FFF2-40B4-BE49-F238E27FC236}">
              <a16:creationId xmlns:a16="http://schemas.microsoft.com/office/drawing/2014/main" id="{EA10FED5-3E80-E707-EB03-9BEE70A945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1" name="Google Shape;1081;p78">
            <a:extLst>
              <a:ext uri="{FF2B5EF4-FFF2-40B4-BE49-F238E27FC236}">
                <a16:creationId xmlns:a16="http://schemas.microsoft.com/office/drawing/2014/main" id="{66D8C30F-BF4C-C7E8-577E-F62A07AB63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04484" y="86639"/>
            <a:ext cx="3299791" cy="822300"/>
          </a:xfrm>
          <a:prstGeom prst="rect">
            <a:avLst/>
          </a:prstGeom>
          <a:solidFill>
            <a:schemeClr val="accent2"/>
          </a:solidFill>
          <a:ln w="38100"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US" sz="2800" dirty="0">
                <a:solidFill>
                  <a:schemeClr val="tx1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Personal Strengths</a:t>
            </a:r>
            <a:endParaRPr sz="2800" dirty="0">
              <a:solidFill>
                <a:schemeClr val="tx1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E1F686-FE6F-8AFA-5DCC-00B09FF0B4A6}"/>
              </a:ext>
            </a:extLst>
          </p:cNvPr>
          <p:cNvSpPr txBox="1"/>
          <p:nvPr/>
        </p:nvSpPr>
        <p:spPr>
          <a:xfrm>
            <a:off x="954156" y="601162"/>
            <a:ext cx="470717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US" b="1" dirty="0"/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03A29605-9259-8487-F4CA-95B3069359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7740894"/>
              </p:ext>
            </p:extLst>
          </p:nvPr>
        </p:nvGraphicFramePr>
        <p:xfrm>
          <a:off x="-650019" y="908939"/>
          <a:ext cx="7168102" cy="42351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DED42C05-B616-5FD8-746E-1EB8BDE36AAC}"/>
              </a:ext>
            </a:extLst>
          </p:cNvPr>
          <p:cNvSpPr txBox="1"/>
          <p:nvPr/>
        </p:nvSpPr>
        <p:spPr>
          <a:xfrm>
            <a:off x="5033177" y="4096166"/>
            <a:ext cx="3578086" cy="7386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en-US" dirty="0"/>
              <a:t>These qualities allow me to deliver safe, equitable, and person-</a:t>
            </a:r>
            <a:r>
              <a:rPr lang="en-US" dirty="0" err="1"/>
              <a:t>centred</a:t>
            </a:r>
            <a:r>
              <a:rPr lang="en-US" dirty="0"/>
              <a:t> care aligned with the NHS core values.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E7DDE783-DB0E-D4E2-2126-28B19570361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9804" b="90359" l="9712" r="89748">
                        <a14:foregroundMark x1="32374" y1="90196" x2="32374" y2="90196"/>
                        <a14:foregroundMark x1="44784" y1="89216" x2="44784" y2="89216"/>
                        <a14:foregroundMark x1="57734" y1="90359" x2="57734" y2="90359"/>
                        <a14:foregroundMark x1="68885" y1="89542" x2="68885" y2="8954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92496" y="-222805"/>
            <a:ext cx="4251504" cy="4679712"/>
          </a:xfrm>
          <a:prstGeom prst="rect">
            <a:avLst/>
          </a:prstGeom>
        </p:spPr>
      </p:pic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3" name="Slide Zoom 2">
                <a:extLst>
                  <a:ext uri="{FF2B5EF4-FFF2-40B4-BE49-F238E27FC236}">
                    <a16:creationId xmlns:a16="http://schemas.microsoft.com/office/drawing/2014/main" id="{AD4CB4A6-7D09-129E-FCAC-8CDB4366D380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644203326"/>
                  </p:ext>
                </p:extLst>
              </p:nvPr>
            </p:nvGraphicFramePr>
            <p:xfrm>
              <a:off x="-819866" y="-17190"/>
              <a:ext cx="2286000" cy="1285875"/>
            </p:xfrm>
            <a:graphic>
              <a:graphicData uri="http://schemas.microsoft.com/office/powerpoint/2016/slidezoom">
                <pslz:sldZm>
                  <pslz:sldZmObj sldId="263" cId="1640662747">
                    <pslz:zmPr id="{E79526C4-0685-48B4-AE69-5AAEBA84BF8C}" returnToParent="0" transitionDur="1000">
                      <p166:blipFill xmlns:p166="http://schemas.microsoft.com/office/powerpoint/2016/6/main">
                        <a:blip r:embed="rId11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86000" cy="1285875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3" name="Slide Zoom 2">
                <a:hlinkClick r:id="rId12" action="ppaction://hlinksldjump"/>
                <a:extLst>
                  <a:ext uri="{FF2B5EF4-FFF2-40B4-BE49-F238E27FC236}">
                    <a16:creationId xmlns:a16="http://schemas.microsoft.com/office/drawing/2014/main" id="{AD4CB4A6-7D09-129E-FCAC-8CDB4366D38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-819866" y="-17190"/>
                <a:ext cx="2286000" cy="1285875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40662747"/>
      </p:ext>
    </p:extLst>
  </p:cSld>
  <p:clrMapOvr>
    <a:masterClrMapping/>
  </p:clrMapOvr>
  <p:transition spd="slow">
    <p:push dir="u"/>
  </p:transition>
  <p:extLst>
    <p:ext uri="{6950BFC3-D8DA-4A85-94F7-54DA5524770B}">
      <p188:commentRel xmlns:p188="http://schemas.microsoft.com/office/powerpoint/2018/8/main" r:id="rId3"/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198771C3-36C4-3A84-E4E9-7DEA9F6712C9}"/>
              </a:ext>
            </a:extLst>
          </p:cNvPr>
          <p:cNvSpPr txBox="1"/>
          <p:nvPr/>
        </p:nvSpPr>
        <p:spPr>
          <a:xfrm>
            <a:off x="2999692" y="248986"/>
            <a:ext cx="3679404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Weaknesses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EAA04A88-A3BE-6702-17FC-8C8E9B4AFF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1135288"/>
              </p:ext>
            </p:extLst>
          </p:nvPr>
        </p:nvGraphicFramePr>
        <p:xfrm>
          <a:off x="-436747" y="715617"/>
          <a:ext cx="6872878" cy="45392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62E232B7-F06D-C7F4-A4E0-758CC1749118}"/>
              </a:ext>
            </a:extLst>
          </p:cNvPr>
          <p:cNvSpPr txBox="1"/>
          <p:nvPr/>
        </p:nvSpPr>
        <p:spPr>
          <a:xfrm>
            <a:off x="4839394" y="4029990"/>
            <a:ext cx="3816626" cy="7386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Recognising</a:t>
            </a:r>
            <a:r>
              <a:rPr lang="en-US" dirty="0"/>
              <a:t> these weaknesses motivates me to adopt flexible strategies and actively seek growth through peer interaction.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8D2A288-9875-3C8D-E6A4-55722DD2E82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529" b="92874" l="1144" r="96732">
                        <a14:foregroundMark x1="22059" y1="34483" x2="27288" y2="43678"/>
                        <a14:foregroundMark x1="27288" y1="43678" x2="27451" y2="43678"/>
                        <a14:foregroundMark x1="32516" y1="4138" x2="37745" y2="18161"/>
                        <a14:foregroundMark x1="65196" y1="2529" x2="58987" y2="13563"/>
                        <a14:foregroundMark x1="58987" y1="13563" x2="58987" y2="13793"/>
                        <a14:foregroundMark x1="71895" y1="4598" x2="65850" y2="15402"/>
                        <a14:foregroundMark x1="59967" y1="18851" x2="59804" y2="24368"/>
                        <a14:foregroundMark x1="56373" y1="22989" x2="61928" y2="27356"/>
                        <a14:foregroundMark x1="65033" y1="18851" x2="65033" y2="18851"/>
                        <a14:foregroundMark x1="62745" y1="22759" x2="62745" y2="22759"/>
                        <a14:foregroundMark x1="19444" y1="42529" x2="22059" y2="47816"/>
                        <a14:foregroundMark x1="28105" y1="32874" x2="28758" y2="46437"/>
                        <a14:foregroundMark x1="1307" y1="45287" x2="16176" y2="41839"/>
                        <a14:foregroundMark x1="46569" y1="41379" x2="50980" y2="56782"/>
                        <a14:foregroundMark x1="52124" y1="61609" x2="54575" y2="69195"/>
                        <a14:foregroundMark x1="47059" y1="60920" x2="47386" y2="71264"/>
                        <a14:foregroundMark x1="56209" y1="60460" x2="56209" y2="60460"/>
                        <a14:foregroundMark x1="69771" y1="44828" x2="75163" y2="49195"/>
                        <a14:foregroundMark x1="90033" y1="39310" x2="96895" y2="39310"/>
                        <a14:foregroundMark x1="73203" y1="40690" x2="77288" y2="46897"/>
                        <a14:foregroundMark x1="77614" y1="47586" x2="78268" y2="53793"/>
                        <a14:foregroundMark x1="69444" y1="38161" x2="66503" y2="48506"/>
                        <a14:foregroundMark x1="39379" y1="19540" x2="41176" y2="22529"/>
                        <a14:foregroundMark x1="55065" y1="54023" x2="55556" y2="60690"/>
                        <a14:foregroundMark x1="45588" y1="54943" x2="48203" y2="65747"/>
                        <a14:foregroundMark x1="42974" y1="55632" x2="42974" y2="55632"/>
                        <a14:foregroundMark x1="41503" y1="88966" x2="41503" y2="88966"/>
                        <a14:foregroundMark x1="40523" y1="92414" x2="39869" y2="92874"/>
                        <a14:foregroundMark x1="45588" y1="31264" x2="47059" y2="3126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921857" y="806841"/>
            <a:ext cx="4966087" cy="3529817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7">
          <a:extLst>
            <a:ext uri="{FF2B5EF4-FFF2-40B4-BE49-F238E27FC236}">
              <a16:creationId xmlns:a16="http://schemas.microsoft.com/office/drawing/2014/main" id="{504E5E9D-D114-6B74-E660-95807EFE78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152CD03-E7FB-D68A-D1B9-E8187014B0D9}"/>
              </a:ext>
            </a:extLst>
          </p:cNvPr>
          <p:cNvSpPr txBox="1"/>
          <p:nvPr/>
        </p:nvSpPr>
        <p:spPr>
          <a:xfrm>
            <a:off x="2941982" y="113196"/>
            <a:ext cx="3260035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/>
              <a:t>Opportunities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07F46DE1-DB73-2BBA-513B-2B93C5311C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6889976"/>
              </p:ext>
            </p:extLst>
          </p:nvPr>
        </p:nvGraphicFramePr>
        <p:xfrm>
          <a:off x="-1212575" y="723880"/>
          <a:ext cx="8742460" cy="4240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12FE64E4-6913-C0BF-5B6E-82C8E089875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692" b="99430" l="10000" r="90000">
                        <a14:foregroundMark x1="34667" y1="82621" x2="40000" y2="99145"/>
                        <a14:foregroundMark x1="49167" y1="7977" x2="49167" y2="7977"/>
                        <a14:foregroundMark x1="71333" y1="77208" x2="73667" y2="90598"/>
                        <a14:foregroundMark x1="67167" y1="67236" x2="67167" y2="67236"/>
                        <a14:foregroundMark x1="63167" y1="85470" x2="65500" y2="9943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164566" y="1076345"/>
            <a:ext cx="5715000" cy="334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5563566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1">
          <a:extLst>
            <a:ext uri="{FF2B5EF4-FFF2-40B4-BE49-F238E27FC236}">
              <a16:creationId xmlns:a16="http://schemas.microsoft.com/office/drawing/2014/main" id="{A18C01FB-30AE-4149-5911-3935581F58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61BC83E8-F601-DE92-00C2-EA4D3A95894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7505263"/>
              </p:ext>
            </p:extLst>
          </p:nvPr>
        </p:nvGraphicFramePr>
        <p:xfrm>
          <a:off x="-1162879" y="477079"/>
          <a:ext cx="8668910" cy="47679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E66DE4A4-3226-C159-70F4-650CF5ACB20A}"/>
              </a:ext>
            </a:extLst>
          </p:cNvPr>
          <p:cNvSpPr txBox="1"/>
          <p:nvPr/>
        </p:nvSpPr>
        <p:spPr>
          <a:xfrm>
            <a:off x="4085977" y="159834"/>
            <a:ext cx="1751274" cy="5847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Threats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1AE570D-8C25-91CF-9655-4891EFCB57B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6837" b="92551" l="10000" r="90000">
                        <a14:foregroundMark x1="40816" y1="7653" x2="51735" y2="9796"/>
                        <a14:foregroundMark x1="51735" y1="9796" x2="52041" y2="9694"/>
                        <a14:foregroundMark x1="51429" y1="9184" x2="48571" y2="9388"/>
                        <a14:foregroundMark x1="49082" y1="6837" x2="46224" y2="11939"/>
                        <a14:foregroundMark x1="54796" y1="10000" x2="54796" y2="10000"/>
                        <a14:foregroundMark x1="54796" y1="10000" x2="54796" y2="10000"/>
                        <a14:foregroundMark x1="54796" y1="8776" x2="54796" y2="8776"/>
                        <a14:foregroundMark x1="54082" y1="9184" x2="54592" y2="9388"/>
                        <a14:foregroundMark x1="38776" y1="9694" x2="38776" y2="9694"/>
                        <a14:foregroundMark x1="68061" y1="89184" x2="73673" y2="92551"/>
                        <a14:foregroundMark x1="74796" y1="82653" x2="76837" y2="85204"/>
                        <a14:foregroundMark x1="67755" y1="87143" x2="69490" y2="91122"/>
                        <a14:foregroundMark x1="40510" y1="9184" x2="40510" y2="9184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05710" y="584775"/>
            <a:ext cx="4558725" cy="4558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288883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1">
          <a:extLst>
            <a:ext uri="{FF2B5EF4-FFF2-40B4-BE49-F238E27FC236}">
              <a16:creationId xmlns:a16="http://schemas.microsoft.com/office/drawing/2014/main" id="{5EFF2034-A17F-31E9-4968-EC2B6B6B70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F84F0A9-A73D-7347-739F-A69A5EF4EC5C}"/>
              </a:ext>
            </a:extLst>
          </p:cNvPr>
          <p:cNvSpPr txBox="1"/>
          <p:nvPr/>
        </p:nvSpPr>
        <p:spPr>
          <a:xfrm>
            <a:off x="1063487" y="205612"/>
            <a:ext cx="742055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💡 Turning Strengths into Strategic Solutions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72FAD00-45E1-0507-8345-E6916DF7BAAA}"/>
              </a:ext>
            </a:extLst>
          </p:cNvPr>
          <p:cNvSpPr txBox="1"/>
          <p:nvPr/>
        </p:nvSpPr>
        <p:spPr>
          <a:xfrm>
            <a:off x="1954034" y="4060171"/>
            <a:ext cx="5814392" cy="73866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🌱 Outcome</a:t>
            </a:r>
          </a:p>
          <a:p>
            <a:pPr>
              <a:buNone/>
            </a:pPr>
            <a:r>
              <a:rPr lang="en-US" dirty="0"/>
              <a:t>By aligning my strengths with everyday challenges, I create a balanced, adaptable, and growth-oriented approach to my professional journey.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7775B3B5-6F0E-A76E-2B6F-CCBB5CF3CA4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9944876"/>
              </p:ext>
            </p:extLst>
          </p:nvPr>
        </p:nvGraphicFramePr>
        <p:xfrm>
          <a:off x="427382" y="1121133"/>
          <a:ext cx="5989321" cy="2677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77894D48-B334-23AE-CD24-A370E19BA9B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8946" b="90895" l="8946" r="91214">
                        <a14:foregroundMark x1="8946" y1="70128" x2="8946" y2="70128"/>
                        <a14:foregroundMark x1="38339" y1="90895" x2="38339" y2="90895"/>
                        <a14:foregroundMark x1="47444" y1="9105" x2="47444" y2="9105"/>
                        <a14:foregroundMark x1="91214" y1="45367" x2="91214" y2="55751"/>
                        <a14:foregroundMark x1="91214" y1="55751" x2="91054" y2="5591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64489" y="802675"/>
            <a:ext cx="3365758" cy="3365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4023003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7">
          <a:extLst>
            <a:ext uri="{FF2B5EF4-FFF2-40B4-BE49-F238E27FC236}">
              <a16:creationId xmlns:a16="http://schemas.microsoft.com/office/drawing/2014/main" id="{EF6BD417-F049-7692-1AE4-E37DBE75A7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7CF8EC3C-0395-A8C8-DAB7-5288BBADAA73}"/>
              </a:ext>
            </a:extLst>
          </p:cNvPr>
          <p:cNvSpPr txBox="1"/>
          <p:nvPr/>
        </p:nvSpPr>
        <p:spPr>
          <a:xfrm>
            <a:off x="2297456" y="79513"/>
            <a:ext cx="4198289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 Action Plan</a:t>
            </a:r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3B5BB63-7CB7-7DAA-6361-60E51CD9FA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2725542"/>
              </p:ext>
            </p:extLst>
          </p:nvPr>
        </p:nvGraphicFramePr>
        <p:xfrm>
          <a:off x="275605" y="732481"/>
          <a:ext cx="6981806" cy="4153223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1745451">
                  <a:extLst>
                    <a:ext uri="{9D8B030D-6E8A-4147-A177-3AD203B41FA5}">
                      <a16:colId xmlns:a16="http://schemas.microsoft.com/office/drawing/2014/main" val="3555420206"/>
                    </a:ext>
                  </a:extLst>
                </a:gridCol>
                <a:gridCol w="2216552">
                  <a:extLst>
                    <a:ext uri="{9D8B030D-6E8A-4147-A177-3AD203B41FA5}">
                      <a16:colId xmlns:a16="http://schemas.microsoft.com/office/drawing/2014/main" val="3112154303"/>
                    </a:ext>
                  </a:extLst>
                </a:gridCol>
                <a:gridCol w="1274352">
                  <a:extLst>
                    <a:ext uri="{9D8B030D-6E8A-4147-A177-3AD203B41FA5}">
                      <a16:colId xmlns:a16="http://schemas.microsoft.com/office/drawing/2014/main" val="1578901577"/>
                    </a:ext>
                  </a:extLst>
                </a:gridCol>
                <a:gridCol w="1745451">
                  <a:extLst>
                    <a:ext uri="{9D8B030D-6E8A-4147-A177-3AD203B41FA5}">
                      <a16:colId xmlns:a16="http://schemas.microsoft.com/office/drawing/2014/main" val="3864274433"/>
                    </a:ext>
                  </a:extLst>
                </a:gridCol>
              </a:tblGrid>
              <a:tr h="6128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/>
                        <a:t>Development Goal</a:t>
                      </a:r>
                      <a:endParaRPr lang="en-U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/>
                        <a:t>Actions Planned</a:t>
                      </a:r>
                      <a:endParaRPr lang="en-US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/>
                        <a:t>Timeframe</a:t>
                      </a:r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b="1" dirty="0"/>
                        <a:t>Resources/Support</a:t>
                      </a:r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07572666"/>
                  </a:ext>
                </a:extLst>
              </a:tr>
              <a:tr h="86517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Improve adaptability to change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Engage in simulated case scenarios and reflective journaling (</a:t>
                      </a:r>
                      <a:r>
                        <a:rPr lang="en-US" dirty="0" err="1"/>
                        <a:t>Baldissera</a:t>
                      </a:r>
                      <a:r>
                        <a:rPr lang="en-US" dirty="0"/>
                        <a:t> et al. 2023).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3 months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Tutor guidance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77087542"/>
                  </a:ext>
                </a:extLst>
              </a:tr>
              <a:tr h="86517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Strengthen networking ability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Attend local health forums and build LinkedIn presence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4 months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Mentor advice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13994658"/>
                  </a:ext>
                </a:extLst>
              </a:tr>
              <a:tr h="86517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Manage stress and maintain balance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Practice mindfulness and schedule regular rest periods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Ongoing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Wellbeing services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149557233"/>
                  </a:ext>
                </a:extLst>
              </a:tr>
              <a:tr h="86517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Expand professional knowledge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Complete two online CPD modules on patient-</a:t>
                      </a:r>
                      <a:r>
                        <a:rPr lang="en-US" dirty="0" err="1"/>
                        <a:t>centred</a:t>
                      </a:r>
                      <a:r>
                        <a:rPr lang="en-US" dirty="0"/>
                        <a:t> care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6 months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dirty="0"/>
                        <a:t>CPD platform access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51874240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1FE4556E-CF94-4729-2277-76C3D0A074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66500" y1="13462" x2="66500" y2="13462"/>
                        <a14:backgroundMark x1="18600" y1="28077" x2="11400" y2="61282"/>
                        <a14:backgroundMark x1="32500" y1="29487" x2="35600" y2="73333"/>
                        <a14:backgroundMark x1="35600" y1="73333" x2="35600" y2="73333"/>
                        <a14:backgroundMark x1="38900" y1="30641" x2="37600" y2="69744"/>
                        <a14:backgroundMark x1="51000" y1="14231" x2="50400" y2="79487"/>
                        <a14:backgroundMark x1="50400" y1="79487" x2="50200" y2="80256"/>
                        <a14:backgroundMark x1="56700" y1="26795" x2="56900" y2="70385"/>
                        <a14:backgroundMark x1="56900" y1="70385" x2="56700" y2="70769"/>
                        <a14:backgroundMark x1="83800" y1="20897" x2="94900" y2="72564"/>
                        <a14:backgroundMark x1="83800" y1="39231" x2="90400" y2="69487"/>
                        <a14:backgroundMark x1="78400" y1="26154" x2="79300" y2="86410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45669" y="-427967"/>
            <a:ext cx="8300152" cy="6474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5115318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1">
          <a:extLst>
            <a:ext uri="{FF2B5EF4-FFF2-40B4-BE49-F238E27FC236}">
              <a16:creationId xmlns:a16="http://schemas.microsoft.com/office/drawing/2014/main" id="{1137A0FF-B7C3-E59B-A6E2-C2E227CB90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536C20A2-3DC8-B6D2-CA05-0B27E038029A}"/>
              </a:ext>
            </a:extLst>
          </p:cNvPr>
          <p:cNvSpPr txBox="1"/>
          <p:nvPr/>
        </p:nvSpPr>
        <p:spPr>
          <a:xfrm>
            <a:off x="2678597" y="112126"/>
            <a:ext cx="4846320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Reflection and Future Growth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E363DBB3-CD1A-CBE0-071F-193CFC2EEF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84310327"/>
              </p:ext>
            </p:extLst>
          </p:nvPr>
        </p:nvGraphicFramePr>
        <p:xfrm>
          <a:off x="347868" y="867094"/>
          <a:ext cx="5957515" cy="3644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4717CB16-53CA-5AFE-BD39-5ED4392DE03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20325" y="0"/>
            <a:ext cx="4020023" cy="3219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9711444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1">
          <a:extLst>
            <a:ext uri="{FF2B5EF4-FFF2-40B4-BE49-F238E27FC236}">
              <a16:creationId xmlns:a16="http://schemas.microsoft.com/office/drawing/2014/main" id="{D12BC594-ECA7-6609-1DBA-798B62CE6A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FDC3A16-35F1-9933-B63F-A1660E9108D9}"/>
              </a:ext>
            </a:extLst>
          </p:cNvPr>
          <p:cNvSpPr txBox="1"/>
          <p:nvPr/>
        </p:nvSpPr>
        <p:spPr>
          <a:xfrm>
            <a:off x="3585044" y="277174"/>
            <a:ext cx="1973911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5550C69-AC73-5F8C-50B6-3D66F28226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9571" y="1279088"/>
            <a:ext cx="7044855" cy="258532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chemeClr val="tx1"/>
            </a:solidFill>
          </a:ln>
          <a:effectLst/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Baldissera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MI,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Vendruscolo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C,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Zocche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DA de A, Ferraz, F &amp; Martini, RG 2023, ‘Characteristics of work in primary care identified in the collective exercise of application of the SWOT matrix’, </a:t>
            </a:r>
            <a:r>
              <a:rPr kumimoji="0" lang="en-US" altLang="en-US" sz="12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Revista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Brasileira de Enfermagem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vol. 76, p. e20220443.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Brown, E &amp; Breland, H 2023, ‘A Transparency Framework and SWOT Analysis of a Year-Long Practicum Project with Undergraduate Allied Healthcare Students’,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South Carolina Conference on Innovations in Teaching and Learning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Dereziuk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AV,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Yaremyna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IV,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Holovchanska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-Pushkar, SE &amp;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Baidiuk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IA 2023, ‘Efficiency improvement of health care institutions activities using swot-analysis’,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Reports of Vinnytsia National Medical University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vol. 27, no. 1, pp. 160–165.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Hicks, J 2021, ‘Conducting a SWOT Analysis and Assessing Clinic Roles to Improve Integrated Healthcare’,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Capstone Experience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US" altLang="en-US" sz="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Rasha, AE &amp;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Aslanpour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Z 2024, ‘SWOT Analysis and Insights into the Health Research Authority Approval Process for COVID-19 Antimicrobial Stewardship Research in UK Secondary Care: Advocating Think Ethics.’,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Herts.ac.uk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4969397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1">
          <a:extLst>
            <a:ext uri="{FF2B5EF4-FFF2-40B4-BE49-F238E27FC236}">
              <a16:creationId xmlns:a16="http://schemas.microsoft.com/office/drawing/2014/main" id="{888C3075-E224-A3FA-619E-1B04A14B40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Google Shape;1032;p74">
            <a:extLst>
              <a:ext uri="{FF2B5EF4-FFF2-40B4-BE49-F238E27FC236}">
                <a16:creationId xmlns:a16="http://schemas.microsoft.com/office/drawing/2014/main" id="{646C80A9-8239-9146-A41C-F534AF7CA6C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539446" y="1111170"/>
            <a:ext cx="5136573" cy="902826"/>
          </a:xfrm>
          <a:prstGeom prst="rect">
            <a:avLst/>
          </a:prstGeom>
          <a:solidFill>
            <a:schemeClr val="accent2"/>
          </a:solidFill>
          <a:ln w="38100"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sz="4800" dirty="0">
                <a:latin typeface="Times New Roman" panose="02020603050405020304" pitchFamily="18" charset="0"/>
                <a:ea typeface="Tahoma" panose="020B0604030504040204" pitchFamily="34" charset="0"/>
                <a:cs typeface="Times New Roman" panose="02020603050405020304" pitchFamily="18" charset="0"/>
              </a:rPr>
              <a:t>Thankyou </a:t>
            </a:r>
            <a:endParaRPr sz="4800" dirty="0"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C2C67A-0902-8299-EA01-8F9F13AD0F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933" b="95202" l="9961" r="89974">
                        <a14:foregroundMark x1="18294" y1="93687" x2="18294" y2="93687"/>
                        <a14:foregroundMark x1="18099" y1="91330" x2="17969" y2="93519"/>
                        <a14:foregroundMark x1="17383" y1="90320" x2="18164" y2="92424"/>
                        <a14:foregroundMark x1="24154" y1="91077" x2="24544" y2="93855"/>
                        <a14:foregroundMark x1="40430" y1="93098" x2="40430" y2="94781"/>
                        <a14:foregroundMark x1="58464" y1="93098" x2="58594" y2="95202"/>
                        <a14:foregroundMark x1="62044" y1="92424" x2="63737" y2="91667"/>
                        <a14:foregroundMark x1="67578" y1="94613" x2="69271" y2="94108"/>
                        <a14:foregroundMark x1="61458" y1="92761" x2="61458" y2="92761"/>
                        <a14:foregroundMark x1="60872" y1="92256" x2="60872" y2="92256"/>
                        <a14:foregroundMark x1="66862" y1="94613" x2="66862" y2="9461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593565" y="461174"/>
            <a:ext cx="6137069" cy="4746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99175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quatic and Physical Therapy Center XL by Slidesgo">
  <a:themeElements>
    <a:clrScheme name="Simple Light">
      <a:dk1>
        <a:srgbClr val="1A4568"/>
      </a:dk1>
      <a:lt1>
        <a:srgbClr val="FFFFFF"/>
      </a:lt1>
      <a:dk2>
        <a:srgbClr val="285E89"/>
      </a:dk2>
      <a:lt2>
        <a:srgbClr val="80C9DD"/>
      </a:lt2>
      <a:accent1>
        <a:srgbClr val="285E89"/>
      </a:accent1>
      <a:accent2>
        <a:srgbClr val="9DCEDF"/>
      </a:accent2>
      <a:accent3>
        <a:srgbClr val="EFEFEF"/>
      </a:accent3>
      <a:accent4>
        <a:srgbClr val="66A5BB"/>
      </a:accent4>
      <a:accent5>
        <a:srgbClr val="EFEFEF"/>
      </a:accent5>
      <a:accent6>
        <a:srgbClr val="1A4568"/>
      </a:accent6>
      <a:hlink>
        <a:srgbClr val="285E8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1024</Words>
  <Application>Microsoft Office PowerPoint</Application>
  <PresentationFormat>On-screen Show (16:9)</PresentationFormat>
  <Paragraphs>86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Times New Roman</vt:lpstr>
      <vt:lpstr>Arial</vt:lpstr>
      <vt:lpstr>Open Sans</vt:lpstr>
      <vt:lpstr>Josefin Sans</vt:lpstr>
      <vt:lpstr>Aquatic and Physical Therapy Center XL by Slidesgo</vt:lpstr>
      <vt:lpstr>Self-Awareness and Professional Development in Health and Social Care</vt:lpstr>
      <vt:lpstr>Introduction</vt:lpstr>
      <vt:lpstr>PowerPoint Presentation</vt:lpstr>
      <vt:lpstr>Personal Strengths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lenovo</dc:creator>
  <cp:lastModifiedBy>Iqbal Ahmed</cp:lastModifiedBy>
  <cp:revision>10</cp:revision>
  <dcterms:modified xsi:type="dcterms:W3CDTF">2025-11-08T18:26:03Z</dcterms:modified>
</cp:coreProperties>
</file>