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7"/>
  </p:notesMasterIdLst>
  <p:handoutMasterIdLst>
    <p:handoutMasterId r:id="rId18"/>
  </p:handoutMasterIdLst>
  <p:sldIdLst>
    <p:sldId id="304" r:id="rId2"/>
    <p:sldId id="305" r:id="rId3"/>
    <p:sldId id="313" r:id="rId4"/>
    <p:sldId id="314" r:id="rId5"/>
    <p:sldId id="315" r:id="rId6"/>
    <p:sldId id="316" r:id="rId7"/>
    <p:sldId id="311" r:id="rId8"/>
    <p:sldId id="318" r:id="rId9"/>
    <p:sldId id="319" r:id="rId10"/>
    <p:sldId id="320" r:id="rId11"/>
    <p:sldId id="321" r:id="rId12"/>
    <p:sldId id="322" r:id="rId13"/>
    <p:sldId id="323" r:id="rId14"/>
    <p:sldId id="324" r:id="rId15"/>
    <p:sldId id="325" r:id="rId16"/>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ing Office Mix" id="{28427E0E-6FF0-40CD-90E6-793635000347}">
          <p14:sldIdLst>
            <p14:sldId id="304"/>
            <p14:sldId id="305"/>
            <p14:sldId id="313"/>
            <p14:sldId id="314"/>
            <p14:sldId id="315"/>
            <p14:sldId id="316"/>
            <p14:sldId id="311"/>
            <p14:sldId id="318"/>
            <p14:sldId id="319"/>
            <p14:sldId id="320"/>
            <p14:sldId id="321"/>
            <p14:sldId id="322"/>
            <p14:sldId id="323"/>
            <p14:sldId id="324"/>
            <p14:sldId id="325"/>
          </p14:sldIdLst>
        </p14:section>
      </p14:sectionLst>
    </p:ext>
    <p:ext uri="{EFAFB233-063F-42B5-8137-9DF3F51BA10A}">
      <p15:sldGuideLst xmlns:p15="http://schemas.microsoft.com/office/powerpoint/2012/main">
        <p15:guide id="1" orient="horz" pos="336"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0707"/>
    <a:srgbClr val="E5E5E5"/>
    <a:srgbClr val="C73B33"/>
    <a:srgbClr val="090C0C"/>
    <a:srgbClr val="C33E3A"/>
    <a:srgbClr val="5081B7"/>
    <a:srgbClr val="D5D6D7"/>
    <a:srgbClr val="D9D9D9"/>
    <a:srgbClr val="585858"/>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50" autoAdjust="0"/>
  </p:normalViewPr>
  <p:slideViewPr>
    <p:cSldViewPr snapToGrid="0">
      <p:cViewPr varScale="1">
        <p:scale>
          <a:sx n="116" d="100"/>
          <a:sy n="116" d="100"/>
        </p:scale>
        <p:origin x="336" y="108"/>
      </p:cViewPr>
      <p:guideLst>
        <p:guide orient="horz" pos="336"/>
        <p:guide pos="3840"/>
      </p:guideLst>
    </p:cSldViewPr>
  </p:slideViewPr>
  <p:notesTextViewPr>
    <p:cViewPr>
      <p:scale>
        <a:sx n="3" d="2"/>
        <a:sy n="3" d="2"/>
      </p:scale>
      <p:origin x="0" y="0"/>
    </p:cViewPr>
  </p:notesTextViewPr>
  <p:sorterViewPr>
    <p:cViewPr>
      <p:scale>
        <a:sx n="100" d="100"/>
        <a:sy n="100" d="100"/>
      </p:scale>
      <p:origin x="0" y="-114"/>
    </p:cViewPr>
  </p:sorterViewPr>
  <p:notesViewPr>
    <p:cSldViewPr snapToGrid="0">
      <p:cViewPr varScale="1">
        <p:scale>
          <a:sx n="86" d="100"/>
          <a:sy n="86" d="100"/>
        </p:scale>
        <p:origin x="2304"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4B1E33-F369-4C0F-A53F-706DA45DD0E9}" type="doc">
      <dgm:prSet loTypeId="urn:microsoft.com/office/officeart/2005/8/layout/arrow4" loCatId="relationship" qsTypeId="urn:microsoft.com/office/officeart/2005/8/quickstyle/simple1" qsCatId="simple" csTypeId="urn:microsoft.com/office/officeart/2005/8/colors/colorful2" csCatId="colorful" phldr="1"/>
      <dgm:spPr/>
      <dgm:t>
        <a:bodyPr/>
        <a:lstStyle/>
        <a:p>
          <a:endParaRPr lang="en-GB"/>
        </a:p>
      </dgm:t>
    </dgm:pt>
    <dgm:pt modelId="{A08DA975-2FE6-4B8D-A64B-781F03DFD8A5}">
      <dgm:prSet phldrT="[Text]"/>
      <dgm:spPr/>
      <dgm:t>
        <a:bodyPr/>
        <a:lstStyle/>
        <a:p>
          <a:r>
            <a:rPr lang="en-GB" dirty="0" smtClean="0"/>
            <a:t>Products</a:t>
          </a:r>
          <a:endParaRPr lang="en-GB" dirty="0"/>
        </a:p>
      </dgm:t>
    </dgm:pt>
    <dgm:pt modelId="{D4BF8593-7C0F-4F04-AAD5-29611E82B67C}" type="parTrans" cxnId="{569A95AD-2654-4EE3-AB24-FD55A9AEC9FF}">
      <dgm:prSet/>
      <dgm:spPr/>
      <dgm:t>
        <a:bodyPr/>
        <a:lstStyle/>
        <a:p>
          <a:endParaRPr lang="en-GB"/>
        </a:p>
      </dgm:t>
    </dgm:pt>
    <dgm:pt modelId="{23DAFC72-6330-41CD-B0D4-2057C831CBB5}" type="sibTrans" cxnId="{569A95AD-2654-4EE3-AB24-FD55A9AEC9FF}">
      <dgm:prSet/>
      <dgm:spPr/>
      <dgm:t>
        <a:bodyPr/>
        <a:lstStyle/>
        <a:p>
          <a:endParaRPr lang="en-GB"/>
        </a:p>
      </dgm:t>
    </dgm:pt>
    <dgm:pt modelId="{6C1E365F-C810-4316-B1B1-40F6F2F0E4FD}">
      <dgm:prSet phldrT="[Text]"/>
      <dgm:spPr/>
      <dgm:t>
        <a:bodyPr/>
        <a:lstStyle/>
        <a:p>
          <a:r>
            <a:rPr lang="en-GB" dirty="0" smtClean="0"/>
            <a:t>Price</a:t>
          </a:r>
          <a:endParaRPr lang="en-GB" dirty="0"/>
        </a:p>
      </dgm:t>
    </dgm:pt>
    <dgm:pt modelId="{199A341E-0428-4CD4-990D-59192C42D323}" type="parTrans" cxnId="{EFB4A815-F52C-450D-BE28-FD56B8E01C1C}">
      <dgm:prSet/>
      <dgm:spPr/>
      <dgm:t>
        <a:bodyPr/>
        <a:lstStyle/>
        <a:p>
          <a:endParaRPr lang="en-GB"/>
        </a:p>
      </dgm:t>
    </dgm:pt>
    <dgm:pt modelId="{B5FF95D5-5641-43E9-845B-FDA14194D784}" type="sibTrans" cxnId="{EFB4A815-F52C-450D-BE28-FD56B8E01C1C}">
      <dgm:prSet/>
      <dgm:spPr/>
      <dgm:t>
        <a:bodyPr/>
        <a:lstStyle/>
        <a:p>
          <a:endParaRPr lang="en-GB"/>
        </a:p>
      </dgm:t>
    </dgm:pt>
    <dgm:pt modelId="{F77D51F6-54DD-46C0-9CE7-C0EDF89F50E0}" type="pres">
      <dgm:prSet presAssocID="{464B1E33-F369-4C0F-A53F-706DA45DD0E9}" presName="compositeShape" presStyleCnt="0">
        <dgm:presLayoutVars>
          <dgm:chMax val="2"/>
          <dgm:dir/>
          <dgm:resizeHandles val="exact"/>
        </dgm:presLayoutVars>
      </dgm:prSet>
      <dgm:spPr/>
      <dgm:t>
        <a:bodyPr/>
        <a:lstStyle/>
        <a:p>
          <a:endParaRPr lang="en-GB"/>
        </a:p>
      </dgm:t>
    </dgm:pt>
    <dgm:pt modelId="{3231D615-04A2-4691-AE64-4EFAD8D5C882}" type="pres">
      <dgm:prSet presAssocID="{A08DA975-2FE6-4B8D-A64B-781F03DFD8A5}" presName="upArrow" presStyleLbl="node1" presStyleIdx="0" presStyleCnt="2"/>
      <dgm:spPr/>
      <dgm:t>
        <a:bodyPr/>
        <a:lstStyle/>
        <a:p>
          <a:endParaRPr lang="en-GB"/>
        </a:p>
      </dgm:t>
    </dgm:pt>
    <dgm:pt modelId="{3E3F3E02-1D13-4B3D-9DFC-07033888E892}" type="pres">
      <dgm:prSet presAssocID="{A08DA975-2FE6-4B8D-A64B-781F03DFD8A5}" presName="upArrowText" presStyleLbl="revTx" presStyleIdx="0" presStyleCnt="2">
        <dgm:presLayoutVars>
          <dgm:chMax val="0"/>
          <dgm:bulletEnabled val="1"/>
        </dgm:presLayoutVars>
      </dgm:prSet>
      <dgm:spPr/>
      <dgm:t>
        <a:bodyPr/>
        <a:lstStyle/>
        <a:p>
          <a:endParaRPr lang="en-GB"/>
        </a:p>
      </dgm:t>
    </dgm:pt>
    <dgm:pt modelId="{7657821D-FDB1-465C-8B1A-2FF93485F814}" type="pres">
      <dgm:prSet presAssocID="{6C1E365F-C810-4316-B1B1-40F6F2F0E4FD}" presName="downArrow" presStyleLbl="node1" presStyleIdx="1" presStyleCnt="2"/>
      <dgm:spPr/>
      <dgm:t>
        <a:bodyPr/>
        <a:lstStyle/>
        <a:p>
          <a:endParaRPr lang="en-GB"/>
        </a:p>
      </dgm:t>
    </dgm:pt>
    <dgm:pt modelId="{5F713445-3B07-4D61-B85F-58C96EF25F8F}" type="pres">
      <dgm:prSet presAssocID="{6C1E365F-C810-4316-B1B1-40F6F2F0E4FD}" presName="downArrowText" presStyleLbl="revTx" presStyleIdx="1" presStyleCnt="2">
        <dgm:presLayoutVars>
          <dgm:chMax val="0"/>
          <dgm:bulletEnabled val="1"/>
        </dgm:presLayoutVars>
      </dgm:prSet>
      <dgm:spPr/>
      <dgm:t>
        <a:bodyPr/>
        <a:lstStyle/>
        <a:p>
          <a:endParaRPr lang="en-GB"/>
        </a:p>
      </dgm:t>
    </dgm:pt>
  </dgm:ptLst>
  <dgm:cxnLst>
    <dgm:cxn modelId="{569A95AD-2654-4EE3-AB24-FD55A9AEC9FF}" srcId="{464B1E33-F369-4C0F-A53F-706DA45DD0E9}" destId="{A08DA975-2FE6-4B8D-A64B-781F03DFD8A5}" srcOrd="0" destOrd="0" parTransId="{D4BF8593-7C0F-4F04-AAD5-29611E82B67C}" sibTransId="{23DAFC72-6330-41CD-B0D4-2057C831CBB5}"/>
    <dgm:cxn modelId="{F062CE5C-2573-4981-9EBE-96799DEF94BE}" type="presOf" srcId="{A08DA975-2FE6-4B8D-A64B-781F03DFD8A5}" destId="{3E3F3E02-1D13-4B3D-9DFC-07033888E892}" srcOrd="0" destOrd="0" presId="urn:microsoft.com/office/officeart/2005/8/layout/arrow4"/>
    <dgm:cxn modelId="{0435BCC5-1CD4-48AD-AB28-7125C673E574}" type="presOf" srcId="{6C1E365F-C810-4316-B1B1-40F6F2F0E4FD}" destId="{5F713445-3B07-4D61-B85F-58C96EF25F8F}" srcOrd="0" destOrd="0" presId="urn:microsoft.com/office/officeart/2005/8/layout/arrow4"/>
    <dgm:cxn modelId="{F840E108-8B36-4271-97A2-1983D6FA3452}" type="presOf" srcId="{464B1E33-F369-4C0F-A53F-706DA45DD0E9}" destId="{F77D51F6-54DD-46C0-9CE7-C0EDF89F50E0}" srcOrd="0" destOrd="0" presId="urn:microsoft.com/office/officeart/2005/8/layout/arrow4"/>
    <dgm:cxn modelId="{EFB4A815-F52C-450D-BE28-FD56B8E01C1C}" srcId="{464B1E33-F369-4C0F-A53F-706DA45DD0E9}" destId="{6C1E365F-C810-4316-B1B1-40F6F2F0E4FD}" srcOrd="1" destOrd="0" parTransId="{199A341E-0428-4CD4-990D-59192C42D323}" sibTransId="{B5FF95D5-5641-43E9-845B-FDA14194D784}"/>
    <dgm:cxn modelId="{D2A656A8-13DD-4311-84FB-8DB18B6CBE8C}" type="presParOf" srcId="{F77D51F6-54DD-46C0-9CE7-C0EDF89F50E0}" destId="{3231D615-04A2-4691-AE64-4EFAD8D5C882}" srcOrd="0" destOrd="0" presId="urn:microsoft.com/office/officeart/2005/8/layout/arrow4"/>
    <dgm:cxn modelId="{466CD289-DFD7-42AF-BAB1-DE44347F4E9D}" type="presParOf" srcId="{F77D51F6-54DD-46C0-9CE7-C0EDF89F50E0}" destId="{3E3F3E02-1D13-4B3D-9DFC-07033888E892}" srcOrd="1" destOrd="0" presId="urn:microsoft.com/office/officeart/2005/8/layout/arrow4"/>
    <dgm:cxn modelId="{E677732C-0FBC-4050-A7B5-E17C1F66BDA3}" type="presParOf" srcId="{F77D51F6-54DD-46C0-9CE7-C0EDF89F50E0}" destId="{7657821D-FDB1-465C-8B1A-2FF93485F814}" srcOrd="2" destOrd="0" presId="urn:microsoft.com/office/officeart/2005/8/layout/arrow4"/>
    <dgm:cxn modelId="{C0630CC6-00B5-457B-96C9-8C35FD3F7743}" type="presParOf" srcId="{F77D51F6-54DD-46C0-9CE7-C0EDF89F50E0}" destId="{5F713445-3B07-4D61-B85F-58C96EF25F8F}" srcOrd="3" destOrd="0" presId="urn:microsoft.com/office/officeart/2005/8/layout/arrow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C62839-D68F-674D-89D1-DEBCA59F7086}" type="doc">
      <dgm:prSet loTypeId="urn:microsoft.com/office/officeart/2008/layout/RadialCluster" loCatId="" qsTypeId="urn:microsoft.com/office/officeart/2005/8/quickstyle/simple4" qsCatId="simple" csTypeId="urn:microsoft.com/office/officeart/2005/8/colors/colorful3" csCatId="colorful" phldr="1"/>
      <dgm:spPr/>
      <dgm:t>
        <a:bodyPr/>
        <a:lstStyle/>
        <a:p>
          <a:endParaRPr lang="en-US"/>
        </a:p>
      </dgm:t>
    </dgm:pt>
    <dgm:pt modelId="{89446D3E-1B5C-3C42-A821-4892DC94ACE9}">
      <dgm:prSet phldrT="[Text]"/>
      <dgm:spPr/>
      <dgm:t>
        <a:bodyPr/>
        <a:lstStyle/>
        <a:p>
          <a:r>
            <a:rPr lang="en-US" dirty="0" smtClean="0"/>
            <a:t>Customer</a:t>
          </a:r>
          <a:endParaRPr lang="en-US" dirty="0"/>
        </a:p>
      </dgm:t>
    </dgm:pt>
    <dgm:pt modelId="{61318B5A-09EE-BE4A-A01A-02033B984D7F}" type="parTrans" cxnId="{9F97DD57-A579-C941-B901-272F13DDCA7E}">
      <dgm:prSet/>
      <dgm:spPr/>
      <dgm:t>
        <a:bodyPr/>
        <a:lstStyle/>
        <a:p>
          <a:endParaRPr lang="en-US"/>
        </a:p>
      </dgm:t>
    </dgm:pt>
    <dgm:pt modelId="{03635AAD-292A-2548-8448-1184824ADDF0}" type="sibTrans" cxnId="{9F97DD57-A579-C941-B901-272F13DDCA7E}">
      <dgm:prSet/>
      <dgm:spPr/>
      <dgm:t>
        <a:bodyPr/>
        <a:lstStyle/>
        <a:p>
          <a:endParaRPr lang="en-US"/>
        </a:p>
      </dgm:t>
    </dgm:pt>
    <dgm:pt modelId="{D6351330-D3EB-BF45-AF7F-B23056EB30DF}">
      <dgm:prSet phldrT="[Text]"/>
      <dgm:spPr/>
      <dgm:t>
        <a:bodyPr/>
        <a:lstStyle/>
        <a:p>
          <a:r>
            <a:rPr lang="en-US" dirty="0" smtClean="0"/>
            <a:t>Benefits</a:t>
          </a:r>
          <a:endParaRPr lang="en-US" dirty="0"/>
        </a:p>
      </dgm:t>
    </dgm:pt>
    <dgm:pt modelId="{271D076A-AD83-124C-A5AD-277BEC66CB16}" type="parTrans" cxnId="{D22AF18A-D5DC-BF43-B1F3-2BF0D832914C}">
      <dgm:prSet/>
      <dgm:spPr/>
      <dgm:t>
        <a:bodyPr/>
        <a:lstStyle/>
        <a:p>
          <a:endParaRPr lang="en-US"/>
        </a:p>
      </dgm:t>
    </dgm:pt>
    <dgm:pt modelId="{1DCBCCDC-E4F7-B94E-8F17-14CC64E635F9}" type="sibTrans" cxnId="{D22AF18A-D5DC-BF43-B1F3-2BF0D832914C}">
      <dgm:prSet/>
      <dgm:spPr/>
      <dgm:t>
        <a:bodyPr/>
        <a:lstStyle/>
        <a:p>
          <a:endParaRPr lang="en-US"/>
        </a:p>
      </dgm:t>
    </dgm:pt>
    <dgm:pt modelId="{5FDBDC78-D0E9-C34C-B201-47650116B749}">
      <dgm:prSet phldrT="[Text]"/>
      <dgm:spPr/>
      <dgm:t>
        <a:bodyPr/>
        <a:lstStyle/>
        <a:p>
          <a:r>
            <a:rPr lang="en-US" dirty="0" smtClean="0"/>
            <a:t>Needs</a:t>
          </a:r>
          <a:endParaRPr lang="en-US" dirty="0"/>
        </a:p>
      </dgm:t>
    </dgm:pt>
    <dgm:pt modelId="{A412FBD1-6987-444D-B707-5B2AE9BADF5D}" type="parTrans" cxnId="{2E1109F0-BBC6-8841-87B2-41984FDF1133}">
      <dgm:prSet/>
      <dgm:spPr/>
      <dgm:t>
        <a:bodyPr/>
        <a:lstStyle/>
        <a:p>
          <a:endParaRPr lang="en-US"/>
        </a:p>
      </dgm:t>
    </dgm:pt>
    <dgm:pt modelId="{808DD483-74A7-6748-A569-291B521508A3}" type="sibTrans" cxnId="{2E1109F0-BBC6-8841-87B2-41984FDF1133}">
      <dgm:prSet/>
      <dgm:spPr/>
      <dgm:t>
        <a:bodyPr/>
        <a:lstStyle/>
        <a:p>
          <a:endParaRPr lang="en-US"/>
        </a:p>
      </dgm:t>
    </dgm:pt>
    <dgm:pt modelId="{1BCA10E5-42B3-DB4B-B564-9760469F0C10}">
      <dgm:prSet phldrT="[Text]"/>
      <dgm:spPr/>
      <dgm:t>
        <a:bodyPr/>
        <a:lstStyle/>
        <a:p>
          <a:r>
            <a:rPr lang="en-US" dirty="0" smtClean="0"/>
            <a:t>Value</a:t>
          </a:r>
          <a:endParaRPr lang="en-US" dirty="0"/>
        </a:p>
      </dgm:t>
    </dgm:pt>
    <dgm:pt modelId="{47692568-8084-F84C-B834-FAC3D37D27FD}" type="parTrans" cxnId="{6A495282-CE09-DE47-8908-CA645B73D51E}">
      <dgm:prSet/>
      <dgm:spPr/>
      <dgm:t>
        <a:bodyPr/>
        <a:lstStyle/>
        <a:p>
          <a:endParaRPr lang="en-US"/>
        </a:p>
      </dgm:t>
    </dgm:pt>
    <dgm:pt modelId="{355FA253-1534-234B-BC28-9EA649BE99AC}" type="sibTrans" cxnId="{6A495282-CE09-DE47-8908-CA645B73D51E}">
      <dgm:prSet/>
      <dgm:spPr/>
      <dgm:t>
        <a:bodyPr/>
        <a:lstStyle/>
        <a:p>
          <a:endParaRPr lang="en-US"/>
        </a:p>
      </dgm:t>
    </dgm:pt>
    <dgm:pt modelId="{D368764D-F077-3742-8FE1-6C507D23F52D}" type="pres">
      <dgm:prSet presAssocID="{DAC62839-D68F-674D-89D1-DEBCA59F7086}" presName="Name0" presStyleCnt="0">
        <dgm:presLayoutVars>
          <dgm:chMax val="1"/>
          <dgm:chPref val="1"/>
          <dgm:dir/>
          <dgm:animOne val="branch"/>
          <dgm:animLvl val="lvl"/>
        </dgm:presLayoutVars>
      </dgm:prSet>
      <dgm:spPr/>
      <dgm:t>
        <a:bodyPr/>
        <a:lstStyle/>
        <a:p>
          <a:endParaRPr lang="en-GB"/>
        </a:p>
      </dgm:t>
    </dgm:pt>
    <dgm:pt modelId="{A3E65BC2-C512-FA49-A400-3F615F842B8F}" type="pres">
      <dgm:prSet presAssocID="{89446D3E-1B5C-3C42-A821-4892DC94ACE9}" presName="singleCycle" presStyleCnt="0"/>
      <dgm:spPr/>
    </dgm:pt>
    <dgm:pt modelId="{058DB140-9F8F-1845-B44E-97ADF5C1BFE5}" type="pres">
      <dgm:prSet presAssocID="{89446D3E-1B5C-3C42-A821-4892DC94ACE9}" presName="singleCenter" presStyleLbl="node1" presStyleIdx="0" presStyleCnt="4" custScaleX="135842" custScaleY="159424" custLinFactNeighborX="0" custLinFactNeighborY="-34610">
        <dgm:presLayoutVars>
          <dgm:chMax val="7"/>
          <dgm:chPref val="7"/>
        </dgm:presLayoutVars>
      </dgm:prSet>
      <dgm:spPr/>
      <dgm:t>
        <a:bodyPr/>
        <a:lstStyle/>
        <a:p>
          <a:endParaRPr lang="en-GB"/>
        </a:p>
      </dgm:t>
    </dgm:pt>
    <dgm:pt modelId="{37418752-103B-1749-81E4-2598E9810F9F}" type="pres">
      <dgm:prSet presAssocID="{271D076A-AD83-124C-A5AD-277BEC66CB16}" presName="Name56" presStyleLbl="parChTrans1D2" presStyleIdx="0" presStyleCnt="3"/>
      <dgm:spPr/>
      <dgm:t>
        <a:bodyPr/>
        <a:lstStyle/>
        <a:p>
          <a:endParaRPr lang="en-GB"/>
        </a:p>
      </dgm:t>
    </dgm:pt>
    <dgm:pt modelId="{C64F49B3-C5B0-034D-9806-F0214C1882F4}" type="pres">
      <dgm:prSet presAssocID="{D6351330-D3EB-BF45-AF7F-B23056EB30DF}" presName="text0" presStyleLbl="node1" presStyleIdx="1" presStyleCnt="4" custScaleX="146825" custRadScaleRad="50624" custRadScaleInc="-298753">
        <dgm:presLayoutVars>
          <dgm:bulletEnabled val="1"/>
        </dgm:presLayoutVars>
      </dgm:prSet>
      <dgm:spPr/>
      <dgm:t>
        <a:bodyPr/>
        <a:lstStyle/>
        <a:p>
          <a:endParaRPr lang="en-GB"/>
        </a:p>
      </dgm:t>
    </dgm:pt>
    <dgm:pt modelId="{8EB8BD2B-36C7-D144-946A-D4192DCACE56}" type="pres">
      <dgm:prSet presAssocID="{A412FBD1-6987-444D-B707-5B2AE9BADF5D}" presName="Name56" presStyleLbl="parChTrans1D2" presStyleIdx="1" presStyleCnt="3"/>
      <dgm:spPr/>
      <dgm:t>
        <a:bodyPr/>
        <a:lstStyle/>
        <a:p>
          <a:endParaRPr lang="en-GB"/>
        </a:p>
      </dgm:t>
    </dgm:pt>
    <dgm:pt modelId="{FED33053-7212-114D-BC99-F35962270291}" type="pres">
      <dgm:prSet presAssocID="{5FDBDC78-D0E9-C34C-B201-47650116B749}" presName="text0" presStyleLbl="node1" presStyleIdx="2" presStyleCnt="4" custScaleX="152619" custRadScaleRad="140718" custRadScaleInc="-14861">
        <dgm:presLayoutVars>
          <dgm:bulletEnabled val="1"/>
        </dgm:presLayoutVars>
      </dgm:prSet>
      <dgm:spPr/>
      <dgm:t>
        <a:bodyPr/>
        <a:lstStyle/>
        <a:p>
          <a:endParaRPr lang="en-GB"/>
        </a:p>
      </dgm:t>
    </dgm:pt>
    <dgm:pt modelId="{ED1DE62F-0770-654B-A4A8-4B838F5B7BDE}" type="pres">
      <dgm:prSet presAssocID="{47692568-8084-F84C-B834-FAC3D37D27FD}" presName="Name56" presStyleLbl="parChTrans1D2" presStyleIdx="2" presStyleCnt="3"/>
      <dgm:spPr/>
      <dgm:t>
        <a:bodyPr/>
        <a:lstStyle/>
        <a:p>
          <a:endParaRPr lang="en-GB"/>
        </a:p>
      </dgm:t>
    </dgm:pt>
    <dgm:pt modelId="{0BB7F59E-CE5C-5044-8E9E-A44EAEE89A78}" type="pres">
      <dgm:prSet presAssocID="{1BCA10E5-42B3-DB4B-B564-9760469F0C10}" presName="text0" presStyleLbl="node1" presStyleIdx="3" presStyleCnt="4" custScaleX="134988" custRadScaleRad="148537" custRadScaleInc="16792">
        <dgm:presLayoutVars>
          <dgm:bulletEnabled val="1"/>
        </dgm:presLayoutVars>
      </dgm:prSet>
      <dgm:spPr/>
      <dgm:t>
        <a:bodyPr/>
        <a:lstStyle/>
        <a:p>
          <a:endParaRPr lang="en-GB"/>
        </a:p>
      </dgm:t>
    </dgm:pt>
  </dgm:ptLst>
  <dgm:cxnLst>
    <dgm:cxn modelId="{F1E331DB-94C5-4A32-8516-415A76B2608F}" type="presOf" srcId="{271D076A-AD83-124C-A5AD-277BEC66CB16}" destId="{37418752-103B-1749-81E4-2598E9810F9F}" srcOrd="0" destOrd="0" presId="urn:microsoft.com/office/officeart/2008/layout/RadialCluster"/>
    <dgm:cxn modelId="{A3E5FAA3-575E-48F8-9574-592345970370}" type="presOf" srcId="{DAC62839-D68F-674D-89D1-DEBCA59F7086}" destId="{D368764D-F077-3742-8FE1-6C507D23F52D}" srcOrd="0" destOrd="0" presId="urn:microsoft.com/office/officeart/2008/layout/RadialCluster"/>
    <dgm:cxn modelId="{2E1109F0-BBC6-8841-87B2-41984FDF1133}" srcId="{89446D3E-1B5C-3C42-A821-4892DC94ACE9}" destId="{5FDBDC78-D0E9-C34C-B201-47650116B749}" srcOrd="1" destOrd="0" parTransId="{A412FBD1-6987-444D-B707-5B2AE9BADF5D}" sibTransId="{808DD483-74A7-6748-A569-291B521508A3}"/>
    <dgm:cxn modelId="{9F97DD57-A579-C941-B901-272F13DDCA7E}" srcId="{DAC62839-D68F-674D-89D1-DEBCA59F7086}" destId="{89446D3E-1B5C-3C42-A821-4892DC94ACE9}" srcOrd="0" destOrd="0" parTransId="{61318B5A-09EE-BE4A-A01A-02033B984D7F}" sibTransId="{03635AAD-292A-2548-8448-1184824ADDF0}"/>
    <dgm:cxn modelId="{6A495282-CE09-DE47-8908-CA645B73D51E}" srcId="{89446D3E-1B5C-3C42-A821-4892DC94ACE9}" destId="{1BCA10E5-42B3-DB4B-B564-9760469F0C10}" srcOrd="2" destOrd="0" parTransId="{47692568-8084-F84C-B834-FAC3D37D27FD}" sibTransId="{355FA253-1534-234B-BC28-9EA649BE99AC}"/>
    <dgm:cxn modelId="{25FAA0C2-B15B-4C6E-9202-36702EB7699A}" type="presOf" srcId="{89446D3E-1B5C-3C42-A821-4892DC94ACE9}" destId="{058DB140-9F8F-1845-B44E-97ADF5C1BFE5}" srcOrd="0" destOrd="0" presId="urn:microsoft.com/office/officeart/2008/layout/RadialCluster"/>
    <dgm:cxn modelId="{A8958A6A-BED7-47C5-8FAE-058B5B4E22EC}" type="presOf" srcId="{47692568-8084-F84C-B834-FAC3D37D27FD}" destId="{ED1DE62F-0770-654B-A4A8-4B838F5B7BDE}" srcOrd="0" destOrd="0" presId="urn:microsoft.com/office/officeart/2008/layout/RadialCluster"/>
    <dgm:cxn modelId="{AB15B788-1988-4113-B318-DAC482A7597B}" type="presOf" srcId="{1BCA10E5-42B3-DB4B-B564-9760469F0C10}" destId="{0BB7F59E-CE5C-5044-8E9E-A44EAEE89A78}" srcOrd="0" destOrd="0" presId="urn:microsoft.com/office/officeart/2008/layout/RadialCluster"/>
    <dgm:cxn modelId="{D22AF18A-D5DC-BF43-B1F3-2BF0D832914C}" srcId="{89446D3E-1B5C-3C42-A821-4892DC94ACE9}" destId="{D6351330-D3EB-BF45-AF7F-B23056EB30DF}" srcOrd="0" destOrd="0" parTransId="{271D076A-AD83-124C-A5AD-277BEC66CB16}" sibTransId="{1DCBCCDC-E4F7-B94E-8F17-14CC64E635F9}"/>
    <dgm:cxn modelId="{53A93834-2565-4B25-8229-7E255F98A2F2}" type="presOf" srcId="{A412FBD1-6987-444D-B707-5B2AE9BADF5D}" destId="{8EB8BD2B-36C7-D144-946A-D4192DCACE56}" srcOrd="0" destOrd="0" presId="urn:microsoft.com/office/officeart/2008/layout/RadialCluster"/>
    <dgm:cxn modelId="{AEBCA7C5-20E6-4337-BF2D-DC379435719F}" type="presOf" srcId="{D6351330-D3EB-BF45-AF7F-B23056EB30DF}" destId="{C64F49B3-C5B0-034D-9806-F0214C1882F4}" srcOrd="0" destOrd="0" presId="urn:microsoft.com/office/officeart/2008/layout/RadialCluster"/>
    <dgm:cxn modelId="{396611D1-AEB0-469A-A49A-7DCB33C20EB6}" type="presOf" srcId="{5FDBDC78-D0E9-C34C-B201-47650116B749}" destId="{FED33053-7212-114D-BC99-F35962270291}" srcOrd="0" destOrd="0" presId="urn:microsoft.com/office/officeart/2008/layout/RadialCluster"/>
    <dgm:cxn modelId="{34DDEA22-FB7A-4697-A21F-C34B33B2D1BB}" type="presParOf" srcId="{D368764D-F077-3742-8FE1-6C507D23F52D}" destId="{A3E65BC2-C512-FA49-A400-3F615F842B8F}" srcOrd="0" destOrd="0" presId="urn:microsoft.com/office/officeart/2008/layout/RadialCluster"/>
    <dgm:cxn modelId="{20B6885A-D22B-4769-B765-62C4765823F4}" type="presParOf" srcId="{A3E65BC2-C512-FA49-A400-3F615F842B8F}" destId="{058DB140-9F8F-1845-B44E-97ADF5C1BFE5}" srcOrd="0" destOrd="0" presId="urn:microsoft.com/office/officeart/2008/layout/RadialCluster"/>
    <dgm:cxn modelId="{B905DE5A-46C3-4461-AC5E-8FCF551AD598}" type="presParOf" srcId="{A3E65BC2-C512-FA49-A400-3F615F842B8F}" destId="{37418752-103B-1749-81E4-2598E9810F9F}" srcOrd="1" destOrd="0" presId="urn:microsoft.com/office/officeart/2008/layout/RadialCluster"/>
    <dgm:cxn modelId="{07CB596B-7659-4A1B-8331-632B6FBCFE70}" type="presParOf" srcId="{A3E65BC2-C512-FA49-A400-3F615F842B8F}" destId="{C64F49B3-C5B0-034D-9806-F0214C1882F4}" srcOrd="2" destOrd="0" presId="urn:microsoft.com/office/officeart/2008/layout/RadialCluster"/>
    <dgm:cxn modelId="{84B13ECD-1E6D-40E8-8D26-809A7A8D7878}" type="presParOf" srcId="{A3E65BC2-C512-FA49-A400-3F615F842B8F}" destId="{8EB8BD2B-36C7-D144-946A-D4192DCACE56}" srcOrd="3" destOrd="0" presId="urn:microsoft.com/office/officeart/2008/layout/RadialCluster"/>
    <dgm:cxn modelId="{8C5BD119-63EB-4FEF-991C-E2E51C240A91}" type="presParOf" srcId="{A3E65BC2-C512-FA49-A400-3F615F842B8F}" destId="{FED33053-7212-114D-BC99-F35962270291}" srcOrd="4" destOrd="0" presId="urn:microsoft.com/office/officeart/2008/layout/RadialCluster"/>
    <dgm:cxn modelId="{4D1CC347-3EAC-46BC-A9F3-BB910F0A7C28}" type="presParOf" srcId="{A3E65BC2-C512-FA49-A400-3F615F842B8F}" destId="{ED1DE62F-0770-654B-A4A8-4B838F5B7BDE}" srcOrd="5" destOrd="0" presId="urn:microsoft.com/office/officeart/2008/layout/RadialCluster"/>
    <dgm:cxn modelId="{D6751111-900B-4871-80B3-30DD1DA3DD7A}" type="presParOf" srcId="{A3E65BC2-C512-FA49-A400-3F615F842B8F}" destId="{0BB7F59E-CE5C-5044-8E9E-A44EAEE89A78}"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DEDE83-192E-454F-8049-86D77DFB5FB7}" type="doc">
      <dgm:prSet loTypeId="urn:microsoft.com/office/officeart/2005/8/layout/pyramid4" loCatId="" qsTypeId="urn:microsoft.com/office/officeart/2005/8/quickstyle/3D2" qsCatId="3D" csTypeId="urn:microsoft.com/office/officeart/2005/8/colors/colorful3" csCatId="colorful" phldr="1"/>
      <dgm:spPr/>
      <dgm:t>
        <a:bodyPr/>
        <a:lstStyle/>
        <a:p>
          <a:endParaRPr lang="en-US"/>
        </a:p>
      </dgm:t>
    </dgm:pt>
    <dgm:pt modelId="{5B522C89-1938-D546-8A62-0731BA0504C8}">
      <dgm:prSet phldrT="[Text]"/>
      <dgm:spPr/>
      <dgm:t>
        <a:bodyPr/>
        <a:lstStyle/>
        <a:p>
          <a:r>
            <a:rPr lang="en-US" dirty="0" smtClean="0"/>
            <a:t>Society</a:t>
          </a:r>
          <a:endParaRPr lang="en-US" dirty="0"/>
        </a:p>
      </dgm:t>
    </dgm:pt>
    <dgm:pt modelId="{3E9D7324-8121-E146-82A3-C891563FB50E}" type="parTrans" cxnId="{39A6E775-E154-E34F-BFB0-96C322E3B7D7}">
      <dgm:prSet/>
      <dgm:spPr/>
      <dgm:t>
        <a:bodyPr/>
        <a:lstStyle/>
        <a:p>
          <a:endParaRPr lang="en-US"/>
        </a:p>
      </dgm:t>
    </dgm:pt>
    <dgm:pt modelId="{9544D1F2-E1D6-BA4E-9F6A-BAFB890574F2}" type="sibTrans" cxnId="{39A6E775-E154-E34F-BFB0-96C322E3B7D7}">
      <dgm:prSet/>
      <dgm:spPr/>
      <dgm:t>
        <a:bodyPr/>
        <a:lstStyle/>
        <a:p>
          <a:endParaRPr lang="en-US"/>
        </a:p>
      </dgm:t>
    </dgm:pt>
    <dgm:pt modelId="{48ECEF49-7F0A-E143-8377-41C1E4E70CD4}">
      <dgm:prSet phldrT="[Text]"/>
      <dgm:spPr/>
      <dgm:t>
        <a:bodyPr/>
        <a:lstStyle/>
        <a:p>
          <a:r>
            <a:rPr lang="en-US" dirty="0" smtClean="0"/>
            <a:t>Company</a:t>
          </a:r>
          <a:endParaRPr lang="en-US" dirty="0"/>
        </a:p>
      </dgm:t>
    </dgm:pt>
    <dgm:pt modelId="{C1EA4C53-9F25-1A4F-8CF6-F1B88EAFD343}" type="parTrans" cxnId="{7E56BE7D-E922-7648-A407-931FDCBAA674}">
      <dgm:prSet/>
      <dgm:spPr/>
      <dgm:t>
        <a:bodyPr/>
        <a:lstStyle/>
        <a:p>
          <a:endParaRPr lang="en-US"/>
        </a:p>
      </dgm:t>
    </dgm:pt>
    <dgm:pt modelId="{64D268B8-CD93-214D-92BD-8644E2DE15F0}" type="sibTrans" cxnId="{7E56BE7D-E922-7648-A407-931FDCBAA674}">
      <dgm:prSet/>
      <dgm:spPr/>
      <dgm:t>
        <a:bodyPr/>
        <a:lstStyle/>
        <a:p>
          <a:endParaRPr lang="en-US"/>
        </a:p>
      </dgm:t>
    </dgm:pt>
    <dgm:pt modelId="{B6DFDAF4-600B-624E-ADD1-0B42B7C859D4}">
      <dgm:prSet phldrT="[Text]"/>
      <dgm:spPr/>
      <dgm:t>
        <a:bodyPr/>
        <a:lstStyle/>
        <a:p>
          <a:r>
            <a:rPr lang="en-US" dirty="0" smtClean="0"/>
            <a:t>Customer</a:t>
          </a:r>
          <a:endParaRPr lang="en-US" dirty="0"/>
        </a:p>
      </dgm:t>
    </dgm:pt>
    <dgm:pt modelId="{D011350C-9BAD-4749-AE7B-902DC79AB69A}" type="parTrans" cxnId="{9032C396-49F9-5C4B-8F57-F8AA5F804062}">
      <dgm:prSet/>
      <dgm:spPr/>
      <dgm:t>
        <a:bodyPr/>
        <a:lstStyle/>
        <a:p>
          <a:endParaRPr lang="en-US"/>
        </a:p>
      </dgm:t>
    </dgm:pt>
    <dgm:pt modelId="{136D404C-8BCB-B944-A2D1-9E4BD1AE94FC}" type="sibTrans" cxnId="{9032C396-49F9-5C4B-8F57-F8AA5F804062}">
      <dgm:prSet/>
      <dgm:spPr/>
      <dgm:t>
        <a:bodyPr/>
        <a:lstStyle/>
        <a:p>
          <a:endParaRPr lang="en-US"/>
        </a:p>
      </dgm:t>
    </dgm:pt>
    <dgm:pt modelId="{08435393-AE2E-F248-85CC-8A9083DE4E11}">
      <dgm:prSet phldrT="[Text]"/>
      <dgm:spPr/>
      <dgm:t>
        <a:bodyPr/>
        <a:lstStyle/>
        <a:p>
          <a:endParaRPr lang="en-US" dirty="0"/>
        </a:p>
      </dgm:t>
    </dgm:pt>
    <dgm:pt modelId="{E76B8FE1-D5B5-7B40-B107-B2B3732238CE}" type="sibTrans" cxnId="{0FF82BD9-5CB5-3346-84B4-7505ED24A285}">
      <dgm:prSet/>
      <dgm:spPr/>
      <dgm:t>
        <a:bodyPr/>
        <a:lstStyle/>
        <a:p>
          <a:endParaRPr lang="en-US"/>
        </a:p>
      </dgm:t>
    </dgm:pt>
    <dgm:pt modelId="{A7AB78E4-27BE-5544-94B1-4B639AE35CA0}" type="parTrans" cxnId="{0FF82BD9-5CB5-3346-84B4-7505ED24A285}">
      <dgm:prSet/>
      <dgm:spPr/>
      <dgm:t>
        <a:bodyPr/>
        <a:lstStyle/>
        <a:p>
          <a:endParaRPr lang="en-US"/>
        </a:p>
      </dgm:t>
    </dgm:pt>
    <dgm:pt modelId="{0FC107D6-2D34-C74C-A19D-7E15E67DEF62}" type="pres">
      <dgm:prSet presAssocID="{B6DEDE83-192E-454F-8049-86D77DFB5FB7}" presName="compositeShape" presStyleCnt="0">
        <dgm:presLayoutVars>
          <dgm:chMax val="9"/>
          <dgm:dir/>
          <dgm:resizeHandles val="exact"/>
        </dgm:presLayoutVars>
      </dgm:prSet>
      <dgm:spPr/>
      <dgm:t>
        <a:bodyPr/>
        <a:lstStyle/>
        <a:p>
          <a:endParaRPr lang="en-GB"/>
        </a:p>
      </dgm:t>
    </dgm:pt>
    <dgm:pt modelId="{74CA926A-C6B0-2C47-BF63-251774766DC1}" type="pres">
      <dgm:prSet presAssocID="{B6DEDE83-192E-454F-8049-86D77DFB5FB7}" presName="triangle1" presStyleLbl="node1" presStyleIdx="0" presStyleCnt="4">
        <dgm:presLayoutVars>
          <dgm:bulletEnabled val="1"/>
        </dgm:presLayoutVars>
      </dgm:prSet>
      <dgm:spPr/>
      <dgm:t>
        <a:bodyPr/>
        <a:lstStyle/>
        <a:p>
          <a:endParaRPr lang="en-GB"/>
        </a:p>
      </dgm:t>
    </dgm:pt>
    <dgm:pt modelId="{B29E8944-9947-F44C-B493-007F20713E50}" type="pres">
      <dgm:prSet presAssocID="{B6DEDE83-192E-454F-8049-86D77DFB5FB7}" presName="triangle2" presStyleLbl="node1" presStyleIdx="1" presStyleCnt="4">
        <dgm:presLayoutVars>
          <dgm:bulletEnabled val="1"/>
        </dgm:presLayoutVars>
      </dgm:prSet>
      <dgm:spPr/>
      <dgm:t>
        <a:bodyPr/>
        <a:lstStyle/>
        <a:p>
          <a:endParaRPr lang="en-US"/>
        </a:p>
      </dgm:t>
    </dgm:pt>
    <dgm:pt modelId="{ED421336-208B-3146-8220-8ADCA282FECB}" type="pres">
      <dgm:prSet presAssocID="{B6DEDE83-192E-454F-8049-86D77DFB5FB7}" presName="triangle3" presStyleLbl="node1" presStyleIdx="2" presStyleCnt="4">
        <dgm:presLayoutVars>
          <dgm:bulletEnabled val="1"/>
        </dgm:presLayoutVars>
      </dgm:prSet>
      <dgm:spPr/>
      <dgm:t>
        <a:bodyPr/>
        <a:lstStyle/>
        <a:p>
          <a:endParaRPr lang="en-US"/>
        </a:p>
      </dgm:t>
    </dgm:pt>
    <dgm:pt modelId="{B0D6E1BF-432E-AF4A-92DB-12E51BD6136B}" type="pres">
      <dgm:prSet presAssocID="{B6DEDE83-192E-454F-8049-86D77DFB5FB7}" presName="triangle4" presStyleLbl="node1" presStyleIdx="3" presStyleCnt="4">
        <dgm:presLayoutVars>
          <dgm:bulletEnabled val="1"/>
        </dgm:presLayoutVars>
      </dgm:prSet>
      <dgm:spPr/>
      <dgm:t>
        <a:bodyPr/>
        <a:lstStyle/>
        <a:p>
          <a:endParaRPr lang="en-US"/>
        </a:p>
      </dgm:t>
    </dgm:pt>
  </dgm:ptLst>
  <dgm:cxnLst>
    <dgm:cxn modelId="{0FF82BD9-5CB5-3346-84B4-7505ED24A285}" srcId="{B6DEDE83-192E-454F-8049-86D77DFB5FB7}" destId="{08435393-AE2E-F248-85CC-8A9083DE4E11}" srcOrd="2" destOrd="0" parTransId="{A7AB78E4-27BE-5544-94B1-4B639AE35CA0}" sibTransId="{E76B8FE1-D5B5-7B40-B107-B2B3732238CE}"/>
    <dgm:cxn modelId="{58990A44-61A8-4AB5-A5CB-DF7A4F6C5576}" type="presOf" srcId="{08435393-AE2E-F248-85CC-8A9083DE4E11}" destId="{ED421336-208B-3146-8220-8ADCA282FECB}" srcOrd="0" destOrd="0" presId="urn:microsoft.com/office/officeart/2005/8/layout/pyramid4"/>
    <dgm:cxn modelId="{ECDB42F2-32FF-4CFC-9E4C-BDFC6A2E64DF}" type="presOf" srcId="{B6DEDE83-192E-454F-8049-86D77DFB5FB7}" destId="{0FC107D6-2D34-C74C-A19D-7E15E67DEF62}" srcOrd="0" destOrd="0" presId="urn:microsoft.com/office/officeart/2005/8/layout/pyramid4"/>
    <dgm:cxn modelId="{CBE2E710-FD93-44DA-800E-6691AF239CBA}" type="presOf" srcId="{B6DFDAF4-600B-624E-ADD1-0B42B7C859D4}" destId="{B0D6E1BF-432E-AF4A-92DB-12E51BD6136B}" srcOrd="0" destOrd="0" presId="urn:microsoft.com/office/officeart/2005/8/layout/pyramid4"/>
    <dgm:cxn modelId="{7E56BE7D-E922-7648-A407-931FDCBAA674}" srcId="{B6DEDE83-192E-454F-8049-86D77DFB5FB7}" destId="{48ECEF49-7F0A-E143-8377-41C1E4E70CD4}" srcOrd="1" destOrd="0" parTransId="{C1EA4C53-9F25-1A4F-8CF6-F1B88EAFD343}" sibTransId="{64D268B8-CD93-214D-92BD-8644E2DE15F0}"/>
    <dgm:cxn modelId="{39A6E775-E154-E34F-BFB0-96C322E3B7D7}" srcId="{B6DEDE83-192E-454F-8049-86D77DFB5FB7}" destId="{5B522C89-1938-D546-8A62-0731BA0504C8}" srcOrd="0" destOrd="0" parTransId="{3E9D7324-8121-E146-82A3-C891563FB50E}" sibTransId="{9544D1F2-E1D6-BA4E-9F6A-BAFB890574F2}"/>
    <dgm:cxn modelId="{AE3D6B2E-40E4-4719-AB77-AA5C9276FBF6}" type="presOf" srcId="{48ECEF49-7F0A-E143-8377-41C1E4E70CD4}" destId="{B29E8944-9947-F44C-B493-007F20713E50}" srcOrd="0" destOrd="0" presId="urn:microsoft.com/office/officeart/2005/8/layout/pyramid4"/>
    <dgm:cxn modelId="{546E6895-C7FC-4E65-8A21-47701BB42CC8}" type="presOf" srcId="{5B522C89-1938-D546-8A62-0731BA0504C8}" destId="{74CA926A-C6B0-2C47-BF63-251774766DC1}" srcOrd="0" destOrd="0" presId="urn:microsoft.com/office/officeart/2005/8/layout/pyramid4"/>
    <dgm:cxn modelId="{9032C396-49F9-5C4B-8F57-F8AA5F804062}" srcId="{B6DEDE83-192E-454F-8049-86D77DFB5FB7}" destId="{B6DFDAF4-600B-624E-ADD1-0B42B7C859D4}" srcOrd="3" destOrd="0" parTransId="{D011350C-9BAD-4749-AE7B-902DC79AB69A}" sibTransId="{136D404C-8BCB-B944-A2D1-9E4BD1AE94FC}"/>
    <dgm:cxn modelId="{BF7DEC34-14E7-43EA-BBB6-BC42C977E7C5}" type="presParOf" srcId="{0FC107D6-2D34-C74C-A19D-7E15E67DEF62}" destId="{74CA926A-C6B0-2C47-BF63-251774766DC1}" srcOrd="0" destOrd="0" presId="urn:microsoft.com/office/officeart/2005/8/layout/pyramid4"/>
    <dgm:cxn modelId="{A5A84262-7C6D-46A4-A5BA-41C3D2DF5D82}" type="presParOf" srcId="{0FC107D6-2D34-C74C-A19D-7E15E67DEF62}" destId="{B29E8944-9947-F44C-B493-007F20713E50}" srcOrd="1" destOrd="0" presId="urn:microsoft.com/office/officeart/2005/8/layout/pyramid4"/>
    <dgm:cxn modelId="{4CE96B07-F973-49A0-80D0-DC23BD2D5CB8}" type="presParOf" srcId="{0FC107D6-2D34-C74C-A19D-7E15E67DEF62}" destId="{ED421336-208B-3146-8220-8ADCA282FECB}" srcOrd="2" destOrd="0" presId="urn:microsoft.com/office/officeart/2005/8/layout/pyramid4"/>
    <dgm:cxn modelId="{33F64328-E8B5-420C-9F0C-3289DDA7A213}" type="presParOf" srcId="{0FC107D6-2D34-C74C-A19D-7E15E67DEF62}" destId="{B0D6E1BF-432E-AF4A-92DB-12E51BD6136B}" srcOrd="3" destOrd="0" presId="urn:microsoft.com/office/officeart/2005/8/layout/pyramid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31C930-0A2F-423A-B157-B0290B29B041}" type="doc">
      <dgm:prSet loTypeId="urn:microsoft.com/office/officeart/2005/8/layout/cycle4" loCatId="relationship" qsTypeId="urn:microsoft.com/office/officeart/2005/8/quickstyle/3d1" qsCatId="3D" csTypeId="urn:microsoft.com/office/officeart/2005/8/colors/colorful4" csCatId="colorful" phldr="1"/>
      <dgm:spPr/>
      <dgm:t>
        <a:bodyPr/>
        <a:lstStyle/>
        <a:p>
          <a:endParaRPr lang="en-GB"/>
        </a:p>
      </dgm:t>
    </dgm:pt>
    <dgm:pt modelId="{F586B042-CB00-45F9-9EF1-724A8BD9FA09}">
      <dgm:prSet phldrT="[Text]"/>
      <dgm:spPr/>
      <dgm:t>
        <a:bodyPr/>
        <a:lstStyle/>
        <a:p>
          <a:r>
            <a:rPr lang="en-GB" dirty="0" smtClean="0"/>
            <a:t>Product</a:t>
          </a:r>
          <a:endParaRPr lang="en-GB" dirty="0"/>
        </a:p>
      </dgm:t>
    </dgm:pt>
    <dgm:pt modelId="{1B224C0D-BFA2-4FC4-AD2B-5FB880D20301}" type="parTrans" cxnId="{320E699F-700A-4917-A3AD-36496B5037D8}">
      <dgm:prSet/>
      <dgm:spPr/>
      <dgm:t>
        <a:bodyPr/>
        <a:lstStyle/>
        <a:p>
          <a:endParaRPr lang="en-GB"/>
        </a:p>
      </dgm:t>
    </dgm:pt>
    <dgm:pt modelId="{2F5BE2E6-CC7E-4469-848C-38B6E14B0E1C}" type="sibTrans" cxnId="{320E699F-700A-4917-A3AD-36496B5037D8}">
      <dgm:prSet/>
      <dgm:spPr/>
      <dgm:t>
        <a:bodyPr/>
        <a:lstStyle/>
        <a:p>
          <a:endParaRPr lang="en-GB"/>
        </a:p>
      </dgm:t>
    </dgm:pt>
    <dgm:pt modelId="{EA8C2970-DFAA-469D-91CC-CE4E5EA12E87}">
      <dgm:prSet phldrT="[Text]"/>
      <dgm:spPr/>
      <dgm:t>
        <a:bodyPr/>
        <a:lstStyle/>
        <a:p>
          <a:r>
            <a:rPr lang="en-GB" smtClean="0"/>
            <a:t>The offering</a:t>
          </a:r>
          <a:endParaRPr lang="en-GB" dirty="0"/>
        </a:p>
      </dgm:t>
    </dgm:pt>
    <dgm:pt modelId="{EA34C3E6-0FD7-4FD4-AE0E-255F9C8DFB5B}" type="parTrans" cxnId="{B405CF09-9E3D-4DAD-9C3D-5EF41B1E7113}">
      <dgm:prSet/>
      <dgm:spPr/>
      <dgm:t>
        <a:bodyPr/>
        <a:lstStyle/>
        <a:p>
          <a:endParaRPr lang="en-GB"/>
        </a:p>
      </dgm:t>
    </dgm:pt>
    <dgm:pt modelId="{9D0BBC6E-E307-4C82-A244-291170FD195F}" type="sibTrans" cxnId="{B405CF09-9E3D-4DAD-9C3D-5EF41B1E7113}">
      <dgm:prSet/>
      <dgm:spPr/>
      <dgm:t>
        <a:bodyPr/>
        <a:lstStyle/>
        <a:p>
          <a:endParaRPr lang="en-GB"/>
        </a:p>
      </dgm:t>
    </dgm:pt>
    <dgm:pt modelId="{3EB3C700-0B50-4605-955F-F7B60C41629D}">
      <dgm:prSet phldrT="[Text]"/>
      <dgm:spPr/>
      <dgm:t>
        <a:bodyPr/>
        <a:lstStyle/>
        <a:p>
          <a:r>
            <a:rPr lang="en-GB" dirty="0" smtClean="0"/>
            <a:t>Place</a:t>
          </a:r>
          <a:endParaRPr lang="en-GB" dirty="0"/>
        </a:p>
      </dgm:t>
    </dgm:pt>
    <dgm:pt modelId="{83DCBCC1-CFCD-4C4E-AD8D-4DAFA3F8247F}" type="parTrans" cxnId="{9BE1831C-A013-4027-9070-52B337F067BA}">
      <dgm:prSet/>
      <dgm:spPr/>
      <dgm:t>
        <a:bodyPr/>
        <a:lstStyle/>
        <a:p>
          <a:endParaRPr lang="en-GB"/>
        </a:p>
      </dgm:t>
    </dgm:pt>
    <dgm:pt modelId="{2DFA0A71-87F0-49EE-B6B3-BACCA880853D}" type="sibTrans" cxnId="{9BE1831C-A013-4027-9070-52B337F067BA}">
      <dgm:prSet/>
      <dgm:spPr/>
      <dgm:t>
        <a:bodyPr/>
        <a:lstStyle/>
        <a:p>
          <a:endParaRPr lang="en-GB"/>
        </a:p>
      </dgm:t>
    </dgm:pt>
    <dgm:pt modelId="{5687402A-2536-4EF4-99F6-0E50720ECA5E}">
      <dgm:prSet phldrT="[Text]"/>
      <dgm:spPr/>
      <dgm:t>
        <a:bodyPr/>
        <a:lstStyle/>
        <a:p>
          <a:r>
            <a:rPr lang="en-GB" dirty="0" smtClean="0"/>
            <a:t>Position in the market</a:t>
          </a:r>
          <a:endParaRPr lang="en-GB" dirty="0"/>
        </a:p>
      </dgm:t>
    </dgm:pt>
    <dgm:pt modelId="{3B178794-A3EB-455C-A507-8322E7EC93AA}" type="parTrans" cxnId="{85F81A76-BC91-4CD2-80EC-45A1A60986D8}">
      <dgm:prSet/>
      <dgm:spPr/>
      <dgm:t>
        <a:bodyPr/>
        <a:lstStyle/>
        <a:p>
          <a:endParaRPr lang="en-GB"/>
        </a:p>
      </dgm:t>
    </dgm:pt>
    <dgm:pt modelId="{E3C74CBC-B2C6-41DA-9A52-6DA106F86A4C}" type="sibTrans" cxnId="{85F81A76-BC91-4CD2-80EC-45A1A60986D8}">
      <dgm:prSet/>
      <dgm:spPr/>
      <dgm:t>
        <a:bodyPr/>
        <a:lstStyle/>
        <a:p>
          <a:endParaRPr lang="en-GB"/>
        </a:p>
      </dgm:t>
    </dgm:pt>
    <dgm:pt modelId="{0DE1CDC3-6343-40A1-AE42-60E6B2F94683}">
      <dgm:prSet phldrT="[Text]"/>
      <dgm:spPr/>
      <dgm:t>
        <a:bodyPr/>
        <a:lstStyle/>
        <a:p>
          <a:r>
            <a:rPr lang="en-GB" dirty="0" smtClean="0"/>
            <a:t>Price</a:t>
          </a:r>
          <a:endParaRPr lang="en-GB" dirty="0"/>
        </a:p>
      </dgm:t>
    </dgm:pt>
    <dgm:pt modelId="{3502A00F-A622-4829-A7F1-54DADB34F137}" type="parTrans" cxnId="{66DE91C0-7093-458A-A12C-B2BC989B8225}">
      <dgm:prSet/>
      <dgm:spPr/>
      <dgm:t>
        <a:bodyPr/>
        <a:lstStyle/>
        <a:p>
          <a:endParaRPr lang="en-GB"/>
        </a:p>
      </dgm:t>
    </dgm:pt>
    <dgm:pt modelId="{25499B7E-6469-4193-9601-E3B8F44378FF}" type="sibTrans" cxnId="{66DE91C0-7093-458A-A12C-B2BC989B8225}">
      <dgm:prSet/>
      <dgm:spPr/>
      <dgm:t>
        <a:bodyPr/>
        <a:lstStyle/>
        <a:p>
          <a:endParaRPr lang="en-GB"/>
        </a:p>
      </dgm:t>
    </dgm:pt>
    <dgm:pt modelId="{29057924-A71E-433A-9B57-91543BFFCF1F}">
      <dgm:prSet phldrT="[Text]"/>
      <dgm:spPr/>
      <dgm:t>
        <a:bodyPr/>
        <a:lstStyle/>
        <a:p>
          <a:r>
            <a:rPr lang="en-GB" dirty="0" smtClean="0"/>
            <a:t>Cost to the customer</a:t>
          </a:r>
          <a:endParaRPr lang="en-GB" dirty="0"/>
        </a:p>
      </dgm:t>
    </dgm:pt>
    <dgm:pt modelId="{8BF3BBA0-58C1-4B6C-9046-8614AB61DE59}" type="parTrans" cxnId="{54C046C3-8FC0-4EBA-94DC-74521EC3A442}">
      <dgm:prSet/>
      <dgm:spPr/>
      <dgm:t>
        <a:bodyPr/>
        <a:lstStyle/>
        <a:p>
          <a:endParaRPr lang="en-GB"/>
        </a:p>
      </dgm:t>
    </dgm:pt>
    <dgm:pt modelId="{3907517F-882C-431E-B9F6-C27E0D854077}" type="sibTrans" cxnId="{54C046C3-8FC0-4EBA-94DC-74521EC3A442}">
      <dgm:prSet/>
      <dgm:spPr/>
      <dgm:t>
        <a:bodyPr/>
        <a:lstStyle/>
        <a:p>
          <a:endParaRPr lang="en-GB"/>
        </a:p>
      </dgm:t>
    </dgm:pt>
    <dgm:pt modelId="{3DFD1F41-5F7A-434A-B9E6-2AAC512EA134}">
      <dgm:prSet phldrT="[Text]"/>
      <dgm:spPr/>
      <dgm:t>
        <a:bodyPr/>
        <a:lstStyle/>
        <a:p>
          <a:r>
            <a:rPr lang="en-GB" dirty="0" smtClean="0"/>
            <a:t>Promotion</a:t>
          </a:r>
          <a:endParaRPr lang="en-GB" dirty="0"/>
        </a:p>
      </dgm:t>
    </dgm:pt>
    <dgm:pt modelId="{4CD16B35-01FF-4F2F-BDFE-DE68B126A691}" type="parTrans" cxnId="{36DECFC8-A24B-4728-BE48-72BA729E3C5C}">
      <dgm:prSet/>
      <dgm:spPr/>
      <dgm:t>
        <a:bodyPr/>
        <a:lstStyle/>
        <a:p>
          <a:endParaRPr lang="en-GB"/>
        </a:p>
      </dgm:t>
    </dgm:pt>
    <dgm:pt modelId="{98E9906D-1C98-470A-A231-30195A07E28F}" type="sibTrans" cxnId="{36DECFC8-A24B-4728-BE48-72BA729E3C5C}">
      <dgm:prSet/>
      <dgm:spPr/>
      <dgm:t>
        <a:bodyPr/>
        <a:lstStyle/>
        <a:p>
          <a:endParaRPr lang="en-GB"/>
        </a:p>
      </dgm:t>
    </dgm:pt>
    <dgm:pt modelId="{586BBA3E-98D2-46FD-8A26-3F699AE16927}">
      <dgm:prSet phldrT="[Text]"/>
      <dgm:spPr/>
      <dgm:t>
        <a:bodyPr/>
        <a:lstStyle/>
        <a:p>
          <a:r>
            <a:rPr lang="en-GB" dirty="0" smtClean="0"/>
            <a:t>Benefits and features conveyed</a:t>
          </a:r>
          <a:endParaRPr lang="en-GB" dirty="0"/>
        </a:p>
      </dgm:t>
    </dgm:pt>
    <dgm:pt modelId="{678AB5C6-A7B5-4807-B281-D5B66B5C9EFC}" type="parTrans" cxnId="{950A27B7-2BE4-4692-AB33-5E834AF11CC2}">
      <dgm:prSet/>
      <dgm:spPr/>
      <dgm:t>
        <a:bodyPr/>
        <a:lstStyle/>
        <a:p>
          <a:endParaRPr lang="en-GB"/>
        </a:p>
      </dgm:t>
    </dgm:pt>
    <dgm:pt modelId="{B776C4EA-A2CC-42B8-8F04-C45358398C75}" type="sibTrans" cxnId="{950A27B7-2BE4-4692-AB33-5E834AF11CC2}">
      <dgm:prSet/>
      <dgm:spPr/>
      <dgm:t>
        <a:bodyPr/>
        <a:lstStyle/>
        <a:p>
          <a:endParaRPr lang="en-GB"/>
        </a:p>
      </dgm:t>
    </dgm:pt>
    <dgm:pt modelId="{957C62DE-D2C6-4907-B412-AEDBB03B9A74}">
      <dgm:prSet phldrT="[Text]"/>
      <dgm:spPr/>
      <dgm:t>
        <a:bodyPr/>
        <a:lstStyle/>
        <a:p>
          <a:r>
            <a:rPr lang="en-GB" dirty="0" smtClean="0"/>
            <a:t> Distribution</a:t>
          </a:r>
          <a:endParaRPr lang="en-GB" dirty="0"/>
        </a:p>
      </dgm:t>
    </dgm:pt>
    <dgm:pt modelId="{4FC8F6B9-B150-4819-9E6D-2167BEAE15D3}" type="parTrans" cxnId="{10F3D5F4-09F2-4D24-8F93-2FAABBFA77C4}">
      <dgm:prSet/>
      <dgm:spPr/>
      <dgm:t>
        <a:bodyPr/>
        <a:lstStyle/>
        <a:p>
          <a:endParaRPr lang="en-GB"/>
        </a:p>
      </dgm:t>
    </dgm:pt>
    <dgm:pt modelId="{8D3FCF3F-AF0D-469C-A382-25614CFDEB36}" type="sibTrans" cxnId="{10F3D5F4-09F2-4D24-8F93-2FAABBFA77C4}">
      <dgm:prSet/>
      <dgm:spPr/>
      <dgm:t>
        <a:bodyPr/>
        <a:lstStyle/>
        <a:p>
          <a:endParaRPr lang="en-GB"/>
        </a:p>
      </dgm:t>
    </dgm:pt>
    <dgm:pt modelId="{936EF6B3-1226-4B4F-87D5-08964EBDDCE1}">
      <dgm:prSet phldrT="[Text]"/>
      <dgm:spPr/>
      <dgm:t>
        <a:bodyPr/>
        <a:lstStyle/>
        <a:p>
          <a:r>
            <a:rPr lang="en-GB" dirty="0" smtClean="0"/>
            <a:t>Geography</a:t>
          </a:r>
          <a:endParaRPr lang="en-GB" dirty="0"/>
        </a:p>
      </dgm:t>
    </dgm:pt>
    <dgm:pt modelId="{02C5CD30-C27C-4D39-BDA6-4629385B169A}" type="parTrans" cxnId="{E41EE7AF-4F98-47DA-BD12-B73DDCCF31DF}">
      <dgm:prSet/>
      <dgm:spPr/>
      <dgm:t>
        <a:bodyPr/>
        <a:lstStyle/>
        <a:p>
          <a:endParaRPr lang="en-GB"/>
        </a:p>
      </dgm:t>
    </dgm:pt>
    <dgm:pt modelId="{19A4114D-7B8F-4742-BF2E-9BC103EB3164}" type="sibTrans" cxnId="{E41EE7AF-4F98-47DA-BD12-B73DDCCF31DF}">
      <dgm:prSet/>
      <dgm:spPr/>
      <dgm:t>
        <a:bodyPr/>
        <a:lstStyle/>
        <a:p>
          <a:endParaRPr lang="en-GB"/>
        </a:p>
      </dgm:t>
    </dgm:pt>
    <dgm:pt modelId="{589ACEDB-6446-4463-8076-1F90CAB097F0}">
      <dgm:prSet phldrT="[Text]"/>
      <dgm:spPr/>
      <dgm:t>
        <a:bodyPr/>
        <a:lstStyle/>
        <a:p>
          <a:r>
            <a:rPr lang="en-GB" dirty="0" smtClean="0"/>
            <a:t>Cost to the supplier</a:t>
          </a:r>
          <a:endParaRPr lang="en-GB" dirty="0"/>
        </a:p>
      </dgm:t>
    </dgm:pt>
    <dgm:pt modelId="{861E732B-B4B5-4E0C-887D-FEE7743B2B9A}" type="parTrans" cxnId="{F527AE90-F9C1-455F-836E-01BE4452DD2E}">
      <dgm:prSet/>
      <dgm:spPr/>
      <dgm:t>
        <a:bodyPr/>
        <a:lstStyle/>
        <a:p>
          <a:endParaRPr lang="en-GB"/>
        </a:p>
      </dgm:t>
    </dgm:pt>
    <dgm:pt modelId="{7E5F3BE0-A4F2-406D-8A76-147E1570B75E}" type="sibTrans" cxnId="{F527AE90-F9C1-455F-836E-01BE4452DD2E}">
      <dgm:prSet/>
      <dgm:spPr/>
      <dgm:t>
        <a:bodyPr/>
        <a:lstStyle/>
        <a:p>
          <a:endParaRPr lang="en-GB"/>
        </a:p>
      </dgm:t>
    </dgm:pt>
    <dgm:pt modelId="{1E4CDB2C-46CB-44E5-8AC6-6FA6CD5144C8}" type="pres">
      <dgm:prSet presAssocID="{A131C930-0A2F-423A-B157-B0290B29B041}" presName="cycleMatrixDiagram" presStyleCnt="0">
        <dgm:presLayoutVars>
          <dgm:chMax val="1"/>
          <dgm:dir/>
          <dgm:animLvl val="lvl"/>
          <dgm:resizeHandles val="exact"/>
        </dgm:presLayoutVars>
      </dgm:prSet>
      <dgm:spPr/>
      <dgm:t>
        <a:bodyPr/>
        <a:lstStyle/>
        <a:p>
          <a:endParaRPr lang="en-GB"/>
        </a:p>
      </dgm:t>
    </dgm:pt>
    <dgm:pt modelId="{4B6E169C-7FBD-4CC3-B7EF-D30C65A4FE63}" type="pres">
      <dgm:prSet presAssocID="{A131C930-0A2F-423A-B157-B0290B29B041}" presName="children" presStyleCnt="0"/>
      <dgm:spPr/>
    </dgm:pt>
    <dgm:pt modelId="{09027906-F2FD-4F63-AD88-DCA7E0D95533}" type="pres">
      <dgm:prSet presAssocID="{A131C930-0A2F-423A-B157-B0290B29B041}" presName="child1group" presStyleCnt="0"/>
      <dgm:spPr/>
    </dgm:pt>
    <dgm:pt modelId="{7D6F621C-1576-4625-97B7-35E63D3996BC}" type="pres">
      <dgm:prSet presAssocID="{A131C930-0A2F-423A-B157-B0290B29B041}" presName="child1" presStyleLbl="bgAcc1" presStyleIdx="0" presStyleCnt="4"/>
      <dgm:spPr/>
      <dgm:t>
        <a:bodyPr/>
        <a:lstStyle/>
        <a:p>
          <a:endParaRPr lang="en-GB"/>
        </a:p>
      </dgm:t>
    </dgm:pt>
    <dgm:pt modelId="{29A045EE-E33B-4770-B808-D24902DA77CF}" type="pres">
      <dgm:prSet presAssocID="{A131C930-0A2F-423A-B157-B0290B29B041}" presName="child1Text" presStyleLbl="bgAcc1" presStyleIdx="0" presStyleCnt="4">
        <dgm:presLayoutVars>
          <dgm:bulletEnabled val="1"/>
        </dgm:presLayoutVars>
      </dgm:prSet>
      <dgm:spPr/>
      <dgm:t>
        <a:bodyPr/>
        <a:lstStyle/>
        <a:p>
          <a:endParaRPr lang="en-GB"/>
        </a:p>
      </dgm:t>
    </dgm:pt>
    <dgm:pt modelId="{F4AB2BEE-8D87-4833-9B97-9A3DDCACE318}" type="pres">
      <dgm:prSet presAssocID="{A131C930-0A2F-423A-B157-B0290B29B041}" presName="child2group" presStyleCnt="0"/>
      <dgm:spPr/>
    </dgm:pt>
    <dgm:pt modelId="{4BCA1F25-53BA-463F-9FB8-D02C5E2C7410}" type="pres">
      <dgm:prSet presAssocID="{A131C930-0A2F-423A-B157-B0290B29B041}" presName="child2" presStyleLbl="bgAcc1" presStyleIdx="1" presStyleCnt="4"/>
      <dgm:spPr/>
      <dgm:t>
        <a:bodyPr/>
        <a:lstStyle/>
        <a:p>
          <a:endParaRPr lang="en-GB"/>
        </a:p>
      </dgm:t>
    </dgm:pt>
    <dgm:pt modelId="{02F8A0C8-1B69-425B-B2B8-D5A21C813113}" type="pres">
      <dgm:prSet presAssocID="{A131C930-0A2F-423A-B157-B0290B29B041}" presName="child2Text" presStyleLbl="bgAcc1" presStyleIdx="1" presStyleCnt="4">
        <dgm:presLayoutVars>
          <dgm:bulletEnabled val="1"/>
        </dgm:presLayoutVars>
      </dgm:prSet>
      <dgm:spPr/>
      <dgm:t>
        <a:bodyPr/>
        <a:lstStyle/>
        <a:p>
          <a:endParaRPr lang="en-GB"/>
        </a:p>
      </dgm:t>
    </dgm:pt>
    <dgm:pt modelId="{EBF92F40-9D8C-48A2-BA97-5E7C02A39F6D}" type="pres">
      <dgm:prSet presAssocID="{A131C930-0A2F-423A-B157-B0290B29B041}" presName="child3group" presStyleCnt="0"/>
      <dgm:spPr/>
    </dgm:pt>
    <dgm:pt modelId="{A95AD81C-294D-4F75-A8F3-27FB2FE898E4}" type="pres">
      <dgm:prSet presAssocID="{A131C930-0A2F-423A-B157-B0290B29B041}" presName="child3" presStyleLbl="bgAcc1" presStyleIdx="2" presStyleCnt="4"/>
      <dgm:spPr/>
      <dgm:t>
        <a:bodyPr/>
        <a:lstStyle/>
        <a:p>
          <a:endParaRPr lang="en-GB"/>
        </a:p>
      </dgm:t>
    </dgm:pt>
    <dgm:pt modelId="{ACE5F47D-301B-4A79-9817-1E36653066CF}" type="pres">
      <dgm:prSet presAssocID="{A131C930-0A2F-423A-B157-B0290B29B041}" presName="child3Text" presStyleLbl="bgAcc1" presStyleIdx="2" presStyleCnt="4">
        <dgm:presLayoutVars>
          <dgm:bulletEnabled val="1"/>
        </dgm:presLayoutVars>
      </dgm:prSet>
      <dgm:spPr/>
      <dgm:t>
        <a:bodyPr/>
        <a:lstStyle/>
        <a:p>
          <a:endParaRPr lang="en-GB"/>
        </a:p>
      </dgm:t>
    </dgm:pt>
    <dgm:pt modelId="{BD0D9AE5-0D20-4251-A070-6E8C524F8E18}" type="pres">
      <dgm:prSet presAssocID="{A131C930-0A2F-423A-B157-B0290B29B041}" presName="child4group" presStyleCnt="0"/>
      <dgm:spPr/>
    </dgm:pt>
    <dgm:pt modelId="{0F267CC3-D6AB-4F78-94E1-8ADF7936307E}" type="pres">
      <dgm:prSet presAssocID="{A131C930-0A2F-423A-B157-B0290B29B041}" presName="child4" presStyleLbl="bgAcc1" presStyleIdx="3" presStyleCnt="4"/>
      <dgm:spPr/>
      <dgm:t>
        <a:bodyPr/>
        <a:lstStyle/>
        <a:p>
          <a:endParaRPr lang="en-GB"/>
        </a:p>
      </dgm:t>
    </dgm:pt>
    <dgm:pt modelId="{054EF776-C718-448A-BCD9-2030FDE1ACBA}" type="pres">
      <dgm:prSet presAssocID="{A131C930-0A2F-423A-B157-B0290B29B041}" presName="child4Text" presStyleLbl="bgAcc1" presStyleIdx="3" presStyleCnt="4">
        <dgm:presLayoutVars>
          <dgm:bulletEnabled val="1"/>
        </dgm:presLayoutVars>
      </dgm:prSet>
      <dgm:spPr/>
      <dgm:t>
        <a:bodyPr/>
        <a:lstStyle/>
        <a:p>
          <a:endParaRPr lang="en-GB"/>
        </a:p>
      </dgm:t>
    </dgm:pt>
    <dgm:pt modelId="{4028D61D-BFB9-473E-AE05-68C524103C6C}" type="pres">
      <dgm:prSet presAssocID="{A131C930-0A2F-423A-B157-B0290B29B041}" presName="childPlaceholder" presStyleCnt="0"/>
      <dgm:spPr/>
    </dgm:pt>
    <dgm:pt modelId="{CC7D469A-08F4-4958-A324-18CC1B32C912}" type="pres">
      <dgm:prSet presAssocID="{A131C930-0A2F-423A-B157-B0290B29B041}" presName="circle" presStyleCnt="0"/>
      <dgm:spPr/>
    </dgm:pt>
    <dgm:pt modelId="{E79D3CBF-EC45-4B18-894F-7A2E3B595A1D}" type="pres">
      <dgm:prSet presAssocID="{A131C930-0A2F-423A-B157-B0290B29B041}" presName="quadrant1" presStyleLbl="node1" presStyleIdx="0" presStyleCnt="4">
        <dgm:presLayoutVars>
          <dgm:chMax val="1"/>
          <dgm:bulletEnabled val="1"/>
        </dgm:presLayoutVars>
      </dgm:prSet>
      <dgm:spPr/>
      <dgm:t>
        <a:bodyPr/>
        <a:lstStyle/>
        <a:p>
          <a:endParaRPr lang="en-GB"/>
        </a:p>
      </dgm:t>
    </dgm:pt>
    <dgm:pt modelId="{A16C2F1C-8F4D-48FA-BA38-1B387BB1A5F6}" type="pres">
      <dgm:prSet presAssocID="{A131C930-0A2F-423A-B157-B0290B29B041}" presName="quadrant2" presStyleLbl="node1" presStyleIdx="1" presStyleCnt="4">
        <dgm:presLayoutVars>
          <dgm:chMax val="1"/>
          <dgm:bulletEnabled val="1"/>
        </dgm:presLayoutVars>
      </dgm:prSet>
      <dgm:spPr/>
      <dgm:t>
        <a:bodyPr/>
        <a:lstStyle/>
        <a:p>
          <a:endParaRPr lang="en-GB"/>
        </a:p>
      </dgm:t>
    </dgm:pt>
    <dgm:pt modelId="{5B6359E4-2794-45C7-999C-52C8FEB47B4C}" type="pres">
      <dgm:prSet presAssocID="{A131C930-0A2F-423A-B157-B0290B29B041}" presName="quadrant3" presStyleLbl="node1" presStyleIdx="2" presStyleCnt="4">
        <dgm:presLayoutVars>
          <dgm:chMax val="1"/>
          <dgm:bulletEnabled val="1"/>
        </dgm:presLayoutVars>
      </dgm:prSet>
      <dgm:spPr/>
      <dgm:t>
        <a:bodyPr/>
        <a:lstStyle/>
        <a:p>
          <a:endParaRPr lang="en-GB"/>
        </a:p>
      </dgm:t>
    </dgm:pt>
    <dgm:pt modelId="{8AF8DA76-3AC1-477B-BDE4-CB22A8A66DF8}" type="pres">
      <dgm:prSet presAssocID="{A131C930-0A2F-423A-B157-B0290B29B041}" presName="quadrant4" presStyleLbl="node1" presStyleIdx="3" presStyleCnt="4">
        <dgm:presLayoutVars>
          <dgm:chMax val="1"/>
          <dgm:bulletEnabled val="1"/>
        </dgm:presLayoutVars>
      </dgm:prSet>
      <dgm:spPr/>
      <dgm:t>
        <a:bodyPr/>
        <a:lstStyle/>
        <a:p>
          <a:endParaRPr lang="en-GB"/>
        </a:p>
      </dgm:t>
    </dgm:pt>
    <dgm:pt modelId="{89D0A32E-3D41-4638-99E7-D7E1E800F88A}" type="pres">
      <dgm:prSet presAssocID="{A131C930-0A2F-423A-B157-B0290B29B041}" presName="quadrantPlaceholder" presStyleCnt="0"/>
      <dgm:spPr/>
    </dgm:pt>
    <dgm:pt modelId="{CB2A7629-B436-4AE3-9E05-A4F04A98E108}" type="pres">
      <dgm:prSet presAssocID="{A131C930-0A2F-423A-B157-B0290B29B041}" presName="center1" presStyleLbl="fgShp" presStyleIdx="0" presStyleCnt="2"/>
      <dgm:spPr/>
    </dgm:pt>
    <dgm:pt modelId="{83F7DCF4-5E31-4E01-8B42-225771761B55}" type="pres">
      <dgm:prSet presAssocID="{A131C930-0A2F-423A-B157-B0290B29B041}" presName="center2" presStyleLbl="fgShp" presStyleIdx="1" presStyleCnt="2"/>
      <dgm:spPr/>
    </dgm:pt>
  </dgm:ptLst>
  <dgm:cxnLst>
    <dgm:cxn modelId="{B64699C1-DE62-4B97-9E32-B138FAE2CCE9}" type="presOf" srcId="{EA8C2970-DFAA-469D-91CC-CE4E5EA12E87}" destId="{29A045EE-E33B-4770-B808-D24902DA77CF}" srcOrd="1" destOrd="0" presId="urn:microsoft.com/office/officeart/2005/8/layout/cycle4"/>
    <dgm:cxn modelId="{338F3E38-5425-461B-9A22-887E11DC0403}" type="presOf" srcId="{936EF6B3-1226-4B4F-87D5-08964EBDDCE1}" destId="{4BCA1F25-53BA-463F-9FB8-D02C5E2C7410}" srcOrd="0" destOrd="2" presId="urn:microsoft.com/office/officeart/2005/8/layout/cycle4"/>
    <dgm:cxn modelId="{A13A9E1D-11E9-4E92-B080-DA16D1B4BB81}" type="presOf" srcId="{589ACEDB-6446-4463-8076-1F90CAB097F0}" destId="{A95AD81C-294D-4F75-A8F3-27FB2FE898E4}" srcOrd="0" destOrd="1" presId="urn:microsoft.com/office/officeart/2005/8/layout/cycle4"/>
    <dgm:cxn modelId="{7A458661-11AE-45DD-9B0D-C71E20ADFF72}" type="presOf" srcId="{5687402A-2536-4EF4-99F6-0E50720ECA5E}" destId="{4BCA1F25-53BA-463F-9FB8-D02C5E2C7410}" srcOrd="0" destOrd="0" presId="urn:microsoft.com/office/officeart/2005/8/layout/cycle4"/>
    <dgm:cxn modelId="{1ADF079F-8189-48A3-8261-E0D2755F6B38}" type="presOf" srcId="{586BBA3E-98D2-46FD-8A26-3F699AE16927}" destId="{054EF776-C718-448A-BCD9-2030FDE1ACBA}" srcOrd="1" destOrd="0" presId="urn:microsoft.com/office/officeart/2005/8/layout/cycle4"/>
    <dgm:cxn modelId="{F527AE90-F9C1-455F-836E-01BE4452DD2E}" srcId="{0DE1CDC3-6343-40A1-AE42-60E6B2F94683}" destId="{589ACEDB-6446-4463-8076-1F90CAB097F0}" srcOrd="1" destOrd="0" parTransId="{861E732B-B4B5-4E0C-887D-FEE7743B2B9A}" sibTransId="{7E5F3BE0-A4F2-406D-8A76-147E1570B75E}"/>
    <dgm:cxn modelId="{66DE91C0-7093-458A-A12C-B2BC989B8225}" srcId="{A131C930-0A2F-423A-B157-B0290B29B041}" destId="{0DE1CDC3-6343-40A1-AE42-60E6B2F94683}" srcOrd="2" destOrd="0" parTransId="{3502A00F-A622-4829-A7F1-54DADB34F137}" sibTransId="{25499B7E-6469-4193-9601-E3B8F44378FF}"/>
    <dgm:cxn modelId="{320E699F-700A-4917-A3AD-36496B5037D8}" srcId="{A131C930-0A2F-423A-B157-B0290B29B041}" destId="{F586B042-CB00-45F9-9EF1-724A8BD9FA09}" srcOrd="0" destOrd="0" parTransId="{1B224C0D-BFA2-4FC4-AD2B-5FB880D20301}" sibTransId="{2F5BE2E6-CC7E-4469-848C-38B6E14B0E1C}"/>
    <dgm:cxn modelId="{8964D743-74E9-4F3A-9667-114EE8B60E08}" type="presOf" srcId="{586BBA3E-98D2-46FD-8A26-3F699AE16927}" destId="{0F267CC3-D6AB-4F78-94E1-8ADF7936307E}" srcOrd="0" destOrd="0" presId="urn:microsoft.com/office/officeart/2005/8/layout/cycle4"/>
    <dgm:cxn modelId="{950A27B7-2BE4-4692-AB33-5E834AF11CC2}" srcId="{3DFD1F41-5F7A-434A-B9E6-2AAC512EA134}" destId="{586BBA3E-98D2-46FD-8A26-3F699AE16927}" srcOrd="0" destOrd="0" parTransId="{678AB5C6-A7B5-4807-B281-D5B66B5C9EFC}" sibTransId="{B776C4EA-A2CC-42B8-8F04-C45358398C75}"/>
    <dgm:cxn modelId="{E24EA142-189F-4C8E-B33C-B2AB69719570}" type="presOf" srcId="{936EF6B3-1226-4B4F-87D5-08964EBDDCE1}" destId="{02F8A0C8-1B69-425B-B2B8-D5A21C813113}" srcOrd="1" destOrd="2" presId="urn:microsoft.com/office/officeart/2005/8/layout/cycle4"/>
    <dgm:cxn modelId="{EA297EE1-BDEB-4046-9537-888ADD08F18C}" type="presOf" srcId="{0DE1CDC3-6343-40A1-AE42-60E6B2F94683}" destId="{5B6359E4-2794-45C7-999C-52C8FEB47B4C}" srcOrd="0" destOrd="0" presId="urn:microsoft.com/office/officeart/2005/8/layout/cycle4"/>
    <dgm:cxn modelId="{3A3E9BB2-D908-4245-9B86-4F5DA637371D}" type="presOf" srcId="{EA8C2970-DFAA-469D-91CC-CE4E5EA12E87}" destId="{7D6F621C-1576-4625-97B7-35E63D3996BC}" srcOrd="0" destOrd="0" presId="urn:microsoft.com/office/officeart/2005/8/layout/cycle4"/>
    <dgm:cxn modelId="{1C47877C-050E-4C6A-8DDD-22B323A3DA25}" type="presOf" srcId="{3EB3C700-0B50-4605-955F-F7B60C41629D}" destId="{A16C2F1C-8F4D-48FA-BA38-1B387BB1A5F6}" srcOrd="0" destOrd="0" presId="urn:microsoft.com/office/officeart/2005/8/layout/cycle4"/>
    <dgm:cxn modelId="{476EF255-CD5B-4F1D-A337-4039369612C7}" type="presOf" srcId="{957C62DE-D2C6-4907-B412-AEDBB03B9A74}" destId="{02F8A0C8-1B69-425B-B2B8-D5A21C813113}" srcOrd="1" destOrd="1" presId="urn:microsoft.com/office/officeart/2005/8/layout/cycle4"/>
    <dgm:cxn modelId="{ECD064EA-CA5C-4972-AFD6-7C0D3244ABCD}" type="presOf" srcId="{A131C930-0A2F-423A-B157-B0290B29B041}" destId="{1E4CDB2C-46CB-44E5-8AC6-6FA6CD5144C8}" srcOrd="0" destOrd="0" presId="urn:microsoft.com/office/officeart/2005/8/layout/cycle4"/>
    <dgm:cxn modelId="{D445F6F2-744F-4E17-B551-6EE110F93C7B}" type="presOf" srcId="{29057924-A71E-433A-9B57-91543BFFCF1F}" destId="{ACE5F47D-301B-4A79-9817-1E36653066CF}" srcOrd="1" destOrd="0" presId="urn:microsoft.com/office/officeart/2005/8/layout/cycle4"/>
    <dgm:cxn modelId="{9D1A2697-DC48-4404-830B-74ED623F2CD4}" type="presOf" srcId="{F586B042-CB00-45F9-9EF1-724A8BD9FA09}" destId="{E79D3CBF-EC45-4B18-894F-7A2E3B595A1D}" srcOrd="0" destOrd="0" presId="urn:microsoft.com/office/officeart/2005/8/layout/cycle4"/>
    <dgm:cxn modelId="{56129321-639B-417C-A8DE-2F5BC071A18F}" type="presOf" srcId="{957C62DE-D2C6-4907-B412-AEDBB03B9A74}" destId="{4BCA1F25-53BA-463F-9FB8-D02C5E2C7410}" srcOrd="0" destOrd="1" presId="urn:microsoft.com/office/officeart/2005/8/layout/cycle4"/>
    <dgm:cxn modelId="{95C1D8C8-4B2C-49EE-A194-8CB909C8348C}" type="presOf" srcId="{29057924-A71E-433A-9B57-91543BFFCF1F}" destId="{A95AD81C-294D-4F75-A8F3-27FB2FE898E4}" srcOrd="0" destOrd="0" presId="urn:microsoft.com/office/officeart/2005/8/layout/cycle4"/>
    <dgm:cxn modelId="{61692D72-B78C-48E5-8840-08B533009F9E}" type="presOf" srcId="{5687402A-2536-4EF4-99F6-0E50720ECA5E}" destId="{02F8A0C8-1B69-425B-B2B8-D5A21C813113}" srcOrd="1" destOrd="0" presId="urn:microsoft.com/office/officeart/2005/8/layout/cycle4"/>
    <dgm:cxn modelId="{85F81A76-BC91-4CD2-80EC-45A1A60986D8}" srcId="{3EB3C700-0B50-4605-955F-F7B60C41629D}" destId="{5687402A-2536-4EF4-99F6-0E50720ECA5E}" srcOrd="0" destOrd="0" parTransId="{3B178794-A3EB-455C-A507-8322E7EC93AA}" sibTransId="{E3C74CBC-B2C6-41DA-9A52-6DA106F86A4C}"/>
    <dgm:cxn modelId="{AFF02785-C70C-446F-9982-11A93A824599}" type="presOf" srcId="{589ACEDB-6446-4463-8076-1F90CAB097F0}" destId="{ACE5F47D-301B-4A79-9817-1E36653066CF}" srcOrd="1" destOrd="1" presId="urn:microsoft.com/office/officeart/2005/8/layout/cycle4"/>
    <dgm:cxn modelId="{6677A4D3-005D-47BB-9157-20712D6C8708}" type="presOf" srcId="{3DFD1F41-5F7A-434A-B9E6-2AAC512EA134}" destId="{8AF8DA76-3AC1-477B-BDE4-CB22A8A66DF8}" srcOrd="0" destOrd="0" presId="urn:microsoft.com/office/officeart/2005/8/layout/cycle4"/>
    <dgm:cxn modelId="{36DECFC8-A24B-4728-BE48-72BA729E3C5C}" srcId="{A131C930-0A2F-423A-B157-B0290B29B041}" destId="{3DFD1F41-5F7A-434A-B9E6-2AAC512EA134}" srcOrd="3" destOrd="0" parTransId="{4CD16B35-01FF-4F2F-BDFE-DE68B126A691}" sibTransId="{98E9906D-1C98-470A-A231-30195A07E28F}"/>
    <dgm:cxn modelId="{B405CF09-9E3D-4DAD-9C3D-5EF41B1E7113}" srcId="{F586B042-CB00-45F9-9EF1-724A8BD9FA09}" destId="{EA8C2970-DFAA-469D-91CC-CE4E5EA12E87}" srcOrd="0" destOrd="0" parTransId="{EA34C3E6-0FD7-4FD4-AE0E-255F9C8DFB5B}" sibTransId="{9D0BBC6E-E307-4C82-A244-291170FD195F}"/>
    <dgm:cxn modelId="{10F3D5F4-09F2-4D24-8F93-2FAABBFA77C4}" srcId="{3EB3C700-0B50-4605-955F-F7B60C41629D}" destId="{957C62DE-D2C6-4907-B412-AEDBB03B9A74}" srcOrd="1" destOrd="0" parTransId="{4FC8F6B9-B150-4819-9E6D-2167BEAE15D3}" sibTransId="{8D3FCF3F-AF0D-469C-A382-25614CFDEB36}"/>
    <dgm:cxn modelId="{9BE1831C-A013-4027-9070-52B337F067BA}" srcId="{A131C930-0A2F-423A-B157-B0290B29B041}" destId="{3EB3C700-0B50-4605-955F-F7B60C41629D}" srcOrd="1" destOrd="0" parTransId="{83DCBCC1-CFCD-4C4E-AD8D-4DAFA3F8247F}" sibTransId="{2DFA0A71-87F0-49EE-B6B3-BACCA880853D}"/>
    <dgm:cxn modelId="{54C046C3-8FC0-4EBA-94DC-74521EC3A442}" srcId="{0DE1CDC3-6343-40A1-AE42-60E6B2F94683}" destId="{29057924-A71E-433A-9B57-91543BFFCF1F}" srcOrd="0" destOrd="0" parTransId="{8BF3BBA0-58C1-4B6C-9046-8614AB61DE59}" sibTransId="{3907517F-882C-431E-B9F6-C27E0D854077}"/>
    <dgm:cxn modelId="{E41EE7AF-4F98-47DA-BD12-B73DDCCF31DF}" srcId="{3EB3C700-0B50-4605-955F-F7B60C41629D}" destId="{936EF6B3-1226-4B4F-87D5-08964EBDDCE1}" srcOrd="2" destOrd="0" parTransId="{02C5CD30-C27C-4D39-BDA6-4629385B169A}" sibTransId="{19A4114D-7B8F-4742-BF2E-9BC103EB3164}"/>
    <dgm:cxn modelId="{DBB6B276-AFC6-4975-A073-A6C380E23F3F}" type="presParOf" srcId="{1E4CDB2C-46CB-44E5-8AC6-6FA6CD5144C8}" destId="{4B6E169C-7FBD-4CC3-B7EF-D30C65A4FE63}" srcOrd="0" destOrd="0" presId="urn:microsoft.com/office/officeart/2005/8/layout/cycle4"/>
    <dgm:cxn modelId="{8057F678-0675-41BD-9F55-1D411D40670F}" type="presParOf" srcId="{4B6E169C-7FBD-4CC3-B7EF-D30C65A4FE63}" destId="{09027906-F2FD-4F63-AD88-DCA7E0D95533}" srcOrd="0" destOrd="0" presId="urn:microsoft.com/office/officeart/2005/8/layout/cycle4"/>
    <dgm:cxn modelId="{9BE67AD8-A075-46C0-8AB0-E0CB3C1D78AF}" type="presParOf" srcId="{09027906-F2FD-4F63-AD88-DCA7E0D95533}" destId="{7D6F621C-1576-4625-97B7-35E63D3996BC}" srcOrd="0" destOrd="0" presId="urn:microsoft.com/office/officeart/2005/8/layout/cycle4"/>
    <dgm:cxn modelId="{C166DA86-8639-466E-A78C-C0264C20AF89}" type="presParOf" srcId="{09027906-F2FD-4F63-AD88-DCA7E0D95533}" destId="{29A045EE-E33B-4770-B808-D24902DA77CF}" srcOrd="1" destOrd="0" presId="urn:microsoft.com/office/officeart/2005/8/layout/cycle4"/>
    <dgm:cxn modelId="{329FBF48-FDF7-49E7-87EE-967BF4406D3A}" type="presParOf" srcId="{4B6E169C-7FBD-4CC3-B7EF-D30C65A4FE63}" destId="{F4AB2BEE-8D87-4833-9B97-9A3DDCACE318}" srcOrd="1" destOrd="0" presId="urn:microsoft.com/office/officeart/2005/8/layout/cycle4"/>
    <dgm:cxn modelId="{E8C06EF3-D5FC-49C6-A44E-3786A3575E73}" type="presParOf" srcId="{F4AB2BEE-8D87-4833-9B97-9A3DDCACE318}" destId="{4BCA1F25-53BA-463F-9FB8-D02C5E2C7410}" srcOrd="0" destOrd="0" presId="urn:microsoft.com/office/officeart/2005/8/layout/cycle4"/>
    <dgm:cxn modelId="{0676DCCC-B0E4-4C82-9C91-13F69E056A08}" type="presParOf" srcId="{F4AB2BEE-8D87-4833-9B97-9A3DDCACE318}" destId="{02F8A0C8-1B69-425B-B2B8-D5A21C813113}" srcOrd="1" destOrd="0" presId="urn:microsoft.com/office/officeart/2005/8/layout/cycle4"/>
    <dgm:cxn modelId="{251DD8B5-8204-41E9-A86C-FCB0AEEDFD6B}" type="presParOf" srcId="{4B6E169C-7FBD-4CC3-B7EF-D30C65A4FE63}" destId="{EBF92F40-9D8C-48A2-BA97-5E7C02A39F6D}" srcOrd="2" destOrd="0" presId="urn:microsoft.com/office/officeart/2005/8/layout/cycle4"/>
    <dgm:cxn modelId="{5247C36B-68D0-4E10-B149-AC3F6D7C9DC0}" type="presParOf" srcId="{EBF92F40-9D8C-48A2-BA97-5E7C02A39F6D}" destId="{A95AD81C-294D-4F75-A8F3-27FB2FE898E4}" srcOrd="0" destOrd="0" presId="urn:microsoft.com/office/officeart/2005/8/layout/cycle4"/>
    <dgm:cxn modelId="{66C2912D-0699-4666-8BAB-80E2E1CF2BE2}" type="presParOf" srcId="{EBF92F40-9D8C-48A2-BA97-5E7C02A39F6D}" destId="{ACE5F47D-301B-4A79-9817-1E36653066CF}" srcOrd="1" destOrd="0" presId="urn:microsoft.com/office/officeart/2005/8/layout/cycle4"/>
    <dgm:cxn modelId="{E07F56FC-AEE7-42A3-84B0-2201A5D1E787}" type="presParOf" srcId="{4B6E169C-7FBD-4CC3-B7EF-D30C65A4FE63}" destId="{BD0D9AE5-0D20-4251-A070-6E8C524F8E18}" srcOrd="3" destOrd="0" presId="urn:microsoft.com/office/officeart/2005/8/layout/cycle4"/>
    <dgm:cxn modelId="{0C1D936A-FDD3-4792-BE2A-B48E100842A7}" type="presParOf" srcId="{BD0D9AE5-0D20-4251-A070-6E8C524F8E18}" destId="{0F267CC3-D6AB-4F78-94E1-8ADF7936307E}" srcOrd="0" destOrd="0" presId="urn:microsoft.com/office/officeart/2005/8/layout/cycle4"/>
    <dgm:cxn modelId="{8F454D2F-81C5-4562-BD9C-7FF1C125D39D}" type="presParOf" srcId="{BD0D9AE5-0D20-4251-A070-6E8C524F8E18}" destId="{054EF776-C718-448A-BCD9-2030FDE1ACBA}" srcOrd="1" destOrd="0" presId="urn:microsoft.com/office/officeart/2005/8/layout/cycle4"/>
    <dgm:cxn modelId="{742A2A38-4331-40E3-84BE-62E888EAD971}" type="presParOf" srcId="{4B6E169C-7FBD-4CC3-B7EF-D30C65A4FE63}" destId="{4028D61D-BFB9-473E-AE05-68C524103C6C}" srcOrd="4" destOrd="0" presId="urn:microsoft.com/office/officeart/2005/8/layout/cycle4"/>
    <dgm:cxn modelId="{86A6478A-EBED-4D9E-A509-2A35D870A48C}" type="presParOf" srcId="{1E4CDB2C-46CB-44E5-8AC6-6FA6CD5144C8}" destId="{CC7D469A-08F4-4958-A324-18CC1B32C912}" srcOrd="1" destOrd="0" presId="urn:microsoft.com/office/officeart/2005/8/layout/cycle4"/>
    <dgm:cxn modelId="{93219D2B-66F9-48DF-97FD-16257E8729BE}" type="presParOf" srcId="{CC7D469A-08F4-4958-A324-18CC1B32C912}" destId="{E79D3CBF-EC45-4B18-894F-7A2E3B595A1D}" srcOrd="0" destOrd="0" presId="urn:microsoft.com/office/officeart/2005/8/layout/cycle4"/>
    <dgm:cxn modelId="{C45123D5-C143-45EF-8B3F-A49AAA98173A}" type="presParOf" srcId="{CC7D469A-08F4-4958-A324-18CC1B32C912}" destId="{A16C2F1C-8F4D-48FA-BA38-1B387BB1A5F6}" srcOrd="1" destOrd="0" presId="urn:microsoft.com/office/officeart/2005/8/layout/cycle4"/>
    <dgm:cxn modelId="{337A37E4-EE61-40C4-82BD-F557A43235D1}" type="presParOf" srcId="{CC7D469A-08F4-4958-A324-18CC1B32C912}" destId="{5B6359E4-2794-45C7-999C-52C8FEB47B4C}" srcOrd="2" destOrd="0" presId="urn:microsoft.com/office/officeart/2005/8/layout/cycle4"/>
    <dgm:cxn modelId="{4B79E48E-553E-4606-9259-3AA91E641A97}" type="presParOf" srcId="{CC7D469A-08F4-4958-A324-18CC1B32C912}" destId="{8AF8DA76-3AC1-477B-BDE4-CB22A8A66DF8}" srcOrd="3" destOrd="0" presId="urn:microsoft.com/office/officeart/2005/8/layout/cycle4"/>
    <dgm:cxn modelId="{E484DF58-6B21-4830-A9A6-DFE950BE683D}" type="presParOf" srcId="{CC7D469A-08F4-4958-A324-18CC1B32C912}" destId="{89D0A32E-3D41-4638-99E7-D7E1E800F88A}" srcOrd="4" destOrd="0" presId="urn:microsoft.com/office/officeart/2005/8/layout/cycle4"/>
    <dgm:cxn modelId="{BACED788-7A74-427D-AA8D-5779E6260F45}" type="presParOf" srcId="{1E4CDB2C-46CB-44E5-8AC6-6FA6CD5144C8}" destId="{CB2A7629-B436-4AE3-9E05-A4F04A98E108}" srcOrd="2" destOrd="0" presId="urn:microsoft.com/office/officeart/2005/8/layout/cycle4"/>
    <dgm:cxn modelId="{C8347C3B-4E76-4270-A21F-04CE8C28FA3A}" type="presParOf" srcId="{1E4CDB2C-46CB-44E5-8AC6-6FA6CD5144C8}" destId="{83F7DCF4-5E31-4E01-8B42-225771761B55}"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131C930-0A2F-423A-B157-B0290B29B041}" type="doc">
      <dgm:prSet loTypeId="urn:microsoft.com/office/officeart/2005/8/layout/rings+Icon" loCatId="relationship" qsTypeId="urn:microsoft.com/office/officeart/2005/8/quickstyle/3d1" qsCatId="3D" csTypeId="urn:microsoft.com/office/officeart/2005/8/colors/colorful4" csCatId="colorful" phldr="1"/>
      <dgm:spPr/>
      <dgm:t>
        <a:bodyPr/>
        <a:lstStyle/>
        <a:p>
          <a:endParaRPr lang="en-GB"/>
        </a:p>
      </dgm:t>
    </dgm:pt>
    <dgm:pt modelId="{F586B042-CB00-45F9-9EF1-724A8BD9FA09}">
      <dgm:prSet phldrT="[Text]"/>
      <dgm:spPr/>
      <dgm:t>
        <a:bodyPr/>
        <a:lstStyle/>
        <a:p>
          <a:r>
            <a:rPr lang="en-GB" dirty="0" smtClean="0"/>
            <a:t>Product</a:t>
          </a:r>
          <a:endParaRPr lang="en-GB" dirty="0"/>
        </a:p>
      </dgm:t>
    </dgm:pt>
    <dgm:pt modelId="{1B224C0D-BFA2-4FC4-AD2B-5FB880D20301}" type="parTrans" cxnId="{320E699F-700A-4917-A3AD-36496B5037D8}">
      <dgm:prSet/>
      <dgm:spPr/>
      <dgm:t>
        <a:bodyPr/>
        <a:lstStyle/>
        <a:p>
          <a:endParaRPr lang="en-GB"/>
        </a:p>
      </dgm:t>
    </dgm:pt>
    <dgm:pt modelId="{2F5BE2E6-CC7E-4469-848C-38B6E14B0E1C}" type="sibTrans" cxnId="{320E699F-700A-4917-A3AD-36496B5037D8}">
      <dgm:prSet/>
      <dgm:spPr/>
      <dgm:t>
        <a:bodyPr/>
        <a:lstStyle/>
        <a:p>
          <a:endParaRPr lang="en-GB"/>
        </a:p>
      </dgm:t>
    </dgm:pt>
    <dgm:pt modelId="{3EB3C700-0B50-4605-955F-F7B60C41629D}">
      <dgm:prSet phldrT="[Text]"/>
      <dgm:spPr/>
      <dgm:t>
        <a:bodyPr/>
        <a:lstStyle/>
        <a:p>
          <a:r>
            <a:rPr lang="en-GB" dirty="0" smtClean="0"/>
            <a:t>Place</a:t>
          </a:r>
          <a:endParaRPr lang="en-GB" dirty="0"/>
        </a:p>
      </dgm:t>
    </dgm:pt>
    <dgm:pt modelId="{83DCBCC1-CFCD-4C4E-AD8D-4DAFA3F8247F}" type="parTrans" cxnId="{9BE1831C-A013-4027-9070-52B337F067BA}">
      <dgm:prSet/>
      <dgm:spPr/>
      <dgm:t>
        <a:bodyPr/>
        <a:lstStyle/>
        <a:p>
          <a:endParaRPr lang="en-GB"/>
        </a:p>
      </dgm:t>
    </dgm:pt>
    <dgm:pt modelId="{2DFA0A71-87F0-49EE-B6B3-BACCA880853D}" type="sibTrans" cxnId="{9BE1831C-A013-4027-9070-52B337F067BA}">
      <dgm:prSet/>
      <dgm:spPr/>
      <dgm:t>
        <a:bodyPr/>
        <a:lstStyle/>
        <a:p>
          <a:endParaRPr lang="en-GB"/>
        </a:p>
      </dgm:t>
    </dgm:pt>
    <dgm:pt modelId="{3DFD1F41-5F7A-434A-B9E6-2AAC512EA134}">
      <dgm:prSet phldrT="[Text]"/>
      <dgm:spPr/>
      <dgm:t>
        <a:bodyPr/>
        <a:lstStyle/>
        <a:p>
          <a:r>
            <a:rPr lang="en-GB" dirty="0" smtClean="0"/>
            <a:t>Promotion</a:t>
          </a:r>
          <a:endParaRPr lang="en-GB" dirty="0"/>
        </a:p>
      </dgm:t>
    </dgm:pt>
    <dgm:pt modelId="{4CD16B35-01FF-4F2F-BDFE-DE68B126A691}" type="parTrans" cxnId="{36DECFC8-A24B-4728-BE48-72BA729E3C5C}">
      <dgm:prSet/>
      <dgm:spPr/>
      <dgm:t>
        <a:bodyPr/>
        <a:lstStyle/>
        <a:p>
          <a:endParaRPr lang="en-GB"/>
        </a:p>
      </dgm:t>
    </dgm:pt>
    <dgm:pt modelId="{98E9906D-1C98-470A-A231-30195A07E28F}" type="sibTrans" cxnId="{36DECFC8-A24B-4728-BE48-72BA729E3C5C}">
      <dgm:prSet/>
      <dgm:spPr/>
      <dgm:t>
        <a:bodyPr/>
        <a:lstStyle/>
        <a:p>
          <a:endParaRPr lang="en-GB"/>
        </a:p>
      </dgm:t>
    </dgm:pt>
    <dgm:pt modelId="{26FE7733-5B47-445C-B0C4-A9C174DDEC0D}">
      <dgm:prSet/>
      <dgm:spPr/>
      <dgm:t>
        <a:bodyPr/>
        <a:lstStyle/>
        <a:p>
          <a:r>
            <a:rPr lang="en-GB" dirty="0" smtClean="0"/>
            <a:t>People</a:t>
          </a:r>
          <a:endParaRPr lang="en-GB" dirty="0"/>
        </a:p>
      </dgm:t>
    </dgm:pt>
    <dgm:pt modelId="{41B4E91D-3F07-4FFE-ABFD-3F57FB48D627}" type="parTrans" cxnId="{09AE9DCB-4C18-4F62-BECD-DFE4BE4297B7}">
      <dgm:prSet/>
      <dgm:spPr/>
      <dgm:t>
        <a:bodyPr/>
        <a:lstStyle/>
        <a:p>
          <a:endParaRPr lang="en-GB"/>
        </a:p>
      </dgm:t>
    </dgm:pt>
    <dgm:pt modelId="{C4526867-DF5F-451D-873D-8EF51D99457C}" type="sibTrans" cxnId="{09AE9DCB-4C18-4F62-BECD-DFE4BE4297B7}">
      <dgm:prSet/>
      <dgm:spPr/>
      <dgm:t>
        <a:bodyPr/>
        <a:lstStyle/>
        <a:p>
          <a:endParaRPr lang="en-GB"/>
        </a:p>
      </dgm:t>
    </dgm:pt>
    <dgm:pt modelId="{56BAF525-6F47-44CB-B401-FDE4A38B32A8}">
      <dgm:prSet/>
      <dgm:spPr/>
      <dgm:t>
        <a:bodyPr/>
        <a:lstStyle/>
        <a:p>
          <a:r>
            <a:rPr lang="en-GB" dirty="0" smtClean="0"/>
            <a:t>Process</a:t>
          </a:r>
          <a:endParaRPr lang="en-GB" dirty="0"/>
        </a:p>
      </dgm:t>
    </dgm:pt>
    <dgm:pt modelId="{DCFF3AE9-C810-461F-875B-91A8DE2DD692}" type="parTrans" cxnId="{6F5F0CD1-6618-497A-9213-A5A9507253FA}">
      <dgm:prSet/>
      <dgm:spPr/>
      <dgm:t>
        <a:bodyPr/>
        <a:lstStyle/>
        <a:p>
          <a:endParaRPr lang="en-GB"/>
        </a:p>
      </dgm:t>
    </dgm:pt>
    <dgm:pt modelId="{73B1715C-7848-487B-8541-29E8DE27E021}" type="sibTrans" cxnId="{6F5F0CD1-6618-497A-9213-A5A9507253FA}">
      <dgm:prSet/>
      <dgm:spPr/>
      <dgm:t>
        <a:bodyPr/>
        <a:lstStyle/>
        <a:p>
          <a:endParaRPr lang="en-GB"/>
        </a:p>
      </dgm:t>
    </dgm:pt>
    <dgm:pt modelId="{EBDA097F-4288-42F8-9427-0C3ACEF2C994}">
      <dgm:prSet/>
      <dgm:spPr/>
      <dgm:t>
        <a:bodyPr/>
        <a:lstStyle/>
        <a:p>
          <a:r>
            <a:rPr lang="en-GB" u="none" dirty="0" smtClean="0"/>
            <a:t>Physical Evidence</a:t>
          </a:r>
          <a:endParaRPr lang="en-GB" u="none" dirty="0"/>
        </a:p>
      </dgm:t>
    </dgm:pt>
    <dgm:pt modelId="{481F9E4E-4F62-4782-BFF5-E5B2ABC1F300}" type="parTrans" cxnId="{BD655012-0564-4DB5-9F10-2E923FABE190}">
      <dgm:prSet/>
      <dgm:spPr/>
      <dgm:t>
        <a:bodyPr/>
        <a:lstStyle/>
        <a:p>
          <a:endParaRPr lang="en-GB"/>
        </a:p>
      </dgm:t>
    </dgm:pt>
    <dgm:pt modelId="{D5B8F087-F8CD-4730-B21C-8C35BE721D3D}" type="sibTrans" cxnId="{BD655012-0564-4DB5-9F10-2E923FABE190}">
      <dgm:prSet/>
      <dgm:spPr/>
      <dgm:t>
        <a:bodyPr/>
        <a:lstStyle/>
        <a:p>
          <a:endParaRPr lang="en-GB"/>
        </a:p>
      </dgm:t>
    </dgm:pt>
    <dgm:pt modelId="{D8D3A114-DC2F-4598-86EE-7FD79D278B08}">
      <dgm:prSet phldrT="[Text]"/>
      <dgm:spPr/>
      <dgm:t>
        <a:bodyPr/>
        <a:lstStyle/>
        <a:p>
          <a:r>
            <a:rPr lang="en-GB" dirty="0" smtClean="0"/>
            <a:t>Price</a:t>
          </a:r>
          <a:endParaRPr lang="en-GB" dirty="0"/>
        </a:p>
      </dgm:t>
    </dgm:pt>
    <dgm:pt modelId="{BF8B1403-F06C-4A34-940A-B01F412D8FC7}" type="parTrans" cxnId="{52184C2E-C9E8-4659-8621-964C4CB8FF7A}">
      <dgm:prSet/>
      <dgm:spPr/>
      <dgm:t>
        <a:bodyPr/>
        <a:lstStyle/>
        <a:p>
          <a:endParaRPr lang="en-GB"/>
        </a:p>
      </dgm:t>
    </dgm:pt>
    <dgm:pt modelId="{7429EB63-4C23-4514-B8B3-917758FE16CB}" type="sibTrans" cxnId="{52184C2E-C9E8-4659-8621-964C4CB8FF7A}">
      <dgm:prSet/>
      <dgm:spPr/>
      <dgm:t>
        <a:bodyPr/>
        <a:lstStyle/>
        <a:p>
          <a:endParaRPr lang="en-GB"/>
        </a:p>
      </dgm:t>
    </dgm:pt>
    <dgm:pt modelId="{9D4C5D41-4F5B-47B5-9BB8-4A4D01D0013A}" type="pres">
      <dgm:prSet presAssocID="{A131C930-0A2F-423A-B157-B0290B29B041}" presName="Name0" presStyleCnt="0">
        <dgm:presLayoutVars>
          <dgm:chMax val="7"/>
          <dgm:dir/>
          <dgm:resizeHandles val="exact"/>
        </dgm:presLayoutVars>
      </dgm:prSet>
      <dgm:spPr/>
      <dgm:t>
        <a:bodyPr/>
        <a:lstStyle/>
        <a:p>
          <a:endParaRPr lang="en-GB"/>
        </a:p>
      </dgm:t>
    </dgm:pt>
    <dgm:pt modelId="{98BA8B8A-069D-483D-811C-8F065524546F}" type="pres">
      <dgm:prSet presAssocID="{A131C930-0A2F-423A-B157-B0290B29B041}" presName="ellipse1" presStyleLbl="vennNode1" presStyleIdx="0" presStyleCnt="7">
        <dgm:presLayoutVars>
          <dgm:bulletEnabled val="1"/>
        </dgm:presLayoutVars>
      </dgm:prSet>
      <dgm:spPr/>
      <dgm:t>
        <a:bodyPr/>
        <a:lstStyle/>
        <a:p>
          <a:endParaRPr lang="en-GB"/>
        </a:p>
      </dgm:t>
    </dgm:pt>
    <dgm:pt modelId="{639A0BA4-6ECF-4CBA-9C36-00308C61FDDC}" type="pres">
      <dgm:prSet presAssocID="{A131C930-0A2F-423A-B157-B0290B29B041}" presName="ellipse2" presStyleLbl="vennNode1" presStyleIdx="1" presStyleCnt="7">
        <dgm:presLayoutVars>
          <dgm:bulletEnabled val="1"/>
        </dgm:presLayoutVars>
      </dgm:prSet>
      <dgm:spPr/>
      <dgm:t>
        <a:bodyPr/>
        <a:lstStyle/>
        <a:p>
          <a:endParaRPr lang="en-GB"/>
        </a:p>
      </dgm:t>
    </dgm:pt>
    <dgm:pt modelId="{5A1A74D8-6CDF-4A0B-8575-5110C703A40D}" type="pres">
      <dgm:prSet presAssocID="{A131C930-0A2F-423A-B157-B0290B29B041}" presName="ellipse3" presStyleLbl="vennNode1" presStyleIdx="2" presStyleCnt="7">
        <dgm:presLayoutVars>
          <dgm:bulletEnabled val="1"/>
        </dgm:presLayoutVars>
      </dgm:prSet>
      <dgm:spPr/>
      <dgm:t>
        <a:bodyPr/>
        <a:lstStyle/>
        <a:p>
          <a:endParaRPr lang="en-GB"/>
        </a:p>
      </dgm:t>
    </dgm:pt>
    <dgm:pt modelId="{6757C36C-E6C9-4102-802C-AA07CCDA1896}" type="pres">
      <dgm:prSet presAssocID="{A131C930-0A2F-423A-B157-B0290B29B041}" presName="ellipse4" presStyleLbl="vennNode1" presStyleIdx="3" presStyleCnt="7">
        <dgm:presLayoutVars>
          <dgm:bulletEnabled val="1"/>
        </dgm:presLayoutVars>
      </dgm:prSet>
      <dgm:spPr/>
      <dgm:t>
        <a:bodyPr/>
        <a:lstStyle/>
        <a:p>
          <a:endParaRPr lang="en-GB"/>
        </a:p>
      </dgm:t>
    </dgm:pt>
    <dgm:pt modelId="{0FF6F6B2-138D-4759-9868-44156E88166F}" type="pres">
      <dgm:prSet presAssocID="{A131C930-0A2F-423A-B157-B0290B29B041}" presName="ellipse5" presStyleLbl="vennNode1" presStyleIdx="4" presStyleCnt="7">
        <dgm:presLayoutVars>
          <dgm:bulletEnabled val="1"/>
        </dgm:presLayoutVars>
      </dgm:prSet>
      <dgm:spPr/>
      <dgm:t>
        <a:bodyPr/>
        <a:lstStyle/>
        <a:p>
          <a:endParaRPr lang="en-GB"/>
        </a:p>
      </dgm:t>
    </dgm:pt>
    <dgm:pt modelId="{01209973-025B-481D-8821-17E59341A8BC}" type="pres">
      <dgm:prSet presAssocID="{A131C930-0A2F-423A-B157-B0290B29B041}" presName="ellipse6" presStyleLbl="vennNode1" presStyleIdx="5" presStyleCnt="7">
        <dgm:presLayoutVars>
          <dgm:bulletEnabled val="1"/>
        </dgm:presLayoutVars>
      </dgm:prSet>
      <dgm:spPr/>
      <dgm:t>
        <a:bodyPr/>
        <a:lstStyle/>
        <a:p>
          <a:endParaRPr lang="en-GB"/>
        </a:p>
      </dgm:t>
    </dgm:pt>
    <dgm:pt modelId="{17E6A143-22D9-45D7-8074-05D616707794}" type="pres">
      <dgm:prSet presAssocID="{A131C930-0A2F-423A-B157-B0290B29B041}" presName="ellipse7" presStyleLbl="vennNode1" presStyleIdx="6" presStyleCnt="7">
        <dgm:presLayoutVars>
          <dgm:bulletEnabled val="1"/>
        </dgm:presLayoutVars>
      </dgm:prSet>
      <dgm:spPr/>
      <dgm:t>
        <a:bodyPr/>
        <a:lstStyle/>
        <a:p>
          <a:endParaRPr lang="en-GB"/>
        </a:p>
      </dgm:t>
    </dgm:pt>
  </dgm:ptLst>
  <dgm:cxnLst>
    <dgm:cxn modelId="{3793FD64-2DFF-420A-AC2A-23AB737FA536}" type="presOf" srcId="{26FE7733-5B47-445C-B0C4-A9C174DDEC0D}" destId="{0FF6F6B2-138D-4759-9868-44156E88166F}" srcOrd="0" destOrd="0" presId="urn:microsoft.com/office/officeart/2005/8/layout/rings+Icon"/>
    <dgm:cxn modelId="{1608A510-59B2-4481-81EB-AECC8E8D12B6}" type="presOf" srcId="{D8D3A114-DC2F-4598-86EE-7FD79D278B08}" destId="{6757C36C-E6C9-4102-802C-AA07CCDA1896}" srcOrd="0" destOrd="0" presId="urn:microsoft.com/office/officeart/2005/8/layout/rings+Icon"/>
    <dgm:cxn modelId="{3A6D8B9A-46D6-4E8D-84FF-770B33D05E70}" type="presOf" srcId="{3DFD1F41-5F7A-434A-B9E6-2AAC512EA134}" destId="{5A1A74D8-6CDF-4A0B-8575-5110C703A40D}" srcOrd="0" destOrd="0" presId="urn:microsoft.com/office/officeart/2005/8/layout/rings+Icon"/>
    <dgm:cxn modelId="{6F5F0CD1-6618-497A-9213-A5A9507253FA}" srcId="{A131C930-0A2F-423A-B157-B0290B29B041}" destId="{56BAF525-6F47-44CB-B401-FDE4A38B32A8}" srcOrd="5" destOrd="0" parTransId="{DCFF3AE9-C810-461F-875B-91A8DE2DD692}" sibTransId="{73B1715C-7848-487B-8541-29E8DE27E021}"/>
    <dgm:cxn modelId="{B5047E47-9776-4F14-9982-33288594F606}" type="presOf" srcId="{A131C930-0A2F-423A-B157-B0290B29B041}" destId="{9D4C5D41-4F5B-47B5-9BB8-4A4D01D0013A}" srcOrd="0" destOrd="0" presId="urn:microsoft.com/office/officeart/2005/8/layout/rings+Icon"/>
    <dgm:cxn modelId="{52184C2E-C9E8-4659-8621-964C4CB8FF7A}" srcId="{A131C930-0A2F-423A-B157-B0290B29B041}" destId="{D8D3A114-DC2F-4598-86EE-7FD79D278B08}" srcOrd="3" destOrd="0" parTransId="{BF8B1403-F06C-4A34-940A-B01F412D8FC7}" sibTransId="{7429EB63-4C23-4514-B8B3-917758FE16CB}"/>
    <dgm:cxn modelId="{36DECFC8-A24B-4728-BE48-72BA729E3C5C}" srcId="{A131C930-0A2F-423A-B157-B0290B29B041}" destId="{3DFD1F41-5F7A-434A-B9E6-2AAC512EA134}" srcOrd="2" destOrd="0" parTransId="{4CD16B35-01FF-4F2F-BDFE-DE68B126A691}" sibTransId="{98E9906D-1C98-470A-A231-30195A07E28F}"/>
    <dgm:cxn modelId="{9BE1831C-A013-4027-9070-52B337F067BA}" srcId="{A131C930-0A2F-423A-B157-B0290B29B041}" destId="{3EB3C700-0B50-4605-955F-F7B60C41629D}" srcOrd="1" destOrd="0" parTransId="{83DCBCC1-CFCD-4C4E-AD8D-4DAFA3F8247F}" sibTransId="{2DFA0A71-87F0-49EE-B6B3-BACCA880853D}"/>
    <dgm:cxn modelId="{79A65E2F-A829-44C6-A153-63CD8142FD41}" type="presOf" srcId="{F586B042-CB00-45F9-9EF1-724A8BD9FA09}" destId="{98BA8B8A-069D-483D-811C-8F065524546F}" srcOrd="0" destOrd="0" presId="urn:microsoft.com/office/officeart/2005/8/layout/rings+Icon"/>
    <dgm:cxn modelId="{60AA6669-9241-459B-B46E-1AA5638E8601}" type="presOf" srcId="{3EB3C700-0B50-4605-955F-F7B60C41629D}" destId="{639A0BA4-6ECF-4CBA-9C36-00308C61FDDC}" srcOrd="0" destOrd="0" presId="urn:microsoft.com/office/officeart/2005/8/layout/rings+Icon"/>
    <dgm:cxn modelId="{5FF5FB5F-0B54-45D3-ACFC-FFC0CF961942}" type="presOf" srcId="{EBDA097F-4288-42F8-9427-0C3ACEF2C994}" destId="{17E6A143-22D9-45D7-8074-05D616707794}" srcOrd="0" destOrd="0" presId="urn:microsoft.com/office/officeart/2005/8/layout/rings+Icon"/>
    <dgm:cxn modelId="{320E699F-700A-4917-A3AD-36496B5037D8}" srcId="{A131C930-0A2F-423A-B157-B0290B29B041}" destId="{F586B042-CB00-45F9-9EF1-724A8BD9FA09}" srcOrd="0" destOrd="0" parTransId="{1B224C0D-BFA2-4FC4-AD2B-5FB880D20301}" sibTransId="{2F5BE2E6-CC7E-4469-848C-38B6E14B0E1C}"/>
    <dgm:cxn modelId="{DCD63665-EEB6-4796-A9B0-732CBEBFB999}" type="presOf" srcId="{56BAF525-6F47-44CB-B401-FDE4A38B32A8}" destId="{01209973-025B-481D-8821-17E59341A8BC}" srcOrd="0" destOrd="0" presId="urn:microsoft.com/office/officeart/2005/8/layout/rings+Icon"/>
    <dgm:cxn modelId="{09AE9DCB-4C18-4F62-BECD-DFE4BE4297B7}" srcId="{A131C930-0A2F-423A-B157-B0290B29B041}" destId="{26FE7733-5B47-445C-B0C4-A9C174DDEC0D}" srcOrd="4" destOrd="0" parTransId="{41B4E91D-3F07-4FFE-ABFD-3F57FB48D627}" sibTransId="{C4526867-DF5F-451D-873D-8EF51D99457C}"/>
    <dgm:cxn modelId="{BD655012-0564-4DB5-9F10-2E923FABE190}" srcId="{A131C930-0A2F-423A-B157-B0290B29B041}" destId="{EBDA097F-4288-42F8-9427-0C3ACEF2C994}" srcOrd="6" destOrd="0" parTransId="{481F9E4E-4F62-4782-BFF5-E5B2ABC1F300}" sibTransId="{D5B8F087-F8CD-4730-B21C-8C35BE721D3D}"/>
    <dgm:cxn modelId="{8E7C2F32-D62F-44CC-B948-5C22E0AD9258}" type="presParOf" srcId="{9D4C5D41-4F5B-47B5-9BB8-4A4D01D0013A}" destId="{98BA8B8A-069D-483D-811C-8F065524546F}" srcOrd="0" destOrd="0" presId="urn:microsoft.com/office/officeart/2005/8/layout/rings+Icon"/>
    <dgm:cxn modelId="{5BE58673-45C2-4AC3-B37B-2BA615E69BD5}" type="presParOf" srcId="{9D4C5D41-4F5B-47B5-9BB8-4A4D01D0013A}" destId="{639A0BA4-6ECF-4CBA-9C36-00308C61FDDC}" srcOrd="1" destOrd="0" presId="urn:microsoft.com/office/officeart/2005/8/layout/rings+Icon"/>
    <dgm:cxn modelId="{004BEA07-3963-4A94-8D28-B931A02D3378}" type="presParOf" srcId="{9D4C5D41-4F5B-47B5-9BB8-4A4D01D0013A}" destId="{5A1A74D8-6CDF-4A0B-8575-5110C703A40D}" srcOrd="2" destOrd="0" presId="urn:microsoft.com/office/officeart/2005/8/layout/rings+Icon"/>
    <dgm:cxn modelId="{2B927BA6-72E6-4238-9BFA-DC89FB5CABE7}" type="presParOf" srcId="{9D4C5D41-4F5B-47B5-9BB8-4A4D01D0013A}" destId="{6757C36C-E6C9-4102-802C-AA07CCDA1896}" srcOrd="3" destOrd="0" presId="urn:microsoft.com/office/officeart/2005/8/layout/rings+Icon"/>
    <dgm:cxn modelId="{A6533869-499A-421D-AB08-BA67DA183F7B}" type="presParOf" srcId="{9D4C5D41-4F5B-47B5-9BB8-4A4D01D0013A}" destId="{0FF6F6B2-138D-4759-9868-44156E88166F}" srcOrd="4" destOrd="0" presId="urn:microsoft.com/office/officeart/2005/8/layout/rings+Icon"/>
    <dgm:cxn modelId="{BDF62345-F462-4C21-B9A0-E097006BD212}" type="presParOf" srcId="{9D4C5D41-4F5B-47B5-9BB8-4A4D01D0013A}" destId="{01209973-025B-481D-8821-17E59341A8BC}" srcOrd="5" destOrd="0" presId="urn:microsoft.com/office/officeart/2005/8/layout/rings+Icon"/>
    <dgm:cxn modelId="{59A2A550-F4C0-4375-8393-742CAE96C43D}" type="presParOf" srcId="{9D4C5D41-4F5B-47B5-9BB8-4A4D01D0013A}" destId="{17E6A143-22D9-45D7-8074-05D616707794}" srcOrd="6" destOrd="0" presId="urn:microsoft.com/office/officeart/2005/8/layout/rings+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131C930-0A2F-423A-B157-B0290B29B041}" type="doc">
      <dgm:prSet loTypeId="urn:microsoft.com/office/officeart/2005/8/layout/chart3" loCatId="relationship" qsTypeId="urn:microsoft.com/office/officeart/2005/8/quickstyle/3d1" qsCatId="3D" csTypeId="urn:microsoft.com/office/officeart/2005/8/colors/colorful4" csCatId="colorful" phldr="1"/>
      <dgm:spPr/>
      <dgm:t>
        <a:bodyPr/>
        <a:lstStyle/>
        <a:p>
          <a:endParaRPr lang="en-GB"/>
        </a:p>
      </dgm:t>
    </dgm:pt>
    <dgm:pt modelId="{F586B042-CB00-45F9-9EF1-724A8BD9FA09}">
      <dgm:prSet phldrT="[Text]" custT="1"/>
      <dgm:spPr/>
      <dgm:t>
        <a:bodyPr/>
        <a:lstStyle/>
        <a:p>
          <a:r>
            <a:rPr lang="en-GB" sz="1800" dirty="0" smtClean="0"/>
            <a:t>Cost</a:t>
          </a:r>
          <a:endParaRPr lang="en-GB" sz="1800" dirty="0"/>
        </a:p>
      </dgm:t>
    </dgm:pt>
    <dgm:pt modelId="{1B224C0D-BFA2-4FC4-AD2B-5FB880D20301}" type="parTrans" cxnId="{320E699F-700A-4917-A3AD-36496B5037D8}">
      <dgm:prSet/>
      <dgm:spPr/>
      <dgm:t>
        <a:bodyPr/>
        <a:lstStyle/>
        <a:p>
          <a:endParaRPr lang="en-GB"/>
        </a:p>
      </dgm:t>
    </dgm:pt>
    <dgm:pt modelId="{2F5BE2E6-CC7E-4469-848C-38B6E14B0E1C}" type="sibTrans" cxnId="{320E699F-700A-4917-A3AD-36496B5037D8}">
      <dgm:prSet/>
      <dgm:spPr/>
      <dgm:t>
        <a:bodyPr/>
        <a:lstStyle/>
        <a:p>
          <a:endParaRPr lang="en-GB"/>
        </a:p>
      </dgm:t>
    </dgm:pt>
    <dgm:pt modelId="{3EB3C700-0B50-4605-955F-F7B60C41629D}">
      <dgm:prSet phldrT="[Text]"/>
      <dgm:spPr/>
      <dgm:t>
        <a:bodyPr/>
        <a:lstStyle/>
        <a:p>
          <a:r>
            <a:rPr lang="en-GB" dirty="0" smtClean="0"/>
            <a:t>Convenience</a:t>
          </a:r>
          <a:endParaRPr lang="en-GB" dirty="0"/>
        </a:p>
      </dgm:t>
    </dgm:pt>
    <dgm:pt modelId="{83DCBCC1-CFCD-4C4E-AD8D-4DAFA3F8247F}" type="parTrans" cxnId="{9BE1831C-A013-4027-9070-52B337F067BA}">
      <dgm:prSet/>
      <dgm:spPr/>
      <dgm:t>
        <a:bodyPr/>
        <a:lstStyle/>
        <a:p>
          <a:endParaRPr lang="en-GB"/>
        </a:p>
      </dgm:t>
    </dgm:pt>
    <dgm:pt modelId="{2DFA0A71-87F0-49EE-B6B3-BACCA880853D}" type="sibTrans" cxnId="{9BE1831C-A013-4027-9070-52B337F067BA}">
      <dgm:prSet/>
      <dgm:spPr/>
      <dgm:t>
        <a:bodyPr/>
        <a:lstStyle/>
        <a:p>
          <a:endParaRPr lang="en-GB"/>
        </a:p>
      </dgm:t>
    </dgm:pt>
    <dgm:pt modelId="{0DE1CDC3-6343-40A1-AE42-60E6B2F94683}">
      <dgm:prSet phldrT="[Text]" custT="1"/>
      <dgm:spPr/>
      <dgm:t>
        <a:bodyPr/>
        <a:lstStyle/>
        <a:p>
          <a:r>
            <a:rPr lang="en-GB" sz="1200" dirty="0" smtClean="0"/>
            <a:t>Communication</a:t>
          </a:r>
          <a:endParaRPr lang="en-GB" sz="1200" dirty="0"/>
        </a:p>
      </dgm:t>
    </dgm:pt>
    <dgm:pt modelId="{3502A00F-A622-4829-A7F1-54DADB34F137}" type="parTrans" cxnId="{66DE91C0-7093-458A-A12C-B2BC989B8225}">
      <dgm:prSet/>
      <dgm:spPr/>
      <dgm:t>
        <a:bodyPr/>
        <a:lstStyle/>
        <a:p>
          <a:endParaRPr lang="en-GB"/>
        </a:p>
      </dgm:t>
    </dgm:pt>
    <dgm:pt modelId="{25499B7E-6469-4193-9601-E3B8F44378FF}" type="sibTrans" cxnId="{66DE91C0-7093-458A-A12C-B2BC989B8225}">
      <dgm:prSet/>
      <dgm:spPr/>
      <dgm:t>
        <a:bodyPr/>
        <a:lstStyle/>
        <a:p>
          <a:endParaRPr lang="en-GB"/>
        </a:p>
      </dgm:t>
    </dgm:pt>
    <dgm:pt modelId="{3DFD1F41-5F7A-434A-B9E6-2AAC512EA134}">
      <dgm:prSet phldrT="[Text]" custT="1"/>
      <dgm:spPr/>
      <dgm:t>
        <a:bodyPr/>
        <a:lstStyle/>
        <a:p>
          <a:r>
            <a:rPr lang="en-GB" sz="1800" dirty="0" smtClean="0"/>
            <a:t>Consumer</a:t>
          </a:r>
          <a:endParaRPr lang="en-GB" sz="1800" dirty="0"/>
        </a:p>
      </dgm:t>
    </dgm:pt>
    <dgm:pt modelId="{4CD16B35-01FF-4F2F-BDFE-DE68B126A691}" type="parTrans" cxnId="{36DECFC8-A24B-4728-BE48-72BA729E3C5C}">
      <dgm:prSet/>
      <dgm:spPr/>
      <dgm:t>
        <a:bodyPr/>
        <a:lstStyle/>
        <a:p>
          <a:endParaRPr lang="en-GB"/>
        </a:p>
      </dgm:t>
    </dgm:pt>
    <dgm:pt modelId="{98E9906D-1C98-470A-A231-30195A07E28F}" type="sibTrans" cxnId="{36DECFC8-A24B-4728-BE48-72BA729E3C5C}">
      <dgm:prSet/>
      <dgm:spPr/>
      <dgm:t>
        <a:bodyPr/>
        <a:lstStyle/>
        <a:p>
          <a:endParaRPr lang="en-GB"/>
        </a:p>
      </dgm:t>
    </dgm:pt>
    <dgm:pt modelId="{0EC0131F-1499-4D40-8F1B-3DAC80693796}" type="pres">
      <dgm:prSet presAssocID="{A131C930-0A2F-423A-B157-B0290B29B041}" presName="compositeShape" presStyleCnt="0">
        <dgm:presLayoutVars>
          <dgm:chMax val="7"/>
          <dgm:dir/>
          <dgm:resizeHandles val="exact"/>
        </dgm:presLayoutVars>
      </dgm:prSet>
      <dgm:spPr/>
      <dgm:t>
        <a:bodyPr/>
        <a:lstStyle/>
        <a:p>
          <a:endParaRPr lang="en-GB"/>
        </a:p>
      </dgm:t>
    </dgm:pt>
    <dgm:pt modelId="{36ED9CC6-6417-400E-98DA-55FF7374049F}" type="pres">
      <dgm:prSet presAssocID="{A131C930-0A2F-423A-B157-B0290B29B041}" presName="wedge1" presStyleLbl="node1" presStyleIdx="0" presStyleCnt="4" custLinFactNeighborX="-4841" custLinFactNeighborY="4185"/>
      <dgm:spPr/>
      <dgm:t>
        <a:bodyPr/>
        <a:lstStyle/>
        <a:p>
          <a:endParaRPr lang="en-GB"/>
        </a:p>
      </dgm:t>
    </dgm:pt>
    <dgm:pt modelId="{3E8ECC36-FB25-4F50-999B-61319D24BFD8}" type="pres">
      <dgm:prSet presAssocID="{A131C930-0A2F-423A-B157-B0290B29B041}" presName="wedge1Tx" presStyleLbl="node1" presStyleIdx="0" presStyleCnt="4">
        <dgm:presLayoutVars>
          <dgm:chMax val="0"/>
          <dgm:chPref val="0"/>
          <dgm:bulletEnabled val="1"/>
        </dgm:presLayoutVars>
      </dgm:prSet>
      <dgm:spPr/>
      <dgm:t>
        <a:bodyPr/>
        <a:lstStyle/>
        <a:p>
          <a:endParaRPr lang="en-GB"/>
        </a:p>
      </dgm:t>
    </dgm:pt>
    <dgm:pt modelId="{7652BD86-6E18-4162-B88F-2E5AF7C965EC}" type="pres">
      <dgm:prSet presAssocID="{A131C930-0A2F-423A-B157-B0290B29B041}" presName="wedge2" presStyleLbl="node1" presStyleIdx="1" presStyleCnt="4"/>
      <dgm:spPr/>
      <dgm:t>
        <a:bodyPr/>
        <a:lstStyle/>
        <a:p>
          <a:endParaRPr lang="en-GB"/>
        </a:p>
      </dgm:t>
    </dgm:pt>
    <dgm:pt modelId="{36A3EA35-CF6F-4BFF-97BD-611686A8432B}" type="pres">
      <dgm:prSet presAssocID="{A131C930-0A2F-423A-B157-B0290B29B041}" presName="wedge2Tx" presStyleLbl="node1" presStyleIdx="1" presStyleCnt="4">
        <dgm:presLayoutVars>
          <dgm:chMax val="0"/>
          <dgm:chPref val="0"/>
          <dgm:bulletEnabled val="1"/>
        </dgm:presLayoutVars>
      </dgm:prSet>
      <dgm:spPr/>
      <dgm:t>
        <a:bodyPr/>
        <a:lstStyle/>
        <a:p>
          <a:endParaRPr lang="en-GB"/>
        </a:p>
      </dgm:t>
    </dgm:pt>
    <dgm:pt modelId="{6978DDAB-A5BF-4D47-ABFB-195C514E8D10}" type="pres">
      <dgm:prSet presAssocID="{A131C930-0A2F-423A-B157-B0290B29B041}" presName="wedge3" presStyleLbl="node1" presStyleIdx="2" presStyleCnt="4"/>
      <dgm:spPr/>
      <dgm:t>
        <a:bodyPr/>
        <a:lstStyle/>
        <a:p>
          <a:endParaRPr lang="en-GB"/>
        </a:p>
      </dgm:t>
    </dgm:pt>
    <dgm:pt modelId="{4F57892E-63D2-43EB-8580-305631E5C17C}" type="pres">
      <dgm:prSet presAssocID="{A131C930-0A2F-423A-B157-B0290B29B041}" presName="wedge3Tx" presStyleLbl="node1" presStyleIdx="2" presStyleCnt="4">
        <dgm:presLayoutVars>
          <dgm:chMax val="0"/>
          <dgm:chPref val="0"/>
          <dgm:bulletEnabled val="1"/>
        </dgm:presLayoutVars>
      </dgm:prSet>
      <dgm:spPr/>
      <dgm:t>
        <a:bodyPr/>
        <a:lstStyle/>
        <a:p>
          <a:endParaRPr lang="en-GB"/>
        </a:p>
      </dgm:t>
    </dgm:pt>
    <dgm:pt modelId="{04FF460A-B116-4CB2-A5CA-3C20A842B426}" type="pres">
      <dgm:prSet presAssocID="{A131C930-0A2F-423A-B157-B0290B29B041}" presName="wedge4" presStyleLbl="node1" presStyleIdx="3" presStyleCnt="4"/>
      <dgm:spPr/>
      <dgm:t>
        <a:bodyPr/>
        <a:lstStyle/>
        <a:p>
          <a:endParaRPr lang="en-GB"/>
        </a:p>
      </dgm:t>
    </dgm:pt>
    <dgm:pt modelId="{59DDD0C4-70EA-4480-8ED2-4A770A2DD6D9}" type="pres">
      <dgm:prSet presAssocID="{A131C930-0A2F-423A-B157-B0290B29B041}" presName="wedge4Tx" presStyleLbl="node1" presStyleIdx="3" presStyleCnt="4">
        <dgm:presLayoutVars>
          <dgm:chMax val="0"/>
          <dgm:chPref val="0"/>
          <dgm:bulletEnabled val="1"/>
        </dgm:presLayoutVars>
      </dgm:prSet>
      <dgm:spPr/>
      <dgm:t>
        <a:bodyPr/>
        <a:lstStyle/>
        <a:p>
          <a:endParaRPr lang="en-GB"/>
        </a:p>
      </dgm:t>
    </dgm:pt>
  </dgm:ptLst>
  <dgm:cxnLst>
    <dgm:cxn modelId="{CE46E266-59A2-4C29-8CE9-E48080AD9C85}" type="presOf" srcId="{0DE1CDC3-6343-40A1-AE42-60E6B2F94683}" destId="{6978DDAB-A5BF-4D47-ABFB-195C514E8D10}" srcOrd="0" destOrd="0" presId="urn:microsoft.com/office/officeart/2005/8/layout/chart3"/>
    <dgm:cxn modelId="{860D8076-BEFA-45F7-80FA-CF658D9AE4A0}" type="presOf" srcId="{A131C930-0A2F-423A-B157-B0290B29B041}" destId="{0EC0131F-1499-4D40-8F1B-3DAC80693796}" srcOrd="0" destOrd="0" presId="urn:microsoft.com/office/officeart/2005/8/layout/chart3"/>
    <dgm:cxn modelId="{A0EBC7BD-9CA6-4BB7-9790-6B2A122482D0}" type="presOf" srcId="{0DE1CDC3-6343-40A1-AE42-60E6B2F94683}" destId="{4F57892E-63D2-43EB-8580-305631E5C17C}" srcOrd="1" destOrd="0" presId="urn:microsoft.com/office/officeart/2005/8/layout/chart3"/>
    <dgm:cxn modelId="{938DA2AF-1638-4124-AF44-B732866D1EB7}" type="presOf" srcId="{3DFD1F41-5F7A-434A-B9E6-2AAC512EA134}" destId="{59DDD0C4-70EA-4480-8ED2-4A770A2DD6D9}" srcOrd="1" destOrd="0" presId="urn:microsoft.com/office/officeart/2005/8/layout/chart3"/>
    <dgm:cxn modelId="{66DE91C0-7093-458A-A12C-B2BC989B8225}" srcId="{A131C930-0A2F-423A-B157-B0290B29B041}" destId="{0DE1CDC3-6343-40A1-AE42-60E6B2F94683}" srcOrd="2" destOrd="0" parTransId="{3502A00F-A622-4829-A7F1-54DADB34F137}" sibTransId="{25499B7E-6469-4193-9601-E3B8F44378FF}"/>
    <dgm:cxn modelId="{4EA61DFB-5B43-4216-8594-BDC8106CEAA0}" type="presOf" srcId="{3EB3C700-0B50-4605-955F-F7B60C41629D}" destId="{7652BD86-6E18-4162-B88F-2E5AF7C965EC}" srcOrd="0" destOrd="0" presId="urn:microsoft.com/office/officeart/2005/8/layout/chart3"/>
    <dgm:cxn modelId="{36DECFC8-A24B-4728-BE48-72BA729E3C5C}" srcId="{A131C930-0A2F-423A-B157-B0290B29B041}" destId="{3DFD1F41-5F7A-434A-B9E6-2AAC512EA134}" srcOrd="3" destOrd="0" parTransId="{4CD16B35-01FF-4F2F-BDFE-DE68B126A691}" sibTransId="{98E9906D-1C98-470A-A231-30195A07E28F}"/>
    <dgm:cxn modelId="{9BE1831C-A013-4027-9070-52B337F067BA}" srcId="{A131C930-0A2F-423A-B157-B0290B29B041}" destId="{3EB3C700-0B50-4605-955F-F7B60C41629D}" srcOrd="1" destOrd="0" parTransId="{83DCBCC1-CFCD-4C4E-AD8D-4DAFA3F8247F}" sibTransId="{2DFA0A71-87F0-49EE-B6B3-BACCA880853D}"/>
    <dgm:cxn modelId="{79D7F672-B671-4AE8-9666-9E3EEDDE9696}" type="presOf" srcId="{3DFD1F41-5F7A-434A-B9E6-2AAC512EA134}" destId="{04FF460A-B116-4CB2-A5CA-3C20A842B426}" srcOrd="0" destOrd="0" presId="urn:microsoft.com/office/officeart/2005/8/layout/chart3"/>
    <dgm:cxn modelId="{320E699F-700A-4917-A3AD-36496B5037D8}" srcId="{A131C930-0A2F-423A-B157-B0290B29B041}" destId="{F586B042-CB00-45F9-9EF1-724A8BD9FA09}" srcOrd="0" destOrd="0" parTransId="{1B224C0D-BFA2-4FC4-AD2B-5FB880D20301}" sibTransId="{2F5BE2E6-CC7E-4469-848C-38B6E14B0E1C}"/>
    <dgm:cxn modelId="{EA14D8F2-2CC8-4345-AFBB-506AD0A64DC6}" type="presOf" srcId="{F586B042-CB00-45F9-9EF1-724A8BD9FA09}" destId="{36ED9CC6-6417-400E-98DA-55FF7374049F}" srcOrd="0" destOrd="0" presId="urn:microsoft.com/office/officeart/2005/8/layout/chart3"/>
    <dgm:cxn modelId="{88700482-B37E-4550-B333-6D816307138F}" type="presOf" srcId="{3EB3C700-0B50-4605-955F-F7B60C41629D}" destId="{36A3EA35-CF6F-4BFF-97BD-611686A8432B}" srcOrd="1" destOrd="0" presId="urn:microsoft.com/office/officeart/2005/8/layout/chart3"/>
    <dgm:cxn modelId="{EA34E96B-754D-492E-8D21-11DA139BC5C5}" type="presOf" srcId="{F586B042-CB00-45F9-9EF1-724A8BD9FA09}" destId="{3E8ECC36-FB25-4F50-999B-61319D24BFD8}" srcOrd="1" destOrd="0" presId="urn:microsoft.com/office/officeart/2005/8/layout/chart3"/>
    <dgm:cxn modelId="{16A320B8-9C10-420E-B75D-93171B28777D}" type="presParOf" srcId="{0EC0131F-1499-4D40-8F1B-3DAC80693796}" destId="{36ED9CC6-6417-400E-98DA-55FF7374049F}" srcOrd="0" destOrd="0" presId="urn:microsoft.com/office/officeart/2005/8/layout/chart3"/>
    <dgm:cxn modelId="{99E08A12-FD93-41AA-A634-39353002E4B1}" type="presParOf" srcId="{0EC0131F-1499-4D40-8F1B-3DAC80693796}" destId="{3E8ECC36-FB25-4F50-999B-61319D24BFD8}" srcOrd="1" destOrd="0" presId="urn:microsoft.com/office/officeart/2005/8/layout/chart3"/>
    <dgm:cxn modelId="{8CE18388-6174-439E-88B7-0BC4A11BA39D}" type="presParOf" srcId="{0EC0131F-1499-4D40-8F1B-3DAC80693796}" destId="{7652BD86-6E18-4162-B88F-2E5AF7C965EC}" srcOrd="2" destOrd="0" presId="urn:microsoft.com/office/officeart/2005/8/layout/chart3"/>
    <dgm:cxn modelId="{E6A548F9-83B9-4209-AF2E-E975DC35A75B}" type="presParOf" srcId="{0EC0131F-1499-4D40-8F1B-3DAC80693796}" destId="{36A3EA35-CF6F-4BFF-97BD-611686A8432B}" srcOrd="3" destOrd="0" presId="urn:microsoft.com/office/officeart/2005/8/layout/chart3"/>
    <dgm:cxn modelId="{5909F23D-245F-4A29-A70F-C495CD3A08F3}" type="presParOf" srcId="{0EC0131F-1499-4D40-8F1B-3DAC80693796}" destId="{6978DDAB-A5BF-4D47-ABFB-195C514E8D10}" srcOrd="4" destOrd="0" presId="urn:microsoft.com/office/officeart/2005/8/layout/chart3"/>
    <dgm:cxn modelId="{2B409905-1224-40EE-9170-78DF25D91935}" type="presParOf" srcId="{0EC0131F-1499-4D40-8F1B-3DAC80693796}" destId="{4F57892E-63D2-43EB-8580-305631E5C17C}" srcOrd="5" destOrd="0" presId="urn:microsoft.com/office/officeart/2005/8/layout/chart3"/>
    <dgm:cxn modelId="{E83955AE-24E4-45D2-A621-2466B3B1E04C}" type="presParOf" srcId="{0EC0131F-1499-4D40-8F1B-3DAC80693796}" destId="{04FF460A-B116-4CB2-A5CA-3C20A842B426}" srcOrd="6" destOrd="0" presId="urn:microsoft.com/office/officeart/2005/8/layout/chart3"/>
    <dgm:cxn modelId="{8F24771A-3F03-4A19-A3BD-C9933CA25C08}" type="presParOf" srcId="{0EC0131F-1499-4D40-8F1B-3DAC80693796}" destId="{59DDD0C4-70EA-4480-8ED2-4A770A2DD6D9}" srcOrd="7"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1D615-04A2-4691-AE64-4EFAD8D5C882}">
      <dsp:nvSpPr>
        <dsp:cNvPr id="0" name=""/>
        <dsp:cNvSpPr/>
      </dsp:nvSpPr>
      <dsp:spPr>
        <a:xfrm>
          <a:off x="1940" y="0"/>
          <a:ext cx="1164369" cy="1950720"/>
        </a:xfrm>
        <a:prstGeom prst="upArrow">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3F3E02-1D13-4B3D-9DFC-07033888E892}">
      <dsp:nvSpPr>
        <dsp:cNvPr id="0" name=""/>
        <dsp:cNvSpPr/>
      </dsp:nvSpPr>
      <dsp:spPr>
        <a:xfrm>
          <a:off x="1201241" y="0"/>
          <a:ext cx="1975899" cy="195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0" rIns="213360" bIns="213360" numCol="1" spcCol="1270" anchor="ctr" anchorCtr="0">
          <a:noAutofit/>
        </a:bodyPr>
        <a:lstStyle/>
        <a:p>
          <a:pPr lvl="0" algn="l" defTabSz="1333500">
            <a:lnSpc>
              <a:spcPct val="90000"/>
            </a:lnSpc>
            <a:spcBef>
              <a:spcPct val="0"/>
            </a:spcBef>
            <a:spcAft>
              <a:spcPct val="35000"/>
            </a:spcAft>
          </a:pPr>
          <a:r>
            <a:rPr lang="en-GB" sz="3000" kern="1200" dirty="0" smtClean="0"/>
            <a:t>Products</a:t>
          </a:r>
          <a:endParaRPr lang="en-GB" sz="3000" kern="1200" dirty="0"/>
        </a:p>
      </dsp:txBody>
      <dsp:txXfrm>
        <a:off x="1201241" y="0"/>
        <a:ext cx="1975899" cy="1950720"/>
      </dsp:txXfrm>
    </dsp:sp>
    <dsp:sp modelId="{7657821D-FDB1-465C-8B1A-2FF93485F814}">
      <dsp:nvSpPr>
        <dsp:cNvPr id="0" name=""/>
        <dsp:cNvSpPr/>
      </dsp:nvSpPr>
      <dsp:spPr>
        <a:xfrm>
          <a:off x="351251" y="2113280"/>
          <a:ext cx="1164369" cy="1950720"/>
        </a:xfrm>
        <a:prstGeom prst="downArrow">
          <a:avLst/>
        </a:prstGeom>
        <a:solidFill>
          <a:schemeClr val="accent2">
            <a:hueOff val="935912"/>
            <a:satOff val="-9322"/>
            <a:lumOff val="10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713445-3B07-4D61-B85F-58C96EF25F8F}">
      <dsp:nvSpPr>
        <dsp:cNvPr id="0" name=""/>
        <dsp:cNvSpPr/>
      </dsp:nvSpPr>
      <dsp:spPr>
        <a:xfrm>
          <a:off x="1550551" y="2113280"/>
          <a:ext cx="1975899" cy="195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0" rIns="213360" bIns="213360" numCol="1" spcCol="1270" anchor="ctr" anchorCtr="0">
          <a:noAutofit/>
        </a:bodyPr>
        <a:lstStyle/>
        <a:p>
          <a:pPr lvl="0" algn="l" defTabSz="1333500">
            <a:lnSpc>
              <a:spcPct val="90000"/>
            </a:lnSpc>
            <a:spcBef>
              <a:spcPct val="0"/>
            </a:spcBef>
            <a:spcAft>
              <a:spcPct val="35000"/>
            </a:spcAft>
          </a:pPr>
          <a:r>
            <a:rPr lang="en-GB" sz="3000" kern="1200" dirty="0" smtClean="0"/>
            <a:t>Price</a:t>
          </a:r>
          <a:endParaRPr lang="en-GB" sz="3000" kern="1200" dirty="0"/>
        </a:p>
      </dsp:txBody>
      <dsp:txXfrm>
        <a:off x="1550551" y="2113280"/>
        <a:ext cx="1975899" cy="19507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DB140-9F8F-1845-B44E-97ADF5C1BFE5}">
      <dsp:nvSpPr>
        <dsp:cNvPr id="0" name=""/>
        <dsp:cNvSpPr/>
      </dsp:nvSpPr>
      <dsp:spPr>
        <a:xfrm>
          <a:off x="2183901" y="231800"/>
          <a:ext cx="1656185" cy="1943697"/>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Customer</a:t>
          </a:r>
          <a:endParaRPr lang="en-US" sz="2400" kern="1200" dirty="0"/>
        </a:p>
      </dsp:txBody>
      <dsp:txXfrm>
        <a:off x="2264749" y="312648"/>
        <a:ext cx="1494489" cy="1782001"/>
      </dsp:txXfrm>
    </dsp:sp>
    <dsp:sp modelId="{37418752-103B-1749-81E4-2598E9810F9F}">
      <dsp:nvSpPr>
        <dsp:cNvPr id="0" name=""/>
        <dsp:cNvSpPr/>
      </dsp:nvSpPr>
      <dsp:spPr>
        <a:xfrm rot="5418963">
          <a:off x="2571934" y="2607805"/>
          <a:ext cx="864629" cy="0"/>
        </a:xfrm>
        <a:custGeom>
          <a:avLst/>
          <a:gdLst/>
          <a:ahLst/>
          <a:cxnLst/>
          <a:rect l="0" t="0" r="0" b="0"/>
          <a:pathLst>
            <a:path>
              <a:moveTo>
                <a:pt x="0" y="0"/>
              </a:moveTo>
              <a:lnTo>
                <a:pt x="864629" y="0"/>
              </a:lnTo>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64F49B3-C5B0-034D-9806-F0214C1882F4}">
      <dsp:nvSpPr>
        <dsp:cNvPr id="0" name=""/>
        <dsp:cNvSpPr/>
      </dsp:nvSpPr>
      <dsp:spPr>
        <a:xfrm>
          <a:off x="2399931" y="3040113"/>
          <a:ext cx="1199360" cy="816864"/>
        </a:xfrm>
        <a:prstGeom prst="roundRect">
          <a:avLst/>
        </a:prstGeom>
        <a:gradFill rotWithShape="0">
          <a:gsLst>
            <a:gs pos="0">
              <a:schemeClr val="accent3">
                <a:hueOff val="-187495"/>
                <a:satOff val="3107"/>
                <a:lumOff val="-1242"/>
                <a:alphaOff val="0"/>
                <a:satMod val="103000"/>
                <a:lumMod val="102000"/>
                <a:tint val="94000"/>
              </a:schemeClr>
            </a:gs>
            <a:gs pos="50000">
              <a:schemeClr val="accent3">
                <a:hueOff val="-187495"/>
                <a:satOff val="3107"/>
                <a:lumOff val="-1242"/>
                <a:alphaOff val="0"/>
                <a:satMod val="110000"/>
                <a:lumMod val="100000"/>
                <a:shade val="100000"/>
              </a:schemeClr>
            </a:gs>
            <a:gs pos="100000">
              <a:schemeClr val="accent3">
                <a:hueOff val="-187495"/>
                <a:satOff val="3107"/>
                <a:lumOff val="-12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933450">
            <a:lnSpc>
              <a:spcPct val="90000"/>
            </a:lnSpc>
            <a:spcBef>
              <a:spcPct val="0"/>
            </a:spcBef>
            <a:spcAft>
              <a:spcPct val="35000"/>
            </a:spcAft>
          </a:pPr>
          <a:r>
            <a:rPr lang="en-US" sz="2100" kern="1200" dirty="0" smtClean="0"/>
            <a:t>Benefits</a:t>
          </a:r>
          <a:endParaRPr lang="en-US" sz="2100" kern="1200" dirty="0"/>
        </a:p>
      </dsp:txBody>
      <dsp:txXfrm>
        <a:off x="2439807" y="3079989"/>
        <a:ext cx="1119608" cy="737112"/>
      </dsp:txXfrm>
    </dsp:sp>
    <dsp:sp modelId="{8EB8BD2B-36C7-D144-946A-D4192DCACE56}">
      <dsp:nvSpPr>
        <dsp:cNvPr id="0" name=""/>
        <dsp:cNvSpPr/>
      </dsp:nvSpPr>
      <dsp:spPr>
        <a:xfrm rot="2543263">
          <a:off x="3630577" y="2499797"/>
          <a:ext cx="1602985" cy="0"/>
        </a:xfrm>
        <a:custGeom>
          <a:avLst/>
          <a:gdLst/>
          <a:ahLst/>
          <a:cxnLst/>
          <a:rect l="0" t="0" r="0" b="0"/>
          <a:pathLst>
            <a:path>
              <a:moveTo>
                <a:pt x="0" y="0"/>
              </a:moveTo>
              <a:lnTo>
                <a:pt x="1602985" y="0"/>
              </a:lnTo>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ED33053-7212-114D-BC99-F35962270291}">
      <dsp:nvSpPr>
        <dsp:cNvPr id="0" name=""/>
        <dsp:cNvSpPr/>
      </dsp:nvSpPr>
      <dsp:spPr>
        <a:xfrm>
          <a:off x="4848190" y="3040119"/>
          <a:ext cx="1246689" cy="816864"/>
        </a:xfrm>
        <a:prstGeom prst="roundRect">
          <a:avLst/>
        </a:prstGeom>
        <a:gradFill rotWithShape="0">
          <a:gsLst>
            <a:gs pos="0">
              <a:schemeClr val="accent3">
                <a:hueOff val="-374990"/>
                <a:satOff val="6215"/>
                <a:lumOff val="-2483"/>
                <a:alphaOff val="0"/>
                <a:satMod val="103000"/>
                <a:lumMod val="102000"/>
                <a:tint val="94000"/>
              </a:schemeClr>
            </a:gs>
            <a:gs pos="50000">
              <a:schemeClr val="accent3">
                <a:hueOff val="-374990"/>
                <a:satOff val="6215"/>
                <a:lumOff val="-2483"/>
                <a:alphaOff val="0"/>
                <a:satMod val="110000"/>
                <a:lumMod val="100000"/>
                <a:shade val="100000"/>
              </a:schemeClr>
            </a:gs>
            <a:gs pos="100000">
              <a:schemeClr val="accent3">
                <a:hueOff val="-374990"/>
                <a:satOff val="6215"/>
                <a:lumOff val="-24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1200150">
            <a:lnSpc>
              <a:spcPct val="90000"/>
            </a:lnSpc>
            <a:spcBef>
              <a:spcPct val="0"/>
            </a:spcBef>
            <a:spcAft>
              <a:spcPct val="35000"/>
            </a:spcAft>
          </a:pPr>
          <a:r>
            <a:rPr lang="en-US" sz="2700" kern="1200" dirty="0" smtClean="0"/>
            <a:t>Needs</a:t>
          </a:r>
          <a:endParaRPr lang="en-US" sz="2700" kern="1200" dirty="0"/>
        </a:p>
      </dsp:txBody>
      <dsp:txXfrm>
        <a:off x="4888066" y="3079995"/>
        <a:ext cx="1166937" cy="737112"/>
      </dsp:txXfrm>
    </dsp:sp>
    <dsp:sp modelId="{ED1DE62F-0770-654B-A4A8-4B838F5B7BDE}">
      <dsp:nvSpPr>
        <dsp:cNvPr id="0" name=""/>
        <dsp:cNvSpPr/>
      </dsp:nvSpPr>
      <dsp:spPr>
        <a:xfrm rot="8257524">
          <a:off x="789518" y="2499618"/>
          <a:ext cx="1603887" cy="0"/>
        </a:xfrm>
        <a:custGeom>
          <a:avLst/>
          <a:gdLst/>
          <a:ahLst/>
          <a:cxnLst/>
          <a:rect l="0" t="0" r="0" b="0"/>
          <a:pathLst>
            <a:path>
              <a:moveTo>
                <a:pt x="0" y="0"/>
              </a:moveTo>
              <a:lnTo>
                <a:pt x="1603887" y="0"/>
              </a:lnTo>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BB7F59E-CE5C-5044-8E9E-A44EAEE89A78}">
      <dsp:nvSpPr>
        <dsp:cNvPr id="0" name=""/>
        <dsp:cNvSpPr/>
      </dsp:nvSpPr>
      <dsp:spPr>
        <a:xfrm>
          <a:off x="0" y="3040108"/>
          <a:ext cx="1102668" cy="816864"/>
        </a:xfrm>
        <a:prstGeom prst="roundRect">
          <a:avLst/>
        </a:prstGeom>
        <a:gradFill rotWithShape="0">
          <a:gsLst>
            <a:gs pos="0">
              <a:schemeClr val="accent3">
                <a:hueOff val="-562485"/>
                <a:satOff val="9322"/>
                <a:lumOff val="-3725"/>
                <a:alphaOff val="0"/>
                <a:satMod val="103000"/>
                <a:lumMod val="102000"/>
                <a:tint val="94000"/>
              </a:schemeClr>
            </a:gs>
            <a:gs pos="50000">
              <a:schemeClr val="accent3">
                <a:hueOff val="-562485"/>
                <a:satOff val="9322"/>
                <a:lumOff val="-3725"/>
                <a:alphaOff val="0"/>
                <a:satMod val="110000"/>
                <a:lumMod val="100000"/>
                <a:shade val="100000"/>
              </a:schemeClr>
            </a:gs>
            <a:gs pos="100000">
              <a:schemeClr val="accent3">
                <a:hueOff val="-562485"/>
                <a:satOff val="9322"/>
                <a:lumOff val="-372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1200150">
            <a:lnSpc>
              <a:spcPct val="90000"/>
            </a:lnSpc>
            <a:spcBef>
              <a:spcPct val="0"/>
            </a:spcBef>
            <a:spcAft>
              <a:spcPct val="35000"/>
            </a:spcAft>
          </a:pPr>
          <a:r>
            <a:rPr lang="en-US" sz="2700" kern="1200" dirty="0" smtClean="0"/>
            <a:t>Value</a:t>
          </a:r>
          <a:endParaRPr lang="en-US" sz="2700" kern="1200" dirty="0"/>
        </a:p>
      </dsp:txBody>
      <dsp:txXfrm>
        <a:off x="39876" y="3079984"/>
        <a:ext cx="1022916" cy="7371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A926A-C6B0-2C47-BF63-251774766DC1}">
      <dsp:nvSpPr>
        <dsp:cNvPr id="0" name=""/>
        <dsp:cNvSpPr/>
      </dsp:nvSpPr>
      <dsp:spPr>
        <a:xfrm>
          <a:off x="1826090" y="0"/>
          <a:ext cx="2636180" cy="2636180"/>
        </a:xfrm>
        <a:prstGeom prst="triangl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smtClean="0"/>
            <a:t>Society</a:t>
          </a:r>
          <a:endParaRPr lang="en-US" sz="2100" kern="1200" dirty="0"/>
        </a:p>
      </dsp:txBody>
      <dsp:txXfrm>
        <a:off x="2485135" y="1318090"/>
        <a:ext cx="1318090" cy="1318090"/>
      </dsp:txXfrm>
    </dsp:sp>
    <dsp:sp modelId="{B29E8944-9947-F44C-B493-007F20713E50}">
      <dsp:nvSpPr>
        <dsp:cNvPr id="0" name=""/>
        <dsp:cNvSpPr/>
      </dsp:nvSpPr>
      <dsp:spPr>
        <a:xfrm>
          <a:off x="508000" y="2636180"/>
          <a:ext cx="2636180" cy="2636180"/>
        </a:xfrm>
        <a:prstGeom prst="triangle">
          <a:avLst/>
        </a:prstGeom>
        <a:gradFill rotWithShape="0">
          <a:gsLst>
            <a:gs pos="0">
              <a:schemeClr val="accent3">
                <a:hueOff val="-187495"/>
                <a:satOff val="3107"/>
                <a:lumOff val="-1242"/>
                <a:alphaOff val="0"/>
                <a:satMod val="103000"/>
                <a:lumMod val="102000"/>
                <a:tint val="94000"/>
              </a:schemeClr>
            </a:gs>
            <a:gs pos="50000">
              <a:schemeClr val="accent3">
                <a:hueOff val="-187495"/>
                <a:satOff val="3107"/>
                <a:lumOff val="-1242"/>
                <a:alphaOff val="0"/>
                <a:satMod val="110000"/>
                <a:lumMod val="100000"/>
                <a:shade val="100000"/>
              </a:schemeClr>
            </a:gs>
            <a:gs pos="100000">
              <a:schemeClr val="accent3">
                <a:hueOff val="-187495"/>
                <a:satOff val="3107"/>
                <a:lumOff val="-1242"/>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smtClean="0"/>
            <a:t>Company</a:t>
          </a:r>
          <a:endParaRPr lang="en-US" sz="2100" kern="1200" dirty="0"/>
        </a:p>
      </dsp:txBody>
      <dsp:txXfrm>
        <a:off x="1167045" y="3954270"/>
        <a:ext cx="1318090" cy="1318090"/>
      </dsp:txXfrm>
    </dsp:sp>
    <dsp:sp modelId="{ED421336-208B-3146-8220-8ADCA282FECB}">
      <dsp:nvSpPr>
        <dsp:cNvPr id="0" name=""/>
        <dsp:cNvSpPr/>
      </dsp:nvSpPr>
      <dsp:spPr>
        <a:xfrm rot="10800000">
          <a:off x="1826090" y="2636180"/>
          <a:ext cx="2636180" cy="2636180"/>
        </a:xfrm>
        <a:prstGeom prst="triangle">
          <a:avLst/>
        </a:prstGeom>
        <a:gradFill rotWithShape="0">
          <a:gsLst>
            <a:gs pos="0">
              <a:schemeClr val="accent3">
                <a:hueOff val="-374990"/>
                <a:satOff val="6215"/>
                <a:lumOff val="-2483"/>
                <a:alphaOff val="0"/>
                <a:satMod val="103000"/>
                <a:lumMod val="102000"/>
                <a:tint val="94000"/>
              </a:schemeClr>
            </a:gs>
            <a:gs pos="50000">
              <a:schemeClr val="accent3">
                <a:hueOff val="-374990"/>
                <a:satOff val="6215"/>
                <a:lumOff val="-2483"/>
                <a:alphaOff val="0"/>
                <a:satMod val="110000"/>
                <a:lumMod val="100000"/>
                <a:shade val="100000"/>
              </a:schemeClr>
            </a:gs>
            <a:gs pos="100000">
              <a:schemeClr val="accent3">
                <a:hueOff val="-374990"/>
                <a:satOff val="6215"/>
                <a:lumOff val="-248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endParaRPr lang="en-US" sz="2100" kern="1200" dirty="0"/>
        </a:p>
      </dsp:txBody>
      <dsp:txXfrm rot="10800000">
        <a:off x="2485135" y="2636180"/>
        <a:ext cx="1318090" cy="1318090"/>
      </dsp:txXfrm>
    </dsp:sp>
    <dsp:sp modelId="{B0D6E1BF-432E-AF4A-92DB-12E51BD6136B}">
      <dsp:nvSpPr>
        <dsp:cNvPr id="0" name=""/>
        <dsp:cNvSpPr/>
      </dsp:nvSpPr>
      <dsp:spPr>
        <a:xfrm>
          <a:off x="3144180" y="2636180"/>
          <a:ext cx="2636180" cy="2636180"/>
        </a:xfrm>
        <a:prstGeom prst="triangle">
          <a:avLst/>
        </a:prstGeom>
        <a:gradFill rotWithShape="0">
          <a:gsLst>
            <a:gs pos="0">
              <a:schemeClr val="accent3">
                <a:hueOff val="-562485"/>
                <a:satOff val="9322"/>
                <a:lumOff val="-3725"/>
                <a:alphaOff val="0"/>
                <a:satMod val="103000"/>
                <a:lumMod val="102000"/>
                <a:tint val="94000"/>
              </a:schemeClr>
            </a:gs>
            <a:gs pos="50000">
              <a:schemeClr val="accent3">
                <a:hueOff val="-562485"/>
                <a:satOff val="9322"/>
                <a:lumOff val="-3725"/>
                <a:alphaOff val="0"/>
                <a:satMod val="110000"/>
                <a:lumMod val="100000"/>
                <a:shade val="100000"/>
              </a:schemeClr>
            </a:gs>
            <a:gs pos="100000">
              <a:schemeClr val="accent3">
                <a:hueOff val="-562485"/>
                <a:satOff val="9322"/>
                <a:lumOff val="-372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smtClean="0"/>
            <a:t>Customer</a:t>
          </a:r>
          <a:endParaRPr lang="en-US" sz="2100" kern="1200" dirty="0"/>
        </a:p>
      </dsp:txBody>
      <dsp:txXfrm>
        <a:off x="3803225" y="3954270"/>
        <a:ext cx="1318090" cy="13180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AD81C-294D-4F75-A8F3-27FB2FE898E4}">
      <dsp:nvSpPr>
        <dsp:cNvPr id="0" name=""/>
        <dsp:cNvSpPr/>
      </dsp:nvSpPr>
      <dsp:spPr>
        <a:xfrm>
          <a:off x="3959287" y="3133788"/>
          <a:ext cx="2276604" cy="1474723"/>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903527"/>
              <a:satOff val="-66667"/>
              <a:lumOff val="9804"/>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smtClean="0"/>
            <a:t>Cost to the customer</a:t>
          </a:r>
          <a:endParaRPr lang="en-GB" sz="1500" kern="1200" dirty="0"/>
        </a:p>
        <a:p>
          <a:pPr marL="114300" lvl="1" indent="-114300" algn="l" defTabSz="666750">
            <a:lnSpc>
              <a:spcPct val="90000"/>
            </a:lnSpc>
            <a:spcBef>
              <a:spcPct val="0"/>
            </a:spcBef>
            <a:spcAft>
              <a:spcPct val="15000"/>
            </a:spcAft>
            <a:buChar char="••"/>
          </a:pPr>
          <a:r>
            <a:rPr lang="en-GB" sz="1500" kern="1200" dirty="0" smtClean="0"/>
            <a:t>Cost to the supplier</a:t>
          </a:r>
          <a:endParaRPr lang="en-GB" sz="1500" kern="1200" dirty="0"/>
        </a:p>
      </dsp:txBody>
      <dsp:txXfrm>
        <a:off x="4674664" y="3534864"/>
        <a:ext cx="1528833" cy="1041252"/>
      </dsp:txXfrm>
    </dsp:sp>
    <dsp:sp modelId="{0F267CC3-D6AB-4F78-94E1-8ADF7936307E}">
      <dsp:nvSpPr>
        <dsp:cNvPr id="0" name=""/>
        <dsp:cNvSpPr/>
      </dsp:nvSpPr>
      <dsp:spPr>
        <a:xfrm>
          <a:off x="244827" y="3133788"/>
          <a:ext cx="2276604" cy="1474723"/>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1355290"/>
              <a:satOff val="-100000"/>
              <a:lumOff val="14706"/>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smtClean="0"/>
            <a:t>Benefits and features conveyed</a:t>
          </a:r>
          <a:endParaRPr lang="en-GB" sz="1500" kern="1200" dirty="0"/>
        </a:p>
      </dsp:txBody>
      <dsp:txXfrm>
        <a:off x="277222" y="3534864"/>
        <a:ext cx="1528833" cy="1041252"/>
      </dsp:txXfrm>
    </dsp:sp>
    <dsp:sp modelId="{4BCA1F25-53BA-463F-9FB8-D02C5E2C7410}">
      <dsp:nvSpPr>
        <dsp:cNvPr id="0" name=""/>
        <dsp:cNvSpPr/>
      </dsp:nvSpPr>
      <dsp:spPr>
        <a:xfrm>
          <a:off x="3959287" y="0"/>
          <a:ext cx="2276604" cy="1474723"/>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451763"/>
              <a:satOff val="-33333"/>
              <a:lumOff val="4902"/>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smtClean="0"/>
            <a:t>Position in the market</a:t>
          </a:r>
          <a:endParaRPr lang="en-GB" sz="1500" kern="1200" dirty="0"/>
        </a:p>
        <a:p>
          <a:pPr marL="114300" lvl="1" indent="-114300" algn="l" defTabSz="666750">
            <a:lnSpc>
              <a:spcPct val="90000"/>
            </a:lnSpc>
            <a:spcBef>
              <a:spcPct val="0"/>
            </a:spcBef>
            <a:spcAft>
              <a:spcPct val="15000"/>
            </a:spcAft>
            <a:buChar char="••"/>
          </a:pPr>
          <a:r>
            <a:rPr lang="en-GB" sz="1500" kern="1200" dirty="0" smtClean="0"/>
            <a:t> Distribution</a:t>
          </a:r>
          <a:endParaRPr lang="en-GB" sz="1500" kern="1200" dirty="0"/>
        </a:p>
        <a:p>
          <a:pPr marL="114300" lvl="1" indent="-114300" algn="l" defTabSz="666750">
            <a:lnSpc>
              <a:spcPct val="90000"/>
            </a:lnSpc>
            <a:spcBef>
              <a:spcPct val="0"/>
            </a:spcBef>
            <a:spcAft>
              <a:spcPct val="15000"/>
            </a:spcAft>
            <a:buChar char="••"/>
          </a:pPr>
          <a:r>
            <a:rPr lang="en-GB" sz="1500" kern="1200" dirty="0" smtClean="0"/>
            <a:t>Geography</a:t>
          </a:r>
          <a:endParaRPr lang="en-GB" sz="1500" kern="1200" dirty="0"/>
        </a:p>
      </dsp:txBody>
      <dsp:txXfrm>
        <a:off x="4674664" y="32395"/>
        <a:ext cx="1528833" cy="1041252"/>
      </dsp:txXfrm>
    </dsp:sp>
    <dsp:sp modelId="{7D6F621C-1576-4625-97B7-35E63D3996BC}">
      <dsp:nvSpPr>
        <dsp:cNvPr id="0" name=""/>
        <dsp:cNvSpPr/>
      </dsp:nvSpPr>
      <dsp:spPr>
        <a:xfrm>
          <a:off x="244827" y="0"/>
          <a:ext cx="2276604" cy="1474723"/>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smtClean="0"/>
            <a:t>The offering</a:t>
          </a:r>
          <a:endParaRPr lang="en-GB" sz="1500" kern="1200" dirty="0"/>
        </a:p>
      </dsp:txBody>
      <dsp:txXfrm>
        <a:off x="277222" y="32395"/>
        <a:ext cx="1528833" cy="1041252"/>
      </dsp:txXfrm>
    </dsp:sp>
    <dsp:sp modelId="{E79D3CBF-EC45-4B18-894F-7A2E3B595A1D}">
      <dsp:nvSpPr>
        <dsp:cNvPr id="0" name=""/>
        <dsp:cNvSpPr/>
      </dsp:nvSpPr>
      <dsp:spPr>
        <a:xfrm>
          <a:off x="1198789" y="262685"/>
          <a:ext cx="1995485" cy="1995485"/>
        </a:xfrm>
        <a:prstGeom prst="pieWedg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GB" sz="1900" kern="1200" dirty="0" smtClean="0"/>
            <a:t>Product</a:t>
          </a:r>
          <a:endParaRPr lang="en-GB" sz="1900" kern="1200" dirty="0"/>
        </a:p>
      </dsp:txBody>
      <dsp:txXfrm>
        <a:off x="1783253" y="847149"/>
        <a:ext cx="1411021" cy="1411021"/>
      </dsp:txXfrm>
    </dsp:sp>
    <dsp:sp modelId="{A16C2F1C-8F4D-48FA-BA38-1B387BB1A5F6}">
      <dsp:nvSpPr>
        <dsp:cNvPr id="0" name=""/>
        <dsp:cNvSpPr/>
      </dsp:nvSpPr>
      <dsp:spPr>
        <a:xfrm rot="5400000">
          <a:off x="3286445" y="262685"/>
          <a:ext cx="1995485" cy="1995485"/>
        </a:xfrm>
        <a:prstGeom prst="pieWedge">
          <a:avLst/>
        </a:prstGeom>
        <a:gradFill rotWithShape="0">
          <a:gsLst>
            <a:gs pos="0">
              <a:schemeClr val="accent4">
                <a:hueOff val="-451763"/>
                <a:satOff val="-33333"/>
                <a:lumOff val="4902"/>
                <a:alphaOff val="0"/>
                <a:satMod val="103000"/>
                <a:lumMod val="102000"/>
                <a:tint val="94000"/>
              </a:schemeClr>
            </a:gs>
            <a:gs pos="50000">
              <a:schemeClr val="accent4">
                <a:hueOff val="-451763"/>
                <a:satOff val="-33333"/>
                <a:lumOff val="4902"/>
                <a:alphaOff val="0"/>
                <a:satMod val="110000"/>
                <a:lumMod val="100000"/>
                <a:shade val="100000"/>
              </a:schemeClr>
            </a:gs>
            <a:gs pos="100000">
              <a:schemeClr val="accent4">
                <a:hueOff val="-451763"/>
                <a:satOff val="-33333"/>
                <a:lumOff val="4902"/>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GB" sz="1900" kern="1200" dirty="0" smtClean="0"/>
            <a:t>Place</a:t>
          </a:r>
          <a:endParaRPr lang="en-GB" sz="1900" kern="1200" dirty="0"/>
        </a:p>
      </dsp:txBody>
      <dsp:txXfrm rot="-5400000">
        <a:off x="3286445" y="847149"/>
        <a:ext cx="1411021" cy="1411021"/>
      </dsp:txXfrm>
    </dsp:sp>
    <dsp:sp modelId="{5B6359E4-2794-45C7-999C-52C8FEB47B4C}">
      <dsp:nvSpPr>
        <dsp:cNvPr id="0" name=""/>
        <dsp:cNvSpPr/>
      </dsp:nvSpPr>
      <dsp:spPr>
        <a:xfrm rot="10800000">
          <a:off x="3286445" y="2350341"/>
          <a:ext cx="1995485" cy="1995485"/>
        </a:xfrm>
        <a:prstGeom prst="pieWedge">
          <a:avLst/>
        </a:prstGeom>
        <a:gradFill rotWithShape="0">
          <a:gsLst>
            <a:gs pos="0">
              <a:schemeClr val="accent4">
                <a:hueOff val="-903527"/>
                <a:satOff val="-66667"/>
                <a:lumOff val="9804"/>
                <a:alphaOff val="0"/>
                <a:satMod val="103000"/>
                <a:lumMod val="102000"/>
                <a:tint val="94000"/>
              </a:schemeClr>
            </a:gs>
            <a:gs pos="50000">
              <a:schemeClr val="accent4">
                <a:hueOff val="-903527"/>
                <a:satOff val="-66667"/>
                <a:lumOff val="9804"/>
                <a:alphaOff val="0"/>
                <a:satMod val="110000"/>
                <a:lumMod val="100000"/>
                <a:shade val="100000"/>
              </a:schemeClr>
            </a:gs>
            <a:gs pos="100000">
              <a:schemeClr val="accent4">
                <a:hueOff val="-903527"/>
                <a:satOff val="-66667"/>
                <a:lumOff val="980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GB" sz="1900" kern="1200" dirty="0" smtClean="0"/>
            <a:t>Price</a:t>
          </a:r>
          <a:endParaRPr lang="en-GB" sz="1900" kern="1200" dirty="0"/>
        </a:p>
      </dsp:txBody>
      <dsp:txXfrm rot="10800000">
        <a:off x="3286445" y="2350341"/>
        <a:ext cx="1411021" cy="1411021"/>
      </dsp:txXfrm>
    </dsp:sp>
    <dsp:sp modelId="{8AF8DA76-3AC1-477B-BDE4-CB22A8A66DF8}">
      <dsp:nvSpPr>
        <dsp:cNvPr id="0" name=""/>
        <dsp:cNvSpPr/>
      </dsp:nvSpPr>
      <dsp:spPr>
        <a:xfrm rot="16200000">
          <a:off x="1198789" y="2350341"/>
          <a:ext cx="1995485" cy="1995485"/>
        </a:xfrm>
        <a:prstGeom prst="pieWedge">
          <a:avLst/>
        </a:prstGeom>
        <a:gradFill rotWithShape="0">
          <a:gsLst>
            <a:gs pos="0">
              <a:schemeClr val="accent4">
                <a:hueOff val="-1355290"/>
                <a:satOff val="-100000"/>
                <a:lumOff val="14706"/>
                <a:alphaOff val="0"/>
                <a:satMod val="103000"/>
                <a:lumMod val="102000"/>
                <a:tint val="94000"/>
              </a:schemeClr>
            </a:gs>
            <a:gs pos="50000">
              <a:schemeClr val="accent4">
                <a:hueOff val="-1355290"/>
                <a:satOff val="-100000"/>
                <a:lumOff val="14706"/>
                <a:alphaOff val="0"/>
                <a:satMod val="110000"/>
                <a:lumMod val="100000"/>
                <a:shade val="100000"/>
              </a:schemeClr>
            </a:gs>
            <a:gs pos="100000">
              <a:schemeClr val="accent4">
                <a:hueOff val="-1355290"/>
                <a:satOff val="-100000"/>
                <a:lumOff val="14706"/>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GB" sz="1900" kern="1200" dirty="0" smtClean="0"/>
            <a:t>Promotion</a:t>
          </a:r>
          <a:endParaRPr lang="en-GB" sz="1900" kern="1200" dirty="0"/>
        </a:p>
      </dsp:txBody>
      <dsp:txXfrm rot="5400000">
        <a:off x="1783253" y="2350341"/>
        <a:ext cx="1411021" cy="1411021"/>
      </dsp:txXfrm>
    </dsp:sp>
    <dsp:sp modelId="{CB2A7629-B436-4AE3-9E05-A4F04A98E108}">
      <dsp:nvSpPr>
        <dsp:cNvPr id="0" name=""/>
        <dsp:cNvSpPr/>
      </dsp:nvSpPr>
      <dsp:spPr>
        <a:xfrm>
          <a:off x="2895873" y="1889489"/>
          <a:ext cx="688972" cy="599106"/>
        </a:xfrm>
        <a:prstGeom prst="circularArrow">
          <a:avLst/>
        </a:prstGeom>
        <a:solidFill>
          <a:schemeClr val="accent4">
            <a:tint val="40000"/>
            <a:hueOff val="0"/>
            <a:satOff val="0"/>
            <a:lumOff val="0"/>
            <a:alphaOff val="0"/>
          </a:schemeClr>
        </a:solidFill>
        <a:ln>
          <a:noFill/>
        </a:ln>
        <a:effectLst>
          <a:outerShdw blurRad="57150" dist="19050" dir="5400000" algn="ctr" rotWithShape="0">
            <a:srgbClr val="000000">
              <a:alpha val="63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 modelId="{83F7DCF4-5E31-4E01-8B42-225771761B55}">
      <dsp:nvSpPr>
        <dsp:cNvPr id="0" name=""/>
        <dsp:cNvSpPr/>
      </dsp:nvSpPr>
      <dsp:spPr>
        <a:xfrm rot="10800000">
          <a:off x="2895873" y="2119915"/>
          <a:ext cx="688972" cy="599106"/>
        </a:xfrm>
        <a:prstGeom prst="circularArrow">
          <a:avLst/>
        </a:prstGeom>
        <a:solidFill>
          <a:schemeClr val="accent4">
            <a:tint val="40000"/>
            <a:hueOff val="0"/>
            <a:satOff val="0"/>
            <a:lumOff val="0"/>
            <a:alphaOff val="0"/>
          </a:schemeClr>
        </a:solidFill>
        <a:ln>
          <a:noFill/>
        </a:ln>
        <a:effectLst>
          <a:outerShdw blurRad="57150" dist="19050" dir="5400000" algn="ctr" rotWithShape="0">
            <a:srgbClr val="000000">
              <a:alpha val="63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A8B8A-069D-483D-811C-8F065524546F}">
      <dsp:nvSpPr>
        <dsp:cNvPr id="0" name=""/>
        <dsp:cNvSpPr/>
      </dsp:nvSpPr>
      <dsp:spPr>
        <a:xfrm>
          <a:off x="0" y="733099"/>
          <a:ext cx="1496568" cy="1496593"/>
        </a:xfrm>
        <a:prstGeom prst="ellipse">
          <a:avLst/>
        </a:prstGeom>
        <a:solidFill>
          <a:schemeClr val="accent4">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Product</a:t>
          </a:r>
          <a:endParaRPr lang="en-GB" sz="1600" kern="1200" dirty="0"/>
        </a:p>
      </dsp:txBody>
      <dsp:txXfrm>
        <a:off x="219167" y="952270"/>
        <a:ext cx="1058234" cy="1058251"/>
      </dsp:txXfrm>
    </dsp:sp>
    <dsp:sp modelId="{639A0BA4-6ECF-4CBA-9C36-00308C61FDDC}">
      <dsp:nvSpPr>
        <dsp:cNvPr id="0" name=""/>
        <dsp:cNvSpPr/>
      </dsp:nvSpPr>
      <dsp:spPr>
        <a:xfrm>
          <a:off x="766267" y="1834307"/>
          <a:ext cx="1496568" cy="1496593"/>
        </a:xfrm>
        <a:prstGeom prst="ellipse">
          <a:avLst/>
        </a:prstGeom>
        <a:solidFill>
          <a:schemeClr val="accent4">
            <a:alpha val="50000"/>
            <a:hueOff val="-225882"/>
            <a:satOff val="-16667"/>
            <a:lumOff val="2451"/>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Place</a:t>
          </a:r>
          <a:endParaRPr lang="en-GB" sz="1600" kern="1200" dirty="0"/>
        </a:p>
      </dsp:txBody>
      <dsp:txXfrm>
        <a:off x="985434" y="2053478"/>
        <a:ext cx="1058234" cy="1058251"/>
      </dsp:txXfrm>
    </dsp:sp>
    <dsp:sp modelId="{5A1A74D8-6CDF-4A0B-8575-5110C703A40D}">
      <dsp:nvSpPr>
        <dsp:cNvPr id="0" name=""/>
        <dsp:cNvSpPr/>
      </dsp:nvSpPr>
      <dsp:spPr>
        <a:xfrm>
          <a:off x="1533143" y="733099"/>
          <a:ext cx="1496568" cy="1496593"/>
        </a:xfrm>
        <a:prstGeom prst="ellipse">
          <a:avLst/>
        </a:prstGeom>
        <a:solidFill>
          <a:schemeClr val="accent4">
            <a:alpha val="50000"/>
            <a:hueOff val="-451763"/>
            <a:satOff val="-33333"/>
            <a:lumOff val="4902"/>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Promotion</a:t>
          </a:r>
          <a:endParaRPr lang="en-GB" sz="1600" kern="1200" dirty="0"/>
        </a:p>
      </dsp:txBody>
      <dsp:txXfrm>
        <a:off x="1752310" y="952270"/>
        <a:ext cx="1058234" cy="1058251"/>
      </dsp:txXfrm>
    </dsp:sp>
    <dsp:sp modelId="{6757C36C-E6C9-4102-802C-AA07CCDA1896}">
      <dsp:nvSpPr>
        <dsp:cNvPr id="0" name=""/>
        <dsp:cNvSpPr/>
      </dsp:nvSpPr>
      <dsp:spPr>
        <a:xfrm>
          <a:off x="2299411" y="1834307"/>
          <a:ext cx="1496568" cy="1496593"/>
        </a:xfrm>
        <a:prstGeom prst="ellipse">
          <a:avLst/>
        </a:prstGeom>
        <a:solidFill>
          <a:schemeClr val="accent4">
            <a:alpha val="50000"/>
            <a:hueOff val="-677645"/>
            <a:satOff val="-50000"/>
            <a:lumOff val="7353"/>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Price</a:t>
          </a:r>
          <a:endParaRPr lang="en-GB" sz="1600" kern="1200" dirty="0"/>
        </a:p>
      </dsp:txBody>
      <dsp:txXfrm>
        <a:off x="2518578" y="2053478"/>
        <a:ext cx="1058234" cy="1058251"/>
      </dsp:txXfrm>
    </dsp:sp>
    <dsp:sp modelId="{0FF6F6B2-138D-4759-9868-44156E88166F}">
      <dsp:nvSpPr>
        <dsp:cNvPr id="0" name=""/>
        <dsp:cNvSpPr/>
      </dsp:nvSpPr>
      <dsp:spPr>
        <a:xfrm>
          <a:off x="3066287" y="733099"/>
          <a:ext cx="1496568" cy="1496593"/>
        </a:xfrm>
        <a:prstGeom prst="ellipse">
          <a:avLst/>
        </a:prstGeom>
        <a:solidFill>
          <a:schemeClr val="accent4">
            <a:alpha val="50000"/>
            <a:hueOff val="-903527"/>
            <a:satOff val="-66667"/>
            <a:lumOff val="9804"/>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People</a:t>
          </a:r>
          <a:endParaRPr lang="en-GB" sz="1600" kern="1200" dirty="0"/>
        </a:p>
      </dsp:txBody>
      <dsp:txXfrm>
        <a:off x="3285454" y="952270"/>
        <a:ext cx="1058234" cy="1058251"/>
      </dsp:txXfrm>
    </dsp:sp>
    <dsp:sp modelId="{01209973-025B-481D-8821-17E59341A8BC}">
      <dsp:nvSpPr>
        <dsp:cNvPr id="0" name=""/>
        <dsp:cNvSpPr/>
      </dsp:nvSpPr>
      <dsp:spPr>
        <a:xfrm>
          <a:off x="3832555" y="1834307"/>
          <a:ext cx="1496568" cy="1496593"/>
        </a:xfrm>
        <a:prstGeom prst="ellipse">
          <a:avLst/>
        </a:prstGeom>
        <a:solidFill>
          <a:schemeClr val="accent4">
            <a:alpha val="50000"/>
            <a:hueOff val="-1129408"/>
            <a:satOff val="-83333"/>
            <a:lumOff val="12255"/>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Process</a:t>
          </a:r>
          <a:endParaRPr lang="en-GB" sz="1600" kern="1200" dirty="0"/>
        </a:p>
      </dsp:txBody>
      <dsp:txXfrm>
        <a:off x="4051722" y="2053478"/>
        <a:ext cx="1058234" cy="1058251"/>
      </dsp:txXfrm>
    </dsp:sp>
    <dsp:sp modelId="{17E6A143-22D9-45D7-8074-05D616707794}">
      <dsp:nvSpPr>
        <dsp:cNvPr id="0" name=""/>
        <dsp:cNvSpPr/>
      </dsp:nvSpPr>
      <dsp:spPr>
        <a:xfrm>
          <a:off x="4599432" y="733099"/>
          <a:ext cx="1496568" cy="1496593"/>
        </a:xfrm>
        <a:prstGeom prst="ellipse">
          <a:avLst/>
        </a:prstGeom>
        <a:solidFill>
          <a:schemeClr val="accent4">
            <a:alpha val="50000"/>
            <a:hueOff val="-1355290"/>
            <a:satOff val="-100000"/>
            <a:lumOff val="14706"/>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u="none" kern="1200" dirty="0" smtClean="0"/>
            <a:t>Physical Evidence</a:t>
          </a:r>
          <a:endParaRPr lang="en-GB" sz="1600" u="none" kern="1200" dirty="0"/>
        </a:p>
      </dsp:txBody>
      <dsp:txXfrm>
        <a:off x="4818599" y="952270"/>
        <a:ext cx="1058234" cy="105825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D9CC6-6417-400E-98DA-55FF7374049F}">
      <dsp:nvSpPr>
        <dsp:cNvPr id="0" name=""/>
        <dsp:cNvSpPr/>
      </dsp:nvSpPr>
      <dsp:spPr>
        <a:xfrm>
          <a:off x="1176007" y="464690"/>
          <a:ext cx="4005375" cy="4005375"/>
        </a:xfrm>
        <a:prstGeom prst="pie">
          <a:avLst>
            <a:gd name="adj1" fmla="val 16200000"/>
            <a:gd name="adj2" fmla="val 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Cost</a:t>
          </a:r>
          <a:endParaRPr lang="en-GB" sz="1800" kern="1200" dirty="0"/>
        </a:p>
      </dsp:txBody>
      <dsp:txXfrm>
        <a:off x="3224470" y="1205684"/>
        <a:ext cx="1478174" cy="1192076"/>
      </dsp:txXfrm>
    </dsp:sp>
    <dsp:sp modelId="{7652BD86-6E18-4162-B88F-2E5AF7C965EC}">
      <dsp:nvSpPr>
        <dsp:cNvPr id="0" name=""/>
        <dsp:cNvSpPr/>
      </dsp:nvSpPr>
      <dsp:spPr>
        <a:xfrm>
          <a:off x="1201109" y="465863"/>
          <a:ext cx="4005375" cy="4005375"/>
        </a:xfrm>
        <a:prstGeom prst="pie">
          <a:avLst>
            <a:gd name="adj1" fmla="val 0"/>
            <a:gd name="adj2" fmla="val 5400000"/>
          </a:avLst>
        </a:prstGeom>
        <a:gradFill rotWithShape="0">
          <a:gsLst>
            <a:gs pos="0">
              <a:schemeClr val="accent4">
                <a:hueOff val="-451763"/>
                <a:satOff val="-33333"/>
                <a:lumOff val="4902"/>
                <a:alphaOff val="0"/>
                <a:satMod val="103000"/>
                <a:lumMod val="102000"/>
                <a:tint val="94000"/>
              </a:schemeClr>
            </a:gs>
            <a:gs pos="50000">
              <a:schemeClr val="accent4">
                <a:hueOff val="-451763"/>
                <a:satOff val="-33333"/>
                <a:lumOff val="4902"/>
                <a:alphaOff val="0"/>
                <a:satMod val="110000"/>
                <a:lumMod val="100000"/>
                <a:shade val="100000"/>
              </a:schemeClr>
            </a:gs>
            <a:gs pos="100000">
              <a:schemeClr val="accent4">
                <a:hueOff val="-451763"/>
                <a:satOff val="-33333"/>
                <a:lumOff val="4902"/>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kern="1200" dirty="0" smtClean="0"/>
            <a:t>Convenience</a:t>
          </a:r>
          <a:endParaRPr lang="en-GB" sz="1900" kern="1200" dirty="0"/>
        </a:p>
      </dsp:txBody>
      <dsp:txXfrm>
        <a:off x="3275321" y="2540075"/>
        <a:ext cx="1478174" cy="1192076"/>
      </dsp:txXfrm>
    </dsp:sp>
    <dsp:sp modelId="{6978DDAB-A5BF-4D47-ABFB-195C514E8D10}">
      <dsp:nvSpPr>
        <dsp:cNvPr id="0" name=""/>
        <dsp:cNvSpPr/>
      </dsp:nvSpPr>
      <dsp:spPr>
        <a:xfrm>
          <a:off x="1201109" y="465863"/>
          <a:ext cx="4005375" cy="4005375"/>
        </a:xfrm>
        <a:prstGeom prst="pie">
          <a:avLst>
            <a:gd name="adj1" fmla="val 5400000"/>
            <a:gd name="adj2" fmla="val 10800000"/>
          </a:avLst>
        </a:prstGeom>
        <a:gradFill rotWithShape="0">
          <a:gsLst>
            <a:gs pos="0">
              <a:schemeClr val="accent4">
                <a:hueOff val="-903527"/>
                <a:satOff val="-66667"/>
                <a:lumOff val="9804"/>
                <a:alphaOff val="0"/>
                <a:satMod val="103000"/>
                <a:lumMod val="102000"/>
                <a:tint val="94000"/>
              </a:schemeClr>
            </a:gs>
            <a:gs pos="50000">
              <a:schemeClr val="accent4">
                <a:hueOff val="-903527"/>
                <a:satOff val="-66667"/>
                <a:lumOff val="9804"/>
                <a:alphaOff val="0"/>
                <a:satMod val="110000"/>
                <a:lumMod val="100000"/>
                <a:shade val="100000"/>
              </a:schemeClr>
            </a:gs>
            <a:gs pos="100000">
              <a:schemeClr val="accent4">
                <a:hueOff val="-903527"/>
                <a:satOff val="-66667"/>
                <a:lumOff val="980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Communication</a:t>
          </a:r>
          <a:endParaRPr lang="en-GB" sz="1200" kern="1200" dirty="0"/>
        </a:p>
      </dsp:txBody>
      <dsp:txXfrm>
        <a:off x="1654098" y="2540075"/>
        <a:ext cx="1478174" cy="1192076"/>
      </dsp:txXfrm>
    </dsp:sp>
    <dsp:sp modelId="{04FF460A-B116-4CB2-A5CA-3C20A842B426}">
      <dsp:nvSpPr>
        <dsp:cNvPr id="0" name=""/>
        <dsp:cNvSpPr/>
      </dsp:nvSpPr>
      <dsp:spPr>
        <a:xfrm>
          <a:off x="1201109" y="465863"/>
          <a:ext cx="4005375" cy="4005375"/>
        </a:xfrm>
        <a:prstGeom prst="pie">
          <a:avLst>
            <a:gd name="adj1" fmla="val 10800000"/>
            <a:gd name="adj2" fmla="val 16200000"/>
          </a:avLst>
        </a:prstGeom>
        <a:gradFill rotWithShape="0">
          <a:gsLst>
            <a:gs pos="0">
              <a:schemeClr val="accent4">
                <a:hueOff val="-1355290"/>
                <a:satOff val="-100000"/>
                <a:lumOff val="14706"/>
                <a:alphaOff val="0"/>
                <a:satMod val="103000"/>
                <a:lumMod val="102000"/>
                <a:tint val="94000"/>
              </a:schemeClr>
            </a:gs>
            <a:gs pos="50000">
              <a:schemeClr val="accent4">
                <a:hueOff val="-1355290"/>
                <a:satOff val="-100000"/>
                <a:lumOff val="14706"/>
                <a:alphaOff val="0"/>
                <a:satMod val="110000"/>
                <a:lumMod val="100000"/>
                <a:shade val="100000"/>
              </a:schemeClr>
            </a:gs>
            <a:gs pos="100000">
              <a:schemeClr val="accent4">
                <a:hueOff val="-1355290"/>
                <a:satOff val="-100000"/>
                <a:lumOff val="14706"/>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Consumer</a:t>
          </a:r>
          <a:endParaRPr lang="en-GB" sz="1800" kern="1200" dirty="0"/>
        </a:p>
      </dsp:txBody>
      <dsp:txXfrm>
        <a:off x="1654098" y="1204950"/>
        <a:ext cx="1478174" cy="1192076"/>
      </dsp:txXfrm>
    </dsp:sp>
  </dsp:spTree>
</dsp:drawing>
</file>

<file path=ppt/diagrams/layout1.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4.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5.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6.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170FB67-C6D5-4FFD-9011-04B08C2A2E01}" type="datetimeFigureOut">
              <a:rPr lang="en-US" smtClean="0"/>
              <a:t>8/23/2017</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DF781-7CFA-40D5-8AA7-66303CFC61FF}" type="slidenum">
              <a:rPr lang="en-US" smtClean="0"/>
              <a:t>‹#›</a:t>
            </a:fld>
            <a:endParaRPr lang="en-US"/>
          </a:p>
        </p:txBody>
      </p:sp>
    </p:spTree>
    <p:extLst>
      <p:ext uri="{BB962C8B-B14F-4D97-AF65-F5344CB8AC3E}">
        <p14:creationId xmlns:p14="http://schemas.microsoft.com/office/powerpoint/2010/main" val="17316891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073DD3-27A3-49CA-BF64-72B79C538010}" type="datetimeFigureOut">
              <a:rPr lang="en-US" smtClean="0"/>
              <a:t>8/23/2017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976EC8-B0D0-41EB-8E89-05A324A33845}" type="slidenum">
              <a:rPr lang="en-US" smtClean="0"/>
              <a:t>‹#›</a:t>
            </a:fld>
            <a:endParaRPr lang="en-US"/>
          </a:p>
        </p:txBody>
      </p:sp>
    </p:spTree>
    <p:extLst>
      <p:ext uri="{BB962C8B-B14F-4D97-AF65-F5344CB8AC3E}">
        <p14:creationId xmlns:p14="http://schemas.microsoft.com/office/powerpoint/2010/main" val="4240705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9976EC8-B0D0-41EB-8E89-05A324A33845}" type="slidenum">
              <a:rPr lang="en-US" smtClean="0">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2724951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Conjures an</a:t>
            </a:r>
            <a:r>
              <a:rPr lang="en-GB" baseline="0" dirty="0" smtClean="0"/>
              <a:t> image in your mind.  Nostalgia.  Clear target market.  Product &amp; Service worksheet.</a:t>
            </a:r>
            <a:endParaRPr lang="en-GB" dirty="0"/>
          </a:p>
        </p:txBody>
      </p:sp>
      <p:sp>
        <p:nvSpPr>
          <p:cNvPr id="4" name="Slide Number Placeholder 3"/>
          <p:cNvSpPr>
            <a:spLocks noGrp="1"/>
          </p:cNvSpPr>
          <p:nvPr>
            <p:ph type="sldNum" sz="quarter" idx="10"/>
          </p:nvPr>
        </p:nvSpPr>
        <p:spPr/>
        <p:txBody>
          <a:bodyPr/>
          <a:lstStyle/>
          <a:p>
            <a:fld id="{31720737-962F-4718-9970-A8DDA178B13A}" type="slidenum">
              <a:rPr lang="en-GB" smtClean="0"/>
              <a:t>15</a:t>
            </a:fld>
            <a:endParaRPr lang="en-GB"/>
          </a:p>
        </p:txBody>
      </p:sp>
    </p:spTree>
    <p:extLst>
      <p:ext uri="{BB962C8B-B14F-4D97-AF65-F5344CB8AC3E}">
        <p14:creationId xmlns:p14="http://schemas.microsoft.com/office/powerpoint/2010/main" val="281371692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hyperlink" Target="http://aka.ms/mixgallery" TargetMode="Externa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Image 3">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17" name="Right Triangle 7"/>
          <p:cNvSpPr/>
          <p:nvPr userDrawn="1"/>
        </p:nvSpPr>
        <p:spPr>
          <a:xfrm flipH="1">
            <a:off x="-1586" y="481599"/>
            <a:ext cx="7666495" cy="6390469"/>
          </a:xfrm>
          <a:custGeom>
            <a:avLst/>
            <a:gdLst>
              <a:gd name="connsiteX0" fmla="*/ 0 w 5151550"/>
              <a:gd name="connsiteY0" fmla="*/ 3876541 h 3876541"/>
              <a:gd name="connsiteX1" fmla="*/ 0 w 5151550"/>
              <a:gd name="connsiteY1" fmla="*/ 0 h 3876541"/>
              <a:gd name="connsiteX2" fmla="*/ 5151550 w 5151550"/>
              <a:gd name="connsiteY2" fmla="*/ 3876541 h 3876541"/>
              <a:gd name="connsiteX3" fmla="*/ 0 w 5151550"/>
              <a:gd name="connsiteY3" fmla="*/ 3876541 h 3876541"/>
              <a:gd name="connsiteX0" fmla="*/ 4533363 w 4533363"/>
              <a:gd name="connsiteY0" fmla="*/ 3876541 h 3876541"/>
              <a:gd name="connsiteX1" fmla="*/ 4533363 w 4533363"/>
              <a:gd name="connsiteY1" fmla="*/ 0 h 3876541"/>
              <a:gd name="connsiteX2" fmla="*/ 0 w 4533363"/>
              <a:gd name="connsiteY2" fmla="*/ 3876541 h 3876541"/>
              <a:gd name="connsiteX3" fmla="*/ 4533363 w 4533363"/>
              <a:gd name="connsiteY3" fmla="*/ 3876541 h 3876541"/>
              <a:gd name="connsiteX0" fmla="*/ 6645498 w 6645498"/>
              <a:gd name="connsiteY0" fmla="*/ 3876541 h 3883821"/>
              <a:gd name="connsiteX1" fmla="*/ 6645498 w 6645498"/>
              <a:gd name="connsiteY1" fmla="*/ 0 h 3883821"/>
              <a:gd name="connsiteX2" fmla="*/ 0 w 6645498"/>
              <a:gd name="connsiteY2" fmla="*/ 3883821 h 3883821"/>
              <a:gd name="connsiteX3" fmla="*/ 6645498 w 6645498"/>
              <a:gd name="connsiteY3" fmla="*/ 3876541 h 3883821"/>
            </a:gdLst>
            <a:ahLst/>
            <a:cxnLst>
              <a:cxn ang="0">
                <a:pos x="connsiteX0" y="connsiteY0"/>
              </a:cxn>
              <a:cxn ang="0">
                <a:pos x="connsiteX1" y="connsiteY1"/>
              </a:cxn>
              <a:cxn ang="0">
                <a:pos x="connsiteX2" y="connsiteY2"/>
              </a:cxn>
              <a:cxn ang="0">
                <a:pos x="connsiteX3" y="connsiteY3"/>
              </a:cxn>
            </a:cxnLst>
            <a:rect l="l" t="t" r="r" b="b"/>
            <a:pathLst>
              <a:path w="6645498" h="3883821">
                <a:moveTo>
                  <a:pt x="6645498" y="3876541"/>
                </a:moveTo>
                <a:lnTo>
                  <a:pt x="6645498" y="0"/>
                </a:lnTo>
                <a:lnTo>
                  <a:pt x="0" y="3883821"/>
                </a:lnTo>
                <a:lnTo>
                  <a:pt x="6645498" y="3876541"/>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 </a:t>
            </a:r>
            <a:endParaRPr lang="en-US" dirty="0"/>
          </a:p>
        </p:txBody>
      </p:sp>
      <p:sp>
        <p:nvSpPr>
          <p:cNvPr id="16" name="Right Triangle 7"/>
          <p:cNvSpPr/>
          <p:nvPr userDrawn="1"/>
        </p:nvSpPr>
        <p:spPr>
          <a:xfrm flipH="1">
            <a:off x="0" y="710754"/>
            <a:ext cx="7413935" cy="6161314"/>
          </a:xfrm>
          <a:custGeom>
            <a:avLst/>
            <a:gdLst>
              <a:gd name="connsiteX0" fmla="*/ 0 w 5151550"/>
              <a:gd name="connsiteY0" fmla="*/ 3876541 h 3876541"/>
              <a:gd name="connsiteX1" fmla="*/ 0 w 5151550"/>
              <a:gd name="connsiteY1" fmla="*/ 0 h 3876541"/>
              <a:gd name="connsiteX2" fmla="*/ 5151550 w 5151550"/>
              <a:gd name="connsiteY2" fmla="*/ 3876541 h 3876541"/>
              <a:gd name="connsiteX3" fmla="*/ 0 w 5151550"/>
              <a:gd name="connsiteY3" fmla="*/ 3876541 h 3876541"/>
              <a:gd name="connsiteX0" fmla="*/ 4533363 w 4533363"/>
              <a:gd name="connsiteY0" fmla="*/ 3876541 h 3876541"/>
              <a:gd name="connsiteX1" fmla="*/ 4533363 w 4533363"/>
              <a:gd name="connsiteY1" fmla="*/ 0 h 3876541"/>
              <a:gd name="connsiteX2" fmla="*/ 0 w 4533363"/>
              <a:gd name="connsiteY2" fmla="*/ 3876541 h 3876541"/>
              <a:gd name="connsiteX3" fmla="*/ 4533363 w 4533363"/>
              <a:gd name="connsiteY3" fmla="*/ 3876541 h 3876541"/>
              <a:gd name="connsiteX0" fmla="*/ 6645498 w 6645498"/>
              <a:gd name="connsiteY0" fmla="*/ 3876541 h 3883821"/>
              <a:gd name="connsiteX1" fmla="*/ 6645498 w 6645498"/>
              <a:gd name="connsiteY1" fmla="*/ 0 h 3883821"/>
              <a:gd name="connsiteX2" fmla="*/ 0 w 6645498"/>
              <a:gd name="connsiteY2" fmla="*/ 3883821 h 3883821"/>
              <a:gd name="connsiteX3" fmla="*/ 6645498 w 6645498"/>
              <a:gd name="connsiteY3" fmla="*/ 3876541 h 3883821"/>
            </a:gdLst>
            <a:ahLst/>
            <a:cxnLst>
              <a:cxn ang="0">
                <a:pos x="connsiteX0" y="connsiteY0"/>
              </a:cxn>
              <a:cxn ang="0">
                <a:pos x="connsiteX1" y="connsiteY1"/>
              </a:cxn>
              <a:cxn ang="0">
                <a:pos x="connsiteX2" y="connsiteY2"/>
              </a:cxn>
              <a:cxn ang="0">
                <a:pos x="connsiteX3" y="connsiteY3"/>
              </a:cxn>
            </a:cxnLst>
            <a:rect l="l" t="t" r="r" b="b"/>
            <a:pathLst>
              <a:path w="6645498" h="3883821">
                <a:moveTo>
                  <a:pt x="6645498" y="3876541"/>
                </a:moveTo>
                <a:lnTo>
                  <a:pt x="6645498" y="0"/>
                </a:lnTo>
                <a:lnTo>
                  <a:pt x="0" y="3883821"/>
                </a:lnTo>
                <a:lnTo>
                  <a:pt x="6645498" y="3876541"/>
                </a:lnTo>
                <a:close/>
              </a:path>
            </a:pathLst>
          </a:custGeom>
          <a:gradFill>
            <a:gsLst>
              <a:gs pos="0">
                <a:schemeClr val="bg1"/>
              </a:gs>
              <a:gs pos="100000">
                <a:schemeClr val="bg1">
                  <a:lumMod val="85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 </a:t>
            </a:r>
            <a:endParaRPr lang="en-US" dirty="0"/>
          </a:p>
        </p:txBody>
      </p:sp>
      <p:pic>
        <p:nvPicPr>
          <p:cNvPr id="10" name="Picture 9"/>
          <p:cNvPicPr>
            <a:picLocks noChangeAspect="1"/>
          </p:cNvPicPr>
          <p:nvPr userDrawn="1"/>
        </p:nvPicPr>
        <p:blipFill>
          <a:blip r:embed="rId3"/>
          <a:stretch>
            <a:fillRect/>
          </a:stretch>
        </p:blipFill>
        <p:spPr>
          <a:xfrm>
            <a:off x="8570316" y="360217"/>
            <a:ext cx="3256156" cy="582939"/>
          </a:xfrm>
          <a:prstGeom prst="rect">
            <a:avLst/>
          </a:prstGeom>
        </p:spPr>
      </p:pic>
      <p:sp>
        <p:nvSpPr>
          <p:cNvPr id="6" name="TextBox 5"/>
          <p:cNvSpPr txBox="1"/>
          <p:nvPr userDrawn="1"/>
        </p:nvSpPr>
        <p:spPr>
          <a:xfrm>
            <a:off x="445043" y="5794252"/>
            <a:ext cx="5286659" cy="400110"/>
          </a:xfrm>
          <a:prstGeom prst="rect">
            <a:avLst/>
          </a:prstGeom>
          <a:noFill/>
        </p:spPr>
        <p:txBody>
          <a:bodyPr wrap="square" rtlCol="0">
            <a:spAutoFit/>
          </a:bodyPr>
          <a:lstStyle/>
          <a:p>
            <a:pPr>
              <a:spcAft>
                <a:spcPts val="1200"/>
              </a:spcAft>
            </a:pPr>
            <a:r>
              <a:rPr lang="en-US" sz="2000" dirty="0" smtClean="0">
                <a:solidFill>
                  <a:schemeClr val="tx2"/>
                </a:solidFill>
                <a:latin typeface="+mj-lt"/>
                <a:cs typeface="Segoe UI Semibold" panose="020B0702040204020203" pitchFamily="34" charset="0"/>
              </a:rPr>
              <a:t>Get inspired</a:t>
            </a:r>
            <a:r>
              <a:rPr lang="en-US" sz="2000" dirty="0" smtClean="0">
                <a:solidFill>
                  <a:schemeClr val="tx2"/>
                </a:solidFill>
                <a:cs typeface="Segoe UI Semibold" panose="020B0702040204020203" pitchFamily="34" charset="0"/>
              </a:rPr>
              <a:t> </a:t>
            </a:r>
            <a:r>
              <a:rPr lang="en-US" sz="2000" dirty="0" smtClean="0">
                <a:solidFill>
                  <a:schemeClr val="accent4"/>
                </a:solidFill>
                <a:latin typeface="+mj-lt"/>
                <a:cs typeface="Segoe UI Semibold" panose="020B0702040204020203" pitchFamily="34" charset="0"/>
              </a:rPr>
              <a:t>aka.ms/</a:t>
            </a:r>
            <a:r>
              <a:rPr lang="en-US" sz="2000" dirty="0" err="1" smtClean="0">
                <a:solidFill>
                  <a:schemeClr val="accent4"/>
                </a:solidFill>
                <a:latin typeface="+mj-lt"/>
                <a:cs typeface="Segoe UI Semibold" panose="020B0702040204020203" pitchFamily="34" charset="0"/>
              </a:rPr>
              <a:t>mixgallery</a:t>
            </a:r>
            <a:endParaRPr lang="en-US" sz="2000" dirty="0" smtClean="0">
              <a:solidFill>
                <a:schemeClr val="accent4"/>
              </a:solidFill>
              <a:latin typeface="+mj-lt"/>
              <a:cs typeface="Segoe UI Semibold" panose="020B0702040204020203" pitchFamily="34" charset="0"/>
            </a:endParaRPr>
          </a:p>
        </p:txBody>
      </p:sp>
      <p:sp>
        <p:nvSpPr>
          <p:cNvPr id="7" name="TextBox 6"/>
          <p:cNvSpPr txBox="1"/>
          <p:nvPr userDrawn="1"/>
        </p:nvSpPr>
        <p:spPr>
          <a:xfrm>
            <a:off x="513640" y="4481976"/>
            <a:ext cx="3166945" cy="1015663"/>
          </a:xfrm>
          <a:prstGeom prst="rect">
            <a:avLst/>
          </a:prstGeom>
          <a:noFill/>
        </p:spPr>
        <p:txBody>
          <a:bodyPr wrap="square" rtlCol="0">
            <a:spAutoFit/>
          </a:bodyPr>
          <a:lstStyle/>
          <a:p>
            <a:r>
              <a:rPr lang="en-US" sz="2000" dirty="0" smtClean="0">
                <a:latin typeface="+mj-lt"/>
              </a:rPr>
              <a:t>Do more with</a:t>
            </a:r>
          </a:p>
          <a:p>
            <a:r>
              <a:rPr lang="en-US" sz="4000" dirty="0" smtClean="0">
                <a:latin typeface="+mj-lt"/>
              </a:rPr>
              <a:t>Office Mix</a:t>
            </a:r>
          </a:p>
        </p:txBody>
      </p:sp>
      <p:sp>
        <p:nvSpPr>
          <p:cNvPr id="8" name="Rectangle 7">
            <a:hlinkClick r:id="rId4"/>
          </p:cNvPr>
          <p:cNvSpPr/>
          <p:nvPr userDrawn="1"/>
        </p:nvSpPr>
        <p:spPr>
          <a:xfrm flipH="1">
            <a:off x="2097112" y="5777510"/>
            <a:ext cx="1790018"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1022057621"/>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Whiteboar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4E5C26-4453-4F91-95EE-086D2A4BE8E9}" type="datetimeFigureOut">
              <a:rPr lang="en-US" smtClean="0"/>
              <a:t>8/23/2017</a:t>
            </a:fld>
            <a:endParaRPr lang="en-US"/>
          </a:p>
        </p:txBody>
      </p:sp>
      <p:sp>
        <p:nvSpPr>
          <p:cNvPr id="3" name="Footer Placeholder 2"/>
          <p:cNvSpPr>
            <a:spLocks noGrp="1"/>
          </p:cNvSpPr>
          <p:nvPr>
            <p:ph type="ftr" sz="quarter" idx="11"/>
          </p:nvPr>
        </p:nvSpPr>
        <p:spPr/>
        <p:txBody>
          <a:bodyPr/>
          <a:lstStyle/>
          <a:p>
            <a:r>
              <a:rPr lang="en-US" smtClean="0"/>
              <a:t>Office Mix</a:t>
            </a:r>
            <a:endParaRPr lang="en-US" dirty="0"/>
          </a:p>
        </p:txBody>
      </p:sp>
      <p:sp>
        <p:nvSpPr>
          <p:cNvPr id="4" name="Slide Number Placeholder 3"/>
          <p:cNvSpPr>
            <a:spLocks noGrp="1"/>
          </p:cNvSpPr>
          <p:nvPr>
            <p:ph type="sldNum" sz="quarter" idx="12"/>
          </p:nvPr>
        </p:nvSpPr>
        <p:spPr/>
        <p:txBody>
          <a:bodyPr/>
          <a:lstStyle/>
          <a:p>
            <a:fld id="{4BE7F525-3272-43BE-A14F-C778864363E2}" type="slidenum">
              <a:rPr lang="en-US" smtClean="0"/>
              <a:t>‹#›</a:t>
            </a:fld>
            <a:endParaRPr lang="en-US"/>
          </a:p>
        </p:txBody>
      </p:sp>
    </p:spTree>
    <p:extLst>
      <p:ext uri="{BB962C8B-B14F-4D97-AF65-F5344CB8AC3E}">
        <p14:creationId xmlns:p14="http://schemas.microsoft.com/office/powerpoint/2010/main" val="1131631273"/>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23/08/2017</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253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23/08/2017</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73556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6"/>
            <a:ext cx="10515600" cy="1100118"/>
          </a:xfrm>
          <a:prstGeom prst="rect">
            <a:avLst/>
          </a:prstGeom>
        </p:spPr>
        <p:txBody>
          <a:bodyPr vert="horz" lIns="91440" tIns="45720" rIns="91440" bIns="45720" rtlCol="0" anchor="t">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564395"/>
            <a:ext cx="10515600" cy="461256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780675" y="6356350"/>
            <a:ext cx="3128210" cy="365125"/>
          </a:xfrm>
          <a:prstGeom prst="rect">
            <a:avLst/>
          </a:prstGeom>
        </p:spPr>
        <p:txBody>
          <a:bodyPr vert="horz" lIns="91440" tIns="45720" rIns="91440" bIns="45720" rtlCol="0" anchor="ctr"/>
          <a:lstStyle>
            <a:lvl1pPr algn="l">
              <a:defRPr sz="1200">
                <a:solidFill>
                  <a:schemeClr val="bg1">
                    <a:lumMod val="65000"/>
                  </a:schemeClr>
                </a:solidFill>
                <a:latin typeface="Segoe UI" panose="020B0502040204020203" pitchFamily="34" charset="0"/>
                <a:cs typeface="Segoe UI" panose="020B0502040204020203" pitchFamily="34" charset="0"/>
              </a:defRPr>
            </a:lvl1pPr>
          </a:lstStyle>
          <a:p>
            <a:fld id="{444E5C26-4453-4F91-95EE-086D2A4BE8E9}" type="datetimeFigureOut">
              <a:rPr lang="en-US" smtClean="0"/>
              <a:pPr/>
              <a:t>8/23/2017</a:t>
            </a:fld>
            <a:endParaRPr lang="en-US"/>
          </a:p>
        </p:txBody>
      </p:sp>
      <p:sp>
        <p:nvSpPr>
          <p:cNvPr id="5" name="Footer Placeholder 4"/>
          <p:cNvSpPr>
            <a:spLocks noGrp="1"/>
          </p:cNvSpPr>
          <p:nvPr>
            <p:ph type="ftr" sz="quarter" idx="3"/>
          </p:nvPr>
        </p:nvSpPr>
        <p:spPr>
          <a:xfrm>
            <a:off x="838200" y="6356350"/>
            <a:ext cx="942475" cy="365125"/>
          </a:xfrm>
          <a:prstGeom prst="rect">
            <a:avLst/>
          </a:prstGeom>
        </p:spPr>
        <p:txBody>
          <a:bodyPr vert="horz" lIns="91440" tIns="45720" rIns="91440" bIns="45720" rtlCol="0" anchor="ctr"/>
          <a:lstStyle>
            <a:lvl1pPr algn="l">
              <a:defRPr sz="1200">
                <a:solidFill>
                  <a:schemeClr val="bg1">
                    <a:lumMod val="65000"/>
                  </a:schemeClr>
                </a:solidFill>
                <a:latin typeface="Segoe UI" panose="020B0502040204020203" pitchFamily="34" charset="0"/>
                <a:cs typeface="Segoe UI" panose="020B0502040204020203" pitchFamily="34" charset="0"/>
              </a:defRPr>
            </a:lvl1pPr>
          </a:lstStyle>
          <a:p>
            <a:r>
              <a:rPr lang="en-US" smtClean="0"/>
              <a:t>Office Mix</a:t>
            </a:r>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lumMod val="65000"/>
                  </a:schemeClr>
                </a:solidFill>
                <a:latin typeface="Segoe UI" panose="020B0502040204020203" pitchFamily="34" charset="0"/>
                <a:cs typeface="Segoe UI" panose="020B0502040204020203" pitchFamily="34" charset="0"/>
              </a:defRPr>
            </a:lvl1pPr>
          </a:lstStyle>
          <a:p>
            <a:fld id="{4BE7F525-3272-43BE-A14F-C778864363E2}" type="slidenum">
              <a:rPr lang="en-US" smtClean="0"/>
              <a:pPr/>
              <a:t>‹#›</a:t>
            </a:fld>
            <a:endParaRPr lang="en-US"/>
          </a:p>
        </p:txBody>
      </p:sp>
    </p:spTree>
    <p:extLst>
      <p:ext uri="{BB962C8B-B14F-4D97-AF65-F5344CB8AC3E}">
        <p14:creationId xmlns:p14="http://schemas.microsoft.com/office/powerpoint/2010/main" val="2331900470"/>
      </p:ext>
    </p:extLst>
  </p:cSld>
  <p:clrMap bg1="lt1" tx1="dk1" bg2="lt2" tx2="dk2" accent1="accent1" accent2="accent2" accent3="accent3" accent4="accent4" accent5="accent5" accent6="accent6" hlink="hlink" folHlink="folHlink"/>
  <p:sldLayoutIdLst>
    <p:sldLayoutId id="2147483670" r:id="rId1"/>
    <p:sldLayoutId id="2147483655" r:id="rId2"/>
    <p:sldLayoutId id="2147483671" r:id="rId3"/>
    <p:sldLayoutId id="2147483672" r:id="rId4"/>
  </p:sldLayoutIdLst>
  <p:timing>
    <p:tnLst>
      <p:par>
        <p:cTn id="1" dur="indefinite" restart="never" nodeType="tmRoot"/>
      </p:par>
    </p:tnLst>
  </p:timing>
  <p:txStyles>
    <p:titleStyle>
      <a:lvl1pPr algn="l" defTabSz="914400" rtl="0" eaLnBrk="1" latinLnBrk="0" hangingPunct="1">
        <a:lnSpc>
          <a:spcPct val="90000"/>
        </a:lnSpc>
        <a:spcBef>
          <a:spcPct val="0"/>
        </a:spcBef>
        <a:buNone/>
        <a:defRPr sz="4000" kern="1200">
          <a:solidFill>
            <a:schemeClr val="tx2"/>
          </a:solidFill>
          <a:latin typeface="Segoe UI" panose="020B0502040204020203" pitchFamily="34" charset="0"/>
          <a:ea typeface="+mj-ea"/>
          <a:cs typeface="Segoe UI" panose="020B0502040204020203" pitchFamily="34" charset="0"/>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accent6"/>
          </a:solidFill>
          <a:latin typeface="Segoe UI" panose="020B0502040204020203" pitchFamily="34" charset="0"/>
          <a:ea typeface="+mn-ea"/>
          <a:cs typeface="Segoe UI" panose="020B0502040204020203" pitchFamily="34" charset="0"/>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accent6"/>
          </a:solidFill>
          <a:latin typeface="Segoe UI" panose="020B0502040204020203" pitchFamily="34" charset="0"/>
          <a:ea typeface="+mn-ea"/>
          <a:cs typeface="Segoe UI" panose="020B0502040204020203" pitchFamily="34" charset="0"/>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accent6"/>
          </a:solidFill>
          <a:latin typeface="Segoe UI" panose="020B0502040204020203" pitchFamily="34" charset="0"/>
          <a:ea typeface="+mn-ea"/>
          <a:cs typeface="Segoe UI" panose="020B0502040204020203" pitchFamily="34" charset="0"/>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accent6"/>
          </a:solidFill>
          <a:latin typeface="Segoe UI" panose="020B0502040204020203" pitchFamily="34" charset="0"/>
          <a:ea typeface="+mn-ea"/>
          <a:cs typeface="Segoe UI" panose="020B0502040204020203" pitchFamily="34" charset="0"/>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accent6"/>
          </a:solidFill>
          <a:latin typeface="Segoe UI" panose="020B0502040204020203" pitchFamily="34" charset="0"/>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emf"/><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 name="Picture 40"/>
          <p:cNvPicPr>
            <a:picLocks noChangeAspect="1"/>
          </p:cNvPicPr>
          <p:nvPr/>
        </p:nvPicPr>
        <p:blipFill>
          <a:blip r:embed="rId3"/>
          <a:stretch>
            <a:fillRect/>
          </a:stretch>
        </p:blipFill>
        <p:spPr>
          <a:xfrm>
            <a:off x="3013397" y="1155450"/>
            <a:ext cx="8803927" cy="5047178"/>
          </a:xfrm>
          <a:prstGeom prst="rect">
            <a:avLst/>
          </a:prstGeom>
        </p:spPr>
      </p:pic>
      <p:sp>
        <p:nvSpPr>
          <p:cNvPr id="43" name="TextBox 42"/>
          <p:cNvSpPr txBox="1"/>
          <p:nvPr/>
        </p:nvSpPr>
        <p:spPr>
          <a:xfrm>
            <a:off x="377222" y="142100"/>
            <a:ext cx="4768899" cy="523220"/>
          </a:xfrm>
          <a:prstGeom prst="rect">
            <a:avLst/>
          </a:prstGeom>
          <a:noFill/>
        </p:spPr>
        <p:txBody>
          <a:bodyPr wrap="square" rtlCol="0">
            <a:spAutoFit/>
            <a:scene3d>
              <a:camera prst="orthographicFront"/>
              <a:lightRig rig="threePt" dir="t">
                <a:rot lat="0" lon="0" rev="600000"/>
              </a:lightRig>
            </a:scene3d>
          </a:bodyPr>
          <a:lstStyle/>
          <a:p>
            <a:r>
              <a:rPr lang="en-US" sz="2800" dirty="0" smtClean="0">
                <a:latin typeface="Segoe UI Light" panose="020B0502040204020203" pitchFamily="34" charset="0"/>
                <a:cs typeface="Segoe UI Light" panose="020B0502040204020203" pitchFamily="34" charset="0"/>
              </a:rPr>
              <a:t>Create your first Mix recording</a:t>
            </a:r>
            <a:endParaRPr lang="en-US" sz="2800" dirty="0">
              <a:latin typeface="Segoe UI Light" panose="020B0502040204020203" pitchFamily="34" charset="0"/>
              <a:cs typeface="Segoe UI Light" panose="020B0502040204020203" pitchFamily="34" charset="0"/>
            </a:endParaRPr>
          </a:p>
        </p:txBody>
      </p:sp>
      <p:pic>
        <p:nvPicPr>
          <p:cNvPr id="44" name="Picture 43"/>
          <p:cNvPicPr>
            <a:picLocks noChangeAspect="1"/>
          </p:cNvPicPr>
          <p:nvPr/>
        </p:nvPicPr>
        <p:blipFill>
          <a:blip r:embed="rId4"/>
          <a:stretch>
            <a:fillRect/>
          </a:stretch>
        </p:blipFill>
        <p:spPr>
          <a:xfrm>
            <a:off x="9513933" y="182144"/>
            <a:ext cx="2200522" cy="393952"/>
          </a:xfrm>
          <a:prstGeom prst="rect">
            <a:avLst/>
          </a:prstGeom>
        </p:spPr>
      </p:pic>
      <p:cxnSp>
        <p:nvCxnSpPr>
          <p:cNvPr id="46" name="Straight Connector 45"/>
          <p:cNvCxnSpPr/>
          <p:nvPr/>
        </p:nvCxnSpPr>
        <p:spPr>
          <a:xfrm>
            <a:off x="288517" y="750398"/>
            <a:ext cx="11528808"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921431" y="1628541"/>
            <a:ext cx="1934609" cy="584775"/>
          </a:xfrm>
          <a:prstGeom prst="rect">
            <a:avLst/>
          </a:prstGeom>
          <a:noFill/>
        </p:spPr>
        <p:txBody>
          <a:bodyPr wrap="square" rtlCol="0">
            <a:spAutoFit/>
          </a:bodyPr>
          <a:lstStyle/>
          <a:p>
            <a:r>
              <a:rPr lang="en-US" sz="1600" dirty="0" smtClean="0">
                <a:latin typeface="Segoe UI Light" panose="020B0502040204020203" pitchFamily="34" charset="0"/>
                <a:cs typeface="Segoe UI Light" panose="020B0502040204020203" pitchFamily="34" charset="0"/>
              </a:rPr>
              <a:t>Click </a:t>
            </a:r>
            <a:r>
              <a:rPr lang="en-US" sz="1600" dirty="0" smtClean="0">
                <a:latin typeface="+mj-lt"/>
                <a:cs typeface="Segoe UI Light" panose="020B0502040204020203" pitchFamily="34" charset="0"/>
              </a:rPr>
              <a:t>Slide Recording</a:t>
            </a:r>
            <a:r>
              <a:rPr lang="en-US" sz="1600" dirty="0" smtClean="0">
                <a:latin typeface="Segoe UI Light" panose="020B0502040204020203" pitchFamily="34" charset="0"/>
                <a:cs typeface="Segoe UI Light" panose="020B0502040204020203" pitchFamily="34" charset="0"/>
              </a:rPr>
              <a:t>. </a:t>
            </a:r>
          </a:p>
        </p:txBody>
      </p:sp>
      <p:sp>
        <p:nvSpPr>
          <p:cNvPr id="22" name="Oval 21"/>
          <p:cNvSpPr/>
          <p:nvPr/>
        </p:nvSpPr>
        <p:spPr>
          <a:xfrm>
            <a:off x="444153" y="1684314"/>
            <a:ext cx="457200" cy="457200"/>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solidFill>
                  <a:schemeClr val="bg1"/>
                </a:solidFill>
                <a:latin typeface="Segoe UI Semibold" panose="020B0702040204020203" pitchFamily="34" charset="0"/>
                <a:cs typeface="Segoe UI Semibold" panose="020B0702040204020203" pitchFamily="34" charset="0"/>
              </a:rPr>
              <a:t>1</a:t>
            </a:r>
            <a:endParaRPr lang="en-US" sz="2400" dirty="0">
              <a:solidFill>
                <a:schemeClr val="bg1"/>
              </a:solidFill>
              <a:latin typeface="Segoe UI Semibold" panose="020B0702040204020203" pitchFamily="34" charset="0"/>
              <a:cs typeface="Segoe UI Semibold" panose="020B0702040204020203" pitchFamily="34" charset="0"/>
            </a:endParaRPr>
          </a:p>
        </p:txBody>
      </p:sp>
      <p:pic>
        <p:nvPicPr>
          <p:cNvPr id="23" name="Picture 22"/>
          <p:cNvPicPr>
            <a:picLocks noChangeAspect="1"/>
          </p:cNvPicPr>
          <p:nvPr/>
        </p:nvPicPr>
        <p:blipFill>
          <a:blip r:embed="rId5"/>
          <a:stretch>
            <a:fillRect/>
          </a:stretch>
        </p:blipFill>
        <p:spPr>
          <a:xfrm>
            <a:off x="2147061" y="1165713"/>
            <a:ext cx="667504" cy="1061939"/>
          </a:xfrm>
          <a:prstGeom prst="rect">
            <a:avLst/>
          </a:prstGeom>
        </p:spPr>
      </p:pic>
      <p:sp>
        <p:nvSpPr>
          <p:cNvPr id="30" name="TextBox 29"/>
          <p:cNvSpPr txBox="1"/>
          <p:nvPr/>
        </p:nvSpPr>
        <p:spPr>
          <a:xfrm>
            <a:off x="387373" y="1155450"/>
            <a:ext cx="1851401" cy="369332"/>
          </a:xfrm>
          <a:prstGeom prst="rect">
            <a:avLst/>
          </a:prstGeom>
          <a:noFill/>
        </p:spPr>
        <p:txBody>
          <a:bodyPr wrap="square" rtlCol="0">
            <a:spAutoFit/>
          </a:bodyPr>
          <a:lstStyle/>
          <a:p>
            <a:r>
              <a:rPr lang="en-US" dirty="0" smtClean="0">
                <a:latin typeface="Segoe UI Semibold" panose="020B0702040204020203" pitchFamily="34" charset="0"/>
                <a:cs typeface="Segoe UI Semibold" panose="020B0702040204020203" pitchFamily="34" charset="0"/>
              </a:rPr>
              <a:t>In the </a:t>
            </a:r>
            <a:r>
              <a:rPr lang="en-US" dirty="0">
                <a:latin typeface="Segoe UI Semibold" panose="020B0702040204020203" pitchFamily="34" charset="0"/>
                <a:cs typeface="Segoe UI Semibold" panose="020B0702040204020203" pitchFamily="34" charset="0"/>
              </a:rPr>
              <a:t>Mix </a:t>
            </a:r>
            <a:r>
              <a:rPr lang="en-US" dirty="0" smtClean="0">
                <a:latin typeface="Segoe UI Semibold" panose="020B0702040204020203" pitchFamily="34" charset="0"/>
                <a:cs typeface="Segoe UI Semibold" panose="020B0702040204020203" pitchFamily="34" charset="0"/>
              </a:rPr>
              <a:t>tab</a:t>
            </a:r>
            <a:endParaRPr lang="en-US" dirty="0">
              <a:latin typeface="Segoe UI Semibold" panose="020B0702040204020203" pitchFamily="34" charset="0"/>
              <a:cs typeface="Segoe UI Semibold" panose="020B0702040204020203" pitchFamily="34" charset="0"/>
            </a:endParaRPr>
          </a:p>
        </p:txBody>
      </p:sp>
      <p:sp>
        <p:nvSpPr>
          <p:cNvPr id="18" name="Right Triangle 17"/>
          <p:cNvSpPr/>
          <p:nvPr/>
        </p:nvSpPr>
        <p:spPr>
          <a:xfrm>
            <a:off x="2960480" y="2433665"/>
            <a:ext cx="3743639" cy="3881105"/>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p:cNvCxnSpPr>
            <a:stCxn id="18" idx="0"/>
            <a:endCxn id="18" idx="4"/>
          </p:cNvCxnSpPr>
          <p:nvPr/>
        </p:nvCxnSpPr>
        <p:spPr>
          <a:xfrm>
            <a:off x="2960480" y="2433665"/>
            <a:ext cx="3743639" cy="3881105"/>
          </a:xfrm>
          <a:prstGeom prst="line">
            <a:avLst/>
          </a:prstGeom>
          <a:ln>
            <a:solidFill>
              <a:schemeClr val="tx1">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sp>
        <p:nvSpPr>
          <p:cNvPr id="3" name="Rectangular Callout 2"/>
          <p:cNvSpPr/>
          <p:nvPr/>
        </p:nvSpPr>
        <p:spPr>
          <a:xfrm>
            <a:off x="3188131" y="1890993"/>
            <a:ext cx="1614638" cy="429562"/>
          </a:xfrm>
          <a:prstGeom prst="wedgeRectCallout">
            <a:avLst>
              <a:gd name="adj1" fmla="val -32699"/>
              <a:gd name="adj2" fmla="val -79999"/>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p:cNvSpPr txBox="1"/>
          <p:nvPr/>
        </p:nvSpPr>
        <p:spPr>
          <a:xfrm>
            <a:off x="3185691" y="1958644"/>
            <a:ext cx="1603929" cy="307777"/>
          </a:xfrm>
          <a:prstGeom prst="rect">
            <a:avLst/>
          </a:prstGeom>
          <a:noFill/>
        </p:spPr>
        <p:txBody>
          <a:bodyPr wrap="square" rtlCol="0">
            <a:spAutoFit/>
          </a:bodyPr>
          <a:lstStyle/>
          <a:p>
            <a:pPr algn="ctr"/>
            <a:r>
              <a:rPr lang="en-US" sz="1400" b="1" dirty="0" smtClean="0">
                <a:solidFill>
                  <a:schemeClr val="bg1"/>
                </a:solidFill>
                <a:latin typeface="Segoe Print" panose="02000600000000000000" pitchFamily="2" charset="0"/>
              </a:rPr>
              <a:t>Start recording</a:t>
            </a:r>
            <a:endParaRPr lang="en-US" sz="1400" b="1" dirty="0">
              <a:solidFill>
                <a:schemeClr val="bg1"/>
              </a:solidFill>
              <a:latin typeface="Segoe Print" panose="02000600000000000000" pitchFamily="2" charset="0"/>
            </a:endParaRPr>
          </a:p>
        </p:txBody>
      </p:sp>
      <p:sp>
        <p:nvSpPr>
          <p:cNvPr id="36" name="Rectangular Callout 35"/>
          <p:cNvSpPr/>
          <p:nvPr/>
        </p:nvSpPr>
        <p:spPr>
          <a:xfrm>
            <a:off x="8046720" y="2973506"/>
            <a:ext cx="2456109" cy="386839"/>
          </a:xfrm>
          <a:prstGeom prst="wedgeRectCallout">
            <a:avLst>
              <a:gd name="adj1" fmla="val 33559"/>
              <a:gd name="adj2" fmla="val 9446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Box 38"/>
          <p:cNvSpPr txBox="1"/>
          <p:nvPr/>
        </p:nvSpPr>
        <p:spPr>
          <a:xfrm>
            <a:off x="7761977" y="3028051"/>
            <a:ext cx="3025594" cy="307777"/>
          </a:xfrm>
          <a:prstGeom prst="rect">
            <a:avLst/>
          </a:prstGeom>
          <a:noFill/>
        </p:spPr>
        <p:txBody>
          <a:bodyPr wrap="square" rtlCol="0">
            <a:spAutoFit/>
          </a:bodyPr>
          <a:lstStyle/>
          <a:p>
            <a:pPr algn="ctr"/>
            <a:r>
              <a:rPr lang="en-US" sz="1400" b="1" dirty="0" smtClean="0">
                <a:solidFill>
                  <a:schemeClr val="bg1"/>
                </a:solidFill>
                <a:latin typeface="Segoe Print" panose="02000600000000000000" pitchFamily="2" charset="0"/>
              </a:rPr>
              <a:t>Camera and microphone</a:t>
            </a:r>
            <a:endParaRPr lang="en-US" sz="1400" b="1" dirty="0">
              <a:solidFill>
                <a:schemeClr val="bg1"/>
              </a:solidFill>
              <a:latin typeface="Segoe Print" panose="02000600000000000000" pitchFamily="2" charset="0"/>
            </a:endParaRPr>
          </a:p>
        </p:txBody>
      </p:sp>
      <p:sp>
        <p:nvSpPr>
          <p:cNvPr id="37" name="Rectangular Callout 36"/>
          <p:cNvSpPr/>
          <p:nvPr/>
        </p:nvSpPr>
        <p:spPr>
          <a:xfrm>
            <a:off x="8177465" y="4621477"/>
            <a:ext cx="2325364" cy="585060"/>
          </a:xfrm>
          <a:prstGeom prst="wedgeRectCallout">
            <a:avLst>
              <a:gd name="adj1" fmla="val 33367"/>
              <a:gd name="adj2" fmla="val 81275"/>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TextBox 39"/>
          <p:cNvSpPr txBox="1"/>
          <p:nvPr/>
        </p:nvSpPr>
        <p:spPr>
          <a:xfrm>
            <a:off x="8223064" y="4680582"/>
            <a:ext cx="2231425" cy="707886"/>
          </a:xfrm>
          <a:prstGeom prst="rect">
            <a:avLst/>
          </a:prstGeom>
          <a:noFill/>
        </p:spPr>
        <p:txBody>
          <a:bodyPr wrap="square" rtlCol="0">
            <a:spAutoFit/>
          </a:bodyPr>
          <a:lstStyle/>
          <a:p>
            <a:pPr algn="ctr"/>
            <a:r>
              <a:rPr lang="en-US" sz="1400" b="1" dirty="0" smtClean="0">
                <a:solidFill>
                  <a:schemeClr val="bg1"/>
                </a:solidFill>
                <a:latin typeface="Segoe Print" panose="02000600000000000000" pitchFamily="2" charset="0"/>
              </a:rPr>
              <a:t>Draw on slides</a:t>
            </a:r>
          </a:p>
          <a:p>
            <a:pPr algn="ctr"/>
            <a:r>
              <a:rPr lang="en-US" sz="1200" dirty="0" smtClean="0">
                <a:solidFill>
                  <a:schemeClr val="bg1"/>
                </a:solidFill>
                <a:latin typeface="Segoe Print" panose="02000600000000000000" pitchFamily="2" charset="0"/>
              </a:rPr>
              <a:t>(once you start recording)</a:t>
            </a:r>
            <a:endParaRPr lang="en-US" sz="1200" dirty="0">
              <a:solidFill>
                <a:schemeClr val="bg1"/>
              </a:solidFill>
              <a:latin typeface="Segoe Print" panose="02000600000000000000" pitchFamily="2" charset="0"/>
            </a:endParaRPr>
          </a:p>
          <a:p>
            <a:pPr algn="ctr"/>
            <a:endParaRPr lang="en-US" sz="1400" b="1" dirty="0">
              <a:solidFill>
                <a:schemeClr val="bg1"/>
              </a:solidFill>
              <a:latin typeface="Segoe Print" panose="02000600000000000000" pitchFamily="2" charset="0"/>
            </a:endParaRPr>
          </a:p>
        </p:txBody>
      </p:sp>
      <p:sp>
        <p:nvSpPr>
          <p:cNvPr id="42" name="Rectangular Callout 41"/>
          <p:cNvSpPr/>
          <p:nvPr/>
        </p:nvSpPr>
        <p:spPr>
          <a:xfrm>
            <a:off x="9702801" y="1825789"/>
            <a:ext cx="1991360" cy="585060"/>
          </a:xfrm>
          <a:prstGeom prst="wedgeRectCallout">
            <a:avLst>
              <a:gd name="adj1" fmla="val 33816"/>
              <a:gd name="adj2" fmla="val -769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TextBox 50"/>
          <p:cNvSpPr txBox="1"/>
          <p:nvPr/>
        </p:nvSpPr>
        <p:spPr>
          <a:xfrm>
            <a:off x="9544125" y="1887671"/>
            <a:ext cx="2298840" cy="492443"/>
          </a:xfrm>
          <a:prstGeom prst="rect">
            <a:avLst/>
          </a:prstGeom>
          <a:noFill/>
        </p:spPr>
        <p:txBody>
          <a:bodyPr wrap="square" rtlCol="0">
            <a:spAutoFit/>
          </a:bodyPr>
          <a:lstStyle/>
          <a:p>
            <a:pPr algn="ctr"/>
            <a:r>
              <a:rPr lang="en-US" sz="1400" b="1" dirty="0" smtClean="0">
                <a:solidFill>
                  <a:schemeClr val="bg1"/>
                </a:solidFill>
                <a:latin typeface="Segoe Print" panose="02000600000000000000" pitchFamily="2" charset="0"/>
              </a:rPr>
              <a:t>Close</a:t>
            </a:r>
            <a:br>
              <a:rPr lang="en-US" sz="1400" b="1" dirty="0" smtClean="0">
                <a:solidFill>
                  <a:schemeClr val="bg1"/>
                </a:solidFill>
                <a:latin typeface="Segoe Print" panose="02000600000000000000" pitchFamily="2" charset="0"/>
              </a:rPr>
            </a:br>
            <a:r>
              <a:rPr lang="en-US" sz="1200" dirty="0" smtClean="0">
                <a:solidFill>
                  <a:schemeClr val="bg1"/>
                </a:solidFill>
                <a:latin typeface="Segoe Print" panose="02000600000000000000" pitchFamily="2" charset="0"/>
              </a:rPr>
              <a:t>(return to the Mix tab)</a:t>
            </a:r>
            <a:endParaRPr lang="en-US" sz="1200" dirty="0">
              <a:solidFill>
                <a:schemeClr val="bg1"/>
              </a:solidFill>
              <a:latin typeface="Segoe Print" panose="02000600000000000000" pitchFamily="2" charset="0"/>
            </a:endParaRPr>
          </a:p>
        </p:txBody>
      </p:sp>
      <p:sp>
        <p:nvSpPr>
          <p:cNvPr id="34" name="TextBox 33"/>
          <p:cNvSpPr txBox="1"/>
          <p:nvPr/>
        </p:nvSpPr>
        <p:spPr>
          <a:xfrm>
            <a:off x="990790" y="3413726"/>
            <a:ext cx="3337369" cy="1323439"/>
          </a:xfrm>
          <a:prstGeom prst="rect">
            <a:avLst/>
          </a:prstGeom>
          <a:noFill/>
        </p:spPr>
        <p:txBody>
          <a:bodyPr wrap="square" rtlCol="0">
            <a:spAutoFit/>
          </a:bodyPr>
          <a:lstStyle/>
          <a:p>
            <a:r>
              <a:rPr lang="en-US" sz="1600" dirty="0" smtClean="0">
                <a:latin typeface="Segoe UI Light" panose="020B0502040204020203" pitchFamily="34" charset="0"/>
                <a:cs typeface="Segoe UI Light" panose="020B0502040204020203" pitchFamily="34" charset="0"/>
              </a:rPr>
              <a:t>Click </a:t>
            </a:r>
            <a:r>
              <a:rPr lang="en-US" sz="1600" dirty="0" smtClean="0">
                <a:latin typeface="+mj-lt"/>
                <a:cs typeface="Segoe UI Light" panose="020B0502040204020203" pitchFamily="34" charset="0"/>
              </a:rPr>
              <a:t>Record</a:t>
            </a:r>
            <a:r>
              <a:rPr lang="en-US" sz="1600" dirty="0" smtClean="0">
                <a:latin typeface="Segoe UI Light" panose="020B0502040204020203" pitchFamily="34" charset="0"/>
                <a:cs typeface="Segoe UI Light" panose="020B0502040204020203" pitchFamily="34" charset="0"/>
              </a:rPr>
              <a:t>. Now try drawing </a:t>
            </a:r>
            <a:br>
              <a:rPr lang="en-US" sz="1600" dirty="0" smtClean="0">
                <a:latin typeface="Segoe UI Light" panose="020B0502040204020203" pitchFamily="34" charset="0"/>
                <a:cs typeface="Segoe UI Light" panose="020B0502040204020203" pitchFamily="34" charset="0"/>
              </a:rPr>
            </a:br>
            <a:r>
              <a:rPr lang="en-US" sz="1600" dirty="0" smtClean="0">
                <a:latin typeface="Segoe UI Light" panose="020B0502040204020203" pitchFamily="34" charset="0"/>
                <a:cs typeface="Segoe UI Light" panose="020B0502040204020203" pitchFamily="34" charset="0"/>
              </a:rPr>
              <a:t>on this slide. You can narrate too! </a:t>
            </a:r>
          </a:p>
          <a:p>
            <a:r>
              <a:rPr lang="en-US" sz="1600" dirty="0" smtClean="0">
                <a:latin typeface="Segoe UI Light" panose="020B0502040204020203" pitchFamily="34" charset="0"/>
                <a:cs typeface="Segoe UI Light" panose="020B0502040204020203" pitchFamily="34" charset="0"/>
              </a:rPr>
              <a:t>Click </a:t>
            </a:r>
            <a:r>
              <a:rPr lang="en-US" sz="1600" dirty="0" smtClean="0">
                <a:latin typeface="+mj-lt"/>
                <a:cs typeface="Segoe UI Light" panose="020B0502040204020203" pitchFamily="34" charset="0"/>
              </a:rPr>
              <a:t>Stop</a:t>
            </a:r>
            <a:r>
              <a:rPr lang="en-US" sz="1600" dirty="0" smtClean="0">
                <a:latin typeface="Segoe UI Light" panose="020B0502040204020203" pitchFamily="34" charset="0"/>
                <a:cs typeface="Segoe UI Light" panose="020B0502040204020203" pitchFamily="34" charset="0"/>
              </a:rPr>
              <a:t> </a:t>
            </a:r>
            <a:r>
              <a:rPr lang="en-US" sz="1600" dirty="0">
                <a:latin typeface="Segoe UI Light" panose="020B0502040204020203" pitchFamily="34" charset="0"/>
                <a:cs typeface="Segoe UI Light" panose="020B0502040204020203" pitchFamily="34" charset="0"/>
              </a:rPr>
              <a:t>w</a:t>
            </a:r>
            <a:r>
              <a:rPr lang="en-US" sz="1600" dirty="0" smtClean="0">
                <a:latin typeface="Segoe UI Light" panose="020B0502040204020203" pitchFamily="34" charset="0"/>
                <a:cs typeface="Segoe UI Light" panose="020B0502040204020203" pitchFamily="34" charset="0"/>
              </a:rPr>
              <a:t>hen finished.</a:t>
            </a:r>
            <a:endParaRPr lang="en-US" sz="1600" dirty="0">
              <a:latin typeface="Segoe UI Light" panose="020B0502040204020203" pitchFamily="34" charset="0"/>
              <a:cs typeface="Segoe UI Light" panose="020B0502040204020203" pitchFamily="34" charset="0"/>
            </a:endParaRPr>
          </a:p>
          <a:p>
            <a:endParaRPr lang="en-US" sz="1600" dirty="0" smtClean="0">
              <a:latin typeface="Segoe UI Light" panose="020B0502040204020203" pitchFamily="34" charset="0"/>
              <a:cs typeface="Segoe UI Light" panose="020B0502040204020203" pitchFamily="34" charset="0"/>
            </a:endParaRPr>
          </a:p>
          <a:p>
            <a:r>
              <a:rPr lang="en-US" sz="1600" dirty="0" smtClean="0">
                <a:latin typeface="Segoe UI Light" panose="020B0502040204020203" pitchFamily="34" charset="0"/>
                <a:cs typeface="Segoe UI Light" panose="020B0502040204020203" pitchFamily="34" charset="0"/>
              </a:rPr>
              <a:t>Click </a:t>
            </a:r>
            <a:r>
              <a:rPr lang="en-US" sz="1600" dirty="0">
                <a:latin typeface="+mj-lt"/>
                <a:cs typeface="Segoe UI Light" panose="020B0502040204020203" pitchFamily="34" charset="0"/>
              </a:rPr>
              <a:t>Close</a:t>
            </a:r>
            <a:r>
              <a:rPr lang="en-US" sz="1600" dirty="0" smtClean="0">
                <a:latin typeface="Segoe UI Light" panose="020B0502040204020203" pitchFamily="34" charset="0"/>
                <a:cs typeface="Segoe UI Light" panose="020B0502040204020203" pitchFamily="34" charset="0"/>
              </a:rPr>
              <a:t> to return to the Mix tab.</a:t>
            </a:r>
            <a:endParaRPr lang="en-US" sz="1600" dirty="0">
              <a:latin typeface="Segoe UI Light" panose="020B0502040204020203" pitchFamily="34" charset="0"/>
              <a:cs typeface="Segoe UI Light" panose="020B0502040204020203" pitchFamily="34" charset="0"/>
            </a:endParaRPr>
          </a:p>
        </p:txBody>
      </p:sp>
      <p:sp>
        <p:nvSpPr>
          <p:cNvPr id="15" name="Oval 14"/>
          <p:cNvSpPr/>
          <p:nvPr/>
        </p:nvSpPr>
        <p:spPr>
          <a:xfrm>
            <a:off x="522478" y="3458914"/>
            <a:ext cx="457200" cy="457200"/>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solidFill>
                  <a:schemeClr val="bg1"/>
                </a:solidFill>
                <a:latin typeface="Segoe UI Semibold" panose="020B0702040204020203" pitchFamily="34" charset="0"/>
                <a:cs typeface="Segoe UI Semibold" panose="020B0702040204020203" pitchFamily="34" charset="0"/>
              </a:rPr>
              <a:t>2</a:t>
            </a:r>
            <a:endParaRPr lang="en-US" sz="2400" dirty="0">
              <a:solidFill>
                <a:schemeClr val="bg1"/>
              </a:solidFill>
              <a:latin typeface="Segoe UI Semibold" panose="020B0702040204020203" pitchFamily="34" charset="0"/>
              <a:cs typeface="Segoe UI Semibold" panose="020B0702040204020203" pitchFamily="34" charset="0"/>
            </a:endParaRPr>
          </a:p>
        </p:txBody>
      </p:sp>
      <p:sp>
        <p:nvSpPr>
          <p:cNvPr id="21" name="Oval 20"/>
          <p:cNvSpPr/>
          <p:nvPr/>
        </p:nvSpPr>
        <p:spPr>
          <a:xfrm>
            <a:off x="544444" y="5588041"/>
            <a:ext cx="457200" cy="457200"/>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solidFill>
                  <a:schemeClr val="bg1"/>
                </a:solidFill>
                <a:latin typeface="Segoe UI Semibold" panose="020B0702040204020203" pitchFamily="34" charset="0"/>
                <a:cs typeface="Segoe UI Semibold" panose="020B0702040204020203" pitchFamily="34" charset="0"/>
              </a:rPr>
              <a:t>3</a:t>
            </a:r>
            <a:endParaRPr lang="en-US" sz="2400" dirty="0">
              <a:solidFill>
                <a:schemeClr val="bg1"/>
              </a:solidFill>
              <a:latin typeface="Segoe UI Semibold" panose="020B0702040204020203" pitchFamily="34" charset="0"/>
              <a:cs typeface="Segoe UI Semibold" panose="020B0702040204020203" pitchFamily="34" charset="0"/>
            </a:endParaRPr>
          </a:p>
        </p:txBody>
      </p:sp>
      <p:sp>
        <p:nvSpPr>
          <p:cNvPr id="33" name="TextBox 32"/>
          <p:cNvSpPr txBox="1"/>
          <p:nvPr/>
        </p:nvSpPr>
        <p:spPr>
          <a:xfrm>
            <a:off x="1075849" y="5504743"/>
            <a:ext cx="3252310" cy="584775"/>
          </a:xfrm>
          <a:prstGeom prst="rect">
            <a:avLst/>
          </a:prstGeom>
          <a:noFill/>
        </p:spPr>
        <p:txBody>
          <a:bodyPr wrap="square" rtlCol="0">
            <a:spAutoFit/>
          </a:bodyPr>
          <a:lstStyle/>
          <a:p>
            <a:r>
              <a:rPr lang="en-US" sz="1600" dirty="0" smtClean="0">
                <a:latin typeface="Segoe UI Light" panose="020B0502040204020203" pitchFamily="34" charset="0"/>
                <a:cs typeface="Segoe UI Light" panose="020B0502040204020203" pitchFamily="34" charset="0"/>
              </a:rPr>
              <a:t>Click </a:t>
            </a:r>
            <a:r>
              <a:rPr lang="en-US" sz="1600" dirty="0" smtClean="0">
                <a:latin typeface="+mj-lt"/>
                <a:cs typeface="Segoe UI Light" panose="020B0502040204020203" pitchFamily="34" charset="0"/>
              </a:rPr>
              <a:t>Upload to Mix </a:t>
            </a:r>
            <a:r>
              <a:rPr lang="en-US" sz="1600" dirty="0" smtClean="0">
                <a:latin typeface="Segoe UI Light" panose="020B0502040204020203" pitchFamily="34" charset="0"/>
                <a:cs typeface="Segoe UI Light" panose="020B0502040204020203" pitchFamily="34" charset="0"/>
              </a:rPr>
              <a:t>to view and share your interactive presentation.</a:t>
            </a:r>
            <a:endParaRPr lang="en-US" sz="1600" dirty="0">
              <a:latin typeface="Segoe UI Light" panose="020B0502040204020203" pitchFamily="34" charset="0"/>
              <a:cs typeface="Segoe UI Light" panose="020B0502040204020203" pitchFamily="34" charset="0"/>
            </a:endParaRPr>
          </a:p>
        </p:txBody>
      </p:sp>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14601" y="5131147"/>
            <a:ext cx="675089" cy="1061937"/>
          </a:xfrm>
          <a:prstGeom prst="rect">
            <a:avLst/>
          </a:prstGeom>
        </p:spPr>
      </p:pic>
      <p:sp>
        <p:nvSpPr>
          <p:cNvPr id="29" name="TextBox 28"/>
          <p:cNvSpPr txBox="1"/>
          <p:nvPr/>
        </p:nvSpPr>
        <p:spPr>
          <a:xfrm>
            <a:off x="467254" y="2956931"/>
            <a:ext cx="3144625" cy="369332"/>
          </a:xfrm>
          <a:prstGeom prst="rect">
            <a:avLst/>
          </a:prstGeom>
          <a:noFill/>
        </p:spPr>
        <p:txBody>
          <a:bodyPr wrap="square" rtlCol="0">
            <a:spAutoFit/>
          </a:bodyPr>
          <a:lstStyle/>
          <a:p>
            <a:r>
              <a:rPr lang="en-US" dirty="0" smtClean="0">
                <a:latin typeface="Segoe UI Semibold" panose="020B0702040204020203" pitchFamily="34" charset="0"/>
                <a:cs typeface="Segoe UI Semibold" panose="020B0702040204020203" pitchFamily="34" charset="0"/>
              </a:rPr>
              <a:t>In the Slide Recording View</a:t>
            </a:r>
            <a:endParaRPr lang="en-US" dirty="0">
              <a:latin typeface="Segoe UI Semibold" panose="020B0702040204020203" pitchFamily="34" charset="0"/>
              <a:cs typeface="Segoe UI Semibold" panose="020B0702040204020203" pitchFamily="34" charset="0"/>
            </a:endParaRPr>
          </a:p>
        </p:txBody>
      </p:sp>
      <p:sp>
        <p:nvSpPr>
          <p:cNvPr id="31" name="TextBox 30"/>
          <p:cNvSpPr txBox="1"/>
          <p:nvPr/>
        </p:nvSpPr>
        <p:spPr>
          <a:xfrm>
            <a:off x="489221" y="5075761"/>
            <a:ext cx="1851401" cy="369332"/>
          </a:xfrm>
          <a:prstGeom prst="rect">
            <a:avLst/>
          </a:prstGeom>
          <a:noFill/>
        </p:spPr>
        <p:txBody>
          <a:bodyPr wrap="square" rtlCol="0">
            <a:spAutoFit/>
          </a:bodyPr>
          <a:lstStyle/>
          <a:p>
            <a:r>
              <a:rPr lang="en-US" dirty="0" smtClean="0">
                <a:latin typeface="Segoe UI Semibold" panose="020B0702040204020203" pitchFamily="34" charset="0"/>
                <a:cs typeface="Segoe UI Semibold" panose="020B0702040204020203" pitchFamily="34" charset="0"/>
              </a:rPr>
              <a:t>In the </a:t>
            </a:r>
            <a:r>
              <a:rPr lang="en-US" dirty="0">
                <a:latin typeface="Segoe UI Semibold" panose="020B0702040204020203" pitchFamily="34" charset="0"/>
                <a:cs typeface="Segoe UI Semibold" panose="020B0702040204020203" pitchFamily="34" charset="0"/>
              </a:rPr>
              <a:t>Mix </a:t>
            </a:r>
            <a:r>
              <a:rPr lang="en-US" dirty="0" smtClean="0">
                <a:latin typeface="Segoe UI Semibold" panose="020B0702040204020203" pitchFamily="34" charset="0"/>
                <a:cs typeface="Segoe UI Semibold" panose="020B0702040204020203" pitchFamily="34" charset="0"/>
              </a:rPr>
              <a:t>tab</a:t>
            </a:r>
            <a:endParaRPr lang="en-US" dirty="0">
              <a:latin typeface="Segoe UI Semibold" panose="020B0702040204020203" pitchFamily="34" charset="0"/>
              <a:cs typeface="Segoe UI Semibold" panose="020B0702040204020203" pitchFamily="34" charset="0"/>
            </a:endParaRPr>
          </a:p>
        </p:txBody>
      </p:sp>
      <p:sp>
        <p:nvSpPr>
          <p:cNvPr id="45" name="TextBox 44"/>
          <p:cNvSpPr txBox="1"/>
          <p:nvPr/>
        </p:nvSpPr>
        <p:spPr>
          <a:xfrm>
            <a:off x="6253891" y="5370581"/>
            <a:ext cx="3847148" cy="523220"/>
          </a:xfrm>
          <a:prstGeom prst="rect">
            <a:avLst/>
          </a:prstGeom>
          <a:noFill/>
        </p:spPr>
        <p:txBody>
          <a:bodyPr wrap="square" rtlCol="0">
            <a:spAutoFit/>
          </a:bodyPr>
          <a:lstStyle/>
          <a:p>
            <a:r>
              <a:rPr lang="en-US" sz="2800" dirty="0" smtClean="0">
                <a:solidFill>
                  <a:schemeClr val="bg1">
                    <a:lumMod val="75000"/>
                  </a:schemeClr>
                </a:solidFill>
                <a:latin typeface="Segoe UI" panose="020B0502040204020203" pitchFamily="34" charset="0"/>
                <a:cs typeface="Segoe UI" panose="020B0502040204020203" pitchFamily="34" charset="0"/>
              </a:rPr>
              <a:t>Slide Recording View</a:t>
            </a:r>
            <a:endParaRPr lang="en-US" sz="2800" dirty="0">
              <a:solidFill>
                <a:schemeClr val="bg1">
                  <a:lumMod val="75000"/>
                </a:schemeClr>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3434448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06985" y="1540769"/>
            <a:ext cx="7992888" cy="1470025"/>
          </a:xfrm>
        </p:spPr>
        <p:txBody>
          <a:bodyPr>
            <a:normAutofit fontScale="90000"/>
          </a:bodyPr>
          <a:lstStyle/>
          <a:p>
            <a:pPr algn="ctr"/>
            <a:r>
              <a:rPr lang="en-GB" i="1" dirty="0" smtClean="0">
                <a:solidFill>
                  <a:schemeClr val="bg1"/>
                </a:solidFill>
              </a:rPr>
              <a:t/>
            </a:r>
            <a:br>
              <a:rPr lang="en-GB" i="1" dirty="0" smtClean="0">
                <a:solidFill>
                  <a:schemeClr val="bg1"/>
                </a:solidFill>
              </a:rPr>
            </a:br>
            <a:r>
              <a:rPr lang="en-GB" dirty="0" smtClean="0">
                <a:solidFill>
                  <a:schemeClr val="bg1"/>
                </a:solidFill>
              </a:rPr>
              <a:t>Function of Marketing</a:t>
            </a:r>
            <a:r>
              <a:rPr lang="en-GB" i="1" dirty="0" smtClean="0">
                <a:solidFill>
                  <a:schemeClr val="bg1"/>
                </a:solidFill>
              </a:rPr>
              <a:t/>
            </a:r>
            <a:br>
              <a:rPr lang="en-GB" i="1" dirty="0" smtClean="0">
                <a:solidFill>
                  <a:schemeClr val="bg1"/>
                </a:solidFill>
              </a:rPr>
            </a:br>
            <a:r>
              <a:rPr lang="en-GB" i="1" dirty="0">
                <a:solidFill>
                  <a:schemeClr val="bg1"/>
                </a:solidFill>
              </a:rPr>
              <a:t/>
            </a:r>
            <a:br>
              <a:rPr lang="en-GB" i="1" dirty="0">
                <a:solidFill>
                  <a:schemeClr val="bg1"/>
                </a:solidFill>
              </a:rPr>
            </a:br>
            <a:r>
              <a:rPr lang="en-GB" i="1" dirty="0" smtClean="0">
                <a:solidFill>
                  <a:schemeClr val="bg1"/>
                </a:solidFill>
              </a:rPr>
              <a:t/>
            </a:r>
            <a:br>
              <a:rPr lang="en-GB" i="1" dirty="0" smtClean="0">
                <a:solidFill>
                  <a:schemeClr val="bg1"/>
                </a:solidFill>
              </a:rPr>
            </a:br>
            <a:r>
              <a:rPr lang="en-GB" i="1" dirty="0" smtClean="0">
                <a:solidFill>
                  <a:schemeClr val="bg1"/>
                </a:solidFill>
              </a:rPr>
              <a:t/>
            </a:r>
            <a:br>
              <a:rPr lang="en-GB" i="1" dirty="0" smtClean="0">
                <a:solidFill>
                  <a:schemeClr val="bg1"/>
                </a:solidFill>
              </a:rPr>
            </a:br>
            <a:r>
              <a:rPr lang="en-GB" i="1" dirty="0" smtClean="0">
                <a:solidFill>
                  <a:schemeClr val="bg1"/>
                </a:solidFill>
              </a:rPr>
              <a:t>Digital </a:t>
            </a:r>
            <a:r>
              <a:rPr lang="en-GB" i="1" dirty="0">
                <a:solidFill>
                  <a:schemeClr val="bg1"/>
                </a:solidFill>
              </a:rPr>
              <a:t>Marketing </a:t>
            </a:r>
            <a:r>
              <a:rPr lang="en-GB" i="1" dirty="0" smtClean="0">
                <a:solidFill>
                  <a:schemeClr val="bg1"/>
                </a:solidFill>
              </a:rPr>
              <a:t>/</a:t>
            </a:r>
            <a:br>
              <a:rPr lang="en-GB" i="1" dirty="0" smtClean="0">
                <a:solidFill>
                  <a:schemeClr val="bg1"/>
                </a:solidFill>
              </a:rPr>
            </a:br>
            <a:r>
              <a:rPr lang="en-GB" i="1" dirty="0" err="1" smtClean="0">
                <a:solidFill>
                  <a:schemeClr val="bg1"/>
                </a:solidFill>
              </a:rPr>
              <a:t>Marchnata</a:t>
            </a:r>
            <a:r>
              <a:rPr lang="en-GB" i="1" dirty="0" smtClean="0">
                <a:solidFill>
                  <a:schemeClr val="bg1"/>
                </a:solidFill>
              </a:rPr>
              <a:t> </a:t>
            </a:r>
            <a:r>
              <a:rPr lang="en-GB" i="1" dirty="0" err="1">
                <a:solidFill>
                  <a:schemeClr val="bg1"/>
                </a:solidFill>
              </a:rPr>
              <a:t>Digidol</a:t>
            </a:r>
            <a:r>
              <a:rPr lang="en-GB" i="1" dirty="0" smtClean="0">
                <a:solidFill>
                  <a:schemeClr val="bg1"/>
                </a:solidFill>
              </a:rPr>
              <a:t/>
            </a:r>
            <a:br>
              <a:rPr lang="en-GB" i="1" dirty="0" smtClean="0">
                <a:solidFill>
                  <a:schemeClr val="bg1"/>
                </a:solidFill>
              </a:rPr>
            </a:br>
            <a:r>
              <a:rPr lang="en-GB" i="1" dirty="0" smtClean="0">
                <a:solidFill>
                  <a:schemeClr val="bg1"/>
                </a:solidFill>
              </a:rPr>
              <a:t/>
            </a:r>
            <a:br>
              <a:rPr lang="en-GB" i="1" dirty="0" smtClean="0">
                <a:solidFill>
                  <a:schemeClr val="bg1"/>
                </a:solidFill>
              </a:rPr>
            </a:br>
            <a:endParaRPr lang="en-GB" dirty="0">
              <a:solidFill>
                <a:schemeClr val="bg1"/>
              </a:solidFill>
            </a:endParaRPr>
          </a:p>
        </p:txBody>
      </p:sp>
    </p:spTree>
    <p:extLst>
      <p:ext uri="{BB962C8B-B14F-4D97-AF65-F5344CB8AC3E}">
        <p14:creationId xmlns:p14="http://schemas.microsoft.com/office/powerpoint/2010/main" val="2871273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lgn="ctr">
              <a:buNone/>
            </a:pPr>
            <a:r>
              <a:rPr lang="en-GB" sz="8800" dirty="0">
                <a:latin typeface="Brush Script MT" panose="03060802040406070304" pitchFamily="66" charset="0"/>
              </a:rPr>
              <a:t>How would you define ‘marketing’?</a:t>
            </a:r>
            <a:endParaRPr lang="en-GB" sz="8800" dirty="0">
              <a:latin typeface="Brush Script MT" panose="03060802040406070304" pitchFamily="66" charset="0"/>
            </a:endParaRPr>
          </a:p>
        </p:txBody>
      </p:sp>
    </p:spTree>
    <p:extLst>
      <p:ext uri="{BB962C8B-B14F-4D97-AF65-F5344CB8AC3E}">
        <p14:creationId xmlns:p14="http://schemas.microsoft.com/office/powerpoint/2010/main" val="1082989072"/>
      </p:ext>
    </p:extLst>
  </p:cSld>
  <p:clrMapOvr>
    <a:masterClrMapping/>
  </p:clrMapOvr>
  <mc:AlternateContent xmlns:mc="http://schemas.openxmlformats.org/markup-compatibility/2006">
    <mc:Choice xmlns:p14="http://schemas.microsoft.com/office/powerpoint/2010/main" Requires="p14">
      <p:transition spd="med" p14:dur="700" advClick="0" advTm="3000">
        <p:fade/>
      </p:transition>
    </mc:Choice>
    <mc:Fallback>
      <p:transition spd="med" advClick="0" advTm="3000">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09600" y="2047875"/>
            <a:ext cx="10972800" cy="3469358"/>
          </a:xfrm>
        </p:spPr>
        <p:txBody>
          <a:bodyPr>
            <a:normAutofit/>
          </a:bodyPr>
          <a:lstStyle/>
          <a:p>
            <a:pPr marL="0" indent="0" algn="ctr">
              <a:buNone/>
            </a:pPr>
            <a:r>
              <a:rPr lang="en-GB" dirty="0" smtClean="0"/>
              <a:t>‘the </a:t>
            </a:r>
            <a:r>
              <a:rPr lang="en-GB" dirty="0"/>
              <a:t>management process responsible for identifying, anticipating and satisfying customer requirements </a:t>
            </a:r>
            <a:r>
              <a:rPr lang="en-GB" dirty="0" smtClean="0"/>
              <a:t>profitably</a:t>
            </a:r>
            <a:r>
              <a:rPr lang="en-GB" dirty="0" smtClean="0"/>
              <a:t>’</a:t>
            </a:r>
          </a:p>
          <a:p>
            <a:pPr marL="0" indent="0" algn="ctr">
              <a:buNone/>
            </a:pPr>
            <a:endParaRPr lang="en-GB" dirty="0" smtClean="0"/>
          </a:p>
          <a:p>
            <a:pPr marL="0" indent="0" algn="r">
              <a:buNone/>
            </a:pPr>
            <a:r>
              <a:rPr lang="en-GB" dirty="0" smtClean="0"/>
              <a:t>Chartered Institute of Marketing</a:t>
            </a:r>
            <a:r>
              <a:rPr lang="en-GB" dirty="0"/>
              <a:t/>
            </a:r>
            <a:br>
              <a:rPr lang="en-GB" dirty="0"/>
            </a:br>
            <a:endParaRPr lang="en-GB" dirty="0"/>
          </a:p>
          <a:p>
            <a:endParaRPr lang="en-GB" dirty="0"/>
          </a:p>
        </p:txBody>
      </p:sp>
    </p:spTree>
    <p:extLst>
      <p:ext uri="{BB962C8B-B14F-4D97-AF65-F5344CB8AC3E}">
        <p14:creationId xmlns:p14="http://schemas.microsoft.com/office/powerpoint/2010/main" val="1518830973"/>
      </p:ext>
    </p:extLst>
  </p:cSld>
  <p:clrMapOvr>
    <a:masterClrMapping/>
  </p:clrMapOvr>
  <mc:AlternateContent xmlns:mc="http://schemas.openxmlformats.org/markup-compatibility/2006">
    <mc:Choice xmlns:p14="http://schemas.microsoft.com/office/powerpoint/2010/main" Requires="p14">
      <p:transition spd="med" p14:dur="700" advTm="5000">
        <p:fade/>
      </p:transition>
    </mc:Choice>
    <mc:Fallback>
      <p:transition spd="med" advTm="5000">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1703512" y="476672"/>
            <a:ext cx="8784976" cy="615746"/>
          </a:xfrm>
        </p:spPr>
        <p:txBody>
          <a:bodyPr>
            <a:normAutofit fontScale="90000"/>
          </a:bodyPr>
          <a:lstStyle/>
          <a:p>
            <a:pPr eaLnBrk="1" hangingPunct="1"/>
            <a:r>
              <a:rPr lang="en-GB" altLang="en-US" b="1" dirty="0"/>
              <a:t>Marketing </a:t>
            </a:r>
            <a:r>
              <a:rPr lang="en-GB" altLang="en-US" b="1" dirty="0" smtClean="0"/>
              <a:t>Philosophies / Concepts</a:t>
            </a:r>
            <a:endParaRPr lang="en-US" altLang="en-US" b="1" dirty="0"/>
          </a:p>
        </p:txBody>
      </p:sp>
      <p:sp>
        <p:nvSpPr>
          <p:cNvPr id="3075" name="Rectangle 3"/>
          <p:cNvSpPr>
            <a:spLocks noGrp="1" noChangeArrowheads="1"/>
          </p:cNvSpPr>
          <p:nvPr>
            <p:ph type="body" idx="1"/>
          </p:nvPr>
        </p:nvSpPr>
        <p:spPr>
          <a:xfrm>
            <a:off x="2456936" y="1678975"/>
            <a:ext cx="7630297" cy="3772898"/>
          </a:xfrm>
        </p:spPr>
        <p:txBody>
          <a:bodyPr>
            <a:normAutofit lnSpcReduction="10000"/>
          </a:bodyPr>
          <a:lstStyle/>
          <a:p>
            <a:pPr eaLnBrk="1" hangingPunct="1"/>
            <a:r>
              <a:rPr lang="cy-GB" altLang="en-US" sz="2100" dirty="0">
                <a:latin typeface="+mj-lt"/>
              </a:rPr>
              <a:t>The Production Concept</a:t>
            </a:r>
          </a:p>
          <a:p>
            <a:pPr marL="0" indent="0">
              <a:buNone/>
            </a:pPr>
            <a:endParaRPr lang="cy-GB" altLang="en-US" sz="2100" dirty="0">
              <a:latin typeface="+mj-lt"/>
            </a:endParaRPr>
          </a:p>
          <a:p>
            <a:pPr eaLnBrk="1" hangingPunct="1"/>
            <a:r>
              <a:rPr lang="cy-GB" altLang="en-US" sz="2100" dirty="0">
                <a:latin typeface="+mj-lt"/>
              </a:rPr>
              <a:t>The Product Concept</a:t>
            </a:r>
          </a:p>
          <a:p>
            <a:pPr eaLnBrk="1" hangingPunct="1"/>
            <a:endParaRPr lang="cy-GB" altLang="en-US" sz="2100" dirty="0">
              <a:latin typeface="+mj-lt"/>
            </a:endParaRPr>
          </a:p>
          <a:p>
            <a:pPr eaLnBrk="1" hangingPunct="1"/>
            <a:r>
              <a:rPr lang="cy-GB" altLang="en-US" sz="2100" dirty="0">
                <a:latin typeface="+mj-lt"/>
              </a:rPr>
              <a:t>The Selling Concept</a:t>
            </a:r>
          </a:p>
          <a:p>
            <a:pPr eaLnBrk="1" hangingPunct="1"/>
            <a:endParaRPr lang="cy-GB" altLang="en-US" sz="2100" dirty="0">
              <a:latin typeface="+mj-lt"/>
            </a:endParaRPr>
          </a:p>
          <a:p>
            <a:pPr eaLnBrk="1" hangingPunct="1"/>
            <a:r>
              <a:rPr lang="cy-GB" altLang="en-US" sz="2100" dirty="0">
                <a:latin typeface="+mj-lt"/>
              </a:rPr>
              <a:t>The Marketing Concept</a:t>
            </a:r>
          </a:p>
          <a:p>
            <a:pPr eaLnBrk="1" hangingPunct="1"/>
            <a:endParaRPr lang="cy-GB" altLang="en-US" sz="2100" dirty="0">
              <a:latin typeface="+mj-lt"/>
            </a:endParaRPr>
          </a:p>
          <a:p>
            <a:pPr eaLnBrk="1" hangingPunct="1"/>
            <a:r>
              <a:rPr lang="cy-GB" altLang="en-US" sz="2100" dirty="0">
                <a:latin typeface="+mj-lt"/>
              </a:rPr>
              <a:t>The Societal Marketing Concept</a:t>
            </a:r>
            <a:endParaRPr lang="en-US" altLang="en-US" sz="2100" dirty="0">
              <a:latin typeface="+mj-lt"/>
            </a:endParaRPr>
          </a:p>
        </p:txBody>
      </p:sp>
    </p:spTree>
    <p:extLst>
      <p:ext uri="{BB962C8B-B14F-4D97-AF65-F5344CB8AC3E}">
        <p14:creationId xmlns:p14="http://schemas.microsoft.com/office/powerpoint/2010/main" val="2058990304"/>
      </p:ext>
    </p:extLst>
  </p:cSld>
  <p:clrMapOvr>
    <a:masterClrMapping/>
  </p:clrMapOvr>
  <mc:AlternateContent xmlns:mc="http://schemas.openxmlformats.org/markup-compatibility/2006" xmlns:p14="http://schemas.microsoft.com/office/powerpoint/2010/main">
    <mc:Choice Requires="p14">
      <p:transition spd="med" p14:dur="700" advClick="0" advTm="5000">
        <p:fade/>
      </p:transition>
    </mc:Choice>
    <mc:Fallback xmlns="">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1000"/>
                                  </p:stCondLst>
                                  <p:childTnLst>
                                    <p:set>
                                      <p:cBhvr>
                                        <p:cTn id="6" dur="1" fill="hold">
                                          <p:stCondLst>
                                            <p:cond delay="999"/>
                                          </p:stCondLst>
                                        </p:cTn>
                                        <p:tgtEl>
                                          <p:spTgt spid="30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999"/>
                                          </p:stCondLst>
                                        </p:cTn>
                                        <p:tgtEl>
                                          <p:spTgt spid="30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1000"/>
                                  </p:stCondLst>
                                  <p:childTnLst>
                                    <p:set>
                                      <p:cBhvr>
                                        <p:cTn id="14" dur="1" fill="hold">
                                          <p:stCondLst>
                                            <p:cond delay="999"/>
                                          </p:stCondLst>
                                        </p:cTn>
                                        <p:tgtEl>
                                          <p:spTgt spid="30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1000"/>
                                  </p:stCondLst>
                                  <p:childTnLst>
                                    <p:set>
                                      <p:cBhvr>
                                        <p:cTn id="18" dur="1" fill="hold">
                                          <p:stCondLst>
                                            <p:cond delay="999"/>
                                          </p:stCondLst>
                                        </p:cTn>
                                        <p:tgtEl>
                                          <p:spTgt spid="307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1000"/>
                                  </p:stCondLst>
                                  <p:childTnLst>
                                    <p:set>
                                      <p:cBhvr>
                                        <p:cTn id="22" dur="1" fill="hold">
                                          <p:stCondLst>
                                            <p:cond delay="999"/>
                                          </p:stCondLst>
                                        </p:cTn>
                                        <p:tgtEl>
                                          <p:spTgt spid="30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Production Concept</a:t>
            </a:r>
            <a:r>
              <a:rPr lang="en-GB" b="1" dirty="0"/>
              <a:t/>
            </a:r>
            <a:br>
              <a:rPr lang="en-GB" b="1" dirty="0"/>
            </a:br>
            <a:endParaRPr lang="en-GB" b="1" dirty="0"/>
          </a:p>
        </p:txBody>
      </p:sp>
      <p:sp>
        <p:nvSpPr>
          <p:cNvPr id="4" name="Content Placeholder 2"/>
          <p:cNvSpPr txBox="1">
            <a:spLocks/>
          </p:cNvSpPr>
          <p:nvPr/>
        </p:nvSpPr>
        <p:spPr>
          <a:xfrm>
            <a:off x="2339081" y="4908132"/>
            <a:ext cx="1944216" cy="64807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cy-GB" altLang="en-US" dirty="0"/>
              <a:t>Ford</a:t>
            </a:r>
          </a:p>
          <a:p>
            <a:endParaRPr lang="cy-GB" altLang="en-US" dirty="0"/>
          </a:p>
        </p:txBody>
      </p:sp>
      <p:sp>
        <p:nvSpPr>
          <p:cNvPr id="5" name="Content Placeholder 2"/>
          <p:cNvSpPr txBox="1">
            <a:spLocks/>
          </p:cNvSpPr>
          <p:nvPr/>
        </p:nvSpPr>
        <p:spPr>
          <a:xfrm>
            <a:off x="2339081" y="5650208"/>
            <a:ext cx="2674640" cy="67667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cy-GB" altLang="en-US" dirty="0"/>
              <a:t>MacDonalds</a:t>
            </a:r>
            <a:endParaRPr lang="cy-GB" altLang="en-US" dirty="0"/>
          </a:p>
        </p:txBody>
      </p:sp>
      <p:graphicFrame>
        <p:nvGraphicFramePr>
          <p:cNvPr id="9" name="Diagram 8"/>
          <p:cNvGraphicFramePr/>
          <p:nvPr>
            <p:extLst>
              <p:ext uri="{D42A27DB-BD31-4B8C-83A1-F6EECF244321}">
                <p14:modId xmlns:p14="http://schemas.microsoft.com/office/powerpoint/2010/main" val="3090787744"/>
              </p:ext>
            </p:extLst>
          </p:nvPr>
        </p:nvGraphicFramePr>
        <p:xfrm>
          <a:off x="7392144" y="1288989"/>
          <a:ext cx="3528392"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Content Placeholder 9"/>
          <p:cNvSpPr>
            <a:spLocks noGrp="1"/>
          </p:cNvSpPr>
          <p:nvPr>
            <p:ph idx="1"/>
          </p:nvPr>
        </p:nvSpPr>
        <p:spPr>
          <a:xfrm>
            <a:off x="747584" y="3896427"/>
            <a:ext cx="8229600" cy="964703"/>
          </a:xfrm>
        </p:spPr>
        <p:txBody>
          <a:bodyPr/>
          <a:lstStyle/>
          <a:p>
            <a:pPr marL="0" indent="0">
              <a:buNone/>
            </a:pPr>
            <a:r>
              <a:rPr lang="en-GB" i="1" dirty="0" smtClean="0"/>
              <a:t>Can you think of e</a:t>
            </a:r>
            <a:r>
              <a:rPr lang="en-GB" i="1" dirty="0" smtClean="0"/>
              <a:t>xamples</a:t>
            </a:r>
            <a:r>
              <a:rPr lang="en-GB" i="1" dirty="0"/>
              <a:t>?</a:t>
            </a:r>
            <a:endParaRPr lang="en-GB" i="1" dirty="0"/>
          </a:p>
        </p:txBody>
      </p:sp>
      <p:sp>
        <p:nvSpPr>
          <p:cNvPr id="3" name="TextBox 2"/>
          <p:cNvSpPr txBox="1"/>
          <p:nvPr/>
        </p:nvSpPr>
        <p:spPr>
          <a:xfrm>
            <a:off x="747584" y="1398118"/>
            <a:ext cx="4728519" cy="1754326"/>
          </a:xfrm>
          <a:prstGeom prst="rect">
            <a:avLst/>
          </a:prstGeom>
          <a:noFill/>
        </p:spPr>
        <p:txBody>
          <a:bodyPr wrap="square" rtlCol="0">
            <a:spAutoFit/>
          </a:bodyPr>
          <a:lstStyle/>
          <a:p>
            <a:r>
              <a:rPr lang="en-GB" dirty="0" smtClean="0"/>
              <a:t>Products produced on mass in order to keep the price per unit low. Distribution networks of the product are vast. Companies who adopt this concept usually look inwards in order to ensure efficiency and to keep the price down. </a:t>
            </a:r>
            <a:endParaRPr lang="en-GB" dirty="0"/>
          </a:p>
        </p:txBody>
      </p:sp>
    </p:spTree>
    <p:extLst>
      <p:ext uri="{BB962C8B-B14F-4D97-AF65-F5344CB8AC3E}">
        <p14:creationId xmlns:p14="http://schemas.microsoft.com/office/powerpoint/2010/main" val="411261951"/>
      </p:ext>
    </p:extLst>
  </p:cSld>
  <p:clrMapOvr>
    <a:masterClrMapping/>
  </p:clrMapOvr>
  <mc:AlternateContent xmlns:mc="http://schemas.openxmlformats.org/markup-compatibility/2006" xmlns:p14="http://schemas.microsoft.com/office/powerpoint/2010/main">
    <mc:Choice Requires="p14">
      <p:transition spd="med" p14:dur="700" advClick="0" advTm="5000">
        <p:fade/>
      </p:transition>
    </mc:Choice>
    <mc:Fallback xmlns="">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Graphic spid="9" grpId="0">
        <p:bldAsOne/>
      </p:bldGraphic>
      <p:bldGraphic spid="9" grpId="1">
        <p:bldAsOne/>
      </p:bldGraphic>
      <p:bldP spid="10"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Product Concept</a:t>
            </a:r>
            <a:r>
              <a:rPr lang="en-GB" b="1" dirty="0"/>
              <a:t/>
            </a:r>
            <a:br>
              <a:rPr lang="en-GB" b="1" dirty="0"/>
            </a:br>
            <a:endParaRPr lang="en-GB" b="1" dirty="0"/>
          </a:p>
        </p:txBody>
      </p:sp>
      <p:sp>
        <p:nvSpPr>
          <p:cNvPr id="4" name="Content Placeholder 2"/>
          <p:cNvSpPr txBox="1">
            <a:spLocks/>
          </p:cNvSpPr>
          <p:nvPr/>
        </p:nvSpPr>
        <p:spPr>
          <a:xfrm>
            <a:off x="3318488" y="1435453"/>
            <a:ext cx="3744416" cy="10801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cy-GB" altLang="en-US" dirty="0"/>
              <a:t>Mobile Phones</a:t>
            </a:r>
          </a:p>
          <a:p>
            <a:endParaRPr lang="cy-GB" altLang="en-US" dirty="0"/>
          </a:p>
        </p:txBody>
      </p:sp>
      <p:sp>
        <p:nvSpPr>
          <p:cNvPr id="5" name="Content Placeholder 2"/>
          <p:cNvSpPr txBox="1">
            <a:spLocks/>
          </p:cNvSpPr>
          <p:nvPr/>
        </p:nvSpPr>
        <p:spPr>
          <a:xfrm>
            <a:off x="3349369" y="5716867"/>
            <a:ext cx="3384376" cy="792088"/>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cy-GB" altLang="en-US" dirty="0"/>
              <a:t>Designer Clothing</a:t>
            </a:r>
            <a:endParaRPr lang="cy-GB" altLang="en-US" dirty="0"/>
          </a:p>
        </p:txBody>
      </p:sp>
      <p:sp>
        <p:nvSpPr>
          <p:cNvPr id="10" name="Content Placeholder 9"/>
          <p:cNvSpPr>
            <a:spLocks noGrp="1"/>
          </p:cNvSpPr>
          <p:nvPr>
            <p:ph idx="1"/>
          </p:nvPr>
        </p:nvSpPr>
        <p:spPr>
          <a:xfrm>
            <a:off x="3349369" y="928836"/>
            <a:ext cx="8229600" cy="572716"/>
          </a:xfrm>
        </p:spPr>
        <p:txBody>
          <a:bodyPr>
            <a:normAutofit/>
          </a:bodyPr>
          <a:lstStyle/>
          <a:p>
            <a:pPr marL="0" indent="0">
              <a:buNone/>
            </a:pPr>
            <a:r>
              <a:rPr lang="en-GB" i="1" dirty="0" smtClean="0"/>
              <a:t>Examples:</a:t>
            </a:r>
            <a:endParaRPr lang="en-GB" i="1" dirty="0"/>
          </a:p>
        </p:txBody>
      </p:sp>
      <p:sp>
        <p:nvSpPr>
          <p:cNvPr id="7" name="Content Placeholder 2"/>
          <p:cNvSpPr txBox="1">
            <a:spLocks/>
          </p:cNvSpPr>
          <p:nvPr/>
        </p:nvSpPr>
        <p:spPr>
          <a:xfrm>
            <a:off x="3327751" y="3390195"/>
            <a:ext cx="3384376" cy="7920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cy-GB" altLang="en-US" dirty="0"/>
              <a:t>Make Up</a:t>
            </a:r>
            <a:endParaRPr lang="cy-GB" altLang="en-US" dirty="0"/>
          </a:p>
        </p:txBody>
      </p:sp>
      <p:pic>
        <p:nvPicPr>
          <p:cNvPr id="3" name="Picture 2"/>
          <p:cNvPicPr>
            <a:picLocks noChangeAspect="1"/>
          </p:cNvPicPr>
          <p:nvPr/>
        </p:nvPicPr>
        <p:blipFill rotWithShape="1">
          <a:blip r:embed="rId2"/>
          <a:srcRect t="10626" b="9051"/>
          <a:stretch/>
        </p:blipFill>
        <p:spPr>
          <a:xfrm rot="376130">
            <a:off x="7327772" y="313116"/>
            <a:ext cx="3911919" cy="2304256"/>
          </a:xfrm>
          <a:prstGeom prst="rect">
            <a:avLst/>
          </a:prstGeom>
        </p:spPr>
      </p:pic>
      <p:pic>
        <p:nvPicPr>
          <p:cNvPr id="6" name="Picture 5"/>
          <p:cNvPicPr>
            <a:picLocks noChangeAspect="1"/>
          </p:cNvPicPr>
          <p:nvPr/>
        </p:nvPicPr>
        <p:blipFill>
          <a:blip r:embed="rId3"/>
          <a:stretch>
            <a:fillRect/>
          </a:stretch>
        </p:blipFill>
        <p:spPr>
          <a:xfrm rot="359528">
            <a:off x="7015490" y="2714150"/>
            <a:ext cx="3918804" cy="2185031"/>
          </a:xfrm>
          <a:prstGeom prst="rect">
            <a:avLst/>
          </a:prstGeom>
        </p:spPr>
      </p:pic>
      <p:pic>
        <p:nvPicPr>
          <p:cNvPr id="11" name="Picture 10"/>
          <p:cNvPicPr>
            <a:picLocks noChangeAspect="1"/>
          </p:cNvPicPr>
          <p:nvPr/>
        </p:nvPicPr>
        <p:blipFill>
          <a:blip r:embed="rId4"/>
          <a:stretch>
            <a:fillRect/>
          </a:stretch>
        </p:blipFill>
        <p:spPr>
          <a:xfrm rot="339012">
            <a:off x="6783180" y="5027777"/>
            <a:ext cx="3965068" cy="1639014"/>
          </a:xfrm>
          <a:prstGeom prst="rect">
            <a:avLst/>
          </a:prstGeom>
        </p:spPr>
      </p:pic>
      <p:sp>
        <p:nvSpPr>
          <p:cNvPr id="12" name="TextBox 11"/>
          <p:cNvSpPr txBox="1"/>
          <p:nvPr/>
        </p:nvSpPr>
        <p:spPr>
          <a:xfrm>
            <a:off x="838200" y="1573427"/>
            <a:ext cx="2300416" cy="2862322"/>
          </a:xfrm>
          <a:prstGeom prst="rect">
            <a:avLst/>
          </a:prstGeom>
          <a:noFill/>
        </p:spPr>
        <p:txBody>
          <a:bodyPr wrap="square" rtlCol="0">
            <a:spAutoFit/>
          </a:bodyPr>
          <a:lstStyle/>
          <a:p>
            <a:r>
              <a:rPr lang="en-GB" dirty="0" smtClean="0"/>
              <a:t>Making the product as attractive as possible is the main aim of this marketing philosophy.  Adding new features, improving the quality and performance in order to appeal to consumers. </a:t>
            </a:r>
            <a:endParaRPr lang="en-GB" dirty="0"/>
          </a:p>
        </p:txBody>
      </p:sp>
    </p:spTree>
    <p:extLst>
      <p:ext uri="{BB962C8B-B14F-4D97-AF65-F5344CB8AC3E}">
        <p14:creationId xmlns:p14="http://schemas.microsoft.com/office/powerpoint/2010/main" val="1484693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750"/>
                                  </p:stCondLst>
                                  <p:childTnLst>
                                    <p:set>
                                      <p:cBhvr>
                                        <p:cTn id="9" dur="1" fill="hold">
                                          <p:stCondLst>
                                            <p:cond delay="499"/>
                                          </p:stCondLst>
                                        </p:cTn>
                                        <p:tgtEl>
                                          <p:spTgt spid="4"/>
                                        </p:tgtEl>
                                        <p:attrNameLst>
                                          <p:attrName>style.visibility</p:attrName>
                                        </p:attrNameLst>
                                      </p:cBhvr>
                                      <p:to>
                                        <p:strVal val="visible"/>
                                      </p:to>
                                    </p:set>
                                  </p:childTnLst>
                                </p:cTn>
                              </p:par>
                              <p:par>
                                <p:cTn id="10" presetID="1"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par>
                          <p:cTn id="12" fill="hold">
                            <p:stCondLst>
                              <p:cond delay="1250"/>
                            </p:stCondLst>
                            <p:childTnLst>
                              <p:par>
                                <p:cTn id="13" presetID="1" presetClass="entr" presetSubtype="0" fill="hold" grpId="0" nodeType="afterEffect">
                                  <p:stCondLst>
                                    <p:cond delay="100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par>
                          <p:cTn id="17" fill="hold">
                            <p:stCondLst>
                              <p:cond delay="2250"/>
                            </p:stCondLst>
                            <p:childTnLst>
                              <p:par>
                                <p:cTn id="18" presetID="1" presetClass="entr" presetSubtype="0" fill="hold" grpId="0" nodeType="afterEffect">
                                  <p:stCondLst>
                                    <p:cond delay="1000"/>
                                  </p:stCondLst>
                                  <p:childTnLst>
                                    <p:set>
                                      <p:cBhvr>
                                        <p:cTn id="19" dur="1" fill="hold">
                                          <p:stCondLst>
                                            <p:cond delay="1249"/>
                                          </p:stCondLst>
                                        </p:cTn>
                                        <p:tgtEl>
                                          <p:spTgt spid="5"/>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10" grpId="0" build="p"/>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3432" y="561266"/>
            <a:ext cx="5928114" cy="1143000"/>
          </a:xfrm>
        </p:spPr>
        <p:txBody>
          <a:bodyPr>
            <a:normAutofit fontScale="90000"/>
          </a:bodyPr>
          <a:lstStyle/>
          <a:p>
            <a:r>
              <a:rPr lang="en-GB" b="1" dirty="0" smtClean="0"/>
              <a:t>Selling </a:t>
            </a:r>
            <a:r>
              <a:rPr lang="en-GB" b="1" dirty="0" smtClean="0"/>
              <a:t>Concept</a:t>
            </a:r>
            <a:r>
              <a:rPr lang="en-GB" b="1" dirty="0"/>
              <a:t/>
            </a:r>
            <a:br>
              <a:rPr lang="en-GB" b="1" dirty="0"/>
            </a:br>
            <a:endParaRPr lang="en-GB" b="1" dirty="0"/>
          </a:p>
        </p:txBody>
      </p:sp>
      <p:sp>
        <p:nvSpPr>
          <p:cNvPr id="4" name="Content Placeholder 2"/>
          <p:cNvSpPr txBox="1">
            <a:spLocks/>
          </p:cNvSpPr>
          <p:nvPr/>
        </p:nvSpPr>
        <p:spPr>
          <a:xfrm>
            <a:off x="3546096" y="4936524"/>
            <a:ext cx="3744416" cy="10801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cy-GB" altLang="en-US" dirty="0"/>
              <a:t>Insurance</a:t>
            </a:r>
          </a:p>
        </p:txBody>
      </p:sp>
      <p:sp>
        <p:nvSpPr>
          <p:cNvPr id="10" name="Content Placeholder 9"/>
          <p:cNvSpPr>
            <a:spLocks noGrp="1"/>
          </p:cNvSpPr>
          <p:nvPr>
            <p:ph idx="1"/>
          </p:nvPr>
        </p:nvSpPr>
        <p:spPr>
          <a:xfrm>
            <a:off x="475356" y="4936524"/>
            <a:ext cx="2891335" cy="1505465"/>
          </a:xfrm>
        </p:spPr>
        <p:txBody>
          <a:bodyPr>
            <a:normAutofit fontScale="92500" lnSpcReduction="20000"/>
          </a:bodyPr>
          <a:lstStyle/>
          <a:p>
            <a:pPr marL="0" indent="0">
              <a:buNone/>
            </a:pPr>
            <a:r>
              <a:rPr lang="en-GB" i="1" dirty="0" smtClean="0"/>
              <a:t>In which field would you expect to see</a:t>
            </a:r>
            <a:r>
              <a:rPr lang="en-GB" i="1" dirty="0" smtClean="0"/>
              <a:t> this type of marketing?</a:t>
            </a:r>
            <a:endParaRPr lang="en-GB" i="1" dirty="0"/>
          </a:p>
        </p:txBody>
      </p:sp>
      <p:sp>
        <p:nvSpPr>
          <p:cNvPr id="7" name="Content Placeholder 2"/>
          <p:cNvSpPr txBox="1">
            <a:spLocks/>
          </p:cNvSpPr>
          <p:nvPr/>
        </p:nvSpPr>
        <p:spPr>
          <a:xfrm>
            <a:off x="3546096" y="5893434"/>
            <a:ext cx="4235275" cy="96456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cy-GB" altLang="en-US" dirty="0"/>
              <a:t>Double Glazing</a:t>
            </a: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6242" y="0"/>
            <a:ext cx="5395758" cy="6858000"/>
          </a:xfrm>
          <a:prstGeom prst="rect">
            <a:avLst/>
          </a:prstGeom>
        </p:spPr>
      </p:pic>
      <p:sp>
        <p:nvSpPr>
          <p:cNvPr id="3" name="TextBox 2"/>
          <p:cNvSpPr txBox="1"/>
          <p:nvPr/>
        </p:nvSpPr>
        <p:spPr>
          <a:xfrm>
            <a:off x="881448" y="1715530"/>
            <a:ext cx="5148649" cy="646331"/>
          </a:xfrm>
          <a:prstGeom prst="rect">
            <a:avLst/>
          </a:prstGeom>
          <a:noFill/>
        </p:spPr>
        <p:txBody>
          <a:bodyPr wrap="square" rtlCol="0">
            <a:spAutoFit/>
          </a:bodyPr>
          <a:lstStyle/>
          <a:p>
            <a:r>
              <a:rPr lang="en-GB" dirty="0" smtClean="0"/>
              <a:t>A desire to attract customers in the short term. Often aggressive tactics </a:t>
            </a:r>
            <a:r>
              <a:rPr lang="en-GB" smtClean="0"/>
              <a:t>are adopted</a:t>
            </a:r>
            <a:r>
              <a:rPr lang="en-GB" dirty="0" smtClean="0"/>
              <a:t>.</a:t>
            </a:r>
            <a:endParaRPr lang="en-GB" dirty="0"/>
          </a:p>
        </p:txBody>
      </p:sp>
    </p:spTree>
    <p:extLst>
      <p:ext uri="{BB962C8B-B14F-4D97-AF65-F5344CB8AC3E}">
        <p14:creationId xmlns:p14="http://schemas.microsoft.com/office/powerpoint/2010/main" val="2303434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build="p"/>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Marketing Concept</a:t>
            </a:r>
            <a:r>
              <a:rPr lang="en-GB" b="1" dirty="0"/>
              <a:t/>
            </a:r>
            <a:br>
              <a:rPr lang="en-GB" b="1" dirty="0"/>
            </a:br>
            <a:endParaRPr lang="en-GB" b="1" dirty="0"/>
          </a:p>
        </p:txBody>
      </p:sp>
      <p:graphicFrame>
        <p:nvGraphicFramePr>
          <p:cNvPr id="12" name="Diagram 11"/>
          <p:cNvGraphicFramePr/>
          <p:nvPr>
            <p:extLst>
              <p:ext uri="{D42A27DB-BD31-4B8C-83A1-F6EECF244321}">
                <p14:modId xmlns:p14="http://schemas.microsoft.com/office/powerpoint/2010/main" val="368480913"/>
              </p:ext>
            </p:extLst>
          </p:nvPr>
        </p:nvGraphicFramePr>
        <p:xfrm>
          <a:off x="5257800" y="1199291"/>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26780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352" y="620688"/>
            <a:ext cx="8229600" cy="1143000"/>
          </a:xfrm>
        </p:spPr>
        <p:txBody>
          <a:bodyPr>
            <a:normAutofit fontScale="90000"/>
          </a:bodyPr>
          <a:lstStyle/>
          <a:p>
            <a:r>
              <a:rPr lang="en-GB" b="1" dirty="0" smtClean="0"/>
              <a:t>Societal Marketing </a:t>
            </a:r>
            <a:br>
              <a:rPr lang="en-GB" b="1" dirty="0" smtClean="0"/>
            </a:br>
            <a:r>
              <a:rPr lang="en-GB" b="1" dirty="0" smtClean="0"/>
              <a:t>Concept</a:t>
            </a:r>
            <a:endParaRPr lang="en-GB" b="1" dirty="0"/>
          </a:p>
        </p:txBody>
      </p:sp>
      <p:sp>
        <p:nvSpPr>
          <p:cNvPr id="4" name="Content Placeholder 2"/>
          <p:cNvSpPr txBox="1">
            <a:spLocks/>
          </p:cNvSpPr>
          <p:nvPr/>
        </p:nvSpPr>
        <p:spPr>
          <a:xfrm>
            <a:off x="1703512" y="4941168"/>
            <a:ext cx="2304256" cy="100811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cy-GB" altLang="en-US" dirty="0"/>
              <a:t>Body Shop</a:t>
            </a:r>
          </a:p>
          <a:p>
            <a:endParaRPr lang="cy-GB" altLang="en-US" dirty="0"/>
          </a:p>
        </p:txBody>
      </p:sp>
      <p:sp>
        <p:nvSpPr>
          <p:cNvPr id="5" name="Content Placeholder 2"/>
          <p:cNvSpPr txBox="1">
            <a:spLocks/>
          </p:cNvSpPr>
          <p:nvPr/>
        </p:nvSpPr>
        <p:spPr>
          <a:xfrm>
            <a:off x="4007768" y="4941169"/>
            <a:ext cx="2674640" cy="67667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cy-GB" altLang="en-US" dirty="0"/>
              <a:t>Co-Op</a:t>
            </a:r>
            <a:endParaRPr lang="cy-GB" altLang="en-US" dirty="0"/>
          </a:p>
        </p:txBody>
      </p:sp>
      <p:sp>
        <p:nvSpPr>
          <p:cNvPr id="10" name="Content Placeholder 9"/>
          <p:cNvSpPr>
            <a:spLocks noGrp="1"/>
          </p:cNvSpPr>
          <p:nvPr>
            <p:ph idx="1"/>
          </p:nvPr>
        </p:nvSpPr>
        <p:spPr>
          <a:xfrm>
            <a:off x="1534345" y="4149081"/>
            <a:ext cx="8229600" cy="1036711"/>
          </a:xfrm>
        </p:spPr>
        <p:txBody>
          <a:bodyPr/>
          <a:lstStyle/>
          <a:p>
            <a:pPr marL="0" indent="0">
              <a:buNone/>
            </a:pPr>
            <a:r>
              <a:rPr lang="en-GB" i="1" dirty="0" smtClean="0"/>
              <a:t>Examples:</a:t>
            </a:r>
            <a:endParaRPr lang="en-GB" i="1" dirty="0"/>
          </a:p>
        </p:txBody>
      </p:sp>
      <p:graphicFrame>
        <p:nvGraphicFramePr>
          <p:cNvPr id="6" name="Diagram 5"/>
          <p:cNvGraphicFramePr/>
          <p:nvPr>
            <p:extLst>
              <p:ext uri="{D42A27DB-BD31-4B8C-83A1-F6EECF244321}">
                <p14:modId xmlns:p14="http://schemas.microsoft.com/office/powerpoint/2010/main" val="4031888529"/>
              </p:ext>
            </p:extLst>
          </p:nvPr>
        </p:nvGraphicFramePr>
        <p:xfrm>
          <a:off x="5842484" y="345480"/>
          <a:ext cx="6288360" cy="5272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877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10"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Function of Marketing</a:t>
            </a:r>
            <a:br>
              <a:rPr lang="en-GB" b="1" dirty="0"/>
            </a:br>
            <a:endParaRPr lang="en-GB" b="1" dirty="0"/>
          </a:p>
        </p:txBody>
      </p:sp>
      <p:sp>
        <p:nvSpPr>
          <p:cNvPr id="3" name="Content Placeholder 2"/>
          <p:cNvSpPr>
            <a:spLocks noGrp="1"/>
          </p:cNvSpPr>
          <p:nvPr>
            <p:ph idx="1"/>
          </p:nvPr>
        </p:nvSpPr>
        <p:spPr>
          <a:xfrm>
            <a:off x="1775520" y="980728"/>
            <a:ext cx="8568952" cy="4608512"/>
          </a:xfrm>
        </p:spPr>
        <p:txBody>
          <a:bodyPr>
            <a:normAutofit/>
          </a:bodyPr>
          <a:lstStyle/>
          <a:p>
            <a:pPr marL="0" indent="0">
              <a:buNone/>
            </a:pPr>
            <a:r>
              <a:rPr lang="en-GB" u="sng" dirty="0" smtClean="0"/>
              <a:t>The Marketing Mix</a:t>
            </a:r>
          </a:p>
          <a:p>
            <a:r>
              <a:rPr lang="en-GB" dirty="0" smtClean="0"/>
              <a:t>The 4 P’s were developed by E Jerome McCarthy in 1960 </a:t>
            </a:r>
          </a:p>
          <a:p>
            <a:r>
              <a:rPr lang="en-GB" dirty="0"/>
              <a:t>Booms and </a:t>
            </a:r>
            <a:r>
              <a:rPr lang="en-GB" dirty="0" err="1"/>
              <a:t>Bitner</a:t>
            </a:r>
            <a:r>
              <a:rPr lang="en-GB" dirty="0"/>
              <a:t> developed the model in 1981 to include 7 </a:t>
            </a:r>
            <a:r>
              <a:rPr lang="en-GB" dirty="0" smtClean="0"/>
              <a:t>P’s</a:t>
            </a:r>
          </a:p>
          <a:p>
            <a:r>
              <a:rPr lang="en-GB" dirty="0" smtClean="0"/>
              <a:t>In 1990 </a:t>
            </a:r>
            <a:r>
              <a:rPr lang="en-GB" dirty="0" err="1"/>
              <a:t>Lauterborn</a:t>
            </a:r>
            <a:r>
              <a:rPr lang="en-GB" dirty="0"/>
              <a:t> </a:t>
            </a:r>
            <a:r>
              <a:rPr lang="en-GB" dirty="0" smtClean="0"/>
              <a:t>proposed the 4C’s to put the </a:t>
            </a:r>
          </a:p>
          <a:p>
            <a:r>
              <a:rPr lang="en-GB" dirty="0" smtClean="0"/>
              <a:t>The phrase ‘marketing mix’ was coined by Neil Borden</a:t>
            </a:r>
          </a:p>
          <a:p>
            <a:endParaRPr lang="en-GB" dirty="0"/>
          </a:p>
        </p:txBody>
      </p:sp>
    </p:spTree>
    <p:extLst>
      <p:ext uri="{BB962C8B-B14F-4D97-AF65-F5344CB8AC3E}">
        <p14:creationId xmlns:p14="http://schemas.microsoft.com/office/powerpoint/2010/main" val="1658540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Function of Marketing</a:t>
            </a:r>
            <a:br>
              <a:rPr lang="en-GB" b="1" dirty="0"/>
            </a:br>
            <a:endParaRPr lang="en-GB" b="1" dirty="0"/>
          </a:p>
        </p:txBody>
      </p:sp>
      <p:sp>
        <p:nvSpPr>
          <p:cNvPr id="3" name="Content Placeholder 2"/>
          <p:cNvSpPr>
            <a:spLocks noGrp="1"/>
          </p:cNvSpPr>
          <p:nvPr>
            <p:ph idx="1"/>
          </p:nvPr>
        </p:nvSpPr>
        <p:spPr>
          <a:xfrm>
            <a:off x="2063552" y="1397000"/>
            <a:ext cx="1224540" cy="792088"/>
          </a:xfrm>
        </p:spPr>
        <p:txBody>
          <a:bodyPr/>
          <a:lstStyle/>
          <a:p>
            <a:pPr marL="0" indent="0">
              <a:buNone/>
            </a:pPr>
            <a:r>
              <a:rPr lang="en-GB" dirty="0" smtClean="0"/>
              <a:t>4 P’s</a:t>
            </a:r>
          </a:p>
          <a:p>
            <a:pPr marL="0" indent="0">
              <a:buNone/>
            </a:pPr>
            <a:endParaRPr lang="en-GB" dirty="0"/>
          </a:p>
        </p:txBody>
      </p:sp>
      <p:graphicFrame>
        <p:nvGraphicFramePr>
          <p:cNvPr id="7" name="Diagram 6"/>
          <p:cNvGraphicFramePr/>
          <p:nvPr>
            <p:extLst/>
          </p:nvPr>
        </p:nvGraphicFramePr>
        <p:xfrm>
          <a:off x="2855640" y="1052736"/>
          <a:ext cx="6480720" cy="4608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6996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9"/>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7"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Function of Marketing</a:t>
            </a:r>
            <a:br>
              <a:rPr lang="en-GB" b="1" dirty="0"/>
            </a:br>
            <a:endParaRPr lang="en-GB" b="1" dirty="0"/>
          </a:p>
        </p:txBody>
      </p:sp>
      <p:sp>
        <p:nvSpPr>
          <p:cNvPr id="3" name="Content Placeholder 2"/>
          <p:cNvSpPr>
            <a:spLocks noGrp="1"/>
          </p:cNvSpPr>
          <p:nvPr>
            <p:ph idx="1"/>
          </p:nvPr>
        </p:nvSpPr>
        <p:spPr>
          <a:xfrm>
            <a:off x="2063552" y="1397000"/>
            <a:ext cx="1224540" cy="792088"/>
          </a:xfrm>
        </p:spPr>
        <p:txBody>
          <a:bodyPr/>
          <a:lstStyle/>
          <a:p>
            <a:pPr marL="0" indent="0">
              <a:buNone/>
            </a:pPr>
            <a:r>
              <a:rPr lang="en-GB" dirty="0"/>
              <a:t>7</a:t>
            </a:r>
            <a:r>
              <a:rPr lang="en-GB" dirty="0" smtClean="0"/>
              <a:t> P’s</a:t>
            </a:r>
          </a:p>
          <a:p>
            <a:pPr marL="0" indent="0">
              <a:buNone/>
            </a:pPr>
            <a:endParaRPr lang="en-GB" dirty="0"/>
          </a:p>
        </p:txBody>
      </p:sp>
      <p:graphicFrame>
        <p:nvGraphicFramePr>
          <p:cNvPr id="7" name="Diagram 6"/>
          <p:cNvGraphicFramePr/>
          <p:nvPr>
            <p:extLst/>
          </p:nvPr>
        </p:nvGraphicFramePr>
        <p:xfrm>
          <a:off x="3143672" y="1340768"/>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752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7"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0"/>
            <a:ext cx="8229600" cy="1143000"/>
          </a:xfrm>
        </p:spPr>
        <p:txBody>
          <a:bodyPr>
            <a:normAutofit fontScale="90000"/>
          </a:bodyPr>
          <a:lstStyle/>
          <a:p>
            <a:r>
              <a:rPr lang="en-GB" b="1" dirty="0"/>
              <a:t>Function of Marketing</a:t>
            </a:r>
            <a:br>
              <a:rPr lang="en-GB" b="1" dirty="0"/>
            </a:br>
            <a:endParaRPr lang="en-GB" b="1" dirty="0"/>
          </a:p>
        </p:txBody>
      </p:sp>
      <p:sp>
        <p:nvSpPr>
          <p:cNvPr id="3" name="Content Placeholder 2"/>
          <p:cNvSpPr>
            <a:spLocks noGrp="1"/>
          </p:cNvSpPr>
          <p:nvPr>
            <p:ph idx="1"/>
          </p:nvPr>
        </p:nvSpPr>
        <p:spPr>
          <a:xfrm>
            <a:off x="2063552" y="1397000"/>
            <a:ext cx="1224540" cy="792088"/>
          </a:xfrm>
        </p:spPr>
        <p:txBody>
          <a:bodyPr/>
          <a:lstStyle/>
          <a:p>
            <a:pPr marL="0" indent="0">
              <a:buNone/>
            </a:pPr>
            <a:r>
              <a:rPr lang="en-GB" dirty="0" smtClean="0"/>
              <a:t>4 C’s</a:t>
            </a:r>
          </a:p>
          <a:p>
            <a:pPr marL="0" indent="0">
              <a:buNone/>
            </a:pPr>
            <a:endParaRPr lang="en-GB" dirty="0"/>
          </a:p>
        </p:txBody>
      </p:sp>
      <p:graphicFrame>
        <p:nvGraphicFramePr>
          <p:cNvPr id="7" name="Diagram 6"/>
          <p:cNvGraphicFramePr/>
          <p:nvPr>
            <p:extLst/>
          </p:nvPr>
        </p:nvGraphicFramePr>
        <p:xfrm>
          <a:off x="2818148" y="908720"/>
          <a:ext cx="6576392" cy="4768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5302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7"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4223792" y="476672"/>
            <a:ext cx="3304846" cy="5039892"/>
          </a:xfrm>
          <a:prstGeom prst="rect">
            <a:avLst/>
          </a:prstGeom>
        </p:spPr>
      </p:pic>
    </p:spTree>
    <p:extLst>
      <p:ext uri="{BB962C8B-B14F-4D97-AF65-F5344CB8AC3E}">
        <p14:creationId xmlns:p14="http://schemas.microsoft.com/office/powerpoint/2010/main" val="3767256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THENA.TEMPLATEID" val="00414f43-7454-4c35-a6bf-cb8840b0f8f8"/>
</p:tagLst>
</file>

<file path=ppt/theme/theme1.xml><?xml version="1.0" encoding="utf-8"?>
<a:theme xmlns:a="http://schemas.openxmlformats.org/drawingml/2006/main" name="Office Theme">
  <a:themeElements>
    <a:clrScheme name="Office Mix">
      <a:dk1>
        <a:srgbClr val="3F3F3F"/>
      </a:dk1>
      <a:lt1>
        <a:sysClr val="window" lastClr="FFFFFF"/>
      </a:lt1>
      <a:dk2>
        <a:srgbClr val="595959"/>
      </a:dk2>
      <a:lt2>
        <a:srgbClr val="E7E6E6"/>
      </a:lt2>
      <a:accent1>
        <a:srgbClr val="5B9BD5"/>
      </a:accent1>
      <a:accent2>
        <a:srgbClr val="DC3C00"/>
      </a:accent2>
      <a:accent3>
        <a:srgbClr val="F4901E"/>
      </a:accent3>
      <a:accent4>
        <a:srgbClr val="FF6000"/>
      </a:accent4>
      <a:accent5>
        <a:srgbClr val="A5A5A5"/>
      </a:accent5>
      <a:accent6>
        <a:srgbClr val="7F7F7F"/>
      </a:accent6>
      <a:hlink>
        <a:srgbClr val="0072C4"/>
      </a:hlink>
      <a:folHlink>
        <a:srgbClr val="00487E"/>
      </a:folHlink>
    </a:clrScheme>
    <a:fontScheme name="Office Mix">
      <a:majorFont>
        <a:latin typeface="Segoe UI"/>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pptx" id="{E0831D3D-98A1-4F5F-BC53-6764D20852E1}" vid="{A7B05DC1-FA5A-4543-873D-B3E2E154BD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OfficeMix</Template>
  <TotalTime>0</TotalTime>
  <Words>374</Words>
  <Application>Microsoft Office PowerPoint</Application>
  <PresentationFormat>Widescreen</PresentationFormat>
  <Paragraphs>101</Paragraphs>
  <Slides>15</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Brush Script MT</vt:lpstr>
      <vt:lpstr>Calibri</vt:lpstr>
      <vt:lpstr>Segoe Print</vt:lpstr>
      <vt:lpstr>Segoe UI</vt:lpstr>
      <vt:lpstr>Segoe UI Light</vt:lpstr>
      <vt:lpstr>Segoe UI Semibold</vt:lpstr>
      <vt:lpstr>Office Theme</vt:lpstr>
      <vt:lpstr>PowerPoint Presentation</vt:lpstr>
      <vt:lpstr> Function of Marketing    Digital Marketing / Marchnata Digidol  </vt:lpstr>
      <vt:lpstr>PowerPoint Presentation</vt:lpstr>
      <vt:lpstr>PowerPoint Presentation</vt:lpstr>
      <vt:lpstr>Marketing Philosophies / Concepts</vt:lpstr>
      <vt:lpstr>Production Concept </vt:lpstr>
      <vt:lpstr>Product Concept </vt:lpstr>
      <vt:lpstr>Selling Concept </vt:lpstr>
      <vt:lpstr>Marketing Concept </vt:lpstr>
      <vt:lpstr>Societal Marketing  Concept</vt:lpstr>
      <vt:lpstr>Function of Marketing </vt:lpstr>
      <vt:lpstr>Function of Marketing </vt:lpstr>
      <vt:lpstr>Function of Marketing </vt:lpstr>
      <vt:lpstr>Function of Marketing </vt:lpstr>
      <vt:lpstr>PowerPoint Presentation</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2017-08-23T12:55:55Z</dcterms:created>
  <dcterms:modified xsi:type="dcterms:W3CDTF">2017-08-23T14:04:45Z</dcterms:modified>
</cp:coreProperties>
</file>