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24"/>
  </p:normalViewPr>
  <p:slideViewPr>
    <p:cSldViewPr snapToGrid="0" snapToObjects="1">
      <p:cViewPr varScale="1">
        <p:scale>
          <a:sx n="90" d="100"/>
          <a:sy n="90" d="100"/>
        </p:scale>
        <p:origin x="6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406FEE-3FC9-4FD8-9BDD-9D6EC1A51AD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77EA4CF-5F44-4C48-9AFC-77EA140B093A}">
      <dgm:prSet/>
      <dgm:spPr/>
      <dgm:t>
        <a:bodyPr/>
        <a:lstStyle/>
        <a:p>
          <a:r>
            <a:rPr lang="en-US" dirty="0"/>
            <a:t>- more time for you</a:t>
          </a:r>
        </a:p>
      </dgm:t>
    </dgm:pt>
    <dgm:pt modelId="{EDBF1E86-B151-4CF6-9301-27CD25B5B2BB}" type="parTrans" cxnId="{A5E9EE92-1304-49B0-BE97-624966F593C3}">
      <dgm:prSet/>
      <dgm:spPr/>
      <dgm:t>
        <a:bodyPr/>
        <a:lstStyle/>
        <a:p>
          <a:endParaRPr lang="en-US"/>
        </a:p>
      </dgm:t>
    </dgm:pt>
    <dgm:pt modelId="{E4097131-73FD-4D6E-AB92-069D72764D42}" type="sibTrans" cxnId="{A5E9EE92-1304-49B0-BE97-624966F593C3}">
      <dgm:prSet/>
      <dgm:spPr/>
      <dgm:t>
        <a:bodyPr/>
        <a:lstStyle/>
        <a:p>
          <a:endParaRPr lang="en-US"/>
        </a:p>
      </dgm:t>
    </dgm:pt>
    <dgm:pt modelId="{848454EE-B9A7-4618-B616-98C63C6DA798}">
      <dgm:prSet/>
      <dgm:spPr/>
      <dgm:t>
        <a:bodyPr/>
        <a:lstStyle/>
        <a:p>
          <a:r>
            <a:rPr lang="en-US" dirty="0"/>
            <a:t>- more time for the family</a:t>
          </a:r>
        </a:p>
      </dgm:t>
    </dgm:pt>
    <dgm:pt modelId="{85452DC0-E174-4B21-A78C-18581625AF02}" type="parTrans" cxnId="{1F48E60F-AC05-418E-AE48-D329A648149A}">
      <dgm:prSet/>
      <dgm:spPr/>
      <dgm:t>
        <a:bodyPr/>
        <a:lstStyle/>
        <a:p>
          <a:endParaRPr lang="en-US"/>
        </a:p>
      </dgm:t>
    </dgm:pt>
    <dgm:pt modelId="{EF3E8AFE-0A9E-4938-BF29-EC6D50632B72}" type="sibTrans" cxnId="{1F48E60F-AC05-418E-AE48-D329A648149A}">
      <dgm:prSet/>
      <dgm:spPr/>
      <dgm:t>
        <a:bodyPr/>
        <a:lstStyle/>
        <a:p>
          <a:endParaRPr lang="en-US"/>
        </a:p>
      </dgm:t>
    </dgm:pt>
    <dgm:pt modelId="{887C6331-28A2-4E57-A39A-4FC201B41B08}">
      <dgm:prSet/>
      <dgm:spPr/>
      <dgm:t>
        <a:bodyPr/>
        <a:lstStyle/>
        <a:p>
          <a:r>
            <a:rPr lang="en-US" dirty="0"/>
            <a:t>- money-saving</a:t>
          </a:r>
        </a:p>
      </dgm:t>
    </dgm:pt>
    <dgm:pt modelId="{6F5DDD6C-492E-4139-A574-99597E1B457C}" type="parTrans" cxnId="{A3261387-E002-4E78-BF40-51D5464729FE}">
      <dgm:prSet/>
      <dgm:spPr/>
      <dgm:t>
        <a:bodyPr/>
        <a:lstStyle/>
        <a:p>
          <a:endParaRPr lang="en-US"/>
        </a:p>
      </dgm:t>
    </dgm:pt>
    <dgm:pt modelId="{DBA0FDEA-34A6-43B2-B36F-4AA4218D35F4}" type="sibTrans" cxnId="{A3261387-E002-4E78-BF40-51D5464729FE}">
      <dgm:prSet/>
      <dgm:spPr/>
      <dgm:t>
        <a:bodyPr/>
        <a:lstStyle/>
        <a:p>
          <a:endParaRPr lang="en-US"/>
        </a:p>
      </dgm:t>
    </dgm:pt>
    <dgm:pt modelId="{76844FA4-1815-47CD-AE44-9B98D21AF3DC}">
      <dgm:prSet/>
      <dgm:spPr/>
      <dgm:t>
        <a:bodyPr/>
        <a:lstStyle/>
        <a:p>
          <a:r>
            <a:rPr lang="en-US" dirty="0"/>
            <a:t>- you are the boss</a:t>
          </a:r>
        </a:p>
      </dgm:t>
    </dgm:pt>
    <dgm:pt modelId="{B7E71E30-AD88-40BD-80E6-811206D44B6F}" type="parTrans" cxnId="{E4C6E289-B540-4AF8-B691-BF8A387BDBCD}">
      <dgm:prSet/>
      <dgm:spPr/>
      <dgm:t>
        <a:bodyPr/>
        <a:lstStyle/>
        <a:p>
          <a:endParaRPr lang="en-US"/>
        </a:p>
      </dgm:t>
    </dgm:pt>
    <dgm:pt modelId="{CA21D0A2-1A18-424C-A280-FB55080D57D7}" type="sibTrans" cxnId="{E4C6E289-B540-4AF8-B691-BF8A387BDBCD}">
      <dgm:prSet/>
      <dgm:spPr/>
      <dgm:t>
        <a:bodyPr/>
        <a:lstStyle/>
        <a:p>
          <a:endParaRPr lang="en-US"/>
        </a:p>
      </dgm:t>
    </dgm:pt>
    <dgm:pt modelId="{AB09E2AE-E6EE-45AB-857F-FA7BBC9AC5D8}">
      <dgm:prSet/>
      <dgm:spPr/>
      <dgm:t>
        <a:bodyPr/>
        <a:lstStyle/>
        <a:p>
          <a:r>
            <a:rPr lang="en-US" dirty="0"/>
            <a:t>- play to your strengths</a:t>
          </a:r>
        </a:p>
      </dgm:t>
    </dgm:pt>
    <dgm:pt modelId="{60A71398-904B-47BA-BFDF-1D21258E63E0}" type="parTrans" cxnId="{E8D5BC46-E928-4C2D-B909-A65075B7F13C}">
      <dgm:prSet/>
      <dgm:spPr/>
      <dgm:t>
        <a:bodyPr/>
        <a:lstStyle/>
        <a:p>
          <a:endParaRPr lang="en-US"/>
        </a:p>
      </dgm:t>
    </dgm:pt>
    <dgm:pt modelId="{D0C862B9-48B6-4741-9C1F-8B133559888E}" type="sibTrans" cxnId="{E8D5BC46-E928-4C2D-B909-A65075B7F13C}">
      <dgm:prSet/>
      <dgm:spPr/>
      <dgm:t>
        <a:bodyPr/>
        <a:lstStyle/>
        <a:p>
          <a:endParaRPr lang="en-US"/>
        </a:p>
      </dgm:t>
    </dgm:pt>
    <dgm:pt modelId="{0417645C-C827-49BD-B52B-A1586E09DF3F}">
      <dgm:prSet/>
      <dgm:spPr/>
      <dgm:t>
        <a:bodyPr/>
        <a:lstStyle/>
        <a:p>
          <a:r>
            <a:rPr lang="en-US" dirty="0"/>
            <a:t>- less stress</a:t>
          </a:r>
        </a:p>
      </dgm:t>
    </dgm:pt>
    <dgm:pt modelId="{C415D46D-A5A1-4A65-81D5-ADF4C5C01C72}" type="parTrans" cxnId="{FB873B98-617B-471D-9B3D-BA66A0278082}">
      <dgm:prSet/>
      <dgm:spPr/>
      <dgm:t>
        <a:bodyPr/>
        <a:lstStyle/>
        <a:p>
          <a:endParaRPr lang="en-US"/>
        </a:p>
      </dgm:t>
    </dgm:pt>
    <dgm:pt modelId="{C7C1E691-FE9C-4C8F-A288-9370F47F5363}" type="sibTrans" cxnId="{FB873B98-617B-471D-9B3D-BA66A0278082}">
      <dgm:prSet/>
      <dgm:spPr/>
      <dgm:t>
        <a:bodyPr/>
        <a:lstStyle/>
        <a:p>
          <a:endParaRPr lang="en-US"/>
        </a:p>
      </dgm:t>
    </dgm:pt>
    <dgm:pt modelId="{0571F7AF-CF31-4EDA-89B6-A03232D93F8E}">
      <dgm:prSet/>
      <dgm:spPr/>
      <dgm:t>
        <a:bodyPr/>
        <a:lstStyle/>
        <a:p>
          <a:r>
            <a:rPr lang="en-US" dirty="0"/>
            <a:t>- greater job satisfaction </a:t>
          </a:r>
        </a:p>
      </dgm:t>
    </dgm:pt>
    <dgm:pt modelId="{9BCFC90B-9FAF-460E-94FD-D4694B6257A7}" type="parTrans" cxnId="{206BD850-7870-4C68-A123-35FBE6451C42}">
      <dgm:prSet/>
      <dgm:spPr/>
      <dgm:t>
        <a:bodyPr/>
        <a:lstStyle/>
        <a:p>
          <a:endParaRPr lang="en-US"/>
        </a:p>
      </dgm:t>
    </dgm:pt>
    <dgm:pt modelId="{3DC63E31-CE1B-4E04-99FA-2726BD59DA5B}" type="sibTrans" cxnId="{206BD850-7870-4C68-A123-35FBE6451C42}">
      <dgm:prSet/>
      <dgm:spPr/>
      <dgm:t>
        <a:bodyPr/>
        <a:lstStyle/>
        <a:p>
          <a:endParaRPr lang="en-US"/>
        </a:p>
      </dgm:t>
    </dgm:pt>
    <dgm:pt modelId="{DA0FA9F9-DB38-48E4-BAFE-0A7728D95D3D}">
      <dgm:prSet/>
      <dgm:spPr/>
      <dgm:t>
        <a:bodyPr/>
        <a:lstStyle/>
        <a:p>
          <a:r>
            <a:rPr lang="en-US" dirty="0"/>
            <a:t>- more balance life</a:t>
          </a:r>
        </a:p>
      </dgm:t>
    </dgm:pt>
    <dgm:pt modelId="{AB2E065B-86CD-4EF0-BD32-6A25F7FE6DA3}" type="parTrans" cxnId="{F67FAEFB-AAFC-4CC2-9139-9BA33B46DD86}">
      <dgm:prSet/>
      <dgm:spPr/>
      <dgm:t>
        <a:bodyPr/>
        <a:lstStyle/>
        <a:p>
          <a:endParaRPr lang="en-US"/>
        </a:p>
      </dgm:t>
    </dgm:pt>
    <dgm:pt modelId="{2B24E53D-E20F-4835-A892-7ACFA1FB9D9B}" type="sibTrans" cxnId="{F67FAEFB-AAFC-4CC2-9139-9BA33B46DD86}">
      <dgm:prSet/>
      <dgm:spPr/>
      <dgm:t>
        <a:bodyPr/>
        <a:lstStyle/>
        <a:p>
          <a:endParaRPr lang="en-US"/>
        </a:p>
      </dgm:t>
    </dgm:pt>
    <dgm:pt modelId="{B5E4A1BB-E7B2-4CC8-AF60-AA1A6F749AEF}">
      <dgm:prSet/>
      <dgm:spPr/>
      <dgm:t>
        <a:bodyPr/>
        <a:lstStyle/>
        <a:p>
          <a:r>
            <a:rPr lang="en-US" dirty="0"/>
            <a:t>- better IT</a:t>
          </a:r>
        </a:p>
      </dgm:t>
    </dgm:pt>
    <dgm:pt modelId="{6337D67D-6465-4CB6-A247-3A8C78C5489B}" type="parTrans" cxnId="{E3B8EC3E-BB31-4F77-A2B9-5FA3CCA90067}">
      <dgm:prSet/>
      <dgm:spPr/>
      <dgm:t>
        <a:bodyPr/>
        <a:lstStyle/>
        <a:p>
          <a:endParaRPr lang="en-US"/>
        </a:p>
      </dgm:t>
    </dgm:pt>
    <dgm:pt modelId="{3E3636B5-01C7-4897-91B4-78850CC8D30F}" type="sibTrans" cxnId="{E3B8EC3E-BB31-4F77-A2B9-5FA3CCA90067}">
      <dgm:prSet/>
      <dgm:spPr/>
      <dgm:t>
        <a:bodyPr/>
        <a:lstStyle/>
        <a:p>
          <a:endParaRPr lang="en-US"/>
        </a:p>
      </dgm:t>
    </dgm:pt>
    <dgm:pt modelId="{CA8036C5-37BC-1744-8D15-93234020FF3D}" type="pres">
      <dgm:prSet presAssocID="{AE406FEE-3FC9-4FD8-9BDD-9D6EC1A51AD9}" presName="Name0" presStyleCnt="0">
        <dgm:presLayoutVars>
          <dgm:dir/>
          <dgm:resizeHandles val="exact"/>
        </dgm:presLayoutVars>
      </dgm:prSet>
      <dgm:spPr/>
    </dgm:pt>
    <dgm:pt modelId="{D755D8AE-A389-674F-9D9C-4D514D713CE5}" type="pres">
      <dgm:prSet presAssocID="{F77EA4CF-5F44-4C48-9AFC-77EA140B093A}" presName="node" presStyleLbl="node1" presStyleIdx="0" presStyleCnt="9" custLinFactNeighborX="-4393" custLinFactNeighborY="1482">
        <dgm:presLayoutVars>
          <dgm:bulletEnabled val="1"/>
        </dgm:presLayoutVars>
      </dgm:prSet>
      <dgm:spPr/>
    </dgm:pt>
    <dgm:pt modelId="{1FCA6DAF-47D1-054A-9897-5AF74E454622}" type="pres">
      <dgm:prSet presAssocID="{E4097131-73FD-4D6E-AB92-069D72764D42}" presName="sibTrans" presStyleLbl="sibTrans1D1" presStyleIdx="0" presStyleCnt="8"/>
      <dgm:spPr/>
    </dgm:pt>
    <dgm:pt modelId="{E053DC0D-495C-ED48-A148-8370917270C0}" type="pres">
      <dgm:prSet presAssocID="{E4097131-73FD-4D6E-AB92-069D72764D42}" presName="connectorText" presStyleLbl="sibTrans1D1" presStyleIdx="0" presStyleCnt="8"/>
      <dgm:spPr/>
    </dgm:pt>
    <dgm:pt modelId="{563A7ADA-2EF3-0943-8EC8-B4D6FF081EF7}" type="pres">
      <dgm:prSet presAssocID="{848454EE-B9A7-4618-B616-98C63C6DA798}" presName="node" presStyleLbl="node1" presStyleIdx="1" presStyleCnt="9">
        <dgm:presLayoutVars>
          <dgm:bulletEnabled val="1"/>
        </dgm:presLayoutVars>
      </dgm:prSet>
      <dgm:spPr/>
    </dgm:pt>
    <dgm:pt modelId="{6CD48D97-8FE4-014B-9632-5C0D80B4DCEB}" type="pres">
      <dgm:prSet presAssocID="{EF3E8AFE-0A9E-4938-BF29-EC6D50632B72}" presName="sibTrans" presStyleLbl="sibTrans1D1" presStyleIdx="1" presStyleCnt="8"/>
      <dgm:spPr/>
    </dgm:pt>
    <dgm:pt modelId="{08BC2703-88C7-D94F-B262-47B957308A32}" type="pres">
      <dgm:prSet presAssocID="{EF3E8AFE-0A9E-4938-BF29-EC6D50632B72}" presName="connectorText" presStyleLbl="sibTrans1D1" presStyleIdx="1" presStyleCnt="8"/>
      <dgm:spPr/>
    </dgm:pt>
    <dgm:pt modelId="{155C103C-3449-4941-82F0-C49D12036E33}" type="pres">
      <dgm:prSet presAssocID="{887C6331-28A2-4E57-A39A-4FC201B41B08}" presName="node" presStyleLbl="node1" presStyleIdx="2" presStyleCnt="9">
        <dgm:presLayoutVars>
          <dgm:bulletEnabled val="1"/>
        </dgm:presLayoutVars>
      </dgm:prSet>
      <dgm:spPr/>
    </dgm:pt>
    <dgm:pt modelId="{6275142D-E79E-8A43-9538-85778AFB0837}" type="pres">
      <dgm:prSet presAssocID="{DBA0FDEA-34A6-43B2-B36F-4AA4218D35F4}" presName="sibTrans" presStyleLbl="sibTrans1D1" presStyleIdx="2" presStyleCnt="8"/>
      <dgm:spPr/>
    </dgm:pt>
    <dgm:pt modelId="{BA98EB23-8E0C-224D-B80B-1431D953E2F1}" type="pres">
      <dgm:prSet presAssocID="{DBA0FDEA-34A6-43B2-B36F-4AA4218D35F4}" presName="connectorText" presStyleLbl="sibTrans1D1" presStyleIdx="2" presStyleCnt="8"/>
      <dgm:spPr/>
    </dgm:pt>
    <dgm:pt modelId="{7EDB9DCA-3FE5-8049-A851-A56697A848D8}" type="pres">
      <dgm:prSet presAssocID="{76844FA4-1815-47CD-AE44-9B98D21AF3DC}" presName="node" presStyleLbl="node1" presStyleIdx="3" presStyleCnt="9">
        <dgm:presLayoutVars>
          <dgm:bulletEnabled val="1"/>
        </dgm:presLayoutVars>
      </dgm:prSet>
      <dgm:spPr/>
    </dgm:pt>
    <dgm:pt modelId="{EE748EE2-DF99-C840-A849-487720A2F049}" type="pres">
      <dgm:prSet presAssocID="{CA21D0A2-1A18-424C-A280-FB55080D57D7}" presName="sibTrans" presStyleLbl="sibTrans1D1" presStyleIdx="3" presStyleCnt="8"/>
      <dgm:spPr/>
    </dgm:pt>
    <dgm:pt modelId="{D7AAACFC-AE2D-914C-B2A7-206186564608}" type="pres">
      <dgm:prSet presAssocID="{CA21D0A2-1A18-424C-A280-FB55080D57D7}" presName="connectorText" presStyleLbl="sibTrans1D1" presStyleIdx="3" presStyleCnt="8"/>
      <dgm:spPr/>
    </dgm:pt>
    <dgm:pt modelId="{9F0C5EA7-42E7-FC45-B066-986390BFB039}" type="pres">
      <dgm:prSet presAssocID="{AB09E2AE-E6EE-45AB-857F-FA7BBC9AC5D8}" presName="node" presStyleLbl="node1" presStyleIdx="4" presStyleCnt="9">
        <dgm:presLayoutVars>
          <dgm:bulletEnabled val="1"/>
        </dgm:presLayoutVars>
      </dgm:prSet>
      <dgm:spPr/>
    </dgm:pt>
    <dgm:pt modelId="{93C8EB83-0316-6A41-A75D-8A2836CB3DF0}" type="pres">
      <dgm:prSet presAssocID="{D0C862B9-48B6-4741-9C1F-8B133559888E}" presName="sibTrans" presStyleLbl="sibTrans1D1" presStyleIdx="4" presStyleCnt="8"/>
      <dgm:spPr/>
    </dgm:pt>
    <dgm:pt modelId="{BDFAD905-09B2-8744-BA11-815BD039E7D0}" type="pres">
      <dgm:prSet presAssocID="{D0C862B9-48B6-4741-9C1F-8B133559888E}" presName="connectorText" presStyleLbl="sibTrans1D1" presStyleIdx="4" presStyleCnt="8"/>
      <dgm:spPr/>
    </dgm:pt>
    <dgm:pt modelId="{792BF346-E2F2-7E48-90A1-6B7A7A750B7B}" type="pres">
      <dgm:prSet presAssocID="{0417645C-C827-49BD-B52B-A1586E09DF3F}" presName="node" presStyleLbl="node1" presStyleIdx="5" presStyleCnt="9">
        <dgm:presLayoutVars>
          <dgm:bulletEnabled val="1"/>
        </dgm:presLayoutVars>
      </dgm:prSet>
      <dgm:spPr/>
    </dgm:pt>
    <dgm:pt modelId="{DC749C26-2C17-4E4A-8B48-82F4BB9EF633}" type="pres">
      <dgm:prSet presAssocID="{C7C1E691-FE9C-4C8F-A288-9370F47F5363}" presName="sibTrans" presStyleLbl="sibTrans1D1" presStyleIdx="5" presStyleCnt="8"/>
      <dgm:spPr/>
    </dgm:pt>
    <dgm:pt modelId="{E06F0050-8244-9247-9DB1-8F0FE5B4F838}" type="pres">
      <dgm:prSet presAssocID="{C7C1E691-FE9C-4C8F-A288-9370F47F5363}" presName="connectorText" presStyleLbl="sibTrans1D1" presStyleIdx="5" presStyleCnt="8"/>
      <dgm:spPr/>
    </dgm:pt>
    <dgm:pt modelId="{667A3ABE-53FF-6544-BC0B-9D6F56CB70A4}" type="pres">
      <dgm:prSet presAssocID="{0571F7AF-CF31-4EDA-89B6-A03232D93F8E}" presName="node" presStyleLbl="node1" presStyleIdx="6" presStyleCnt="9">
        <dgm:presLayoutVars>
          <dgm:bulletEnabled val="1"/>
        </dgm:presLayoutVars>
      </dgm:prSet>
      <dgm:spPr/>
    </dgm:pt>
    <dgm:pt modelId="{29081D9A-CD36-794C-B0E6-EE8996C564B8}" type="pres">
      <dgm:prSet presAssocID="{3DC63E31-CE1B-4E04-99FA-2726BD59DA5B}" presName="sibTrans" presStyleLbl="sibTrans1D1" presStyleIdx="6" presStyleCnt="8"/>
      <dgm:spPr/>
    </dgm:pt>
    <dgm:pt modelId="{E5215A08-2A83-1846-AC44-2A1263210F31}" type="pres">
      <dgm:prSet presAssocID="{3DC63E31-CE1B-4E04-99FA-2726BD59DA5B}" presName="connectorText" presStyleLbl="sibTrans1D1" presStyleIdx="6" presStyleCnt="8"/>
      <dgm:spPr/>
    </dgm:pt>
    <dgm:pt modelId="{85B88877-E0EF-9F42-89CF-AC6475E294D5}" type="pres">
      <dgm:prSet presAssocID="{DA0FA9F9-DB38-48E4-BAFE-0A7728D95D3D}" presName="node" presStyleLbl="node1" presStyleIdx="7" presStyleCnt="9">
        <dgm:presLayoutVars>
          <dgm:bulletEnabled val="1"/>
        </dgm:presLayoutVars>
      </dgm:prSet>
      <dgm:spPr/>
    </dgm:pt>
    <dgm:pt modelId="{86A16633-56C2-1544-80DA-27C1D8D849FE}" type="pres">
      <dgm:prSet presAssocID="{2B24E53D-E20F-4835-A892-7ACFA1FB9D9B}" presName="sibTrans" presStyleLbl="sibTrans1D1" presStyleIdx="7" presStyleCnt="8"/>
      <dgm:spPr/>
    </dgm:pt>
    <dgm:pt modelId="{EEA7D57C-38D8-F243-8DAD-21900467717A}" type="pres">
      <dgm:prSet presAssocID="{2B24E53D-E20F-4835-A892-7ACFA1FB9D9B}" presName="connectorText" presStyleLbl="sibTrans1D1" presStyleIdx="7" presStyleCnt="8"/>
      <dgm:spPr/>
    </dgm:pt>
    <dgm:pt modelId="{C97374DF-4B04-8444-A36C-521CC3A38098}" type="pres">
      <dgm:prSet presAssocID="{B5E4A1BB-E7B2-4CC8-AF60-AA1A6F749AEF}" presName="node" presStyleLbl="node1" presStyleIdx="8" presStyleCnt="9">
        <dgm:presLayoutVars>
          <dgm:bulletEnabled val="1"/>
        </dgm:presLayoutVars>
      </dgm:prSet>
      <dgm:spPr/>
    </dgm:pt>
  </dgm:ptLst>
  <dgm:cxnLst>
    <dgm:cxn modelId="{13670D00-1742-324D-8E81-001C7F91DD61}" type="presOf" srcId="{E4097131-73FD-4D6E-AB92-069D72764D42}" destId="{E053DC0D-495C-ED48-A148-8370917270C0}" srcOrd="1" destOrd="0" presId="urn:microsoft.com/office/officeart/2016/7/layout/RepeatingBendingProcessNew"/>
    <dgm:cxn modelId="{9244F003-A409-8E48-8D33-FF2CF8463094}" type="presOf" srcId="{EF3E8AFE-0A9E-4938-BF29-EC6D50632B72}" destId="{6CD48D97-8FE4-014B-9632-5C0D80B4DCEB}" srcOrd="0" destOrd="0" presId="urn:microsoft.com/office/officeart/2016/7/layout/RepeatingBendingProcessNew"/>
    <dgm:cxn modelId="{1F48E60F-AC05-418E-AE48-D329A648149A}" srcId="{AE406FEE-3FC9-4FD8-9BDD-9D6EC1A51AD9}" destId="{848454EE-B9A7-4618-B616-98C63C6DA798}" srcOrd="1" destOrd="0" parTransId="{85452DC0-E174-4B21-A78C-18581625AF02}" sibTransId="{EF3E8AFE-0A9E-4938-BF29-EC6D50632B72}"/>
    <dgm:cxn modelId="{EDFC0110-97E0-A240-A943-2004BA86AC1D}" type="presOf" srcId="{D0C862B9-48B6-4741-9C1F-8B133559888E}" destId="{BDFAD905-09B2-8744-BA11-815BD039E7D0}" srcOrd="1" destOrd="0" presId="urn:microsoft.com/office/officeart/2016/7/layout/RepeatingBendingProcessNew"/>
    <dgm:cxn modelId="{2F3D931C-B201-B44B-A2CC-97552BA8265F}" type="presOf" srcId="{3DC63E31-CE1B-4E04-99FA-2726BD59DA5B}" destId="{29081D9A-CD36-794C-B0E6-EE8996C564B8}" srcOrd="0" destOrd="0" presId="urn:microsoft.com/office/officeart/2016/7/layout/RepeatingBendingProcessNew"/>
    <dgm:cxn modelId="{CE956F30-7AD7-6844-9534-A95D5DA7E1F3}" type="presOf" srcId="{EF3E8AFE-0A9E-4938-BF29-EC6D50632B72}" destId="{08BC2703-88C7-D94F-B262-47B957308A32}" srcOrd="1" destOrd="0" presId="urn:microsoft.com/office/officeart/2016/7/layout/RepeatingBendingProcessNew"/>
    <dgm:cxn modelId="{A3D7BD39-B347-7542-89D9-A72841BA3E62}" type="presOf" srcId="{0417645C-C827-49BD-B52B-A1586E09DF3F}" destId="{792BF346-E2F2-7E48-90A1-6B7A7A750B7B}" srcOrd="0" destOrd="0" presId="urn:microsoft.com/office/officeart/2016/7/layout/RepeatingBendingProcessNew"/>
    <dgm:cxn modelId="{61AA9B3D-8BAF-194D-8791-5F032B162D3B}" type="presOf" srcId="{AE406FEE-3FC9-4FD8-9BDD-9D6EC1A51AD9}" destId="{CA8036C5-37BC-1744-8D15-93234020FF3D}" srcOrd="0" destOrd="0" presId="urn:microsoft.com/office/officeart/2016/7/layout/RepeatingBendingProcessNew"/>
    <dgm:cxn modelId="{E3B8EC3E-BB31-4F77-A2B9-5FA3CCA90067}" srcId="{AE406FEE-3FC9-4FD8-9BDD-9D6EC1A51AD9}" destId="{B5E4A1BB-E7B2-4CC8-AF60-AA1A6F749AEF}" srcOrd="8" destOrd="0" parTransId="{6337D67D-6465-4CB6-A247-3A8C78C5489B}" sibTransId="{3E3636B5-01C7-4897-91B4-78850CC8D30F}"/>
    <dgm:cxn modelId="{4E4C8840-8AAF-2840-9B90-23E84DAAAE09}" type="presOf" srcId="{0571F7AF-CF31-4EDA-89B6-A03232D93F8E}" destId="{667A3ABE-53FF-6544-BC0B-9D6F56CB70A4}" srcOrd="0" destOrd="0" presId="urn:microsoft.com/office/officeart/2016/7/layout/RepeatingBendingProcessNew"/>
    <dgm:cxn modelId="{8B407C41-AF19-5A47-BB86-F05BF53D3AEA}" type="presOf" srcId="{CA21D0A2-1A18-424C-A280-FB55080D57D7}" destId="{EE748EE2-DF99-C840-A849-487720A2F049}" srcOrd="0" destOrd="0" presId="urn:microsoft.com/office/officeart/2016/7/layout/RepeatingBendingProcessNew"/>
    <dgm:cxn modelId="{7AF0B143-BA09-B84D-9B57-26E438A99745}" type="presOf" srcId="{2B24E53D-E20F-4835-A892-7ACFA1FB9D9B}" destId="{86A16633-56C2-1544-80DA-27C1D8D849FE}" srcOrd="0" destOrd="0" presId="urn:microsoft.com/office/officeart/2016/7/layout/RepeatingBendingProcessNew"/>
    <dgm:cxn modelId="{393CFE43-C8CA-3D43-869E-1F656FA33286}" type="presOf" srcId="{DBA0FDEA-34A6-43B2-B36F-4AA4218D35F4}" destId="{BA98EB23-8E0C-224D-B80B-1431D953E2F1}" srcOrd="1" destOrd="0" presId="urn:microsoft.com/office/officeart/2016/7/layout/RepeatingBendingProcessNew"/>
    <dgm:cxn modelId="{E8D5BC46-E928-4C2D-B909-A65075B7F13C}" srcId="{AE406FEE-3FC9-4FD8-9BDD-9D6EC1A51AD9}" destId="{AB09E2AE-E6EE-45AB-857F-FA7BBC9AC5D8}" srcOrd="4" destOrd="0" parTransId="{60A71398-904B-47BA-BFDF-1D21258E63E0}" sibTransId="{D0C862B9-48B6-4741-9C1F-8B133559888E}"/>
    <dgm:cxn modelId="{206BD850-7870-4C68-A123-35FBE6451C42}" srcId="{AE406FEE-3FC9-4FD8-9BDD-9D6EC1A51AD9}" destId="{0571F7AF-CF31-4EDA-89B6-A03232D93F8E}" srcOrd="6" destOrd="0" parTransId="{9BCFC90B-9FAF-460E-94FD-D4694B6257A7}" sibTransId="{3DC63E31-CE1B-4E04-99FA-2726BD59DA5B}"/>
    <dgm:cxn modelId="{7B040055-BDCB-4347-A805-4CC396A5979B}" type="presOf" srcId="{D0C862B9-48B6-4741-9C1F-8B133559888E}" destId="{93C8EB83-0316-6A41-A75D-8A2836CB3DF0}" srcOrd="0" destOrd="0" presId="urn:microsoft.com/office/officeart/2016/7/layout/RepeatingBendingProcessNew"/>
    <dgm:cxn modelId="{4E9B005E-BC78-7846-ADC7-E091B3616DD8}" type="presOf" srcId="{C7C1E691-FE9C-4C8F-A288-9370F47F5363}" destId="{E06F0050-8244-9247-9DB1-8F0FE5B4F838}" srcOrd="1" destOrd="0" presId="urn:microsoft.com/office/officeart/2016/7/layout/RepeatingBendingProcessNew"/>
    <dgm:cxn modelId="{CF82CB60-39C1-1444-B9F2-B595D6754775}" type="presOf" srcId="{848454EE-B9A7-4618-B616-98C63C6DA798}" destId="{563A7ADA-2EF3-0943-8EC8-B4D6FF081EF7}" srcOrd="0" destOrd="0" presId="urn:microsoft.com/office/officeart/2016/7/layout/RepeatingBendingProcessNew"/>
    <dgm:cxn modelId="{5D0FED6F-E6DE-4E4C-B5A1-D03FA820DB36}" type="presOf" srcId="{AB09E2AE-E6EE-45AB-857F-FA7BBC9AC5D8}" destId="{9F0C5EA7-42E7-FC45-B066-986390BFB039}" srcOrd="0" destOrd="0" presId="urn:microsoft.com/office/officeart/2016/7/layout/RepeatingBendingProcessNew"/>
    <dgm:cxn modelId="{96F6187B-F53C-ED41-B1AE-36DED8847FA2}" type="presOf" srcId="{76844FA4-1815-47CD-AE44-9B98D21AF3DC}" destId="{7EDB9DCA-3FE5-8049-A851-A56697A848D8}" srcOrd="0" destOrd="0" presId="urn:microsoft.com/office/officeart/2016/7/layout/RepeatingBendingProcessNew"/>
    <dgm:cxn modelId="{A3261387-E002-4E78-BF40-51D5464729FE}" srcId="{AE406FEE-3FC9-4FD8-9BDD-9D6EC1A51AD9}" destId="{887C6331-28A2-4E57-A39A-4FC201B41B08}" srcOrd="2" destOrd="0" parTransId="{6F5DDD6C-492E-4139-A574-99597E1B457C}" sibTransId="{DBA0FDEA-34A6-43B2-B36F-4AA4218D35F4}"/>
    <dgm:cxn modelId="{E4C6E289-B540-4AF8-B691-BF8A387BDBCD}" srcId="{AE406FEE-3FC9-4FD8-9BDD-9D6EC1A51AD9}" destId="{76844FA4-1815-47CD-AE44-9B98D21AF3DC}" srcOrd="3" destOrd="0" parTransId="{B7E71E30-AD88-40BD-80E6-811206D44B6F}" sibTransId="{CA21D0A2-1A18-424C-A280-FB55080D57D7}"/>
    <dgm:cxn modelId="{A5E9EE92-1304-49B0-BE97-624966F593C3}" srcId="{AE406FEE-3FC9-4FD8-9BDD-9D6EC1A51AD9}" destId="{F77EA4CF-5F44-4C48-9AFC-77EA140B093A}" srcOrd="0" destOrd="0" parTransId="{EDBF1E86-B151-4CF6-9301-27CD25B5B2BB}" sibTransId="{E4097131-73FD-4D6E-AB92-069D72764D42}"/>
    <dgm:cxn modelId="{3F8C4D94-B365-654F-99CE-71718B314522}" type="presOf" srcId="{DA0FA9F9-DB38-48E4-BAFE-0A7728D95D3D}" destId="{85B88877-E0EF-9F42-89CF-AC6475E294D5}" srcOrd="0" destOrd="0" presId="urn:microsoft.com/office/officeart/2016/7/layout/RepeatingBendingProcessNew"/>
    <dgm:cxn modelId="{FB873B98-617B-471D-9B3D-BA66A0278082}" srcId="{AE406FEE-3FC9-4FD8-9BDD-9D6EC1A51AD9}" destId="{0417645C-C827-49BD-B52B-A1586E09DF3F}" srcOrd="5" destOrd="0" parTransId="{C415D46D-A5A1-4A65-81D5-ADF4C5C01C72}" sibTransId="{C7C1E691-FE9C-4C8F-A288-9370F47F5363}"/>
    <dgm:cxn modelId="{B0A43DA0-AC4F-AE4F-B22E-70D6AADA8A83}" type="presOf" srcId="{CA21D0A2-1A18-424C-A280-FB55080D57D7}" destId="{D7AAACFC-AE2D-914C-B2A7-206186564608}" srcOrd="1" destOrd="0" presId="urn:microsoft.com/office/officeart/2016/7/layout/RepeatingBendingProcessNew"/>
    <dgm:cxn modelId="{4C095BA9-F0EE-3C4A-A21C-FB856B896A68}" type="presOf" srcId="{DBA0FDEA-34A6-43B2-B36F-4AA4218D35F4}" destId="{6275142D-E79E-8A43-9538-85778AFB0837}" srcOrd="0" destOrd="0" presId="urn:microsoft.com/office/officeart/2016/7/layout/RepeatingBendingProcessNew"/>
    <dgm:cxn modelId="{80BBC8AA-2BA2-8F44-BC73-4A725FA83793}" type="presOf" srcId="{C7C1E691-FE9C-4C8F-A288-9370F47F5363}" destId="{DC749C26-2C17-4E4A-8B48-82F4BB9EF633}" srcOrd="0" destOrd="0" presId="urn:microsoft.com/office/officeart/2016/7/layout/RepeatingBendingProcessNew"/>
    <dgm:cxn modelId="{8869EAB7-5A31-5441-94B5-6ABA83ACE10A}" type="presOf" srcId="{B5E4A1BB-E7B2-4CC8-AF60-AA1A6F749AEF}" destId="{C97374DF-4B04-8444-A36C-521CC3A38098}" srcOrd="0" destOrd="0" presId="urn:microsoft.com/office/officeart/2016/7/layout/RepeatingBendingProcessNew"/>
    <dgm:cxn modelId="{8342BABE-AB4B-BF47-83CA-EDC71EE2D4BA}" type="presOf" srcId="{2B24E53D-E20F-4835-A892-7ACFA1FB9D9B}" destId="{EEA7D57C-38D8-F243-8DAD-21900467717A}" srcOrd="1" destOrd="0" presId="urn:microsoft.com/office/officeart/2016/7/layout/RepeatingBendingProcessNew"/>
    <dgm:cxn modelId="{25F4FABE-2285-2F42-B3DE-DBEC5BF84A97}" type="presOf" srcId="{3DC63E31-CE1B-4E04-99FA-2726BD59DA5B}" destId="{E5215A08-2A83-1846-AC44-2A1263210F31}" srcOrd="1" destOrd="0" presId="urn:microsoft.com/office/officeart/2016/7/layout/RepeatingBendingProcessNew"/>
    <dgm:cxn modelId="{2A796AD0-B8AC-DD40-BEB0-950B6EE6E349}" type="presOf" srcId="{E4097131-73FD-4D6E-AB92-069D72764D42}" destId="{1FCA6DAF-47D1-054A-9897-5AF74E454622}" srcOrd="0" destOrd="0" presId="urn:microsoft.com/office/officeart/2016/7/layout/RepeatingBendingProcessNew"/>
    <dgm:cxn modelId="{7AB948D4-C86A-F143-864B-4A6A6E0BBC94}" type="presOf" srcId="{887C6331-28A2-4E57-A39A-4FC201B41B08}" destId="{155C103C-3449-4941-82F0-C49D12036E33}" srcOrd="0" destOrd="0" presId="urn:microsoft.com/office/officeart/2016/7/layout/RepeatingBendingProcessNew"/>
    <dgm:cxn modelId="{5A62EBF2-9259-DD4E-A170-9E8E5BC8078A}" type="presOf" srcId="{F77EA4CF-5F44-4C48-9AFC-77EA140B093A}" destId="{D755D8AE-A389-674F-9D9C-4D514D713CE5}" srcOrd="0" destOrd="0" presId="urn:microsoft.com/office/officeart/2016/7/layout/RepeatingBendingProcessNew"/>
    <dgm:cxn modelId="{F67FAEFB-AAFC-4CC2-9139-9BA33B46DD86}" srcId="{AE406FEE-3FC9-4FD8-9BDD-9D6EC1A51AD9}" destId="{DA0FA9F9-DB38-48E4-BAFE-0A7728D95D3D}" srcOrd="7" destOrd="0" parTransId="{AB2E065B-86CD-4EF0-BD32-6A25F7FE6DA3}" sibTransId="{2B24E53D-E20F-4835-A892-7ACFA1FB9D9B}"/>
    <dgm:cxn modelId="{6C5CB782-7AA9-C04B-9379-97767507DA26}" type="presParOf" srcId="{CA8036C5-37BC-1744-8D15-93234020FF3D}" destId="{D755D8AE-A389-674F-9D9C-4D514D713CE5}" srcOrd="0" destOrd="0" presId="urn:microsoft.com/office/officeart/2016/7/layout/RepeatingBendingProcessNew"/>
    <dgm:cxn modelId="{23AED3DB-ACCB-B94E-B3EA-6A7E864E35A5}" type="presParOf" srcId="{CA8036C5-37BC-1744-8D15-93234020FF3D}" destId="{1FCA6DAF-47D1-054A-9897-5AF74E454622}" srcOrd="1" destOrd="0" presId="urn:microsoft.com/office/officeart/2016/7/layout/RepeatingBendingProcessNew"/>
    <dgm:cxn modelId="{807CFEE5-9644-CE44-B88C-72A0310C3EAD}" type="presParOf" srcId="{1FCA6DAF-47D1-054A-9897-5AF74E454622}" destId="{E053DC0D-495C-ED48-A148-8370917270C0}" srcOrd="0" destOrd="0" presId="urn:microsoft.com/office/officeart/2016/7/layout/RepeatingBendingProcessNew"/>
    <dgm:cxn modelId="{284CB93C-FC90-A44B-8415-1A06209D65C9}" type="presParOf" srcId="{CA8036C5-37BC-1744-8D15-93234020FF3D}" destId="{563A7ADA-2EF3-0943-8EC8-B4D6FF081EF7}" srcOrd="2" destOrd="0" presId="urn:microsoft.com/office/officeart/2016/7/layout/RepeatingBendingProcessNew"/>
    <dgm:cxn modelId="{B644C8B2-4091-B44B-8D26-F35736AEF602}" type="presParOf" srcId="{CA8036C5-37BC-1744-8D15-93234020FF3D}" destId="{6CD48D97-8FE4-014B-9632-5C0D80B4DCEB}" srcOrd="3" destOrd="0" presId="urn:microsoft.com/office/officeart/2016/7/layout/RepeatingBendingProcessNew"/>
    <dgm:cxn modelId="{CAB2E80B-FC03-FF45-ABBF-4BF1CA5567D0}" type="presParOf" srcId="{6CD48D97-8FE4-014B-9632-5C0D80B4DCEB}" destId="{08BC2703-88C7-D94F-B262-47B957308A32}" srcOrd="0" destOrd="0" presId="urn:microsoft.com/office/officeart/2016/7/layout/RepeatingBendingProcessNew"/>
    <dgm:cxn modelId="{2EF28ACD-2CA6-1B43-AC20-687FCA2FBB3C}" type="presParOf" srcId="{CA8036C5-37BC-1744-8D15-93234020FF3D}" destId="{155C103C-3449-4941-82F0-C49D12036E33}" srcOrd="4" destOrd="0" presId="urn:microsoft.com/office/officeart/2016/7/layout/RepeatingBendingProcessNew"/>
    <dgm:cxn modelId="{11B9B602-5417-0641-8DA4-F263988B55F7}" type="presParOf" srcId="{CA8036C5-37BC-1744-8D15-93234020FF3D}" destId="{6275142D-E79E-8A43-9538-85778AFB0837}" srcOrd="5" destOrd="0" presId="urn:microsoft.com/office/officeart/2016/7/layout/RepeatingBendingProcessNew"/>
    <dgm:cxn modelId="{DF228EEE-A007-8942-B5AE-2B243F301269}" type="presParOf" srcId="{6275142D-E79E-8A43-9538-85778AFB0837}" destId="{BA98EB23-8E0C-224D-B80B-1431D953E2F1}" srcOrd="0" destOrd="0" presId="urn:microsoft.com/office/officeart/2016/7/layout/RepeatingBendingProcessNew"/>
    <dgm:cxn modelId="{875A11B1-402C-9D43-95CB-2FD94FE7522F}" type="presParOf" srcId="{CA8036C5-37BC-1744-8D15-93234020FF3D}" destId="{7EDB9DCA-3FE5-8049-A851-A56697A848D8}" srcOrd="6" destOrd="0" presId="urn:microsoft.com/office/officeart/2016/7/layout/RepeatingBendingProcessNew"/>
    <dgm:cxn modelId="{0C0425A3-B1DF-A74C-B2D2-431EFB1AD89A}" type="presParOf" srcId="{CA8036C5-37BC-1744-8D15-93234020FF3D}" destId="{EE748EE2-DF99-C840-A849-487720A2F049}" srcOrd="7" destOrd="0" presId="urn:microsoft.com/office/officeart/2016/7/layout/RepeatingBendingProcessNew"/>
    <dgm:cxn modelId="{D9639595-97B1-1D43-B8BF-039094A42A58}" type="presParOf" srcId="{EE748EE2-DF99-C840-A849-487720A2F049}" destId="{D7AAACFC-AE2D-914C-B2A7-206186564608}" srcOrd="0" destOrd="0" presId="urn:microsoft.com/office/officeart/2016/7/layout/RepeatingBendingProcessNew"/>
    <dgm:cxn modelId="{1ED1A72C-848F-4B43-B931-5554202C7FD4}" type="presParOf" srcId="{CA8036C5-37BC-1744-8D15-93234020FF3D}" destId="{9F0C5EA7-42E7-FC45-B066-986390BFB039}" srcOrd="8" destOrd="0" presId="urn:microsoft.com/office/officeart/2016/7/layout/RepeatingBendingProcessNew"/>
    <dgm:cxn modelId="{88413FB3-5205-D242-8A71-737147047A37}" type="presParOf" srcId="{CA8036C5-37BC-1744-8D15-93234020FF3D}" destId="{93C8EB83-0316-6A41-A75D-8A2836CB3DF0}" srcOrd="9" destOrd="0" presId="urn:microsoft.com/office/officeart/2016/7/layout/RepeatingBendingProcessNew"/>
    <dgm:cxn modelId="{402AE90E-7953-BF4D-92FA-DAA9139BBFC4}" type="presParOf" srcId="{93C8EB83-0316-6A41-A75D-8A2836CB3DF0}" destId="{BDFAD905-09B2-8744-BA11-815BD039E7D0}" srcOrd="0" destOrd="0" presId="urn:microsoft.com/office/officeart/2016/7/layout/RepeatingBendingProcessNew"/>
    <dgm:cxn modelId="{709B93CC-AE93-C740-A268-547E2E9690B5}" type="presParOf" srcId="{CA8036C5-37BC-1744-8D15-93234020FF3D}" destId="{792BF346-E2F2-7E48-90A1-6B7A7A750B7B}" srcOrd="10" destOrd="0" presId="urn:microsoft.com/office/officeart/2016/7/layout/RepeatingBendingProcessNew"/>
    <dgm:cxn modelId="{0E307C67-5755-ED44-8295-4B0AF7E12F85}" type="presParOf" srcId="{CA8036C5-37BC-1744-8D15-93234020FF3D}" destId="{DC749C26-2C17-4E4A-8B48-82F4BB9EF633}" srcOrd="11" destOrd="0" presId="urn:microsoft.com/office/officeart/2016/7/layout/RepeatingBendingProcessNew"/>
    <dgm:cxn modelId="{59081D93-608D-E14A-AEA2-15CE65816F71}" type="presParOf" srcId="{DC749C26-2C17-4E4A-8B48-82F4BB9EF633}" destId="{E06F0050-8244-9247-9DB1-8F0FE5B4F838}" srcOrd="0" destOrd="0" presId="urn:microsoft.com/office/officeart/2016/7/layout/RepeatingBendingProcessNew"/>
    <dgm:cxn modelId="{1855DF03-E182-F042-B000-2AA665BCC282}" type="presParOf" srcId="{CA8036C5-37BC-1744-8D15-93234020FF3D}" destId="{667A3ABE-53FF-6544-BC0B-9D6F56CB70A4}" srcOrd="12" destOrd="0" presId="urn:microsoft.com/office/officeart/2016/7/layout/RepeatingBendingProcessNew"/>
    <dgm:cxn modelId="{ECBAC27D-8316-7C44-8794-59E55A0F0050}" type="presParOf" srcId="{CA8036C5-37BC-1744-8D15-93234020FF3D}" destId="{29081D9A-CD36-794C-B0E6-EE8996C564B8}" srcOrd="13" destOrd="0" presId="urn:microsoft.com/office/officeart/2016/7/layout/RepeatingBendingProcessNew"/>
    <dgm:cxn modelId="{7A48B648-BDE0-B841-B096-BFCED4C43FAF}" type="presParOf" srcId="{29081D9A-CD36-794C-B0E6-EE8996C564B8}" destId="{E5215A08-2A83-1846-AC44-2A1263210F31}" srcOrd="0" destOrd="0" presId="urn:microsoft.com/office/officeart/2016/7/layout/RepeatingBendingProcessNew"/>
    <dgm:cxn modelId="{ECEDFC68-E42D-D549-9503-5329C5D44A4A}" type="presParOf" srcId="{CA8036C5-37BC-1744-8D15-93234020FF3D}" destId="{85B88877-E0EF-9F42-89CF-AC6475E294D5}" srcOrd="14" destOrd="0" presId="urn:microsoft.com/office/officeart/2016/7/layout/RepeatingBendingProcessNew"/>
    <dgm:cxn modelId="{A6E6E553-7004-7243-9387-D238879F11F9}" type="presParOf" srcId="{CA8036C5-37BC-1744-8D15-93234020FF3D}" destId="{86A16633-56C2-1544-80DA-27C1D8D849FE}" srcOrd="15" destOrd="0" presId="urn:microsoft.com/office/officeart/2016/7/layout/RepeatingBendingProcessNew"/>
    <dgm:cxn modelId="{641516A5-45AD-044D-BEAF-A0911ECBAFB0}" type="presParOf" srcId="{86A16633-56C2-1544-80DA-27C1D8D849FE}" destId="{EEA7D57C-38D8-F243-8DAD-21900467717A}" srcOrd="0" destOrd="0" presId="urn:microsoft.com/office/officeart/2016/7/layout/RepeatingBendingProcessNew"/>
    <dgm:cxn modelId="{241EE9AF-2DF2-194B-90B3-67A8A2D55460}" type="presParOf" srcId="{CA8036C5-37BC-1744-8D15-93234020FF3D}" destId="{C97374DF-4B04-8444-A36C-521CC3A38098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AFAFAF8-78C4-4B71-B883-693E2C5A6E7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6DBF07E-6809-42C4-948B-8A6607F98BFE}">
      <dgm:prSet/>
      <dgm:spPr/>
      <dgm:t>
        <a:bodyPr/>
        <a:lstStyle/>
        <a:p>
          <a:r>
            <a:rPr lang="en-US" dirty="0"/>
            <a:t>- employee satisfaction</a:t>
          </a:r>
        </a:p>
      </dgm:t>
    </dgm:pt>
    <dgm:pt modelId="{56D57D26-2E68-4809-8DC9-335A6849A8D7}" type="parTrans" cxnId="{956F5726-6392-4DC0-8E3F-8D8BA26CD490}">
      <dgm:prSet/>
      <dgm:spPr/>
      <dgm:t>
        <a:bodyPr/>
        <a:lstStyle/>
        <a:p>
          <a:endParaRPr lang="en-US"/>
        </a:p>
      </dgm:t>
    </dgm:pt>
    <dgm:pt modelId="{60EA97FE-512C-4242-BECC-AE41AA4429B1}" type="sibTrans" cxnId="{956F5726-6392-4DC0-8E3F-8D8BA26CD490}">
      <dgm:prSet/>
      <dgm:spPr/>
      <dgm:t>
        <a:bodyPr/>
        <a:lstStyle/>
        <a:p>
          <a:endParaRPr lang="en-US"/>
        </a:p>
      </dgm:t>
    </dgm:pt>
    <dgm:pt modelId="{EDA82BF0-9B85-4267-B68A-A5FF27545C72}">
      <dgm:prSet/>
      <dgm:spPr/>
      <dgm:t>
        <a:bodyPr/>
        <a:lstStyle/>
        <a:p>
          <a:r>
            <a:rPr lang="en-US" dirty="0"/>
            <a:t>- reduce employee stress</a:t>
          </a:r>
        </a:p>
      </dgm:t>
    </dgm:pt>
    <dgm:pt modelId="{E99F16FB-CC68-4B7C-AC08-65A90F6FEFE5}" type="parTrans" cxnId="{B77C2834-DD8A-4394-B941-87BB62E13174}">
      <dgm:prSet/>
      <dgm:spPr/>
      <dgm:t>
        <a:bodyPr/>
        <a:lstStyle/>
        <a:p>
          <a:endParaRPr lang="en-US"/>
        </a:p>
      </dgm:t>
    </dgm:pt>
    <dgm:pt modelId="{061F2379-50B7-41B0-A009-C2582CC09772}" type="sibTrans" cxnId="{B77C2834-DD8A-4394-B941-87BB62E13174}">
      <dgm:prSet/>
      <dgm:spPr/>
      <dgm:t>
        <a:bodyPr/>
        <a:lstStyle/>
        <a:p>
          <a:endParaRPr lang="en-US"/>
        </a:p>
      </dgm:t>
    </dgm:pt>
    <dgm:pt modelId="{7356B102-1439-4303-8AC3-BE475467F4E8}">
      <dgm:prSet/>
      <dgm:spPr/>
      <dgm:t>
        <a:bodyPr/>
        <a:lstStyle/>
        <a:p>
          <a:r>
            <a:rPr lang="en-US" dirty="0"/>
            <a:t>- efficiency</a:t>
          </a:r>
        </a:p>
      </dgm:t>
    </dgm:pt>
    <dgm:pt modelId="{19BEAD9B-6562-4A36-BE91-12EC98F41E69}" type="parTrans" cxnId="{F8C64C24-6606-4EF2-8A7E-EA9B855C6B4E}">
      <dgm:prSet/>
      <dgm:spPr/>
      <dgm:t>
        <a:bodyPr/>
        <a:lstStyle/>
        <a:p>
          <a:endParaRPr lang="en-US"/>
        </a:p>
      </dgm:t>
    </dgm:pt>
    <dgm:pt modelId="{B94258F2-81C9-4939-82C7-BF480AB1F9A6}" type="sibTrans" cxnId="{F8C64C24-6606-4EF2-8A7E-EA9B855C6B4E}">
      <dgm:prSet/>
      <dgm:spPr/>
      <dgm:t>
        <a:bodyPr/>
        <a:lstStyle/>
        <a:p>
          <a:endParaRPr lang="en-US"/>
        </a:p>
      </dgm:t>
    </dgm:pt>
    <dgm:pt modelId="{577B7E82-3538-427F-905F-50A2644EED20}">
      <dgm:prSet/>
      <dgm:spPr/>
      <dgm:t>
        <a:bodyPr/>
        <a:lstStyle/>
        <a:p>
          <a:r>
            <a:rPr lang="en-US" dirty="0"/>
            <a:t>- adaptability</a:t>
          </a:r>
        </a:p>
      </dgm:t>
    </dgm:pt>
    <dgm:pt modelId="{93BC85D7-50F8-4162-BA7F-BDEEDA0A3585}" type="parTrans" cxnId="{C343CD52-A787-4685-9B05-F081068FAEB9}">
      <dgm:prSet/>
      <dgm:spPr/>
      <dgm:t>
        <a:bodyPr/>
        <a:lstStyle/>
        <a:p>
          <a:endParaRPr lang="en-US"/>
        </a:p>
      </dgm:t>
    </dgm:pt>
    <dgm:pt modelId="{C886E413-275B-4067-A9D1-358F2CB176A2}" type="sibTrans" cxnId="{C343CD52-A787-4685-9B05-F081068FAEB9}">
      <dgm:prSet/>
      <dgm:spPr/>
      <dgm:t>
        <a:bodyPr/>
        <a:lstStyle/>
        <a:p>
          <a:endParaRPr lang="en-US"/>
        </a:p>
      </dgm:t>
    </dgm:pt>
    <dgm:pt modelId="{D2E2F2B5-F53D-4F49-9ADB-96762C5108F1}">
      <dgm:prSet/>
      <dgm:spPr/>
      <dgm:t>
        <a:bodyPr/>
        <a:lstStyle/>
        <a:p>
          <a:r>
            <a:rPr lang="en-US" dirty="0"/>
            <a:t>- taking control over the schedule</a:t>
          </a:r>
        </a:p>
      </dgm:t>
    </dgm:pt>
    <dgm:pt modelId="{150CC31B-79E6-4538-B9EF-2536551D4690}" type="parTrans" cxnId="{C001D5FD-9A52-4E4B-ACFD-214D5FE99338}">
      <dgm:prSet/>
      <dgm:spPr/>
      <dgm:t>
        <a:bodyPr/>
        <a:lstStyle/>
        <a:p>
          <a:endParaRPr lang="en-US"/>
        </a:p>
      </dgm:t>
    </dgm:pt>
    <dgm:pt modelId="{8FDE4988-4719-4898-9965-E4F27F6F1E5C}" type="sibTrans" cxnId="{C001D5FD-9A52-4E4B-ACFD-214D5FE99338}">
      <dgm:prSet/>
      <dgm:spPr/>
      <dgm:t>
        <a:bodyPr/>
        <a:lstStyle/>
        <a:p>
          <a:endParaRPr lang="en-US"/>
        </a:p>
      </dgm:t>
    </dgm:pt>
    <dgm:pt modelId="{539CC3E7-E063-6142-98B6-6064632C442B}" type="pres">
      <dgm:prSet presAssocID="{4AFAFAF8-78C4-4B71-B883-693E2C5A6E7E}" presName="diagram" presStyleCnt="0">
        <dgm:presLayoutVars>
          <dgm:dir/>
          <dgm:resizeHandles val="exact"/>
        </dgm:presLayoutVars>
      </dgm:prSet>
      <dgm:spPr/>
    </dgm:pt>
    <dgm:pt modelId="{4D2FA855-6B44-8541-9C64-B55DD30E6AD6}" type="pres">
      <dgm:prSet presAssocID="{C6DBF07E-6809-42C4-948B-8A6607F98BFE}" presName="node" presStyleLbl="node1" presStyleIdx="0" presStyleCnt="5">
        <dgm:presLayoutVars>
          <dgm:bulletEnabled val="1"/>
        </dgm:presLayoutVars>
      </dgm:prSet>
      <dgm:spPr/>
    </dgm:pt>
    <dgm:pt modelId="{DAA0C16E-D70C-E743-9F88-95D0BCF3F539}" type="pres">
      <dgm:prSet presAssocID="{60EA97FE-512C-4242-BECC-AE41AA4429B1}" presName="sibTrans" presStyleCnt="0"/>
      <dgm:spPr/>
    </dgm:pt>
    <dgm:pt modelId="{E6F85382-2EA8-A04C-A61B-D28F8CD40C75}" type="pres">
      <dgm:prSet presAssocID="{EDA82BF0-9B85-4267-B68A-A5FF27545C72}" presName="node" presStyleLbl="node1" presStyleIdx="1" presStyleCnt="5">
        <dgm:presLayoutVars>
          <dgm:bulletEnabled val="1"/>
        </dgm:presLayoutVars>
      </dgm:prSet>
      <dgm:spPr/>
    </dgm:pt>
    <dgm:pt modelId="{BB1E2193-4BF8-7542-93CC-B2CA10D7D6E8}" type="pres">
      <dgm:prSet presAssocID="{061F2379-50B7-41B0-A009-C2582CC09772}" presName="sibTrans" presStyleCnt="0"/>
      <dgm:spPr/>
    </dgm:pt>
    <dgm:pt modelId="{5A012F0E-C577-7243-A2C8-2BBD29A78F0E}" type="pres">
      <dgm:prSet presAssocID="{7356B102-1439-4303-8AC3-BE475467F4E8}" presName="node" presStyleLbl="node1" presStyleIdx="2" presStyleCnt="5">
        <dgm:presLayoutVars>
          <dgm:bulletEnabled val="1"/>
        </dgm:presLayoutVars>
      </dgm:prSet>
      <dgm:spPr/>
    </dgm:pt>
    <dgm:pt modelId="{75857D83-ECD6-B04D-89F3-0387B6EEDA5F}" type="pres">
      <dgm:prSet presAssocID="{B94258F2-81C9-4939-82C7-BF480AB1F9A6}" presName="sibTrans" presStyleCnt="0"/>
      <dgm:spPr/>
    </dgm:pt>
    <dgm:pt modelId="{A90C1BDA-CD3B-304C-B2DD-48342BE9BF1C}" type="pres">
      <dgm:prSet presAssocID="{577B7E82-3538-427F-905F-50A2644EED20}" presName="node" presStyleLbl="node1" presStyleIdx="3" presStyleCnt="5">
        <dgm:presLayoutVars>
          <dgm:bulletEnabled val="1"/>
        </dgm:presLayoutVars>
      </dgm:prSet>
      <dgm:spPr/>
    </dgm:pt>
    <dgm:pt modelId="{3C1CEB9F-8E46-8145-8354-DFB665939C8D}" type="pres">
      <dgm:prSet presAssocID="{C886E413-275B-4067-A9D1-358F2CB176A2}" presName="sibTrans" presStyleCnt="0"/>
      <dgm:spPr/>
    </dgm:pt>
    <dgm:pt modelId="{22DDBC69-3B07-6849-8435-934CA2D64DD5}" type="pres">
      <dgm:prSet presAssocID="{D2E2F2B5-F53D-4F49-9ADB-96762C5108F1}" presName="node" presStyleLbl="node1" presStyleIdx="4" presStyleCnt="5">
        <dgm:presLayoutVars>
          <dgm:bulletEnabled val="1"/>
        </dgm:presLayoutVars>
      </dgm:prSet>
      <dgm:spPr/>
    </dgm:pt>
  </dgm:ptLst>
  <dgm:cxnLst>
    <dgm:cxn modelId="{7DC70B13-691E-DA42-84AD-D0127131C006}" type="presOf" srcId="{7356B102-1439-4303-8AC3-BE475467F4E8}" destId="{5A012F0E-C577-7243-A2C8-2BBD29A78F0E}" srcOrd="0" destOrd="0" presId="urn:microsoft.com/office/officeart/2005/8/layout/default"/>
    <dgm:cxn modelId="{F1166A13-FC80-5748-A1A9-58D1C69F85E3}" type="presOf" srcId="{D2E2F2B5-F53D-4F49-9ADB-96762C5108F1}" destId="{22DDBC69-3B07-6849-8435-934CA2D64DD5}" srcOrd="0" destOrd="0" presId="urn:microsoft.com/office/officeart/2005/8/layout/default"/>
    <dgm:cxn modelId="{F8C64C24-6606-4EF2-8A7E-EA9B855C6B4E}" srcId="{4AFAFAF8-78C4-4B71-B883-693E2C5A6E7E}" destId="{7356B102-1439-4303-8AC3-BE475467F4E8}" srcOrd="2" destOrd="0" parTransId="{19BEAD9B-6562-4A36-BE91-12EC98F41E69}" sibTransId="{B94258F2-81C9-4939-82C7-BF480AB1F9A6}"/>
    <dgm:cxn modelId="{956F5726-6392-4DC0-8E3F-8D8BA26CD490}" srcId="{4AFAFAF8-78C4-4B71-B883-693E2C5A6E7E}" destId="{C6DBF07E-6809-42C4-948B-8A6607F98BFE}" srcOrd="0" destOrd="0" parTransId="{56D57D26-2E68-4809-8DC9-335A6849A8D7}" sibTransId="{60EA97FE-512C-4242-BECC-AE41AA4429B1}"/>
    <dgm:cxn modelId="{B77C2834-DD8A-4394-B941-87BB62E13174}" srcId="{4AFAFAF8-78C4-4B71-B883-693E2C5A6E7E}" destId="{EDA82BF0-9B85-4267-B68A-A5FF27545C72}" srcOrd="1" destOrd="0" parTransId="{E99F16FB-CC68-4B7C-AC08-65A90F6FEFE5}" sibTransId="{061F2379-50B7-41B0-A009-C2582CC09772}"/>
    <dgm:cxn modelId="{A6E8C23B-E186-864A-82AD-9BBA4E672B46}" type="presOf" srcId="{577B7E82-3538-427F-905F-50A2644EED20}" destId="{A90C1BDA-CD3B-304C-B2DD-48342BE9BF1C}" srcOrd="0" destOrd="0" presId="urn:microsoft.com/office/officeart/2005/8/layout/default"/>
    <dgm:cxn modelId="{C343CD52-A787-4685-9B05-F081068FAEB9}" srcId="{4AFAFAF8-78C4-4B71-B883-693E2C5A6E7E}" destId="{577B7E82-3538-427F-905F-50A2644EED20}" srcOrd="3" destOrd="0" parTransId="{93BC85D7-50F8-4162-BA7F-BDEEDA0A3585}" sibTransId="{C886E413-275B-4067-A9D1-358F2CB176A2}"/>
    <dgm:cxn modelId="{4C55F694-A6E3-C74E-9DA9-65B2D7DAC9EF}" type="presOf" srcId="{EDA82BF0-9B85-4267-B68A-A5FF27545C72}" destId="{E6F85382-2EA8-A04C-A61B-D28F8CD40C75}" srcOrd="0" destOrd="0" presId="urn:microsoft.com/office/officeart/2005/8/layout/default"/>
    <dgm:cxn modelId="{ABA8D2D2-57FE-9A4D-9315-556412D98A15}" type="presOf" srcId="{4AFAFAF8-78C4-4B71-B883-693E2C5A6E7E}" destId="{539CC3E7-E063-6142-98B6-6064632C442B}" srcOrd="0" destOrd="0" presId="urn:microsoft.com/office/officeart/2005/8/layout/default"/>
    <dgm:cxn modelId="{D686F4E3-976E-9B48-B16F-1C4A43755078}" type="presOf" srcId="{C6DBF07E-6809-42C4-948B-8A6607F98BFE}" destId="{4D2FA855-6B44-8541-9C64-B55DD30E6AD6}" srcOrd="0" destOrd="0" presId="urn:microsoft.com/office/officeart/2005/8/layout/default"/>
    <dgm:cxn modelId="{C001D5FD-9A52-4E4B-ACFD-214D5FE99338}" srcId="{4AFAFAF8-78C4-4B71-B883-693E2C5A6E7E}" destId="{D2E2F2B5-F53D-4F49-9ADB-96762C5108F1}" srcOrd="4" destOrd="0" parTransId="{150CC31B-79E6-4538-B9EF-2536551D4690}" sibTransId="{8FDE4988-4719-4898-9965-E4F27F6F1E5C}"/>
    <dgm:cxn modelId="{7352CD6C-52C5-C842-BFD7-EE0D36DB03AC}" type="presParOf" srcId="{539CC3E7-E063-6142-98B6-6064632C442B}" destId="{4D2FA855-6B44-8541-9C64-B55DD30E6AD6}" srcOrd="0" destOrd="0" presId="urn:microsoft.com/office/officeart/2005/8/layout/default"/>
    <dgm:cxn modelId="{046F8617-8A26-E644-80E7-54A747B16C8D}" type="presParOf" srcId="{539CC3E7-E063-6142-98B6-6064632C442B}" destId="{DAA0C16E-D70C-E743-9F88-95D0BCF3F539}" srcOrd="1" destOrd="0" presId="urn:microsoft.com/office/officeart/2005/8/layout/default"/>
    <dgm:cxn modelId="{AF4C89E4-7B5C-5147-B405-81C6BFEC3DC6}" type="presParOf" srcId="{539CC3E7-E063-6142-98B6-6064632C442B}" destId="{E6F85382-2EA8-A04C-A61B-D28F8CD40C75}" srcOrd="2" destOrd="0" presId="urn:microsoft.com/office/officeart/2005/8/layout/default"/>
    <dgm:cxn modelId="{D01DC620-DD25-B04C-A6B3-FC1C57100F84}" type="presParOf" srcId="{539CC3E7-E063-6142-98B6-6064632C442B}" destId="{BB1E2193-4BF8-7542-93CC-B2CA10D7D6E8}" srcOrd="3" destOrd="0" presId="urn:microsoft.com/office/officeart/2005/8/layout/default"/>
    <dgm:cxn modelId="{93193AE8-F1AA-8C43-918B-FF6B813E00AE}" type="presParOf" srcId="{539CC3E7-E063-6142-98B6-6064632C442B}" destId="{5A012F0E-C577-7243-A2C8-2BBD29A78F0E}" srcOrd="4" destOrd="0" presId="urn:microsoft.com/office/officeart/2005/8/layout/default"/>
    <dgm:cxn modelId="{2D858E62-C2B9-8641-B41E-40397C486FFC}" type="presParOf" srcId="{539CC3E7-E063-6142-98B6-6064632C442B}" destId="{75857D83-ECD6-B04D-89F3-0387B6EEDA5F}" srcOrd="5" destOrd="0" presId="urn:microsoft.com/office/officeart/2005/8/layout/default"/>
    <dgm:cxn modelId="{B5B4F4DC-223A-E54E-ABE9-B03C65DBD43A}" type="presParOf" srcId="{539CC3E7-E063-6142-98B6-6064632C442B}" destId="{A90C1BDA-CD3B-304C-B2DD-48342BE9BF1C}" srcOrd="6" destOrd="0" presId="urn:microsoft.com/office/officeart/2005/8/layout/default"/>
    <dgm:cxn modelId="{E615D800-3E68-9746-BFA5-F62F90265C25}" type="presParOf" srcId="{539CC3E7-E063-6142-98B6-6064632C442B}" destId="{3C1CEB9F-8E46-8145-8354-DFB665939C8D}" srcOrd="7" destOrd="0" presId="urn:microsoft.com/office/officeart/2005/8/layout/default"/>
    <dgm:cxn modelId="{04EDF118-6BCC-B644-BE33-933B7DA98E3E}" type="presParOf" srcId="{539CC3E7-E063-6142-98B6-6064632C442B}" destId="{22DDBC69-3B07-6849-8435-934CA2D64DD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6023734-09B0-4C8C-8840-D0EC30C0754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E72232C-AE20-4CC5-8A8C-6B0D559BD0B1}">
      <dgm:prSet/>
      <dgm:spPr/>
      <dgm:t>
        <a:bodyPr/>
        <a:lstStyle/>
        <a:p>
          <a:r>
            <a:rPr lang="en-GB" dirty="0"/>
            <a:t>When implementing flexible working hours, HR is the department that proposes appropriate work arrangements, thereby enabling employees to achieve a balance between job responsibilities and personal life.</a:t>
          </a:r>
          <a:endParaRPr lang="en-US" dirty="0"/>
        </a:p>
      </dgm:t>
    </dgm:pt>
    <dgm:pt modelId="{81C10149-10E4-4B4A-9E7D-3E497B4CB932}" type="parTrans" cxnId="{802583E1-30B6-424B-B5A0-C6032F959489}">
      <dgm:prSet/>
      <dgm:spPr/>
      <dgm:t>
        <a:bodyPr/>
        <a:lstStyle/>
        <a:p>
          <a:endParaRPr lang="en-US"/>
        </a:p>
      </dgm:t>
    </dgm:pt>
    <dgm:pt modelId="{B2BFEC17-0D3B-4E4A-AF6E-B24A623E4170}" type="sibTrans" cxnId="{802583E1-30B6-424B-B5A0-C6032F959489}">
      <dgm:prSet/>
      <dgm:spPr/>
      <dgm:t>
        <a:bodyPr/>
        <a:lstStyle/>
        <a:p>
          <a:endParaRPr lang="en-US"/>
        </a:p>
      </dgm:t>
    </dgm:pt>
    <dgm:pt modelId="{1DCC11A7-3B02-44D0-AE42-E41E84D5F8AF}">
      <dgm:prSet/>
      <dgm:spPr/>
      <dgm:t>
        <a:bodyPr/>
        <a:lstStyle/>
        <a:p>
          <a:r>
            <a:rPr lang="en-US" dirty="0"/>
            <a:t>Approach to the implementation of a flexible hours: Cost minimization. </a:t>
          </a:r>
        </a:p>
      </dgm:t>
    </dgm:pt>
    <dgm:pt modelId="{1A588BCD-9BF8-4B9D-91C9-25C36D9733F7}" type="parTrans" cxnId="{91767CFB-150D-4472-8D22-5C50BB1AEC67}">
      <dgm:prSet/>
      <dgm:spPr/>
      <dgm:t>
        <a:bodyPr/>
        <a:lstStyle/>
        <a:p>
          <a:endParaRPr lang="en-US"/>
        </a:p>
      </dgm:t>
    </dgm:pt>
    <dgm:pt modelId="{2267E2F3-5C4E-4F05-8D2D-EE3D38659FFF}" type="sibTrans" cxnId="{91767CFB-150D-4472-8D22-5C50BB1AEC67}">
      <dgm:prSet/>
      <dgm:spPr/>
      <dgm:t>
        <a:bodyPr/>
        <a:lstStyle/>
        <a:p>
          <a:endParaRPr lang="en-US"/>
        </a:p>
      </dgm:t>
    </dgm:pt>
    <dgm:pt modelId="{3660CEE3-B278-1C4B-BFDD-4B53DDAEB59A}" type="pres">
      <dgm:prSet presAssocID="{16023734-09B0-4C8C-8840-D0EC30C0754C}" presName="vert0" presStyleCnt="0">
        <dgm:presLayoutVars>
          <dgm:dir/>
          <dgm:animOne val="branch"/>
          <dgm:animLvl val="lvl"/>
        </dgm:presLayoutVars>
      </dgm:prSet>
      <dgm:spPr/>
    </dgm:pt>
    <dgm:pt modelId="{569A9203-3043-1A4A-B32C-F7FCF3BD2A49}" type="pres">
      <dgm:prSet presAssocID="{FE72232C-AE20-4CC5-8A8C-6B0D559BD0B1}" presName="thickLine" presStyleLbl="alignNode1" presStyleIdx="0" presStyleCnt="2"/>
      <dgm:spPr/>
    </dgm:pt>
    <dgm:pt modelId="{9549627D-8712-CB43-B846-3D86BB9898E5}" type="pres">
      <dgm:prSet presAssocID="{FE72232C-AE20-4CC5-8A8C-6B0D559BD0B1}" presName="horz1" presStyleCnt="0"/>
      <dgm:spPr/>
    </dgm:pt>
    <dgm:pt modelId="{2667F6B9-2E95-7744-9BE6-BB899B5A577A}" type="pres">
      <dgm:prSet presAssocID="{FE72232C-AE20-4CC5-8A8C-6B0D559BD0B1}" presName="tx1" presStyleLbl="revTx" presStyleIdx="0" presStyleCnt="2"/>
      <dgm:spPr/>
    </dgm:pt>
    <dgm:pt modelId="{9D42DFA3-67ED-8C46-9B4F-67D3305EEF8D}" type="pres">
      <dgm:prSet presAssocID="{FE72232C-AE20-4CC5-8A8C-6B0D559BD0B1}" presName="vert1" presStyleCnt="0"/>
      <dgm:spPr/>
    </dgm:pt>
    <dgm:pt modelId="{C510487B-EA23-974C-BBCC-DD2F68688FED}" type="pres">
      <dgm:prSet presAssocID="{1DCC11A7-3B02-44D0-AE42-E41E84D5F8AF}" presName="thickLine" presStyleLbl="alignNode1" presStyleIdx="1" presStyleCnt="2"/>
      <dgm:spPr/>
    </dgm:pt>
    <dgm:pt modelId="{69707EB8-D8D1-D343-82FE-D895066237CF}" type="pres">
      <dgm:prSet presAssocID="{1DCC11A7-3B02-44D0-AE42-E41E84D5F8AF}" presName="horz1" presStyleCnt="0"/>
      <dgm:spPr/>
    </dgm:pt>
    <dgm:pt modelId="{CDEE5994-4C31-CD45-AB4C-4C56B9AD82DA}" type="pres">
      <dgm:prSet presAssocID="{1DCC11A7-3B02-44D0-AE42-E41E84D5F8AF}" presName="tx1" presStyleLbl="revTx" presStyleIdx="1" presStyleCnt="2"/>
      <dgm:spPr/>
    </dgm:pt>
    <dgm:pt modelId="{350281CF-0C8A-444E-A088-66153A4183F1}" type="pres">
      <dgm:prSet presAssocID="{1DCC11A7-3B02-44D0-AE42-E41E84D5F8AF}" presName="vert1" presStyleCnt="0"/>
      <dgm:spPr/>
    </dgm:pt>
  </dgm:ptLst>
  <dgm:cxnLst>
    <dgm:cxn modelId="{55CC1D32-DD73-EB4D-A36D-717BBE1A6233}" type="presOf" srcId="{16023734-09B0-4C8C-8840-D0EC30C0754C}" destId="{3660CEE3-B278-1C4B-BFDD-4B53DDAEB59A}" srcOrd="0" destOrd="0" presId="urn:microsoft.com/office/officeart/2008/layout/LinedList"/>
    <dgm:cxn modelId="{F93A293D-40E7-4C44-B673-1F7E99BD1CE9}" type="presOf" srcId="{FE72232C-AE20-4CC5-8A8C-6B0D559BD0B1}" destId="{2667F6B9-2E95-7744-9BE6-BB899B5A577A}" srcOrd="0" destOrd="0" presId="urn:microsoft.com/office/officeart/2008/layout/LinedList"/>
    <dgm:cxn modelId="{3920CBB4-E7FE-F14D-8AE4-F05A1CC8F861}" type="presOf" srcId="{1DCC11A7-3B02-44D0-AE42-E41E84D5F8AF}" destId="{CDEE5994-4C31-CD45-AB4C-4C56B9AD82DA}" srcOrd="0" destOrd="0" presId="urn:microsoft.com/office/officeart/2008/layout/LinedList"/>
    <dgm:cxn modelId="{802583E1-30B6-424B-B5A0-C6032F959489}" srcId="{16023734-09B0-4C8C-8840-D0EC30C0754C}" destId="{FE72232C-AE20-4CC5-8A8C-6B0D559BD0B1}" srcOrd="0" destOrd="0" parTransId="{81C10149-10E4-4B4A-9E7D-3E497B4CB932}" sibTransId="{B2BFEC17-0D3B-4E4A-AF6E-B24A623E4170}"/>
    <dgm:cxn modelId="{91767CFB-150D-4472-8D22-5C50BB1AEC67}" srcId="{16023734-09B0-4C8C-8840-D0EC30C0754C}" destId="{1DCC11A7-3B02-44D0-AE42-E41E84D5F8AF}" srcOrd="1" destOrd="0" parTransId="{1A588BCD-9BF8-4B9D-91C9-25C36D9733F7}" sibTransId="{2267E2F3-5C4E-4F05-8D2D-EE3D38659FFF}"/>
    <dgm:cxn modelId="{79E2AE79-FF98-5543-9C46-364378410A58}" type="presParOf" srcId="{3660CEE3-B278-1C4B-BFDD-4B53DDAEB59A}" destId="{569A9203-3043-1A4A-B32C-F7FCF3BD2A49}" srcOrd="0" destOrd="0" presId="urn:microsoft.com/office/officeart/2008/layout/LinedList"/>
    <dgm:cxn modelId="{92052F3F-8BB1-9846-A336-59728141B11C}" type="presParOf" srcId="{3660CEE3-B278-1C4B-BFDD-4B53DDAEB59A}" destId="{9549627D-8712-CB43-B846-3D86BB9898E5}" srcOrd="1" destOrd="0" presId="urn:microsoft.com/office/officeart/2008/layout/LinedList"/>
    <dgm:cxn modelId="{C176469A-88D3-3B40-AF53-E9B724A2907D}" type="presParOf" srcId="{9549627D-8712-CB43-B846-3D86BB9898E5}" destId="{2667F6B9-2E95-7744-9BE6-BB899B5A577A}" srcOrd="0" destOrd="0" presId="urn:microsoft.com/office/officeart/2008/layout/LinedList"/>
    <dgm:cxn modelId="{833D135E-19A9-A74B-B50E-77A8254B70BE}" type="presParOf" srcId="{9549627D-8712-CB43-B846-3D86BB9898E5}" destId="{9D42DFA3-67ED-8C46-9B4F-67D3305EEF8D}" srcOrd="1" destOrd="0" presId="urn:microsoft.com/office/officeart/2008/layout/LinedList"/>
    <dgm:cxn modelId="{D1512954-6376-6F4F-8C69-6C117DFEAEEF}" type="presParOf" srcId="{3660CEE3-B278-1C4B-BFDD-4B53DDAEB59A}" destId="{C510487B-EA23-974C-BBCC-DD2F68688FED}" srcOrd="2" destOrd="0" presId="urn:microsoft.com/office/officeart/2008/layout/LinedList"/>
    <dgm:cxn modelId="{8497EF35-A801-FC4E-A4FA-5A7D8CC06E65}" type="presParOf" srcId="{3660CEE3-B278-1C4B-BFDD-4B53DDAEB59A}" destId="{69707EB8-D8D1-D343-82FE-D895066237CF}" srcOrd="3" destOrd="0" presId="urn:microsoft.com/office/officeart/2008/layout/LinedList"/>
    <dgm:cxn modelId="{A32463A7-D667-E84B-94F0-A897847E5C20}" type="presParOf" srcId="{69707EB8-D8D1-D343-82FE-D895066237CF}" destId="{CDEE5994-4C31-CD45-AB4C-4C56B9AD82DA}" srcOrd="0" destOrd="0" presId="urn:microsoft.com/office/officeart/2008/layout/LinedList"/>
    <dgm:cxn modelId="{0B54A54C-765E-4140-A051-7C0D38AEB1A1}" type="presParOf" srcId="{69707EB8-D8D1-D343-82FE-D895066237CF}" destId="{350281CF-0C8A-444E-A088-66153A4183F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A6DAF-47D1-054A-9897-5AF74E454622}">
      <dsp:nvSpPr>
        <dsp:cNvPr id="0" name=""/>
        <dsp:cNvSpPr/>
      </dsp:nvSpPr>
      <dsp:spPr>
        <a:xfrm>
          <a:off x="1604607" y="1210848"/>
          <a:ext cx="34314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60004"/>
              </a:moveTo>
              <a:lnTo>
                <a:pt x="188670" y="60004"/>
              </a:lnTo>
              <a:lnTo>
                <a:pt x="188670" y="45720"/>
              </a:lnTo>
              <a:lnTo>
                <a:pt x="343141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66828" y="1254721"/>
        <a:ext cx="18700" cy="3694"/>
      </dsp:txXfrm>
    </dsp:sp>
    <dsp:sp modelId="{D755D8AE-A389-674F-9D9C-4D514D713CE5}">
      <dsp:nvSpPr>
        <dsp:cNvPr id="0" name=""/>
        <dsp:cNvSpPr/>
      </dsp:nvSpPr>
      <dsp:spPr>
        <a:xfrm>
          <a:off x="0" y="788930"/>
          <a:ext cx="1606407" cy="96384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more time for you</a:t>
          </a:r>
        </a:p>
      </dsp:txBody>
      <dsp:txXfrm>
        <a:off x="0" y="788930"/>
        <a:ext cx="1606407" cy="963844"/>
      </dsp:txXfrm>
    </dsp:sp>
    <dsp:sp modelId="{6CD48D97-8FE4-014B-9632-5C0D80B4DCEB}">
      <dsp:nvSpPr>
        <dsp:cNvPr id="0" name=""/>
        <dsp:cNvSpPr/>
      </dsp:nvSpPr>
      <dsp:spPr>
        <a:xfrm>
          <a:off x="3584756" y="1210848"/>
          <a:ext cx="3388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8873" y="45720"/>
              </a:lnTo>
            </a:path>
          </a:pathLst>
        </a:custGeom>
        <a:noFill/>
        <a:ln w="6350" cap="flat" cmpd="sng" algn="ctr">
          <a:solidFill>
            <a:schemeClr val="accent2">
              <a:hueOff val="431037"/>
              <a:satOff val="-1444"/>
              <a:lumOff val="-151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4956" y="1254721"/>
        <a:ext cx="18473" cy="3694"/>
      </dsp:txXfrm>
    </dsp:sp>
    <dsp:sp modelId="{563A7ADA-2EF3-0943-8EC8-B4D6FF081EF7}">
      <dsp:nvSpPr>
        <dsp:cNvPr id="0" name=""/>
        <dsp:cNvSpPr/>
      </dsp:nvSpPr>
      <dsp:spPr>
        <a:xfrm>
          <a:off x="1980149" y="774646"/>
          <a:ext cx="1606407" cy="963844"/>
        </a:xfrm>
        <a:prstGeom prst="rect">
          <a:avLst/>
        </a:prstGeom>
        <a:solidFill>
          <a:schemeClr val="accent2">
            <a:hueOff val="377157"/>
            <a:satOff val="-1264"/>
            <a:lumOff val="-13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more time for the family</a:t>
          </a:r>
        </a:p>
      </dsp:txBody>
      <dsp:txXfrm>
        <a:off x="1980149" y="774646"/>
        <a:ext cx="1606407" cy="963844"/>
      </dsp:txXfrm>
    </dsp:sp>
    <dsp:sp modelId="{6275142D-E79E-8A43-9538-85778AFB0837}">
      <dsp:nvSpPr>
        <dsp:cNvPr id="0" name=""/>
        <dsp:cNvSpPr/>
      </dsp:nvSpPr>
      <dsp:spPr>
        <a:xfrm>
          <a:off x="807471" y="1736690"/>
          <a:ext cx="3951763" cy="338873"/>
        </a:xfrm>
        <a:custGeom>
          <a:avLst/>
          <a:gdLst/>
          <a:ahLst/>
          <a:cxnLst/>
          <a:rect l="0" t="0" r="0" b="0"/>
          <a:pathLst>
            <a:path>
              <a:moveTo>
                <a:pt x="3951763" y="0"/>
              </a:moveTo>
              <a:lnTo>
                <a:pt x="3951763" y="186536"/>
              </a:lnTo>
              <a:lnTo>
                <a:pt x="0" y="186536"/>
              </a:lnTo>
              <a:lnTo>
                <a:pt x="0" y="338873"/>
              </a:lnTo>
            </a:path>
          </a:pathLst>
        </a:custGeom>
        <a:noFill/>
        <a:ln w="6350" cap="flat" cmpd="sng" algn="ctr">
          <a:solidFill>
            <a:schemeClr val="accent2">
              <a:hueOff val="862074"/>
              <a:satOff val="-2888"/>
              <a:lumOff val="-302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4128" y="1904280"/>
        <a:ext cx="198449" cy="3694"/>
      </dsp:txXfrm>
    </dsp:sp>
    <dsp:sp modelId="{155C103C-3449-4941-82F0-C49D12036E33}">
      <dsp:nvSpPr>
        <dsp:cNvPr id="0" name=""/>
        <dsp:cNvSpPr/>
      </dsp:nvSpPr>
      <dsp:spPr>
        <a:xfrm>
          <a:off x="3956030" y="774646"/>
          <a:ext cx="1606407" cy="963844"/>
        </a:xfrm>
        <a:prstGeom prst="rect">
          <a:avLst/>
        </a:prstGeom>
        <a:solidFill>
          <a:schemeClr val="accent2">
            <a:hueOff val="754314"/>
            <a:satOff val="-2527"/>
            <a:lumOff val="-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money-saving</a:t>
          </a:r>
        </a:p>
      </dsp:txBody>
      <dsp:txXfrm>
        <a:off x="3956030" y="774646"/>
        <a:ext cx="1606407" cy="963844"/>
      </dsp:txXfrm>
    </dsp:sp>
    <dsp:sp modelId="{EE748EE2-DF99-C840-A849-487720A2F049}">
      <dsp:nvSpPr>
        <dsp:cNvPr id="0" name=""/>
        <dsp:cNvSpPr/>
      </dsp:nvSpPr>
      <dsp:spPr>
        <a:xfrm>
          <a:off x="1608875" y="2544167"/>
          <a:ext cx="3388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8873" y="45720"/>
              </a:lnTo>
            </a:path>
          </a:pathLst>
        </a:custGeom>
        <a:noFill/>
        <a:ln w="6350" cap="flat" cmpd="sng" algn="ctr">
          <a:solidFill>
            <a:schemeClr val="accent2">
              <a:hueOff val="1293111"/>
              <a:satOff val="-4332"/>
              <a:lumOff val="-453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69075" y="2588039"/>
        <a:ext cx="18473" cy="3694"/>
      </dsp:txXfrm>
    </dsp:sp>
    <dsp:sp modelId="{7EDB9DCA-3FE5-8049-A851-A56697A848D8}">
      <dsp:nvSpPr>
        <dsp:cNvPr id="0" name=""/>
        <dsp:cNvSpPr/>
      </dsp:nvSpPr>
      <dsp:spPr>
        <a:xfrm>
          <a:off x="4267" y="2107964"/>
          <a:ext cx="1606407" cy="963844"/>
        </a:xfrm>
        <a:prstGeom prst="rect">
          <a:avLst/>
        </a:prstGeom>
        <a:solidFill>
          <a:schemeClr val="accent2">
            <a:hueOff val="1131472"/>
            <a:satOff val="-3791"/>
            <a:lumOff val="-39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you are the boss</a:t>
          </a:r>
        </a:p>
      </dsp:txBody>
      <dsp:txXfrm>
        <a:off x="4267" y="2107964"/>
        <a:ext cx="1606407" cy="963844"/>
      </dsp:txXfrm>
    </dsp:sp>
    <dsp:sp modelId="{93C8EB83-0316-6A41-A75D-8A2836CB3DF0}">
      <dsp:nvSpPr>
        <dsp:cNvPr id="0" name=""/>
        <dsp:cNvSpPr/>
      </dsp:nvSpPr>
      <dsp:spPr>
        <a:xfrm>
          <a:off x="3584756" y="2544167"/>
          <a:ext cx="3388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8873" y="45720"/>
              </a:lnTo>
            </a:path>
          </a:pathLst>
        </a:custGeom>
        <a:noFill/>
        <a:ln w="6350" cap="flat" cmpd="sng" algn="ctr">
          <a:solidFill>
            <a:schemeClr val="accent2">
              <a:hueOff val="1724147"/>
              <a:satOff val="-5777"/>
              <a:lumOff val="-605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4956" y="2588039"/>
        <a:ext cx="18473" cy="3694"/>
      </dsp:txXfrm>
    </dsp:sp>
    <dsp:sp modelId="{9F0C5EA7-42E7-FC45-B066-986390BFB039}">
      <dsp:nvSpPr>
        <dsp:cNvPr id="0" name=""/>
        <dsp:cNvSpPr/>
      </dsp:nvSpPr>
      <dsp:spPr>
        <a:xfrm>
          <a:off x="1980149" y="2107964"/>
          <a:ext cx="1606407" cy="963844"/>
        </a:xfrm>
        <a:prstGeom prst="rect">
          <a:avLst/>
        </a:prstGeom>
        <a:solidFill>
          <a:schemeClr val="accent2">
            <a:hueOff val="1508629"/>
            <a:satOff val="-5055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play to your strengths</a:t>
          </a:r>
        </a:p>
      </dsp:txBody>
      <dsp:txXfrm>
        <a:off x="1980149" y="2107964"/>
        <a:ext cx="1606407" cy="963844"/>
      </dsp:txXfrm>
    </dsp:sp>
    <dsp:sp modelId="{DC749C26-2C17-4E4A-8B48-82F4BB9EF633}">
      <dsp:nvSpPr>
        <dsp:cNvPr id="0" name=""/>
        <dsp:cNvSpPr/>
      </dsp:nvSpPr>
      <dsp:spPr>
        <a:xfrm>
          <a:off x="807471" y="3070009"/>
          <a:ext cx="3951763" cy="338873"/>
        </a:xfrm>
        <a:custGeom>
          <a:avLst/>
          <a:gdLst/>
          <a:ahLst/>
          <a:cxnLst/>
          <a:rect l="0" t="0" r="0" b="0"/>
          <a:pathLst>
            <a:path>
              <a:moveTo>
                <a:pt x="3951763" y="0"/>
              </a:moveTo>
              <a:lnTo>
                <a:pt x="3951763" y="186536"/>
              </a:lnTo>
              <a:lnTo>
                <a:pt x="0" y="186536"/>
              </a:lnTo>
              <a:lnTo>
                <a:pt x="0" y="338873"/>
              </a:lnTo>
            </a:path>
          </a:pathLst>
        </a:custGeom>
        <a:noFill/>
        <a:ln w="6350" cap="flat" cmpd="sng" algn="ctr">
          <a:solidFill>
            <a:schemeClr val="accent2">
              <a:hueOff val="2155184"/>
              <a:satOff val="-7221"/>
              <a:lumOff val="-7562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684128" y="3237598"/>
        <a:ext cx="198449" cy="3694"/>
      </dsp:txXfrm>
    </dsp:sp>
    <dsp:sp modelId="{792BF346-E2F2-7E48-90A1-6B7A7A750B7B}">
      <dsp:nvSpPr>
        <dsp:cNvPr id="0" name=""/>
        <dsp:cNvSpPr/>
      </dsp:nvSpPr>
      <dsp:spPr>
        <a:xfrm>
          <a:off x="3956030" y="2107964"/>
          <a:ext cx="1606407" cy="963844"/>
        </a:xfrm>
        <a:prstGeom prst="rect">
          <a:avLst/>
        </a:prstGeom>
        <a:solidFill>
          <a:schemeClr val="accent2">
            <a:hueOff val="1885786"/>
            <a:satOff val="-6318"/>
            <a:lumOff val="-66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less stress</a:t>
          </a:r>
        </a:p>
      </dsp:txBody>
      <dsp:txXfrm>
        <a:off x="3956030" y="2107964"/>
        <a:ext cx="1606407" cy="963844"/>
      </dsp:txXfrm>
    </dsp:sp>
    <dsp:sp modelId="{29081D9A-CD36-794C-B0E6-EE8996C564B8}">
      <dsp:nvSpPr>
        <dsp:cNvPr id="0" name=""/>
        <dsp:cNvSpPr/>
      </dsp:nvSpPr>
      <dsp:spPr>
        <a:xfrm>
          <a:off x="1608875" y="3877485"/>
          <a:ext cx="3388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8873" y="45720"/>
              </a:lnTo>
            </a:path>
          </a:pathLst>
        </a:custGeom>
        <a:noFill/>
        <a:ln w="6350" cap="flat" cmpd="sng" algn="ctr">
          <a:solidFill>
            <a:schemeClr val="accent2">
              <a:hueOff val="2586221"/>
              <a:satOff val="-8665"/>
              <a:lumOff val="-907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1769075" y="3921358"/>
        <a:ext cx="18473" cy="3694"/>
      </dsp:txXfrm>
    </dsp:sp>
    <dsp:sp modelId="{667A3ABE-53FF-6544-BC0B-9D6F56CB70A4}">
      <dsp:nvSpPr>
        <dsp:cNvPr id="0" name=""/>
        <dsp:cNvSpPr/>
      </dsp:nvSpPr>
      <dsp:spPr>
        <a:xfrm>
          <a:off x="4267" y="3441283"/>
          <a:ext cx="1606407" cy="963844"/>
        </a:xfrm>
        <a:prstGeom prst="rect">
          <a:avLst/>
        </a:prstGeom>
        <a:solidFill>
          <a:schemeClr val="accent2">
            <a:hueOff val="2262943"/>
            <a:satOff val="-7582"/>
            <a:lumOff val="-79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greater job satisfaction </a:t>
          </a:r>
        </a:p>
      </dsp:txBody>
      <dsp:txXfrm>
        <a:off x="4267" y="3441283"/>
        <a:ext cx="1606407" cy="963844"/>
      </dsp:txXfrm>
    </dsp:sp>
    <dsp:sp modelId="{86A16633-56C2-1544-80DA-27C1D8D849FE}">
      <dsp:nvSpPr>
        <dsp:cNvPr id="0" name=""/>
        <dsp:cNvSpPr/>
      </dsp:nvSpPr>
      <dsp:spPr>
        <a:xfrm>
          <a:off x="3584756" y="3877485"/>
          <a:ext cx="33887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38873" y="45720"/>
              </a:lnTo>
            </a:path>
          </a:pathLst>
        </a:custGeom>
        <a:noFill/>
        <a:ln w="6350" cap="flat" cmpd="sng" algn="ctr">
          <a:solidFill>
            <a:schemeClr val="accent2">
              <a:hueOff val="3017258"/>
              <a:satOff val="-10109"/>
              <a:lumOff val="-10587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44956" y="3921358"/>
        <a:ext cx="18473" cy="3694"/>
      </dsp:txXfrm>
    </dsp:sp>
    <dsp:sp modelId="{85B88877-E0EF-9F42-89CF-AC6475E294D5}">
      <dsp:nvSpPr>
        <dsp:cNvPr id="0" name=""/>
        <dsp:cNvSpPr/>
      </dsp:nvSpPr>
      <dsp:spPr>
        <a:xfrm>
          <a:off x="1980149" y="3441283"/>
          <a:ext cx="1606407" cy="963844"/>
        </a:xfrm>
        <a:prstGeom prst="rect">
          <a:avLst/>
        </a:prstGeom>
        <a:solidFill>
          <a:schemeClr val="accent2">
            <a:hueOff val="2640101"/>
            <a:satOff val="-8845"/>
            <a:lumOff val="-92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more balance life</a:t>
          </a:r>
        </a:p>
      </dsp:txBody>
      <dsp:txXfrm>
        <a:off x="1980149" y="3441283"/>
        <a:ext cx="1606407" cy="963844"/>
      </dsp:txXfrm>
    </dsp:sp>
    <dsp:sp modelId="{C97374DF-4B04-8444-A36C-521CC3A38098}">
      <dsp:nvSpPr>
        <dsp:cNvPr id="0" name=""/>
        <dsp:cNvSpPr/>
      </dsp:nvSpPr>
      <dsp:spPr>
        <a:xfrm>
          <a:off x="3956030" y="3441283"/>
          <a:ext cx="1606407" cy="963844"/>
        </a:xfrm>
        <a:prstGeom prst="rect">
          <a:avLst/>
        </a:prstGeom>
        <a:solidFill>
          <a:schemeClr val="accent2">
            <a:hueOff val="3017258"/>
            <a:satOff val="-10109"/>
            <a:lumOff val="-105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8715" tIns="82626" rIns="78715" bIns="8262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- better IT</a:t>
          </a:r>
        </a:p>
      </dsp:txBody>
      <dsp:txXfrm>
        <a:off x="3956030" y="3441283"/>
        <a:ext cx="1606407" cy="9638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2FA855-6B44-8541-9C64-B55DD30E6AD6}">
      <dsp:nvSpPr>
        <dsp:cNvPr id="0" name=""/>
        <dsp:cNvSpPr/>
      </dsp:nvSpPr>
      <dsp:spPr>
        <a:xfrm>
          <a:off x="960135" y="1787"/>
          <a:ext cx="2621024" cy="15726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- employee satisfaction</a:t>
          </a:r>
        </a:p>
      </dsp:txBody>
      <dsp:txXfrm>
        <a:off x="960135" y="1787"/>
        <a:ext cx="2621024" cy="1572614"/>
      </dsp:txXfrm>
    </dsp:sp>
    <dsp:sp modelId="{E6F85382-2EA8-A04C-A61B-D28F8CD40C75}">
      <dsp:nvSpPr>
        <dsp:cNvPr id="0" name=""/>
        <dsp:cNvSpPr/>
      </dsp:nvSpPr>
      <dsp:spPr>
        <a:xfrm>
          <a:off x="3843262" y="1787"/>
          <a:ext cx="2621024" cy="1572614"/>
        </a:xfrm>
        <a:prstGeom prst="rect">
          <a:avLst/>
        </a:prstGeom>
        <a:solidFill>
          <a:schemeClr val="accent2">
            <a:hueOff val="754314"/>
            <a:satOff val="-2527"/>
            <a:lumOff val="-26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- reduce employee stress</a:t>
          </a:r>
        </a:p>
      </dsp:txBody>
      <dsp:txXfrm>
        <a:off x="3843262" y="1787"/>
        <a:ext cx="2621024" cy="1572614"/>
      </dsp:txXfrm>
    </dsp:sp>
    <dsp:sp modelId="{5A012F0E-C577-7243-A2C8-2BBD29A78F0E}">
      <dsp:nvSpPr>
        <dsp:cNvPr id="0" name=""/>
        <dsp:cNvSpPr/>
      </dsp:nvSpPr>
      <dsp:spPr>
        <a:xfrm>
          <a:off x="960135" y="1836504"/>
          <a:ext cx="2621024" cy="1572614"/>
        </a:xfrm>
        <a:prstGeom prst="rect">
          <a:avLst/>
        </a:prstGeom>
        <a:solidFill>
          <a:schemeClr val="accent2">
            <a:hueOff val="1508629"/>
            <a:satOff val="-5055"/>
            <a:lumOff val="-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- efficiency</a:t>
          </a:r>
        </a:p>
      </dsp:txBody>
      <dsp:txXfrm>
        <a:off x="960135" y="1836504"/>
        <a:ext cx="2621024" cy="1572614"/>
      </dsp:txXfrm>
    </dsp:sp>
    <dsp:sp modelId="{A90C1BDA-CD3B-304C-B2DD-48342BE9BF1C}">
      <dsp:nvSpPr>
        <dsp:cNvPr id="0" name=""/>
        <dsp:cNvSpPr/>
      </dsp:nvSpPr>
      <dsp:spPr>
        <a:xfrm>
          <a:off x="3843262" y="1836504"/>
          <a:ext cx="2621024" cy="1572614"/>
        </a:xfrm>
        <a:prstGeom prst="rect">
          <a:avLst/>
        </a:prstGeom>
        <a:solidFill>
          <a:schemeClr val="accent2">
            <a:hueOff val="2262943"/>
            <a:satOff val="-7582"/>
            <a:lumOff val="-794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- adaptability</a:t>
          </a:r>
        </a:p>
      </dsp:txBody>
      <dsp:txXfrm>
        <a:off x="3843262" y="1836504"/>
        <a:ext cx="2621024" cy="1572614"/>
      </dsp:txXfrm>
    </dsp:sp>
    <dsp:sp modelId="{22DDBC69-3B07-6849-8435-934CA2D64DD5}">
      <dsp:nvSpPr>
        <dsp:cNvPr id="0" name=""/>
        <dsp:cNvSpPr/>
      </dsp:nvSpPr>
      <dsp:spPr>
        <a:xfrm>
          <a:off x="2401699" y="3671221"/>
          <a:ext cx="2621024" cy="1572614"/>
        </a:xfrm>
        <a:prstGeom prst="rect">
          <a:avLst/>
        </a:prstGeom>
        <a:solidFill>
          <a:schemeClr val="accent2">
            <a:hueOff val="3017258"/>
            <a:satOff val="-10109"/>
            <a:lumOff val="-105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- taking control over the schedule</a:t>
          </a:r>
        </a:p>
      </dsp:txBody>
      <dsp:txXfrm>
        <a:off x="2401699" y="3671221"/>
        <a:ext cx="2621024" cy="15726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9A9203-3043-1A4A-B32C-F7FCF3BD2A49}">
      <dsp:nvSpPr>
        <dsp:cNvPr id="0" name=""/>
        <dsp:cNvSpPr/>
      </dsp:nvSpPr>
      <dsp:spPr>
        <a:xfrm>
          <a:off x="0" y="0"/>
          <a:ext cx="521509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67F6B9-2E95-7744-9BE6-BB899B5A577A}">
      <dsp:nvSpPr>
        <dsp:cNvPr id="0" name=""/>
        <dsp:cNvSpPr/>
      </dsp:nvSpPr>
      <dsp:spPr>
        <a:xfrm>
          <a:off x="0" y="0"/>
          <a:ext cx="5215095" cy="266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When implementing flexible working hours, HR is the department that proposes appropriate work arrangements, thereby enabling employees to achieve a balance between job responsibilities and personal life.</a:t>
          </a:r>
          <a:endParaRPr lang="en-US" sz="2600" kern="1200" dirty="0"/>
        </a:p>
      </dsp:txBody>
      <dsp:txXfrm>
        <a:off x="0" y="0"/>
        <a:ext cx="5215095" cy="2669356"/>
      </dsp:txXfrm>
    </dsp:sp>
    <dsp:sp modelId="{C510487B-EA23-974C-BBCC-DD2F68688FED}">
      <dsp:nvSpPr>
        <dsp:cNvPr id="0" name=""/>
        <dsp:cNvSpPr/>
      </dsp:nvSpPr>
      <dsp:spPr>
        <a:xfrm>
          <a:off x="0" y="2669356"/>
          <a:ext cx="521509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E5994-4C31-CD45-AB4C-4C56B9AD82DA}">
      <dsp:nvSpPr>
        <dsp:cNvPr id="0" name=""/>
        <dsp:cNvSpPr/>
      </dsp:nvSpPr>
      <dsp:spPr>
        <a:xfrm>
          <a:off x="0" y="2669356"/>
          <a:ext cx="5215095" cy="26693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Approach to the implementation of a flexible hours: Cost minimization. </a:t>
          </a:r>
        </a:p>
      </dsp:txBody>
      <dsp:txXfrm>
        <a:off x="0" y="2669356"/>
        <a:ext cx="5215095" cy="26693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445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211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229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45818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4985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13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0756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205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79116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0098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164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8/20/22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4976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29">
            <a:extLst>
              <a:ext uri="{FF2B5EF4-FFF2-40B4-BE49-F238E27FC236}">
                <a16:creationId xmlns:a16="http://schemas.microsoft.com/office/drawing/2014/main" id="{10A34275-CD0A-499C-9600-C96742FAC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6" name="Straight Connector 31">
            <a:extLst>
              <a:ext uri="{FF2B5EF4-FFF2-40B4-BE49-F238E27FC236}">
                <a16:creationId xmlns:a16="http://schemas.microsoft.com/office/drawing/2014/main" id="{1852546B-EF97-46E8-A930-3A03341066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7587" y="2720800"/>
            <a:ext cx="3470809" cy="413266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Connector 33">
            <a:extLst>
              <a:ext uri="{FF2B5EF4-FFF2-40B4-BE49-F238E27FC236}">
                <a16:creationId xmlns:a16="http://schemas.microsoft.com/office/drawing/2014/main" id="{12801F4A-0A74-45E0-8E5A-65A65252A3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-4540"/>
            <a:ext cx="1274412" cy="49672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AD245F29-ABE7-4BB1-8164-5F4C4604B2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5257800" y="0"/>
            <a:ext cx="6926614" cy="112236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FC4085A-4B98-6BC2-40C5-F2E6106B84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014" y="1122363"/>
            <a:ext cx="3316463" cy="3025308"/>
          </a:xfrm>
        </p:spPr>
        <p:txBody>
          <a:bodyPr>
            <a:normAutofit/>
          </a:bodyPr>
          <a:lstStyle/>
          <a:p>
            <a:pPr algn="r"/>
            <a:r>
              <a:rPr lang="en-US" sz="4400" b="1" dirty="0"/>
              <a:t>Flexible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88A399-049A-94BC-34E4-42CD481B43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368" y="4386729"/>
            <a:ext cx="3252110" cy="1135529"/>
          </a:xfrm>
        </p:spPr>
        <p:txBody>
          <a:bodyPr>
            <a:normAutofit/>
          </a:bodyPr>
          <a:lstStyle/>
          <a:p>
            <a:pPr algn="r"/>
            <a:r>
              <a:rPr lang="en-US" sz="1600" dirty="0"/>
              <a:t>Presented by Irina </a:t>
            </a:r>
            <a:r>
              <a:rPr lang="en-US" sz="1600" dirty="0" err="1"/>
              <a:t>Comendant</a:t>
            </a:r>
            <a:r>
              <a:rPr lang="en-US" sz="1600" dirty="0"/>
              <a:t> (2027756)</a:t>
            </a:r>
          </a:p>
          <a:p>
            <a:pPr algn="r"/>
            <a:endParaRPr lang="en-US" sz="1600" dirty="0"/>
          </a:p>
          <a:p>
            <a:pPr algn="r"/>
            <a:endParaRPr lang="en-US" sz="160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CF00EEAF-0634-4EEB-81E5-9FBC2170F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37102" y="6051582"/>
            <a:ext cx="4847312" cy="80641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3E11676-332F-449D-9A03-6CE4ED25CC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225160" y="0"/>
            <a:ext cx="3541141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3">
            <a:extLst>
              <a:ext uri="{FF2B5EF4-FFF2-40B4-BE49-F238E27FC236}">
                <a16:creationId xmlns:a16="http://schemas.microsoft.com/office/drawing/2014/main" id="{28315646-47A2-A60D-DC4A-0E7813CB118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22" r="33948" b="-1"/>
          <a:stretch/>
        </p:blipFill>
        <p:spPr>
          <a:xfrm>
            <a:off x="2113753" y="528860"/>
            <a:ext cx="4066094" cy="5795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7881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EC4B6-D0E0-AD56-4AAD-A66999B46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391B8A-F8A3-3C82-0E4F-B8BA71D04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Introduction to flexible working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Diversity &amp; it’s importance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Benefits of flexible working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Role of HR department-approaches 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Conclusion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167540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Connector 83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Connector 85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96" name="Rectangle 95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0383F8-E82A-7BC0-9F81-367944C3D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6159" y="685800"/>
            <a:ext cx="6238688" cy="138223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dirty="0"/>
              <a:t>Introduction to flexible working</a:t>
            </a:r>
          </a:p>
        </p:txBody>
      </p:sp>
      <p:pic>
        <p:nvPicPr>
          <p:cNvPr id="78" name="Picture 77" descr="Hands-on top of each other">
            <a:extLst>
              <a:ext uri="{FF2B5EF4-FFF2-40B4-BE49-F238E27FC236}">
                <a16:creationId xmlns:a16="http://schemas.microsoft.com/office/drawing/2014/main" id="{537264D1-1B67-DEB8-D6EB-7CBDA839A9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546" r="12846"/>
          <a:stretch/>
        </p:blipFill>
        <p:spPr>
          <a:xfrm>
            <a:off x="20" y="-7444"/>
            <a:ext cx="4966427" cy="6874330"/>
          </a:xfrm>
          <a:custGeom>
            <a:avLst/>
            <a:gdLst/>
            <a:ahLst/>
            <a:cxnLst/>
            <a:rect l="l" t="t" r="r" b="b"/>
            <a:pathLst>
              <a:path w="4966447" h="6874330">
                <a:moveTo>
                  <a:pt x="0" y="0"/>
                </a:moveTo>
                <a:lnTo>
                  <a:pt x="4966447" y="0"/>
                </a:lnTo>
                <a:lnTo>
                  <a:pt x="3355712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6CA58A-FC56-2CB2-1B8E-B6A00790C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46158" y="2301949"/>
            <a:ext cx="6238687" cy="402265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  What is flexible work?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800" dirty="0"/>
              <a:t>- A mutually beneficial agreement between an employee and an organization on the number and distribution of working hours.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9816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89A57B-D816-56CA-D0A9-E8E8E7F17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3971261" cy="4064174"/>
          </a:xfrm>
        </p:spPr>
        <p:txBody>
          <a:bodyPr anchor="t">
            <a:normAutofit/>
          </a:bodyPr>
          <a:lstStyle/>
          <a:p>
            <a:r>
              <a:rPr lang="en-US" b="1" dirty="0"/>
              <a:t>Diversity &amp; it’s importance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A1E3A-5C1C-A671-BF45-768EAC820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026" y="533400"/>
            <a:ext cx="5883964" cy="5771481"/>
          </a:xfrm>
        </p:spPr>
        <p:txBody>
          <a:bodyPr anchor="ctr">
            <a:normAutofit/>
          </a:bodyPr>
          <a:lstStyle/>
          <a:p>
            <a:pPr>
              <a:buFontTx/>
              <a:buChar char="-"/>
            </a:pPr>
            <a:r>
              <a:rPr lang="en-US" sz="2800" dirty="0"/>
              <a:t>Diversity it’s about gender, age, religion, ethnicity, sexual orientation, disability.</a:t>
            </a:r>
          </a:p>
          <a:p>
            <a:pPr>
              <a:buFontTx/>
              <a:buChar char="-"/>
            </a:pPr>
            <a:r>
              <a:rPr lang="en-US" sz="2800" dirty="0"/>
              <a:t>Inclusion is a culture.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”In the COVID-19 crisis, inclusion and diversity matter more than ever” (McKinsey &amp; Company, May 19, 2020)</a:t>
            </a:r>
          </a:p>
          <a:p>
            <a:endParaRPr lang="en-US" dirty="0"/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56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73CE30-FBFD-0F04-4B4B-EC33BF71C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13" y="908925"/>
            <a:ext cx="3723304" cy="4938854"/>
          </a:xfrm>
        </p:spPr>
        <p:txBody>
          <a:bodyPr>
            <a:normAutofit/>
          </a:bodyPr>
          <a:lstStyle/>
          <a:p>
            <a:r>
              <a:rPr lang="en-US" b="1" dirty="0"/>
              <a:t>Benefits of flexible working</a:t>
            </a:r>
            <a:br>
              <a:rPr lang="en-US" b="1" dirty="0"/>
            </a:br>
            <a:r>
              <a:rPr lang="en-US" b="1" dirty="0"/>
              <a:t>hours for employees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BCE8AF9-FB73-4BD9-BA50-43BF340C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532336" y="0"/>
            <a:ext cx="2086972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F1CEFB97-33B1-4F90-A6B8-EAA26EEA1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519615" y="0"/>
            <a:ext cx="58355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F9FACB12-F4D3-9EBD-D201-CEDC0A35F5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948710"/>
              </p:ext>
            </p:extLst>
          </p:nvPr>
        </p:nvGraphicFramePr>
        <p:xfrm>
          <a:off x="5869682" y="799416"/>
          <a:ext cx="5566706" cy="5179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48913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9A5737-8D36-4BF8-AC7D-2AA2B6B63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8"/>
            <a:ext cx="3818316" cy="690030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493114 w 3818316"/>
              <a:gd name="connsiteY2" fmla="*/ 6863976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252194 w 3818316"/>
              <a:gd name="connsiteY2" fmla="*/ 6853025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18316" h="6863976">
                <a:moveTo>
                  <a:pt x="0" y="0"/>
                </a:moveTo>
                <a:lnTo>
                  <a:pt x="3818316" y="0"/>
                </a:lnTo>
                <a:lnTo>
                  <a:pt x="2252194" y="6853025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38D4FD-7DEF-EF28-99A9-2B0EC3173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810" y="714374"/>
            <a:ext cx="2472454" cy="1857375"/>
          </a:xfrm>
        </p:spPr>
        <p:txBody>
          <a:bodyPr anchor="t">
            <a:normAutofit/>
          </a:bodyPr>
          <a:lstStyle/>
          <a:p>
            <a:r>
              <a:rPr lang="en-US" sz="2000" b="1" dirty="0"/>
              <a:t>Benefits of flexible working hours for an employer</a:t>
            </a:r>
            <a:endParaRPr lang="en-US" sz="2000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72ECE8B0-6962-4F5B-830A-E8F8F9726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759626"/>
            <a:ext cx="3484282" cy="40953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EAF673E-0279-495F-A8A9-F84D0AB5A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259294"/>
            <a:ext cx="4748213" cy="159571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D0B845-E72F-9FC4-696B-C2D339DFAB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5437656"/>
              </p:ext>
            </p:extLst>
          </p:nvPr>
        </p:nvGraphicFramePr>
        <p:xfrm>
          <a:off x="4106586" y="788465"/>
          <a:ext cx="7424423" cy="524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15725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75A5BB70-1673-4097-A7F8-BCF5F4F19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269B0D-A3A8-08A4-E4BA-022E140E6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553" y="859133"/>
            <a:ext cx="3949889" cy="5064369"/>
          </a:xfrm>
        </p:spPr>
        <p:txBody>
          <a:bodyPr>
            <a:normAutofit/>
          </a:bodyPr>
          <a:lstStyle/>
          <a:p>
            <a:r>
              <a:rPr lang="en-US" sz="3700" b="1" dirty="0"/>
              <a:t>Role of </a:t>
            </a:r>
            <a:r>
              <a:rPr lang="en-US" sz="3700" b="1" dirty="0" err="1"/>
              <a:t>hr</a:t>
            </a:r>
            <a:r>
              <a:rPr lang="en-US" sz="3700" b="1" dirty="0"/>
              <a:t> department-approaches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78DEAD96-BC25-4BF1-B479-B25C21B98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37214"/>
            <a:ext cx="3896833" cy="64858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361373E-5C8C-46BC-ACA2-5AB53228A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-1" y="0"/>
            <a:ext cx="760229" cy="5240216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C5D9BE15-6B66-4F4C-B41A-B2A4C30490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555512"/>
            <a:ext cx="6661298" cy="130248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5E5793-BC42-A63A-565B-BD82F5C602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1725951"/>
              </p:ext>
            </p:extLst>
          </p:nvPr>
        </p:nvGraphicFramePr>
        <p:xfrm>
          <a:off x="5461279" y="584791"/>
          <a:ext cx="5215095" cy="5338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2440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5FE7F-0FDA-FB20-977B-00A44DF09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278DB-3C86-07EC-2738-750C04839A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/>
              <a:t>   The COVID-19 pandemic has increased the demand for flexible hours. This trend has a positive effect on both employees and employers. Flexibility provides both parties with some range positive aspects, which increase the efficiency of employees and the productivity of organizations.</a:t>
            </a:r>
          </a:p>
        </p:txBody>
      </p:sp>
    </p:spTree>
    <p:extLst>
      <p:ext uri="{BB962C8B-B14F-4D97-AF65-F5344CB8AC3E}">
        <p14:creationId xmlns:p14="http://schemas.microsoft.com/office/powerpoint/2010/main" val="1917895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FF6FF-08C5-610E-5C4F-216338BD6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11C13-0ACD-EC29-5F57-F1896F269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Boyle, C., Topping, K. and Firm, P. (2012). </a:t>
            </a:r>
            <a:r>
              <a:rPr lang="en-GB" i="1" dirty="0"/>
              <a:t>What works in inclusion?</a:t>
            </a:r>
            <a:r>
              <a:rPr lang="en-GB" dirty="0"/>
              <a:t> Maidenhead, Berkshire: Open University Press.</a:t>
            </a:r>
          </a:p>
          <a:p>
            <a:r>
              <a:rPr lang="en-GB" dirty="0"/>
              <a:t>Dixon-</a:t>
            </a:r>
            <a:r>
              <a:rPr lang="en-GB" dirty="0" err="1"/>
              <a:t>Fyle</a:t>
            </a:r>
            <a:r>
              <a:rPr lang="en-GB" dirty="0"/>
              <a:t>, S., Dolan, K., Hunt, V. and Prince, S. (2020). </a:t>
            </a:r>
            <a:r>
              <a:rPr lang="en-GB" i="1" dirty="0"/>
              <a:t>Diversity wins: How inclusion matters</a:t>
            </a:r>
            <a:r>
              <a:rPr lang="en-GB" dirty="0"/>
              <a:t>. [online] McKinsey &amp; Company. Available at: https://</a:t>
            </a:r>
            <a:r>
              <a:rPr lang="en-GB" dirty="0" err="1"/>
              <a:t>www.mckinsey.com</a:t>
            </a:r>
            <a:r>
              <a:rPr lang="en-GB" dirty="0"/>
              <a:t>/featured-insights/diversity-and-inclusion/diversity-wins-how-inclusion-matters.</a:t>
            </a:r>
          </a:p>
          <a:p>
            <a:r>
              <a:rPr lang="en-GB" dirty="0"/>
              <a:t>Morales, G.A. (2009). Molecular Diversity: a new scope and path for 2009 and on. </a:t>
            </a:r>
            <a:r>
              <a:rPr lang="en-GB" i="1" dirty="0"/>
              <a:t>Molecular Diversity</a:t>
            </a:r>
            <a:r>
              <a:rPr lang="en-GB" dirty="0"/>
              <a:t>, 13(1), pp.1–2. doi:10.1007/s11030-008-9105-9.</a:t>
            </a:r>
          </a:p>
          <a:p>
            <a:r>
              <a:rPr lang="en-GB" dirty="0"/>
              <a:t>Williams, A. and Ebrary, I. (2005). </a:t>
            </a:r>
            <a:r>
              <a:rPr lang="en-GB" i="1" dirty="0"/>
              <a:t>Flexible working : latest best practice for employers and employees</a:t>
            </a:r>
            <a:r>
              <a:rPr lang="en-GB" dirty="0"/>
              <a:t>. London: Thorogood Pub. Ltd.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456244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AnalogousFromRegularSeed_2SEEDS">
      <a:dk1>
        <a:srgbClr val="000000"/>
      </a:dk1>
      <a:lt1>
        <a:srgbClr val="FFFFFF"/>
      </a:lt1>
      <a:dk2>
        <a:srgbClr val="30241B"/>
      </a:dk2>
      <a:lt2>
        <a:srgbClr val="F0F2F3"/>
      </a:lt2>
      <a:accent1>
        <a:srgbClr val="D56917"/>
      </a:accent1>
      <a:accent2>
        <a:srgbClr val="E72B29"/>
      </a:accent2>
      <a:accent3>
        <a:srgbClr val="B9A221"/>
      </a:accent3>
      <a:accent4>
        <a:srgbClr val="17AFD5"/>
      </a:accent4>
      <a:accent5>
        <a:srgbClr val="2971E7"/>
      </a:accent5>
      <a:accent6>
        <a:srgbClr val="403ADB"/>
      </a:accent6>
      <a:hlink>
        <a:srgbClr val="3F88BF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8041</TotalTime>
  <Words>418</Words>
  <Application>Microsoft Macintosh PowerPoint</Application>
  <PresentationFormat>Widescreen</PresentationFormat>
  <Paragraphs>43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Univers Condensed Light</vt:lpstr>
      <vt:lpstr>Walbaum Display Light</vt:lpstr>
      <vt:lpstr>AngleLinesVTI</vt:lpstr>
      <vt:lpstr>Flexible working</vt:lpstr>
      <vt:lpstr>Content</vt:lpstr>
      <vt:lpstr>Introduction to flexible working</vt:lpstr>
      <vt:lpstr>Diversity &amp; it’s importance</vt:lpstr>
      <vt:lpstr>Benefits of flexible working hours for employees</vt:lpstr>
      <vt:lpstr>Benefits of flexible working hours for an employer</vt:lpstr>
      <vt:lpstr>Role of hr department-approaches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Flexible working</dc:title>
  <dc:creator>Irina Comendant (2027756)</dc:creator>
  <cp:lastModifiedBy>Irina Comendant (2027756)</cp:lastModifiedBy>
  <cp:revision>3</cp:revision>
  <dcterms:created xsi:type="dcterms:W3CDTF">2022-08-12T21:41:47Z</dcterms:created>
  <dcterms:modified xsi:type="dcterms:W3CDTF">2022-08-20T08:13:46Z</dcterms:modified>
</cp:coreProperties>
</file>