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9"/>
  </p:notesMasterIdLst>
  <p:sldIdLst>
    <p:sldId id="256" r:id="rId5"/>
    <p:sldId id="257" r:id="rId6"/>
    <p:sldId id="258" r:id="rId7"/>
    <p:sldId id="260" r:id="rId8"/>
    <p:sldId id="268" r:id="rId9"/>
    <p:sldId id="262" r:id="rId10"/>
    <p:sldId id="264" r:id="rId11"/>
    <p:sldId id="269" r:id="rId12"/>
    <p:sldId id="267" r:id="rId13"/>
    <p:sldId id="270" r:id="rId14"/>
    <p:sldId id="271"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49014C-9CF4-4EBD-9048-9367074AC2DD}" v="137" dt="2025-03-13T14:59:15.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01" autoAdjust="0"/>
  </p:normalViewPr>
  <p:slideViewPr>
    <p:cSldViewPr snapToGrid="0">
      <p:cViewPr varScale="1">
        <p:scale>
          <a:sx n="77" d="100"/>
          <a:sy n="77" d="100"/>
        </p:scale>
        <p:origin x="2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Imperato (2417394)" userId="02991c2c-e442-4fac-9f40-4cce1d853528" providerId="ADAL" clId="{E849014C-9CF4-4EBD-9048-9367074AC2DD}"/>
    <pc:docChg chg="undo custSel addSld delSld modSld">
      <pc:chgData name="Sandra Imperato (2417394)" userId="02991c2c-e442-4fac-9f40-4cce1d853528" providerId="ADAL" clId="{E849014C-9CF4-4EBD-9048-9367074AC2DD}" dt="2025-03-13T14:59:48.661" v="1115" actId="255"/>
      <pc:docMkLst>
        <pc:docMk/>
      </pc:docMkLst>
      <pc:sldChg chg="modNotesTx">
        <pc:chgData name="Sandra Imperato (2417394)" userId="02991c2c-e442-4fac-9f40-4cce1d853528" providerId="ADAL" clId="{E849014C-9CF4-4EBD-9048-9367074AC2DD}" dt="2025-03-12T14:46:00.842" v="702" actId="20577"/>
        <pc:sldMkLst>
          <pc:docMk/>
          <pc:sldMk cId="1168201873" sldId="257"/>
        </pc:sldMkLst>
      </pc:sldChg>
      <pc:sldChg chg="modSp mod modNotesTx">
        <pc:chgData name="Sandra Imperato (2417394)" userId="02991c2c-e442-4fac-9f40-4cce1d853528" providerId="ADAL" clId="{E849014C-9CF4-4EBD-9048-9367074AC2DD}" dt="2025-03-12T15:31:25.131" v="726" actId="122"/>
        <pc:sldMkLst>
          <pc:docMk/>
          <pc:sldMk cId="3865748554" sldId="258"/>
        </pc:sldMkLst>
        <pc:graphicFrameChg chg="mod modGraphic">
          <ac:chgData name="Sandra Imperato (2417394)" userId="02991c2c-e442-4fac-9f40-4cce1d853528" providerId="ADAL" clId="{E849014C-9CF4-4EBD-9048-9367074AC2DD}" dt="2025-03-12T15:31:25.131" v="726" actId="122"/>
          <ac:graphicFrameMkLst>
            <pc:docMk/>
            <pc:sldMk cId="3865748554" sldId="258"/>
            <ac:graphicFrameMk id="51" creationId="{B68FE2B6-2D85-B182-EB66-D00298B390FE}"/>
          </ac:graphicFrameMkLst>
        </pc:graphicFrameChg>
      </pc:sldChg>
      <pc:sldChg chg="del">
        <pc:chgData name="Sandra Imperato (2417394)" userId="02991c2c-e442-4fac-9f40-4cce1d853528" providerId="ADAL" clId="{E849014C-9CF4-4EBD-9048-9367074AC2DD}" dt="2025-03-10T15:06:35.814" v="468" actId="47"/>
        <pc:sldMkLst>
          <pc:docMk/>
          <pc:sldMk cId="1640586690" sldId="259"/>
        </pc:sldMkLst>
      </pc:sldChg>
      <pc:sldChg chg="modNotesTx">
        <pc:chgData name="Sandra Imperato (2417394)" userId="02991c2c-e442-4fac-9f40-4cce1d853528" providerId="ADAL" clId="{E849014C-9CF4-4EBD-9048-9367074AC2DD}" dt="2025-03-12T14:46:16.790" v="704" actId="20577"/>
        <pc:sldMkLst>
          <pc:docMk/>
          <pc:sldMk cId="2021517405" sldId="260"/>
        </pc:sldMkLst>
      </pc:sldChg>
      <pc:sldChg chg="modNotesTx">
        <pc:chgData name="Sandra Imperato (2417394)" userId="02991c2c-e442-4fac-9f40-4cce1d853528" providerId="ADAL" clId="{E849014C-9CF4-4EBD-9048-9367074AC2DD}" dt="2025-03-12T15:17:24.790" v="706" actId="20577"/>
        <pc:sldMkLst>
          <pc:docMk/>
          <pc:sldMk cId="131350815" sldId="262"/>
        </pc:sldMkLst>
      </pc:sldChg>
      <pc:sldChg chg="addSp delSp modSp mod setBg modNotesTx">
        <pc:chgData name="Sandra Imperato (2417394)" userId="02991c2c-e442-4fac-9f40-4cce1d853528" providerId="ADAL" clId="{E849014C-9CF4-4EBD-9048-9367074AC2DD}" dt="2025-03-12T15:41:42.628" v="802" actId="20577"/>
        <pc:sldMkLst>
          <pc:docMk/>
          <pc:sldMk cId="2625162358" sldId="264"/>
        </pc:sldMkLst>
        <pc:spChg chg="mod">
          <ac:chgData name="Sandra Imperato (2417394)" userId="02991c2c-e442-4fac-9f40-4cce1d853528" providerId="ADAL" clId="{E849014C-9CF4-4EBD-9048-9367074AC2DD}" dt="2025-03-10T14:03:46.543" v="242" actId="26606"/>
          <ac:spMkLst>
            <pc:docMk/>
            <pc:sldMk cId="2625162358" sldId="264"/>
            <ac:spMk id="2" creationId="{7C476FBB-FCE6-2DC6-8FC6-AAD5E56DC5E4}"/>
          </ac:spMkLst>
        </pc:spChg>
        <pc:spChg chg="add">
          <ac:chgData name="Sandra Imperato (2417394)" userId="02991c2c-e442-4fac-9f40-4cce1d853528" providerId="ADAL" clId="{E849014C-9CF4-4EBD-9048-9367074AC2DD}" dt="2025-03-10T14:03:46.543" v="242" actId="26606"/>
          <ac:spMkLst>
            <pc:docMk/>
            <pc:sldMk cId="2625162358" sldId="264"/>
            <ac:spMk id="54" creationId="{F14D45BF-E397-40C0-AFE3-A4149E60E152}"/>
          </ac:spMkLst>
        </pc:spChg>
        <pc:spChg chg="add">
          <ac:chgData name="Sandra Imperato (2417394)" userId="02991c2c-e442-4fac-9f40-4cce1d853528" providerId="ADAL" clId="{E849014C-9CF4-4EBD-9048-9367074AC2DD}" dt="2025-03-10T14:03:46.543" v="242" actId="26606"/>
          <ac:spMkLst>
            <pc:docMk/>
            <pc:sldMk cId="2625162358" sldId="264"/>
            <ac:spMk id="56" creationId="{07E3C0EF-2D2A-42BA-B4E2-76E2B1FC52FE}"/>
          </ac:spMkLst>
        </pc:spChg>
        <pc:grpChg chg="add">
          <ac:chgData name="Sandra Imperato (2417394)" userId="02991c2c-e442-4fac-9f40-4cce1d853528" providerId="ADAL" clId="{E849014C-9CF4-4EBD-9048-9367074AC2DD}" dt="2025-03-10T14:03:46.543" v="242" actId="26606"/>
          <ac:grpSpMkLst>
            <pc:docMk/>
            <pc:sldMk cId="2625162358" sldId="264"/>
            <ac:grpSpMk id="55" creationId="{35F4CD44-7930-4EB8-9A74-8D2F9E63693E}"/>
          </ac:grpSpMkLst>
        </pc:grpChg>
        <pc:graphicFrameChg chg="add mod">
          <ac:chgData name="Sandra Imperato (2417394)" userId="02991c2c-e442-4fac-9f40-4cce1d853528" providerId="ADAL" clId="{E849014C-9CF4-4EBD-9048-9367074AC2DD}" dt="2025-03-12T15:41:42.628" v="802" actId="20577"/>
          <ac:graphicFrameMkLst>
            <pc:docMk/>
            <pc:sldMk cId="2625162358" sldId="264"/>
            <ac:graphicFrameMk id="57" creationId="{FFEB1DFC-96A0-B970-7575-0F9C658A23A6}"/>
          </ac:graphicFrameMkLst>
        </pc:graphicFrameChg>
      </pc:sldChg>
      <pc:sldChg chg="del">
        <pc:chgData name="Sandra Imperato (2417394)" userId="02991c2c-e442-4fac-9f40-4cce1d853528" providerId="ADAL" clId="{E849014C-9CF4-4EBD-9048-9367074AC2DD}" dt="2025-03-10T14:11:41.868" v="257" actId="47"/>
        <pc:sldMkLst>
          <pc:docMk/>
          <pc:sldMk cId="2621962906" sldId="265"/>
        </pc:sldMkLst>
      </pc:sldChg>
      <pc:sldChg chg="del">
        <pc:chgData name="Sandra Imperato (2417394)" userId="02991c2c-e442-4fac-9f40-4cce1d853528" providerId="ADAL" clId="{E849014C-9CF4-4EBD-9048-9367074AC2DD}" dt="2025-03-11T10:16:22.713" v="697" actId="47"/>
        <pc:sldMkLst>
          <pc:docMk/>
          <pc:sldMk cId="4127123457" sldId="266"/>
        </pc:sldMkLst>
      </pc:sldChg>
      <pc:sldChg chg="addSp delSp modSp mod setBg modNotesTx">
        <pc:chgData name="Sandra Imperato (2417394)" userId="02991c2c-e442-4fac-9f40-4cce1d853528" providerId="ADAL" clId="{E849014C-9CF4-4EBD-9048-9367074AC2DD}" dt="2025-03-12T15:58:04.027" v="837" actId="122"/>
        <pc:sldMkLst>
          <pc:docMk/>
          <pc:sldMk cId="909216405" sldId="267"/>
        </pc:sldMkLst>
        <pc:spChg chg="mod">
          <ac:chgData name="Sandra Imperato (2417394)" userId="02991c2c-e442-4fac-9f40-4cce1d853528" providerId="ADAL" clId="{E849014C-9CF4-4EBD-9048-9367074AC2DD}" dt="2025-03-12T15:58:04.027" v="837" actId="122"/>
          <ac:spMkLst>
            <pc:docMk/>
            <pc:sldMk cId="909216405" sldId="267"/>
            <ac:spMk id="2" creationId="{F41039C4-3CA6-5B63-0383-541F237CA5DB}"/>
          </ac:spMkLst>
        </pc:spChg>
        <pc:spChg chg="add">
          <ac:chgData name="Sandra Imperato (2417394)" userId="02991c2c-e442-4fac-9f40-4cce1d853528" providerId="ADAL" clId="{E849014C-9CF4-4EBD-9048-9367074AC2DD}" dt="2025-03-10T15:23:15.791" v="696" actId="26606"/>
          <ac:spMkLst>
            <pc:docMk/>
            <pc:sldMk cId="909216405" sldId="267"/>
            <ac:spMk id="125" creationId="{9663BDD8-36FC-48B0-8862-3B51BE4F77DA}"/>
          </ac:spMkLst>
        </pc:spChg>
        <pc:spChg chg="add">
          <ac:chgData name="Sandra Imperato (2417394)" userId="02991c2c-e442-4fac-9f40-4cce1d853528" providerId="ADAL" clId="{E849014C-9CF4-4EBD-9048-9367074AC2DD}" dt="2025-03-10T15:23:15.791" v="696" actId="26606"/>
          <ac:spMkLst>
            <pc:docMk/>
            <pc:sldMk cId="909216405" sldId="267"/>
            <ac:spMk id="127" creationId="{42DA35F9-950C-4AD3-AAD4-731D45E42335}"/>
          </ac:spMkLst>
        </pc:spChg>
        <pc:grpChg chg="add">
          <ac:chgData name="Sandra Imperato (2417394)" userId="02991c2c-e442-4fac-9f40-4cce1d853528" providerId="ADAL" clId="{E849014C-9CF4-4EBD-9048-9367074AC2DD}" dt="2025-03-10T15:23:15.791" v="696" actId="26606"/>
          <ac:grpSpMkLst>
            <pc:docMk/>
            <pc:sldMk cId="909216405" sldId="267"/>
            <ac:grpSpMk id="126" creationId="{7188C579-6F01-4060-BF31-C045C99A6CF8}"/>
          </ac:grpSpMkLst>
        </pc:grpChg>
        <pc:graphicFrameChg chg="add mod modGraphic">
          <ac:chgData name="Sandra Imperato (2417394)" userId="02991c2c-e442-4fac-9f40-4cce1d853528" providerId="ADAL" clId="{E849014C-9CF4-4EBD-9048-9367074AC2DD}" dt="2025-03-12T15:57:51.199" v="836" actId="207"/>
          <ac:graphicFrameMkLst>
            <pc:docMk/>
            <pc:sldMk cId="909216405" sldId="267"/>
            <ac:graphicFrameMk id="128" creationId="{418E1670-7147-5D9D-1CB9-E309AD7463A3}"/>
          </ac:graphicFrameMkLst>
        </pc:graphicFrameChg>
      </pc:sldChg>
      <pc:sldChg chg="addSp modSp mod modNotesTx">
        <pc:chgData name="Sandra Imperato (2417394)" userId="02991c2c-e442-4fac-9f40-4cce1d853528" providerId="ADAL" clId="{E849014C-9CF4-4EBD-9048-9367074AC2DD}" dt="2025-03-13T14:59:48.661" v="1115" actId="255"/>
        <pc:sldMkLst>
          <pc:docMk/>
          <pc:sldMk cId="625646337" sldId="268"/>
        </pc:sldMkLst>
        <pc:spChg chg="mod">
          <ac:chgData name="Sandra Imperato (2417394)" userId="02991c2c-e442-4fac-9f40-4cce1d853528" providerId="ADAL" clId="{E849014C-9CF4-4EBD-9048-9367074AC2DD}" dt="2025-03-13T14:59:48.661" v="1115" actId="255"/>
          <ac:spMkLst>
            <pc:docMk/>
            <pc:sldMk cId="625646337" sldId="268"/>
            <ac:spMk id="3" creationId="{F36C3F50-305C-6E90-8A6A-6C863737A86C}"/>
          </ac:spMkLst>
        </pc:spChg>
        <pc:spChg chg="add">
          <ac:chgData name="Sandra Imperato (2417394)" userId="02991c2c-e442-4fac-9f40-4cce1d853528" providerId="ADAL" clId="{E849014C-9CF4-4EBD-9048-9367074AC2DD}" dt="2025-03-13T14:59:13.122" v="1109"/>
          <ac:spMkLst>
            <pc:docMk/>
            <pc:sldMk cId="625646337" sldId="268"/>
            <ac:spMk id="4" creationId="{1B3092B9-9DBD-C74B-536F-D3DB53F473A8}"/>
          </ac:spMkLst>
        </pc:spChg>
        <pc:spChg chg="add">
          <ac:chgData name="Sandra Imperato (2417394)" userId="02991c2c-e442-4fac-9f40-4cce1d853528" providerId="ADAL" clId="{E849014C-9CF4-4EBD-9048-9367074AC2DD}" dt="2025-03-13T14:47:34.743" v="1081"/>
          <ac:spMkLst>
            <pc:docMk/>
            <pc:sldMk cId="625646337" sldId="268"/>
            <ac:spMk id="4" creationId="{BE6D8E33-31EF-8DBF-4D42-D8D2B89E9957}"/>
          </ac:spMkLst>
        </pc:spChg>
      </pc:sldChg>
      <pc:sldChg chg="addSp modSp new mod setBg modNotesTx">
        <pc:chgData name="Sandra Imperato (2417394)" userId="02991c2c-e442-4fac-9f40-4cce1d853528" providerId="ADAL" clId="{E849014C-9CF4-4EBD-9048-9367074AC2DD}" dt="2025-03-12T15:25:20.245" v="708" actId="20577"/>
        <pc:sldMkLst>
          <pc:docMk/>
          <pc:sldMk cId="954731490" sldId="269"/>
        </pc:sldMkLst>
        <pc:spChg chg="mod">
          <ac:chgData name="Sandra Imperato (2417394)" userId="02991c2c-e442-4fac-9f40-4cce1d853528" providerId="ADAL" clId="{E849014C-9CF4-4EBD-9048-9367074AC2DD}" dt="2025-03-10T14:50:02.837" v="452" actId="27636"/>
          <ac:spMkLst>
            <pc:docMk/>
            <pc:sldMk cId="954731490" sldId="269"/>
            <ac:spMk id="2" creationId="{8297C6B6-F4CA-EEDA-D3AA-249539BCE536}"/>
          </ac:spMkLst>
        </pc:spChg>
        <pc:spChg chg="mod">
          <ac:chgData name="Sandra Imperato (2417394)" userId="02991c2c-e442-4fac-9f40-4cce1d853528" providerId="ADAL" clId="{E849014C-9CF4-4EBD-9048-9367074AC2DD}" dt="2025-03-11T10:23:21.232" v="701" actId="20577"/>
          <ac:spMkLst>
            <pc:docMk/>
            <pc:sldMk cId="954731490" sldId="269"/>
            <ac:spMk id="3" creationId="{5EAFA80E-5458-2B80-DE08-465B70491779}"/>
          </ac:spMkLst>
        </pc:spChg>
        <pc:spChg chg="add">
          <ac:chgData name="Sandra Imperato (2417394)" userId="02991c2c-e442-4fac-9f40-4cce1d853528" providerId="ADAL" clId="{E849014C-9CF4-4EBD-9048-9367074AC2DD}" dt="2025-03-10T14:48:57.755" v="446" actId="26606"/>
          <ac:spMkLst>
            <pc:docMk/>
            <pc:sldMk cId="954731490" sldId="269"/>
            <ac:spMk id="9" creationId="{1C582B07-D0F0-4B6B-A5D9-D2F192CB3A4E}"/>
          </ac:spMkLst>
        </pc:spChg>
        <pc:spChg chg="add">
          <ac:chgData name="Sandra Imperato (2417394)" userId="02991c2c-e442-4fac-9f40-4cce1d853528" providerId="ADAL" clId="{E849014C-9CF4-4EBD-9048-9367074AC2DD}" dt="2025-03-10T14:48:57.755" v="446" actId="26606"/>
          <ac:spMkLst>
            <pc:docMk/>
            <pc:sldMk cId="954731490" sldId="269"/>
            <ac:spMk id="44" creationId="{BEAC0A80-07D3-49CB-87C3-BC34F219DFF7}"/>
          </ac:spMkLst>
        </pc:spChg>
        <pc:grpChg chg="add">
          <ac:chgData name="Sandra Imperato (2417394)" userId="02991c2c-e442-4fac-9f40-4cce1d853528" providerId="ADAL" clId="{E849014C-9CF4-4EBD-9048-9367074AC2DD}" dt="2025-03-10T14:48:57.755" v="446" actId="26606"/>
          <ac:grpSpMkLst>
            <pc:docMk/>
            <pc:sldMk cId="954731490" sldId="269"/>
            <ac:grpSpMk id="11" creationId="{4D431671-5191-4947-8899-E90505A70426}"/>
          </ac:grpSpMkLst>
        </pc:grpChg>
        <pc:picChg chg="add">
          <ac:chgData name="Sandra Imperato (2417394)" userId="02991c2c-e442-4fac-9f40-4cce1d853528" providerId="ADAL" clId="{E849014C-9CF4-4EBD-9048-9367074AC2DD}" dt="2025-03-10T14:48:57.755" v="446" actId="26606"/>
          <ac:picMkLst>
            <pc:docMk/>
            <pc:sldMk cId="954731490" sldId="269"/>
            <ac:picMk id="7" creationId="{58E0F89A-3B1C-FD87-A06D-F6F0FB9C74D8}"/>
          </ac:picMkLst>
        </pc:picChg>
      </pc:sldChg>
      <pc:sldChg chg="modSp new mod">
        <pc:chgData name="Sandra Imperato (2417394)" userId="02991c2c-e442-4fac-9f40-4cce1d853528" providerId="ADAL" clId="{E849014C-9CF4-4EBD-9048-9367074AC2DD}" dt="2025-03-13T14:04:36.284" v="982" actId="20577"/>
        <pc:sldMkLst>
          <pc:docMk/>
          <pc:sldMk cId="206736017" sldId="270"/>
        </pc:sldMkLst>
        <pc:spChg chg="mod">
          <ac:chgData name="Sandra Imperato (2417394)" userId="02991c2c-e442-4fac-9f40-4cce1d853528" providerId="ADAL" clId="{E849014C-9CF4-4EBD-9048-9367074AC2DD}" dt="2025-03-13T13:59:20.133" v="978" actId="113"/>
          <ac:spMkLst>
            <pc:docMk/>
            <pc:sldMk cId="206736017" sldId="270"/>
            <ac:spMk id="2" creationId="{439917D8-1DAC-E153-2DEF-3D103A380E24}"/>
          </ac:spMkLst>
        </pc:spChg>
        <pc:spChg chg="mod">
          <ac:chgData name="Sandra Imperato (2417394)" userId="02991c2c-e442-4fac-9f40-4cce1d853528" providerId="ADAL" clId="{E849014C-9CF4-4EBD-9048-9367074AC2DD}" dt="2025-03-13T14:04:36.284" v="982" actId="20577"/>
          <ac:spMkLst>
            <pc:docMk/>
            <pc:sldMk cId="206736017" sldId="270"/>
            <ac:spMk id="3" creationId="{134649DB-72CB-DF90-87C2-66D1D79FE29A}"/>
          </ac:spMkLst>
        </pc:spChg>
      </pc:sldChg>
      <pc:sldChg chg="new del">
        <pc:chgData name="Sandra Imperato (2417394)" userId="02991c2c-e442-4fac-9f40-4cce1d853528" providerId="ADAL" clId="{E849014C-9CF4-4EBD-9048-9367074AC2DD}" dt="2025-03-12T16:44:39.163" v="839" actId="680"/>
        <pc:sldMkLst>
          <pc:docMk/>
          <pc:sldMk cId="3102896106" sldId="270"/>
        </pc:sldMkLst>
      </pc:sldChg>
      <pc:sldChg chg="modSp new mod">
        <pc:chgData name="Sandra Imperato (2417394)" userId="02991c2c-e442-4fac-9f40-4cce1d853528" providerId="ADAL" clId="{E849014C-9CF4-4EBD-9048-9367074AC2DD}" dt="2025-03-13T13:57:01.827" v="954" actId="207"/>
        <pc:sldMkLst>
          <pc:docMk/>
          <pc:sldMk cId="2127248671" sldId="271"/>
        </pc:sldMkLst>
        <pc:spChg chg="mod">
          <ac:chgData name="Sandra Imperato (2417394)" userId="02991c2c-e442-4fac-9f40-4cce1d853528" providerId="ADAL" clId="{E849014C-9CF4-4EBD-9048-9367074AC2DD}" dt="2025-03-13T13:40:44.915" v="898" actId="27636"/>
          <ac:spMkLst>
            <pc:docMk/>
            <pc:sldMk cId="2127248671" sldId="271"/>
            <ac:spMk id="2" creationId="{1C8F1BD3-E2EC-C47B-34F0-8CB978620BF1}"/>
          </ac:spMkLst>
        </pc:spChg>
        <pc:spChg chg="mod">
          <ac:chgData name="Sandra Imperato (2417394)" userId="02991c2c-e442-4fac-9f40-4cce1d853528" providerId="ADAL" clId="{E849014C-9CF4-4EBD-9048-9367074AC2DD}" dt="2025-03-13T13:57:01.827" v="954" actId="207"/>
          <ac:spMkLst>
            <pc:docMk/>
            <pc:sldMk cId="2127248671" sldId="271"/>
            <ac:spMk id="3" creationId="{B20164B4-21A1-1F81-E1F9-F04A827D13B9}"/>
          </ac:spMkLst>
        </pc:spChg>
      </pc:sldChg>
      <pc:sldChg chg="modSp new del mod">
        <pc:chgData name="Sandra Imperato (2417394)" userId="02991c2c-e442-4fac-9f40-4cce1d853528" providerId="ADAL" clId="{E849014C-9CF4-4EBD-9048-9367074AC2DD}" dt="2025-03-13T13:37:39.379" v="879" actId="680"/>
        <pc:sldMkLst>
          <pc:docMk/>
          <pc:sldMk cId="3147658350" sldId="271"/>
        </pc:sldMkLst>
        <pc:spChg chg="mod">
          <ac:chgData name="Sandra Imperato (2417394)" userId="02991c2c-e442-4fac-9f40-4cce1d853528" providerId="ADAL" clId="{E849014C-9CF4-4EBD-9048-9367074AC2DD}" dt="2025-03-13T13:37:36.823" v="876" actId="14100"/>
          <ac:spMkLst>
            <pc:docMk/>
            <pc:sldMk cId="3147658350" sldId="271"/>
            <ac:spMk id="2" creationId="{19E48FB0-85D6-3BE9-ADBE-F19E543FE41D}"/>
          </ac:spMkLst>
        </pc:spChg>
        <pc:spChg chg="mod">
          <ac:chgData name="Sandra Imperato (2417394)" userId="02991c2c-e442-4fac-9f40-4cce1d853528" providerId="ADAL" clId="{E849014C-9CF4-4EBD-9048-9367074AC2DD}" dt="2025-03-13T13:37:38.588" v="878"/>
          <ac:spMkLst>
            <pc:docMk/>
            <pc:sldMk cId="3147658350" sldId="271"/>
            <ac:spMk id="3" creationId="{23A7531D-5E65-B628-35D0-059F53DD5DCC}"/>
          </ac:spMkLst>
        </pc:spChg>
      </pc:sldChg>
      <pc:sldChg chg="addSp delSp new del mod">
        <pc:chgData name="Sandra Imperato (2417394)" userId="02991c2c-e442-4fac-9f40-4cce1d853528" providerId="ADAL" clId="{E849014C-9CF4-4EBD-9048-9367074AC2DD}" dt="2025-03-13T13:38:04.366" v="884" actId="680"/>
        <pc:sldMkLst>
          <pc:docMk/>
          <pc:sldMk cId="3695313343" sldId="271"/>
        </pc:sldMkLst>
        <pc:spChg chg="add del">
          <ac:chgData name="Sandra Imperato (2417394)" userId="02991c2c-e442-4fac-9f40-4cce1d853528" providerId="ADAL" clId="{E849014C-9CF4-4EBD-9048-9367074AC2DD}" dt="2025-03-13T13:38:00.746" v="883" actId="22"/>
          <ac:spMkLst>
            <pc:docMk/>
            <pc:sldMk cId="3695313343" sldId="271"/>
            <ac:spMk id="3" creationId="{9B73C51C-900A-5F86-177C-7D0F1F310D4E}"/>
          </ac:spMkLst>
        </pc:spChg>
      </pc:sldChg>
      <pc:sldChg chg="new del">
        <pc:chgData name="Sandra Imperato (2417394)" userId="02991c2c-e442-4fac-9f40-4cce1d853528" providerId="ADAL" clId="{E849014C-9CF4-4EBD-9048-9367074AC2DD}" dt="2025-03-13T13:36:22.418" v="863" actId="680"/>
        <pc:sldMkLst>
          <pc:docMk/>
          <pc:sldMk cId="3952614931" sldId="271"/>
        </pc:sldMkLst>
      </pc:sldChg>
      <pc:sldChg chg="modSp new mod">
        <pc:chgData name="Sandra Imperato (2417394)" userId="02991c2c-e442-4fac-9f40-4cce1d853528" providerId="ADAL" clId="{E849014C-9CF4-4EBD-9048-9367074AC2DD}" dt="2025-03-13T14:06:13.137" v="1041" actId="20577"/>
        <pc:sldMkLst>
          <pc:docMk/>
          <pc:sldMk cId="863766973" sldId="272"/>
        </pc:sldMkLst>
        <pc:spChg chg="mod">
          <ac:chgData name="Sandra Imperato (2417394)" userId="02991c2c-e442-4fac-9f40-4cce1d853528" providerId="ADAL" clId="{E849014C-9CF4-4EBD-9048-9367074AC2DD}" dt="2025-03-13T13:41:36.812" v="919" actId="27636"/>
          <ac:spMkLst>
            <pc:docMk/>
            <pc:sldMk cId="863766973" sldId="272"/>
            <ac:spMk id="2" creationId="{6C645D4D-0723-F20C-F5E1-1BF8A248C7A5}"/>
          </ac:spMkLst>
        </pc:spChg>
        <pc:spChg chg="mod">
          <ac:chgData name="Sandra Imperato (2417394)" userId="02991c2c-e442-4fac-9f40-4cce1d853528" providerId="ADAL" clId="{E849014C-9CF4-4EBD-9048-9367074AC2DD}" dt="2025-03-13T14:06:13.137" v="1041" actId="20577"/>
          <ac:spMkLst>
            <pc:docMk/>
            <pc:sldMk cId="863766973" sldId="272"/>
            <ac:spMk id="3" creationId="{B253AC8E-F822-E4AA-05B3-18A69C6D359D}"/>
          </ac:spMkLst>
        </pc:spChg>
      </pc:sldChg>
      <pc:sldChg chg="modSp new mod">
        <pc:chgData name="Sandra Imperato (2417394)" userId="02991c2c-e442-4fac-9f40-4cce1d853528" providerId="ADAL" clId="{E849014C-9CF4-4EBD-9048-9367074AC2DD}" dt="2025-03-13T13:56:44.495" v="952" actId="207"/>
        <pc:sldMkLst>
          <pc:docMk/>
          <pc:sldMk cId="1435804840" sldId="273"/>
        </pc:sldMkLst>
        <pc:spChg chg="mod">
          <ac:chgData name="Sandra Imperato (2417394)" userId="02991c2c-e442-4fac-9f40-4cce1d853528" providerId="ADAL" clId="{E849014C-9CF4-4EBD-9048-9367074AC2DD}" dt="2025-03-13T13:43:13.491" v="945" actId="27636"/>
          <ac:spMkLst>
            <pc:docMk/>
            <pc:sldMk cId="1435804840" sldId="273"/>
            <ac:spMk id="2" creationId="{CB56F263-6E3D-0B25-3817-00CE5BD369AC}"/>
          </ac:spMkLst>
        </pc:spChg>
        <pc:spChg chg="mod">
          <ac:chgData name="Sandra Imperato (2417394)" userId="02991c2c-e442-4fac-9f40-4cce1d853528" providerId="ADAL" clId="{E849014C-9CF4-4EBD-9048-9367074AC2DD}" dt="2025-03-13T13:56:44.495" v="952" actId="207"/>
          <ac:spMkLst>
            <pc:docMk/>
            <pc:sldMk cId="1435804840" sldId="273"/>
            <ac:spMk id="3" creationId="{B161A00A-B6B4-BA1A-4210-73D8DDFB7D8C}"/>
          </ac:spMkLst>
        </pc:spChg>
      </pc:sldChg>
      <pc:sldChg chg="modSp new mod">
        <pc:chgData name="Sandra Imperato (2417394)" userId="02991c2c-e442-4fac-9f40-4cce1d853528" providerId="ADAL" clId="{E849014C-9CF4-4EBD-9048-9367074AC2DD}" dt="2025-03-13T14:07:03.783" v="1078" actId="20577"/>
        <pc:sldMkLst>
          <pc:docMk/>
          <pc:sldMk cId="2617296302" sldId="274"/>
        </pc:sldMkLst>
        <pc:spChg chg="mod">
          <ac:chgData name="Sandra Imperato (2417394)" userId="02991c2c-e442-4fac-9f40-4cce1d853528" providerId="ADAL" clId="{E849014C-9CF4-4EBD-9048-9367074AC2DD}" dt="2025-03-13T13:58:16.024" v="972" actId="27636"/>
          <ac:spMkLst>
            <pc:docMk/>
            <pc:sldMk cId="2617296302" sldId="274"/>
            <ac:spMk id="2" creationId="{684EC891-C4CE-B67D-1855-7D4698BA5F5A}"/>
          </ac:spMkLst>
        </pc:spChg>
        <pc:spChg chg="mod">
          <ac:chgData name="Sandra Imperato (2417394)" userId="02991c2c-e442-4fac-9f40-4cce1d853528" providerId="ADAL" clId="{E849014C-9CF4-4EBD-9048-9367074AC2DD}" dt="2025-03-13T14:07:03.783" v="1078" actId="20577"/>
          <ac:spMkLst>
            <pc:docMk/>
            <pc:sldMk cId="2617296302" sldId="274"/>
            <ac:spMk id="3" creationId="{6551BD37-3CE9-F40D-5A36-E8324B03B73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8C71D1-4233-4517-BE58-8A0BBDB4A2D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5ED4C37-A7CD-44EC-9170-89D95AF121AC}">
      <dgm:prSet/>
      <dgm:spPr/>
      <dgm:t>
        <a:bodyPr/>
        <a:lstStyle/>
        <a:p>
          <a:r>
            <a:rPr lang="en-GB"/>
            <a:t>Infancy (0-2 Years)</a:t>
          </a:r>
          <a:endParaRPr lang="en-US"/>
        </a:p>
      </dgm:t>
    </dgm:pt>
    <dgm:pt modelId="{2EA82AE4-104D-4A81-89E8-99ECA29AEE3B}" type="parTrans" cxnId="{B8E95F1C-3A17-4B75-9F6C-70F6491DE73F}">
      <dgm:prSet/>
      <dgm:spPr/>
      <dgm:t>
        <a:bodyPr/>
        <a:lstStyle/>
        <a:p>
          <a:endParaRPr lang="en-US"/>
        </a:p>
      </dgm:t>
    </dgm:pt>
    <dgm:pt modelId="{A3C8E161-7494-44C1-84E7-4F65D5E5367C}" type="sibTrans" cxnId="{B8E95F1C-3A17-4B75-9F6C-70F6491DE73F}">
      <dgm:prSet/>
      <dgm:spPr/>
      <dgm:t>
        <a:bodyPr/>
        <a:lstStyle/>
        <a:p>
          <a:endParaRPr lang="en-US"/>
        </a:p>
      </dgm:t>
    </dgm:pt>
    <dgm:pt modelId="{A5A23D7B-2082-4DD4-99F8-F567661CC9C7}">
      <dgm:prSet/>
      <dgm:spPr/>
      <dgm:t>
        <a:bodyPr/>
        <a:lstStyle/>
        <a:p>
          <a:r>
            <a:rPr lang="en-GB" dirty="0"/>
            <a:t>Early Childhood (3-5 Years)</a:t>
          </a:r>
          <a:endParaRPr lang="en-US" dirty="0"/>
        </a:p>
      </dgm:t>
    </dgm:pt>
    <dgm:pt modelId="{09CC8BC8-BBD3-4B6F-BA93-40D8BE8C2AB7}" type="parTrans" cxnId="{15491247-9185-409E-89F7-D37987189BAE}">
      <dgm:prSet/>
      <dgm:spPr/>
      <dgm:t>
        <a:bodyPr/>
        <a:lstStyle/>
        <a:p>
          <a:endParaRPr lang="en-US"/>
        </a:p>
      </dgm:t>
    </dgm:pt>
    <dgm:pt modelId="{20883568-4479-4099-9A59-65EC5E875568}" type="sibTrans" cxnId="{15491247-9185-409E-89F7-D37987189BAE}">
      <dgm:prSet/>
      <dgm:spPr/>
      <dgm:t>
        <a:bodyPr/>
        <a:lstStyle/>
        <a:p>
          <a:endParaRPr lang="en-US"/>
        </a:p>
      </dgm:t>
    </dgm:pt>
    <dgm:pt modelId="{BE6DC5F7-5243-4553-AF51-6A9F54FC1151}">
      <dgm:prSet/>
      <dgm:spPr/>
      <dgm:t>
        <a:bodyPr/>
        <a:lstStyle/>
        <a:p>
          <a:r>
            <a:rPr lang="en-GB"/>
            <a:t>Childhood (6-12 Years)</a:t>
          </a:r>
          <a:endParaRPr lang="en-US"/>
        </a:p>
      </dgm:t>
    </dgm:pt>
    <dgm:pt modelId="{22B98597-BA7E-44E5-BED5-90CD82211574}" type="parTrans" cxnId="{EB32A4B2-BEFC-46B8-96AD-931E2FDDB3B2}">
      <dgm:prSet/>
      <dgm:spPr/>
      <dgm:t>
        <a:bodyPr/>
        <a:lstStyle/>
        <a:p>
          <a:endParaRPr lang="en-US"/>
        </a:p>
      </dgm:t>
    </dgm:pt>
    <dgm:pt modelId="{27E49717-551F-4AC6-B015-ECFD8F7EAFFE}" type="sibTrans" cxnId="{EB32A4B2-BEFC-46B8-96AD-931E2FDDB3B2}">
      <dgm:prSet/>
      <dgm:spPr/>
      <dgm:t>
        <a:bodyPr/>
        <a:lstStyle/>
        <a:p>
          <a:endParaRPr lang="en-US"/>
        </a:p>
      </dgm:t>
    </dgm:pt>
    <dgm:pt modelId="{F00D33EB-1A6F-4713-A40A-FB1EF11E08B7}">
      <dgm:prSet/>
      <dgm:spPr/>
      <dgm:t>
        <a:bodyPr/>
        <a:lstStyle/>
        <a:p>
          <a:r>
            <a:rPr lang="en-GB"/>
            <a:t>Adolescence (13–19 Years)</a:t>
          </a:r>
          <a:endParaRPr lang="en-US"/>
        </a:p>
      </dgm:t>
    </dgm:pt>
    <dgm:pt modelId="{0F4B058C-FDF6-4D36-9F1D-3BC4C21F3CCA}" type="parTrans" cxnId="{E2145A41-8BBD-401D-B6F6-5BF84202575D}">
      <dgm:prSet/>
      <dgm:spPr/>
      <dgm:t>
        <a:bodyPr/>
        <a:lstStyle/>
        <a:p>
          <a:endParaRPr lang="en-US"/>
        </a:p>
      </dgm:t>
    </dgm:pt>
    <dgm:pt modelId="{77F96323-FC93-4965-A689-63DB234D5B23}" type="sibTrans" cxnId="{E2145A41-8BBD-401D-B6F6-5BF84202575D}">
      <dgm:prSet/>
      <dgm:spPr/>
      <dgm:t>
        <a:bodyPr/>
        <a:lstStyle/>
        <a:p>
          <a:endParaRPr lang="en-US"/>
        </a:p>
      </dgm:t>
    </dgm:pt>
    <dgm:pt modelId="{9B991D87-E7F5-400C-BA3C-73F816477385}">
      <dgm:prSet/>
      <dgm:spPr/>
      <dgm:t>
        <a:bodyPr/>
        <a:lstStyle/>
        <a:p>
          <a:r>
            <a:rPr lang="en-GB"/>
            <a:t>Adulthood (20-65 Years)</a:t>
          </a:r>
          <a:endParaRPr lang="en-US"/>
        </a:p>
      </dgm:t>
    </dgm:pt>
    <dgm:pt modelId="{AABD375E-A086-4D01-B84F-505BCC4834DD}" type="parTrans" cxnId="{3ADAED2A-13D6-4FDB-9B88-3440520F558F}">
      <dgm:prSet/>
      <dgm:spPr/>
      <dgm:t>
        <a:bodyPr/>
        <a:lstStyle/>
        <a:p>
          <a:endParaRPr lang="en-US"/>
        </a:p>
      </dgm:t>
    </dgm:pt>
    <dgm:pt modelId="{39C2E7A8-8D57-45F7-BCE0-D8A7FEC29207}" type="sibTrans" cxnId="{3ADAED2A-13D6-4FDB-9B88-3440520F558F}">
      <dgm:prSet/>
      <dgm:spPr/>
      <dgm:t>
        <a:bodyPr/>
        <a:lstStyle/>
        <a:p>
          <a:endParaRPr lang="en-US"/>
        </a:p>
      </dgm:t>
    </dgm:pt>
    <dgm:pt modelId="{6D71F28F-CF28-4408-BA9D-6ED495834C71}">
      <dgm:prSet/>
      <dgm:spPr/>
      <dgm:t>
        <a:bodyPr/>
        <a:lstStyle/>
        <a:p>
          <a:r>
            <a:rPr lang="en-GB"/>
            <a:t>Older Adulthood (66+ Years)</a:t>
          </a:r>
          <a:endParaRPr lang="en-US"/>
        </a:p>
      </dgm:t>
    </dgm:pt>
    <dgm:pt modelId="{0F2667D4-2245-43DA-8469-E7C4A4B7EB20}" type="parTrans" cxnId="{29DB364C-093E-4E21-949E-64639C5D75CB}">
      <dgm:prSet/>
      <dgm:spPr/>
      <dgm:t>
        <a:bodyPr/>
        <a:lstStyle/>
        <a:p>
          <a:endParaRPr lang="en-US"/>
        </a:p>
      </dgm:t>
    </dgm:pt>
    <dgm:pt modelId="{F42EBA42-7395-4152-888B-F53303A537F0}" type="sibTrans" cxnId="{29DB364C-093E-4E21-949E-64639C5D75CB}">
      <dgm:prSet/>
      <dgm:spPr/>
      <dgm:t>
        <a:bodyPr/>
        <a:lstStyle/>
        <a:p>
          <a:endParaRPr lang="en-US"/>
        </a:p>
      </dgm:t>
    </dgm:pt>
    <dgm:pt modelId="{7CDC162A-C99F-4B4F-8AD0-0C5A5E250ED9}" type="pres">
      <dgm:prSet presAssocID="{3D8C71D1-4233-4517-BE58-8A0BBDB4A2D2}" presName="linear" presStyleCnt="0">
        <dgm:presLayoutVars>
          <dgm:animLvl val="lvl"/>
          <dgm:resizeHandles val="exact"/>
        </dgm:presLayoutVars>
      </dgm:prSet>
      <dgm:spPr/>
    </dgm:pt>
    <dgm:pt modelId="{5D539772-EB80-4FCE-B249-F6F1760AD50F}" type="pres">
      <dgm:prSet presAssocID="{95ED4C37-A7CD-44EC-9170-89D95AF121AC}" presName="parentText" presStyleLbl="node1" presStyleIdx="0" presStyleCnt="6">
        <dgm:presLayoutVars>
          <dgm:chMax val="0"/>
          <dgm:bulletEnabled val="1"/>
        </dgm:presLayoutVars>
      </dgm:prSet>
      <dgm:spPr/>
    </dgm:pt>
    <dgm:pt modelId="{55ECFF9A-4C66-4F58-BE3A-F8C2FF7AB661}" type="pres">
      <dgm:prSet presAssocID="{A3C8E161-7494-44C1-84E7-4F65D5E5367C}" presName="spacer" presStyleCnt="0"/>
      <dgm:spPr/>
    </dgm:pt>
    <dgm:pt modelId="{8A9309DF-6954-4026-AF66-59BF6005ACE7}" type="pres">
      <dgm:prSet presAssocID="{A5A23D7B-2082-4DD4-99F8-F567661CC9C7}" presName="parentText" presStyleLbl="node1" presStyleIdx="1" presStyleCnt="6">
        <dgm:presLayoutVars>
          <dgm:chMax val="0"/>
          <dgm:bulletEnabled val="1"/>
        </dgm:presLayoutVars>
      </dgm:prSet>
      <dgm:spPr/>
    </dgm:pt>
    <dgm:pt modelId="{AC262DF6-6CC5-43E8-8B6F-0571FDD07436}" type="pres">
      <dgm:prSet presAssocID="{20883568-4479-4099-9A59-65EC5E875568}" presName="spacer" presStyleCnt="0"/>
      <dgm:spPr/>
    </dgm:pt>
    <dgm:pt modelId="{14866F83-5E51-4039-80D7-7153E581994B}" type="pres">
      <dgm:prSet presAssocID="{BE6DC5F7-5243-4553-AF51-6A9F54FC1151}" presName="parentText" presStyleLbl="node1" presStyleIdx="2" presStyleCnt="6">
        <dgm:presLayoutVars>
          <dgm:chMax val="0"/>
          <dgm:bulletEnabled val="1"/>
        </dgm:presLayoutVars>
      </dgm:prSet>
      <dgm:spPr/>
    </dgm:pt>
    <dgm:pt modelId="{60D2DAD8-9CBE-4571-9BAE-4FC7C98DA86F}" type="pres">
      <dgm:prSet presAssocID="{27E49717-551F-4AC6-B015-ECFD8F7EAFFE}" presName="spacer" presStyleCnt="0"/>
      <dgm:spPr/>
    </dgm:pt>
    <dgm:pt modelId="{7706D869-B278-4C59-BC32-742CCE3FF018}" type="pres">
      <dgm:prSet presAssocID="{F00D33EB-1A6F-4713-A40A-FB1EF11E08B7}" presName="parentText" presStyleLbl="node1" presStyleIdx="3" presStyleCnt="6">
        <dgm:presLayoutVars>
          <dgm:chMax val="0"/>
          <dgm:bulletEnabled val="1"/>
        </dgm:presLayoutVars>
      </dgm:prSet>
      <dgm:spPr/>
    </dgm:pt>
    <dgm:pt modelId="{874B0F1E-6F2C-4375-92EE-5559DBFE92B5}" type="pres">
      <dgm:prSet presAssocID="{77F96323-FC93-4965-A689-63DB234D5B23}" presName="spacer" presStyleCnt="0"/>
      <dgm:spPr/>
    </dgm:pt>
    <dgm:pt modelId="{AC8BB95E-BD14-4782-B512-F778972912C4}" type="pres">
      <dgm:prSet presAssocID="{9B991D87-E7F5-400C-BA3C-73F816477385}" presName="parentText" presStyleLbl="node1" presStyleIdx="4" presStyleCnt="6">
        <dgm:presLayoutVars>
          <dgm:chMax val="0"/>
          <dgm:bulletEnabled val="1"/>
        </dgm:presLayoutVars>
      </dgm:prSet>
      <dgm:spPr/>
    </dgm:pt>
    <dgm:pt modelId="{A1C284E7-AE39-44C3-A153-87B97E56C487}" type="pres">
      <dgm:prSet presAssocID="{39C2E7A8-8D57-45F7-BCE0-D8A7FEC29207}" presName="spacer" presStyleCnt="0"/>
      <dgm:spPr/>
    </dgm:pt>
    <dgm:pt modelId="{B094FB17-B6DB-4677-A72D-C78E6D68F4F0}" type="pres">
      <dgm:prSet presAssocID="{6D71F28F-CF28-4408-BA9D-6ED495834C71}" presName="parentText" presStyleLbl="node1" presStyleIdx="5" presStyleCnt="6">
        <dgm:presLayoutVars>
          <dgm:chMax val="0"/>
          <dgm:bulletEnabled val="1"/>
        </dgm:presLayoutVars>
      </dgm:prSet>
      <dgm:spPr/>
    </dgm:pt>
  </dgm:ptLst>
  <dgm:cxnLst>
    <dgm:cxn modelId="{E4B8FE1B-A700-4BA0-A466-2911EAAFC8F0}" type="presOf" srcId="{9B991D87-E7F5-400C-BA3C-73F816477385}" destId="{AC8BB95E-BD14-4782-B512-F778972912C4}" srcOrd="0" destOrd="0" presId="urn:microsoft.com/office/officeart/2005/8/layout/vList2"/>
    <dgm:cxn modelId="{B8E95F1C-3A17-4B75-9F6C-70F6491DE73F}" srcId="{3D8C71D1-4233-4517-BE58-8A0BBDB4A2D2}" destId="{95ED4C37-A7CD-44EC-9170-89D95AF121AC}" srcOrd="0" destOrd="0" parTransId="{2EA82AE4-104D-4A81-89E8-99ECA29AEE3B}" sibTransId="{A3C8E161-7494-44C1-84E7-4F65D5E5367C}"/>
    <dgm:cxn modelId="{3ADAED2A-13D6-4FDB-9B88-3440520F558F}" srcId="{3D8C71D1-4233-4517-BE58-8A0BBDB4A2D2}" destId="{9B991D87-E7F5-400C-BA3C-73F816477385}" srcOrd="4" destOrd="0" parTransId="{AABD375E-A086-4D01-B84F-505BCC4834DD}" sibTransId="{39C2E7A8-8D57-45F7-BCE0-D8A7FEC29207}"/>
    <dgm:cxn modelId="{5416E83E-521E-4DA7-A82A-311DF15449AB}" type="presOf" srcId="{BE6DC5F7-5243-4553-AF51-6A9F54FC1151}" destId="{14866F83-5E51-4039-80D7-7153E581994B}" srcOrd="0" destOrd="0" presId="urn:microsoft.com/office/officeart/2005/8/layout/vList2"/>
    <dgm:cxn modelId="{E2145A41-8BBD-401D-B6F6-5BF84202575D}" srcId="{3D8C71D1-4233-4517-BE58-8A0BBDB4A2D2}" destId="{F00D33EB-1A6F-4713-A40A-FB1EF11E08B7}" srcOrd="3" destOrd="0" parTransId="{0F4B058C-FDF6-4D36-9F1D-3BC4C21F3CCA}" sibTransId="{77F96323-FC93-4965-A689-63DB234D5B23}"/>
    <dgm:cxn modelId="{15491247-9185-409E-89F7-D37987189BAE}" srcId="{3D8C71D1-4233-4517-BE58-8A0BBDB4A2D2}" destId="{A5A23D7B-2082-4DD4-99F8-F567661CC9C7}" srcOrd="1" destOrd="0" parTransId="{09CC8BC8-BBD3-4B6F-BA93-40D8BE8C2AB7}" sibTransId="{20883568-4479-4099-9A59-65EC5E875568}"/>
    <dgm:cxn modelId="{29DB364C-093E-4E21-949E-64639C5D75CB}" srcId="{3D8C71D1-4233-4517-BE58-8A0BBDB4A2D2}" destId="{6D71F28F-CF28-4408-BA9D-6ED495834C71}" srcOrd="5" destOrd="0" parTransId="{0F2667D4-2245-43DA-8469-E7C4A4B7EB20}" sibTransId="{F42EBA42-7395-4152-888B-F53303A537F0}"/>
    <dgm:cxn modelId="{12384F4D-7E10-441F-8851-D2054ECF4DF5}" type="presOf" srcId="{F00D33EB-1A6F-4713-A40A-FB1EF11E08B7}" destId="{7706D869-B278-4C59-BC32-742CCE3FF018}" srcOrd="0" destOrd="0" presId="urn:microsoft.com/office/officeart/2005/8/layout/vList2"/>
    <dgm:cxn modelId="{B4DD0D82-A4AA-4C69-BC9B-B80D6B221BCB}" type="presOf" srcId="{A5A23D7B-2082-4DD4-99F8-F567661CC9C7}" destId="{8A9309DF-6954-4026-AF66-59BF6005ACE7}" srcOrd="0" destOrd="0" presId="urn:microsoft.com/office/officeart/2005/8/layout/vList2"/>
    <dgm:cxn modelId="{28ACE993-AF60-4157-9A4A-41C1DF7660F9}" type="presOf" srcId="{3D8C71D1-4233-4517-BE58-8A0BBDB4A2D2}" destId="{7CDC162A-C99F-4B4F-8AD0-0C5A5E250ED9}" srcOrd="0" destOrd="0" presId="urn:microsoft.com/office/officeart/2005/8/layout/vList2"/>
    <dgm:cxn modelId="{5DFAFC99-8840-42B9-AD9C-AB3A43DE44AC}" type="presOf" srcId="{6D71F28F-CF28-4408-BA9D-6ED495834C71}" destId="{B094FB17-B6DB-4677-A72D-C78E6D68F4F0}" srcOrd="0" destOrd="0" presId="urn:microsoft.com/office/officeart/2005/8/layout/vList2"/>
    <dgm:cxn modelId="{EB32A4B2-BEFC-46B8-96AD-931E2FDDB3B2}" srcId="{3D8C71D1-4233-4517-BE58-8A0BBDB4A2D2}" destId="{BE6DC5F7-5243-4553-AF51-6A9F54FC1151}" srcOrd="2" destOrd="0" parTransId="{22B98597-BA7E-44E5-BED5-90CD82211574}" sibTransId="{27E49717-551F-4AC6-B015-ECFD8F7EAFFE}"/>
    <dgm:cxn modelId="{70E799B4-B507-4BDE-87D6-D8B2D50EC453}" type="presOf" srcId="{95ED4C37-A7CD-44EC-9170-89D95AF121AC}" destId="{5D539772-EB80-4FCE-B249-F6F1760AD50F}" srcOrd="0" destOrd="0" presId="urn:microsoft.com/office/officeart/2005/8/layout/vList2"/>
    <dgm:cxn modelId="{A95E7AF2-13DB-4F3D-BDBB-28251FF777F3}" type="presParOf" srcId="{7CDC162A-C99F-4B4F-8AD0-0C5A5E250ED9}" destId="{5D539772-EB80-4FCE-B249-F6F1760AD50F}" srcOrd="0" destOrd="0" presId="urn:microsoft.com/office/officeart/2005/8/layout/vList2"/>
    <dgm:cxn modelId="{2F0D865C-0702-4A6F-8BFF-49CB1342A951}" type="presParOf" srcId="{7CDC162A-C99F-4B4F-8AD0-0C5A5E250ED9}" destId="{55ECFF9A-4C66-4F58-BE3A-F8C2FF7AB661}" srcOrd="1" destOrd="0" presId="urn:microsoft.com/office/officeart/2005/8/layout/vList2"/>
    <dgm:cxn modelId="{3AAE686A-A3F2-44BC-ADBC-AFABBD0767F5}" type="presParOf" srcId="{7CDC162A-C99F-4B4F-8AD0-0C5A5E250ED9}" destId="{8A9309DF-6954-4026-AF66-59BF6005ACE7}" srcOrd="2" destOrd="0" presId="urn:microsoft.com/office/officeart/2005/8/layout/vList2"/>
    <dgm:cxn modelId="{E6DF8AD2-C53A-4F07-928B-2B1ED2F16BBA}" type="presParOf" srcId="{7CDC162A-C99F-4B4F-8AD0-0C5A5E250ED9}" destId="{AC262DF6-6CC5-43E8-8B6F-0571FDD07436}" srcOrd="3" destOrd="0" presId="urn:microsoft.com/office/officeart/2005/8/layout/vList2"/>
    <dgm:cxn modelId="{66E9DCC0-8E85-45A7-9C6D-11BD32B817AA}" type="presParOf" srcId="{7CDC162A-C99F-4B4F-8AD0-0C5A5E250ED9}" destId="{14866F83-5E51-4039-80D7-7153E581994B}" srcOrd="4" destOrd="0" presId="urn:microsoft.com/office/officeart/2005/8/layout/vList2"/>
    <dgm:cxn modelId="{4D723A82-2928-47CF-8A43-B017894BF009}" type="presParOf" srcId="{7CDC162A-C99F-4B4F-8AD0-0C5A5E250ED9}" destId="{60D2DAD8-9CBE-4571-9BAE-4FC7C98DA86F}" srcOrd="5" destOrd="0" presId="urn:microsoft.com/office/officeart/2005/8/layout/vList2"/>
    <dgm:cxn modelId="{1F5DCF04-1F81-4B23-ADED-49FC839FF211}" type="presParOf" srcId="{7CDC162A-C99F-4B4F-8AD0-0C5A5E250ED9}" destId="{7706D869-B278-4C59-BC32-742CCE3FF018}" srcOrd="6" destOrd="0" presId="urn:microsoft.com/office/officeart/2005/8/layout/vList2"/>
    <dgm:cxn modelId="{4EF5E2CC-1190-43CE-BA7D-BBE2E8B95CE8}" type="presParOf" srcId="{7CDC162A-C99F-4B4F-8AD0-0C5A5E250ED9}" destId="{874B0F1E-6F2C-4375-92EE-5559DBFE92B5}" srcOrd="7" destOrd="0" presId="urn:microsoft.com/office/officeart/2005/8/layout/vList2"/>
    <dgm:cxn modelId="{62B9D9F6-D45A-4647-8F69-A7D60ED39C01}" type="presParOf" srcId="{7CDC162A-C99F-4B4F-8AD0-0C5A5E250ED9}" destId="{AC8BB95E-BD14-4782-B512-F778972912C4}" srcOrd="8" destOrd="0" presId="urn:microsoft.com/office/officeart/2005/8/layout/vList2"/>
    <dgm:cxn modelId="{8825D319-96BD-4970-8665-62F5006E2892}" type="presParOf" srcId="{7CDC162A-C99F-4B4F-8AD0-0C5A5E250ED9}" destId="{A1C284E7-AE39-44C3-A153-87B97E56C487}" srcOrd="9" destOrd="0" presId="urn:microsoft.com/office/officeart/2005/8/layout/vList2"/>
    <dgm:cxn modelId="{774F3070-A7F9-4529-83ED-E58249B23948}" type="presParOf" srcId="{7CDC162A-C99F-4B4F-8AD0-0C5A5E250ED9}" destId="{B094FB17-B6DB-4677-A72D-C78E6D68F4F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3DA61D-B7AF-4B70-8883-65D01F21978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D3DC2DB-E273-4F0A-9C9F-78ADE757A8CD}">
      <dgm:prSet/>
      <dgm:spPr/>
      <dgm:t>
        <a:bodyPr/>
        <a:lstStyle/>
        <a:p>
          <a:pPr algn="ctr"/>
          <a:r>
            <a:rPr lang="en-US" b="0" i="0" baseline="0" dirty="0">
              <a:solidFill>
                <a:schemeClr val="tx1"/>
              </a:solidFill>
            </a:rPr>
            <a:t>Lifestyle choices have a great impact on health and well-being at all life stages.</a:t>
          </a:r>
          <a:endParaRPr lang="en-US" dirty="0">
            <a:solidFill>
              <a:schemeClr val="tx1"/>
            </a:solidFill>
          </a:endParaRPr>
        </a:p>
      </dgm:t>
    </dgm:pt>
    <dgm:pt modelId="{0256DFB0-50D1-4069-BDCE-0BD685523226}" type="parTrans" cxnId="{4B092CBD-C489-4FB6-A776-78A74713B8E7}">
      <dgm:prSet/>
      <dgm:spPr/>
      <dgm:t>
        <a:bodyPr/>
        <a:lstStyle/>
        <a:p>
          <a:endParaRPr lang="en-US"/>
        </a:p>
      </dgm:t>
    </dgm:pt>
    <dgm:pt modelId="{254791A3-B3AD-4E05-A835-FED5DAA9CEF8}" type="sibTrans" cxnId="{4B092CBD-C489-4FB6-A776-78A74713B8E7}">
      <dgm:prSet/>
      <dgm:spPr/>
      <dgm:t>
        <a:bodyPr/>
        <a:lstStyle/>
        <a:p>
          <a:endParaRPr lang="en-US"/>
        </a:p>
      </dgm:t>
    </dgm:pt>
    <dgm:pt modelId="{37A080DB-E4F0-4FA8-8078-4767D7D0C126}">
      <dgm:prSet/>
      <dgm:spPr/>
      <dgm:t>
        <a:bodyPr/>
        <a:lstStyle/>
        <a:p>
          <a:pPr algn="ctr"/>
          <a:r>
            <a:rPr lang="en-US" b="0" i="0" baseline="0" dirty="0">
              <a:solidFill>
                <a:schemeClr val="tx1"/>
              </a:solidFill>
            </a:rPr>
            <a:t>Including fetus, childhood, adolescence, and adulthood.</a:t>
          </a:r>
        </a:p>
        <a:p>
          <a:pPr algn="l"/>
          <a:r>
            <a:rPr lang="en-US" b="0" i="0" baseline="0" dirty="0">
              <a:solidFill>
                <a:schemeClr val="tx1"/>
              </a:solidFill>
            </a:rPr>
            <a:t> </a:t>
          </a:r>
          <a:endParaRPr lang="en-US" dirty="0">
            <a:solidFill>
              <a:schemeClr val="tx1"/>
            </a:solidFill>
          </a:endParaRPr>
        </a:p>
      </dgm:t>
    </dgm:pt>
    <dgm:pt modelId="{C8F1B952-5A82-419F-857E-B0FD31A94E03}" type="parTrans" cxnId="{B4955017-C5F5-43EC-A798-22C086ECA499}">
      <dgm:prSet/>
      <dgm:spPr/>
      <dgm:t>
        <a:bodyPr/>
        <a:lstStyle/>
        <a:p>
          <a:endParaRPr lang="en-US"/>
        </a:p>
      </dgm:t>
    </dgm:pt>
    <dgm:pt modelId="{34697A5F-551A-4B16-B8E4-3AF1979679BE}" type="sibTrans" cxnId="{B4955017-C5F5-43EC-A798-22C086ECA499}">
      <dgm:prSet/>
      <dgm:spPr/>
      <dgm:t>
        <a:bodyPr/>
        <a:lstStyle/>
        <a:p>
          <a:endParaRPr lang="en-US"/>
        </a:p>
      </dgm:t>
    </dgm:pt>
    <dgm:pt modelId="{D9D957C6-179F-45D9-A57E-61BB945F61C6}">
      <dgm:prSet/>
      <dgm:spPr/>
      <dgm:t>
        <a:bodyPr/>
        <a:lstStyle/>
        <a:p>
          <a:pPr algn="ctr"/>
          <a:r>
            <a:rPr lang="en-US" b="0" i="0" baseline="0" dirty="0">
              <a:solidFill>
                <a:schemeClr val="tx1"/>
              </a:solidFill>
            </a:rPr>
            <a:t>It includes a  variety of lifestyle factors: nutrition, physical activity, and substance use, are linked to mental and physical health.</a:t>
          </a:r>
          <a:endParaRPr lang="en-US" dirty="0">
            <a:solidFill>
              <a:schemeClr val="tx1"/>
            </a:solidFill>
          </a:endParaRPr>
        </a:p>
      </dgm:t>
    </dgm:pt>
    <dgm:pt modelId="{44205D09-C0FE-4900-9EA0-4114E25E4CFF}" type="parTrans" cxnId="{D49BF1B0-083E-441E-ABB8-E2F5CED40031}">
      <dgm:prSet/>
      <dgm:spPr/>
      <dgm:t>
        <a:bodyPr/>
        <a:lstStyle/>
        <a:p>
          <a:endParaRPr lang="en-US"/>
        </a:p>
      </dgm:t>
    </dgm:pt>
    <dgm:pt modelId="{605A35A7-7C13-4F44-BC03-15375BF585B0}" type="sibTrans" cxnId="{D49BF1B0-083E-441E-ABB8-E2F5CED40031}">
      <dgm:prSet/>
      <dgm:spPr/>
      <dgm:t>
        <a:bodyPr/>
        <a:lstStyle/>
        <a:p>
          <a:endParaRPr lang="en-US"/>
        </a:p>
      </dgm:t>
    </dgm:pt>
    <dgm:pt modelId="{3418E190-EA76-4589-B0F7-D5BAD69C88BA}" type="pres">
      <dgm:prSet presAssocID="{833DA61D-B7AF-4B70-8883-65D01F219780}" presName="linear" presStyleCnt="0">
        <dgm:presLayoutVars>
          <dgm:animLvl val="lvl"/>
          <dgm:resizeHandles val="exact"/>
        </dgm:presLayoutVars>
      </dgm:prSet>
      <dgm:spPr/>
    </dgm:pt>
    <dgm:pt modelId="{48E41FF3-C29A-4CB6-8C4F-18D6BDFBE010}" type="pres">
      <dgm:prSet presAssocID="{ED3DC2DB-E273-4F0A-9C9F-78ADE757A8CD}" presName="parentText" presStyleLbl="node1" presStyleIdx="0" presStyleCnt="3">
        <dgm:presLayoutVars>
          <dgm:chMax val="0"/>
          <dgm:bulletEnabled val="1"/>
        </dgm:presLayoutVars>
      </dgm:prSet>
      <dgm:spPr/>
    </dgm:pt>
    <dgm:pt modelId="{694A28B8-789D-4259-AC6E-D04F48BB363D}" type="pres">
      <dgm:prSet presAssocID="{254791A3-B3AD-4E05-A835-FED5DAA9CEF8}" presName="spacer" presStyleCnt="0"/>
      <dgm:spPr/>
    </dgm:pt>
    <dgm:pt modelId="{70108325-2917-4149-A64B-7C7103055C16}" type="pres">
      <dgm:prSet presAssocID="{37A080DB-E4F0-4FA8-8078-4767D7D0C126}" presName="parentText" presStyleLbl="node1" presStyleIdx="1" presStyleCnt="3" custScaleY="68227" custLinFactNeighborX="152" custLinFactNeighborY="-11174">
        <dgm:presLayoutVars>
          <dgm:chMax val="0"/>
          <dgm:bulletEnabled val="1"/>
        </dgm:presLayoutVars>
      </dgm:prSet>
      <dgm:spPr/>
    </dgm:pt>
    <dgm:pt modelId="{F46048EA-D3A7-4763-A522-6AB6D87A903A}" type="pres">
      <dgm:prSet presAssocID="{34697A5F-551A-4B16-B8E4-3AF1979679BE}" presName="spacer" presStyleCnt="0"/>
      <dgm:spPr/>
    </dgm:pt>
    <dgm:pt modelId="{D66FC445-1B66-4800-8D11-860D6E6DB55A}" type="pres">
      <dgm:prSet presAssocID="{D9D957C6-179F-45D9-A57E-61BB945F61C6}" presName="parentText" presStyleLbl="node1" presStyleIdx="2" presStyleCnt="3" custScaleY="98867">
        <dgm:presLayoutVars>
          <dgm:chMax val="0"/>
          <dgm:bulletEnabled val="1"/>
        </dgm:presLayoutVars>
      </dgm:prSet>
      <dgm:spPr/>
    </dgm:pt>
  </dgm:ptLst>
  <dgm:cxnLst>
    <dgm:cxn modelId="{C973C108-52CF-43BE-AE68-F3D0B09899D6}" type="presOf" srcId="{833DA61D-B7AF-4B70-8883-65D01F219780}" destId="{3418E190-EA76-4589-B0F7-D5BAD69C88BA}" srcOrd="0" destOrd="0" presId="urn:microsoft.com/office/officeart/2005/8/layout/vList2"/>
    <dgm:cxn modelId="{B4955017-C5F5-43EC-A798-22C086ECA499}" srcId="{833DA61D-B7AF-4B70-8883-65D01F219780}" destId="{37A080DB-E4F0-4FA8-8078-4767D7D0C126}" srcOrd="1" destOrd="0" parTransId="{C8F1B952-5A82-419F-857E-B0FD31A94E03}" sibTransId="{34697A5F-551A-4B16-B8E4-3AF1979679BE}"/>
    <dgm:cxn modelId="{1F975179-E962-4408-8C83-220D2B1CD8B2}" type="presOf" srcId="{D9D957C6-179F-45D9-A57E-61BB945F61C6}" destId="{D66FC445-1B66-4800-8D11-860D6E6DB55A}" srcOrd="0" destOrd="0" presId="urn:microsoft.com/office/officeart/2005/8/layout/vList2"/>
    <dgm:cxn modelId="{BDE5ABA5-4E32-4D01-80CC-C75B5C9830CE}" type="presOf" srcId="{ED3DC2DB-E273-4F0A-9C9F-78ADE757A8CD}" destId="{48E41FF3-C29A-4CB6-8C4F-18D6BDFBE010}" srcOrd="0" destOrd="0" presId="urn:microsoft.com/office/officeart/2005/8/layout/vList2"/>
    <dgm:cxn modelId="{D49BF1B0-083E-441E-ABB8-E2F5CED40031}" srcId="{833DA61D-B7AF-4B70-8883-65D01F219780}" destId="{D9D957C6-179F-45D9-A57E-61BB945F61C6}" srcOrd="2" destOrd="0" parTransId="{44205D09-C0FE-4900-9EA0-4114E25E4CFF}" sibTransId="{605A35A7-7C13-4F44-BC03-15375BF585B0}"/>
    <dgm:cxn modelId="{4B092CBD-C489-4FB6-A776-78A74713B8E7}" srcId="{833DA61D-B7AF-4B70-8883-65D01F219780}" destId="{ED3DC2DB-E273-4F0A-9C9F-78ADE757A8CD}" srcOrd="0" destOrd="0" parTransId="{0256DFB0-50D1-4069-BDCE-0BD685523226}" sibTransId="{254791A3-B3AD-4E05-A835-FED5DAA9CEF8}"/>
    <dgm:cxn modelId="{F2A613E5-02AB-4258-9D31-895EC4BDF01A}" type="presOf" srcId="{37A080DB-E4F0-4FA8-8078-4767D7D0C126}" destId="{70108325-2917-4149-A64B-7C7103055C16}" srcOrd="0" destOrd="0" presId="urn:microsoft.com/office/officeart/2005/8/layout/vList2"/>
    <dgm:cxn modelId="{56C1CE8D-2AFE-40F7-972D-E41C30BDBE25}" type="presParOf" srcId="{3418E190-EA76-4589-B0F7-D5BAD69C88BA}" destId="{48E41FF3-C29A-4CB6-8C4F-18D6BDFBE010}" srcOrd="0" destOrd="0" presId="urn:microsoft.com/office/officeart/2005/8/layout/vList2"/>
    <dgm:cxn modelId="{C1D430EE-D88F-45C5-AB5D-D4C9302262AC}" type="presParOf" srcId="{3418E190-EA76-4589-B0F7-D5BAD69C88BA}" destId="{694A28B8-789D-4259-AC6E-D04F48BB363D}" srcOrd="1" destOrd="0" presId="urn:microsoft.com/office/officeart/2005/8/layout/vList2"/>
    <dgm:cxn modelId="{73980EA1-1DBF-4265-883B-756D26C78172}" type="presParOf" srcId="{3418E190-EA76-4589-B0F7-D5BAD69C88BA}" destId="{70108325-2917-4149-A64B-7C7103055C16}" srcOrd="2" destOrd="0" presId="urn:microsoft.com/office/officeart/2005/8/layout/vList2"/>
    <dgm:cxn modelId="{9B4DBBB3-E052-4F38-BAEE-EA3767BB7D43}" type="presParOf" srcId="{3418E190-EA76-4589-B0F7-D5BAD69C88BA}" destId="{F46048EA-D3A7-4763-A522-6AB6D87A903A}" srcOrd="3" destOrd="0" presId="urn:microsoft.com/office/officeart/2005/8/layout/vList2"/>
    <dgm:cxn modelId="{B313F19D-F284-4BF2-BE7B-A6F0BAE21ED2}" type="presParOf" srcId="{3418E190-EA76-4589-B0F7-D5BAD69C88BA}" destId="{D66FC445-1B66-4800-8D11-860D6E6DB5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992FFE-A722-4299-AA27-5412A88740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3643F86-C1F9-4D97-B5ED-90331638CDDB}">
      <dgm:prSet/>
      <dgm:spPr/>
      <dgm:t>
        <a:bodyPr/>
        <a:lstStyle/>
        <a:p>
          <a:r>
            <a:rPr lang="en-GB" b="1"/>
            <a:t>Maternal Factors </a:t>
          </a:r>
          <a:r>
            <a:rPr lang="en-GB"/>
            <a:t>– Pregnancy risk can be increased by a number of factors, such as pre-existing medical illnesses, the mother's age, lifestyle, and prenatal or postpartum health problems.</a:t>
          </a:r>
          <a:endParaRPr lang="en-US"/>
        </a:p>
      </dgm:t>
    </dgm:pt>
    <dgm:pt modelId="{E82FBF3E-5DBE-48C6-A0C3-3A305246C4F6}" type="parTrans" cxnId="{3DB910A0-E623-40FF-88B7-20233062A569}">
      <dgm:prSet/>
      <dgm:spPr/>
      <dgm:t>
        <a:bodyPr/>
        <a:lstStyle/>
        <a:p>
          <a:endParaRPr lang="en-US"/>
        </a:p>
      </dgm:t>
    </dgm:pt>
    <dgm:pt modelId="{46363DBA-D591-4AF3-807D-E0164A6C414D}" type="sibTrans" cxnId="{3DB910A0-E623-40FF-88B7-20233062A569}">
      <dgm:prSet/>
      <dgm:spPr/>
      <dgm:t>
        <a:bodyPr/>
        <a:lstStyle/>
        <a:p>
          <a:endParaRPr lang="en-US"/>
        </a:p>
      </dgm:t>
    </dgm:pt>
    <dgm:pt modelId="{CB3B518A-E0FC-4012-82AF-374F15A19A45}">
      <dgm:prSet/>
      <dgm:spPr/>
      <dgm:t>
        <a:bodyPr/>
        <a:lstStyle/>
        <a:p>
          <a:r>
            <a:rPr lang="en-GB" b="1"/>
            <a:t>Foetal Factors </a:t>
          </a:r>
          <a:r>
            <a:rPr lang="en-GB"/>
            <a:t>- Because the fetus's organs are developing during this time, exposure to a teratogen between two and eight weeks after becoming pregnant increases the risk of birth abnormalities. Additionally, there is a higher chance of miscarriage.</a:t>
          </a:r>
          <a:endParaRPr lang="en-US"/>
        </a:p>
      </dgm:t>
    </dgm:pt>
    <dgm:pt modelId="{B6DD5DA0-7B41-44CF-9416-48011F75F0D4}" type="parTrans" cxnId="{149A591F-1240-4A29-867A-1D4ADCB09512}">
      <dgm:prSet/>
      <dgm:spPr/>
      <dgm:t>
        <a:bodyPr/>
        <a:lstStyle/>
        <a:p>
          <a:endParaRPr lang="en-US"/>
        </a:p>
      </dgm:t>
    </dgm:pt>
    <dgm:pt modelId="{93CA3673-275F-4585-86B2-29F50882DEFF}" type="sibTrans" cxnId="{149A591F-1240-4A29-867A-1D4ADCB09512}">
      <dgm:prSet/>
      <dgm:spPr/>
      <dgm:t>
        <a:bodyPr/>
        <a:lstStyle/>
        <a:p>
          <a:endParaRPr lang="en-US"/>
        </a:p>
      </dgm:t>
    </dgm:pt>
    <dgm:pt modelId="{72164A98-A2AF-420B-AE23-7BDD9C9A6F3A}">
      <dgm:prSet/>
      <dgm:spPr/>
      <dgm:t>
        <a:bodyPr/>
        <a:lstStyle/>
        <a:p>
          <a:r>
            <a:rPr lang="en-GB" b="1"/>
            <a:t>Placenta Factors </a:t>
          </a:r>
          <a:r>
            <a:rPr lang="en-GB"/>
            <a:t>–The placenta is essential for giving the growing baby oxygen and nutrition. Nonetheless, there may be placental difficulties that present a number of problems throughout pregnancy. </a:t>
          </a:r>
          <a:endParaRPr lang="en-US"/>
        </a:p>
      </dgm:t>
    </dgm:pt>
    <dgm:pt modelId="{D8F16484-7E21-4583-A45E-4E42864F2D3C}" type="parTrans" cxnId="{5FCC3075-807A-41C7-996A-5F8B1AA88685}">
      <dgm:prSet/>
      <dgm:spPr/>
      <dgm:t>
        <a:bodyPr/>
        <a:lstStyle/>
        <a:p>
          <a:endParaRPr lang="en-US"/>
        </a:p>
      </dgm:t>
    </dgm:pt>
    <dgm:pt modelId="{3A1B8DAB-7D91-45AC-A206-4344C1E6F05E}" type="sibTrans" cxnId="{5FCC3075-807A-41C7-996A-5F8B1AA88685}">
      <dgm:prSet/>
      <dgm:spPr/>
      <dgm:t>
        <a:bodyPr/>
        <a:lstStyle/>
        <a:p>
          <a:endParaRPr lang="en-US"/>
        </a:p>
      </dgm:t>
    </dgm:pt>
    <dgm:pt modelId="{CECA8238-EF48-4711-8A3E-3A7B59B13BE5}">
      <dgm:prSet/>
      <dgm:spPr/>
      <dgm:t>
        <a:bodyPr/>
        <a:lstStyle/>
        <a:p>
          <a:r>
            <a:rPr lang="en-GB" b="1"/>
            <a:t>Importance of Maternal Care-</a:t>
          </a:r>
          <a:r>
            <a:rPr lang="en-GB"/>
            <a:t>nutrition, physical activity, and vaccinations. Women must eat a healthy, safe diet in order to build up enough reserves for pregnancy. Energy and nutritional requirements rise throughout pregnancy and lactation, meeting them is essential for the health of the mother and her unborn child.</a:t>
          </a:r>
          <a:endParaRPr lang="en-US"/>
        </a:p>
      </dgm:t>
    </dgm:pt>
    <dgm:pt modelId="{7EDBC13A-EB63-499E-BF7B-ECC66C96FAA7}" type="parTrans" cxnId="{0B186F9C-104D-4515-94DA-26519CB2342B}">
      <dgm:prSet/>
      <dgm:spPr/>
      <dgm:t>
        <a:bodyPr/>
        <a:lstStyle/>
        <a:p>
          <a:endParaRPr lang="en-US"/>
        </a:p>
      </dgm:t>
    </dgm:pt>
    <dgm:pt modelId="{3E6125E0-B6D8-4BFE-BC14-1B3E9BC901D9}" type="sibTrans" cxnId="{0B186F9C-104D-4515-94DA-26519CB2342B}">
      <dgm:prSet/>
      <dgm:spPr/>
      <dgm:t>
        <a:bodyPr/>
        <a:lstStyle/>
        <a:p>
          <a:endParaRPr lang="en-US"/>
        </a:p>
      </dgm:t>
    </dgm:pt>
    <dgm:pt modelId="{905BFEE6-E532-40B9-948D-D09218F1353C}" type="pres">
      <dgm:prSet presAssocID="{5F992FFE-A722-4299-AA27-5412A88740B3}" presName="vert0" presStyleCnt="0">
        <dgm:presLayoutVars>
          <dgm:dir/>
          <dgm:animOne val="branch"/>
          <dgm:animLvl val="lvl"/>
        </dgm:presLayoutVars>
      </dgm:prSet>
      <dgm:spPr/>
    </dgm:pt>
    <dgm:pt modelId="{77086FC6-ECA7-4A45-9F00-CF08C3BB1AFD}" type="pres">
      <dgm:prSet presAssocID="{D3643F86-C1F9-4D97-B5ED-90331638CDDB}" presName="thickLine" presStyleLbl="alignNode1" presStyleIdx="0" presStyleCnt="4"/>
      <dgm:spPr/>
    </dgm:pt>
    <dgm:pt modelId="{7A3D1CFC-F6E0-4C3E-98E5-EA9F3B933659}" type="pres">
      <dgm:prSet presAssocID="{D3643F86-C1F9-4D97-B5ED-90331638CDDB}" presName="horz1" presStyleCnt="0"/>
      <dgm:spPr/>
    </dgm:pt>
    <dgm:pt modelId="{B00CCD88-CB8F-4450-8BD1-78C113F6142D}" type="pres">
      <dgm:prSet presAssocID="{D3643F86-C1F9-4D97-B5ED-90331638CDDB}" presName="tx1" presStyleLbl="revTx" presStyleIdx="0" presStyleCnt="4"/>
      <dgm:spPr/>
    </dgm:pt>
    <dgm:pt modelId="{B524BBE3-6A55-47A6-B134-6EAFDD3CCE3C}" type="pres">
      <dgm:prSet presAssocID="{D3643F86-C1F9-4D97-B5ED-90331638CDDB}" presName="vert1" presStyleCnt="0"/>
      <dgm:spPr/>
    </dgm:pt>
    <dgm:pt modelId="{35F64B3B-8578-4793-B27A-979ED2E3FF59}" type="pres">
      <dgm:prSet presAssocID="{CB3B518A-E0FC-4012-82AF-374F15A19A45}" presName="thickLine" presStyleLbl="alignNode1" presStyleIdx="1" presStyleCnt="4"/>
      <dgm:spPr/>
    </dgm:pt>
    <dgm:pt modelId="{68253019-631F-4401-8619-0593FB152883}" type="pres">
      <dgm:prSet presAssocID="{CB3B518A-E0FC-4012-82AF-374F15A19A45}" presName="horz1" presStyleCnt="0"/>
      <dgm:spPr/>
    </dgm:pt>
    <dgm:pt modelId="{9C4FC0DA-A684-440B-BCAD-F63CFAF6874A}" type="pres">
      <dgm:prSet presAssocID="{CB3B518A-E0FC-4012-82AF-374F15A19A45}" presName="tx1" presStyleLbl="revTx" presStyleIdx="1" presStyleCnt="4"/>
      <dgm:spPr/>
    </dgm:pt>
    <dgm:pt modelId="{A83601B9-FA7C-4F1E-B2DD-05F2F990BEB0}" type="pres">
      <dgm:prSet presAssocID="{CB3B518A-E0FC-4012-82AF-374F15A19A45}" presName="vert1" presStyleCnt="0"/>
      <dgm:spPr/>
    </dgm:pt>
    <dgm:pt modelId="{37C62551-E9B1-4F47-8FC3-05D0BD00075C}" type="pres">
      <dgm:prSet presAssocID="{72164A98-A2AF-420B-AE23-7BDD9C9A6F3A}" presName="thickLine" presStyleLbl="alignNode1" presStyleIdx="2" presStyleCnt="4"/>
      <dgm:spPr/>
    </dgm:pt>
    <dgm:pt modelId="{8F913500-6039-4C5D-8578-50C65E1AE903}" type="pres">
      <dgm:prSet presAssocID="{72164A98-A2AF-420B-AE23-7BDD9C9A6F3A}" presName="horz1" presStyleCnt="0"/>
      <dgm:spPr/>
    </dgm:pt>
    <dgm:pt modelId="{09CDD49C-3C4F-4E0D-AB6E-4F313692C336}" type="pres">
      <dgm:prSet presAssocID="{72164A98-A2AF-420B-AE23-7BDD9C9A6F3A}" presName="tx1" presStyleLbl="revTx" presStyleIdx="2" presStyleCnt="4"/>
      <dgm:spPr/>
    </dgm:pt>
    <dgm:pt modelId="{F7F65A00-9B15-42E0-A411-41FB9EA3C247}" type="pres">
      <dgm:prSet presAssocID="{72164A98-A2AF-420B-AE23-7BDD9C9A6F3A}" presName="vert1" presStyleCnt="0"/>
      <dgm:spPr/>
    </dgm:pt>
    <dgm:pt modelId="{4E7D3629-360E-4340-ADB5-19E6CE303900}" type="pres">
      <dgm:prSet presAssocID="{CECA8238-EF48-4711-8A3E-3A7B59B13BE5}" presName="thickLine" presStyleLbl="alignNode1" presStyleIdx="3" presStyleCnt="4"/>
      <dgm:spPr/>
    </dgm:pt>
    <dgm:pt modelId="{394CDED6-597B-41C1-843B-76A0ED292B59}" type="pres">
      <dgm:prSet presAssocID="{CECA8238-EF48-4711-8A3E-3A7B59B13BE5}" presName="horz1" presStyleCnt="0"/>
      <dgm:spPr/>
    </dgm:pt>
    <dgm:pt modelId="{81F2C9E2-68FF-44AF-9C82-ABAD6213CC2C}" type="pres">
      <dgm:prSet presAssocID="{CECA8238-EF48-4711-8A3E-3A7B59B13BE5}" presName="tx1" presStyleLbl="revTx" presStyleIdx="3" presStyleCnt="4"/>
      <dgm:spPr/>
    </dgm:pt>
    <dgm:pt modelId="{EC18C9A4-4865-4D40-9F5C-741B4DE4CCD3}" type="pres">
      <dgm:prSet presAssocID="{CECA8238-EF48-4711-8A3E-3A7B59B13BE5}" presName="vert1" presStyleCnt="0"/>
      <dgm:spPr/>
    </dgm:pt>
  </dgm:ptLst>
  <dgm:cxnLst>
    <dgm:cxn modelId="{149A591F-1240-4A29-867A-1D4ADCB09512}" srcId="{5F992FFE-A722-4299-AA27-5412A88740B3}" destId="{CB3B518A-E0FC-4012-82AF-374F15A19A45}" srcOrd="1" destOrd="0" parTransId="{B6DD5DA0-7B41-44CF-9416-48011F75F0D4}" sibTransId="{93CA3673-275F-4585-86B2-29F50882DEFF}"/>
    <dgm:cxn modelId="{3277C220-1E2D-4FE6-9018-78592B60FFA4}" type="presOf" srcId="{CB3B518A-E0FC-4012-82AF-374F15A19A45}" destId="{9C4FC0DA-A684-440B-BCAD-F63CFAF6874A}" srcOrd="0" destOrd="0" presId="urn:microsoft.com/office/officeart/2008/layout/LinedList"/>
    <dgm:cxn modelId="{F5C97622-73BF-420C-A65F-D6C5EF9DD5E8}" type="presOf" srcId="{5F992FFE-A722-4299-AA27-5412A88740B3}" destId="{905BFEE6-E532-40B9-948D-D09218F1353C}" srcOrd="0" destOrd="0" presId="urn:microsoft.com/office/officeart/2008/layout/LinedList"/>
    <dgm:cxn modelId="{5FCC3075-807A-41C7-996A-5F8B1AA88685}" srcId="{5F992FFE-A722-4299-AA27-5412A88740B3}" destId="{72164A98-A2AF-420B-AE23-7BDD9C9A6F3A}" srcOrd="2" destOrd="0" parTransId="{D8F16484-7E21-4583-A45E-4E42864F2D3C}" sibTransId="{3A1B8DAB-7D91-45AC-A206-4344C1E6F05E}"/>
    <dgm:cxn modelId="{F1DC059B-EA3E-4DBE-B9CB-49612E1D0836}" type="presOf" srcId="{72164A98-A2AF-420B-AE23-7BDD9C9A6F3A}" destId="{09CDD49C-3C4F-4E0D-AB6E-4F313692C336}" srcOrd="0" destOrd="0" presId="urn:microsoft.com/office/officeart/2008/layout/LinedList"/>
    <dgm:cxn modelId="{0B186F9C-104D-4515-94DA-26519CB2342B}" srcId="{5F992FFE-A722-4299-AA27-5412A88740B3}" destId="{CECA8238-EF48-4711-8A3E-3A7B59B13BE5}" srcOrd="3" destOrd="0" parTransId="{7EDBC13A-EB63-499E-BF7B-ECC66C96FAA7}" sibTransId="{3E6125E0-B6D8-4BFE-BC14-1B3E9BC901D9}"/>
    <dgm:cxn modelId="{3DB910A0-E623-40FF-88B7-20233062A569}" srcId="{5F992FFE-A722-4299-AA27-5412A88740B3}" destId="{D3643F86-C1F9-4D97-B5ED-90331638CDDB}" srcOrd="0" destOrd="0" parTransId="{E82FBF3E-5DBE-48C6-A0C3-3A305246C4F6}" sibTransId="{46363DBA-D591-4AF3-807D-E0164A6C414D}"/>
    <dgm:cxn modelId="{1BAA30DE-CD6A-4D9F-AFD0-40987C5763B7}" type="presOf" srcId="{CECA8238-EF48-4711-8A3E-3A7B59B13BE5}" destId="{81F2C9E2-68FF-44AF-9C82-ABAD6213CC2C}" srcOrd="0" destOrd="0" presId="urn:microsoft.com/office/officeart/2008/layout/LinedList"/>
    <dgm:cxn modelId="{294C40FA-DC48-4BA0-A721-E54728A72268}" type="presOf" srcId="{D3643F86-C1F9-4D97-B5ED-90331638CDDB}" destId="{B00CCD88-CB8F-4450-8BD1-78C113F6142D}" srcOrd="0" destOrd="0" presId="urn:microsoft.com/office/officeart/2008/layout/LinedList"/>
    <dgm:cxn modelId="{0184236E-81AF-4CF0-AC3E-1871C1C2E932}" type="presParOf" srcId="{905BFEE6-E532-40B9-948D-D09218F1353C}" destId="{77086FC6-ECA7-4A45-9F00-CF08C3BB1AFD}" srcOrd="0" destOrd="0" presId="urn:microsoft.com/office/officeart/2008/layout/LinedList"/>
    <dgm:cxn modelId="{ECEEFE66-8484-4569-9BE4-B2C385292B05}" type="presParOf" srcId="{905BFEE6-E532-40B9-948D-D09218F1353C}" destId="{7A3D1CFC-F6E0-4C3E-98E5-EA9F3B933659}" srcOrd="1" destOrd="0" presId="urn:microsoft.com/office/officeart/2008/layout/LinedList"/>
    <dgm:cxn modelId="{1E81EDFC-705C-49A3-83A0-7760FCC9AD36}" type="presParOf" srcId="{7A3D1CFC-F6E0-4C3E-98E5-EA9F3B933659}" destId="{B00CCD88-CB8F-4450-8BD1-78C113F6142D}" srcOrd="0" destOrd="0" presId="urn:microsoft.com/office/officeart/2008/layout/LinedList"/>
    <dgm:cxn modelId="{8FE245D3-8A6B-450E-9C13-D4F0EE917470}" type="presParOf" srcId="{7A3D1CFC-F6E0-4C3E-98E5-EA9F3B933659}" destId="{B524BBE3-6A55-47A6-B134-6EAFDD3CCE3C}" srcOrd="1" destOrd="0" presId="urn:microsoft.com/office/officeart/2008/layout/LinedList"/>
    <dgm:cxn modelId="{D57D34E8-5BAE-4BB4-95D5-913ABCEF9C4F}" type="presParOf" srcId="{905BFEE6-E532-40B9-948D-D09218F1353C}" destId="{35F64B3B-8578-4793-B27A-979ED2E3FF59}" srcOrd="2" destOrd="0" presId="urn:microsoft.com/office/officeart/2008/layout/LinedList"/>
    <dgm:cxn modelId="{C00B1391-35D9-4509-B9D5-80DCFF5CEA4F}" type="presParOf" srcId="{905BFEE6-E532-40B9-948D-D09218F1353C}" destId="{68253019-631F-4401-8619-0593FB152883}" srcOrd="3" destOrd="0" presId="urn:microsoft.com/office/officeart/2008/layout/LinedList"/>
    <dgm:cxn modelId="{E06C795D-29AC-46B9-B03C-42DC9AC175AE}" type="presParOf" srcId="{68253019-631F-4401-8619-0593FB152883}" destId="{9C4FC0DA-A684-440B-BCAD-F63CFAF6874A}" srcOrd="0" destOrd="0" presId="urn:microsoft.com/office/officeart/2008/layout/LinedList"/>
    <dgm:cxn modelId="{D9254F36-6917-4376-9C94-CB4DF66505D8}" type="presParOf" srcId="{68253019-631F-4401-8619-0593FB152883}" destId="{A83601B9-FA7C-4F1E-B2DD-05F2F990BEB0}" srcOrd="1" destOrd="0" presId="urn:microsoft.com/office/officeart/2008/layout/LinedList"/>
    <dgm:cxn modelId="{CE80D30D-F47C-4DD3-B199-AB5BB8450A85}" type="presParOf" srcId="{905BFEE6-E532-40B9-948D-D09218F1353C}" destId="{37C62551-E9B1-4F47-8FC3-05D0BD00075C}" srcOrd="4" destOrd="0" presId="urn:microsoft.com/office/officeart/2008/layout/LinedList"/>
    <dgm:cxn modelId="{EE493C0E-951A-43C1-A6E3-8A9887C5CF07}" type="presParOf" srcId="{905BFEE6-E532-40B9-948D-D09218F1353C}" destId="{8F913500-6039-4C5D-8578-50C65E1AE903}" srcOrd="5" destOrd="0" presId="urn:microsoft.com/office/officeart/2008/layout/LinedList"/>
    <dgm:cxn modelId="{49B5DC5C-96A4-49D9-BB29-28C1C1294256}" type="presParOf" srcId="{8F913500-6039-4C5D-8578-50C65E1AE903}" destId="{09CDD49C-3C4F-4E0D-AB6E-4F313692C336}" srcOrd="0" destOrd="0" presId="urn:microsoft.com/office/officeart/2008/layout/LinedList"/>
    <dgm:cxn modelId="{1F6D4291-2CCF-47E4-9B0F-D16064E25D7E}" type="presParOf" srcId="{8F913500-6039-4C5D-8578-50C65E1AE903}" destId="{F7F65A00-9B15-42E0-A411-41FB9EA3C247}" srcOrd="1" destOrd="0" presId="urn:microsoft.com/office/officeart/2008/layout/LinedList"/>
    <dgm:cxn modelId="{F9A13C79-3A6B-48E3-84D3-F4B261301C34}" type="presParOf" srcId="{905BFEE6-E532-40B9-948D-D09218F1353C}" destId="{4E7D3629-360E-4340-ADB5-19E6CE303900}" srcOrd="6" destOrd="0" presId="urn:microsoft.com/office/officeart/2008/layout/LinedList"/>
    <dgm:cxn modelId="{2DF2F160-B371-4A82-8698-E8542F6DF064}" type="presParOf" srcId="{905BFEE6-E532-40B9-948D-D09218F1353C}" destId="{394CDED6-597B-41C1-843B-76A0ED292B59}" srcOrd="7" destOrd="0" presId="urn:microsoft.com/office/officeart/2008/layout/LinedList"/>
    <dgm:cxn modelId="{75E22B47-7ADD-4344-BF90-2C1A2330C3DB}" type="presParOf" srcId="{394CDED6-597B-41C1-843B-76A0ED292B59}" destId="{81F2C9E2-68FF-44AF-9C82-ABAD6213CC2C}" srcOrd="0" destOrd="0" presId="urn:microsoft.com/office/officeart/2008/layout/LinedList"/>
    <dgm:cxn modelId="{ABFAAEC3-945A-424C-BC52-0B7C0D98C408}" type="presParOf" srcId="{394CDED6-597B-41C1-843B-76A0ED292B59}" destId="{EC18C9A4-4865-4D40-9F5C-741B4DE4CC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1ED1C0-80A0-414C-AA98-31EDE1B385C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67346EA-244E-4486-AEC4-C77F836268ED}">
      <dgm:prSet/>
      <dgm:spPr/>
      <dgm:t>
        <a:bodyPr/>
        <a:lstStyle/>
        <a:p>
          <a:r>
            <a:rPr lang="en-GB" b="1" dirty="0"/>
            <a:t>Regular antenatal checks ups and scans.</a:t>
          </a:r>
          <a:r>
            <a:rPr lang="en-GB" b="0" dirty="0"/>
            <a:t> - </a:t>
          </a:r>
          <a:r>
            <a:rPr lang="en-GB" dirty="0"/>
            <a:t>Helping make pregnancy safer, check and assess the development and wellbeing of you and your baby.</a:t>
          </a:r>
          <a:endParaRPr lang="en-US" dirty="0"/>
        </a:p>
      </dgm:t>
    </dgm:pt>
    <dgm:pt modelId="{74728D40-2802-4D82-8A44-A2ACB7E21CD6}" type="parTrans" cxnId="{0F087A09-B52B-4D2D-89A3-66E9B183CC6B}">
      <dgm:prSet/>
      <dgm:spPr/>
      <dgm:t>
        <a:bodyPr/>
        <a:lstStyle/>
        <a:p>
          <a:endParaRPr lang="en-US"/>
        </a:p>
      </dgm:t>
    </dgm:pt>
    <dgm:pt modelId="{503A65C5-7B63-437F-9B07-6FE70C640BC1}" type="sibTrans" cxnId="{0F087A09-B52B-4D2D-89A3-66E9B183CC6B}">
      <dgm:prSet/>
      <dgm:spPr/>
      <dgm:t>
        <a:bodyPr/>
        <a:lstStyle/>
        <a:p>
          <a:endParaRPr lang="en-US"/>
        </a:p>
      </dgm:t>
    </dgm:pt>
    <dgm:pt modelId="{5DA43840-4356-4B7F-93E0-D072873E2BF5}">
      <dgm:prSet/>
      <dgm:spPr/>
      <dgm:t>
        <a:bodyPr/>
        <a:lstStyle/>
        <a:p>
          <a:r>
            <a:rPr lang="en-GB" b="1" dirty="0"/>
            <a:t>Food and nutrition, before and during pregnancy </a:t>
          </a:r>
          <a:r>
            <a:rPr lang="en-GB" dirty="0"/>
            <a:t>–</a:t>
          </a:r>
          <a:r>
            <a:rPr lang="en-GB" i="0" dirty="0"/>
            <a:t> Foodwise in Pregnancy, includes six sections to work through at your own pace with recipes, shopping tips and a meal planner, as well as step-by-step exercises ideal for pregnancy</a:t>
          </a:r>
          <a:r>
            <a:rPr lang="en-GB" b="0" i="0" dirty="0"/>
            <a:t>.</a:t>
          </a:r>
          <a:endParaRPr lang="en-US" dirty="0"/>
        </a:p>
      </dgm:t>
    </dgm:pt>
    <dgm:pt modelId="{CDE0C9ED-AD87-45BA-B87A-AF5A04C28DA1}" type="parTrans" cxnId="{21D78645-8EA7-4F59-8064-64A714943191}">
      <dgm:prSet/>
      <dgm:spPr/>
      <dgm:t>
        <a:bodyPr/>
        <a:lstStyle/>
        <a:p>
          <a:endParaRPr lang="en-US"/>
        </a:p>
      </dgm:t>
    </dgm:pt>
    <dgm:pt modelId="{7604107A-5BAF-4E56-82FB-2A46C22A9990}" type="sibTrans" cxnId="{21D78645-8EA7-4F59-8064-64A714943191}">
      <dgm:prSet/>
      <dgm:spPr/>
      <dgm:t>
        <a:bodyPr/>
        <a:lstStyle/>
        <a:p>
          <a:endParaRPr lang="en-US"/>
        </a:p>
      </dgm:t>
    </dgm:pt>
    <dgm:pt modelId="{8627D068-0A2D-43F9-A581-3886BEF8ECF8}">
      <dgm:prSet/>
      <dgm:spPr/>
      <dgm:t>
        <a:bodyPr/>
        <a:lstStyle/>
        <a:p>
          <a:r>
            <a:rPr lang="en-GB" b="1" dirty="0"/>
            <a:t>Maternal mental health </a:t>
          </a:r>
          <a:r>
            <a:rPr lang="en-GB" dirty="0"/>
            <a:t>–Access to professional multidisciplinary perinatal community services and inpatient psychiatric mother and baby facilities can help ensure that the most appropriate assessment, monitoring, and treatment are provided.</a:t>
          </a:r>
          <a:endParaRPr lang="en-US" dirty="0"/>
        </a:p>
      </dgm:t>
    </dgm:pt>
    <dgm:pt modelId="{672BDE73-D95F-4212-8BEC-6CDB20BB5CFB}" type="parTrans" cxnId="{4DF7AED9-380B-4D52-9C52-27A309961F10}">
      <dgm:prSet/>
      <dgm:spPr/>
      <dgm:t>
        <a:bodyPr/>
        <a:lstStyle/>
        <a:p>
          <a:endParaRPr lang="en-US"/>
        </a:p>
      </dgm:t>
    </dgm:pt>
    <dgm:pt modelId="{9A3B62B1-5267-4B96-A609-189556CEFA57}" type="sibTrans" cxnId="{4DF7AED9-380B-4D52-9C52-27A309961F10}">
      <dgm:prSet/>
      <dgm:spPr/>
      <dgm:t>
        <a:bodyPr/>
        <a:lstStyle/>
        <a:p>
          <a:endParaRPr lang="en-US"/>
        </a:p>
      </dgm:t>
    </dgm:pt>
    <dgm:pt modelId="{F1B2822B-21C2-4760-AE74-8F2EB1DC3D55}">
      <dgm:prSet/>
      <dgm:spPr/>
      <dgm:t>
        <a:bodyPr/>
        <a:lstStyle/>
        <a:p>
          <a:r>
            <a:rPr lang="en-GB" b="1" dirty="0"/>
            <a:t>Smoking Cessation </a:t>
          </a:r>
          <a:r>
            <a:rPr lang="en-GB" dirty="0"/>
            <a:t>– Woman can have phone calls or video calls with a healthcare professionals to help them and guide them in the right direction, offer support with various different products to help stop or cut down.</a:t>
          </a:r>
          <a:endParaRPr lang="en-US" dirty="0"/>
        </a:p>
      </dgm:t>
    </dgm:pt>
    <dgm:pt modelId="{C0FFAC71-1BA0-492E-A170-DFC7EB465F53}" type="parTrans" cxnId="{F9A94CEA-66DC-42EE-9329-E600F2DB2FA0}">
      <dgm:prSet/>
      <dgm:spPr/>
      <dgm:t>
        <a:bodyPr/>
        <a:lstStyle/>
        <a:p>
          <a:endParaRPr lang="en-US"/>
        </a:p>
      </dgm:t>
    </dgm:pt>
    <dgm:pt modelId="{BFD839CA-595F-47D2-BF14-A605BB869033}" type="sibTrans" cxnId="{F9A94CEA-66DC-42EE-9329-E600F2DB2FA0}">
      <dgm:prSet/>
      <dgm:spPr/>
      <dgm:t>
        <a:bodyPr/>
        <a:lstStyle/>
        <a:p>
          <a:endParaRPr lang="en-US"/>
        </a:p>
      </dgm:t>
    </dgm:pt>
    <dgm:pt modelId="{D2C731D6-73BF-4FB8-8808-98A235782123}">
      <dgm:prSet/>
      <dgm:spPr/>
      <dgm:t>
        <a:bodyPr/>
        <a:lstStyle/>
        <a:p>
          <a:r>
            <a:rPr lang="en-GB" b="1" dirty="0"/>
            <a:t>Breastfeeding groups </a:t>
          </a:r>
          <a:r>
            <a:rPr lang="en-GB" dirty="0"/>
            <a:t>- </a:t>
          </a:r>
          <a:r>
            <a:rPr lang="en-GB" b="0" i="0" dirty="0"/>
            <a:t>Midwives, health visitors and trained local volunteers (peer supporters) are there to help you get breastfeeding off to a good start.</a:t>
          </a:r>
          <a:endParaRPr lang="en-US" dirty="0"/>
        </a:p>
      </dgm:t>
    </dgm:pt>
    <dgm:pt modelId="{69F30027-0ACA-4095-895E-4A9153F56A4C}" type="parTrans" cxnId="{CF276B2E-80D1-49B1-9BD8-EECDC701ACD3}">
      <dgm:prSet/>
      <dgm:spPr/>
      <dgm:t>
        <a:bodyPr/>
        <a:lstStyle/>
        <a:p>
          <a:endParaRPr lang="en-US"/>
        </a:p>
      </dgm:t>
    </dgm:pt>
    <dgm:pt modelId="{41114EFC-A60F-4AC3-BC24-8BCD042CC11C}" type="sibTrans" cxnId="{CF276B2E-80D1-49B1-9BD8-EECDC701ACD3}">
      <dgm:prSet/>
      <dgm:spPr/>
      <dgm:t>
        <a:bodyPr/>
        <a:lstStyle/>
        <a:p>
          <a:endParaRPr lang="en-US"/>
        </a:p>
      </dgm:t>
    </dgm:pt>
    <dgm:pt modelId="{F012DA91-A870-48D3-B67F-B5592FB36B8E}" type="pres">
      <dgm:prSet presAssocID="{771ED1C0-80A0-414C-AA98-31EDE1B385C8}" presName="vert0" presStyleCnt="0">
        <dgm:presLayoutVars>
          <dgm:dir/>
          <dgm:animOne val="branch"/>
          <dgm:animLvl val="lvl"/>
        </dgm:presLayoutVars>
      </dgm:prSet>
      <dgm:spPr/>
    </dgm:pt>
    <dgm:pt modelId="{58CB1CEA-D93A-40B7-B49C-03FACD0BA478}" type="pres">
      <dgm:prSet presAssocID="{C67346EA-244E-4486-AEC4-C77F836268ED}" presName="thickLine" presStyleLbl="alignNode1" presStyleIdx="0" presStyleCnt="5"/>
      <dgm:spPr/>
    </dgm:pt>
    <dgm:pt modelId="{3875355D-4CE6-4AF2-8454-56D890003B7C}" type="pres">
      <dgm:prSet presAssocID="{C67346EA-244E-4486-AEC4-C77F836268ED}" presName="horz1" presStyleCnt="0"/>
      <dgm:spPr/>
    </dgm:pt>
    <dgm:pt modelId="{4C7CAE3C-D7AE-450B-BAD7-766908A6F9E8}" type="pres">
      <dgm:prSet presAssocID="{C67346EA-244E-4486-AEC4-C77F836268ED}" presName="tx1" presStyleLbl="revTx" presStyleIdx="0" presStyleCnt="5"/>
      <dgm:spPr/>
    </dgm:pt>
    <dgm:pt modelId="{51631667-D2B6-4EDF-9093-A924AAD001AA}" type="pres">
      <dgm:prSet presAssocID="{C67346EA-244E-4486-AEC4-C77F836268ED}" presName="vert1" presStyleCnt="0"/>
      <dgm:spPr/>
    </dgm:pt>
    <dgm:pt modelId="{315BAD28-0E29-489F-A198-995F66E76426}" type="pres">
      <dgm:prSet presAssocID="{5DA43840-4356-4B7F-93E0-D072873E2BF5}" presName="thickLine" presStyleLbl="alignNode1" presStyleIdx="1" presStyleCnt="5"/>
      <dgm:spPr/>
    </dgm:pt>
    <dgm:pt modelId="{8D60BE36-68AF-4C40-B9BF-2D97F44DA350}" type="pres">
      <dgm:prSet presAssocID="{5DA43840-4356-4B7F-93E0-D072873E2BF5}" presName="horz1" presStyleCnt="0"/>
      <dgm:spPr/>
    </dgm:pt>
    <dgm:pt modelId="{F6AE4C8D-F614-4278-B2B3-0225B80399B2}" type="pres">
      <dgm:prSet presAssocID="{5DA43840-4356-4B7F-93E0-D072873E2BF5}" presName="tx1" presStyleLbl="revTx" presStyleIdx="1" presStyleCnt="5"/>
      <dgm:spPr/>
    </dgm:pt>
    <dgm:pt modelId="{19E47841-2EAA-43E7-BDEA-64DF93B89B7F}" type="pres">
      <dgm:prSet presAssocID="{5DA43840-4356-4B7F-93E0-D072873E2BF5}" presName="vert1" presStyleCnt="0"/>
      <dgm:spPr/>
    </dgm:pt>
    <dgm:pt modelId="{A6E1AEE1-44C0-4CF2-BC53-B6D71EE038C3}" type="pres">
      <dgm:prSet presAssocID="{8627D068-0A2D-43F9-A581-3886BEF8ECF8}" presName="thickLine" presStyleLbl="alignNode1" presStyleIdx="2" presStyleCnt="5"/>
      <dgm:spPr/>
    </dgm:pt>
    <dgm:pt modelId="{C2F5C800-1159-4F6F-8278-66A45D220D1B}" type="pres">
      <dgm:prSet presAssocID="{8627D068-0A2D-43F9-A581-3886BEF8ECF8}" presName="horz1" presStyleCnt="0"/>
      <dgm:spPr/>
    </dgm:pt>
    <dgm:pt modelId="{79623DC2-2CD9-4132-840E-BD1D2DD77B37}" type="pres">
      <dgm:prSet presAssocID="{8627D068-0A2D-43F9-A581-3886BEF8ECF8}" presName="tx1" presStyleLbl="revTx" presStyleIdx="2" presStyleCnt="5"/>
      <dgm:spPr/>
    </dgm:pt>
    <dgm:pt modelId="{B5466D46-E2A0-4ED0-8953-A365D38DD06D}" type="pres">
      <dgm:prSet presAssocID="{8627D068-0A2D-43F9-A581-3886BEF8ECF8}" presName="vert1" presStyleCnt="0"/>
      <dgm:spPr/>
    </dgm:pt>
    <dgm:pt modelId="{7CBDBC07-A104-4A56-A0C6-D191A15E4A05}" type="pres">
      <dgm:prSet presAssocID="{F1B2822B-21C2-4760-AE74-8F2EB1DC3D55}" presName="thickLine" presStyleLbl="alignNode1" presStyleIdx="3" presStyleCnt="5"/>
      <dgm:spPr/>
    </dgm:pt>
    <dgm:pt modelId="{EC657B1A-F0F0-4776-8A5E-90B805871514}" type="pres">
      <dgm:prSet presAssocID="{F1B2822B-21C2-4760-AE74-8F2EB1DC3D55}" presName="horz1" presStyleCnt="0"/>
      <dgm:spPr/>
    </dgm:pt>
    <dgm:pt modelId="{E98F280E-CE03-4143-86B4-111AA2F03688}" type="pres">
      <dgm:prSet presAssocID="{F1B2822B-21C2-4760-AE74-8F2EB1DC3D55}" presName="tx1" presStyleLbl="revTx" presStyleIdx="3" presStyleCnt="5"/>
      <dgm:spPr/>
    </dgm:pt>
    <dgm:pt modelId="{78AECDE6-7077-445C-9F8C-5CC3F59B4303}" type="pres">
      <dgm:prSet presAssocID="{F1B2822B-21C2-4760-AE74-8F2EB1DC3D55}" presName="vert1" presStyleCnt="0"/>
      <dgm:spPr/>
    </dgm:pt>
    <dgm:pt modelId="{9F206849-90A1-4F31-9538-04DA4534FF05}" type="pres">
      <dgm:prSet presAssocID="{D2C731D6-73BF-4FB8-8808-98A235782123}" presName="thickLine" presStyleLbl="alignNode1" presStyleIdx="4" presStyleCnt="5"/>
      <dgm:spPr/>
    </dgm:pt>
    <dgm:pt modelId="{3D9D9235-78A8-407B-90ED-9DF411CEAF86}" type="pres">
      <dgm:prSet presAssocID="{D2C731D6-73BF-4FB8-8808-98A235782123}" presName="horz1" presStyleCnt="0"/>
      <dgm:spPr/>
    </dgm:pt>
    <dgm:pt modelId="{62DA8A54-4ECF-4DD4-BAF6-A0D23EB85E22}" type="pres">
      <dgm:prSet presAssocID="{D2C731D6-73BF-4FB8-8808-98A235782123}" presName="tx1" presStyleLbl="revTx" presStyleIdx="4" presStyleCnt="5"/>
      <dgm:spPr/>
    </dgm:pt>
    <dgm:pt modelId="{90D6AC1E-C71F-4339-9A0B-F288D5E2C3D6}" type="pres">
      <dgm:prSet presAssocID="{D2C731D6-73BF-4FB8-8808-98A235782123}" presName="vert1" presStyleCnt="0"/>
      <dgm:spPr/>
    </dgm:pt>
  </dgm:ptLst>
  <dgm:cxnLst>
    <dgm:cxn modelId="{DCCECB03-85EE-4B7B-811B-0BAFB2F13D69}" type="presOf" srcId="{771ED1C0-80A0-414C-AA98-31EDE1B385C8}" destId="{F012DA91-A870-48D3-B67F-B5592FB36B8E}" srcOrd="0" destOrd="0" presId="urn:microsoft.com/office/officeart/2008/layout/LinedList"/>
    <dgm:cxn modelId="{0F087A09-B52B-4D2D-89A3-66E9B183CC6B}" srcId="{771ED1C0-80A0-414C-AA98-31EDE1B385C8}" destId="{C67346EA-244E-4486-AEC4-C77F836268ED}" srcOrd="0" destOrd="0" parTransId="{74728D40-2802-4D82-8A44-A2ACB7E21CD6}" sibTransId="{503A65C5-7B63-437F-9B07-6FE70C640BC1}"/>
    <dgm:cxn modelId="{CF276B2E-80D1-49B1-9BD8-EECDC701ACD3}" srcId="{771ED1C0-80A0-414C-AA98-31EDE1B385C8}" destId="{D2C731D6-73BF-4FB8-8808-98A235782123}" srcOrd="4" destOrd="0" parTransId="{69F30027-0ACA-4095-895E-4A9153F56A4C}" sibTransId="{41114EFC-A60F-4AC3-BC24-8BCD042CC11C}"/>
    <dgm:cxn modelId="{D33E6E5B-8BDF-4FB4-8ACA-EF4BC25C1035}" type="presOf" srcId="{8627D068-0A2D-43F9-A581-3886BEF8ECF8}" destId="{79623DC2-2CD9-4132-840E-BD1D2DD77B37}" srcOrd="0" destOrd="0" presId="urn:microsoft.com/office/officeart/2008/layout/LinedList"/>
    <dgm:cxn modelId="{21D78645-8EA7-4F59-8064-64A714943191}" srcId="{771ED1C0-80A0-414C-AA98-31EDE1B385C8}" destId="{5DA43840-4356-4B7F-93E0-D072873E2BF5}" srcOrd="1" destOrd="0" parTransId="{CDE0C9ED-AD87-45BA-B87A-AF5A04C28DA1}" sibTransId="{7604107A-5BAF-4E56-82FB-2A46C22A9990}"/>
    <dgm:cxn modelId="{DC26DE59-856F-4D78-93E5-F84B44AB8D71}" type="presOf" srcId="{C67346EA-244E-4486-AEC4-C77F836268ED}" destId="{4C7CAE3C-D7AE-450B-BAD7-766908A6F9E8}" srcOrd="0" destOrd="0" presId="urn:microsoft.com/office/officeart/2008/layout/LinedList"/>
    <dgm:cxn modelId="{6667D293-5E44-4697-BE55-E65EC2EBC3B1}" type="presOf" srcId="{F1B2822B-21C2-4760-AE74-8F2EB1DC3D55}" destId="{E98F280E-CE03-4143-86B4-111AA2F03688}" srcOrd="0" destOrd="0" presId="urn:microsoft.com/office/officeart/2008/layout/LinedList"/>
    <dgm:cxn modelId="{82102BA9-F855-481E-A1EC-2C64BBD335C6}" type="presOf" srcId="{5DA43840-4356-4B7F-93E0-D072873E2BF5}" destId="{F6AE4C8D-F614-4278-B2B3-0225B80399B2}" srcOrd="0" destOrd="0" presId="urn:microsoft.com/office/officeart/2008/layout/LinedList"/>
    <dgm:cxn modelId="{FBB7D5D2-89E7-4757-A56C-D1488CC99AED}" type="presOf" srcId="{D2C731D6-73BF-4FB8-8808-98A235782123}" destId="{62DA8A54-4ECF-4DD4-BAF6-A0D23EB85E22}" srcOrd="0" destOrd="0" presId="urn:microsoft.com/office/officeart/2008/layout/LinedList"/>
    <dgm:cxn modelId="{4DF7AED9-380B-4D52-9C52-27A309961F10}" srcId="{771ED1C0-80A0-414C-AA98-31EDE1B385C8}" destId="{8627D068-0A2D-43F9-A581-3886BEF8ECF8}" srcOrd="2" destOrd="0" parTransId="{672BDE73-D95F-4212-8BEC-6CDB20BB5CFB}" sibTransId="{9A3B62B1-5267-4B96-A609-189556CEFA57}"/>
    <dgm:cxn modelId="{F9A94CEA-66DC-42EE-9329-E600F2DB2FA0}" srcId="{771ED1C0-80A0-414C-AA98-31EDE1B385C8}" destId="{F1B2822B-21C2-4760-AE74-8F2EB1DC3D55}" srcOrd="3" destOrd="0" parTransId="{C0FFAC71-1BA0-492E-A170-DFC7EB465F53}" sibTransId="{BFD839CA-595F-47D2-BF14-A605BB869033}"/>
    <dgm:cxn modelId="{ECDF578E-63D9-487C-81BF-9A6CA9484568}" type="presParOf" srcId="{F012DA91-A870-48D3-B67F-B5592FB36B8E}" destId="{58CB1CEA-D93A-40B7-B49C-03FACD0BA478}" srcOrd="0" destOrd="0" presId="urn:microsoft.com/office/officeart/2008/layout/LinedList"/>
    <dgm:cxn modelId="{701353F9-A532-42FD-B20F-70917CB30FD4}" type="presParOf" srcId="{F012DA91-A870-48D3-B67F-B5592FB36B8E}" destId="{3875355D-4CE6-4AF2-8454-56D890003B7C}" srcOrd="1" destOrd="0" presId="urn:microsoft.com/office/officeart/2008/layout/LinedList"/>
    <dgm:cxn modelId="{9BFF5E44-7FE9-42F7-AAE8-81BE8CE289A3}" type="presParOf" srcId="{3875355D-4CE6-4AF2-8454-56D890003B7C}" destId="{4C7CAE3C-D7AE-450B-BAD7-766908A6F9E8}" srcOrd="0" destOrd="0" presId="urn:microsoft.com/office/officeart/2008/layout/LinedList"/>
    <dgm:cxn modelId="{69F5FCA0-1230-4B3A-95CF-5CB6D843F01B}" type="presParOf" srcId="{3875355D-4CE6-4AF2-8454-56D890003B7C}" destId="{51631667-D2B6-4EDF-9093-A924AAD001AA}" srcOrd="1" destOrd="0" presId="urn:microsoft.com/office/officeart/2008/layout/LinedList"/>
    <dgm:cxn modelId="{F622EDCA-BFC4-4B5C-AA76-0A61F2EB1666}" type="presParOf" srcId="{F012DA91-A870-48D3-B67F-B5592FB36B8E}" destId="{315BAD28-0E29-489F-A198-995F66E76426}" srcOrd="2" destOrd="0" presId="urn:microsoft.com/office/officeart/2008/layout/LinedList"/>
    <dgm:cxn modelId="{BD876A17-7EB3-4D4F-A195-FF6281F8B026}" type="presParOf" srcId="{F012DA91-A870-48D3-B67F-B5592FB36B8E}" destId="{8D60BE36-68AF-4C40-B9BF-2D97F44DA350}" srcOrd="3" destOrd="0" presId="urn:microsoft.com/office/officeart/2008/layout/LinedList"/>
    <dgm:cxn modelId="{B81ACE25-7184-4A27-A570-22B0DDDBE5AF}" type="presParOf" srcId="{8D60BE36-68AF-4C40-B9BF-2D97F44DA350}" destId="{F6AE4C8D-F614-4278-B2B3-0225B80399B2}" srcOrd="0" destOrd="0" presId="urn:microsoft.com/office/officeart/2008/layout/LinedList"/>
    <dgm:cxn modelId="{E51F3C43-3C50-43D8-8C65-BB6E7C2BB625}" type="presParOf" srcId="{8D60BE36-68AF-4C40-B9BF-2D97F44DA350}" destId="{19E47841-2EAA-43E7-BDEA-64DF93B89B7F}" srcOrd="1" destOrd="0" presId="urn:microsoft.com/office/officeart/2008/layout/LinedList"/>
    <dgm:cxn modelId="{EF23A04E-6ABA-4969-AC73-301EEFA4C574}" type="presParOf" srcId="{F012DA91-A870-48D3-B67F-B5592FB36B8E}" destId="{A6E1AEE1-44C0-4CF2-BC53-B6D71EE038C3}" srcOrd="4" destOrd="0" presId="urn:microsoft.com/office/officeart/2008/layout/LinedList"/>
    <dgm:cxn modelId="{01EB9613-DD51-42FB-ADD5-48A5857E9595}" type="presParOf" srcId="{F012DA91-A870-48D3-B67F-B5592FB36B8E}" destId="{C2F5C800-1159-4F6F-8278-66A45D220D1B}" srcOrd="5" destOrd="0" presId="urn:microsoft.com/office/officeart/2008/layout/LinedList"/>
    <dgm:cxn modelId="{65400F97-D6E8-40DA-BA65-0AB24B83FF56}" type="presParOf" srcId="{C2F5C800-1159-4F6F-8278-66A45D220D1B}" destId="{79623DC2-2CD9-4132-840E-BD1D2DD77B37}" srcOrd="0" destOrd="0" presId="urn:microsoft.com/office/officeart/2008/layout/LinedList"/>
    <dgm:cxn modelId="{56718E47-CCEE-4F44-A1FF-2FA776E92307}" type="presParOf" srcId="{C2F5C800-1159-4F6F-8278-66A45D220D1B}" destId="{B5466D46-E2A0-4ED0-8953-A365D38DD06D}" srcOrd="1" destOrd="0" presId="urn:microsoft.com/office/officeart/2008/layout/LinedList"/>
    <dgm:cxn modelId="{4D60121F-3115-4A27-9EB1-F86EF86377B2}" type="presParOf" srcId="{F012DA91-A870-48D3-B67F-B5592FB36B8E}" destId="{7CBDBC07-A104-4A56-A0C6-D191A15E4A05}" srcOrd="6" destOrd="0" presId="urn:microsoft.com/office/officeart/2008/layout/LinedList"/>
    <dgm:cxn modelId="{098F45A9-486A-4C0D-B974-DA96D9F3EA0B}" type="presParOf" srcId="{F012DA91-A870-48D3-B67F-B5592FB36B8E}" destId="{EC657B1A-F0F0-4776-8A5E-90B805871514}" srcOrd="7" destOrd="0" presId="urn:microsoft.com/office/officeart/2008/layout/LinedList"/>
    <dgm:cxn modelId="{4B719C99-2422-4D74-BAB0-E3511628486A}" type="presParOf" srcId="{EC657B1A-F0F0-4776-8A5E-90B805871514}" destId="{E98F280E-CE03-4143-86B4-111AA2F03688}" srcOrd="0" destOrd="0" presId="urn:microsoft.com/office/officeart/2008/layout/LinedList"/>
    <dgm:cxn modelId="{DE7B3D63-3F2B-4D96-B169-CB7A73A18FFF}" type="presParOf" srcId="{EC657B1A-F0F0-4776-8A5E-90B805871514}" destId="{78AECDE6-7077-445C-9F8C-5CC3F59B4303}" srcOrd="1" destOrd="0" presId="urn:microsoft.com/office/officeart/2008/layout/LinedList"/>
    <dgm:cxn modelId="{78C9FA2F-C9B1-4112-891E-B25626194D0D}" type="presParOf" srcId="{F012DA91-A870-48D3-B67F-B5592FB36B8E}" destId="{9F206849-90A1-4F31-9538-04DA4534FF05}" srcOrd="8" destOrd="0" presId="urn:microsoft.com/office/officeart/2008/layout/LinedList"/>
    <dgm:cxn modelId="{0E646B13-3248-4920-925D-192F4074E368}" type="presParOf" srcId="{F012DA91-A870-48D3-B67F-B5592FB36B8E}" destId="{3D9D9235-78A8-407B-90ED-9DF411CEAF86}" srcOrd="9" destOrd="0" presId="urn:microsoft.com/office/officeart/2008/layout/LinedList"/>
    <dgm:cxn modelId="{FFAF6730-2DA6-4A08-A1AF-2ED8E8718BCB}" type="presParOf" srcId="{3D9D9235-78A8-407B-90ED-9DF411CEAF86}" destId="{62DA8A54-4ECF-4DD4-BAF6-A0D23EB85E22}" srcOrd="0" destOrd="0" presId="urn:microsoft.com/office/officeart/2008/layout/LinedList"/>
    <dgm:cxn modelId="{51AC6072-8CCD-447F-8C40-97FB04D04CD8}" type="presParOf" srcId="{3D9D9235-78A8-407B-90ED-9DF411CEAF86}" destId="{90D6AC1E-C71F-4339-9A0B-F288D5E2C3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CA6933-08D9-4B05-956F-D660F48B5AE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A0D838B-4A2A-4A21-9802-9AD0C35CB0E3}">
      <dgm:prSet/>
      <dgm:spPr/>
      <dgm:t>
        <a:bodyPr/>
        <a:lstStyle/>
        <a:p>
          <a:r>
            <a:rPr lang="en-GB" dirty="0">
              <a:solidFill>
                <a:schemeClr val="tx1"/>
              </a:solidFill>
            </a:rPr>
            <a:t>M</a:t>
          </a:r>
          <a:r>
            <a:rPr lang="en-GB" i="0" dirty="0">
              <a:solidFill>
                <a:schemeClr val="tx1"/>
              </a:solidFill>
            </a:rPr>
            <a:t>idwives</a:t>
          </a:r>
          <a:endParaRPr lang="en-US" dirty="0">
            <a:solidFill>
              <a:schemeClr val="tx1"/>
            </a:solidFill>
          </a:endParaRPr>
        </a:p>
      </dgm:t>
    </dgm:pt>
    <dgm:pt modelId="{61080C96-AF23-46E8-8680-37C8C5E4F976}" type="parTrans" cxnId="{F94140A2-8786-4C18-AD9F-CE1E0E669CEA}">
      <dgm:prSet/>
      <dgm:spPr/>
      <dgm:t>
        <a:bodyPr/>
        <a:lstStyle/>
        <a:p>
          <a:endParaRPr lang="en-US"/>
        </a:p>
      </dgm:t>
    </dgm:pt>
    <dgm:pt modelId="{082A6082-3964-4A6D-BCA7-629219F926AF}" type="sibTrans" cxnId="{F94140A2-8786-4C18-AD9F-CE1E0E669CEA}">
      <dgm:prSet/>
      <dgm:spPr/>
      <dgm:t>
        <a:bodyPr/>
        <a:lstStyle/>
        <a:p>
          <a:endParaRPr lang="en-US"/>
        </a:p>
      </dgm:t>
    </dgm:pt>
    <dgm:pt modelId="{CFC56BA1-581A-4E0C-9EF0-ED3A33D10384}">
      <dgm:prSet/>
      <dgm:spPr/>
      <dgm:t>
        <a:bodyPr/>
        <a:lstStyle/>
        <a:p>
          <a:r>
            <a:rPr lang="en-GB" i="0" dirty="0">
              <a:solidFill>
                <a:schemeClr val="tx1"/>
              </a:solidFill>
            </a:rPr>
            <a:t>Health visitor </a:t>
          </a:r>
          <a:endParaRPr lang="en-US" dirty="0">
            <a:solidFill>
              <a:schemeClr val="tx1"/>
            </a:solidFill>
          </a:endParaRPr>
        </a:p>
      </dgm:t>
    </dgm:pt>
    <dgm:pt modelId="{857C7633-131D-46AC-8366-6F0E445888B0}" type="parTrans" cxnId="{95EB90C8-29C1-4A60-B6BD-84E94202183B}">
      <dgm:prSet/>
      <dgm:spPr/>
      <dgm:t>
        <a:bodyPr/>
        <a:lstStyle/>
        <a:p>
          <a:endParaRPr lang="en-US"/>
        </a:p>
      </dgm:t>
    </dgm:pt>
    <dgm:pt modelId="{4D8AE7AE-CBF8-40B1-A8C8-6F3259AC080F}" type="sibTrans" cxnId="{95EB90C8-29C1-4A60-B6BD-84E94202183B}">
      <dgm:prSet/>
      <dgm:spPr/>
      <dgm:t>
        <a:bodyPr/>
        <a:lstStyle/>
        <a:p>
          <a:endParaRPr lang="en-US"/>
        </a:p>
      </dgm:t>
    </dgm:pt>
    <dgm:pt modelId="{B019ABDF-6CD6-46F9-B57E-0D8B6D0817FB}">
      <dgm:prSet/>
      <dgm:spPr/>
      <dgm:t>
        <a:bodyPr/>
        <a:lstStyle/>
        <a:p>
          <a:r>
            <a:rPr lang="en-GB" i="0" dirty="0">
              <a:solidFill>
                <a:schemeClr val="tx1"/>
              </a:solidFill>
            </a:rPr>
            <a:t>GP</a:t>
          </a:r>
          <a:r>
            <a:rPr lang="en-GB" i="0" dirty="0"/>
            <a:t> </a:t>
          </a:r>
          <a:endParaRPr lang="en-US" dirty="0"/>
        </a:p>
      </dgm:t>
    </dgm:pt>
    <dgm:pt modelId="{00377676-B086-4D7E-A02E-AB6DF158FC8A}" type="parTrans" cxnId="{26FB6997-572D-406E-BBA4-A0D36102426A}">
      <dgm:prSet/>
      <dgm:spPr/>
      <dgm:t>
        <a:bodyPr/>
        <a:lstStyle/>
        <a:p>
          <a:endParaRPr lang="en-US"/>
        </a:p>
      </dgm:t>
    </dgm:pt>
    <dgm:pt modelId="{CF79B678-FA35-404F-A694-1F7F61B7FF6E}" type="sibTrans" cxnId="{26FB6997-572D-406E-BBA4-A0D36102426A}">
      <dgm:prSet/>
      <dgm:spPr/>
      <dgm:t>
        <a:bodyPr/>
        <a:lstStyle/>
        <a:p>
          <a:endParaRPr lang="en-US"/>
        </a:p>
      </dgm:t>
    </dgm:pt>
    <dgm:pt modelId="{9F37ED42-F5A1-46F3-90CF-5FF680ECE64F}">
      <dgm:prSet/>
      <dgm:spPr/>
      <dgm:t>
        <a:bodyPr/>
        <a:lstStyle/>
        <a:p>
          <a:r>
            <a:rPr lang="en-GB" i="0" dirty="0">
              <a:solidFill>
                <a:schemeClr val="tx1"/>
              </a:solidFill>
            </a:rPr>
            <a:t>Sonographer</a:t>
          </a:r>
          <a:endParaRPr lang="en-US" dirty="0">
            <a:solidFill>
              <a:schemeClr val="tx1"/>
            </a:solidFill>
          </a:endParaRPr>
        </a:p>
      </dgm:t>
    </dgm:pt>
    <dgm:pt modelId="{DA7D2E5E-2918-4A06-BDB5-16292615105D}" type="parTrans" cxnId="{3D393139-D512-49ED-83E5-A4BE8D6627D0}">
      <dgm:prSet/>
      <dgm:spPr/>
      <dgm:t>
        <a:bodyPr/>
        <a:lstStyle/>
        <a:p>
          <a:endParaRPr lang="en-US"/>
        </a:p>
      </dgm:t>
    </dgm:pt>
    <dgm:pt modelId="{E6C4AE30-20F7-4DA5-B5CE-67129E59FF21}" type="sibTrans" cxnId="{3D393139-D512-49ED-83E5-A4BE8D6627D0}">
      <dgm:prSet/>
      <dgm:spPr/>
      <dgm:t>
        <a:bodyPr/>
        <a:lstStyle/>
        <a:p>
          <a:endParaRPr lang="en-US"/>
        </a:p>
      </dgm:t>
    </dgm:pt>
    <dgm:pt modelId="{2429D011-C928-4538-A46C-594AA7732644}">
      <dgm:prSet/>
      <dgm:spPr/>
      <dgm:t>
        <a:bodyPr/>
        <a:lstStyle/>
        <a:p>
          <a:r>
            <a:rPr lang="en-GB" i="0" dirty="0">
              <a:solidFill>
                <a:schemeClr val="tx1"/>
              </a:solidFill>
            </a:rPr>
            <a:t>Dietician/Diabetic Midwife</a:t>
          </a:r>
          <a:endParaRPr lang="en-US" dirty="0">
            <a:solidFill>
              <a:schemeClr val="tx1"/>
            </a:solidFill>
          </a:endParaRPr>
        </a:p>
      </dgm:t>
    </dgm:pt>
    <dgm:pt modelId="{6508CD26-1EDA-40FE-AB29-06FD7985A7A0}" type="parTrans" cxnId="{B0A2E7F7-8550-4A98-882F-DF9187B3D1E7}">
      <dgm:prSet/>
      <dgm:spPr/>
      <dgm:t>
        <a:bodyPr/>
        <a:lstStyle/>
        <a:p>
          <a:endParaRPr lang="en-US"/>
        </a:p>
      </dgm:t>
    </dgm:pt>
    <dgm:pt modelId="{0B0DD25A-A470-487C-8423-4B2BDABBE6D2}" type="sibTrans" cxnId="{B0A2E7F7-8550-4A98-882F-DF9187B3D1E7}">
      <dgm:prSet/>
      <dgm:spPr/>
      <dgm:t>
        <a:bodyPr/>
        <a:lstStyle/>
        <a:p>
          <a:endParaRPr lang="en-US"/>
        </a:p>
      </dgm:t>
    </dgm:pt>
    <dgm:pt modelId="{5A12CDD0-26B6-4FA2-8FC4-4EE6AD4AED04}">
      <dgm:prSet/>
      <dgm:spPr/>
      <dgm:t>
        <a:bodyPr/>
        <a:lstStyle/>
        <a:p>
          <a:r>
            <a:rPr lang="en-GB" i="0" dirty="0">
              <a:solidFill>
                <a:schemeClr val="tx1"/>
              </a:solidFill>
            </a:rPr>
            <a:t>Obstetricians</a:t>
          </a:r>
          <a:endParaRPr lang="en-US" dirty="0">
            <a:solidFill>
              <a:schemeClr val="tx1"/>
            </a:solidFill>
          </a:endParaRPr>
        </a:p>
      </dgm:t>
    </dgm:pt>
    <dgm:pt modelId="{E4A1D0ED-C610-4AA4-B78F-1DEE4D6B91FB}" type="parTrans" cxnId="{F1C7AE54-04F1-404A-B530-FA0544C70DC6}">
      <dgm:prSet/>
      <dgm:spPr/>
      <dgm:t>
        <a:bodyPr/>
        <a:lstStyle/>
        <a:p>
          <a:endParaRPr lang="en-US"/>
        </a:p>
      </dgm:t>
    </dgm:pt>
    <dgm:pt modelId="{FD73275F-AFE5-4A82-BDC9-2F0098710376}" type="sibTrans" cxnId="{F1C7AE54-04F1-404A-B530-FA0544C70DC6}">
      <dgm:prSet/>
      <dgm:spPr/>
      <dgm:t>
        <a:bodyPr/>
        <a:lstStyle/>
        <a:p>
          <a:endParaRPr lang="en-US"/>
        </a:p>
      </dgm:t>
    </dgm:pt>
    <dgm:pt modelId="{720B91B0-334D-4B9D-80AD-AC7736319680}">
      <dgm:prSet/>
      <dgm:spPr/>
      <dgm:t>
        <a:bodyPr/>
        <a:lstStyle/>
        <a:p>
          <a:r>
            <a:rPr lang="en-GB" i="0" dirty="0">
              <a:solidFill>
                <a:schemeClr val="tx1"/>
              </a:solidFill>
            </a:rPr>
            <a:t>Anaesthetists</a:t>
          </a:r>
          <a:r>
            <a:rPr lang="en-GB" i="0" dirty="0"/>
            <a:t> </a:t>
          </a:r>
          <a:endParaRPr lang="en-US" dirty="0"/>
        </a:p>
      </dgm:t>
    </dgm:pt>
    <dgm:pt modelId="{BEC43FD5-BFFE-400D-8C7F-33DF37F5B51C}" type="parTrans" cxnId="{27963D6F-ED8B-4D1F-8528-18D0BEDEB2D6}">
      <dgm:prSet/>
      <dgm:spPr/>
      <dgm:t>
        <a:bodyPr/>
        <a:lstStyle/>
        <a:p>
          <a:endParaRPr lang="en-US"/>
        </a:p>
      </dgm:t>
    </dgm:pt>
    <dgm:pt modelId="{98D96216-A52B-407B-A4CB-306CEE58B06B}" type="sibTrans" cxnId="{27963D6F-ED8B-4D1F-8528-18D0BEDEB2D6}">
      <dgm:prSet/>
      <dgm:spPr/>
      <dgm:t>
        <a:bodyPr/>
        <a:lstStyle/>
        <a:p>
          <a:endParaRPr lang="en-US"/>
        </a:p>
      </dgm:t>
    </dgm:pt>
    <dgm:pt modelId="{9F509FC0-121B-4740-ABD3-B66F5B9D2454}">
      <dgm:prSet/>
      <dgm:spPr/>
      <dgm:t>
        <a:bodyPr/>
        <a:lstStyle/>
        <a:p>
          <a:r>
            <a:rPr lang="en-GB" i="0" dirty="0">
              <a:solidFill>
                <a:schemeClr val="tx1"/>
              </a:solidFill>
            </a:rPr>
            <a:t>Neonatal nurses </a:t>
          </a:r>
          <a:endParaRPr lang="en-US" dirty="0">
            <a:solidFill>
              <a:schemeClr val="tx1"/>
            </a:solidFill>
          </a:endParaRPr>
        </a:p>
      </dgm:t>
    </dgm:pt>
    <dgm:pt modelId="{91277C58-B5E3-4219-ABED-F31C728B2455}" type="parTrans" cxnId="{49B4D97E-3B74-4E3B-910B-AAC5FF33B168}">
      <dgm:prSet/>
      <dgm:spPr/>
      <dgm:t>
        <a:bodyPr/>
        <a:lstStyle/>
        <a:p>
          <a:endParaRPr lang="en-US"/>
        </a:p>
      </dgm:t>
    </dgm:pt>
    <dgm:pt modelId="{24976E60-ABE2-4728-A6BE-D3193F1EEBC4}" type="sibTrans" cxnId="{49B4D97E-3B74-4E3B-910B-AAC5FF33B168}">
      <dgm:prSet/>
      <dgm:spPr/>
      <dgm:t>
        <a:bodyPr/>
        <a:lstStyle/>
        <a:p>
          <a:endParaRPr lang="en-US"/>
        </a:p>
      </dgm:t>
    </dgm:pt>
    <dgm:pt modelId="{2BF7D04C-CFD0-49BA-9A97-6AA0A6BA239E}">
      <dgm:prSet/>
      <dgm:spPr/>
      <dgm:t>
        <a:bodyPr/>
        <a:lstStyle/>
        <a:p>
          <a:r>
            <a:rPr lang="en-GB" i="0" dirty="0">
              <a:solidFill>
                <a:schemeClr val="tx1"/>
              </a:solidFill>
            </a:rPr>
            <a:t>paediatricians</a:t>
          </a:r>
          <a:endParaRPr lang="en-US" dirty="0">
            <a:solidFill>
              <a:schemeClr val="tx1"/>
            </a:solidFill>
          </a:endParaRPr>
        </a:p>
      </dgm:t>
    </dgm:pt>
    <dgm:pt modelId="{5294FF57-4515-48E1-B120-6155C6DE7BF2}" type="parTrans" cxnId="{A817408F-E843-4D4A-BA61-F9AEBBDA6C64}">
      <dgm:prSet/>
      <dgm:spPr/>
      <dgm:t>
        <a:bodyPr/>
        <a:lstStyle/>
        <a:p>
          <a:endParaRPr lang="en-US"/>
        </a:p>
      </dgm:t>
    </dgm:pt>
    <dgm:pt modelId="{1CCDF205-734E-4107-B58E-54840365ECD4}" type="sibTrans" cxnId="{A817408F-E843-4D4A-BA61-F9AEBBDA6C64}">
      <dgm:prSet/>
      <dgm:spPr/>
      <dgm:t>
        <a:bodyPr/>
        <a:lstStyle/>
        <a:p>
          <a:endParaRPr lang="en-US"/>
        </a:p>
      </dgm:t>
    </dgm:pt>
    <dgm:pt modelId="{A39F9987-1510-4452-80F4-00FC65B812DB}">
      <dgm:prSet/>
      <dgm:spPr/>
      <dgm:t>
        <a:bodyPr/>
        <a:lstStyle/>
        <a:p>
          <a:r>
            <a:rPr lang="en-GB" b="0" i="0" dirty="0">
              <a:solidFill>
                <a:schemeClr val="tx1"/>
              </a:solidFill>
            </a:rPr>
            <a:t>Obstetric or pregnancy physiotherapist</a:t>
          </a:r>
          <a:endParaRPr lang="en-US" dirty="0">
            <a:solidFill>
              <a:schemeClr val="tx1"/>
            </a:solidFill>
          </a:endParaRPr>
        </a:p>
      </dgm:t>
    </dgm:pt>
    <dgm:pt modelId="{FBD0FAD3-22F1-4C36-818A-0293D1142CB5}" type="parTrans" cxnId="{C66F6272-BEB3-40B0-ACBD-1DE21F4C0FBB}">
      <dgm:prSet/>
      <dgm:spPr/>
      <dgm:t>
        <a:bodyPr/>
        <a:lstStyle/>
        <a:p>
          <a:endParaRPr lang="en-US"/>
        </a:p>
      </dgm:t>
    </dgm:pt>
    <dgm:pt modelId="{9FE54BC3-175C-4D17-9F28-6E67F65B6ABD}" type="sibTrans" cxnId="{C66F6272-BEB3-40B0-ACBD-1DE21F4C0FBB}">
      <dgm:prSet/>
      <dgm:spPr/>
      <dgm:t>
        <a:bodyPr/>
        <a:lstStyle/>
        <a:p>
          <a:endParaRPr lang="en-US"/>
        </a:p>
      </dgm:t>
    </dgm:pt>
    <dgm:pt modelId="{6B2D4431-F6D0-47F4-BCA5-3C963DB3FB8E}" type="pres">
      <dgm:prSet presAssocID="{28CA6933-08D9-4B05-956F-D660F48B5AEA}" presName="diagram" presStyleCnt="0">
        <dgm:presLayoutVars>
          <dgm:dir/>
          <dgm:resizeHandles val="exact"/>
        </dgm:presLayoutVars>
      </dgm:prSet>
      <dgm:spPr/>
    </dgm:pt>
    <dgm:pt modelId="{BDC855F0-DC08-46A4-B294-6EC5015261CB}" type="pres">
      <dgm:prSet presAssocID="{BA0D838B-4A2A-4A21-9802-9AD0C35CB0E3}" presName="node" presStyleLbl="node1" presStyleIdx="0" presStyleCnt="10">
        <dgm:presLayoutVars>
          <dgm:bulletEnabled val="1"/>
        </dgm:presLayoutVars>
      </dgm:prSet>
      <dgm:spPr/>
    </dgm:pt>
    <dgm:pt modelId="{82FC9EC3-663B-46FB-9530-C69AF97EE756}" type="pres">
      <dgm:prSet presAssocID="{082A6082-3964-4A6D-BCA7-629219F926AF}" presName="sibTrans" presStyleCnt="0"/>
      <dgm:spPr/>
    </dgm:pt>
    <dgm:pt modelId="{2A71B8DF-5171-47FB-9783-3DCF63D69535}" type="pres">
      <dgm:prSet presAssocID="{CFC56BA1-581A-4E0C-9EF0-ED3A33D10384}" presName="node" presStyleLbl="node1" presStyleIdx="1" presStyleCnt="10">
        <dgm:presLayoutVars>
          <dgm:bulletEnabled val="1"/>
        </dgm:presLayoutVars>
      </dgm:prSet>
      <dgm:spPr/>
    </dgm:pt>
    <dgm:pt modelId="{91D19CB2-4530-45C8-9D3C-9A4E8E75016B}" type="pres">
      <dgm:prSet presAssocID="{4D8AE7AE-CBF8-40B1-A8C8-6F3259AC080F}" presName="sibTrans" presStyleCnt="0"/>
      <dgm:spPr/>
    </dgm:pt>
    <dgm:pt modelId="{808A41D2-8406-42A3-91B0-84D0DCBCA1A7}" type="pres">
      <dgm:prSet presAssocID="{B019ABDF-6CD6-46F9-B57E-0D8B6D0817FB}" presName="node" presStyleLbl="node1" presStyleIdx="2" presStyleCnt="10">
        <dgm:presLayoutVars>
          <dgm:bulletEnabled val="1"/>
        </dgm:presLayoutVars>
      </dgm:prSet>
      <dgm:spPr/>
    </dgm:pt>
    <dgm:pt modelId="{323CFE57-D50F-49E1-8341-881428A9F519}" type="pres">
      <dgm:prSet presAssocID="{CF79B678-FA35-404F-A694-1F7F61B7FF6E}" presName="sibTrans" presStyleCnt="0"/>
      <dgm:spPr/>
    </dgm:pt>
    <dgm:pt modelId="{5841A1B1-CFE3-4E68-9B82-34B3A7172BD2}" type="pres">
      <dgm:prSet presAssocID="{9F37ED42-F5A1-46F3-90CF-5FF680ECE64F}" presName="node" presStyleLbl="node1" presStyleIdx="3" presStyleCnt="10">
        <dgm:presLayoutVars>
          <dgm:bulletEnabled val="1"/>
        </dgm:presLayoutVars>
      </dgm:prSet>
      <dgm:spPr/>
    </dgm:pt>
    <dgm:pt modelId="{2958A521-59D7-4716-BCA0-5B9BE80AEE20}" type="pres">
      <dgm:prSet presAssocID="{E6C4AE30-20F7-4DA5-B5CE-67129E59FF21}" presName="sibTrans" presStyleCnt="0"/>
      <dgm:spPr/>
    </dgm:pt>
    <dgm:pt modelId="{797F3856-2B7F-46CE-B06A-BD94478B0708}" type="pres">
      <dgm:prSet presAssocID="{2429D011-C928-4538-A46C-594AA7732644}" presName="node" presStyleLbl="node1" presStyleIdx="4" presStyleCnt="10">
        <dgm:presLayoutVars>
          <dgm:bulletEnabled val="1"/>
        </dgm:presLayoutVars>
      </dgm:prSet>
      <dgm:spPr/>
    </dgm:pt>
    <dgm:pt modelId="{F66534A8-5932-4192-9F8B-617F166672A7}" type="pres">
      <dgm:prSet presAssocID="{0B0DD25A-A470-487C-8423-4B2BDABBE6D2}" presName="sibTrans" presStyleCnt="0"/>
      <dgm:spPr/>
    </dgm:pt>
    <dgm:pt modelId="{DB2A638B-D24E-42F0-BFC1-0054C401DB63}" type="pres">
      <dgm:prSet presAssocID="{5A12CDD0-26B6-4FA2-8FC4-4EE6AD4AED04}" presName="node" presStyleLbl="node1" presStyleIdx="5" presStyleCnt="10">
        <dgm:presLayoutVars>
          <dgm:bulletEnabled val="1"/>
        </dgm:presLayoutVars>
      </dgm:prSet>
      <dgm:spPr/>
    </dgm:pt>
    <dgm:pt modelId="{E51E4741-D982-496B-9351-067EA071361E}" type="pres">
      <dgm:prSet presAssocID="{FD73275F-AFE5-4A82-BDC9-2F0098710376}" presName="sibTrans" presStyleCnt="0"/>
      <dgm:spPr/>
    </dgm:pt>
    <dgm:pt modelId="{409ED67A-EBF5-4C83-BEA2-B3CC19055CE1}" type="pres">
      <dgm:prSet presAssocID="{720B91B0-334D-4B9D-80AD-AC7736319680}" presName="node" presStyleLbl="node1" presStyleIdx="6" presStyleCnt="10">
        <dgm:presLayoutVars>
          <dgm:bulletEnabled val="1"/>
        </dgm:presLayoutVars>
      </dgm:prSet>
      <dgm:spPr/>
    </dgm:pt>
    <dgm:pt modelId="{BC626D33-A8EE-4B1C-A06D-8B823FDCA7FB}" type="pres">
      <dgm:prSet presAssocID="{98D96216-A52B-407B-A4CB-306CEE58B06B}" presName="sibTrans" presStyleCnt="0"/>
      <dgm:spPr/>
    </dgm:pt>
    <dgm:pt modelId="{DC38EA76-B288-4AE3-93A4-6AB919B51609}" type="pres">
      <dgm:prSet presAssocID="{9F509FC0-121B-4740-ABD3-B66F5B9D2454}" presName="node" presStyleLbl="node1" presStyleIdx="7" presStyleCnt="10">
        <dgm:presLayoutVars>
          <dgm:bulletEnabled val="1"/>
        </dgm:presLayoutVars>
      </dgm:prSet>
      <dgm:spPr/>
    </dgm:pt>
    <dgm:pt modelId="{C5344670-D1AC-447B-A836-7F1B7A748C56}" type="pres">
      <dgm:prSet presAssocID="{24976E60-ABE2-4728-A6BE-D3193F1EEBC4}" presName="sibTrans" presStyleCnt="0"/>
      <dgm:spPr/>
    </dgm:pt>
    <dgm:pt modelId="{58960ACB-A5B7-46BA-BE20-22331BEA47B3}" type="pres">
      <dgm:prSet presAssocID="{2BF7D04C-CFD0-49BA-9A97-6AA0A6BA239E}" presName="node" presStyleLbl="node1" presStyleIdx="8" presStyleCnt="10">
        <dgm:presLayoutVars>
          <dgm:bulletEnabled val="1"/>
        </dgm:presLayoutVars>
      </dgm:prSet>
      <dgm:spPr/>
    </dgm:pt>
    <dgm:pt modelId="{7DE1BFF0-1C0F-4C2D-8FA8-23F240F9AF68}" type="pres">
      <dgm:prSet presAssocID="{1CCDF205-734E-4107-B58E-54840365ECD4}" presName="sibTrans" presStyleCnt="0"/>
      <dgm:spPr/>
    </dgm:pt>
    <dgm:pt modelId="{773E568B-1777-47BC-BA57-BB4294A631D9}" type="pres">
      <dgm:prSet presAssocID="{A39F9987-1510-4452-80F4-00FC65B812DB}" presName="node" presStyleLbl="node1" presStyleIdx="9" presStyleCnt="10">
        <dgm:presLayoutVars>
          <dgm:bulletEnabled val="1"/>
        </dgm:presLayoutVars>
      </dgm:prSet>
      <dgm:spPr/>
    </dgm:pt>
  </dgm:ptLst>
  <dgm:cxnLst>
    <dgm:cxn modelId="{230DA70D-6FD6-47EA-B3BA-1286C353A875}" type="presOf" srcId="{2BF7D04C-CFD0-49BA-9A97-6AA0A6BA239E}" destId="{58960ACB-A5B7-46BA-BE20-22331BEA47B3}" srcOrd="0" destOrd="0" presId="urn:microsoft.com/office/officeart/2005/8/layout/default"/>
    <dgm:cxn modelId="{67CDE90F-16BF-444E-ADEB-72C65E19CD75}" type="presOf" srcId="{9F37ED42-F5A1-46F3-90CF-5FF680ECE64F}" destId="{5841A1B1-CFE3-4E68-9B82-34B3A7172BD2}" srcOrd="0" destOrd="0" presId="urn:microsoft.com/office/officeart/2005/8/layout/default"/>
    <dgm:cxn modelId="{2164E51C-9682-491D-94CF-AE29F16AA3E7}" type="presOf" srcId="{BA0D838B-4A2A-4A21-9802-9AD0C35CB0E3}" destId="{BDC855F0-DC08-46A4-B294-6EC5015261CB}" srcOrd="0" destOrd="0" presId="urn:microsoft.com/office/officeart/2005/8/layout/default"/>
    <dgm:cxn modelId="{3D393139-D512-49ED-83E5-A4BE8D6627D0}" srcId="{28CA6933-08D9-4B05-956F-D660F48B5AEA}" destId="{9F37ED42-F5A1-46F3-90CF-5FF680ECE64F}" srcOrd="3" destOrd="0" parTransId="{DA7D2E5E-2918-4A06-BDB5-16292615105D}" sibTransId="{E6C4AE30-20F7-4DA5-B5CE-67129E59FF21}"/>
    <dgm:cxn modelId="{AF5F5D66-1BF9-4CA7-956C-EEFD11CA697E}" type="presOf" srcId="{28CA6933-08D9-4B05-956F-D660F48B5AEA}" destId="{6B2D4431-F6D0-47F4-BCA5-3C963DB3FB8E}" srcOrd="0" destOrd="0" presId="urn:microsoft.com/office/officeart/2005/8/layout/default"/>
    <dgm:cxn modelId="{70629D48-01EC-4FA8-B5E9-CFF8D1075551}" type="presOf" srcId="{CFC56BA1-581A-4E0C-9EF0-ED3A33D10384}" destId="{2A71B8DF-5171-47FB-9783-3DCF63D69535}" srcOrd="0" destOrd="0" presId="urn:microsoft.com/office/officeart/2005/8/layout/default"/>
    <dgm:cxn modelId="{27963D6F-ED8B-4D1F-8528-18D0BEDEB2D6}" srcId="{28CA6933-08D9-4B05-956F-D660F48B5AEA}" destId="{720B91B0-334D-4B9D-80AD-AC7736319680}" srcOrd="6" destOrd="0" parTransId="{BEC43FD5-BFFE-400D-8C7F-33DF37F5B51C}" sibTransId="{98D96216-A52B-407B-A4CB-306CEE58B06B}"/>
    <dgm:cxn modelId="{C66F6272-BEB3-40B0-ACBD-1DE21F4C0FBB}" srcId="{28CA6933-08D9-4B05-956F-D660F48B5AEA}" destId="{A39F9987-1510-4452-80F4-00FC65B812DB}" srcOrd="9" destOrd="0" parTransId="{FBD0FAD3-22F1-4C36-818A-0293D1142CB5}" sibTransId="{9FE54BC3-175C-4D17-9F28-6E67F65B6ABD}"/>
    <dgm:cxn modelId="{F1C7AE54-04F1-404A-B530-FA0544C70DC6}" srcId="{28CA6933-08D9-4B05-956F-D660F48B5AEA}" destId="{5A12CDD0-26B6-4FA2-8FC4-4EE6AD4AED04}" srcOrd="5" destOrd="0" parTransId="{E4A1D0ED-C610-4AA4-B78F-1DEE4D6B91FB}" sibTransId="{FD73275F-AFE5-4A82-BDC9-2F0098710376}"/>
    <dgm:cxn modelId="{07554F59-AE40-471E-B473-2C171AD48727}" type="presOf" srcId="{9F509FC0-121B-4740-ABD3-B66F5B9D2454}" destId="{DC38EA76-B288-4AE3-93A4-6AB919B51609}" srcOrd="0" destOrd="0" presId="urn:microsoft.com/office/officeart/2005/8/layout/default"/>
    <dgm:cxn modelId="{49B4D97E-3B74-4E3B-910B-AAC5FF33B168}" srcId="{28CA6933-08D9-4B05-956F-D660F48B5AEA}" destId="{9F509FC0-121B-4740-ABD3-B66F5B9D2454}" srcOrd="7" destOrd="0" parTransId="{91277C58-B5E3-4219-ABED-F31C728B2455}" sibTransId="{24976E60-ABE2-4728-A6BE-D3193F1EEBC4}"/>
    <dgm:cxn modelId="{FBA2CE8D-BC43-4345-8F71-0BEC2931561F}" type="presOf" srcId="{720B91B0-334D-4B9D-80AD-AC7736319680}" destId="{409ED67A-EBF5-4C83-BEA2-B3CC19055CE1}" srcOrd="0" destOrd="0" presId="urn:microsoft.com/office/officeart/2005/8/layout/default"/>
    <dgm:cxn modelId="{A817408F-E843-4D4A-BA61-F9AEBBDA6C64}" srcId="{28CA6933-08D9-4B05-956F-D660F48B5AEA}" destId="{2BF7D04C-CFD0-49BA-9A97-6AA0A6BA239E}" srcOrd="8" destOrd="0" parTransId="{5294FF57-4515-48E1-B120-6155C6DE7BF2}" sibTransId="{1CCDF205-734E-4107-B58E-54840365ECD4}"/>
    <dgm:cxn modelId="{4AAE1D92-2296-44A6-9A63-3FB1CA335461}" type="presOf" srcId="{5A12CDD0-26B6-4FA2-8FC4-4EE6AD4AED04}" destId="{DB2A638B-D24E-42F0-BFC1-0054C401DB63}" srcOrd="0" destOrd="0" presId="urn:microsoft.com/office/officeart/2005/8/layout/default"/>
    <dgm:cxn modelId="{26FB6997-572D-406E-BBA4-A0D36102426A}" srcId="{28CA6933-08D9-4B05-956F-D660F48B5AEA}" destId="{B019ABDF-6CD6-46F9-B57E-0D8B6D0817FB}" srcOrd="2" destOrd="0" parTransId="{00377676-B086-4D7E-A02E-AB6DF158FC8A}" sibTransId="{CF79B678-FA35-404F-A694-1F7F61B7FF6E}"/>
    <dgm:cxn modelId="{DDC4609C-ED4B-4F42-A19A-7754BFF785AD}" type="presOf" srcId="{2429D011-C928-4538-A46C-594AA7732644}" destId="{797F3856-2B7F-46CE-B06A-BD94478B0708}" srcOrd="0" destOrd="0" presId="urn:microsoft.com/office/officeart/2005/8/layout/default"/>
    <dgm:cxn modelId="{F94140A2-8786-4C18-AD9F-CE1E0E669CEA}" srcId="{28CA6933-08D9-4B05-956F-D660F48B5AEA}" destId="{BA0D838B-4A2A-4A21-9802-9AD0C35CB0E3}" srcOrd="0" destOrd="0" parTransId="{61080C96-AF23-46E8-8680-37C8C5E4F976}" sibTransId="{082A6082-3964-4A6D-BCA7-629219F926AF}"/>
    <dgm:cxn modelId="{C341EDA4-6ECB-4EBC-A782-F7D3FECABFF0}" type="presOf" srcId="{A39F9987-1510-4452-80F4-00FC65B812DB}" destId="{773E568B-1777-47BC-BA57-BB4294A631D9}" srcOrd="0" destOrd="0" presId="urn:microsoft.com/office/officeart/2005/8/layout/default"/>
    <dgm:cxn modelId="{F8E87AB8-9C90-4368-BD53-2159B08F77E0}" type="presOf" srcId="{B019ABDF-6CD6-46F9-B57E-0D8B6D0817FB}" destId="{808A41D2-8406-42A3-91B0-84D0DCBCA1A7}" srcOrd="0" destOrd="0" presId="urn:microsoft.com/office/officeart/2005/8/layout/default"/>
    <dgm:cxn modelId="{95EB90C8-29C1-4A60-B6BD-84E94202183B}" srcId="{28CA6933-08D9-4B05-956F-D660F48B5AEA}" destId="{CFC56BA1-581A-4E0C-9EF0-ED3A33D10384}" srcOrd="1" destOrd="0" parTransId="{857C7633-131D-46AC-8366-6F0E445888B0}" sibTransId="{4D8AE7AE-CBF8-40B1-A8C8-6F3259AC080F}"/>
    <dgm:cxn modelId="{B0A2E7F7-8550-4A98-882F-DF9187B3D1E7}" srcId="{28CA6933-08D9-4B05-956F-D660F48B5AEA}" destId="{2429D011-C928-4538-A46C-594AA7732644}" srcOrd="4" destOrd="0" parTransId="{6508CD26-1EDA-40FE-AB29-06FD7985A7A0}" sibTransId="{0B0DD25A-A470-487C-8423-4B2BDABBE6D2}"/>
    <dgm:cxn modelId="{864E428B-5EE6-44F2-AFC4-44AD31A0DD62}" type="presParOf" srcId="{6B2D4431-F6D0-47F4-BCA5-3C963DB3FB8E}" destId="{BDC855F0-DC08-46A4-B294-6EC5015261CB}" srcOrd="0" destOrd="0" presId="urn:microsoft.com/office/officeart/2005/8/layout/default"/>
    <dgm:cxn modelId="{73466D8A-ACD1-4F06-9154-72489962AE05}" type="presParOf" srcId="{6B2D4431-F6D0-47F4-BCA5-3C963DB3FB8E}" destId="{82FC9EC3-663B-46FB-9530-C69AF97EE756}" srcOrd="1" destOrd="0" presId="urn:microsoft.com/office/officeart/2005/8/layout/default"/>
    <dgm:cxn modelId="{78818EA9-72A0-42EB-998E-59BE8228C6C8}" type="presParOf" srcId="{6B2D4431-F6D0-47F4-BCA5-3C963DB3FB8E}" destId="{2A71B8DF-5171-47FB-9783-3DCF63D69535}" srcOrd="2" destOrd="0" presId="urn:microsoft.com/office/officeart/2005/8/layout/default"/>
    <dgm:cxn modelId="{3CF02212-46FA-4D1B-9EBB-B2C3326CDA3F}" type="presParOf" srcId="{6B2D4431-F6D0-47F4-BCA5-3C963DB3FB8E}" destId="{91D19CB2-4530-45C8-9D3C-9A4E8E75016B}" srcOrd="3" destOrd="0" presId="urn:microsoft.com/office/officeart/2005/8/layout/default"/>
    <dgm:cxn modelId="{FC5272A2-78B7-4739-8C62-8666295BAD69}" type="presParOf" srcId="{6B2D4431-F6D0-47F4-BCA5-3C963DB3FB8E}" destId="{808A41D2-8406-42A3-91B0-84D0DCBCA1A7}" srcOrd="4" destOrd="0" presId="urn:microsoft.com/office/officeart/2005/8/layout/default"/>
    <dgm:cxn modelId="{F728152C-2634-443C-A7DE-2D2621D29BB5}" type="presParOf" srcId="{6B2D4431-F6D0-47F4-BCA5-3C963DB3FB8E}" destId="{323CFE57-D50F-49E1-8341-881428A9F519}" srcOrd="5" destOrd="0" presId="urn:microsoft.com/office/officeart/2005/8/layout/default"/>
    <dgm:cxn modelId="{9C42BC3E-97E2-4930-9B18-FF9FD447941E}" type="presParOf" srcId="{6B2D4431-F6D0-47F4-BCA5-3C963DB3FB8E}" destId="{5841A1B1-CFE3-4E68-9B82-34B3A7172BD2}" srcOrd="6" destOrd="0" presId="urn:microsoft.com/office/officeart/2005/8/layout/default"/>
    <dgm:cxn modelId="{4E454013-9330-481C-B389-C33419501F66}" type="presParOf" srcId="{6B2D4431-F6D0-47F4-BCA5-3C963DB3FB8E}" destId="{2958A521-59D7-4716-BCA0-5B9BE80AEE20}" srcOrd="7" destOrd="0" presId="urn:microsoft.com/office/officeart/2005/8/layout/default"/>
    <dgm:cxn modelId="{8CBAEEBD-7EF9-4B1E-A685-27CCDFEE1420}" type="presParOf" srcId="{6B2D4431-F6D0-47F4-BCA5-3C963DB3FB8E}" destId="{797F3856-2B7F-46CE-B06A-BD94478B0708}" srcOrd="8" destOrd="0" presId="urn:microsoft.com/office/officeart/2005/8/layout/default"/>
    <dgm:cxn modelId="{D1B189A8-3876-4E70-89FD-17DF00D06D06}" type="presParOf" srcId="{6B2D4431-F6D0-47F4-BCA5-3C963DB3FB8E}" destId="{F66534A8-5932-4192-9F8B-617F166672A7}" srcOrd="9" destOrd="0" presId="urn:microsoft.com/office/officeart/2005/8/layout/default"/>
    <dgm:cxn modelId="{14A9A8F4-DAF8-43A5-AAC8-31A908ED86DC}" type="presParOf" srcId="{6B2D4431-F6D0-47F4-BCA5-3C963DB3FB8E}" destId="{DB2A638B-D24E-42F0-BFC1-0054C401DB63}" srcOrd="10" destOrd="0" presId="urn:microsoft.com/office/officeart/2005/8/layout/default"/>
    <dgm:cxn modelId="{677A0CC4-48E5-49AA-8921-E3CABC39B3C9}" type="presParOf" srcId="{6B2D4431-F6D0-47F4-BCA5-3C963DB3FB8E}" destId="{E51E4741-D982-496B-9351-067EA071361E}" srcOrd="11" destOrd="0" presId="urn:microsoft.com/office/officeart/2005/8/layout/default"/>
    <dgm:cxn modelId="{F39ED9D8-179F-43C8-A547-80BB9C0B7AB6}" type="presParOf" srcId="{6B2D4431-F6D0-47F4-BCA5-3C963DB3FB8E}" destId="{409ED67A-EBF5-4C83-BEA2-B3CC19055CE1}" srcOrd="12" destOrd="0" presId="urn:microsoft.com/office/officeart/2005/8/layout/default"/>
    <dgm:cxn modelId="{A81A4E6A-DCD3-4C0D-91A6-B0186E8A2D75}" type="presParOf" srcId="{6B2D4431-F6D0-47F4-BCA5-3C963DB3FB8E}" destId="{BC626D33-A8EE-4B1C-A06D-8B823FDCA7FB}" srcOrd="13" destOrd="0" presId="urn:microsoft.com/office/officeart/2005/8/layout/default"/>
    <dgm:cxn modelId="{D133D049-59A2-4B4E-B75F-93D40031B15A}" type="presParOf" srcId="{6B2D4431-F6D0-47F4-BCA5-3C963DB3FB8E}" destId="{DC38EA76-B288-4AE3-93A4-6AB919B51609}" srcOrd="14" destOrd="0" presId="urn:microsoft.com/office/officeart/2005/8/layout/default"/>
    <dgm:cxn modelId="{0464A571-E558-4E72-8896-47F00F209688}" type="presParOf" srcId="{6B2D4431-F6D0-47F4-BCA5-3C963DB3FB8E}" destId="{C5344670-D1AC-447B-A836-7F1B7A748C56}" srcOrd="15" destOrd="0" presId="urn:microsoft.com/office/officeart/2005/8/layout/default"/>
    <dgm:cxn modelId="{408B58F1-9854-4F5E-B11C-3E48776C1473}" type="presParOf" srcId="{6B2D4431-F6D0-47F4-BCA5-3C963DB3FB8E}" destId="{58960ACB-A5B7-46BA-BE20-22331BEA47B3}" srcOrd="16" destOrd="0" presId="urn:microsoft.com/office/officeart/2005/8/layout/default"/>
    <dgm:cxn modelId="{8A9D8D77-5176-44C5-ACE8-3C8D57697503}" type="presParOf" srcId="{6B2D4431-F6D0-47F4-BCA5-3C963DB3FB8E}" destId="{7DE1BFF0-1C0F-4C2D-8FA8-23F240F9AF68}" srcOrd="17" destOrd="0" presId="urn:microsoft.com/office/officeart/2005/8/layout/default"/>
    <dgm:cxn modelId="{9685318D-4C7D-4FDC-BC20-D396334D942C}" type="presParOf" srcId="{6B2D4431-F6D0-47F4-BCA5-3C963DB3FB8E}" destId="{773E568B-1777-47BC-BA57-BB4294A631D9}"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39772-EB80-4FCE-B249-F6F1760AD50F}">
      <dsp:nvSpPr>
        <dsp:cNvPr id="0" name=""/>
        <dsp:cNvSpPr/>
      </dsp:nvSpPr>
      <dsp:spPr>
        <a:xfrm>
          <a:off x="0" y="57879"/>
          <a:ext cx="6879517"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Infancy (0-2 Years)</a:t>
          </a:r>
          <a:endParaRPr lang="en-US" sz="3700" kern="1200"/>
        </a:p>
      </dsp:txBody>
      <dsp:txXfrm>
        <a:off x="43321" y="101200"/>
        <a:ext cx="6792875" cy="800803"/>
      </dsp:txXfrm>
    </dsp:sp>
    <dsp:sp modelId="{8A9309DF-6954-4026-AF66-59BF6005ACE7}">
      <dsp:nvSpPr>
        <dsp:cNvPr id="0" name=""/>
        <dsp:cNvSpPr/>
      </dsp:nvSpPr>
      <dsp:spPr>
        <a:xfrm>
          <a:off x="0" y="1051884"/>
          <a:ext cx="6879517" cy="887445"/>
        </a:xfrm>
        <a:prstGeom prst="roundRect">
          <a:avLst/>
        </a:prstGeom>
        <a:solidFill>
          <a:schemeClr val="accent5">
            <a:hueOff val="-2811441"/>
            <a:satOff val="-4318"/>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Early Childhood (3-5 Years)</a:t>
          </a:r>
          <a:endParaRPr lang="en-US" sz="3700" kern="1200" dirty="0"/>
        </a:p>
      </dsp:txBody>
      <dsp:txXfrm>
        <a:off x="43321" y="1095205"/>
        <a:ext cx="6792875" cy="800803"/>
      </dsp:txXfrm>
    </dsp:sp>
    <dsp:sp modelId="{14866F83-5E51-4039-80D7-7153E581994B}">
      <dsp:nvSpPr>
        <dsp:cNvPr id="0" name=""/>
        <dsp:cNvSpPr/>
      </dsp:nvSpPr>
      <dsp:spPr>
        <a:xfrm>
          <a:off x="0" y="2045890"/>
          <a:ext cx="6879517" cy="887445"/>
        </a:xfrm>
        <a:prstGeom prst="roundRect">
          <a:avLst/>
        </a:prstGeom>
        <a:solidFill>
          <a:schemeClr val="accent5">
            <a:hueOff val="-5622883"/>
            <a:satOff val="-8636"/>
            <a:lumOff val="-4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Childhood (6-12 Years)</a:t>
          </a:r>
          <a:endParaRPr lang="en-US" sz="3700" kern="1200"/>
        </a:p>
      </dsp:txBody>
      <dsp:txXfrm>
        <a:off x="43321" y="2089211"/>
        <a:ext cx="6792875" cy="800803"/>
      </dsp:txXfrm>
    </dsp:sp>
    <dsp:sp modelId="{7706D869-B278-4C59-BC32-742CCE3FF018}">
      <dsp:nvSpPr>
        <dsp:cNvPr id="0" name=""/>
        <dsp:cNvSpPr/>
      </dsp:nvSpPr>
      <dsp:spPr>
        <a:xfrm>
          <a:off x="0" y="3039895"/>
          <a:ext cx="6879517" cy="887445"/>
        </a:xfrm>
        <a:prstGeom prst="roundRect">
          <a:avLst/>
        </a:prstGeom>
        <a:solidFill>
          <a:schemeClr val="accent5">
            <a:hueOff val="-8434324"/>
            <a:satOff val="-12955"/>
            <a:lumOff val="-6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Adolescence (13–19 Years)</a:t>
          </a:r>
          <a:endParaRPr lang="en-US" sz="3700" kern="1200"/>
        </a:p>
      </dsp:txBody>
      <dsp:txXfrm>
        <a:off x="43321" y="3083216"/>
        <a:ext cx="6792875" cy="800803"/>
      </dsp:txXfrm>
    </dsp:sp>
    <dsp:sp modelId="{AC8BB95E-BD14-4782-B512-F778972912C4}">
      <dsp:nvSpPr>
        <dsp:cNvPr id="0" name=""/>
        <dsp:cNvSpPr/>
      </dsp:nvSpPr>
      <dsp:spPr>
        <a:xfrm>
          <a:off x="0" y="4033900"/>
          <a:ext cx="6879517" cy="887445"/>
        </a:xfrm>
        <a:prstGeom prst="roundRect">
          <a:avLst/>
        </a:prstGeom>
        <a:solidFill>
          <a:schemeClr val="accent5">
            <a:hueOff val="-11245766"/>
            <a:satOff val="-17273"/>
            <a:lumOff val="-8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Adulthood (20-65 Years)</a:t>
          </a:r>
          <a:endParaRPr lang="en-US" sz="3700" kern="1200"/>
        </a:p>
      </dsp:txBody>
      <dsp:txXfrm>
        <a:off x="43321" y="4077221"/>
        <a:ext cx="6792875" cy="800803"/>
      </dsp:txXfrm>
    </dsp:sp>
    <dsp:sp modelId="{B094FB17-B6DB-4677-A72D-C78E6D68F4F0}">
      <dsp:nvSpPr>
        <dsp:cNvPr id="0" name=""/>
        <dsp:cNvSpPr/>
      </dsp:nvSpPr>
      <dsp:spPr>
        <a:xfrm>
          <a:off x="0" y="5027905"/>
          <a:ext cx="6879517" cy="887445"/>
        </a:xfrm>
        <a:prstGeom prst="roundRect">
          <a:avLst/>
        </a:prstGeom>
        <a:solidFill>
          <a:schemeClr val="accent5">
            <a:hueOff val="-14057206"/>
            <a:satOff val="-21591"/>
            <a:lumOff val="-10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Older Adulthood (66+ Years)</a:t>
          </a:r>
          <a:endParaRPr lang="en-US" sz="3700" kern="1200"/>
        </a:p>
      </dsp:txBody>
      <dsp:txXfrm>
        <a:off x="43321" y="5071226"/>
        <a:ext cx="6792875"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41FF3-C29A-4CB6-8C4F-18D6BDFBE010}">
      <dsp:nvSpPr>
        <dsp:cNvPr id="0" name=""/>
        <dsp:cNvSpPr/>
      </dsp:nvSpPr>
      <dsp:spPr>
        <a:xfrm>
          <a:off x="0" y="108111"/>
          <a:ext cx="6879517" cy="22253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solidFill>
                <a:schemeClr val="tx1"/>
              </a:solidFill>
            </a:rPr>
            <a:t>Lifestyle choices have a great impact on health and well-being at all life stages.</a:t>
          </a:r>
          <a:endParaRPr lang="en-US" sz="2500" kern="1200" dirty="0">
            <a:solidFill>
              <a:schemeClr val="tx1"/>
            </a:solidFill>
          </a:endParaRPr>
        </a:p>
      </dsp:txBody>
      <dsp:txXfrm>
        <a:off x="108634" y="216745"/>
        <a:ext cx="6662249" cy="2008108"/>
      </dsp:txXfrm>
    </dsp:sp>
    <dsp:sp modelId="{70108325-2917-4149-A64B-7C7103055C16}">
      <dsp:nvSpPr>
        <dsp:cNvPr id="0" name=""/>
        <dsp:cNvSpPr/>
      </dsp:nvSpPr>
      <dsp:spPr>
        <a:xfrm>
          <a:off x="0" y="2415350"/>
          <a:ext cx="6879517" cy="1518307"/>
        </a:xfrm>
        <a:prstGeom prst="roundRect">
          <a:avLst/>
        </a:prstGeom>
        <a:solidFill>
          <a:schemeClr val="accent2">
            <a:hueOff val="-6790896"/>
            <a:satOff val="36152"/>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solidFill>
                <a:schemeClr val="tx1"/>
              </a:solidFill>
            </a:rPr>
            <a:t>Including fetus, childhood, adolescence, and adulthood.</a:t>
          </a:r>
        </a:p>
        <a:p>
          <a:pPr marL="0" lvl="0" indent="0" algn="l" defTabSz="1111250">
            <a:lnSpc>
              <a:spcPct val="90000"/>
            </a:lnSpc>
            <a:spcBef>
              <a:spcPct val="0"/>
            </a:spcBef>
            <a:spcAft>
              <a:spcPct val="35000"/>
            </a:spcAft>
            <a:buNone/>
          </a:pPr>
          <a:r>
            <a:rPr lang="en-US" sz="2500" b="0" i="0" kern="1200" baseline="0" dirty="0">
              <a:solidFill>
                <a:schemeClr val="tx1"/>
              </a:solidFill>
            </a:rPr>
            <a:t> </a:t>
          </a:r>
          <a:endParaRPr lang="en-US" sz="2500" kern="1200" dirty="0">
            <a:solidFill>
              <a:schemeClr val="tx1"/>
            </a:solidFill>
          </a:endParaRPr>
        </a:p>
      </dsp:txBody>
      <dsp:txXfrm>
        <a:off x="74118" y="2489468"/>
        <a:ext cx="6731281" cy="1370071"/>
      </dsp:txXfrm>
    </dsp:sp>
    <dsp:sp modelId="{D66FC445-1B66-4800-8D11-860D6E6DB55A}">
      <dsp:nvSpPr>
        <dsp:cNvPr id="0" name=""/>
        <dsp:cNvSpPr/>
      </dsp:nvSpPr>
      <dsp:spPr>
        <a:xfrm>
          <a:off x="0" y="4036116"/>
          <a:ext cx="6879517" cy="2200163"/>
        </a:xfrm>
        <a:prstGeom prst="roundRect">
          <a:avLst/>
        </a:prstGeom>
        <a:solidFill>
          <a:schemeClr val="accent2">
            <a:hueOff val="-13581792"/>
            <a:satOff val="72304"/>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solidFill>
                <a:schemeClr val="tx1"/>
              </a:solidFill>
            </a:rPr>
            <a:t>It includes a  variety of lifestyle factors: nutrition, physical activity, and substance use, are linked to mental and physical health.</a:t>
          </a:r>
          <a:endParaRPr lang="en-US" sz="2500" kern="1200" dirty="0">
            <a:solidFill>
              <a:schemeClr val="tx1"/>
            </a:solidFill>
          </a:endParaRPr>
        </a:p>
      </dsp:txBody>
      <dsp:txXfrm>
        <a:off x="107403" y="4143519"/>
        <a:ext cx="6664711" cy="1985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6FC6-ECA7-4A45-9F00-CF08C3BB1AFD}">
      <dsp:nvSpPr>
        <dsp:cNvPr id="0" name=""/>
        <dsp:cNvSpPr/>
      </dsp:nvSpPr>
      <dsp:spPr>
        <a:xfrm>
          <a:off x="0" y="0"/>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0CCD88-CB8F-4450-8BD1-78C113F6142D}">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Maternal Factors </a:t>
          </a:r>
          <a:r>
            <a:rPr lang="en-GB" sz="1700" kern="1200"/>
            <a:t>– Pregnancy risk can be increased by a number of factors, such as pre-existing medical illnesses, the mother's age, lifestyle, and prenatal or postpartum health problems.</a:t>
          </a:r>
          <a:endParaRPr lang="en-US" sz="1700" kern="1200"/>
        </a:p>
      </dsp:txBody>
      <dsp:txXfrm>
        <a:off x="0" y="0"/>
        <a:ext cx="6879517" cy="1493307"/>
      </dsp:txXfrm>
    </dsp:sp>
    <dsp:sp modelId="{35F64B3B-8578-4793-B27A-979ED2E3FF59}">
      <dsp:nvSpPr>
        <dsp:cNvPr id="0" name=""/>
        <dsp:cNvSpPr/>
      </dsp:nvSpPr>
      <dsp:spPr>
        <a:xfrm>
          <a:off x="0" y="1493307"/>
          <a:ext cx="6879517" cy="0"/>
        </a:xfrm>
        <a:prstGeom prst="line">
          <a:avLst/>
        </a:prstGeom>
        <a:solidFill>
          <a:schemeClr val="accent2">
            <a:hueOff val="-4527264"/>
            <a:satOff val="24101"/>
            <a:lumOff val="3725"/>
            <a:alphaOff val="0"/>
          </a:schemeClr>
        </a:solidFill>
        <a:ln w="12700" cap="flat" cmpd="sng" algn="ctr">
          <a:solidFill>
            <a:schemeClr val="accent2">
              <a:hueOff val="-4527264"/>
              <a:satOff val="24101"/>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FC0DA-A684-440B-BCAD-F63CFAF6874A}">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Foetal Factors </a:t>
          </a:r>
          <a:r>
            <a:rPr lang="en-GB" sz="1700" kern="1200"/>
            <a:t>- Because the fetus's organs are developing during this time, exposure to a teratogen between two and eight weeks after becoming pregnant increases the risk of birth abnormalities. Additionally, there is a higher chance of miscarriage.</a:t>
          </a:r>
          <a:endParaRPr lang="en-US" sz="1700" kern="1200"/>
        </a:p>
      </dsp:txBody>
      <dsp:txXfrm>
        <a:off x="0" y="1493307"/>
        <a:ext cx="6879517" cy="1493307"/>
      </dsp:txXfrm>
    </dsp:sp>
    <dsp:sp modelId="{37C62551-E9B1-4F47-8FC3-05D0BD00075C}">
      <dsp:nvSpPr>
        <dsp:cNvPr id="0" name=""/>
        <dsp:cNvSpPr/>
      </dsp:nvSpPr>
      <dsp:spPr>
        <a:xfrm>
          <a:off x="0" y="2986615"/>
          <a:ext cx="6879517" cy="0"/>
        </a:xfrm>
        <a:prstGeom prst="line">
          <a:avLst/>
        </a:prstGeom>
        <a:solidFill>
          <a:schemeClr val="accent2">
            <a:hueOff val="-9054529"/>
            <a:satOff val="48203"/>
            <a:lumOff val="7451"/>
            <a:alphaOff val="0"/>
          </a:schemeClr>
        </a:solidFill>
        <a:ln w="12700" cap="flat" cmpd="sng" algn="ctr">
          <a:solidFill>
            <a:schemeClr val="accent2">
              <a:hueOff val="-9054529"/>
              <a:satOff val="48203"/>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CDD49C-3C4F-4E0D-AB6E-4F313692C336}">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Placenta Factors </a:t>
          </a:r>
          <a:r>
            <a:rPr lang="en-GB" sz="1700" kern="1200"/>
            <a:t>–The placenta is essential for giving the growing baby oxygen and nutrition. Nonetheless, there may be placental difficulties that present a number of problems throughout pregnancy. </a:t>
          </a:r>
          <a:endParaRPr lang="en-US" sz="1700" kern="1200"/>
        </a:p>
      </dsp:txBody>
      <dsp:txXfrm>
        <a:off x="0" y="2986615"/>
        <a:ext cx="6879517" cy="1493307"/>
      </dsp:txXfrm>
    </dsp:sp>
    <dsp:sp modelId="{4E7D3629-360E-4340-ADB5-19E6CE303900}">
      <dsp:nvSpPr>
        <dsp:cNvPr id="0" name=""/>
        <dsp:cNvSpPr/>
      </dsp:nvSpPr>
      <dsp:spPr>
        <a:xfrm>
          <a:off x="0" y="4479922"/>
          <a:ext cx="6879517" cy="0"/>
        </a:xfrm>
        <a:prstGeom prst="line">
          <a:avLst/>
        </a:prstGeom>
        <a:solidFill>
          <a:schemeClr val="accent2">
            <a:hueOff val="-13581792"/>
            <a:satOff val="72304"/>
            <a:lumOff val="11176"/>
            <a:alphaOff val="0"/>
          </a:schemeClr>
        </a:solidFill>
        <a:ln w="12700" cap="flat" cmpd="sng" algn="ctr">
          <a:solidFill>
            <a:schemeClr val="accent2">
              <a:hueOff val="-13581792"/>
              <a:satOff val="72304"/>
              <a:lumOff val="1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F2C9E2-68FF-44AF-9C82-ABAD6213CC2C}">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Importance of Maternal Care-</a:t>
          </a:r>
          <a:r>
            <a:rPr lang="en-GB" sz="1700" kern="1200"/>
            <a:t>nutrition, physical activity, and vaccinations. Women must eat a healthy, safe diet in order to build up enough reserves for pregnancy. Energy and nutritional requirements rise throughout pregnancy and lactation, meeting them is essential for the health of the mother and her unborn child.</a:t>
          </a:r>
          <a:endParaRPr lang="en-US" sz="1700" kern="1200"/>
        </a:p>
      </dsp:txBody>
      <dsp:txXfrm>
        <a:off x="0" y="4479922"/>
        <a:ext cx="6879517" cy="1493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B1CEA-D93A-40B7-B49C-03FACD0BA478}">
      <dsp:nvSpPr>
        <dsp:cNvPr id="0" name=""/>
        <dsp:cNvSpPr/>
      </dsp:nvSpPr>
      <dsp:spPr>
        <a:xfrm>
          <a:off x="0" y="774"/>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CAE3C-D7AE-450B-BAD7-766908A6F9E8}">
      <dsp:nvSpPr>
        <dsp:cNvPr id="0" name=""/>
        <dsp:cNvSpPr/>
      </dsp:nvSpPr>
      <dsp:spPr>
        <a:xfrm>
          <a:off x="0" y="774"/>
          <a:ext cx="6879517" cy="126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Regular antenatal checks ups and scans.</a:t>
          </a:r>
          <a:r>
            <a:rPr lang="en-GB" sz="1800" b="0" kern="1200" dirty="0"/>
            <a:t> - </a:t>
          </a:r>
          <a:r>
            <a:rPr lang="en-GB" sz="1800" kern="1200" dirty="0"/>
            <a:t>Helping make pregnancy safer, check and assess the development and wellbeing of you and your baby.</a:t>
          </a:r>
          <a:endParaRPr lang="en-US" sz="1800" kern="1200" dirty="0"/>
        </a:p>
      </dsp:txBody>
      <dsp:txXfrm>
        <a:off x="0" y="774"/>
        <a:ext cx="6879517" cy="1268568"/>
      </dsp:txXfrm>
    </dsp:sp>
    <dsp:sp modelId="{315BAD28-0E29-489F-A198-995F66E76426}">
      <dsp:nvSpPr>
        <dsp:cNvPr id="0" name=""/>
        <dsp:cNvSpPr/>
      </dsp:nvSpPr>
      <dsp:spPr>
        <a:xfrm>
          <a:off x="0" y="1269343"/>
          <a:ext cx="6879517" cy="0"/>
        </a:xfrm>
        <a:prstGeom prst="line">
          <a:avLst/>
        </a:prstGeom>
        <a:solidFill>
          <a:schemeClr val="accent2">
            <a:hueOff val="-3395448"/>
            <a:satOff val="18076"/>
            <a:lumOff val="2794"/>
            <a:alphaOff val="0"/>
          </a:schemeClr>
        </a:solidFill>
        <a:ln w="12700" cap="flat" cmpd="sng" algn="ctr">
          <a:solidFill>
            <a:schemeClr val="accent2">
              <a:hueOff val="-3395448"/>
              <a:satOff val="18076"/>
              <a:lumOff val="27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AE4C8D-F614-4278-B2B3-0225B80399B2}">
      <dsp:nvSpPr>
        <dsp:cNvPr id="0" name=""/>
        <dsp:cNvSpPr/>
      </dsp:nvSpPr>
      <dsp:spPr>
        <a:xfrm>
          <a:off x="0" y="1269343"/>
          <a:ext cx="6879517" cy="126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Food and nutrition, before and during pregnancy </a:t>
          </a:r>
          <a:r>
            <a:rPr lang="en-GB" sz="1800" kern="1200" dirty="0"/>
            <a:t>–</a:t>
          </a:r>
          <a:r>
            <a:rPr lang="en-GB" sz="1800" i="0" kern="1200" dirty="0"/>
            <a:t> Foodwise in Pregnancy, includes six sections to work through at your own pace with recipes, shopping tips and a meal planner, as well as step-by-step exercises ideal for pregnancy</a:t>
          </a:r>
          <a:r>
            <a:rPr lang="en-GB" sz="1800" b="0" i="0" kern="1200" dirty="0"/>
            <a:t>.</a:t>
          </a:r>
          <a:endParaRPr lang="en-US" sz="1800" kern="1200" dirty="0"/>
        </a:p>
      </dsp:txBody>
      <dsp:txXfrm>
        <a:off x="0" y="1269343"/>
        <a:ext cx="6879517" cy="1268568"/>
      </dsp:txXfrm>
    </dsp:sp>
    <dsp:sp modelId="{A6E1AEE1-44C0-4CF2-BC53-B6D71EE038C3}">
      <dsp:nvSpPr>
        <dsp:cNvPr id="0" name=""/>
        <dsp:cNvSpPr/>
      </dsp:nvSpPr>
      <dsp:spPr>
        <a:xfrm>
          <a:off x="0" y="2537912"/>
          <a:ext cx="6879517" cy="0"/>
        </a:xfrm>
        <a:prstGeom prst="line">
          <a:avLst/>
        </a:prstGeom>
        <a:solidFill>
          <a:schemeClr val="accent2">
            <a:hueOff val="-6790896"/>
            <a:satOff val="36152"/>
            <a:lumOff val="5588"/>
            <a:alphaOff val="0"/>
          </a:schemeClr>
        </a:solidFill>
        <a:ln w="12700" cap="flat" cmpd="sng" algn="ctr">
          <a:solidFill>
            <a:schemeClr val="accent2">
              <a:hueOff val="-6790896"/>
              <a:satOff val="36152"/>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23DC2-2CD9-4132-840E-BD1D2DD77B37}">
      <dsp:nvSpPr>
        <dsp:cNvPr id="0" name=""/>
        <dsp:cNvSpPr/>
      </dsp:nvSpPr>
      <dsp:spPr>
        <a:xfrm>
          <a:off x="0" y="2537912"/>
          <a:ext cx="6879517" cy="126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Maternal mental health </a:t>
          </a:r>
          <a:r>
            <a:rPr lang="en-GB" sz="1800" kern="1200" dirty="0"/>
            <a:t>–Access to professional multidisciplinary perinatal community services and inpatient psychiatric mother and baby facilities can help ensure that the most appropriate assessment, monitoring, and treatment are provided.</a:t>
          </a:r>
          <a:endParaRPr lang="en-US" sz="1800" kern="1200" dirty="0"/>
        </a:p>
      </dsp:txBody>
      <dsp:txXfrm>
        <a:off x="0" y="2537912"/>
        <a:ext cx="6879517" cy="1268568"/>
      </dsp:txXfrm>
    </dsp:sp>
    <dsp:sp modelId="{7CBDBC07-A104-4A56-A0C6-D191A15E4A05}">
      <dsp:nvSpPr>
        <dsp:cNvPr id="0" name=""/>
        <dsp:cNvSpPr/>
      </dsp:nvSpPr>
      <dsp:spPr>
        <a:xfrm>
          <a:off x="0" y="3806480"/>
          <a:ext cx="6879517" cy="0"/>
        </a:xfrm>
        <a:prstGeom prst="line">
          <a:avLst/>
        </a:prstGeom>
        <a:solidFill>
          <a:schemeClr val="accent2">
            <a:hueOff val="-10186344"/>
            <a:satOff val="54228"/>
            <a:lumOff val="8382"/>
            <a:alphaOff val="0"/>
          </a:schemeClr>
        </a:solidFill>
        <a:ln w="12700" cap="flat" cmpd="sng" algn="ctr">
          <a:solidFill>
            <a:schemeClr val="accent2">
              <a:hueOff val="-10186344"/>
              <a:satOff val="54228"/>
              <a:lumOff val="83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8F280E-CE03-4143-86B4-111AA2F03688}">
      <dsp:nvSpPr>
        <dsp:cNvPr id="0" name=""/>
        <dsp:cNvSpPr/>
      </dsp:nvSpPr>
      <dsp:spPr>
        <a:xfrm>
          <a:off x="0" y="3806480"/>
          <a:ext cx="6879517" cy="126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Smoking Cessation </a:t>
          </a:r>
          <a:r>
            <a:rPr lang="en-GB" sz="1800" kern="1200" dirty="0"/>
            <a:t>– Woman can have phone calls or video calls with a healthcare professionals to help them and guide them in the right direction, offer support with various different products to help stop or cut down.</a:t>
          </a:r>
          <a:endParaRPr lang="en-US" sz="1800" kern="1200" dirty="0"/>
        </a:p>
      </dsp:txBody>
      <dsp:txXfrm>
        <a:off x="0" y="3806480"/>
        <a:ext cx="6879517" cy="1268568"/>
      </dsp:txXfrm>
    </dsp:sp>
    <dsp:sp modelId="{9F206849-90A1-4F31-9538-04DA4534FF05}">
      <dsp:nvSpPr>
        <dsp:cNvPr id="0" name=""/>
        <dsp:cNvSpPr/>
      </dsp:nvSpPr>
      <dsp:spPr>
        <a:xfrm>
          <a:off x="0" y="5075049"/>
          <a:ext cx="6879517" cy="0"/>
        </a:xfrm>
        <a:prstGeom prst="line">
          <a:avLst/>
        </a:prstGeom>
        <a:solidFill>
          <a:schemeClr val="accent2">
            <a:hueOff val="-13581792"/>
            <a:satOff val="72304"/>
            <a:lumOff val="11176"/>
            <a:alphaOff val="0"/>
          </a:schemeClr>
        </a:solidFill>
        <a:ln w="12700" cap="flat" cmpd="sng" algn="ctr">
          <a:solidFill>
            <a:schemeClr val="accent2">
              <a:hueOff val="-13581792"/>
              <a:satOff val="72304"/>
              <a:lumOff val="1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A8A54-4ECF-4DD4-BAF6-A0D23EB85E22}">
      <dsp:nvSpPr>
        <dsp:cNvPr id="0" name=""/>
        <dsp:cNvSpPr/>
      </dsp:nvSpPr>
      <dsp:spPr>
        <a:xfrm>
          <a:off x="0" y="5075049"/>
          <a:ext cx="6879517" cy="126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Breastfeeding groups </a:t>
          </a:r>
          <a:r>
            <a:rPr lang="en-GB" sz="1800" kern="1200" dirty="0"/>
            <a:t>- </a:t>
          </a:r>
          <a:r>
            <a:rPr lang="en-GB" sz="1800" b="0" i="0" kern="1200" dirty="0"/>
            <a:t>Midwives, health visitors and trained local volunteers (peer supporters) are there to help you get breastfeeding off to a good start.</a:t>
          </a:r>
          <a:endParaRPr lang="en-US" sz="1800" kern="1200" dirty="0"/>
        </a:p>
      </dsp:txBody>
      <dsp:txXfrm>
        <a:off x="0" y="5075049"/>
        <a:ext cx="6879517" cy="1268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855F0-DC08-46A4-B294-6EC5015261CB}">
      <dsp:nvSpPr>
        <dsp:cNvPr id="0" name=""/>
        <dsp:cNvSpPr/>
      </dsp:nvSpPr>
      <dsp:spPr>
        <a:xfrm>
          <a:off x="3529" y="386657"/>
          <a:ext cx="1910748" cy="1146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M</a:t>
          </a:r>
          <a:r>
            <a:rPr lang="en-GB" sz="1700" i="0" kern="1200" dirty="0">
              <a:solidFill>
                <a:schemeClr val="tx1"/>
              </a:solidFill>
            </a:rPr>
            <a:t>idwives</a:t>
          </a:r>
          <a:endParaRPr lang="en-US" sz="1700" kern="1200" dirty="0">
            <a:solidFill>
              <a:schemeClr val="tx1"/>
            </a:solidFill>
          </a:endParaRPr>
        </a:p>
      </dsp:txBody>
      <dsp:txXfrm>
        <a:off x="3529" y="386657"/>
        <a:ext cx="1910748" cy="1146449"/>
      </dsp:txXfrm>
    </dsp:sp>
    <dsp:sp modelId="{2A71B8DF-5171-47FB-9783-3DCF63D69535}">
      <dsp:nvSpPr>
        <dsp:cNvPr id="0" name=""/>
        <dsp:cNvSpPr/>
      </dsp:nvSpPr>
      <dsp:spPr>
        <a:xfrm>
          <a:off x="2105352" y="386657"/>
          <a:ext cx="1910748" cy="1146449"/>
        </a:xfrm>
        <a:prstGeom prst="rect">
          <a:avLst/>
        </a:prstGeom>
        <a:solidFill>
          <a:schemeClr val="accent5">
            <a:hueOff val="-1561912"/>
            <a:satOff val="-2399"/>
            <a:lumOff val="-11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Health visitor </a:t>
          </a:r>
          <a:endParaRPr lang="en-US" sz="1700" kern="1200" dirty="0">
            <a:solidFill>
              <a:schemeClr val="tx1"/>
            </a:solidFill>
          </a:endParaRPr>
        </a:p>
      </dsp:txBody>
      <dsp:txXfrm>
        <a:off x="2105352" y="386657"/>
        <a:ext cx="1910748" cy="1146449"/>
      </dsp:txXfrm>
    </dsp:sp>
    <dsp:sp modelId="{808A41D2-8406-42A3-91B0-84D0DCBCA1A7}">
      <dsp:nvSpPr>
        <dsp:cNvPr id="0" name=""/>
        <dsp:cNvSpPr/>
      </dsp:nvSpPr>
      <dsp:spPr>
        <a:xfrm>
          <a:off x="4207175" y="386657"/>
          <a:ext cx="1910748" cy="1146449"/>
        </a:xfrm>
        <a:prstGeom prst="rect">
          <a:avLst/>
        </a:prstGeom>
        <a:solidFill>
          <a:schemeClr val="accent5">
            <a:hueOff val="-3123824"/>
            <a:satOff val="-4798"/>
            <a:lumOff val="-22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GP</a:t>
          </a:r>
          <a:r>
            <a:rPr lang="en-GB" sz="1700" i="0" kern="1200" dirty="0"/>
            <a:t> </a:t>
          </a:r>
          <a:endParaRPr lang="en-US" sz="1700" kern="1200" dirty="0"/>
        </a:p>
      </dsp:txBody>
      <dsp:txXfrm>
        <a:off x="4207175" y="386657"/>
        <a:ext cx="1910748" cy="1146449"/>
      </dsp:txXfrm>
    </dsp:sp>
    <dsp:sp modelId="{5841A1B1-CFE3-4E68-9B82-34B3A7172BD2}">
      <dsp:nvSpPr>
        <dsp:cNvPr id="0" name=""/>
        <dsp:cNvSpPr/>
      </dsp:nvSpPr>
      <dsp:spPr>
        <a:xfrm>
          <a:off x="6308999" y="386657"/>
          <a:ext cx="1910748" cy="1146449"/>
        </a:xfrm>
        <a:prstGeom prst="rect">
          <a:avLst/>
        </a:prstGeom>
        <a:solidFill>
          <a:schemeClr val="accent5">
            <a:hueOff val="-4685736"/>
            <a:satOff val="-7197"/>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Sonographer</a:t>
          </a:r>
          <a:endParaRPr lang="en-US" sz="1700" kern="1200" dirty="0">
            <a:solidFill>
              <a:schemeClr val="tx1"/>
            </a:solidFill>
          </a:endParaRPr>
        </a:p>
      </dsp:txBody>
      <dsp:txXfrm>
        <a:off x="6308999" y="386657"/>
        <a:ext cx="1910748" cy="1146449"/>
      </dsp:txXfrm>
    </dsp:sp>
    <dsp:sp modelId="{797F3856-2B7F-46CE-B06A-BD94478B0708}">
      <dsp:nvSpPr>
        <dsp:cNvPr id="0" name=""/>
        <dsp:cNvSpPr/>
      </dsp:nvSpPr>
      <dsp:spPr>
        <a:xfrm>
          <a:off x="8410822" y="386657"/>
          <a:ext cx="1910748" cy="1146449"/>
        </a:xfrm>
        <a:prstGeom prst="rect">
          <a:avLst/>
        </a:prstGeom>
        <a:solidFill>
          <a:schemeClr val="accent5">
            <a:hueOff val="-6247647"/>
            <a:satOff val="-9596"/>
            <a:lumOff val="-4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Dietician/Diabetic Midwife</a:t>
          </a:r>
          <a:endParaRPr lang="en-US" sz="1700" kern="1200" dirty="0">
            <a:solidFill>
              <a:schemeClr val="tx1"/>
            </a:solidFill>
          </a:endParaRPr>
        </a:p>
      </dsp:txBody>
      <dsp:txXfrm>
        <a:off x="8410822" y="386657"/>
        <a:ext cx="1910748" cy="1146449"/>
      </dsp:txXfrm>
    </dsp:sp>
    <dsp:sp modelId="{DB2A638B-D24E-42F0-BFC1-0054C401DB63}">
      <dsp:nvSpPr>
        <dsp:cNvPr id="0" name=""/>
        <dsp:cNvSpPr/>
      </dsp:nvSpPr>
      <dsp:spPr>
        <a:xfrm>
          <a:off x="3529" y="1724181"/>
          <a:ext cx="1910748" cy="1146449"/>
        </a:xfrm>
        <a:prstGeom prst="rect">
          <a:avLst/>
        </a:prstGeom>
        <a:solidFill>
          <a:schemeClr val="accent5">
            <a:hueOff val="-7809560"/>
            <a:satOff val="-11995"/>
            <a:lumOff val="-56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Obstetricians</a:t>
          </a:r>
          <a:endParaRPr lang="en-US" sz="1700" kern="1200" dirty="0">
            <a:solidFill>
              <a:schemeClr val="tx1"/>
            </a:solidFill>
          </a:endParaRPr>
        </a:p>
      </dsp:txBody>
      <dsp:txXfrm>
        <a:off x="3529" y="1724181"/>
        <a:ext cx="1910748" cy="1146449"/>
      </dsp:txXfrm>
    </dsp:sp>
    <dsp:sp modelId="{409ED67A-EBF5-4C83-BEA2-B3CC19055CE1}">
      <dsp:nvSpPr>
        <dsp:cNvPr id="0" name=""/>
        <dsp:cNvSpPr/>
      </dsp:nvSpPr>
      <dsp:spPr>
        <a:xfrm>
          <a:off x="2105352" y="1724181"/>
          <a:ext cx="1910748" cy="1146449"/>
        </a:xfrm>
        <a:prstGeom prst="rect">
          <a:avLst/>
        </a:prstGeom>
        <a:solidFill>
          <a:schemeClr val="accent5">
            <a:hueOff val="-9371472"/>
            <a:satOff val="-14394"/>
            <a:lumOff val="-6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Anaesthetists</a:t>
          </a:r>
          <a:r>
            <a:rPr lang="en-GB" sz="1700" i="0" kern="1200" dirty="0"/>
            <a:t> </a:t>
          </a:r>
          <a:endParaRPr lang="en-US" sz="1700" kern="1200" dirty="0"/>
        </a:p>
      </dsp:txBody>
      <dsp:txXfrm>
        <a:off x="2105352" y="1724181"/>
        <a:ext cx="1910748" cy="1146449"/>
      </dsp:txXfrm>
    </dsp:sp>
    <dsp:sp modelId="{DC38EA76-B288-4AE3-93A4-6AB919B51609}">
      <dsp:nvSpPr>
        <dsp:cNvPr id="0" name=""/>
        <dsp:cNvSpPr/>
      </dsp:nvSpPr>
      <dsp:spPr>
        <a:xfrm>
          <a:off x="4207175" y="1724181"/>
          <a:ext cx="1910748" cy="1146449"/>
        </a:xfrm>
        <a:prstGeom prst="rect">
          <a:avLst/>
        </a:prstGeom>
        <a:solidFill>
          <a:schemeClr val="accent5">
            <a:hueOff val="-10933383"/>
            <a:satOff val="-16793"/>
            <a:lumOff val="-79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Neonatal nurses </a:t>
          </a:r>
          <a:endParaRPr lang="en-US" sz="1700" kern="1200" dirty="0">
            <a:solidFill>
              <a:schemeClr val="tx1"/>
            </a:solidFill>
          </a:endParaRPr>
        </a:p>
      </dsp:txBody>
      <dsp:txXfrm>
        <a:off x="4207175" y="1724181"/>
        <a:ext cx="1910748" cy="1146449"/>
      </dsp:txXfrm>
    </dsp:sp>
    <dsp:sp modelId="{58960ACB-A5B7-46BA-BE20-22331BEA47B3}">
      <dsp:nvSpPr>
        <dsp:cNvPr id="0" name=""/>
        <dsp:cNvSpPr/>
      </dsp:nvSpPr>
      <dsp:spPr>
        <a:xfrm>
          <a:off x="6308999" y="1724181"/>
          <a:ext cx="1910748" cy="1146449"/>
        </a:xfrm>
        <a:prstGeom prst="rect">
          <a:avLst/>
        </a:prstGeom>
        <a:solidFill>
          <a:schemeClr val="accent5">
            <a:hueOff val="-12495295"/>
            <a:satOff val="-19192"/>
            <a:lumOff val="-90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0" kern="1200" dirty="0">
              <a:solidFill>
                <a:schemeClr val="tx1"/>
              </a:solidFill>
            </a:rPr>
            <a:t>paediatricians</a:t>
          </a:r>
          <a:endParaRPr lang="en-US" sz="1700" kern="1200" dirty="0">
            <a:solidFill>
              <a:schemeClr val="tx1"/>
            </a:solidFill>
          </a:endParaRPr>
        </a:p>
      </dsp:txBody>
      <dsp:txXfrm>
        <a:off x="6308999" y="1724181"/>
        <a:ext cx="1910748" cy="1146449"/>
      </dsp:txXfrm>
    </dsp:sp>
    <dsp:sp modelId="{773E568B-1777-47BC-BA57-BB4294A631D9}">
      <dsp:nvSpPr>
        <dsp:cNvPr id="0" name=""/>
        <dsp:cNvSpPr/>
      </dsp:nvSpPr>
      <dsp:spPr>
        <a:xfrm>
          <a:off x="8410822" y="1724181"/>
          <a:ext cx="1910748" cy="1146449"/>
        </a:xfrm>
        <a:prstGeom prst="rect">
          <a:avLst/>
        </a:prstGeom>
        <a:solidFill>
          <a:schemeClr val="accent5">
            <a:hueOff val="-14057206"/>
            <a:satOff val="-21591"/>
            <a:lumOff val="-10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tx1"/>
              </a:solidFill>
            </a:rPr>
            <a:t>Obstetric or pregnancy physiotherapist</a:t>
          </a:r>
          <a:endParaRPr lang="en-US" sz="1700" kern="1200" dirty="0">
            <a:solidFill>
              <a:schemeClr val="tx1"/>
            </a:solidFill>
          </a:endParaRPr>
        </a:p>
      </dsp:txBody>
      <dsp:txXfrm>
        <a:off x="8410822" y="1724181"/>
        <a:ext cx="1910748" cy="11464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1EC865-AB38-4281-9B32-3BD5897FDAEF}"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F8A905-1F92-4846-AD62-8C9810D7DECE}" type="slidenum">
              <a:rPr lang="en-GB" smtClean="0"/>
              <a:t>‹#›</a:t>
            </a:fld>
            <a:endParaRPr lang="en-GB"/>
          </a:p>
        </p:txBody>
      </p:sp>
    </p:spTree>
    <p:extLst>
      <p:ext uri="{BB962C8B-B14F-4D97-AF65-F5344CB8AC3E}">
        <p14:creationId xmlns:p14="http://schemas.microsoft.com/office/powerpoint/2010/main" val="296159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2</a:t>
            </a:fld>
            <a:endParaRPr lang="en-GB"/>
          </a:p>
        </p:txBody>
      </p:sp>
    </p:spTree>
    <p:extLst>
      <p:ext uri="{BB962C8B-B14F-4D97-AF65-F5344CB8AC3E}">
        <p14:creationId xmlns:p14="http://schemas.microsoft.com/office/powerpoint/2010/main" val="2420318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3</a:t>
            </a:fld>
            <a:endParaRPr lang="en-GB"/>
          </a:p>
        </p:txBody>
      </p:sp>
    </p:spTree>
    <p:extLst>
      <p:ext uri="{BB962C8B-B14F-4D97-AF65-F5344CB8AC3E}">
        <p14:creationId xmlns:p14="http://schemas.microsoft.com/office/powerpoint/2010/main" val="3268483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31F8A905-1F92-4846-AD62-8C9810D7DECE}" type="slidenum">
              <a:rPr lang="en-GB" smtClean="0"/>
              <a:t>4</a:t>
            </a:fld>
            <a:endParaRPr lang="en-GB"/>
          </a:p>
        </p:txBody>
      </p:sp>
    </p:spTree>
    <p:extLst>
      <p:ext uri="{BB962C8B-B14F-4D97-AF65-F5344CB8AC3E}">
        <p14:creationId xmlns:p14="http://schemas.microsoft.com/office/powerpoint/2010/main" val="3203176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5</a:t>
            </a:fld>
            <a:endParaRPr lang="en-GB"/>
          </a:p>
        </p:txBody>
      </p:sp>
    </p:spTree>
    <p:extLst>
      <p:ext uri="{BB962C8B-B14F-4D97-AF65-F5344CB8AC3E}">
        <p14:creationId xmlns:p14="http://schemas.microsoft.com/office/powerpoint/2010/main" val="699076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63636"/>
              </a:solidFill>
              <a:effectLst/>
              <a:latin typeface="__Roboto_35b5f0"/>
            </a:endParaRPr>
          </a:p>
        </p:txBody>
      </p:sp>
      <p:sp>
        <p:nvSpPr>
          <p:cNvPr id="4" name="Slide Number Placeholder 3"/>
          <p:cNvSpPr>
            <a:spLocks noGrp="1"/>
          </p:cNvSpPr>
          <p:nvPr>
            <p:ph type="sldNum" sz="quarter" idx="5"/>
          </p:nvPr>
        </p:nvSpPr>
        <p:spPr/>
        <p:txBody>
          <a:bodyPr/>
          <a:lstStyle/>
          <a:p>
            <a:fld id="{31F8A905-1F92-4846-AD62-8C9810D7DECE}" type="slidenum">
              <a:rPr lang="en-GB" smtClean="0"/>
              <a:t>6</a:t>
            </a:fld>
            <a:endParaRPr lang="en-GB"/>
          </a:p>
        </p:txBody>
      </p:sp>
    </p:spTree>
    <p:extLst>
      <p:ext uri="{BB962C8B-B14F-4D97-AF65-F5344CB8AC3E}">
        <p14:creationId xmlns:p14="http://schemas.microsoft.com/office/powerpoint/2010/main" val="2752734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7</a:t>
            </a:fld>
            <a:endParaRPr lang="en-GB"/>
          </a:p>
        </p:txBody>
      </p:sp>
    </p:spTree>
    <p:extLst>
      <p:ext uri="{BB962C8B-B14F-4D97-AF65-F5344CB8AC3E}">
        <p14:creationId xmlns:p14="http://schemas.microsoft.com/office/powerpoint/2010/main" val="480216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8</a:t>
            </a:fld>
            <a:endParaRPr lang="en-GB"/>
          </a:p>
        </p:txBody>
      </p:sp>
    </p:spTree>
    <p:extLst>
      <p:ext uri="{BB962C8B-B14F-4D97-AF65-F5344CB8AC3E}">
        <p14:creationId xmlns:p14="http://schemas.microsoft.com/office/powerpoint/2010/main" val="1713852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F8A905-1F92-4846-AD62-8C9810D7DECE}" type="slidenum">
              <a:rPr lang="en-GB" smtClean="0"/>
              <a:t>9</a:t>
            </a:fld>
            <a:endParaRPr lang="en-GB"/>
          </a:p>
        </p:txBody>
      </p:sp>
    </p:spTree>
    <p:extLst>
      <p:ext uri="{BB962C8B-B14F-4D97-AF65-F5344CB8AC3E}">
        <p14:creationId xmlns:p14="http://schemas.microsoft.com/office/powerpoint/2010/main" val="1257043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96534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4032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52889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41616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3/13/2025</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424691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4061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92537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5193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97422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91862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3/13/2025</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72986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3/13/2025</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4056748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hyperlink" Target="https://www.eif.org.uk/report/what-works-to-enhance-the-effectiveness-of-the-healthy-child-programme-an-evidence-updat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baby/breastfeeding-and-bottle-feeding/breastfeeding/help-and-support/" TargetMode="External"/><Relationship Id="rId2" Type="http://schemas.openxmlformats.org/officeDocument/2006/relationships/hyperlink" Target="https://www.nhs.uk/pregnancy/your-pregnancy-care/antenatal-checks-and-tests/" TargetMode="External"/><Relationship Id="rId1" Type="http://schemas.openxmlformats.org/officeDocument/2006/relationships/slideLayout" Target="../slideLayouts/slideLayout2.xml"/><Relationship Id="rId4" Type="http://schemas.openxmlformats.org/officeDocument/2006/relationships/hyperlink" Target="https://www.nichd.nih.gov/health/topics/high-risk/conditioninfo/factor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icef.org/nutrition/maternal" TargetMode="External"/><Relationship Id="rId2" Type="http://schemas.openxmlformats.org/officeDocument/2006/relationships/hyperlink" Target="https://www.iomcworld.org/open-access/the-impact-of-lifestyle-choices-on-health-103522.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3" name="Group 22">
            <a:extLst>
              <a:ext uri="{FF2B5EF4-FFF2-40B4-BE49-F238E27FC236}">
                <a16:creationId xmlns:a16="http://schemas.microsoft.com/office/drawing/2014/main" id="{35C33D14-2894-4D0B-A680-525CBB789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4" name="Straight Connector 23">
              <a:extLst>
                <a:ext uri="{FF2B5EF4-FFF2-40B4-BE49-F238E27FC236}">
                  <a16:creationId xmlns:a16="http://schemas.microsoft.com/office/drawing/2014/main" id="{C7F13A46-6183-476D-B2BA-073C0E3225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F7481D1-4DD3-45A2-B071-3900DD9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AE7E168-B525-479D-B0B0-55103E5E9B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7DD39E2-1720-4DA0-8AE6-88F24C0732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993677B-437F-4E88-BB63-A5E81FC5C3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9BDB73-647A-4675-9946-A08137AA4A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F7E0BD3-0A11-410E-82BA-FE1FDEFAEF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433527-1B36-4601-BA50-08897583ED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4D3F476-1743-4F27-8525-899DE7AA36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1427650-9C5D-4857-877B-F692E0A16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EE06038-8E2F-47A8-A48A-082A4688F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62AAFFB-4BBF-44E9-A93D-73CD69B0A6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C1BDC0F-1D22-4FCC-856C-8F05157BE0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6CA872-1012-4E50-B09E-2A4FFAA4E2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7515C6-F35A-4FF0-AFE5-F30AFB104A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CC5328A-88E7-42E6-846C-79E3C42A36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2B67772-4CFC-47D4-B340-24F59A06E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2934457-5F3A-4072-8613-28DE1C6C30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709EABD-4ED9-4105-B031-A926D15E90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1137950-C684-4026-B3A8-3C12C5B9DC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9BBA354-F5F6-49B0-986C-663E7490A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8A2891B-1902-4128-9EA2-9E47C63F12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468D001-CACA-4602-A2C8-6709DFEAD6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8074E4F-FCD6-4115-ADF3-537D13889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91D549D-527D-4E04-8657-6607994392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697C9FB-9333-4050-AA15-D78E190535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5C3AE99-7B8F-4399-B82E-42898B8050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610BEF6-D2AC-4950-932D-80D5BD793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1A455F1-3220-4A1F-9C4C-FE1289BF28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D1D9888-DBC1-4392-913C-E8F84BB638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B021C553-8CED-4BC0-98A5-730C4D0435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8C48898-8FB8-8A43-5D35-72BC7278D94D}"/>
              </a:ext>
            </a:extLst>
          </p:cNvPr>
          <p:cNvSpPr>
            <a:spLocks noGrp="1"/>
          </p:cNvSpPr>
          <p:nvPr>
            <p:ph type="ctrTitle"/>
          </p:nvPr>
        </p:nvSpPr>
        <p:spPr>
          <a:xfrm>
            <a:off x="691078" y="170166"/>
            <a:ext cx="10495904" cy="1787227"/>
          </a:xfrm>
        </p:spPr>
        <p:txBody>
          <a:bodyPr>
            <a:normAutofit fontScale="90000"/>
          </a:bodyPr>
          <a:lstStyle/>
          <a:p>
            <a:r>
              <a:rPr lang="en-GB" b="1" dirty="0"/>
              <a:t>Living Well: A Life-course Approach to Health and Wellbeing</a:t>
            </a:r>
            <a:br>
              <a:rPr lang="en-GB" b="1" dirty="0"/>
            </a:br>
            <a:endParaRPr lang="en-GB" sz="2000" dirty="0"/>
          </a:p>
        </p:txBody>
      </p:sp>
      <p:sp>
        <p:nvSpPr>
          <p:cNvPr id="3" name="Subtitle 2">
            <a:extLst>
              <a:ext uri="{FF2B5EF4-FFF2-40B4-BE49-F238E27FC236}">
                <a16:creationId xmlns:a16="http://schemas.microsoft.com/office/drawing/2014/main" id="{7B14D07C-13D6-092F-E827-D7D7F79AD489}"/>
              </a:ext>
            </a:extLst>
          </p:cNvPr>
          <p:cNvSpPr>
            <a:spLocks noGrp="1"/>
          </p:cNvSpPr>
          <p:nvPr>
            <p:ph type="subTitle" idx="1"/>
          </p:nvPr>
        </p:nvSpPr>
        <p:spPr>
          <a:xfrm>
            <a:off x="691078" y="2343235"/>
            <a:ext cx="5398649" cy="1100440"/>
          </a:xfrm>
        </p:spPr>
        <p:txBody>
          <a:bodyPr>
            <a:normAutofit/>
          </a:bodyPr>
          <a:lstStyle/>
          <a:p>
            <a:r>
              <a:rPr lang="en-GB" dirty="0"/>
              <a:t>By Sandra </a:t>
            </a:r>
            <a:r>
              <a:rPr lang="en-GB" dirty="0" err="1"/>
              <a:t>Imperto</a:t>
            </a:r>
            <a:endParaRPr lang="en-GB" dirty="0"/>
          </a:p>
          <a:p>
            <a:r>
              <a:rPr lang="en-GB" dirty="0"/>
              <a:t>17</a:t>
            </a:r>
            <a:r>
              <a:rPr lang="en-GB" baseline="30000" dirty="0"/>
              <a:t>th</a:t>
            </a:r>
            <a:r>
              <a:rPr lang="en-GB" dirty="0"/>
              <a:t> March 2025</a:t>
            </a:r>
          </a:p>
        </p:txBody>
      </p:sp>
      <p:sp>
        <p:nvSpPr>
          <p:cNvPr id="56" name="Right Triangle 55">
            <a:extLst>
              <a:ext uri="{FF2B5EF4-FFF2-40B4-BE49-F238E27FC236}">
                <a16:creationId xmlns:a16="http://schemas.microsoft.com/office/drawing/2014/main" id="{33F2B4F9-421B-46F9-A5C1-23587378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94999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5" name="Picture 14" descr="Jigsaw puzzles in plastic figures">
            <a:extLst>
              <a:ext uri="{FF2B5EF4-FFF2-40B4-BE49-F238E27FC236}">
                <a16:creationId xmlns:a16="http://schemas.microsoft.com/office/drawing/2014/main" id="{EEEAFB4A-D89E-DBF1-F841-6835EB113997}"/>
              </a:ext>
            </a:extLst>
          </p:cNvPr>
          <p:cNvPicPr>
            <a:picLocks noChangeAspect="1"/>
          </p:cNvPicPr>
          <p:nvPr/>
        </p:nvPicPr>
        <p:blipFill>
          <a:blip r:embed="rId2"/>
          <a:srcRect t="24491" r="2" b="32899"/>
          <a:stretch/>
        </p:blipFill>
        <p:spPr>
          <a:xfrm>
            <a:off x="1" y="3271957"/>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Tree>
    <p:extLst>
      <p:ext uri="{BB962C8B-B14F-4D97-AF65-F5344CB8AC3E}">
        <p14:creationId xmlns:p14="http://schemas.microsoft.com/office/powerpoint/2010/main" val="2207359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6BC8CDD-208E-C202-7F3C-25CA7F54D920}"/>
              </a:ext>
            </a:extLst>
          </p:cNvPr>
          <p:cNvSpPr>
            <a:spLocks noGrp="1"/>
          </p:cNvSpPr>
          <p:nvPr>
            <p:ph type="title"/>
          </p:nvPr>
        </p:nvSpPr>
        <p:spPr>
          <a:xfrm>
            <a:off x="691079" y="725950"/>
            <a:ext cx="3428812" cy="5436630"/>
          </a:xfrm>
        </p:spPr>
        <p:txBody>
          <a:bodyPr anchor="ctr">
            <a:normAutofit/>
          </a:bodyPr>
          <a:lstStyle/>
          <a:p>
            <a:r>
              <a:rPr lang="en-GB" dirty="0"/>
              <a:t>Life Stages</a:t>
            </a:r>
            <a:endParaRPr lang="en-GB"/>
          </a:p>
        </p:txBody>
      </p:sp>
      <p:graphicFrame>
        <p:nvGraphicFramePr>
          <p:cNvPr id="5" name="Content Placeholder 2">
            <a:extLst>
              <a:ext uri="{FF2B5EF4-FFF2-40B4-BE49-F238E27FC236}">
                <a16:creationId xmlns:a16="http://schemas.microsoft.com/office/drawing/2014/main" id="{F8D19789-57FD-86C2-264E-9C453278DED4}"/>
              </a:ext>
            </a:extLst>
          </p:cNvPr>
          <p:cNvGraphicFramePr>
            <a:graphicFrameLocks noGrp="1"/>
          </p:cNvGraphicFramePr>
          <p:nvPr>
            <p:ph idx="1"/>
            <p:extLst>
              <p:ext uri="{D42A27DB-BD31-4B8C-83A1-F6EECF244321}">
                <p14:modId xmlns:p14="http://schemas.microsoft.com/office/powerpoint/2010/main" val="2463797538"/>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8201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9" name="Group 48">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0" name="Right Triangle 49">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C7B9647-6F0F-F0E5-F4BC-4DC8B604ED93}"/>
              </a:ext>
            </a:extLst>
          </p:cNvPr>
          <p:cNvSpPr>
            <a:spLocks noGrp="1"/>
          </p:cNvSpPr>
          <p:nvPr>
            <p:ph type="title"/>
          </p:nvPr>
        </p:nvSpPr>
        <p:spPr>
          <a:xfrm>
            <a:off x="691079" y="725950"/>
            <a:ext cx="3428812" cy="5436630"/>
          </a:xfrm>
        </p:spPr>
        <p:txBody>
          <a:bodyPr anchor="ctr">
            <a:normAutofit/>
          </a:bodyPr>
          <a:lstStyle/>
          <a:p>
            <a:r>
              <a:rPr lang="en-GB" dirty="0"/>
              <a:t>Health and Well-being on each Life Stage</a:t>
            </a:r>
            <a:endParaRPr lang="en-GB"/>
          </a:p>
        </p:txBody>
      </p:sp>
      <p:graphicFrame>
        <p:nvGraphicFramePr>
          <p:cNvPr id="51" name="Rectangle 2">
            <a:extLst>
              <a:ext uri="{FF2B5EF4-FFF2-40B4-BE49-F238E27FC236}">
                <a16:creationId xmlns:a16="http://schemas.microsoft.com/office/drawing/2014/main" id="{B68FE2B6-2D85-B182-EB66-D00298B390FE}"/>
              </a:ext>
            </a:extLst>
          </p:cNvPr>
          <p:cNvGraphicFramePr>
            <a:graphicFrameLocks noGrp="1"/>
          </p:cNvGraphicFramePr>
          <p:nvPr>
            <p:ph idx="1"/>
            <p:extLst>
              <p:ext uri="{D42A27DB-BD31-4B8C-83A1-F6EECF244321}">
                <p14:modId xmlns:p14="http://schemas.microsoft.com/office/powerpoint/2010/main" val="3526222663"/>
              </p:ext>
            </p:extLst>
          </p:nvPr>
        </p:nvGraphicFramePr>
        <p:xfrm>
          <a:off x="5103282" y="170169"/>
          <a:ext cx="6879517" cy="63443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5748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4" name="Straight Connector 1033">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66" name="Right Triangle 1065">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68" name="Rectangle 106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70" name="Group 1069">
            <a:extLst>
              <a:ext uri="{FF2B5EF4-FFF2-40B4-BE49-F238E27FC236}">
                <a16:creationId xmlns:a16="http://schemas.microsoft.com/office/drawing/2014/main" id="{4675998B-83F9-4DD6-A181-01CC6390EB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71" name="Straight Connector 1070">
              <a:extLst>
                <a:ext uri="{FF2B5EF4-FFF2-40B4-BE49-F238E27FC236}">
                  <a16:creationId xmlns:a16="http://schemas.microsoft.com/office/drawing/2014/main" id="{7203DA02-DFF0-43DA-97F8-713359A5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D7DB5F66-3FA1-4342-A884-49FFC898B0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F62E1DE4-95C3-4648-880D-D5F16DA5BE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2F0DE976-09C7-468E-88D4-E653C3B9A9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146834F4-CE01-4256-A71F-E9622367BA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B24B1666-CD3C-4141-91C0-782A8C0A79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8BEB9DED-5756-4349-86C4-BB40C843E9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3E66CDAA-2393-4E50-88AE-4B6DE356D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D52ED3B2-4AF6-4D71-AFE0-E628195BEE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38F8274F-6455-416D-9E21-09DCC607D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5A4FC2BA-35B4-4272-AE27-2EA963B9C6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3075E2C7-38CF-4C4C-BA60-8EBC4C59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3A41EEBD-A69D-4000-B18A-0FF9079FF4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5D674DC2-DB19-4D12-A7CC-A19B45A577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ACE37544-AEB0-4C32-9AB4-FD8868FBB4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4A4D92EE-9609-4B42-A0C2-EE8B291A29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014BE4F6-D0F0-4D05-BADF-7BAB738853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82022A48-AB28-42C0-99AA-84E9E942A2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1BE1212E-2DDC-41F9-817C-2B0AF529E0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2EAC07E3-6FB7-48B5-9418-5D58EC897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2C112200-C0E8-4E4F-B475-BB0C5619B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9BA45913-5C20-4A2E-9401-B69D433BAC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253BFA98-23F1-401A-B615-F706954A49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99EE95EF-D097-47D9-98DF-5BA037C497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72E5EAA5-1BC5-4C85-85D9-F7BA73476C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38F5AAC3-E106-4C3A-986B-23C44A9B1B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3EC6582A-5366-4B33-8D40-2B474D8B57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8A25249E-2F40-425D-A7F1-B7E55EF53C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A13EC936-5CFC-4FE5-BCA8-59B3A2EF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FCDE7F7A-C490-430C-876F-0349FC8BF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CD686B4E-119A-4F4A-9392-1F9CFE3BE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03" name="Right Triangle 1102">
            <a:extLst>
              <a:ext uri="{FF2B5EF4-FFF2-40B4-BE49-F238E27FC236}">
                <a16:creationId xmlns:a16="http://schemas.microsoft.com/office/drawing/2014/main" id="{F3730C34-30B8-42E4-824D-F095747C4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3593" y="-285458"/>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60AD05CB-68B6-9BD8-0D80-D04B2E98D135}"/>
              </a:ext>
            </a:extLst>
          </p:cNvPr>
          <p:cNvSpPr txBox="1"/>
          <p:nvPr/>
        </p:nvSpPr>
        <p:spPr>
          <a:xfrm>
            <a:off x="6090103" y="2886116"/>
            <a:ext cx="3262903" cy="3257287"/>
          </a:xfrm>
          <a:prstGeom prst="rect">
            <a:avLst/>
          </a:prstGeom>
        </p:spPr>
        <p:txBody>
          <a:bodyPr vert="horz" lIns="91440" tIns="45720" rIns="91440" bIns="45720" rtlCol="0">
            <a:normAutofit lnSpcReduction="10000"/>
          </a:bodyPr>
          <a:lstStyle/>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endParaRPr>
          </a:p>
          <a:p>
            <a:pPr>
              <a:lnSpc>
                <a:spcPct val="110000"/>
              </a:lnSpc>
              <a:spcAft>
                <a:spcPts val="600"/>
              </a:spcAft>
              <a:buClr>
                <a:schemeClr val="tx2">
                  <a:lumMod val="50000"/>
                  <a:lumOff val="50000"/>
                </a:schemeClr>
              </a:buClr>
              <a:buSzPct val="75000"/>
            </a:pPr>
            <a:r>
              <a:rPr lang="en-US" dirty="0">
                <a:solidFill>
                  <a:schemeClr val="tx2"/>
                </a:solidFill>
              </a:rPr>
              <a:t>(Public Health England, 2019)</a:t>
            </a:r>
          </a:p>
        </p:txBody>
      </p:sp>
      <p:pic>
        <p:nvPicPr>
          <p:cNvPr id="1026" name="Picture 2">
            <a:extLst>
              <a:ext uri="{FF2B5EF4-FFF2-40B4-BE49-F238E27FC236}">
                <a16:creationId xmlns:a16="http://schemas.microsoft.com/office/drawing/2014/main" id="{C4807577-9640-1D4B-05EC-D2D3088F72D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2010" y="721082"/>
            <a:ext cx="3948391" cy="26355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fographic listing positive and negative influences across the lifecourse">
            <a:extLst>
              <a:ext uri="{FF2B5EF4-FFF2-40B4-BE49-F238E27FC236}">
                <a16:creationId xmlns:a16="http://schemas.microsoft.com/office/drawing/2014/main" id="{13C013DD-AAF1-E628-683A-A326C52C051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2011" y="3507853"/>
            <a:ext cx="3948391" cy="26355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B7C8D0-1425-BB15-DB43-5C72FAE72780}"/>
              </a:ext>
            </a:extLst>
          </p:cNvPr>
          <p:cNvSpPr txBox="1"/>
          <p:nvPr/>
        </p:nvSpPr>
        <p:spPr>
          <a:xfrm>
            <a:off x="6026331" y="1097280"/>
            <a:ext cx="5547357" cy="2677656"/>
          </a:xfrm>
          <a:prstGeom prst="rect">
            <a:avLst/>
          </a:prstGeom>
          <a:noFill/>
        </p:spPr>
        <p:txBody>
          <a:bodyPr wrap="square" rtlCol="0">
            <a:spAutoFit/>
          </a:bodyPr>
          <a:lstStyle/>
          <a:p>
            <a:endParaRPr lang="en-GB" dirty="0">
              <a:solidFill>
                <a:srgbClr val="0B0C0C"/>
              </a:solidFill>
              <a:latin typeface="GDS Transport"/>
            </a:endParaRPr>
          </a:p>
          <a:p>
            <a:endParaRPr lang="en-GB" b="0" i="0" dirty="0">
              <a:solidFill>
                <a:srgbClr val="0B0C0C"/>
              </a:solidFill>
              <a:effectLst/>
              <a:latin typeface="GDS Transport"/>
            </a:endParaRPr>
          </a:p>
          <a:p>
            <a:endParaRPr lang="en-GB" b="0" i="0" dirty="0">
              <a:solidFill>
                <a:srgbClr val="0B0C0C"/>
              </a:solidFill>
              <a:effectLst/>
              <a:latin typeface="GDS Transport"/>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By addressing the wider determinants of health, overall health will improve by changing the conditions under which people are born, live and work.</a:t>
            </a:r>
          </a:p>
          <a:p>
            <a:endParaRPr lang="en-GB" dirty="0"/>
          </a:p>
        </p:txBody>
      </p:sp>
    </p:spTree>
    <p:extLst>
      <p:ext uri="{BB962C8B-B14F-4D97-AF65-F5344CB8AC3E}">
        <p14:creationId xmlns:p14="http://schemas.microsoft.com/office/powerpoint/2010/main" val="2021517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D780F-3B73-72E0-3FD5-D31A76B02CF9}"/>
              </a:ext>
            </a:extLst>
          </p:cNvPr>
          <p:cNvSpPr>
            <a:spLocks noGrp="1"/>
          </p:cNvSpPr>
          <p:nvPr>
            <p:ph type="title"/>
          </p:nvPr>
        </p:nvSpPr>
        <p:spPr>
          <a:xfrm>
            <a:off x="691079" y="235131"/>
            <a:ext cx="10325000" cy="888275"/>
          </a:xfrm>
        </p:spPr>
        <p:txBody>
          <a:bodyPr/>
          <a:lstStyle/>
          <a:p>
            <a:pPr algn="ctr"/>
            <a:r>
              <a:rPr lang="en-GB"/>
              <a:t>Key Stages of Foetal Development</a:t>
            </a:r>
            <a:endParaRPr lang="en-GB" dirty="0"/>
          </a:p>
        </p:txBody>
      </p:sp>
      <p:sp>
        <p:nvSpPr>
          <p:cNvPr id="3" name="Content Placeholder 2">
            <a:extLst>
              <a:ext uri="{FF2B5EF4-FFF2-40B4-BE49-F238E27FC236}">
                <a16:creationId xmlns:a16="http://schemas.microsoft.com/office/drawing/2014/main" id="{F36C3F50-305C-6E90-8A6A-6C863737A86C}"/>
              </a:ext>
            </a:extLst>
          </p:cNvPr>
          <p:cNvSpPr>
            <a:spLocks noGrp="1"/>
          </p:cNvSpPr>
          <p:nvPr>
            <p:ph idx="1"/>
          </p:nvPr>
        </p:nvSpPr>
        <p:spPr>
          <a:xfrm>
            <a:off x="691079" y="1297577"/>
            <a:ext cx="10325000" cy="5190309"/>
          </a:xfrm>
        </p:spPr>
        <p:txBody>
          <a:bodyPr>
            <a:normAutofit lnSpcReduction="10000"/>
          </a:bodyPr>
          <a:lstStyle/>
          <a:p>
            <a:r>
              <a:rPr lang="en-GB" sz="2200" b="1" dirty="0">
                <a:solidFill>
                  <a:schemeClr val="tx1"/>
                </a:solidFill>
              </a:rPr>
              <a:t>Germinal</a:t>
            </a:r>
            <a:r>
              <a:rPr lang="en-GB" sz="2200" dirty="0">
                <a:solidFill>
                  <a:schemeClr val="tx1"/>
                </a:solidFill>
              </a:rPr>
              <a:t> – </a:t>
            </a:r>
            <a:r>
              <a:rPr lang="en-GB" sz="2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After fertilising the egg, the sperm produces a zygote, which splits numerous times to eventually form two distinct structures.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One structure gives rise to the embryo, and another to the placenta.</a:t>
            </a:r>
            <a:endParaRPr lang="en-GB" sz="2200" dirty="0">
              <a:solidFill>
                <a:schemeClr val="tx1"/>
              </a:solidFill>
            </a:endParaRPr>
          </a:p>
          <a:p>
            <a:r>
              <a:rPr lang="en-GB" sz="2200" b="1" i="0" dirty="0">
                <a:solidFill>
                  <a:schemeClr val="tx1"/>
                </a:solidFill>
                <a:effectLst/>
              </a:rPr>
              <a:t>Embryonic</a:t>
            </a:r>
            <a:r>
              <a:rPr lang="en-GB" sz="2200" i="0" dirty="0">
                <a:solidFill>
                  <a:schemeClr val="tx1"/>
                </a:solidFill>
                <a:effectLst/>
              </a:rPr>
              <a:t> –</a:t>
            </a:r>
            <a:r>
              <a:rPr lang="en-GB" sz="2200" i="0" kern="100" dirty="0">
                <a:solidFill>
                  <a:schemeClr val="tx1"/>
                </a:solidFill>
                <a:latin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Now an embryo. Structures and organs that develop include the brain and spinal cord, as well as the skull, eyes, mouth, and limbs. Five to six weeks later, the cells that will form the foetal heart begin to clump together and develop the ability to beat. Around the sixth week, the buds for the limbs and legs begin to form. By the conclusion of the eighth week, most of the embryo's systems and organs have begun to form. </a:t>
            </a:r>
            <a:endParaRPr lang="en-GB" sz="2200" i="0" dirty="0">
              <a:solidFill>
                <a:schemeClr val="tx1"/>
              </a:solidFill>
              <a:effectLst/>
            </a:endParaRPr>
          </a:p>
          <a:p>
            <a:r>
              <a:rPr lang="en-GB" sz="2200" b="1" dirty="0">
                <a:solidFill>
                  <a:schemeClr val="tx1"/>
                </a:solidFill>
              </a:rPr>
              <a:t>Foetal </a:t>
            </a:r>
            <a:r>
              <a:rPr lang="en-GB" sz="2200" dirty="0">
                <a:solidFill>
                  <a:schemeClr val="tx1"/>
                </a:solidFill>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At this time, the embryo officially becomes a foetus. The body's primary systems and organs are constantly expanding and increasing. Hair, eyelashes, and fingernails all develop. Even if you don't detect it until 20 weeks of pregnancy, the foetus can move its limbs. The majority of weight and length growth happens during the foetal stage. </a:t>
            </a:r>
          </a:p>
          <a:p>
            <a:endParaRPr lang="en-GB" dirty="0"/>
          </a:p>
        </p:txBody>
      </p:sp>
    </p:spTree>
    <p:extLst>
      <p:ext uri="{BB962C8B-B14F-4D97-AF65-F5344CB8AC3E}">
        <p14:creationId xmlns:p14="http://schemas.microsoft.com/office/powerpoint/2010/main" val="625646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3" name="Group 52">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4" name="Right Triangle 5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CD9088-1225-8BEF-4BB8-EACA47D64B01}"/>
              </a:ext>
            </a:extLst>
          </p:cNvPr>
          <p:cNvSpPr>
            <a:spLocks noGrp="1"/>
          </p:cNvSpPr>
          <p:nvPr>
            <p:ph type="title"/>
          </p:nvPr>
        </p:nvSpPr>
        <p:spPr>
          <a:xfrm>
            <a:off x="691079" y="725950"/>
            <a:ext cx="3428812" cy="5436630"/>
          </a:xfrm>
        </p:spPr>
        <p:txBody>
          <a:bodyPr anchor="ctr">
            <a:normAutofit/>
          </a:bodyPr>
          <a:lstStyle/>
          <a:p>
            <a:r>
              <a:rPr lang="en-GB"/>
              <a:t>Pre – Natal Risks</a:t>
            </a:r>
          </a:p>
        </p:txBody>
      </p:sp>
      <p:graphicFrame>
        <p:nvGraphicFramePr>
          <p:cNvPr id="55" name="Content Placeholder 2">
            <a:extLst>
              <a:ext uri="{FF2B5EF4-FFF2-40B4-BE49-F238E27FC236}">
                <a16:creationId xmlns:a16="http://schemas.microsoft.com/office/drawing/2014/main" id="{A2B8E07A-028D-334C-5E96-E674995487B0}"/>
              </a:ext>
            </a:extLst>
          </p:cNvPr>
          <p:cNvGraphicFramePr>
            <a:graphicFrameLocks noGrp="1"/>
          </p:cNvGraphicFramePr>
          <p:nvPr>
            <p:ph idx="1"/>
            <p:extLst>
              <p:ext uri="{D42A27DB-BD31-4B8C-83A1-F6EECF244321}">
                <p14:modId xmlns:p14="http://schemas.microsoft.com/office/powerpoint/2010/main" val="81478190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0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5" name="Group 54">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6" name="Right Triangle 55">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C476FBB-FCE6-2DC6-8FC6-AAD5E56DC5E4}"/>
              </a:ext>
            </a:extLst>
          </p:cNvPr>
          <p:cNvSpPr>
            <a:spLocks noGrp="1"/>
          </p:cNvSpPr>
          <p:nvPr>
            <p:ph type="title"/>
          </p:nvPr>
        </p:nvSpPr>
        <p:spPr>
          <a:xfrm>
            <a:off x="691079" y="725950"/>
            <a:ext cx="3428812" cy="5436630"/>
          </a:xfrm>
        </p:spPr>
        <p:txBody>
          <a:bodyPr anchor="ctr">
            <a:normAutofit/>
          </a:bodyPr>
          <a:lstStyle/>
          <a:p>
            <a:r>
              <a:rPr lang="en-GB" sz="4100"/>
              <a:t>Interventions</a:t>
            </a:r>
          </a:p>
        </p:txBody>
      </p:sp>
      <p:graphicFrame>
        <p:nvGraphicFramePr>
          <p:cNvPr id="57" name="Content Placeholder 2">
            <a:extLst>
              <a:ext uri="{FF2B5EF4-FFF2-40B4-BE49-F238E27FC236}">
                <a16:creationId xmlns:a16="http://schemas.microsoft.com/office/drawing/2014/main" id="{FFEB1DFC-96A0-B970-7575-0F9C658A23A6}"/>
              </a:ext>
            </a:extLst>
          </p:cNvPr>
          <p:cNvGraphicFramePr>
            <a:graphicFrameLocks noGrp="1"/>
          </p:cNvGraphicFramePr>
          <p:nvPr>
            <p:ph idx="1"/>
            <p:extLst>
              <p:ext uri="{D42A27DB-BD31-4B8C-83A1-F6EECF244321}">
                <p14:modId xmlns:p14="http://schemas.microsoft.com/office/powerpoint/2010/main" val="982274897"/>
              </p:ext>
            </p:extLst>
          </p:nvPr>
        </p:nvGraphicFramePr>
        <p:xfrm>
          <a:off x="5103282" y="170169"/>
          <a:ext cx="6879517" cy="6344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16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97C6B6-F4CA-EEDA-D3AA-249539BCE536}"/>
              </a:ext>
            </a:extLst>
          </p:cNvPr>
          <p:cNvSpPr>
            <a:spLocks noGrp="1"/>
          </p:cNvSpPr>
          <p:nvPr>
            <p:ph type="title"/>
          </p:nvPr>
        </p:nvSpPr>
        <p:spPr>
          <a:xfrm>
            <a:off x="691079" y="307796"/>
            <a:ext cx="4927425" cy="1771526"/>
          </a:xfrm>
        </p:spPr>
        <p:txBody>
          <a:bodyPr>
            <a:normAutofit fontScale="90000"/>
          </a:bodyPr>
          <a:lstStyle/>
          <a:p>
            <a:pPr>
              <a:lnSpc>
                <a:spcPct val="90000"/>
              </a:lnSpc>
            </a:pPr>
            <a:r>
              <a:rPr lang="en-GB" sz="4100" dirty="0"/>
              <a:t>Choices that impact foetal growth and later in life.</a:t>
            </a:r>
          </a:p>
        </p:txBody>
      </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5EAFA80E-5458-2B80-DE08-465B70491779}"/>
              </a:ext>
            </a:extLst>
          </p:cNvPr>
          <p:cNvSpPr>
            <a:spLocks noGrp="1"/>
          </p:cNvSpPr>
          <p:nvPr>
            <p:ph idx="1"/>
          </p:nvPr>
        </p:nvSpPr>
        <p:spPr>
          <a:xfrm>
            <a:off x="691079" y="3165077"/>
            <a:ext cx="5378982" cy="2171521"/>
          </a:xfrm>
        </p:spPr>
        <p:txBody>
          <a:bodyPr>
            <a:normAutofit/>
          </a:bodyPr>
          <a:lstStyle/>
          <a:p>
            <a:pPr>
              <a:lnSpc>
                <a:spcPct val="100000"/>
              </a:lnSpc>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The foetus is programmed for lifetime health by the environment it is in throughout pregnancy, as has been acknowledged time and </a:t>
            </a:r>
            <a:r>
              <a:rPr lang="en-GB" sz="2400" b="1" kern="100">
                <a:effectLst/>
                <a:latin typeface="Aptos" panose="020B0004020202020204" pitchFamily="34" charset="0"/>
                <a:ea typeface="Aptos" panose="020B0004020202020204" pitchFamily="34" charset="0"/>
                <a:cs typeface="Times New Roman" panose="02020603050405020304" pitchFamily="18" charset="0"/>
              </a:rPr>
              <a:t>time again</a:t>
            </a:r>
            <a:r>
              <a:rPr lang="en-GB" sz="2400" b="1" kern="100">
                <a:latin typeface="Aptos" panose="020B0004020202020204" pitchFamily="34" charset="0"/>
                <a:ea typeface="Aptos" panose="020B0004020202020204" pitchFamily="34" charset="0"/>
                <a:cs typeface="Times New Roman" panose="02020603050405020304" pitchFamily="18" charset="0"/>
              </a:rPr>
              <a:t>,</a:t>
            </a:r>
            <a:r>
              <a:rPr lang="en-GB" sz="2400" b="1" kern="100">
                <a:effectLst/>
                <a:latin typeface="Aptos" panose="020B0004020202020204" pitchFamily="34" charset="0"/>
                <a:ea typeface="Aptos" panose="020B0004020202020204" pitchFamily="34" charset="0"/>
                <a:cs typeface="Times New Roman" panose="02020603050405020304" pitchFamily="18" charset="0"/>
              </a:rPr>
              <a:t>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the Barker Hypothesis.</a:t>
            </a:r>
          </a:p>
          <a:p>
            <a:pPr>
              <a:lnSpc>
                <a:spcPct val="100000"/>
              </a:lnSpc>
            </a:pPr>
            <a:endParaRPr lang="en-GB" sz="1600" dirty="0"/>
          </a:p>
        </p:txBody>
      </p:sp>
      <p:pic>
        <p:nvPicPr>
          <p:cNvPr id="7" name="Picture 6">
            <a:extLst>
              <a:ext uri="{FF2B5EF4-FFF2-40B4-BE49-F238E27FC236}">
                <a16:creationId xmlns:a16="http://schemas.microsoft.com/office/drawing/2014/main" id="{58E0F89A-3B1C-FD87-A06D-F6F0FB9C74D8}"/>
              </a:ext>
            </a:extLst>
          </p:cNvPr>
          <p:cNvPicPr>
            <a:picLocks noChangeAspect="1"/>
          </p:cNvPicPr>
          <p:nvPr/>
        </p:nvPicPr>
        <p:blipFill>
          <a:blip r:embed="rId3"/>
          <a:srcRect l="28457" r="23187"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954731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6" name="Group 125">
            <a:extLst>
              <a:ext uri="{FF2B5EF4-FFF2-40B4-BE49-F238E27FC236}">
                <a16:creationId xmlns:a16="http://schemas.microsoft.com/office/drawing/2014/main" id="{7188C579-6F01-4060-BF31-C045C99A6C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6" name="Straight Connector 55">
              <a:extLst>
                <a:ext uri="{FF2B5EF4-FFF2-40B4-BE49-F238E27FC236}">
                  <a16:creationId xmlns:a16="http://schemas.microsoft.com/office/drawing/2014/main" id="{0CBA8DA8-7039-4026-8733-D3F4908603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B834BE-C330-4AFA-9B27-8969E16F05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141B717-A199-4EEE-8434-CBC9E5DDEA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B5222AF-AB0D-4F6E-896E-C17796EB66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7C2DAFE-2FB9-4D8D-BD2D-ED9F5F84F2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F3CD814-26D5-4D79-87E0-19D14406A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27D5AAA-C842-4E1C-BC3A-1075F625FE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5A2BF58-94DC-466E-8A14-22A3DB4795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B34C7E0-0590-48E8-96F6-F360D134B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C0978ED-0E33-431F-AB9B-9982B4ABCD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B69CC66-E364-4939-9117-F8C4F07AC5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F26B350-296D-48C7-BC91-284315CE9A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6EF6201-58A9-4F7B-84D5-9B02266EC1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37A0E2A-071B-4227-ACA6-A749AB0DC6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B607F85-6A97-46C7-B9BC-B8505E1D67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CE1BD4B-04FC-4BDC-A11E-35BD219580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F4F244-77B9-4EB1-AD29-2582BBCFF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56CFC8A-72E2-4020-90D4-EE0E7DB39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0F84F9E-4134-4152-959A-C2871B8013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5FEA8FE-6283-4B9B-BEDC-A1E7B16612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03E4F08-4425-45C0-A346-73394B795B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ECBF93D-BA10-477C-B721-ABCBD81D0E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94D0A0-D5E2-47F4-B493-370EA21A26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0E9B354-9221-4A81-BFAE-3F702FB53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9066CD6-AB8B-4DAA-9790-FE285D793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CD472A8-84A4-4E1A-83B4-DE91C32E6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C8D1A4B-4E3D-422F-984A-9891E2DDFD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146BA3F-F373-412C-869A-D8736E034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B07C00C-AFB6-4E7D-87B9-44268CE73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D7C4703-6318-4A09-87E7-1D19FB1ADA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3DFFC6F-F715-482D-BC44-6DE29BEDF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27" name="Right Triangle 126">
            <a:extLst>
              <a:ext uri="{FF2B5EF4-FFF2-40B4-BE49-F238E27FC236}">
                <a16:creationId xmlns:a16="http://schemas.microsoft.com/office/drawing/2014/main" id="{42DA35F9-950C-4AD3-AAD4-731D45E4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206818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41039C4-3CA6-5B63-0383-541F237CA5DB}"/>
              </a:ext>
            </a:extLst>
          </p:cNvPr>
          <p:cNvSpPr>
            <a:spLocks noGrp="1"/>
          </p:cNvSpPr>
          <p:nvPr>
            <p:ph type="title"/>
          </p:nvPr>
        </p:nvSpPr>
        <p:spPr>
          <a:xfrm>
            <a:off x="691079" y="725951"/>
            <a:ext cx="10325000" cy="1926288"/>
          </a:xfrm>
        </p:spPr>
        <p:txBody>
          <a:bodyPr>
            <a:normAutofit/>
          </a:bodyPr>
          <a:lstStyle/>
          <a:p>
            <a:pPr algn="ctr">
              <a:lnSpc>
                <a:spcPct val="90000"/>
              </a:lnSpc>
            </a:pPr>
            <a:r>
              <a:rPr lang="en-GB" dirty="0"/>
              <a:t>The role of health professionals in supporting early life development.</a:t>
            </a:r>
            <a:br>
              <a:rPr lang="en-GB" dirty="0"/>
            </a:br>
            <a:endParaRPr lang="en-GB" dirty="0"/>
          </a:p>
        </p:txBody>
      </p:sp>
      <p:graphicFrame>
        <p:nvGraphicFramePr>
          <p:cNvPr id="128" name="Content Placeholder 2">
            <a:extLst>
              <a:ext uri="{FF2B5EF4-FFF2-40B4-BE49-F238E27FC236}">
                <a16:creationId xmlns:a16="http://schemas.microsoft.com/office/drawing/2014/main" id="{418E1670-7147-5D9D-1CB9-E309AD7463A3}"/>
              </a:ext>
            </a:extLst>
          </p:cNvPr>
          <p:cNvGraphicFramePr>
            <a:graphicFrameLocks noGrp="1"/>
          </p:cNvGraphicFramePr>
          <p:nvPr>
            <p:ph idx="1"/>
            <p:extLst>
              <p:ext uri="{D42A27DB-BD31-4B8C-83A1-F6EECF244321}">
                <p14:modId xmlns:p14="http://schemas.microsoft.com/office/powerpoint/2010/main" val="635206675"/>
              </p:ext>
            </p:extLst>
          </p:nvPr>
        </p:nvGraphicFramePr>
        <p:xfrm>
          <a:off x="690563" y="2883015"/>
          <a:ext cx="10325100" cy="3257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921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917D8-1DAC-E153-2DEF-3D103A380E24}"/>
              </a:ext>
            </a:extLst>
          </p:cNvPr>
          <p:cNvSpPr>
            <a:spLocks noGrp="1"/>
          </p:cNvSpPr>
          <p:nvPr>
            <p:ph type="title"/>
          </p:nvPr>
        </p:nvSpPr>
        <p:spPr>
          <a:xfrm>
            <a:off x="691079" y="725952"/>
            <a:ext cx="10325000" cy="653962"/>
          </a:xfrm>
        </p:spPr>
        <p:txBody>
          <a:bodyPr>
            <a:noAutofit/>
          </a:bodyPr>
          <a:lstStyle/>
          <a:p>
            <a:pPr algn="ctr"/>
            <a:r>
              <a:rPr lang="en-GB" sz="4000" dirty="0"/>
              <a:t>References</a:t>
            </a:r>
          </a:p>
        </p:txBody>
      </p:sp>
      <p:sp>
        <p:nvSpPr>
          <p:cNvPr id="3" name="Content Placeholder 2">
            <a:extLst>
              <a:ext uri="{FF2B5EF4-FFF2-40B4-BE49-F238E27FC236}">
                <a16:creationId xmlns:a16="http://schemas.microsoft.com/office/drawing/2014/main" id="{134649DB-72CB-DF90-87C2-66D1D79FE29A}"/>
              </a:ext>
            </a:extLst>
          </p:cNvPr>
          <p:cNvSpPr>
            <a:spLocks noGrp="1"/>
          </p:cNvSpPr>
          <p:nvPr>
            <p:ph idx="1"/>
          </p:nvPr>
        </p:nvSpPr>
        <p:spPr>
          <a:xfrm>
            <a:off x="691079" y="1604356"/>
            <a:ext cx="10325000" cy="4300211"/>
          </a:xfrm>
        </p:spPr>
        <p:txBody>
          <a:bodyPr>
            <a:normAutofit fontScale="92500" lnSpcReduction="10000"/>
          </a:bodyPr>
          <a:lstStyle/>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admin-science (2024).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Pregnancy Problems with Placenta: Causes, Symptoms, and Treatment</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Pregnancyarchive.com. Available at: https://pregnancyarchive.com/blog/pregnancy-problems-with-placenta-understanding-complications-and-potential-risks (Accessed 3 Mar. 2025).</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Almond, D. and Currie, J. (2011). Killing Me Softly: The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Origins Hypothesis.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Journal of Economic Perspectives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25(3), pp.153-172. Available at: https://doi.org/10.1257/jep.25.3.153.</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Apostolopoulou, A.,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Tranidou</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 Tsakiridis, I.,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Magriplis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E.,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Dagklis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T. and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Chourdakis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M. (2024). Effects of Nutrition on Maternal Health,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Development, and Perinatal Outcomes.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Nutrients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16</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(3), 375. Available at: https://doi.org/10.3390/nu16030375</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Asmussen, K. and Brims, L. (2018).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What works to enhance the effectiveness of the Healthy Child Programme: An evidence update</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Early Intervention Foundation.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https://www.eif.org.uk/report/what-works-to-enhance-the-effectiveness-of-the-healthy-child-programme-an-evidence-update</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(Accessed 4</a:t>
            </a:r>
            <a:r>
              <a:rPr lang="en-GB" sz="1800" kern="100" baseline="300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March 2025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06736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F1BD3-E2EC-C47B-34F0-8CB978620BF1}"/>
              </a:ext>
            </a:extLst>
          </p:cNvPr>
          <p:cNvSpPr>
            <a:spLocks noGrp="1"/>
          </p:cNvSpPr>
          <p:nvPr>
            <p:ph type="title"/>
          </p:nvPr>
        </p:nvSpPr>
        <p:spPr>
          <a:xfrm>
            <a:off x="691079" y="725952"/>
            <a:ext cx="10325000" cy="653962"/>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B20164B4-21A1-1F81-E1F9-F04A827D13B9}"/>
              </a:ext>
            </a:extLst>
          </p:cNvPr>
          <p:cNvSpPr>
            <a:spLocks noGrp="1"/>
          </p:cNvSpPr>
          <p:nvPr>
            <p:ph idx="1"/>
          </p:nvPr>
        </p:nvSpPr>
        <p:spPr>
          <a:xfrm>
            <a:off x="691079" y="1379914"/>
            <a:ext cx="10325000" cy="4524653"/>
          </a:xfrm>
        </p:spPr>
        <p:txBody>
          <a:bodyPr>
            <a:normAutofit fontScale="92500" lnSpcReduction="10000"/>
          </a:bodyPr>
          <a:lstStyle/>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Centres for disease control and prevention (2024).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Maternal and Infant Care Settings and Smoking Cessation</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Smoking and Tobacco Use. Available at: https://www.cdc.gov/tobacco/hcp/patient-care-settings/maternal-infant.html.</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Cleveland Clinic (2022).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Teratogens: Effects, types, risks &amp; prevention</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Cleveland Clinic. Available at: https://my.clevelandclinic.org/health/articles/24325-teratogens.</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Cleveland Clinic (2024). </a:t>
            </a:r>
            <a:r>
              <a:rPr lang="en-GB" sz="1800" i="1"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Development</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Cleveland Clinic. Available at: https://my.clevelandclinic.org/health/articles/7247-fetal-development-stages-of-growth.</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Dixon, J., Butz, M. and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Luliak</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M. (2024) ‘Exploring psychosocial Dynamics’,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Clinical social work journal / CWS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15(3), pp. 28–33. Available at: https://doi.org/10.22359/cswhi_15_3_04.</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GRZYWACZ, E. and JARON, A. (2020) ‘Well-being and mental health − diet, supplements, exercise or sleep? A review of reports from the last five years’,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Baltic Journal of Health and Physical Activity</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12(2), pp. 73–82. Available at: https://doi.org/10.29359/BJHPA.12.2.08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127248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5D4D-0723-F20C-F5E1-1BF8A248C7A5}"/>
              </a:ext>
            </a:extLst>
          </p:cNvPr>
          <p:cNvSpPr>
            <a:spLocks noGrp="1"/>
          </p:cNvSpPr>
          <p:nvPr>
            <p:ph type="title"/>
          </p:nvPr>
        </p:nvSpPr>
        <p:spPr>
          <a:xfrm>
            <a:off x="691079" y="725952"/>
            <a:ext cx="10325000" cy="745402"/>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B253AC8E-F822-E4AA-05B3-18A69C6D359D}"/>
              </a:ext>
            </a:extLst>
          </p:cNvPr>
          <p:cNvSpPr>
            <a:spLocks noGrp="1"/>
          </p:cNvSpPr>
          <p:nvPr>
            <p:ph idx="1"/>
          </p:nvPr>
        </p:nvSpPr>
        <p:spPr>
          <a:xfrm>
            <a:off x="691079" y="1471354"/>
            <a:ext cx="10325000" cy="4846319"/>
          </a:xfrm>
        </p:spPr>
        <p:txBody>
          <a:bodyPr>
            <a:normAutofit fontScale="55000" lnSpcReduction="20000"/>
          </a:bodyPr>
          <a:lstStyle/>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Jardine, J., Walker, K., </a:t>
            </a:r>
            <a:r>
              <a:rPr lang="en-GB" sz="26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Gurol-Urganci</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I., Webster, K., Muller, P., Hawdon, J., Khalil, A., Harris, T. and van der </a:t>
            </a:r>
            <a:r>
              <a:rPr lang="en-GB" sz="26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Meulen</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J. (2021). Adverse pregnancy outcomes attributable to socioeconomic and ethnic inequalities in England: a national cohort study.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Lancet</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398(10314). https://doi.org/10.1016/s0140-6736(21)01595-6.</a:t>
            </a:r>
          </a:p>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Lassi, Z.S., Mansoor, T., Salam, R.A., Das, J.K. and Bhutta, Z.A. (2014). Essential pre-pregnancy and pregnancy interventions for improved maternal, newborn and child health.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Reproductive Health</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11(1), p.S2. </a:t>
            </a:r>
            <a:r>
              <a:rPr lang="en-GB" sz="2600"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Available at: </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https://doi.org/10.1186/1742-4755-11-s1-s2.</a:t>
            </a:r>
          </a:p>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Madeson, M. (2017).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PERMA model: Your scientific theory of happiness</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PositivePsychology.com. Available at: https://positivepsychology.com/perma-model/.</a:t>
            </a:r>
          </a:p>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Mayer, C. and Joseph, K.S. (2013). </a:t>
            </a:r>
            <a:r>
              <a:rPr lang="en-GB" sz="26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growth: a review of terms, concepts and issues relevant to obstetrics.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Ultrasound in Obstetrics &amp; </a:t>
            </a:r>
            <a:r>
              <a:rPr lang="en-GB" sz="2600" i="1"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Gynecology</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41(2), pp.136–145. </a:t>
            </a:r>
            <a:r>
              <a:rPr lang="en-GB" sz="2600"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Available at: </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https://doi.org/10.1002/uog.11204.</a:t>
            </a:r>
          </a:p>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Muglia, L.J., Benhalima, K., Tong, S. and Ozanne, S. (2022). Maternal factors during pregnancy influencing maternal, </a:t>
            </a:r>
            <a:r>
              <a:rPr lang="en-GB" sz="26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and childhood outcomes.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BMC Medicine</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20(1). </a:t>
            </a:r>
            <a:r>
              <a:rPr lang="en-GB" sz="2600"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Available at: </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https://doi.org/10.1186/s12916-022-02632-6.</a:t>
            </a:r>
          </a:p>
          <a:p>
            <a:pPr>
              <a:lnSpc>
                <a:spcPct val="115000"/>
              </a:lnSpc>
              <a:spcAft>
                <a:spcPts val="800"/>
              </a:spcAft>
            </a:pP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National Childbirth Trust (2024). </a:t>
            </a:r>
            <a:r>
              <a:rPr lang="en-GB" sz="26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Health professionals you might see during your pregnancy. </a:t>
            </a:r>
            <a:r>
              <a:rPr lang="en-GB" sz="2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https://www.nct.org.uk/information/pregnancy/body-pregnancy/health-professionals-you-might-see-during-your-pregnancy.</a:t>
            </a:r>
          </a:p>
          <a:p>
            <a:endParaRPr lang="en-GB" dirty="0"/>
          </a:p>
        </p:txBody>
      </p:sp>
    </p:spTree>
    <p:extLst>
      <p:ext uri="{BB962C8B-B14F-4D97-AF65-F5344CB8AC3E}">
        <p14:creationId xmlns:p14="http://schemas.microsoft.com/office/powerpoint/2010/main" val="863766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6F263-6E3D-0B25-3817-00CE5BD369AC}"/>
              </a:ext>
            </a:extLst>
          </p:cNvPr>
          <p:cNvSpPr>
            <a:spLocks noGrp="1"/>
          </p:cNvSpPr>
          <p:nvPr>
            <p:ph type="title"/>
          </p:nvPr>
        </p:nvSpPr>
        <p:spPr>
          <a:xfrm>
            <a:off x="691079" y="725952"/>
            <a:ext cx="10325000" cy="662274"/>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B161A00A-B6B4-BA1A-4210-73D8DDFB7D8C}"/>
              </a:ext>
            </a:extLst>
          </p:cNvPr>
          <p:cNvSpPr>
            <a:spLocks noGrp="1"/>
          </p:cNvSpPr>
          <p:nvPr>
            <p:ph idx="1"/>
          </p:nvPr>
        </p:nvSpPr>
        <p:spPr>
          <a:xfrm>
            <a:off x="691079" y="1487978"/>
            <a:ext cx="10325000" cy="4416589"/>
          </a:xfrm>
        </p:spPr>
        <p:txBody>
          <a:bodyPr>
            <a:normAutofit fontScale="92500" lnSpcReduction="10000"/>
          </a:bodyPr>
          <a:lstStyle/>
          <a:p>
            <a:pPr>
              <a:lnSpc>
                <a:spcPct val="115000"/>
              </a:lnSpc>
              <a:spcAft>
                <a:spcPts val="800"/>
              </a:spcAft>
              <a:buNone/>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National Institute for Health and Care Excellence (2019).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Maternity and Mental Health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Available at: https://www.nice.org.uk/about/what-we-do/into-practice/measuring-the-use-of-nice-guidance/impact-of-our-guidance/niceimpact-maternity/ch2-maternity-and-mental-health.</a:t>
            </a:r>
          </a:p>
          <a:p>
            <a:pPr>
              <a:lnSpc>
                <a:spcPct val="115000"/>
              </a:lnSpc>
              <a:spcAft>
                <a:spcPts val="800"/>
              </a:spcAft>
              <a:buNone/>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NHS (2020).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Antenatal Checks and Tests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.nhs.uk.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https://www.nhs.uk/pregnancy/your-pregnancy-care/antenatal-checks-and-tests/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(Accessed 4</a:t>
            </a:r>
            <a:r>
              <a:rPr lang="en-GB" sz="1800" kern="100" baseline="300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March 2025)</a:t>
            </a:r>
          </a:p>
          <a:p>
            <a:pPr>
              <a:lnSpc>
                <a:spcPct val="115000"/>
              </a:lnSpc>
              <a:spcAft>
                <a:spcPts val="800"/>
              </a:spcAft>
              <a:buNone/>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NHS (2020b).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Breastfeeding help and support</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nhs.uk.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https://www.nhs.uk/conditions/baby/breastfeeding-and-bottle-feeding/breastfeeding/help-and-support/</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(Accessed 4</a:t>
            </a:r>
            <a:r>
              <a:rPr lang="en-GB" sz="1800" kern="100" baseline="300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March 2025)</a:t>
            </a:r>
          </a:p>
          <a:p>
            <a:pPr>
              <a:lnSpc>
                <a:spcPct val="115000"/>
              </a:lnSpc>
              <a:spcAft>
                <a:spcPts val="800"/>
              </a:spcAft>
              <a:buNone/>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NICE (2023).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How Do I Manage Pregnant or Breastfeeding Woman Who Want to Stop smoking?</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NICE. Available at: https://cks.nice.org.uk/topics/smoking-cessation/management/pregnant-or-breastfeeding/.</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NIH (2018).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What are some factors that make a pregnancy high risk?</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http://www.nichd.nih.gov/.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https://www.nichd.nih.gov/health/topics/high-risk/conditioninfo/factors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435804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EC891-C4CE-B67D-1855-7D4698BA5F5A}"/>
              </a:ext>
            </a:extLst>
          </p:cNvPr>
          <p:cNvSpPr>
            <a:spLocks noGrp="1"/>
          </p:cNvSpPr>
          <p:nvPr>
            <p:ph type="title"/>
          </p:nvPr>
        </p:nvSpPr>
        <p:spPr>
          <a:xfrm>
            <a:off x="691079" y="725951"/>
            <a:ext cx="10325000" cy="737089"/>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6551BD37-3CE9-F40D-5A36-E8324B03B73C}"/>
              </a:ext>
            </a:extLst>
          </p:cNvPr>
          <p:cNvSpPr>
            <a:spLocks noGrp="1"/>
          </p:cNvSpPr>
          <p:nvPr>
            <p:ph idx="1"/>
          </p:nvPr>
        </p:nvSpPr>
        <p:spPr>
          <a:xfrm>
            <a:off x="691079" y="1463040"/>
            <a:ext cx="10325000" cy="4441527"/>
          </a:xfrm>
        </p:spPr>
        <p:txBody>
          <a:bodyPr>
            <a:normAutofit fontScale="92500"/>
          </a:bodyPr>
          <a:lstStyle/>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Public Health England (2019).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Health matters: Prevention - a Life Course Approach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GOV.UK. Available at: https://www.gov.uk/government/publications/health-matters-life-course-approach-to-prevention/health-matters-prevention-a-life-course-approach.</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Sacks, D.A. (2004). Determinants of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fetal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growth.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Current Diabetes Reports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4(4), pp.281–287. </a:t>
            </a:r>
            <a:r>
              <a:rPr lang="en-GB" sz="1800"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Available at: </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https://doi.org/10.1007/s11892-004-0080-y.</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Saleem, F. (2023).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International Online Medical Council (IOMC)</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International Online Medical Council.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https://www.iomcworld.org/open-access/the-impact-of-lifestyle-choices-on-health-103522.html</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Lancet Healthy Longevity (2025). The life course approach: setting the stage for healthy ageing.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Lancet Healthy Longevity</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6(1), p.100686. </a:t>
            </a:r>
            <a:r>
              <a:rPr lang="en-GB" sz="1800"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Available </a:t>
            </a:r>
            <a:r>
              <a:rPr lang="en-GB" sz="1800" kern="100">
                <a:solidFill>
                  <a:schemeClr val="tx1"/>
                </a:solidFill>
                <a:latin typeface="Aptos" panose="020B0004020202020204" pitchFamily="34" charset="0"/>
                <a:ea typeface="Aptos" panose="020B0004020202020204" pitchFamily="34" charset="0"/>
                <a:cs typeface="Times New Roman" panose="02020603050405020304" pitchFamily="18" charset="0"/>
              </a:rPr>
              <a:t>at: </a:t>
            </a:r>
            <a:r>
              <a:rPr lang="en-GB" sz="18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://doi.org/10.1016/j.lanhl.2025.100686.</a:t>
            </a:r>
          </a:p>
          <a:p>
            <a:pPr>
              <a:lnSpc>
                <a:spcPct val="115000"/>
              </a:lnSpc>
              <a:spcAft>
                <a:spcPts val="800"/>
              </a:spcAft>
            </a:pP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UNICEF (2022). </a:t>
            </a:r>
            <a:r>
              <a:rPr lang="en-GB" sz="1800" i="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Maternal Nutrition</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https://www.unicef.org/nutrition/maternal</a:t>
            </a: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17296302"/>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2" ma:contentTypeDescription="Create a new document." ma:contentTypeScope="" ma:versionID="1a6c64c74f328f5e9f9ec185327b70c9">
  <xsd:schema xmlns:xsd="http://www.w3.org/2001/XMLSchema" xmlns:xs="http://www.w3.org/2001/XMLSchema" xmlns:p="http://schemas.microsoft.com/office/2006/metadata/properties" xmlns:ns3="0085e1a2-9cbf-4b92-866b-21f3c89040b6" targetNamespace="http://schemas.microsoft.com/office/2006/metadata/properties" ma:root="true" ma:fieldsID="2200ea7beef1ffe5e854bdf38368578e"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_activity"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D080653A-BCD9-4E28-89BA-642FF7BBCE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466A8F-634B-4E8E-A31A-187BA156A493}">
  <ds:schemaRefs>
    <ds:schemaRef ds:uri="http://schemas.microsoft.com/sharepoint/v3/contenttype/forms"/>
  </ds:schemaRefs>
</ds:datastoreItem>
</file>

<file path=customXml/itemProps3.xml><?xml version="1.0" encoding="utf-8"?>
<ds:datastoreItem xmlns:ds="http://schemas.openxmlformats.org/officeDocument/2006/customXml" ds:itemID="{AEEA051A-D43E-4FD6-870F-DBBC90D7DCC7}">
  <ds:schemaRefs>
    <ds:schemaRef ds:uri="http://schemas.microsoft.com/office/2006/metadata/properties"/>
    <ds:schemaRef ds:uri="http://schemas.microsoft.com/office/infopath/2007/PartnerControls"/>
    <ds:schemaRef ds:uri="http://schemas.openxmlformats.org/package/2006/metadata/core-properties"/>
    <ds:schemaRef ds:uri="http://purl.org/dc/terms/"/>
    <ds:schemaRef ds:uri="http://purl.org/dc/dcmitype/"/>
    <ds:schemaRef ds:uri="http://www.w3.org/XML/1998/namespace"/>
    <ds:schemaRef ds:uri="http://purl.org/dc/elements/1.1/"/>
    <ds:schemaRef ds:uri="http://schemas.microsoft.com/office/2006/documentManagement/types"/>
    <ds:schemaRef ds:uri="0085e1a2-9cbf-4b92-866b-21f3c89040b6"/>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22915</TotalTime>
  <Words>1891</Words>
  <Application>Microsoft Office PowerPoint</Application>
  <PresentationFormat>Widescreen</PresentationFormat>
  <Paragraphs>95</Paragraphs>
  <Slides>14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__Roboto_35b5f0</vt:lpstr>
      <vt:lpstr>Aptos</vt:lpstr>
      <vt:lpstr>Arial</vt:lpstr>
      <vt:lpstr>GDS Transport</vt:lpstr>
      <vt:lpstr>Grandview</vt:lpstr>
      <vt:lpstr>Wingdings</vt:lpstr>
      <vt:lpstr>CosineVTI</vt:lpstr>
      <vt:lpstr>Living Well: A Life-course Approach to Health and Wellbeing </vt:lpstr>
      <vt:lpstr>Life Stages</vt:lpstr>
      <vt:lpstr>Health and Well-being on each Life Stage</vt:lpstr>
      <vt:lpstr>PowerPoint Presentation</vt:lpstr>
      <vt:lpstr>Key Stages of Foetal Development</vt:lpstr>
      <vt:lpstr>Pre – Natal Risks</vt:lpstr>
      <vt:lpstr>Interventions</vt:lpstr>
      <vt:lpstr>Choices that impact foetal growth and later in life.</vt:lpstr>
      <vt:lpstr>The role of health professionals in supporting early life development. </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Sandra Imperato</dc:creator>
  <cp:lastModifiedBy>Sandra Imperato (2417394)</cp:lastModifiedBy>
  <cp:revision>2</cp:revision>
  <dcterms:created xsi:type="dcterms:W3CDTF">2025-02-03T17:06:16Z</dcterms:created>
  <dcterms:modified xsi:type="dcterms:W3CDTF">2025-03-13T14:59:56Z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