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14BA35-63F8-4CD6-A07D-0992512FD908}" v="72" dt="2023-03-19T23:40:54.8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n Maties" userId="1357205154c3df58" providerId="LiveId" clId="{3614BA35-63F8-4CD6-A07D-0992512FD908}"/>
    <pc:docChg chg="undo custSel addSld delSld modSld">
      <pc:chgData name="Ain Maties" userId="1357205154c3df58" providerId="LiveId" clId="{3614BA35-63F8-4CD6-A07D-0992512FD908}" dt="2023-03-19T23:42:12.955" v="5081" actId="2696"/>
      <pc:docMkLst>
        <pc:docMk/>
      </pc:docMkLst>
      <pc:sldChg chg="addSp delSp modSp mod">
        <pc:chgData name="Ain Maties" userId="1357205154c3df58" providerId="LiveId" clId="{3614BA35-63F8-4CD6-A07D-0992512FD908}" dt="2023-03-19T21:21:03.175" v="3784" actId="20577"/>
        <pc:sldMkLst>
          <pc:docMk/>
          <pc:sldMk cId="2927468212" sldId="256"/>
        </pc:sldMkLst>
        <pc:spChg chg="mod">
          <ac:chgData name="Ain Maties" userId="1357205154c3df58" providerId="LiveId" clId="{3614BA35-63F8-4CD6-A07D-0992512FD908}" dt="2023-03-19T20:51:07.366" v="2472" actId="20577"/>
          <ac:spMkLst>
            <pc:docMk/>
            <pc:sldMk cId="2927468212" sldId="256"/>
            <ac:spMk id="2" creationId="{2033F58E-2ECC-3B75-5988-B6291F7EF569}"/>
          </ac:spMkLst>
        </pc:spChg>
        <pc:spChg chg="mod">
          <ac:chgData name="Ain Maties" userId="1357205154c3df58" providerId="LiveId" clId="{3614BA35-63F8-4CD6-A07D-0992512FD908}" dt="2023-03-19T19:45:54.536" v="1544" actId="1076"/>
          <ac:spMkLst>
            <pc:docMk/>
            <pc:sldMk cId="2927468212" sldId="256"/>
            <ac:spMk id="3" creationId="{4F1DE6BF-22DC-5461-39FF-4B6F794F53AE}"/>
          </ac:spMkLst>
        </pc:spChg>
        <pc:spChg chg="add del mod">
          <ac:chgData name="Ain Maties" userId="1357205154c3df58" providerId="LiveId" clId="{3614BA35-63F8-4CD6-A07D-0992512FD908}" dt="2023-03-19T19:46:09.272" v="1547"/>
          <ac:spMkLst>
            <pc:docMk/>
            <pc:sldMk cId="2927468212" sldId="256"/>
            <ac:spMk id="8" creationId="{D4A8E3D8-D13C-3FED-3D82-A86435F8C24F}"/>
          </ac:spMkLst>
        </pc:spChg>
        <pc:spChg chg="add mod">
          <ac:chgData name="Ain Maties" userId="1357205154c3df58" providerId="LiveId" clId="{3614BA35-63F8-4CD6-A07D-0992512FD908}" dt="2023-03-19T21:21:03.175" v="3784" actId="20577"/>
          <ac:spMkLst>
            <pc:docMk/>
            <pc:sldMk cId="2927468212" sldId="256"/>
            <ac:spMk id="10" creationId="{7DFF2D0D-41F4-2B6F-C1B6-C3C9933EB1D3}"/>
          </ac:spMkLst>
        </pc:spChg>
        <pc:picChg chg="mod">
          <ac:chgData name="Ain Maties" userId="1357205154c3df58" providerId="LiveId" clId="{3614BA35-63F8-4CD6-A07D-0992512FD908}" dt="2023-03-19T13:56:16.337" v="166" actId="1076"/>
          <ac:picMkLst>
            <pc:docMk/>
            <pc:sldMk cId="2927468212" sldId="256"/>
            <ac:picMk id="4" creationId="{FF7D3F08-BF8D-6E33-E467-9DE2D84D4569}"/>
          </ac:picMkLst>
        </pc:picChg>
        <pc:picChg chg="mod">
          <ac:chgData name="Ain Maties" userId="1357205154c3df58" providerId="LiveId" clId="{3614BA35-63F8-4CD6-A07D-0992512FD908}" dt="2023-03-19T13:56:14.643" v="165" actId="1076"/>
          <ac:picMkLst>
            <pc:docMk/>
            <pc:sldMk cId="2927468212" sldId="256"/>
            <ac:picMk id="5" creationId="{BBDB90EA-4078-D328-33BD-725F12A1B120}"/>
          </ac:picMkLst>
        </pc:picChg>
      </pc:sldChg>
      <pc:sldChg chg="addSp delSp modSp new mod setBg">
        <pc:chgData name="Ain Maties" userId="1357205154c3df58" providerId="LiveId" clId="{3614BA35-63F8-4CD6-A07D-0992512FD908}" dt="2023-03-19T22:27:11.754" v="4584" actId="2711"/>
        <pc:sldMkLst>
          <pc:docMk/>
          <pc:sldMk cId="1806938221" sldId="257"/>
        </pc:sldMkLst>
        <pc:spChg chg="mod">
          <ac:chgData name="Ain Maties" userId="1357205154c3df58" providerId="LiveId" clId="{3614BA35-63F8-4CD6-A07D-0992512FD908}" dt="2023-03-19T16:37:34.173" v="296" actId="1076"/>
          <ac:spMkLst>
            <pc:docMk/>
            <pc:sldMk cId="1806938221" sldId="257"/>
            <ac:spMk id="2" creationId="{CA99BA0C-B226-D49F-7BD8-88864B860EB6}"/>
          </ac:spMkLst>
        </pc:spChg>
        <pc:spChg chg="del mod">
          <ac:chgData name="Ain Maties" userId="1357205154c3df58" providerId="LiveId" clId="{3614BA35-63F8-4CD6-A07D-0992512FD908}" dt="2023-03-19T13:29:57.269" v="3"/>
          <ac:spMkLst>
            <pc:docMk/>
            <pc:sldMk cId="1806938221" sldId="257"/>
            <ac:spMk id="3" creationId="{6C0EBBC2-97E0-729E-997B-673F548223D7}"/>
          </ac:spMkLst>
        </pc:spChg>
        <pc:spChg chg="add del mod">
          <ac:chgData name="Ain Maties" userId="1357205154c3df58" providerId="LiveId" clId="{3614BA35-63F8-4CD6-A07D-0992512FD908}" dt="2023-03-19T17:05:45.626" v="300"/>
          <ac:spMkLst>
            <pc:docMk/>
            <pc:sldMk cId="1806938221" sldId="257"/>
            <ac:spMk id="7" creationId="{D32CC279-05E8-8BF6-37A8-50BF9F07130B}"/>
          </ac:spMkLst>
        </pc:spChg>
        <pc:spChg chg="add del mod">
          <ac:chgData name="Ain Maties" userId="1357205154c3df58" providerId="LiveId" clId="{3614BA35-63F8-4CD6-A07D-0992512FD908}" dt="2023-03-19T13:51:55.870" v="69"/>
          <ac:spMkLst>
            <pc:docMk/>
            <pc:sldMk cId="1806938221" sldId="257"/>
            <ac:spMk id="8" creationId="{3C67F58E-6702-4149-9F45-8C15713C9779}"/>
          </ac:spMkLst>
        </pc:spChg>
        <pc:spChg chg="add mod">
          <ac:chgData name="Ain Maties" userId="1357205154c3df58" providerId="LiveId" clId="{3614BA35-63F8-4CD6-A07D-0992512FD908}" dt="2023-03-19T22:27:11.754" v="4584" actId="2711"/>
          <ac:spMkLst>
            <pc:docMk/>
            <pc:sldMk cId="1806938221" sldId="257"/>
            <ac:spMk id="10" creationId="{3AE47091-E4D3-F44D-E5B2-7276CAC2BF66}"/>
          </ac:spMkLst>
        </pc:spChg>
        <pc:spChg chg="add mod">
          <ac:chgData name="Ain Maties" userId="1357205154c3df58" providerId="LiveId" clId="{3614BA35-63F8-4CD6-A07D-0992512FD908}" dt="2023-03-19T20:59:44.873" v="2475" actId="207"/>
          <ac:spMkLst>
            <pc:docMk/>
            <pc:sldMk cId="1806938221" sldId="257"/>
            <ac:spMk id="17" creationId="{E160DF6D-16B8-FBB8-5384-4B89FBF714BF}"/>
          </ac:spMkLst>
        </pc:spChg>
        <pc:spChg chg="add mod">
          <ac:chgData name="Ain Maties" userId="1357205154c3df58" providerId="LiveId" clId="{3614BA35-63F8-4CD6-A07D-0992512FD908}" dt="2023-03-19T20:59:48.867" v="2476" actId="207"/>
          <ac:spMkLst>
            <pc:docMk/>
            <pc:sldMk cId="1806938221" sldId="257"/>
            <ac:spMk id="18" creationId="{8CC886C5-AA0F-F197-53B3-A63B8A3F70B8}"/>
          </ac:spMkLst>
        </pc:spChg>
        <pc:spChg chg="add del mod">
          <ac:chgData name="Ain Maties" userId="1357205154c3df58" providerId="LiveId" clId="{3614BA35-63F8-4CD6-A07D-0992512FD908}" dt="2023-03-19T20:29:18.028" v="2156" actId="21"/>
          <ac:spMkLst>
            <pc:docMk/>
            <pc:sldMk cId="1806938221" sldId="257"/>
            <ac:spMk id="20" creationId="{A258E5F7-8DD4-DDC3-8660-E05AA09B03D0}"/>
          </ac:spMkLst>
        </pc:spChg>
        <pc:spChg chg="add del">
          <ac:chgData name="Ain Maties" userId="1357205154c3df58" providerId="LiveId" clId="{3614BA35-63F8-4CD6-A07D-0992512FD908}" dt="2023-03-19T13:45:24.528" v="14" actId="26606"/>
          <ac:spMkLst>
            <pc:docMk/>
            <pc:sldMk cId="1806938221" sldId="257"/>
            <ac:spMk id="21" creationId="{929448D9-8F1D-4CFE-93BA-E0272F0DBD6E}"/>
          </ac:spMkLst>
        </pc:spChg>
        <pc:spChg chg="add del mod">
          <ac:chgData name="Ain Maties" userId="1357205154c3df58" providerId="LiveId" clId="{3614BA35-63F8-4CD6-A07D-0992512FD908}" dt="2023-03-19T20:31:03.136" v="2158" actId="21"/>
          <ac:spMkLst>
            <pc:docMk/>
            <pc:sldMk cId="1806938221" sldId="257"/>
            <ac:spMk id="29" creationId="{BEC3897F-E072-B3A9-819C-BA425D6617EC}"/>
          </ac:spMkLst>
        </pc:spChg>
        <pc:spChg chg="add del mod">
          <ac:chgData name="Ain Maties" userId="1357205154c3df58" providerId="LiveId" clId="{3614BA35-63F8-4CD6-A07D-0992512FD908}" dt="2023-03-19T20:32:08.846" v="2168"/>
          <ac:spMkLst>
            <pc:docMk/>
            <pc:sldMk cId="1806938221" sldId="257"/>
            <ac:spMk id="32" creationId="{3CBB55C8-7510-ED93-7AD7-1ABD9957D499}"/>
          </ac:spMkLst>
        </pc:spChg>
        <pc:spChg chg="add mod">
          <ac:chgData name="Ain Maties" userId="1357205154c3df58" providerId="LiveId" clId="{3614BA35-63F8-4CD6-A07D-0992512FD908}" dt="2023-03-19T21:07:25.469" v="2862" actId="14100"/>
          <ac:spMkLst>
            <pc:docMk/>
            <pc:sldMk cId="1806938221" sldId="257"/>
            <ac:spMk id="33" creationId="{7441CB41-90DF-EF37-FBF6-4FB4FC7CD15F}"/>
          </ac:spMkLst>
        </pc:spChg>
        <pc:grpChg chg="add del">
          <ac:chgData name="Ain Maties" userId="1357205154c3df58" providerId="LiveId" clId="{3614BA35-63F8-4CD6-A07D-0992512FD908}" dt="2023-03-19T13:45:24.535" v="15" actId="26606"/>
          <ac:grpSpMkLst>
            <pc:docMk/>
            <pc:sldMk cId="1806938221" sldId="257"/>
            <ac:grpSpMk id="11" creationId="{6B975FEB-EB22-4265-87DB-98C8B1A03E61}"/>
          </ac:grpSpMkLst>
        </pc:grpChg>
        <pc:grpChg chg="add del">
          <ac:chgData name="Ain Maties" userId="1357205154c3df58" providerId="LiveId" clId="{3614BA35-63F8-4CD6-A07D-0992512FD908}" dt="2023-03-19T13:45:24.528" v="14" actId="26606"/>
          <ac:grpSpMkLst>
            <pc:docMk/>
            <pc:sldMk cId="1806938221" sldId="257"/>
            <ac:grpSpMk id="23" creationId="{94749DEA-AC6C-4834-A330-03A1796B8929}"/>
          </ac:grpSpMkLst>
        </pc:grpChg>
        <pc:grpChg chg="add">
          <ac:chgData name="Ain Maties" userId="1357205154c3df58" providerId="LiveId" clId="{3614BA35-63F8-4CD6-A07D-0992512FD908}" dt="2023-03-19T13:45:24.535" v="15" actId="26606"/>
          <ac:grpSpMkLst>
            <pc:docMk/>
            <pc:sldMk cId="1806938221" sldId="257"/>
            <ac:grpSpMk id="30" creationId="{6B975FEB-EB22-4265-87DB-98C8B1A03E61}"/>
          </ac:grpSpMkLst>
        </pc:grpChg>
        <pc:picChg chg="add mod">
          <ac:chgData name="Ain Maties" userId="1357205154c3df58" providerId="LiveId" clId="{3614BA35-63F8-4CD6-A07D-0992512FD908}" dt="2023-03-19T17:06:06.965" v="309" actId="1076"/>
          <ac:picMkLst>
            <pc:docMk/>
            <pc:sldMk cId="1806938221" sldId="257"/>
            <ac:picMk id="4" creationId="{B66F8EF1-0AAF-5EAA-E86D-949E314EC567}"/>
          </ac:picMkLst>
        </pc:picChg>
        <pc:picChg chg="add del mod">
          <ac:chgData name="Ain Maties" userId="1357205154c3df58" providerId="LiveId" clId="{3614BA35-63F8-4CD6-A07D-0992512FD908}" dt="2023-03-19T13:51:58.727" v="70" actId="21"/>
          <ac:picMkLst>
            <pc:docMk/>
            <pc:sldMk cId="1806938221" sldId="257"/>
            <ac:picMk id="5" creationId="{A366CEFE-5538-7770-6E86-05F46EAD5FE3}"/>
          </ac:picMkLst>
        </pc:picChg>
        <pc:picChg chg="add mod">
          <ac:chgData name="Ain Maties" userId="1357205154c3df58" providerId="LiveId" clId="{3614BA35-63F8-4CD6-A07D-0992512FD908}" dt="2023-03-19T17:06:03.992" v="308" actId="1076"/>
          <ac:picMkLst>
            <pc:docMk/>
            <pc:sldMk cId="1806938221" sldId="257"/>
            <ac:picMk id="9" creationId="{73A95289-4FAB-70ED-DC02-5BE4BDB5FB51}"/>
          </ac:picMkLst>
        </pc:picChg>
        <pc:picChg chg="add mod">
          <ac:chgData name="Ain Maties" userId="1357205154c3df58" providerId="LiveId" clId="{3614BA35-63F8-4CD6-A07D-0992512FD908}" dt="2023-03-19T21:09:49.110" v="2907" actId="1076"/>
          <ac:picMkLst>
            <pc:docMk/>
            <pc:sldMk cId="1806938221" sldId="257"/>
            <ac:picMk id="19" creationId="{DAF64712-3EA9-042D-5CCD-0F0D9B000CCB}"/>
          </ac:picMkLst>
        </pc:picChg>
      </pc:sldChg>
      <pc:sldChg chg="addSp delSp modSp new mod">
        <pc:chgData name="Ain Maties" userId="1357205154c3df58" providerId="LiveId" clId="{3614BA35-63F8-4CD6-A07D-0992512FD908}" dt="2023-03-19T22:27:25.402" v="4586" actId="2711"/>
        <pc:sldMkLst>
          <pc:docMk/>
          <pc:sldMk cId="3243988969" sldId="258"/>
        </pc:sldMkLst>
        <pc:spChg chg="mod">
          <ac:chgData name="Ain Maties" userId="1357205154c3df58" providerId="LiveId" clId="{3614BA35-63F8-4CD6-A07D-0992512FD908}" dt="2023-03-19T16:37:45.101" v="298" actId="1076"/>
          <ac:spMkLst>
            <pc:docMk/>
            <pc:sldMk cId="3243988969" sldId="258"/>
            <ac:spMk id="2" creationId="{7016E441-1287-6993-F5CE-2B4782FD406F}"/>
          </ac:spMkLst>
        </pc:spChg>
        <pc:spChg chg="del mod">
          <ac:chgData name="Ain Maties" userId="1357205154c3df58" providerId="LiveId" clId="{3614BA35-63F8-4CD6-A07D-0992512FD908}" dt="2023-03-19T21:11:22.067" v="3078" actId="21"/>
          <ac:spMkLst>
            <pc:docMk/>
            <pc:sldMk cId="3243988969" sldId="258"/>
            <ac:spMk id="3" creationId="{6EC5D65B-6A77-336E-391D-5889D65DDEEA}"/>
          </ac:spMkLst>
        </pc:spChg>
        <pc:spChg chg="add mod">
          <ac:chgData name="Ain Maties" userId="1357205154c3df58" providerId="LiveId" clId="{3614BA35-63F8-4CD6-A07D-0992512FD908}" dt="2023-03-19T21:53:27.225" v="4567" actId="207"/>
          <ac:spMkLst>
            <pc:docMk/>
            <pc:sldMk cId="3243988969" sldId="258"/>
            <ac:spMk id="6" creationId="{A65F9C3C-7984-EAD7-9F82-D4FC6BAE11E4}"/>
          </ac:spMkLst>
        </pc:spChg>
        <pc:spChg chg="add mod">
          <ac:chgData name="Ain Maties" userId="1357205154c3df58" providerId="LiveId" clId="{3614BA35-63F8-4CD6-A07D-0992512FD908}" dt="2023-03-19T21:53:22.597" v="4566" actId="207"/>
          <ac:spMkLst>
            <pc:docMk/>
            <pc:sldMk cId="3243988969" sldId="258"/>
            <ac:spMk id="7" creationId="{D886E074-EA69-6757-1901-5DBB4EE3CF18}"/>
          </ac:spMkLst>
        </pc:spChg>
        <pc:spChg chg="add mod">
          <ac:chgData name="Ain Maties" userId="1357205154c3df58" providerId="LiveId" clId="{3614BA35-63F8-4CD6-A07D-0992512FD908}" dt="2023-03-19T21:53:58.667" v="4572" actId="1076"/>
          <ac:spMkLst>
            <pc:docMk/>
            <pc:sldMk cId="3243988969" sldId="258"/>
            <ac:spMk id="9" creationId="{065CFED4-FD3E-2655-1FE2-2D67FB835672}"/>
          </ac:spMkLst>
        </pc:spChg>
        <pc:spChg chg="add mod">
          <ac:chgData name="Ain Maties" userId="1357205154c3df58" providerId="LiveId" clId="{3614BA35-63F8-4CD6-A07D-0992512FD908}" dt="2023-03-19T22:27:25.402" v="4586" actId="2711"/>
          <ac:spMkLst>
            <pc:docMk/>
            <pc:sldMk cId="3243988969" sldId="258"/>
            <ac:spMk id="10" creationId="{D1C6F519-A8C2-AAE2-71C4-35F7CF2C4AAB}"/>
          </ac:spMkLst>
        </pc:spChg>
        <pc:picChg chg="add mod">
          <ac:chgData name="Ain Maties" userId="1357205154c3df58" providerId="LiveId" clId="{3614BA35-63F8-4CD6-A07D-0992512FD908}" dt="2023-03-19T18:30:41.435" v="890" actId="1076"/>
          <ac:picMkLst>
            <pc:docMk/>
            <pc:sldMk cId="3243988969" sldId="258"/>
            <ac:picMk id="4" creationId="{E207D9D5-3C81-EC7F-059F-881F922522A3}"/>
          </ac:picMkLst>
        </pc:picChg>
        <pc:picChg chg="add mod">
          <ac:chgData name="Ain Maties" userId="1357205154c3df58" providerId="LiveId" clId="{3614BA35-63F8-4CD6-A07D-0992512FD908}" dt="2023-03-19T18:30:39.532" v="889" actId="1076"/>
          <ac:picMkLst>
            <pc:docMk/>
            <pc:sldMk cId="3243988969" sldId="258"/>
            <ac:picMk id="5" creationId="{83622668-C981-A1EF-D5BA-C2E3A5A2397D}"/>
          </ac:picMkLst>
        </pc:picChg>
        <pc:picChg chg="add mod">
          <ac:chgData name="Ain Maties" userId="1357205154c3df58" providerId="LiveId" clId="{3614BA35-63F8-4CD6-A07D-0992512FD908}" dt="2023-03-19T20:41:36.338" v="2291" actId="1076"/>
          <ac:picMkLst>
            <pc:docMk/>
            <pc:sldMk cId="3243988969" sldId="258"/>
            <ac:picMk id="8" creationId="{D83A8410-51FC-17F6-792D-4E11F15275A1}"/>
          </ac:picMkLst>
        </pc:picChg>
      </pc:sldChg>
      <pc:sldChg chg="addSp delSp modSp new mod">
        <pc:chgData name="Ain Maties" userId="1357205154c3df58" providerId="LiveId" clId="{3614BA35-63F8-4CD6-A07D-0992512FD908}" dt="2023-03-19T23:41:18.595" v="5076" actId="114"/>
        <pc:sldMkLst>
          <pc:docMk/>
          <pc:sldMk cId="435428354" sldId="259"/>
        </pc:sldMkLst>
        <pc:spChg chg="mod">
          <ac:chgData name="Ain Maties" userId="1357205154c3df58" providerId="LiveId" clId="{3614BA35-63F8-4CD6-A07D-0992512FD908}" dt="2023-03-19T13:58:04.611" v="170" actId="2711"/>
          <ac:spMkLst>
            <pc:docMk/>
            <pc:sldMk cId="435428354" sldId="259"/>
            <ac:spMk id="2" creationId="{43837FEA-8426-C5DD-F4B2-7CA1752D4690}"/>
          </ac:spMkLst>
        </pc:spChg>
        <pc:spChg chg="mod">
          <ac:chgData name="Ain Maties" userId="1357205154c3df58" providerId="LiveId" clId="{3614BA35-63F8-4CD6-A07D-0992512FD908}" dt="2023-03-19T23:40:25.802" v="5064" actId="1076"/>
          <ac:spMkLst>
            <pc:docMk/>
            <pc:sldMk cId="435428354" sldId="259"/>
            <ac:spMk id="3" creationId="{DA41DA29-5405-7D8E-62DD-F32FAC6F8947}"/>
          </ac:spMkLst>
        </pc:spChg>
        <pc:spChg chg="add mod">
          <ac:chgData name="Ain Maties" userId="1357205154c3df58" providerId="LiveId" clId="{3614BA35-63F8-4CD6-A07D-0992512FD908}" dt="2023-03-19T21:55:04.421" v="4583" actId="14100"/>
          <ac:spMkLst>
            <pc:docMk/>
            <pc:sldMk cId="435428354" sldId="259"/>
            <ac:spMk id="4" creationId="{BCC7D018-1F97-6ABE-9B4D-FCD979CDEE46}"/>
          </ac:spMkLst>
        </pc:spChg>
        <pc:spChg chg="add mod">
          <ac:chgData name="Ain Maties" userId="1357205154c3df58" providerId="LiveId" clId="{3614BA35-63F8-4CD6-A07D-0992512FD908}" dt="2023-03-19T23:24:38.463" v="4883" actId="1076"/>
          <ac:spMkLst>
            <pc:docMk/>
            <pc:sldMk cId="435428354" sldId="259"/>
            <ac:spMk id="5" creationId="{D959A286-4C8C-E733-0F00-08DDD5A08A01}"/>
          </ac:spMkLst>
        </pc:spChg>
        <pc:spChg chg="add del mod">
          <ac:chgData name="Ain Maties" userId="1357205154c3df58" providerId="LiveId" clId="{3614BA35-63F8-4CD6-A07D-0992512FD908}" dt="2023-03-19T23:23:42.927" v="4873" actId="21"/>
          <ac:spMkLst>
            <pc:docMk/>
            <pc:sldMk cId="435428354" sldId="259"/>
            <ac:spMk id="7" creationId="{5075E4A5-040A-C294-8DDD-8AFF6FD6326A}"/>
          </ac:spMkLst>
        </pc:spChg>
        <pc:spChg chg="add del mod">
          <ac:chgData name="Ain Maties" userId="1357205154c3df58" providerId="LiveId" clId="{3614BA35-63F8-4CD6-A07D-0992512FD908}" dt="2023-03-19T23:25:50.504" v="4886"/>
          <ac:spMkLst>
            <pc:docMk/>
            <pc:sldMk cId="435428354" sldId="259"/>
            <ac:spMk id="8" creationId="{8FB15783-DD41-D854-1AAE-41A401D5BAED}"/>
          </ac:spMkLst>
        </pc:spChg>
        <pc:spChg chg="add del mod">
          <ac:chgData name="Ain Maties" userId="1357205154c3df58" providerId="LiveId" clId="{3614BA35-63F8-4CD6-A07D-0992512FD908}" dt="2023-03-19T23:26:05.641" v="4891"/>
          <ac:spMkLst>
            <pc:docMk/>
            <pc:sldMk cId="435428354" sldId="259"/>
            <ac:spMk id="9" creationId="{6F73D293-B697-580F-9EF5-F38EA5C4E6B4}"/>
          </ac:spMkLst>
        </pc:spChg>
        <pc:spChg chg="add del mod">
          <ac:chgData name="Ain Maties" userId="1357205154c3df58" providerId="LiveId" clId="{3614BA35-63F8-4CD6-A07D-0992512FD908}" dt="2023-03-19T23:39:48.349" v="5051" actId="21"/>
          <ac:spMkLst>
            <pc:docMk/>
            <pc:sldMk cId="435428354" sldId="259"/>
            <ac:spMk id="10" creationId="{CCF0C6E2-7A3E-301C-E48F-9EF7976DE1ED}"/>
          </ac:spMkLst>
        </pc:spChg>
        <pc:spChg chg="add mod">
          <ac:chgData name="Ain Maties" userId="1357205154c3df58" providerId="LiveId" clId="{3614BA35-63F8-4CD6-A07D-0992512FD908}" dt="2023-03-19T23:41:18.595" v="5076" actId="114"/>
          <ac:spMkLst>
            <pc:docMk/>
            <pc:sldMk cId="435428354" sldId="259"/>
            <ac:spMk id="11" creationId="{F3DA36D8-A6A6-AF62-3E31-8123C30D3572}"/>
          </ac:spMkLst>
        </pc:spChg>
        <pc:picChg chg="add mod">
          <ac:chgData name="Ain Maties" userId="1357205154c3df58" providerId="LiveId" clId="{3614BA35-63F8-4CD6-A07D-0992512FD908}" dt="2023-03-19T21:12:09.437" v="3085" actId="1076"/>
          <ac:picMkLst>
            <pc:docMk/>
            <pc:sldMk cId="435428354" sldId="259"/>
            <ac:picMk id="6" creationId="{1FCDFD1F-EBCC-F55C-CD0D-F8312E5E0EC4}"/>
          </ac:picMkLst>
        </pc:picChg>
      </pc:sldChg>
      <pc:sldChg chg="modSp new mod">
        <pc:chgData name="Ain Maties" userId="1357205154c3df58" providerId="LiveId" clId="{3614BA35-63F8-4CD6-A07D-0992512FD908}" dt="2023-03-19T23:39:27.036" v="5047" actId="27636"/>
        <pc:sldMkLst>
          <pc:docMk/>
          <pc:sldMk cId="3222842171" sldId="260"/>
        </pc:sldMkLst>
        <pc:spChg chg="mod">
          <ac:chgData name="Ain Maties" userId="1357205154c3df58" providerId="LiveId" clId="{3614BA35-63F8-4CD6-A07D-0992512FD908}" dt="2023-03-19T16:37:53.091" v="299" actId="1076"/>
          <ac:spMkLst>
            <pc:docMk/>
            <pc:sldMk cId="3222842171" sldId="260"/>
            <ac:spMk id="2" creationId="{F93E05F8-26E0-82E9-5963-E421CE889C0F}"/>
          </ac:spMkLst>
        </pc:spChg>
        <pc:spChg chg="mod">
          <ac:chgData name="Ain Maties" userId="1357205154c3df58" providerId="LiveId" clId="{3614BA35-63F8-4CD6-A07D-0992512FD908}" dt="2023-03-19T23:39:27.036" v="5047" actId="27636"/>
          <ac:spMkLst>
            <pc:docMk/>
            <pc:sldMk cId="3222842171" sldId="260"/>
            <ac:spMk id="3" creationId="{45C61705-016C-0FFE-4CAE-F2F92FEDEB19}"/>
          </ac:spMkLst>
        </pc:spChg>
      </pc:sldChg>
      <pc:sldChg chg="addSp delSp modSp new mod">
        <pc:chgData name="Ain Maties" userId="1357205154c3df58" providerId="LiveId" clId="{3614BA35-63F8-4CD6-A07D-0992512FD908}" dt="2023-03-19T23:09:57.874" v="4745" actId="20577"/>
        <pc:sldMkLst>
          <pc:docMk/>
          <pc:sldMk cId="2883326772" sldId="261"/>
        </pc:sldMkLst>
        <pc:spChg chg="mod">
          <ac:chgData name="Ain Maties" userId="1357205154c3df58" providerId="LiveId" clId="{3614BA35-63F8-4CD6-A07D-0992512FD908}" dt="2023-03-19T20:05:57.936" v="1660" actId="1076"/>
          <ac:spMkLst>
            <pc:docMk/>
            <pc:sldMk cId="2883326772" sldId="261"/>
            <ac:spMk id="2" creationId="{6BC7AF98-0A34-5679-A9D9-C2CE2131E721}"/>
          </ac:spMkLst>
        </pc:spChg>
        <pc:spChg chg="del mod">
          <ac:chgData name="Ain Maties" userId="1357205154c3df58" providerId="LiveId" clId="{3614BA35-63F8-4CD6-A07D-0992512FD908}" dt="2023-03-19T20:05:41.180" v="1655"/>
          <ac:spMkLst>
            <pc:docMk/>
            <pc:sldMk cId="2883326772" sldId="261"/>
            <ac:spMk id="3" creationId="{2515806C-8479-CF45-D04F-D8CCBC1DF131}"/>
          </ac:spMkLst>
        </pc:spChg>
        <pc:spChg chg="add mod">
          <ac:chgData name="Ain Maties" userId="1357205154c3df58" providerId="LiveId" clId="{3614BA35-63F8-4CD6-A07D-0992512FD908}" dt="2023-03-19T21:54:22.839" v="4578" actId="14100"/>
          <ac:spMkLst>
            <pc:docMk/>
            <pc:sldMk cId="2883326772" sldId="261"/>
            <ac:spMk id="9" creationId="{3D83881B-50EA-5AFC-F2DA-75FAC7047001}"/>
          </ac:spMkLst>
        </pc:spChg>
        <pc:spChg chg="add mod">
          <ac:chgData name="Ain Maties" userId="1357205154c3df58" providerId="LiveId" clId="{3614BA35-63F8-4CD6-A07D-0992512FD908}" dt="2023-03-19T21:54:18.665" v="4577" actId="14100"/>
          <ac:spMkLst>
            <pc:docMk/>
            <pc:sldMk cId="2883326772" sldId="261"/>
            <ac:spMk id="10" creationId="{7D7246AF-708B-F70A-1B53-9ADE66CB3531}"/>
          </ac:spMkLst>
        </pc:spChg>
        <pc:spChg chg="add mod">
          <ac:chgData name="Ain Maties" userId="1357205154c3df58" providerId="LiveId" clId="{3614BA35-63F8-4CD6-A07D-0992512FD908}" dt="2023-03-19T23:09:57.874" v="4745" actId="20577"/>
          <ac:spMkLst>
            <pc:docMk/>
            <pc:sldMk cId="2883326772" sldId="261"/>
            <ac:spMk id="11" creationId="{5B0A11D8-AB8E-6273-2526-F8736E36E48E}"/>
          </ac:spMkLst>
        </pc:spChg>
        <pc:spChg chg="add mod">
          <ac:chgData name="Ain Maties" userId="1357205154c3df58" providerId="LiveId" clId="{3614BA35-63F8-4CD6-A07D-0992512FD908}" dt="2023-03-19T21:54:14.540" v="4576" actId="14100"/>
          <ac:spMkLst>
            <pc:docMk/>
            <pc:sldMk cId="2883326772" sldId="261"/>
            <ac:spMk id="12" creationId="{E1D3F903-65F3-D98B-ED93-95C1F13744CD}"/>
          </ac:spMkLst>
        </pc:spChg>
        <pc:picChg chg="add del">
          <ac:chgData name="Ain Maties" userId="1357205154c3df58" providerId="LiveId" clId="{3614BA35-63F8-4CD6-A07D-0992512FD908}" dt="2023-03-19T20:04:55.739" v="1654" actId="21"/>
          <ac:picMkLst>
            <pc:docMk/>
            <pc:sldMk cId="2883326772" sldId="261"/>
            <ac:picMk id="4" creationId="{7A521E81-87D6-9E06-7CBD-74C8B256C18A}"/>
          </ac:picMkLst>
        </pc:picChg>
        <pc:picChg chg="add mod">
          <ac:chgData name="Ain Maties" userId="1357205154c3df58" providerId="LiveId" clId="{3614BA35-63F8-4CD6-A07D-0992512FD908}" dt="2023-03-19T20:08:59.062" v="1679" actId="1076"/>
          <ac:picMkLst>
            <pc:docMk/>
            <pc:sldMk cId="2883326772" sldId="261"/>
            <ac:picMk id="5" creationId="{FD5BCFE8-F59A-AF67-DC69-070C942815E0}"/>
          </ac:picMkLst>
        </pc:picChg>
        <pc:picChg chg="add mod">
          <ac:chgData name="Ain Maties" userId="1357205154c3df58" providerId="LiveId" clId="{3614BA35-63F8-4CD6-A07D-0992512FD908}" dt="2023-03-19T20:09:09.042" v="1684" actId="1076"/>
          <ac:picMkLst>
            <pc:docMk/>
            <pc:sldMk cId="2883326772" sldId="261"/>
            <ac:picMk id="6" creationId="{E78991B2-4704-862E-45A1-902AAD9B5CAF}"/>
          </ac:picMkLst>
        </pc:picChg>
        <pc:picChg chg="add mod">
          <ac:chgData name="Ain Maties" userId="1357205154c3df58" providerId="LiveId" clId="{3614BA35-63F8-4CD6-A07D-0992512FD908}" dt="2023-03-19T20:09:23.061" v="1688" actId="1076"/>
          <ac:picMkLst>
            <pc:docMk/>
            <pc:sldMk cId="2883326772" sldId="261"/>
            <ac:picMk id="7" creationId="{16210E3F-4546-3590-AB9E-5F5CE5867A4B}"/>
          </ac:picMkLst>
        </pc:picChg>
        <pc:picChg chg="add mod">
          <ac:chgData name="Ain Maties" userId="1357205154c3df58" providerId="LiveId" clId="{3614BA35-63F8-4CD6-A07D-0992512FD908}" dt="2023-03-19T20:08:58.169" v="1678" actId="1076"/>
          <ac:picMkLst>
            <pc:docMk/>
            <pc:sldMk cId="2883326772" sldId="261"/>
            <ac:picMk id="8" creationId="{62FBB52D-2AD7-5B61-9022-8BB85F12F606}"/>
          </ac:picMkLst>
        </pc:picChg>
      </pc:sldChg>
      <pc:sldChg chg="addSp delSp modSp new del mod">
        <pc:chgData name="Ain Maties" userId="1357205154c3df58" providerId="LiveId" clId="{3614BA35-63F8-4CD6-A07D-0992512FD908}" dt="2023-03-19T23:42:12.955" v="5081" actId="2696"/>
        <pc:sldMkLst>
          <pc:docMk/>
          <pc:sldMk cId="3064937134" sldId="262"/>
        </pc:sldMkLst>
        <pc:spChg chg="del mod">
          <ac:chgData name="Ain Maties" userId="1357205154c3df58" providerId="LiveId" clId="{3614BA35-63F8-4CD6-A07D-0992512FD908}" dt="2023-03-19T23:41:59.348" v="5080" actId="21"/>
          <ac:spMkLst>
            <pc:docMk/>
            <pc:sldMk cId="3064937134" sldId="262"/>
            <ac:spMk id="3" creationId="{E01927EB-B304-FC03-0DD2-BAD18690E2F2}"/>
          </ac:spMkLst>
        </pc:spChg>
        <pc:spChg chg="add mod">
          <ac:chgData name="Ain Maties" userId="1357205154c3df58" providerId="LiveId" clId="{3614BA35-63F8-4CD6-A07D-0992512FD908}" dt="2023-03-19T23:41:59.348" v="5080" actId="21"/>
          <ac:spMkLst>
            <pc:docMk/>
            <pc:sldMk cId="3064937134" sldId="262"/>
            <ac:spMk id="5" creationId="{6DF88F07-4B48-65EC-AD7E-07605E1560D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858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62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279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275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415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026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771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17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810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346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524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24174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0470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2578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94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8814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71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A1B2A63-C083-430E-A8F9-F61766143697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5D2F728-924D-41FD-8F44-060B4A89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3297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sers.owt.com/smsrpm/Chernobyl/glbrad.html" TargetMode="Externa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hyperlink" Target="https://www.youtube.com/watch?v=jGPjj4B_jEk&amp;ab_channel=shiey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chernobyl-tour.com/english/" TargetMode="External"/><Relationship Id="rId4" Type="http://schemas.openxmlformats.org/officeDocument/2006/relationships/hyperlink" Target="https://www.youngpioneertours.com/international-tours/soviet-europ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orldpopulationreview.com/world-cities/chernobyl-population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oughtco.com/chernobyl-animal-mutations-4155348" TargetMode="External"/><Relationship Id="rId13" Type="http://schemas.openxmlformats.org/officeDocument/2006/relationships/hyperlink" Target="https://world-nuclear.org/information-library/safety-and-security/safety-of-plants/chernobyl-accident.aspx" TargetMode="External"/><Relationship Id="rId3" Type="http://schemas.openxmlformats.org/officeDocument/2006/relationships/hyperlink" Target="https://users.owt.com/smsrpm/Chernobyl/glbrad.html" TargetMode="External"/><Relationship Id="rId7" Type="http://schemas.openxmlformats.org/officeDocument/2006/relationships/hyperlink" Target="https://www.youtube.com/watch?v=jGPjj4B_jEk&amp;ab_channel=shiey" TargetMode="External"/><Relationship Id="rId12" Type="http://schemas.openxmlformats.org/officeDocument/2006/relationships/hyperlink" Target="https://www.who.int/news/item/05-09-2005-chernobyl-the-true-scale-of-the-accident" TargetMode="External"/><Relationship Id="rId2" Type="http://schemas.openxmlformats.org/officeDocument/2006/relationships/hyperlink" Target="https://abcnews.go.com/International/virtual-tour-chernobyl-30-years-worlds-worst-nuclear/story?id=3866569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tificamerican.com/article/military-action-in-chernobyl-could-be-dangerous-for-people-and-the-environment/" TargetMode="External"/><Relationship Id="rId11" Type="http://schemas.openxmlformats.org/officeDocument/2006/relationships/hyperlink" Target="https://www.weforum.org/agenda/2019/05/what-s-going-on-in-chernobyl-today/" TargetMode="External"/><Relationship Id="rId5" Type="http://schemas.openxmlformats.org/officeDocument/2006/relationships/hyperlink" Target="https://www.collinsdictionary.com/dictionary/english/dark-tourism" TargetMode="External"/><Relationship Id="rId10" Type="http://schemas.openxmlformats.org/officeDocument/2006/relationships/hyperlink" Target="https://commons.wikimedia.org/wiki/File:IAEA_02790015_(5613115146).jpg" TargetMode="External"/><Relationship Id="rId4" Type="http://schemas.openxmlformats.org/officeDocument/2006/relationships/hyperlink" Target="https://chernobyl-tour.com/english/" TargetMode="External"/><Relationship Id="rId9" Type="http://schemas.openxmlformats.org/officeDocument/2006/relationships/hyperlink" Target="https://www.youngpioneertours.com/international-tours/soviet-europe/" TargetMode="External"/><Relationship Id="rId14" Type="http://schemas.openxmlformats.org/officeDocument/2006/relationships/hyperlink" Target="https://worldpopulationreview.com/world-cities/chernobyl-popul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637214A4-997B-4C95-951E-08E1B51B5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3F58E-2ECC-3B75-5988-B6291F7EF5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1492" y="721360"/>
            <a:ext cx="5464911" cy="1323597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masis MT Pro" panose="02040504050005020304" pitchFamily="18" charset="0"/>
              </a:rPr>
              <a:t>THE Chernobyl</a:t>
            </a:r>
            <a:r>
              <a:rPr lang="en-GB" sz="4400" b="1" u="sng" dirty="0">
                <a:latin typeface="Amasis MT Pro" panose="02040504050005020304" pitchFamily="18" charset="0"/>
              </a:rPr>
              <a:t> Disaster </a:t>
            </a:r>
            <a:r>
              <a:rPr lang="en-GB" b="1" u="sng" dirty="0">
                <a:latin typeface="Amasis MT Pro" panose="02040504050005020304" pitchFamily="18" charset="0"/>
              </a:rPr>
              <a:t>site </a:t>
            </a:r>
            <a:endParaRPr lang="en-GB" sz="4000" b="1" u="sng" dirty="0">
              <a:latin typeface="Amasis MT Pro" panose="020405040500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1DE6BF-22DC-5461-39FF-4B6F794F53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5212" y="6214745"/>
            <a:ext cx="6400800" cy="375920"/>
          </a:xfrm>
        </p:spPr>
        <p:txBody>
          <a:bodyPr>
            <a:normAutofit fontScale="77500" lnSpcReduction="20000"/>
          </a:bodyPr>
          <a:lstStyle/>
          <a:p>
            <a:r>
              <a:rPr lang="en-GB" sz="1000" dirty="0">
                <a:latin typeface="Amasis MT Pro" panose="02040504050005020304" pitchFamily="18" charset="0"/>
              </a:rPr>
              <a:t>World Economic Forum, What’s going on in Chernobyl today? (2019) &lt; https://www.weforum.org/agenda/2019/05/what-s-going-on-in-chernobyl-today/ &gt; [accessed 19/03/23].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7D3F08-BF8D-6E33-E467-9DE2D84D45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1" b="14372"/>
          <a:stretch/>
        </p:blipFill>
        <p:spPr>
          <a:xfrm>
            <a:off x="6487895" y="401279"/>
            <a:ext cx="4551971" cy="2560465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7" name="Group 10">
            <a:extLst>
              <a:ext uri="{FF2B5EF4-FFF2-40B4-BE49-F238E27FC236}">
                <a16:creationId xmlns:a16="http://schemas.microsoft.com/office/drawing/2014/main" id="{307A8868-805D-4C18-8A8B-4817BA9FF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CF59EB9-1EAB-47CE-AC8B-8EFD96929F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8786ADE-071C-435B-81E3-54A82DD5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F46AF6B-37AC-410E-9A0A-2F70B937A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AEF4DD0-8A5B-40F1-88BA-ABE5ADE4D2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BA5EA8C-8F33-4994-A748-233E839E4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BBDB90EA-4078-D328-33BD-725F12A1B1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968" y="3388135"/>
            <a:ext cx="3328313" cy="243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DFF2D0D-41F4-2B6F-C1B6-C3C9933EB1D3}"/>
              </a:ext>
            </a:extLst>
          </p:cNvPr>
          <p:cNvSpPr txBox="1"/>
          <p:nvPr/>
        </p:nvSpPr>
        <p:spPr>
          <a:xfrm>
            <a:off x="640080" y="2692400"/>
            <a:ext cx="66344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Today we will be talking about: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history of the Chernobyl Disaster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Tourists who go to Chernobyl and how they do so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a tourist would see at Chernobyl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academics say about Dark Tourism, and how this relates to Chernobyl </a:t>
            </a:r>
          </a:p>
        </p:txBody>
      </p:sp>
    </p:spTree>
    <p:extLst>
      <p:ext uri="{BB962C8B-B14F-4D97-AF65-F5344CB8AC3E}">
        <p14:creationId xmlns:p14="http://schemas.microsoft.com/office/powerpoint/2010/main" val="2927468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9BA0C-B226-D49F-7BD8-88864B860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45440"/>
            <a:ext cx="7350079" cy="1507067"/>
          </a:xfrm>
        </p:spPr>
        <p:txBody>
          <a:bodyPr>
            <a:normAutofit/>
          </a:bodyPr>
          <a:lstStyle/>
          <a:p>
            <a:r>
              <a:rPr lang="en-GB" dirty="0">
                <a:latin typeface="Amasis MT Pro" panose="020B0604020202020204" pitchFamily="18" charset="0"/>
                <a:cs typeface="Aharoni" panose="02010803020104030203" pitchFamily="2" charset="-79"/>
              </a:rPr>
              <a:t>What happened on the night of 26</a:t>
            </a:r>
            <a:r>
              <a:rPr lang="en-GB" baseline="30000" dirty="0">
                <a:latin typeface="Amasis MT Pro" panose="020B0604020202020204" pitchFamily="18" charset="0"/>
                <a:cs typeface="Aharoni" panose="02010803020104030203" pitchFamily="2" charset="-79"/>
              </a:rPr>
              <a:t>th</a:t>
            </a:r>
            <a:r>
              <a:rPr lang="en-GB" dirty="0">
                <a:latin typeface="Amasis MT Pro" panose="020B0604020202020204" pitchFamily="18" charset="0"/>
                <a:cs typeface="Aharoni" panose="02010803020104030203" pitchFamily="2" charset="-79"/>
              </a:rPr>
              <a:t> April 1986?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6F8EF1-0AAF-5EAA-E86D-949E314EC5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97" r="-1" b="18523"/>
          <a:stretch/>
        </p:blipFill>
        <p:spPr>
          <a:xfrm>
            <a:off x="7128160" y="1705104"/>
            <a:ext cx="3239538" cy="4334450"/>
          </a:xfrm>
          <a:custGeom>
            <a:avLst/>
            <a:gdLst/>
            <a:ahLst/>
            <a:cxnLst/>
            <a:rect l="l" t="t" r="r" b="b"/>
            <a:pathLst>
              <a:path w="3239538" h="4334450">
                <a:moveTo>
                  <a:pt x="322464" y="0"/>
                </a:moveTo>
                <a:lnTo>
                  <a:pt x="3239538" y="0"/>
                </a:lnTo>
                <a:lnTo>
                  <a:pt x="3239538" y="4011987"/>
                </a:lnTo>
                <a:lnTo>
                  <a:pt x="2917075" y="4334450"/>
                </a:lnTo>
                <a:lnTo>
                  <a:pt x="0" y="4334450"/>
                </a:lnTo>
                <a:lnTo>
                  <a:pt x="0" y="32246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30" name="Group 20">
            <a:extLst>
              <a:ext uri="{FF2B5EF4-FFF2-40B4-BE49-F238E27FC236}">
                <a16:creationId xmlns:a16="http://schemas.microsoft.com/office/drawing/2014/main" id="{6B975FEB-EB22-4265-87DB-98C8B1A03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59517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165F12FA-1912-4E22-A32D-0831ADB49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2">
              <a:extLst>
                <a:ext uri="{FF2B5EF4-FFF2-40B4-BE49-F238E27FC236}">
                  <a16:creationId xmlns:a16="http://schemas.microsoft.com/office/drawing/2014/main" id="{3D85A33A-E141-4004-96FE-2B25852F7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DBBF9A1-F02B-475F-8E25-E42F60053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4E10861-F5C5-4FCE-BB8E-126306C8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E8BD36-DC78-4FAA-AC76-FF2D4FAD33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3A95289-4FAB-70ED-DC02-5BE4BDB5FB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968190" y="208929"/>
            <a:ext cx="2949826" cy="225105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AE47091-E4D3-F44D-E5B2-7276CAC2BF66}"/>
              </a:ext>
            </a:extLst>
          </p:cNvPr>
          <p:cNvSpPr txBox="1"/>
          <p:nvPr/>
        </p:nvSpPr>
        <p:spPr>
          <a:xfrm>
            <a:off x="580797" y="1945930"/>
            <a:ext cx="5821680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Chernobyl Nuclear power station located near the Ukrainian city of Pripyat. </a:t>
            </a:r>
          </a:p>
          <a:p>
            <a:endParaRPr lang="en-GB" sz="1400" dirty="0">
              <a:latin typeface="Amasis MT Pro" panose="020405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One of only two nuclear energy accidents rated at a 7 on the International Nuclear Event Scale.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masis MT Pro" panose="020405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This accident had the potential to wipe out half of all life in Europe!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masis MT Pro" panose="020405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31 people died as an immediate result of the disaster.</a:t>
            </a:r>
          </a:p>
          <a:p>
            <a:endParaRPr lang="en-GB" sz="1400" dirty="0">
              <a:latin typeface="Amasis MT Pro" panose="020405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The United Nations states that fewer than 50 people had died from Chernobyl related sicknesses by 2005.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masis MT Pro" panose="020405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masis MT Pro" panose="02040504050005020304" pitchFamily="18" charset="0"/>
              </a:rPr>
              <a:t>4000 people are at risk of dying throughout their life from Chernobyl related illnesses</a:t>
            </a:r>
            <a:endParaRPr lang="en-GB" dirty="0">
              <a:latin typeface="Amasis MT Pro" panose="020405040500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160DF6D-16B8-FBB8-5384-4B89FBF714BF}"/>
              </a:ext>
            </a:extLst>
          </p:cNvPr>
          <p:cNvSpPr txBox="1"/>
          <p:nvPr/>
        </p:nvSpPr>
        <p:spPr>
          <a:xfrm>
            <a:off x="142240" y="6135813"/>
            <a:ext cx="543559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Wikimedia Commons, </a:t>
            </a:r>
            <a:r>
              <a:rPr lang="en-GB" sz="1000" i="1" dirty="0">
                <a:solidFill>
                  <a:schemeClr val="bg1"/>
                </a:solidFill>
              </a:rPr>
              <a:t>File:IAEA 02790015 (5613115146).jpg</a:t>
            </a:r>
            <a:r>
              <a:rPr lang="en-GB" sz="1000" dirty="0">
                <a:solidFill>
                  <a:schemeClr val="bg1"/>
                </a:solidFill>
              </a:rPr>
              <a:t>, (2017) &lt; https://commons.wikimedia.org/wiki/File:IAEA_02790015_(5613115146).jpg &gt; [accessed 19/03/23].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CC886C5-AA0F-F197-53B3-A63B8A3F70B8}"/>
              </a:ext>
            </a:extLst>
          </p:cNvPr>
          <p:cNvSpPr txBox="1"/>
          <p:nvPr/>
        </p:nvSpPr>
        <p:spPr>
          <a:xfrm>
            <a:off x="5577839" y="6077290"/>
            <a:ext cx="61264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Scientific American, </a:t>
            </a:r>
            <a:r>
              <a:rPr lang="en-GB" sz="1000" i="1" dirty="0">
                <a:solidFill>
                  <a:schemeClr val="bg1"/>
                </a:solidFill>
              </a:rPr>
              <a:t>Military Action in Chernobyl Could Be Dangerous for People and the Environment</a:t>
            </a:r>
            <a:r>
              <a:rPr lang="en-GB" sz="1000" dirty="0">
                <a:solidFill>
                  <a:schemeClr val="bg1"/>
                </a:solidFill>
              </a:rPr>
              <a:t> (2022) &lt; https://www.scientificamerican.com/article/military-action-in-chernobyl-could-be-dangerous-for-people-and-the-environment/ &gt; [accessed 19/03/23].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AF64712-3EA9-042D-5CCD-0F0D9B000C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2938" y="3375239"/>
            <a:ext cx="2243891" cy="2016398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7441CB41-90DF-EF37-FBF6-4FB4FC7CD15F}"/>
              </a:ext>
            </a:extLst>
          </p:cNvPr>
          <p:cNvSpPr txBox="1"/>
          <p:nvPr/>
        </p:nvSpPr>
        <p:spPr>
          <a:xfrm>
            <a:off x="152399" y="5540854"/>
            <a:ext cx="69003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Chernobyl: An Update, </a:t>
            </a:r>
            <a:r>
              <a:rPr lang="en-GB" sz="1000" i="1" dirty="0">
                <a:solidFill>
                  <a:schemeClr val="bg1"/>
                </a:solidFill>
              </a:rPr>
              <a:t>Global Radiation Patterns</a:t>
            </a:r>
            <a:r>
              <a:rPr lang="en-GB" sz="1000" dirty="0">
                <a:solidFill>
                  <a:schemeClr val="bg1"/>
                </a:solidFill>
              </a:rPr>
              <a:t> &lt; </a:t>
            </a:r>
            <a:r>
              <a:rPr lang="en-GB" sz="1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https://users.owt.com/smsrpm/Chernobyl/glbrad.html</a:t>
            </a:r>
            <a:r>
              <a:rPr lang="en-GB" sz="1000" dirty="0">
                <a:solidFill>
                  <a:schemeClr val="bg1"/>
                </a:solidFill>
              </a:rPr>
              <a:t> &gt; [accessed 19/03/23].</a:t>
            </a:r>
          </a:p>
        </p:txBody>
      </p:sp>
    </p:spTree>
    <p:extLst>
      <p:ext uri="{BB962C8B-B14F-4D97-AF65-F5344CB8AC3E}">
        <p14:creationId xmlns:p14="http://schemas.microsoft.com/office/powerpoint/2010/main" val="1806938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6E441-1287-6993-F5CE-2B4782FD4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74483"/>
            <a:ext cx="8534400" cy="1507067"/>
          </a:xfrm>
        </p:spPr>
        <p:txBody>
          <a:bodyPr/>
          <a:lstStyle/>
          <a:p>
            <a:r>
              <a:rPr lang="en-GB" dirty="0">
                <a:latin typeface="Amasis MT Pro" panose="02040504050005020304" pitchFamily="18" charset="0"/>
              </a:rPr>
              <a:t>Modern day tourism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07D9D5-3C81-EC7F-059F-881F922522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9768" y="3572255"/>
            <a:ext cx="5009128" cy="23713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622668-C981-A1EF-D5BA-C2E3A5A239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816" y="574483"/>
            <a:ext cx="4426080" cy="26763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65F9C3C-7984-EAD7-9F82-D4FC6BAE11E4}"/>
              </a:ext>
            </a:extLst>
          </p:cNvPr>
          <p:cNvSpPr txBox="1"/>
          <p:nvPr/>
        </p:nvSpPr>
        <p:spPr>
          <a:xfrm>
            <a:off x="6275298" y="6187528"/>
            <a:ext cx="608234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Young Pioneer Tours, </a:t>
            </a:r>
            <a:r>
              <a:rPr lang="en-GB" sz="1000" i="1" dirty="0">
                <a:solidFill>
                  <a:schemeClr val="bg1"/>
                </a:solidFill>
              </a:rPr>
              <a:t>Soviet Europe </a:t>
            </a:r>
            <a:r>
              <a:rPr lang="en-GB" sz="1000" dirty="0">
                <a:solidFill>
                  <a:schemeClr val="bg1"/>
                </a:solidFill>
              </a:rPr>
              <a:t>&lt; </a:t>
            </a:r>
            <a:r>
              <a:rPr lang="en-GB" sz="1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https://www.youngpioneertours.com/international-tours/soviet-europe/</a:t>
            </a:r>
            <a:r>
              <a:rPr lang="en-GB" sz="1000" dirty="0">
                <a:solidFill>
                  <a:schemeClr val="bg1"/>
                </a:solidFill>
              </a:rPr>
              <a:t> &gt; [accessed 19/03/23].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86E074-EA69-6757-1901-5DBB4EE3CF18}"/>
              </a:ext>
            </a:extLst>
          </p:cNvPr>
          <p:cNvSpPr txBox="1"/>
          <p:nvPr/>
        </p:nvSpPr>
        <p:spPr>
          <a:xfrm>
            <a:off x="222304" y="6187528"/>
            <a:ext cx="5513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Chernobyl Tour, </a:t>
            </a:r>
            <a:r>
              <a:rPr lang="en-GB" sz="1000" i="1" dirty="0">
                <a:solidFill>
                  <a:schemeClr val="bg1"/>
                </a:solidFill>
              </a:rPr>
              <a:t>Book a Tour </a:t>
            </a:r>
            <a:r>
              <a:rPr lang="en-GB" sz="1000" dirty="0">
                <a:solidFill>
                  <a:schemeClr val="bg1"/>
                </a:solidFill>
              </a:rPr>
              <a:t>&lt; </a:t>
            </a:r>
            <a:r>
              <a:rPr lang="en-GB" sz="1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https://chernobyl-tour.com/english/</a:t>
            </a:r>
            <a:r>
              <a:rPr lang="en-GB" sz="1000" dirty="0">
                <a:solidFill>
                  <a:schemeClr val="bg1"/>
                </a:solidFill>
              </a:rPr>
              <a:t> &gt; [accessed 19/03/23].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3A8410-51FC-17F6-792D-4E11F15275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5298" y="2554307"/>
            <a:ext cx="3048000" cy="17145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65CFED4-FD3E-2655-1FE2-2D67FB835672}"/>
              </a:ext>
            </a:extLst>
          </p:cNvPr>
          <p:cNvSpPr txBox="1"/>
          <p:nvPr/>
        </p:nvSpPr>
        <p:spPr>
          <a:xfrm>
            <a:off x="222304" y="5521770"/>
            <a:ext cx="50091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Shiey, </a:t>
            </a:r>
            <a:r>
              <a:rPr lang="en-GB" sz="1000" i="1" dirty="0">
                <a:solidFill>
                  <a:schemeClr val="bg1"/>
                </a:solidFill>
              </a:rPr>
              <a:t>ILLEGAL FREEDOM: Journey Across Chernobyl Exclusion Zone </a:t>
            </a:r>
            <a:r>
              <a:rPr lang="en-GB" sz="1000" dirty="0">
                <a:solidFill>
                  <a:schemeClr val="bg1"/>
                </a:solidFill>
              </a:rPr>
              <a:t>[video]. (2020) &lt; </a:t>
            </a:r>
            <a:r>
              <a:rPr lang="en-GB" sz="10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https://www.youtube.com/watch?v=jGPjj4B_jEk&amp;ab_channel=shiey</a:t>
            </a:r>
            <a:r>
              <a:rPr lang="en-GB" sz="1000" dirty="0">
                <a:solidFill>
                  <a:schemeClr val="bg1"/>
                </a:solidFill>
              </a:rPr>
              <a:t> &gt; [accessed 19/03/23].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C6F519-A8C2-AAE2-71C4-35F7CF2C4AAB}"/>
              </a:ext>
            </a:extLst>
          </p:cNvPr>
          <p:cNvSpPr txBox="1"/>
          <p:nvPr/>
        </p:nvSpPr>
        <p:spPr>
          <a:xfrm>
            <a:off x="684212" y="1914129"/>
            <a:ext cx="57618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  <a:cs typeface="Aharoni" panose="02010803020104030203" pitchFamily="2" charset="-79"/>
              </a:rPr>
              <a:t>Both legal and illegal tourism.</a:t>
            </a:r>
          </a:p>
          <a:p>
            <a:endParaRPr lang="en-GB" dirty="0">
              <a:latin typeface="Amasis MT Pro" panose="02040504050005020304" pitchFamily="18" charset="0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  <a:cs typeface="Aharoni" panose="02010803020104030203" pitchFamily="2" charset="-79"/>
              </a:rPr>
              <a:t>Legal tourism began in 2011 – established tour groups such as Chernobyl Tours or Young Pioneer Tours carry out tour guides inside the exclusion zone.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masis MT Pro" panose="02040504050005020304" pitchFamily="18" charset="0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  <a:cs typeface="Aharoni" panose="02010803020104030203" pitchFamily="2" charset="-79"/>
              </a:rPr>
              <a:t>Safe routes developed for tour groups to explore the main parts of the Chernobyl Plant.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masis MT Pro" panose="02040504050005020304" pitchFamily="18" charset="0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  <a:cs typeface="Aharoni" panose="02010803020104030203" pitchFamily="2" charset="-79"/>
              </a:rPr>
              <a:t>From all across the globe.</a:t>
            </a:r>
          </a:p>
        </p:txBody>
      </p:sp>
    </p:spTree>
    <p:extLst>
      <p:ext uri="{BB962C8B-B14F-4D97-AF65-F5344CB8AC3E}">
        <p14:creationId xmlns:p14="http://schemas.microsoft.com/office/powerpoint/2010/main" val="3243988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7AF98-0A34-5679-A9D9-C2CE2131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350520"/>
            <a:ext cx="10910413" cy="1507067"/>
          </a:xfrm>
        </p:spPr>
        <p:txBody>
          <a:bodyPr/>
          <a:lstStyle/>
          <a:p>
            <a:r>
              <a:rPr lang="en-GB" dirty="0">
                <a:latin typeface="Amasis MT Pro" panose="02040504050005020304" pitchFamily="18" charset="0"/>
              </a:rPr>
              <a:t>What would you see at Chernobyl?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D5BCFE8-F59A-AF67-DC69-070C94281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27523" y="1727834"/>
            <a:ext cx="4082062" cy="22961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8991B2-4704-862E-45A1-902AAD9B5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1100" y="3394499"/>
            <a:ext cx="2740565" cy="15415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6210E3F-4546-3590-AB9E-5F5CE5867A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7240" y="4877253"/>
            <a:ext cx="2740565" cy="18672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FBB52D-2AD7-5B61-9022-8BB85F12F6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05561" y="5130166"/>
            <a:ext cx="2436104" cy="16143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83881B-50EA-5AFC-F2DA-75FAC7047001}"/>
              </a:ext>
            </a:extLst>
          </p:cNvPr>
          <p:cNvSpPr txBox="1"/>
          <p:nvPr/>
        </p:nvSpPr>
        <p:spPr>
          <a:xfrm>
            <a:off x="150334" y="6160013"/>
            <a:ext cx="60879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ThoughtCo</a:t>
            </a:r>
            <a:r>
              <a:rPr lang="en-GB" sz="800" i="1" dirty="0">
                <a:solidFill>
                  <a:schemeClr val="bg1"/>
                </a:solidFill>
              </a:rPr>
              <a:t>, What We Know About the Chernobyl Animal Mutations </a:t>
            </a:r>
            <a:r>
              <a:rPr lang="en-GB" sz="800" dirty="0">
                <a:solidFill>
                  <a:schemeClr val="bg1"/>
                </a:solidFill>
              </a:rPr>
              <a:t>(2019) &lt; https://www.thoughtco.com/chernobyl-animal-mutations-4155348 &gt; [accessed 19/03/23].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7246AF-708B-F70A-1B53-9ADE66CB3531}"/>
              </a:ext>
            </a:extLst>
          </p:cNvPr>
          <p:cNvSpPr txBox="1"/>
          <p:nvPr/>
        </p:nvSpPr>
        <p:spPr>
          <a:xfrm>
            <a:off x="150335" y="5647718"/>
            <a:ext cx="6203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ABC NEWS, </a:t>
            </a:r>
            <a:r>
              <a:rPr lang="en-GB" sz="800" i="1" dirty="0">
                <a:solidFill>
                  <a:schemeClr val="bg1"/>
                </a:solidFill>
              </a:rPr>
              <a:t>Chernobyl 30 Years Later: A 360 Video Tour Inside the Ghost Town </a:t>
            </a:r>
            <a:r>
              <a:rPr lang="en-GB" sz="800" dirty="0">
                <a:solidFill>
                  <a:schemeClr val="bg1"/>
                </a:solidFill>
              </a:rPr>
              <a:t>(2016) &lt; https://abcnews.go.com/International/virtual-tour-chernobyl-30-years-worlds-worst-nuclear/story?id=38665693 &gt; [accessed 19/03/23].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0A11D8-AB8E-6273-2526-F8736E36E48E}"/>
              </a:ext>
            </a:extLst>
          </p:cNvPr>
          <p:cNvSpPr txBox="1"/>
          <p:nvPr/>
        </p:nvSpPr>
        <p:spPr>
          <a:xfrm>
            <a:off x="812800" y="1737932"/>
            <a:ext cx="669976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Abandoned buildings – referred to as a ‘Ghost Town,’ with a ‘post-apocalyptic vide.’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masis MT Pro" panose="020405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860 residents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masis MT Pro" panose="020405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Deformed Animals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masis MT Pro" panose="020405040500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Is this what life on Earth would look like in the aftermath of a nuclear war?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D3F903-65F3-D98B-ED93-95C1F13744CD}"/>
              </a:ext>
            </a:extLst>
          </p:cNvPr>
          <p:cNvSpPr txBox="1"/>
          <p:nvPr/>
        </p:nvSpPr>
        <p:spPr>
          <a:xfrm>
            <a:off x="150335" y="5056968"/>
            <a:ext cx="62036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World Population Review, </a:t>
            </a:r>
            <a:r>
              <a:rPr lang="en-GB" sz="800" i="1" dirty="0">
                <a:solidFill>
                  <a:schemeClr val="bg1"/>
                </a:solidFill>
              </a:rPr>
              <a:t>Chernobyl Population 2023 </a:t>
            </a:r>
            <a:r>
              <a:rPr lang="en-GB" sz="800" dirty="0">
                <a:solidFill>
                  <a:schemeClr val="bg1"/>
                </a:solidFill>
              </a:rPr>
              <a:t>(2023) &lt; </a:t>
            </a:r>
            <a:r>
              <a:rPr lang="en-GB" sz="8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https://worldpopulationreview.com/world-cities/chernobyl-population</a:t>
            </a:r>
            <a:r>
              <a:rPr lang="en-GB" sz="800" dirty="0">
                <a:solidFill>
                  <a:schemeClr val="bg1"/>
                </a:solidFill>
              </a:rPr>
              <a:t> &gt; [accessed 19/03/23].</a:t>
            </a:r>
          </a:p>
        </p:txBody>
      </p:sp>
    </p:spTree>
    <p:extLst>
      <p:ext uri="{BB962C8B-B14F-4D97-AF65-F5344CB8AC3E}">
        <p14:creationId xmlns:p14="http://schemas.microsoft.com/office/powerpoint/2010/main" val="2883326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37FEA-8426-C5DD-F4B2-7CA1752D4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41866"/>
            <a:ext cx="8534400" cy="1507067"/>
          </a:xfrm>
        </p:spPr>
        <p:txBody>
          <a:bodyPr/>
          <a:lstStyle/>
          <a:p>
            <a:r>
              <a:rPr lang="en-GB" dirty="0">
                <a:latin typeface="Amasis MT Pro" panose="02040504050005020304" pitchFamily="18" charset="0"/>
              </a:rPr>
              <a:t>Chernobyl and dark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1DA29-5405-7D8E-62DD-F32FAC6F8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768862"/>
            <a:ext cx="9069388" cy="3892647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1"/>
                </a:solidFill>
                <a:latin typeface="Amasis MT Pro" panose="02040504050005020304" pitchFamily="18" charset="0"/>
              </a:rPr>
              <a:t>What exactly is ‘Dark Tourism?’ – According to the Collins English dictionary, “tourism to sites associated with tragedies, disasters, and death.” </a:t>
            </a:r>
          </a:p>
          <a:p>
            <a:endParaRPr lang="en-GB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masis MT Pro" panose="02040504050005020304" pitchFamily="18" charset="0"/>
              </a:rPr>
              <a:t>With regards to ethical issues - “One question relating to many dark sites and attractions is whether it is ethical to develop, promote or offer them for touristic consumption.” … “More generally, the rights of those whose death is commoditised or commercialised through dark tourism represent an important ethical dimension deserving consideration.” – Philp Stone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masis MT Pro" panose="02040504050005020304" pitchFamily="18" charset="0"/>
              </a:rPr>
              <a:t>“Although it is only in recent years that it has been collectively referred to as dark tourism, travel to places associated with death, disaster and destruction has” … “occurred as long as people have been able to travel. In other words, it has always been an identifiable form of tourism” … “and, as participation in tourism more generally has grown, particularly since the mid-20th century, so too has the demand for and supply of dark tourism experiences increased in both scale and scope.” – Richard Sharpley</a:t>
            </a:r>
          </a:p>
          <a:p>
            <a:endParaRPr lang="en-GB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endParaRPr lang="en-GB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endParaRPr lang="en-GB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endParaRPr lang="en-GB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endParaRPr lang="en-GB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endParaRPr lang="en-GB" dirty="0">
              <a:solidFill>
                <a:schemeClr val="tx1"/>
              </a:solidFill>
              <a:latin typeface="Amasis MT Pro" panose="020405040500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C7D018-1F97-6ABE-9B4D-FCD979CDEE46}"/>
              </a:ext>
            </a:extLst>
          </p:cNvPr>
          <p:cNvSpPr txBox="1"/>
          <p:nvPr/>
        </p:nvSpPr>
        <p:spPr>
          <a:xfrm>
            <a:off x="3708400" y="6611779"/>
            <a:ext cx="866140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Collins Dictionary, </a:t>
            </a:r>
            <a:r>
              <a:rPr lang="en-GB" sz="1000" i="1" dirty="0">
                <a:solidFill>
                  <a:schemeClr val="bg1"/>
                </a:solidFill>
              </a:rPr>
              <a:t>Definition of Dark Tourism  </a:t>
            </a:r>
            <a:r>
              <a:rPr lang="en-GB" sz="1000" dirty="0">
                <a:solidFill>
                  <a:schemeClr val="bg1"/>
                </a:solidFill>
              </a:rPr>
              <a:t>&lt; https://www.collinsdictionary.com/dictionary/english/dark-tourism &gt; [accessed 19/03/23].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59A286-4C8C-E733-0F00-08DDD5A08A01}"/>
              </a:ext>
            </a:extLst>
          </p:cNvPr>
          <p:cNvSpPr txBox="1"/>
          <p:nvPr/>
        </p:nvSpPr>
        <p:spPr>
          <a:xfrm>
            <a:off x="5688737" y="3700856"/>
            <a:ext cx="42265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Philip Stone and Richard Sharpley, </a:t>
            </a:r>
            <a:r>
              <a:rPr lang="en-GB" sz="800" i="1" dirty="0"/>
              <a:t>The Darker Side of Travel: The Theory and Practice of Dark Tourism </a:t>
            </a:r>
            <a:r>
              <a:rPr lang="en-GB" sz="800" dirty="0"/>
              <a:t>(New York: Channel View Publication, 2009) p.8.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CDFD1F-EBCC-F55C-CD0D-F8312E5E0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5613" y="436879"/>
            <a:ext cx="1596708" cy="238171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3DA36D8-A6A6-AF62-3E31-8123C30D3572}"/>
              </a:ext>
            </a:extLst>
          </p:cNvPr>
          <p:cNvSpPr txBox="1"/>
          <p:nvPr/>
        </p:nvSpPr>
        <p:spPr>
          <a:xfrm>
            <a:off x="5729513" y="5430185"/>
            <a:ext cx="34890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Philip Stone and Richard Sharpley, </a:t>
            </a:r>
            <a:r>
              <a:rPr lang="en-GB" sz="800" i="1" dirty="0"/>
              <a:t>The Darker Side of Travel: The Theory and Practice of Dark Tourism </a:t>
            </a:r>
            <a:r>
              <a:rPr lang="en-GB" sz="800" dirty="0"/>
              <a:t>(New York: Channel View Publication, 2009) p.9.</a:t>
            </a:r>
          </a:p>
        </p:txBody>
      </p:sp>
    </p:spTree>
    <p:extLst>
      <p:ext uri="{BB962C8B-B14F-4D97-AF65-F5344CB8AC3E}">
        <p14:creationId xmlns:p14="http://schemas.microsoft.com/office/powerpoint/2010/main" val="435428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E05F8-26E0-82E9-5963-E421CE889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492" y="355601"/>
            <a:ext cx="8534400" cy="1507067"/>
          </a:xfrm>
        </p:spPr>
        <p:txBody>
          <a:bodyPr/>
          <a:lstStyle/>
          <a:p>
            <a:r>
              <a:rPr lang="en-GB" dirty="0">
                <a:latin typeface="Amasis MT Pro" panose="020405040500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61705-016C-0FFE-4CAE-F2F92FEDE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028" y="1442720"/>
            <a:ext cx="11460480" cy="505967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1300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ABC NEWS,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Chernobyl 30 Years Later: A 360 Video Tour Inside the Ghost Town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(2016)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2"/>
              </a:rPr>
              <a:t>https://abcnews.go.com/International/virtual-tour-chernobyl-30-years-worlds-worst-nuclear/story?id=38665693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Chernobyl: An Update,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Global Radiation Patterns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3"/>
              </a:rPr>
              <a:t>https://users.owt.com/smsrpm/Chernobyl/glbrad.html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Chernobyl Tour,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Book a Tour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4"/>
              </a:rPr>
              <a:t>https://chernobyl-tour.com/english/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Collins Dictionary,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Definition of Dark Tourism 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5"/>
              </a:rPr>
              <a:t>https://www.collinsdictionary.com/dictionary/english/dark-tourism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Scientific American,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Military Action in Chernobyl Could Be Dangerous for People and the Environment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(2022)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6"/>
              </a:rPr>
              <a:t>https://www.scientificamerican.com/article/military-action-in-chernobyl-could-be-dangerous-for-people-and-the-environment/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Shiey,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ILLEGAL FREEDOM: Journey Across Chernobyl Exclusion Zone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[video]. (2020)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7"/>
              </a:rPr>
              <a:t>https://www.youtube.com/watch?v=jGPjj4B_jEk&amp;ab_channel=shiey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Stone, Philip and Sharpley, Richard,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The Darker Side of Travel: The Theory and Practice of Dark Tourism 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(New York: Channel View Publication, 2009).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ThoughtCo,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What We Know About the Chernobyl Animal Mutations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(2019)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8"/>
              </a:rPr>
              <a:t>https://www.thoughtco.com/chernobyl-animal-mutations-4155348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Young Pioneer Tours,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Soviet Europe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9"/>
              </a:rPr>
              <a:t>https://www.youngpioneertours.com/international-tours/soviet-europe/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Wikimedia Commons,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File:IAEA 02790015 (5613115146).jpg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, (2017)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10"/>
              </a:rPr>
              <a:t>https://commons.wikimedia.org/wiki/File:IAEA_02790015_(5613115146).jpg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World Economic Forum,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What’s going on in Chernobyl today?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(2019)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11"/>
              </a:rPr>
              <a:t>https://www.weforum.org/agenda/2019/05/what-s-going-on-in-chernobyl-today/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World Health Organization,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Chernobyl: the true scale of the accident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(2005)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12"/>
              </a:rPr>
              <a:t>https://www.who.int/news/item/05-09-2005-chernobyl-the-true-scale-of-the-accident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World Nuclear Association,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Chernobyl Accident 1986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, (2022)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13"/>
              </a:rPr>
              <a:t>https://world-nuclear.org/information-library/safety-and-security/safety-of-plants/chernobyl-accident.aspx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 </a:t>
            </a:r>
            <a:endParaRPr lang="en-GB" sz="1000" dirty="0">
              <a:solidFill>
                <a:schemeClr val="tx1"/>
              </a:solidFill>
              <a:latin typeface="Amasis MT Pro" panose="020405040500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World Population Review, </a:t>
            </a:r>
            <a:r>
              <a:rPr lang="en-GB" sz="1100" i="1" dirty="0">
                <a:solidFill>
                  <a:schemeClr val="tx1"/>
                </a:solidFill>
                <a:latin typeface="Amasis MT Pro" panose="02040504050005020304" pitchFamily="18" charset="0"/>
              </a:rPr>
              <a:t>Chernobyl Population 2023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(2023) &lt; 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  <a:hlinkClick r:id="rId14"/>
              </a:rPr>
              <a:t>https://worldpopulationreview.com/world-cities/chernobyl-population</a:t>
            </a:r>
            <a:r>
              <a:rPr lang="en-GB" sz="1100" dirty="0">
                <a:solidFill>
                  <a:schemeClr val="tx1"/>
                </a:solidFill>
                <a:latin typeface="Amasis MT Pro" panose="02040504050005020304" pitchFamily="18" charset="0"/>
              </a:rPr>
              <a:t> &gt; [accessed 19/03/23].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 i="1" dirty="0">
              <a:solidFill>
                <a:schemeClr val="tx1"/>
              </a:solidFill>
              <a:latin typeface="Amasis MT Pro" panose="020405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84217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596</TotalTime>
  <Words>1297</Words>
  <Application>Microsoft Office PowerPoint</Application>
  <PresentationFormat>Widescreen</PresentationFormat>
  <Paragraphs>77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Amasis MT Pro</vt:lpstr>
      <vt:lpstr>Arial</vt:lpstr>
      <vt:lpstr>Century Gothic</vt:lpstr>
      <vt:lpstr>Wingdings 3</vt:lpstr>
      <vt:lpstr>Slice</vt:lpstr>
      <vt:lpstr>THE Chernobyl Disaster site </vt:lpstr>
      <vt:lpstr>What happened on the night of 26th April 1986?</vt:lpstr>
      <vt:lpstr>Modern day tourism</vt:lpstr>
      <vt:lpstr>What would you see at Chernobyl? </vt:lpstr>
      <vt:lpstr>Chernobyl and dark tourism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Chernobyl site </dc:title>
  <dc:creator>Ain Maties</dc:creator>
  <cp:lastModifiedBy>Ain Maties</cp:lastModifiedBy>
  <cp:revision>1</cp:revision>
  <dcterms:created xsi:type="dcterms:W3CDTF">2023-03-19T13:20:07Z</dcterms:created>
  <dcterms:modified xsi:type="dcterms:W3CDTF">2023-03-19T23:42:15Z</dcterms:modified>
</cp:coreProperties>
</file>