
<file path=[Content_Types].xml><?xml version="1.0" encoding="utf-8"?>
<Types xmlns="http://schemas.openxmlformats.org/package/2006/content-types">
  <Default Extension="png" ContentType="image/png"/>
  <Default Extension="svg" ContentType="image/svg+xml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 autoCompressPictures="0">
  <p:sldMasterIdLst>
    <p:sldMasterId id="2147483648" r:id="rId4"/>
  </p:sldMasterIdLst>
  <p:notesMasterIdLst>
    <p:notesMasterId r:id="rId14"/>
  </p:notesMasterIdLst>
  <p:handoutMasterIdLst>
    <p:handoutMasterId r:id="rId15"/>
  </p:handoutMasterIdLst>
  <p:sldIdLst>
    <p:sldId id="256" r:id="rId5"/>
    <p:sldId id="258" r:id="rId6"/>
    <p:sldId id="260" r:id="rId7"/>
    <p:sldId id="261" r:id="rId8"/>
    <p:sldId id="264" r:id="rId9"/>
    <p:sldId id="262" r:id="rId10"/>
    <p:sldId id="263" r:id="rId11"/>
    <p:sldId id="267" r:id="rId12"/>
    <p:sldId id="268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404040"/>
    <a:srgbClr val="7030A0"/>
    <a:srgbClr val="00B0F0"/>
    <a:srgbClr val="0070C0"/>
    <a:srgbClr val="37CB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980" autoAdjust="0"/>
    <p:restoredTop sz="88415" autoAdjust="0"/>
  </p:normalViewPr>
  <p:slideViewPr>
    <p:cSldViewPr snapToGrid="0" showGuides="1">
      <p:cViewPr>
        <p:scale>
          <a:sx n="70" d="100"/>
          <a:sy n="70" d="100"/>
        </p:scale>
        <p:origin x="1075" y="178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14" d="100"/>
        <a:sy n="114" d="100"/>
      </p:scale>
      <p:origin x="0" y="-1476"/>
    </p:cViewPr>
  </p:sorterViewPr>
  <p:notesViewPr>
    <p:cSldViewPr snapToGrid="0" showGuides="1">
      <p:cViewPr>
        <p:scale>
          <a:sx n="50" d="100"/>
          <a:sy n="50" d="100"/>
        </p:scale>
        <p:origin x="2640" y="336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6.xml"/><Relationship Id="rId19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notesMaster" Target="notesMasters/notes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xmlns="" id="{8AFA8042-29A1-4486-A765-755269840617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xmlns="" id="{08D8449A-A734-4B2E-9806-61303F24B60B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9249263-8DF9-4907-970E-1CFD040DC73A}" type="datetimeFigureOut">
              <a:rPr lang="en-US" smtClean="0"/>
              <a:t>9/15/2026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xmlns="" id="{F6605C2A-990C-4531-8CBF-BC3BEC0AF344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xmlns="" id="{0D7358FE-F7D5-4C85-B0FD-2394F7F87740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5BAE485-B3C6-4830-BBC8-C6E008BDD690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21628954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noProof="0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C70B412-7BFF-46C7-AB5E-DE35F66C9933}" type="datetimeFigureOut">
              <a:rPr lang="en-US" noProof="0" smtClean="0"/>
              <a:t>9/15/2026</a:t>
            </a:fld>
            <a:endParaRPr lang="en-US" noProof="0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noProof="0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85ACE04-E13C-4837-B6DD-B388E7CAA05E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85044102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5ACE04-E13C-4837-B6DD-B388E7CAA05E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992324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5ACE04-E13C-4837-B6DD-B388E7CAA05E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242501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5ACE04-E13C-4837-B6DD-B388E7CAA05E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0483346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5ACE04-E13C-4837-B6DD-B388E7CAA05E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964079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85ACE04-E13C-4837-B6DD-B388E7CAA05E}" type="slidenum">
              <a:rPr lang="en-US" noProof="0" smtClean="0"/>
              <a:t>5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42952410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85ACE04-E13C-4837-B6DD-B388E7CAA05E}" type="slidenum">
              <a:rPr lang="en-US" noProof="0" smtClean="0"/>
              <a:t>6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85751417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85ACE04-E13C-4837-B6DD-B388E7CAA05E}" type="slidenum">
              <a:rPr lang="en-US" noProof="0" smtClean="0"/>
              <a:t>7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88267177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85ACE04-E13C-4837-B6DD-B388E7CAA05E}" type="slidenum">
              <a:rPr lang="en-US" noProof="0" smtClean="0"/>
              <a:t>8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08666018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4.svg"/><Relationship Id="rId4" Type="http://schemas.openxmlformats.org/officeDocument/2006/relationships/image" Target="../media/image2.png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 with Im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108582E5-8FA2-4056-805F-EF36F7066893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4686300" y="2726872"/>
            <a:ext cx="7233557" cy="832077"/>
          </a:xfrm>
        </p:spPr>
        <p:txBody>
          <a:bodyPr anchor="b">
            <a:normAutofit/>
          </a:bodyPr>
          <a:lstStyle>
            <a:lvl1pPr algn="l">
              <a:defRPr sz="4800" b="1" cap="all" baseline="0">
                <a:solidFill>
                  <a:schemeClr val="tx1"/>
                </a:solidFill>
              </a:defRPr>
            </a:lvl1pPr>
          </a:lstStyle>
          <a:p>
            <a:r>
              <a:rPr lang="en-US" noProof="0"/>
              <a:t>Presentation title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xmlns="" id="{1C085D6F-874B-44F8-B241-51EF13CA9C8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686300" y="3569380"/>
            <a:ext cx="7233557" cy="365125"/>
          </a:xfrm>
        </p:spPr>
        <p:txBody>
          <a:bodyPr lIns="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noProof="0" smtClean="0"/>
              <a:t>Click to edit Master subtitle style</a:t>
            </a:r>
            <a:endParaRPr lang="en-US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ABDE5D2F-535D-4D7C-9BE1-84BFEC7A654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C1F93407-1483-4B80-86DE-DAE1D4D89093}" type="datetimeFigureOut">
              <a:rPr lang="en-US" noProof="0" smtClean="0"/>
              <a:t>9/15/2026</a:t>
            </a:fld>
            <a:endParaRPr lang="en-US" noProof="0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xmlns="" id="{64363625-95D4-4DF0-A1AA-D060728EC426}"/>
              </a:ext>
            </a:extLst>
          </p:cNvPr>
          <p:cNvCxnSpPr>
            <a:cxnSpLocks/>
          </p:cNvCxnSpPr>
          <p:nvPr userDrawn="1"/>
        </p:nvCxnSpPr>
        <p:spPr>
          <a:xfrm>
            <a:off x="4827813" y="4082142"/>
            <a:ext cx="1488621" cy="0"/>
          </a:xfrm>
          <a:prstGeom prst="line">
            <a:avLst/>
          </a:prstGeom>
          <a:ln w="571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" name="Group 7">
            <a:extLst>
              <a:ext uri="{FF2B5EF4-FFF2-40B4-BE49-F238E27FC236}">
                <a16:creationId xmlns:a16="http://schemas.microsoft.com/office/drawing/2014/main" xmlns="" id="{ECBCF8A4-C2B4-4945-8D79-C9D46B7FBECB}"/>
              </a:ext>
            </a:extLst>
          </p:cNvPr>
          <p:cNvGrpSpPr/>
          <p:nvPr userDrawn="1"/>
        </p:nvGrpSpPr>
        <p:grpSpPr>
          <a:xfrm>
            <a:off x="4793474" y="2475187"/>
            <a:ext cx="748798" cy="134113"/>
            <a:chOff x="4827813" y="2534636"/>
            <a:chExt cx="996651" cy="178504"/>
          </a:xfrm>
        </p:grpSpPr>
        <p:sp>
          <p:nvSpPr>
            <p:cNvPr id="9" name="Oval 8">
              <a:extLst>
                <a:ext uri="{FF2B5EF4-FFF2-40B4-BE49-F238E27FC236}">
                  <a16:creationId xmlns:a16="http://schemas.microsoft.com/office/drawing/2014/main" xmlns="" id="{479C2256-8A0F-4625-86F0-FB439F3EAD4E}"/>
                </a:ext>
              </a:extLst>
            </p:cNvPr>
            <p:cNvSpPr/>
            <p:nvPr/>
          </p:nvSpPr>
          <p:spPr>
            <a:xfrm>
              <a:off x="4827813" y="2534636"/>
              <a:ext cx="178504" cy="17850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10" name="Oval 9">
              <a:extLst>
                <a:ext uri="{FF2B5EF4-FFF2-40B4-BE49-F238E27FC236}">
                  <a16:creationId xmlns:a16="http://schemas.microsoft.com/office/drawing/2014/main" xmlns="" id="{253CF488-6D31-4B63-A3C6-C4D838C23FCE}"/>
                </a:ext>
              </a:extLst>
            </p:cNvPr>
            <p:cNvSpPr/>
            <p:nvPr/>
          </p:nvSpPr>
          <p:spPr>
            <a:xfrm>
              <a:off x="5092508" y="2534636"/>
              <a:ext cx="178504" cy="178504"/>
            </a:xfrm>
            <a:prstGeom prst="ellipse">
              <a:avLst/>
            </a:prstGeom>
            <a:solidFill>
              <a:schemeClr val="accent4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xmlns="" id="{E32985B6-7260-445A-A580-6993E0DEBFD9}"/>
                </a:ext>
              </a:extLst>
            </p:cNvPr>
            <p:cNvSpPr/>
            <p:nvPr/>
          </p:nvSpPr>
          <p:spPr>
            <a:xfrm>
              <a:off x="5369234" y="2534636"/>
              <a:ext cx="178504" cy="178504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 noProof="0" dirty="0"/>
            </a:p>
          </p:txBody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xmlns="" id="{3BC682E1-4E5D-4006-81EA-550DD98166E4}"/>
                </a:ext>
              </a:extLst>
            </p:cNvPr>
            <p:cNvSpPr/>
            <p:nvPr/>
          </p:nvSpPr>
          <p:spPr>
            <a:xfrm>
              <a:off x="5645960" y="2534636"/>
              <a:ext cx="178504" cy="178504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 noProof="0" dirty="0"/>
            </a:p>
          </p:txBody>
        </p:sp>
      </p:grpSp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xmlns="" id="{F0C7F772-E2DA-4B13-AC2E-28A0EE6D8465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1"/>
            <a:ext cx="4424363" cy="6858000"/>
          </a:xfrm>
          <a:solidFill>
            <a:schemeClr val="bg2"/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r>
              <a:rPr lang="en-US" noProof="0" smtClean="0"/>
              <a:t>Click icon to add picture</a:t>
            </a:r>
            <a:endParaRPr lang="en-US" noProof="0" dirty="0"/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xmlns="" id="{47953C80-71A5-4AA2-AEAD-21948D1AA6DC}"/>
              </a:ext>
            </a:extLst>
          </p:cNvPr>
          <p:cNvSpPr/>
          <p:nvPr userDrawn="1"/>
        </p:nvSpPr>
        <p:spPr>
          <a:xfrm>
            <a:off x="8621485" y="4408714"/>
            <a:ext cx="3298372" cy="3298372"/>
          </a:xfrm>
          <a:prstGeom prst="ellipse">
            <a:avLst/>
          </a:prstGeom>
          <a:noFill/>
          <a:ln w="317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6" name="Oval 15">
            <a:extLst>
              <a:ext uri="{FF2B5EF4-FFF2-40B4-BE49-F238E27FC236}">
                <a16:creationId xmlns:a16="http://schemas.microsoft.com/office/drawing/2014/main" xmlns="" id="{9C4582D1-F710-4E2F-9868-CB89116D5932}"/>
              </a:ext>
            </a:extLst>
          </p:cNvPr>
          <p:cNvSpPr/>
          <p:nvPr userDrawn="1"/>
        </p:nvSpPr>
        <p:spPr>
          <a:xfrm>
            <a:off x="8303078" y="4184310"/>
            <a:ext cx="1268186" cy="1268186"/>
          </a:xfrm>
          <a:prstGeom prst="ellipse">
            <a:avLst/>
          </a:prstGeom>
          <a:noFill/>
          <a:ln w="317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8994553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, Content, and Large Pho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4BC16441-0F1F-453B-BACF-543CEDE2AE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08430" y="1046163"/>
            <a:ext cx="5445369" cy="1114784"/>
          </a:xfrm>
        </p:spPr>
        <p:txBody>
          <a:bodyPr lIns="0" tIns="0" rIns="0" bIns="0" anchor="b">
            <a:noAutofit/>
          </a:bodyPr>
          <a:lstStyle>
            <a:lvl1pPr>
              <a:defRPr sz="3200" b="1" cap="all" baseline="0"/>
            </a:lvl1pPr>
          </a:lstStyle>
          <a:p>
            <a:r>
              <a:rPr lang="en-US" noProof="0" smtClean="0"/>
              <a:t>Click to edit Master title style</a:t>
            </a:r>
            <a:endParaRPr lang="en-US" noProof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61EC9302-80D9-4A88-8591-DE2D4BA1F91A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5908430" y="2506662"/>
            <a:ext cx="5445370" cy="3454523"/>
          </a:xfrm>
        </p:spPr>
        <p:txBody>
          <a:bodyPr lIns="0" tIns="0" rIns="0" bIns="0">
            <a:noAutofit/>
          </a:bodyPr>
          <a:lstStyle>
            <a:lvl1pPr>
              <a:lnSpc>
                <a:spcPct val="100000"/>
              </a:lnSpc>
              <a:buClr>
                <a:schemeClr val="accent1"/>
              </a:buClr>
              <a:defRPr sz="1800"/>
            </a:lvl1pPr>
            <a:lvl2pPr>
              <a:lnSpc>
                <a:spcPct val="100000"/>
              </a:lnSpc>
              <a:buClr>
                <a:schemeClr val="accent1"/>
              </a:buClr>
              <a:defRPr sz="1600"/>
            </a:lvl2pPr>
            <a:lvl3pPr>
              <a:lnSpc>
                <a:spcPct val="100000"/>
              </a:lnSpc>
              <a:buClr>
                <a:schemeClr val="accent1"/>
              </a:buClr>
              <a:defRPr sz="1400"/>
            </a:lvl3pPr>
            <a:lvl4pPr>
              <a:lnSpc>
                <a:spcPct val="100000"/>
              </a:lnSpc>
              <a:buClr>
                <a:schemeClr val="accent1"/>
              </a:buClr>
              <a:defRPr sz="1200"/>
            </a:lvl4pPr>
            <a:lvl5pPr>
              <a:lnSpc>
                <a:spcPct val="100000"/>
              </a:lnSpc>
              <a:buClr>
                <a:schemeClr val="accent1"/>
              </a:buClr>
              <a:defRPr sz="1200"/>
            </a:lvl5pPr>
          </a:lstStyle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xmlns="" id="{2C89B828-B338-413C-B008-0A8566F488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085384" y="6463207"/>
            <a:ext cx="2743200" cy="249385"/>
          </a:xfrm>
        </p:spPr>
        <p:txBody>
          <a:bodyPr/>
          <a:lstStyle>
            <a:lvl1pPr algn="r">
              <a:defRPr sz="900">
                <a:solidFill>
                  <a:schemeClr val="accent3"/>
                </a:solidFill>
              </a:defRPr>
            </a:lvl1pPr>
          </a:lstStyle>
          <a:p>
            <a:fld id="{48BB047D-A6CD-43AB-96F0-683C726B586B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8" name="Content Placeholder 16">
            <a:extLst>
              <a:ext uri="{FF2B5EF4-FFF2-40B4-BE49-F238E27FC236}">
                <a16:creationId xmlns:a16="http://schemas.microsoft.com/office/drawing/2014/main" xmlns="" id="{6AEAE6ED-58FA-4039-939A-E4032520CB3C}"/>
              </a:ext>
            </a:extLst>
          </p:cNvPr>
          <p:cNvSpPr>
            <a:spLocks noGrp="1"/>
          </p:cNvSpPr>
          <p:nvPr>
            <p:ph sz="quarter" idx="14" hasCustomPrompt="1"/>
          </p:nvPr>
        </p:nvSpPr>
        <p:spPr>
          <a:xfrm>
            <a:off x="363416" y="6462713"/>
            <a:ext cx="2262187" cy="249237"/>
          </a:xfrm>
        </p:spPr>
        <p:txBody>
          <a:bodyPr>
            <a:noAutofit/>
          </a:bodyPr>
          <a:lstStyle>
            <a:lvl1pPr marL="0" indent="0">
              <a:buNone/>
              <a:defRPr sz="1400" b="1" cap="all" baseline="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US" noProof="0"/>
              <a:t>Your company name</a:t>
            </a:r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xmlns="" id="{4502AABE-45EB-48A5-AD25-47BD8B79DF61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469045" y="0"/>
            <a:ext cx="5210175" cy="5961063"/>
          </a:xfr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r>
              <a:rPr lang="en-US" noProof="0" smtClean="0"/>
              <a:t>Click icon to add picture</a:t>
            </a:r>
            <a:endParaRPr lang="en-US" noProof="0" dirty="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xmlns="" id="{8888A4FD-81F4-4588-9E6D-70E57577D8BF}"/>
              </a:ext>
            </a:extLst>
          </p:cNvPr>
          <p:cNvCxnSpPr>
            <a:cxnSpLocks/>
          </p:cNvCxnSpPr>
          <p:nvPr userDrawn="1"/>
        </p:nvCxnSpPr>
        <p:spPr>
          <a:xfrm>
            <a:off x="5679220" y="2286312"/>
            <a:ext cx="1717831" cy="0"/>
          </a:xfrm>
          <a:prstGeom prst="line">
            <a:avLst/>
          </a:prstGeom>
          <a:ln w="571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2" name="Group 11">
            <a:extLst>
              <a:ext uri="{FF2B5EF4-FFF2-40B4-BE49-F238E27FC236}">
                <a16:creationId xmlns:a16="http://schemas.microsoft.com/office/drawing/2014/main" xmlns="" id="{4CF1D2ED-7B25-4251-BF07-47FBAA534810}"/>
              </a:ext>
            </a:extLst>
          </p:cNvPr>
          <p:cNvGrpSpPr/>
          <p:nvPr userDrawn="1"/>
        </p:nvGrpSpPr>
        <p:grpSpPr>
          <a:xfrm>
            <a:off x="11079786" y="421045"/>
            <a:ext cx="748798" cy="134113"/>
            <a:chOff x="4827813" y="2534636"/>
            <a:chExt cx="996651" cy="178504"/>
          </a:xfrm>
        </p:grpSpPr>
        <p:sp>
          <p:nvSpPr>
            <p:cNvPr id="13" name="Oval 12">
              <a:extLst>
                <a:ext uri="{FF2B5EF4-FFF2-40B4-BE49-F238E27FC236}">
                  <a16:creationId xmlns:a16="http://schemas.microsoft.com/office/drawing/2014/main" xmlns="" id="{E397537E-DF51-4990-9447-2DAE98ABC683}"/>
                </a:ext>
              </a:extLst>
            </p:cNvPr>
            <p:cNvSpPr/>
            <p:nvPr/>
          </p:nvSpPr>
          <p:spPr>
            <a:xfrm>
              <a:off x="4827813" y="2534636"/>
              <a:ext cx="178504" cy="17850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xmlns="" id="{3E99CAB5-81F4-4EA8-8B36-4A70C59861FD}"/>
                </a:ext>
              </a:extLst>
            </p:cNvPr>
            <p:cNvSpPr/>
            <p:nvPr/>
          </p:nvSpPr>
          <p:spPr>
            <a:xfrm>
              <a:off x="5092508" y="2534636"/>
              <a:ext cx="178504" cy="178504"/>
            </a:xfrm>
            <a:prstGeom prst="ellipse">
              <a:avLst/>
            </a:prstGeom>
            <a:solidFill>
              <a:schemeClr val="accent4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15" name="Oval 14">
              <a:extLst>
                <a:ext uri="{FF2B5EF4-FFF2-40B4-BE49-F238E27FC236}">
                  <a16:creationId xmlns:a16="http://schemas.microsoft.com/office/drawing/2014/main" xmlns="" id="{16AADF9A-A507-4453-8CE3-3F78BB303FA4}"/>
                </a:ext>
              </a:extLst>
            </p:cNvPr>
            <p:cNvSpPr/>
            <p:nvPr/>
          </p:nvSpPr>
          <p:spPr>
            <a:xfrm>
              <a:off x="5369234" y="2534636"/>
              <a:ext cx="178504" cy="178504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 noProof="0" dirty="0"/>
            </a:p>
          </p:txBody>
        </p:sp>
        <p:sp>
          <p:nvSpPr>
            <p:cNvPr id="16" name="Oval 15">
              <a:extLst>
                <a:ext uri="{FF2B5EF4-FFF2-40B4-BE49-F238E27FC236}">
                  <a16:creationId xmlns:a16="http://schemas.microsoft.com/office/drawing/2014/main" xmlns="" id="{C33AA69F-C4B8-479C-9F0F-69C184D0611F}"/>
                </a:ext>
              </a:extLst>
            </p:cNvPr>
            <p:cNvSpPr/>
            <p:nvPr/>
          </p:nvSpPr>
          <p:spPr>
            <a:xfrm>
              <a:off x="5645960" y="2534636"/>
              <a:ext cx="178504" cy="178504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 noProof="0" dirty="0"/>
            </a:p>
          </p:txBody>
        </p:sp>
      </p:grpSp>
      <p:sp>
        <p:nvSpPr>
          <p:cNvPr id="17" name="Oval 16">
            <a:extLst>
              <a:ext uri="{FF2B5EF4-FFF2-40B4-BE49-F238E27FC236}">
                <a16:creationId xmlns:a16="http://schemas.microsoft.com/office/drawing/2014/main" xmlns="" id="{8725921A-0ED5-431E-899C-28A6920B5029}"/>
              </a:ext>
            </a:extLst>
          </p:cNvPr>
          <p:cNvSpPr/>
          <p:nvPr userDrawn="1"/>
        </p:nvSpPr>
        <p:spPr>
          <a:xfrm>
            <a:off x="10039330" y="896815"/>
            <a:ext cx="3298372" cy="3298372"/>
          </a:xfrm>
          <a:prstGeom prst="ellipse">
            <a:avLst/>
          </a:prstGeom>
          <a:noFill/>
          <a:ln w="317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xmlns="" id="{EE8B169A-8A2F-4425-A9A1-1B828428B434}"/>
              </a:ext>
            </a:extLst>
          </p:cNvPr>
          <p:cNvSpPr/>
          <p:nvPr userDrawn="1"/>
        </p:nvSpPr>
        <p:spPr>
          <a:xfrm>
            <a:off x="9720923" y="672411"/>
            <a:ext cx="1268186" cy="1268186"/>
          </a:xfrm>
          <a:prstGeom prst="ellipse">
            <a:avLst/>
          </a:prstGeom>
          <a:noFill/>
          <a:ln w="317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xmlns="" id="{43B45974-F6C7-40D3-9399-E05FA19C565E}"/>
              </a:ext>
            </a:extLst>
          </p:cNvPr>
          <p:cNvCxnSpPr>
            <a:cxnSpLocks/>
          </p:cNvCxnSpPr>
          <p:nvPr userDrawn="1"/>
        </p:nvCxnSpPr>
        <p:spPr>
          <a:xfrm>
            <a:off x="7508020" y="2286312"/>
            <a:ext cx="545734" cy="0"/>
          </a:xfrm>
          <a:prstGeom prst="line">
            <a:avLst/>
          </a:prstGeom>
          <a:ln w="571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01847650"/>
      </p:ext>
    </p:extLst>
  </p:cSld>
  <p:clrMapOvr>
    <a:masterClrMapping/>
  </p:clrMapOvr>
  <p:hf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, Content, and Three Photo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4BC16441-0F1F-453B-BACF-543CEDE2AE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3416" y="1046163"/>
            <a:ext cx="5445369" cy="1114784"/>
          </a:xfrm>
        </p:spPr>
        <p:txBody>
          <a:bodyPr lIns="0" tIns="0" rIns="0" bIns="0" anchor="b">
            <a:noAutofit/>
          </a:bodyPr>
          <a:lstStyle>
            <a:lvl1pPr>
              <a:defRPr sz="3200" b="1" cap="all" baseline="0"/>
            </a:lvl1pPr>
          </a:lstStyle>
          <a:p>
            <a:r>
              <a:rPr lang="en-US" noProof="0" smtClean="0"/>
              <a:t>Click to edit Master title style</a:t>
            </a:r>
            <a:endParaRPr lang="en-US" noProof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61EC9302-80D9-4A88-8591-DE2D4BA1F91A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363416" y="2506662"/>
            <a:ext cx="5445370" cy="3454523"/>
          </a:xfrm>
        </p:spPr>
        <p:txBody>
          <a:bodyPr lIns="0" tIns="0" rIns="0" bIns="0">
            <a:noAutofit/>
          </a:bodyPr>
          <a:lstStyle>
            <a:lvl1pPr>
              <a:lnSpc>
                <a:spcPct val="100000"/>
              </a:lnSpc>
              <a:defRPr sz="1800"/>
            </a:lvl1pPr>
            <a:lvl2pPr>
              <a:lnSpc>
                <a:spcPct val="100000"/>
              </a:lnSpc>
              <a:defRPr sz="1600"/>
            </a:lvl2pPr>
            <a:lvl3pPr>
              <a:lnSpc>
                <a:spcPct val="100000"/>
              </a:lnSpc>
              <a:defRPr sz="1400"/>
            </a:lvl3pPr>
            <a:lvl4pPr>
              <a:lnSpc>
                <a:spcPct val="100000"/>
              </a:lnSpc>
              <a:defRPr sz="1200"/>
            </a:lvl4pPr>
            <a:lvl5pPr>
              <a:lnSpc>
                <a:spcPct val="100000"/>
              </a:lnSpc>
              <a:defRPr sz="1200"/>
            </a:lvl5pPr>
          </a:lstStyle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xmlns="" id="{2C89B828-B338-413C-B008-0A8566F488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085384" y="6463207"/>
            <a:ext cx="2743200" cy="249385"/>
          </a:xfrm>
        </p:spPr>
        <p:txBody>
          <a:bodyPr/>
          <a:lstStyle>
            <a:lvl1pPr algn="r">
              <a:defRPr sz="900">
                <a:solidFill>
                  <a:schemeClr val="accent3"/>
                </a:solidFill>
              </a:defRPr>
            </a:lvl1pPr>
          </a:lstStyle>
          <a:p>
            <a:fld id="{48BB047D-A6CD-43AB-96F0-683C726B586B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8" name="Content Placeholder 16">
            <a:extLst>
              <a:ext uri="{FF2B5EF4-FFF2-40B4-BE49-F238E27FC236}">
                <a16:creationId xmlns:a16="http://schemas.microsoft.com/office/drawing/2014/main" xmlns="" id="{6AEAE6ED-58FA-4039-939A-E4032520CB3C}"/>
              </a:ext>
            </a:extLst>
          </p:cNvPr>
          <p:cNvSpPr>
            <a:spLocks noGrp="1"/>
          </p:cNvSpPr>
          <p:nvPr>
            <p:ph sz="quarter" idx="14" hasCustomPrompt="1"/>
          </p:nvPr>
        </p:nvSpPr>
        <p:spPr>
          <a:xfrm>
            <a:off x="363416" y="6462713"/>
            <a:ext cx="2262187" cy="249237"/>
          </a:xfrm>
        </p:spPr>
        <p:txBody>
          <a:bodyPr>
            <a:noAutofit/>
          </a:bodyPr>
          <a:lstStyle>
            <a:lvl1pPr marL="0" indent="0">
              <a:buNone/>
              <a:defRPr sz="1400" b="1" cap="all" baseline="0">
                <a:solidFill>
                  <a:schemeClr val="accent3"/>
                </a:solidFill>
              </a:defRPr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US" noProof="0"/>
              <a:t>Your company name</a:t>
            </a:r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xmlns="" id="{4502AABE-45EB-48A5-AD25-47BD8B79DF61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5919755" y="1"/>
            <a:ext cx="3430408" cy="4091942"/>
          </a:xfr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r>
              <a:rPr lang="en-US" noProof="0" smtClean="0"/>
              <a:t>Click icon to add picture</a:t>
            </a:r>
            <a:endParaRPr lang="en-US" noProof="0" dirty="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xmlns="" id="{8888A4FD-81F4-4588-9E6D-70E57577D8BF}"/>
              </a:ext>
            </a:extLst>
          </p:cNvPr>
          <p:cNvCxnSpPr>
            <a:cxnSpLocks/>
          </p:cNvCxnSpPr>
          <p:nvPr userDrawn="1"/>
        </p:nvCxnSpPr>
        <p:spPr>
          <a:xfrm>
            <a:off x="-24055" y="2286312"/>
            <a:ext cx="1717831" cy="0"/>
          </a:xfrm>
          <a:prstGeom prst="line">
            <a:avLst/>
          </a:prstGeom>
          <a:ln w="571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2" name="Group 11">
            <a:extLst>
              <a:ext uri="{FF2B5EF4-FFF2-40B4-BE49-F238E27FC236}">
                <a16:creationId xmlns:a16="http://schemas.microsoft.com/office/drawing/2014/main" xmlns="" id="{4CF1D2ED-7B25-4251-BF07-47FBAA534810}"/>
              </a:ext>
            </a:extLst>
          </p:cNvPr>
          <p:cNvGrpSpPr/>
          <p:nvPr userDrawn="1"/>
        </p:nvGrpSpPr>
        <p:grpSpPr>
          <a:xfrm>
            <a:off x="363416" y="421045"/>
            <a:ext cx="748798" cy="134113"/>
            <a:chOff x="4827813" y="2534636"/>
            <a:chExt cx="996651" cy="178504"/>
          </a:xfrm>
        </p:grpSpPr>
        <p:sp>
          <p:nvSpPr>
            <p:cNvPr id="13" name="Oval 12">
              <a:extLst>
                <a:ext uri="{FF2B5EF4-FFF2-40B4-BE49-F238E27FC236}">
                  <a16:creationId xmlns:a16="http://schemas.microsoft.com/office/drawing/2014/main" xmlns="" id="{E397537E-DF51-4990-9447-2DAE98ABC683}"/>
                </a:ext>
              </a:extLst>
            </p:cNvPr>
            <p:cNvSpPr/>
            <p:nvPr/>
          </p:nvSpPr>
          <p:spPr>
            <a:xfrm>
              <a:off x="4827813" y="2534636"/>
              <a:ext cx="178504" cy="17850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xmlns="" id="{3E99CAB5-81F4-4EA8-8B36-4A70C59861FD}"/>
                </a:ext>
              </a:extLst>
            </p:cNvPr>
            <p:cNvSpPr/>
            <p:nvPr/>
          </p:nvSpPr>
          <p:spPr>
            <a:xfrm>
              <a:off x="5092508" y="2534636"/>
              <a:ext cx="178504" cy="178504"/>
            </a:xfrm>
            <a:prstGeom prst="ellipse">
              <a:avLst/>
            </a:prstGeom>
            <a:solidFill>
              <a:schemeClr val="accent4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15" name="Oval 14">
              <a:extLst>
                <a:ext uri="{FF2B5EF4-FFF2-40B4-BE49-F238E27FC236}">
                  <a16:creationId xmlns:a16="http://schemas.microsoft.com/office/drawing/2014/main" xmlns="" id="{16AADF9A-A507-4453-8CE3-3F78BB303FA4}"/>
                </a:ext>
              </a:extLst>
            </p:cNvPr>
            <p:cNvSpPr/>
            <p:nvPr/>
          </p:nvSpPr>
          <p:spPr>
            <a:xfrm>
              <a:off x="5369234" y="2534636"/>
              <a:ext cx="178504" cy="178504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 noProof="0" dirty="0"/>
            </a:p>
          </p:txBody>
        </p:sp>
        <p:sp>
          <p:nvSpPr>
            <p:cNvPr id="16" name="Oval 15">
              <a:extLst>
                <a:ext uri="{FF2B5EF4-FFF2-40B4-BE49-F238E27FC236}">
                  <a16:creationId xmlns:a16="http://schemas.microsoft.com/office/drawing/2014/main" xmlns="" id="{C33AA69F-C4B8-479C-9F0F-69C184D0611F}"/>
                </a:ext>
              </a:extLst>
            </p:cNvPr>
            <p:cNvSpPr/>
            <p:nvPr/>
          </p:nvSpPr>
          <p:spPr>
            <a:xfrm>
              <a:off x="5645960" y="2534636"/>
              <a:ext cx="178504" cy="178504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 noProof="0" dirty="0"/>
            </a:p>
          </p:txBody>
        </p:sp>
      </p:grpSp>
      <p:sp>
        <p:nvSpPr>
          <p:cNvPr id="17" name="Oval 16">
            <a:extLst>
              <a:ext uri="{FF2B5EF4-FFF2-40B4-BE49-F238E27FC236}">
                <a16:creationId xmlns:a16="http://schemas.microsoft.com/office/drawing/2014/main" xmlns="" id="{8725921A-0ED5-431E-899C-28A6920B5029}"/>
              </a:ext>
            </a:extLst>
          </p:cNvPr>
          <p:cNvSpPr/>
          <p:nvPr userDrawn="1"/>
        </p:nvSpPr>
        <p:spPr>
          <a:xfrm>
            <a:off x="4608159" y="4718683"/>
            <a:ext cx="3298372" cy="3298372"/>
          </a:xfrm>
          <a:prstGeom prst="ellipse">
            <a:avLst/>
          </a:prstGeom>
          <a:noFill/>
          <a:ln w="317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xmlns="" id="{EE8B169A-8A2F-4425-A9A1-1B828428B434}"/>
              </a:ext>
            </a:extLst>
          </p:cNvPr>
          <p:cNvSpPr/>
          <p:nvPr userDrawn="1"/>
        </p:nvSpPr>
        <p:spPr>
          <a:xfrm>
            <a:off x="4289752" y="4494279"/>
            <a:ext cx="1268186" cy="1268186"/>
          </a:xfrm>
          <a:prstGeom prst="ellipse">
            <a:avLst/>
          </a:prstGeom>
          <a:noFill/>
          <a:ln w="317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xmlns="" id="{43B45974-F6C7-40D3-9399-E05FA19C565E}"/>
              </a:ext>
            </a:extLst>
          </p:cNvPr>
          <p:cNvCxnSpPr>
            <a:cxnSpLocks/>
          </p:cNvCxnSpPr>
          <p:nvPr userDrawn="1"/>
        </p:nvCxnSpPr>
        <p:spPr>
          <a:xfrm>
            <a:off x="1804745" y="2286312"/>
            <a:ext cx="545734" cy="0"/>
          </a:xfrm>
          <a:prstGeom prst="line">
            <a:avLst/>
          </a:prstGeom>
          <a:ln w="571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Picture Placeholder 9">
            <a:extLst>
              <a:ext uri="{FF2B5EF4-FFF2-40B4-BE49-F238E27FC236}">
                <a16:creationId xmlns:a16="http://schemas.microsoft.com/office/drawing/2014/main" xmlns="" id="{63A2A33D-4D91-454D-A35B-6DA97069EC3F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9542186" y="555157"/>
            <a:ext cx="2649814" cy="4298197"/>
          </a:xfr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r>
              <a:rPr lang="en-US" noProof="0" smtClean="0"/>
              <a:t>Click icon to add picture</a:t>
            </a:r>
            <a:endParaRPr lang="en-US" noProof="0" dirty="0"/>
          </a:p>
        </p:txBody>
      </p:sp>
      <p:sp>
        <p:nvSpPr>
          <p:cNvPr id="21" name="Picture Placeholder 9">
            <a:extLst>
              <a:ext uri="{FF2B5EF4-FFF2-40B4-BE49-F238E27FC236}">
                <a16:creationId xmlns:a16="http://schemas.microsoft.com/office/drawing/2014/main" xmlns="" id="{7EC67FB7-777C-473E-95B8-585AA8E66406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5919754" y="4289110"/>
            <a:ext cx="3430407" cy="1672075"/>
          </a:xfr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r>
              <a:rPr lang="en-US" noProof="0" smtClean="0"/>
              <a:t>Click icon to add picture</a:t>
            </a:r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34058956"/>
      </p:ext>
    </p:extLst>
  </p:cSld>
  <p:clrMapOvr>
    <a:masterClrMapping/>
  </p:clrMapOvr>
  <p:hf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Half Image Horizont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BCD44E22-137C-4913-A29E-04F82EA87867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1850" y="3794663"/>
            <a:ext cx="10515600" cy="823232"/>
          </a:xfrm>
        </p:spPr>
        <p:txBody>
          <a:bodyPr vert="horz" lIns="91440" tIns="45720" rIns="91440" bIns="45720" rtlCol="0" anchor="b">
            <a:noAutofit/>
          </a:bodyPr>
          <a:lstStyle>
            <a:lvl1pPr algn="ctr">
              <a:defRPr lang="en-IN" sz="3600" b="1" cap="all" baseline="0"/>
            </a:lvl1pPr>
          </a:lstStyle>
          <a:p>
            <a:pPr lvl="0"/>
            <a:r>
              <a:rPr lang="en-US" noProof="0"/>
              <a:t>TITLE HERE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xmlns="" id="{6E8BFC94-FFEC-4290-AC27-760323F21BA3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831850" y="4839691"/>
            <a:ext cx="10515600" cy="1305379"/>
          </a:xfrm>
        </p:spPr>
        <p:txBody>
          <a:bodyPr vert="horz" lIns="91440" tIns="45720" rIns="91440" bIns="45720" rtlCol="0">
            <a:noAutofit/>
          </a:bodyPr>
          <a:lstStyle>
            <a:lvl1pPr marL="0" indent="0" algn="ctr">
              <a:lnSpc>
                <a:spcPct val="100000"/>
              </a:lnSpc>
              <a:buNone/>
              <a:defRPr lang="en-US" sz="1800" b="0" cap="none" baseline="0" dirty="0" smtClean="0"/>
            </a:lvl1pPr>
          </a:lstStyle>
          <a:p>
            <a:pPr marL="228600" lvl="0" indent="-228600"/>
            <a:r>
              <a:rPr lang="en-US" noProof="0"/>
              <a:t>Edit Master text styles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B44139FA-A83B-432B-9C7C-26634F4630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085384" y="6463207"/>
            <a:ext cx="2743200" cy="249385"/>
          </a:xfrm>
        </p:spPr>
        <p:txBody>
          <a:bodyPr/>
          <a:lstStyle>
            <a:lvl1pPr algn="r">
              <a:defRPr sz="900">
                <a:solidFill>
                  <a:schemeClr val="accent3"/>
                </a:solidFill>
              </a:defRPr>
            </a:lvl1pPr>
          </a:lstStyle>
          <a:p>
            <a:fld id="{48BB047D-A6CD-43AB-96F0-683C726B586B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xmlns="" id="{A7389277-B3D3-4AEE-8BE0-0559A739698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12192000" cy="3713018"/>
          </a:xfrm>
          <a:solidFill>
            <a:schemeClr val="bg1">
              <a:lumMod val="85000"/>
            </a:schemeClr>
          </a:solidFill>
        </p:spPr>
        <p:txBody>
          <a:bodyPr anchor="ctr">
            <a:normAutofit/>
          </a:bodyPr>
          <a:lstStyle>
            <a:lvl1pPr marL="0" indent="0" algn="ctr">
              <a:buNone/>
              <a:defRPr sz="2000"/>
            </a:lvl1pPr>
          </a:lstStyle>
          <a:p>
            <a:r>
              <a:rPr lang="en-US" noProof="0" smtClean="0"/>
              <a:t>Click icon to add picture</a:t>
            </a:r>
            <a:endParaRPr lang="en-US" noProof="0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xmlns="" id="{D93E40EC-FFAE-4BC0-932E-60CC9A1785C0}"/>
              </a:ext>
            </a:extLst>
          </p:cNvPr>
          <p:cNvCxnSpPr>
            <a:cxnSpLocks/>
          </p:cNvCxnSpPr>
          <p:nvPr userDrawn="1"/>
        </p:nvCxnSpPr>
        <p:spPr>
          <a:xfrm>
            <a:off x="5351690" y="3748188"/>
            <a:ext cx="1488621" cy="0"/>
          </a:xfrm>
          <a:prstGeom prst="line">
            <a:avLst/>
          </a:prstGeom>
          <a:ln w="139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Content Placeholder 16">
            <a:extLst>
              <a:ext uri="{FF2B5EF4-FFF2-40B4-BE49-F238E27FC236}">
                <a16:creationId xmlns:a16="http://schemas.microsoft.com/office/drawing/2014/main" xmlns="" id="{B34A1799-63F2-4B23-A188-7BAB23FB821F}"/>
              </a:ext>
            </a:extLst>
          </p:cNvPr>
          <p:cNvSpPr>
            <a:spLocks noGrp="1"/>
          </p:cNvSpPr>
          <p:nvPr>
            <p:ph sz="quarter" idx="14" hasCustomPrompt="1"/>
          </p:nvPr>
        </p:nvSpPr>
        <p:spPr>
          <a:xfrm>
            <a:off x="363416" y="6462713"/>
            <a:ext cx="2262187" cy="249237"/>
          </a:xfrm>
        </p:spPr>
        <p:txBody>
          <a:bodyPr>
            <a:noAutofit/>
          </a:bodyPr>
          <a:lstStyle>
            <a:lvl1pPr marL="0" indent="0">
              <a:buNone/>
              <a:defRPr sz="1400" b="1" cap="all" baseline="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US" noProof="0"/>
              <a:t>Your company name</a:t>
            </a:r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xmlns="" id="{65844635-8274-49B1-BBEC-354A0872E526}"/>
              </a:ext>
            </a:extLst>
          </p:cNvPr>
          <p:cNvGrpSpPr/>
          <p:nvPr userDrawn="1"/>
        </p:nvGrpSpPr>
        <p:grpSpPr>
          <a:xfrm>
            <a:off x="5721601" y="4594679"/>
            <a:ext cx="748798" cy="134113"/>
            <a:chOff x="4827813" y="2534636"/>
            <a:chExt cx="996651" cy="178504"/>
          </a:xfrm>
        </p:grpSpPr>
        <p:sp>
          <p:nvSpPr>
            <p:cNvPr id="19" name="Oval 18">
              <a:extLst>
                <a:ext uri="{FF2B5EF4-FFF2-40B4-BE49-F238E27FC236}">
                  <a16:creationId xmlns:a16="http://schemas.microsoft.com/office/drawing/2014/main" xmlns="" id="{9754643C-5B30-4FC2-BFAC-4FD007AC9EC7}"/>
                </a:ext>
              </a:extLst>
            </p:cNvPr>
            <p:cNvSpPr/>
            <p:nvPr/>
          </p:nvSpPr>
          <p:spPr>
            <a:xfrm>
              <a:off x="4827813" y="2534636"/>
              <a:ext cx="178504" cy="17850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20" name="Oval 19">
              <a:extLst>
                <a:ext uri="{FF2B5EF4-FFF2-40B4-BE49-F238E27FC236}">
                  <a16:creationId xmlns:a16="http://schemas.microsoft.com/office/drawing/2014/main" xmlns="" id="{23FDDB55-6BA5-4489-9E37-4A76254A5CD7}"/>
                </a:ext>
              </a:extLst>
            </p:cNvPr>
            <p:cNvSpPr/>
            <p:nvPr/>
          </p:nvSpPr>
          <p:spPr>
            <a:xfrm>
              <a:off x="5092508" y="2534636"/>
              <a:ext cx="178504" cy="178504"/>
            </a:xfrm>
            <a:prstGeom prst="ellipse">
              <a:avLst/>
            </a:prstGeom>
            <a:solidFill>
              <a:schemeClr val="accent4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xmlns="" id="{DA023CF8-2471-40A5-B2EF-E9BF4DF2C0E1}"/>
                </a:ext>
              </a:extLst>
            </p:cNvPr>
            <p:cNvSpPr/>
            <p:nvPr/>
          </p:nvSpPr>
          <p:spPr>
            <a:xfrm>
              <a:off x="5369234" y="2534636"/>
              <a:ext cx="178504" cy="178504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 noProof="0" dirty="0"/>
            </a:p>
          </p:txBody>
        </p:sp>
        <p:sp>
          <p:nvSpPr>
            <p:cNvPr id="22" name="Oval 21">
              <a:extLst>
                <a:ext uri="{FF2B5EF4-FFF2-40B4-BE49-F238E27FC236}">
                  <a16:creationId xmlns:a16="http://schemas.microsoft.com/office/drawing/2014/main" xmlns="" id="{F9B0428F-5D1A-4CD3-BDA2-9CA7F5141455}"/>
                </a:ext>
              </a:extLst>
            </p:cNvPr>
            <p:cNvSpPr/>
            <p:nvPr/>
          </p:nvSpPr>
          <p:spPr>
            <a:xfrm>
              <a:off x="5645960" y="2534636"/>
              <a:ext cx="178504" cy="178504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 noProof="0" dirty="0"/>
            </a:p>
          </p:txBody>
        </p:sp>
      </p:grpSp>
    </p:spTree>
    <p:extLst>
      <p:ext uri="{BB962C8B-B14F-4D97-AF65-F5344CB8AC3E}">
        <p14:creationId xmlns:p14="http://schemas.microsoft.com/office/powerpoint/2010/main" val="4278063850"/>
      </p:ext>
    </p:extLst>
  </p:cSld>
  <p:clrMapOvr>
    <a:masterClrMapping/>
  </p:clrMapOvr>
  <p:hf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&amp; Content 0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792237E7-A574-47D2-9624-D12F47560519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63416" y="246186"/>
            <a:ext cx="3206261" cy="1037492"/>
          </a:xfrm>
        </p:spPr>
        <p:txBody>
          <a:bodyPr lIns="0" tIns="0" rIns="0" bIns="0" anchor="b">
            <a:noAutofit/>
          </a:bodyPr>
          <a:lstStyle>
            <a:lvl1pPr>
              <a:defRPr sz="3200" b="1" cap="all" baseline="0"/>
            </a:lvl1pPr>
          </a:lstStyle>
          <a:p>
            <a:r>
              <a:rPr lang="en-US" noProof="0"/>
              <a:t>Title here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xmlns="" id="{712D9B6D-CE43-4FB1-87C0-D3565E730242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4080986" y="2426274"/>
            <a:ext cx="3008434" cy="601087"/>
          </a:xfrm>
        </p:spPr>
        <p:txBody>
          <a:bodyPr lIns="0" tIns="0" rIns="0" bIns="0" anchor="b">
            <a:noAutofit/>
          </a:bodyPr>
          <a:lstStyle>
            <a:lvl1pPr marL="0" indent="0">
              <a:buNone/>
              <a:defRPr sz="18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xmlns="" id="{249D73CD-EB11-4ED6-80CF-B68320D57E91}"/>
              </a:ext>
            </a:extLst>
          </p:cNvPr>
          <p:cNvSpPr>
            <a:spLocks noGrp="1"/>
          </p:cNvSpPr>
          <p:nvPr>
            <p:ph sz="half" idx="2" hasCustomPrompt="1"/>
          </p:nvPr>
        </p:nvSpPr>
        <p:spPr>
          <a:xfrm>
            <a:off x="4080986" y="3097702"/>
            <a:ext cx="3008434" cy="3091961"/>
          </a:xfrm>
        </p:spPr>
        <p:txBody>
          <a:bodyPr lIns="0" tIns="0" rIns="0" bIns="0">
            <a:noAutofit/>
          </a:bodyPr>
          <a:lstStyle>
            <a:lvl1pPr>
              <a:defRPr sz="1600"/>
            </a:lvl1pPr>
            <a:lvl2pPr>
              <a:defRPr sz="1400"/>
            </a:lvl2pPr>
            <a:lvl3pPr>
              <a:defRPr sz="1200"/>
            </a:lvl3pPr>
            <a:lvl4pPr>
              <a:defRPr sz="1100"/>
            </a:lvl4pPr>
            <a:lvl5pPr>
              <a:defRPr sz="1100"/>
            </a:lvl5pPr>
          </a:lstStyle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10" name="Slide Number Placeholder 5">
            <a:extLst>
              <a:ext uri="{FF2B5EF4-FFF2-40B4-BE49-F238E27FC236}">
                <a16:creationId xmlns:a16="http://schemas.microsoft.com/office/drawing/2014/main" xmlns="" id="{99564622-96D9-48C4-BB60-87F3F7C8E1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085384" y="6463207"/>
            <a:ext cx="2743200" cy="249385"/>
          </a:xfrm>
        </p:spPr>
        <p:txBody>
          <a:bodyPr/>
          <a:lstStyle>
            <a:lvl1pPr algn="r">
              <a:defRPr sz="900">
                <a:solidFill>
                  <a:schemeClr val="accent3"/>
                </a:solidFill>
              </a:defRPr>
            </a:lvl1pPr>
          </a:lstStyle>
          <a:p>
            <a:fld id="{48BB047D-A6CD-43AB-96F0-683C726B586B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11" name="Content Placeholder 16">
            <a:extLst>
              <a:ext uri="{FF2B5EF4-FFF2-40B4-BE49-F238E27FC236}">
                <a16:creationId xmlns:a16="http://schemas.microsoft.com/office/drawing/2014/main" xmlns="" id="{57889B18-CC7E-47A7-B83B-45D7871D298A}"/>
              </a:ext>
            </a:extLst>
          </p:cNvPr>
          <p:cNvSpPr>
            <a:spLocks noGrp="1"/>
          </p:cNvSpPr>
          <p:nvPr>
            <p:ph sz="quarter" idx="14" hasCustomPrompt="1"/>
          </p:nvPr>
        </p:nvSpPr>
        <p:spPr>
          <a:xfrm>
            <a:off x="363416" y="6462713"/>
            <a:ext cx="2262187" cy="249237"/>
          </a:xfrm>
        </p:spPr>
        <p:txBody>
          <a:bodyPr>
            <a:noAutofit/>
          </a:bodyPr>
          <a:lstStyle>
            <a:lvl1pPr marL="0" indent="0">
              <a:buNone/>
              <a:defRPr sz="1400" b="1" cap="all" baseline="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US" noProof="0"/>
              <a:t>Your company name</a:t>
            </a:r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xmlns="" id="{A6A27954-3A0E-430B-AD48-05A3F3278D70}"/>
              </a:ext>
            </a:extLst>
          </p:cNvPr>
          <p:cNvGrpSpPr/>
          <p:nvPr userDrawn="1"/>
        </p:nvGrpSpPr>
        <p:grpSpPr>
          <a:xfrm>
            <a:off x="-24056" y="1452564"/>
            <a:ext cx="3385227" cy="134113"/>
            <a:chOff x="-24055" y="1452565"/>
            <a:chExt cx="2374534" cy="0"/>
          </a:xfrm>
        </p:grpSpPr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xmlns="" id="{D9C089FD-3BC7-434F-810A-04F78AFC84D2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-24055" y="1452565"/>
              <a:ext cx="1717831" cy="0"/>
            </a:xfrm>
            <a:prstGeom prst="line">
              <a:avLst/>
            </a:prstGeom>
            <a:ln w="57150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xmlns="" id="{EF7AC837-D78F-424C-9FDC-C3A445A5E0B6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1804745" y="1452565"/>
              <a:ext cx="545734" cy="0"/>
            </a:xfrm>
            <a:prstGeom prst="line">
              <a:avLst/>
            </a:prstGeom>
            <a:ln w="57150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xmlns="" id="{6831C4EF-58CF-4AEC-9F81-CB38D946A457}"/>
              </a:ext>
            </a:extLst>
          </p:cNvPr>
          <p:cNvCxnSpPr>
            <a:cxnSpLocks/>
          </p:cNvCxnSpPr>
          <p:nvPr userDrawn="1"/>
        </p:nvCxnSpPr>
        <p:spPr>
          <a:xfrm flipV="1">
            <a:off x="3639489" y="421045"/>
            <a:ext cx="0" cy="5768619"/>
          </a:xfrm>
          <a:prstGeom prst="line">
            <a:avLst/>
          </a:prstGeom>
          <a:ln w="635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ext Placeholder 2">
            <a:extLst>
              <a:ext uri="{FF2B5EF4-FFF2-40B4-BE49-F238E27FC236}">
                <a16:creationId xmlns:a16="http://schemas.microsoft.com/office/drawing/2014/main" xmlns="" id="{A09F60F9-61AE-4464-B369-1CF86DB708DA}"/>
              </a:ext>
            </a:extLst>
          </p:cNvPr>
          <p:cNvSpPr>
            <a:spLocks noGrp="1"/>
          </p:cNvSpPr>
          <p:nvPr>
            <p:ph type="body" idx="15" hasCustomPrompt="1"/>
          </p:nvPr>
        </p:nvSpPr>
        <p:spPr>
          <a:xfrm>
            <a:off x="7870582" y="2426274"/>
            <a:ext cx="3008434" cy="601087"/>
          </a:xfrm>
        </p:spPr>
        <p:txBody>
          <a:bodyPr lIns="0" tIns="0" rIns="0" bIns="0" anchor="b">
            <a:noAutofit/>
          </a:bodyPr>
          <a:lstStyle>
            <a:lvl1pPr marL="0" indent="0">
              <a:buNone/>
              <a:defRPr sz="18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20" name="Content Placeholder 3">
            <a:extLst>
              <a:ext uri="{FF2B5EF4-FFF2-40B4-BE49-F238E27FC236}">
                <a16:creationId xmlns:a16="http://schemas.microsoft.com/office/drawing/2014/main" xmlns="" id="{124CEF01-2C7C-4568-8A45-5F5A058ECFC1}"/>
              </a:ext>
            </a:extLst>
          </p:cNvPr>
          <p:cNvSpPr>
            <a:spLocks noGrp="1"/>
          </p:cNvSpPr>
          <p:nvPr>
            <p:ph sz="half" idx="16" hasCustomPrompt="1"/>
          </p:nvPr>
        </p:nvSpPr>
        <p:spPr>
          <a:xfrm>
            <a:off x="7870582" y="3097702"/>
            <a:ext cx="3008434" cy="3091961"/>
          </a:xfrm>
        </p:spPr>
        <p:txBody>
          <a:bodyPr lIns="0" tIns="0" rIns="0" bIns="0">
            <a:noAutofit/>
          </a:bodyPr>
          <a:lstStyle>
            <a:lvl1pPr>
              <a:defRPr sz="1600"/>
            </a:lvl1pPr>
            <a:lvl2pPr>
              <a:defRPr sz="1400"/>
            </a:lvl2pPr>
            <a:lvl3pPr>
              <a:defRPr sz="1200"/>
            </a:lvl3pPr>
            <a:lvl4pPr>
              <a:defRPr sz="1100"/>
            </a:lvl4pPr>
            <a:lvl5pPr>
              <a:defRPr sz="1100"/>
            </a:lvl5pPr>
          </a:lstStyle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23" name="Picture Placeholder 8">
            <a:extLst>
              <a:ext uri="{FF2B5EF4-FFF2-40B4-BE49-F238E27FC236}">
                <a16:creationId xmlns:a16="http://schemas.microsoft.com/office/drawing/2014/main" xmlns="" id="{BAF86618-E012-4E70-91E3-A72E71C63E64}"/>
              </a:ext>
            </a:extLst>
          </p:cNvPr>
          <p:cNvSpPr>
            <a:spLocks noGrp="1"/>
          </p:cNvSpPr>
          <p:nvPr>
            <p:ph type="pic" sz="quarter" idx="18" hasCustomPrompt="1"/>
          </p:nvPr>
        </p:nvSpPr>
        <p:spPr>
          <a:xfrm>
            <a:off x="4080986" y="1676296"/>
            <a:ext cx="587932" cy="587932"/>
          </a:xfrm>
          <a:noFill/>
        </p:spPr>
        <p:txBody>
          <a:bodyPr anchor="ctr">
            <a:noAutofit/>
          </a:bodyPr>
          <a:lstStyle>
            <a:lvl1pPr marL="0" indent="0" algn="ctr">
              <a:buNone/>
              <a:defRPr sz="1400">
                <a:solidFill>
                  <a:schemeClr val="tx1"/>
                </a:solidFill>
              </a:defRPr>
            </a:lvl1pPr>
          </a:lstStyle>
          <a:p>
            <a:r>
              <a:rPr lang="en-US" noProof="0" dirty="0"/>
              <a:t>Icon Here</a:t>
            </a:r>
          </a:p>
        </p:txBody>
      </p:sp>
      <p:sp>
        <p:nvSpPr>
          <p:cNvPr id="24" name="Picture Placeholder 8">
            <a:extLst>
              <a:ext uri="{FF2B5EF4-FFF2-40B4-BE49-F238E27FC236}">
                <a16:creationId xmlns:a16="http://schemas.microsoft.com/office/drawing/2014/main" xmlns="" id="{4FF378B9-734E-4C43-836C-CB80566DDB15}"/>
              </a:ext>
            </a:extLst>
          </p:cNvPr>
          <p:cNvSpPr>
            <a:spLocks noGrp="1"/>
          </p:cNvSpPr>
          <p:nvPr>
            <p:ph type="pic" sz="quarter" idx="19" hasCustomPrompt="1"/>
          </p:nvPr>
        </p:nvSpPr>
        <p:spPr>
          <a:xfrm>
            <a:off x="7868008" y="1676296"/>
            <a:ext cx="587932" cy="587932"/>
          </a:xfrm>
          <a:noFill/>
        </p:spPr>
        <p:txBody>
          <a:bodyPr anchor="ctr">
            <a:noAutofit/>
          </a:bodyPr>
          <a:lstStyle>
            <a:lvl1pPr marL="0" indent="0" algn="ctr">
              <a:buNone/>
              <a:defRPr sz="1400">
                <a:solidFill>
                  <a:schemeClr val="tx1"/>
                </a:solidFill>
              </a:defRPr>
            </a:lvl1pPr>
          </a:lstStyle>
          <a:p>
            <a:r>
              <a:rPr lang="en-US" noProof="0" dirty="0"/>
              <a:t>Icon Here</a:t>
            </a:r>
          </a:p>
        </p:txBody>
      </p:sp>
      <p:sp>
        <p:nvSpPr>
          <p:cNvPr id="25" name="Oval 24">
            <a:extLst>
              <a:ext uri="{FF2B5EF4-FFF2-40B4-BE49-F238E27FC236}">
                <a16:creationId xmlns:a16="http://schemas.microsoft.com/office/drawing/2014/main" xmlns="" id="{3F366940-FB5E-4B76-8829-80C14F137B3A}"/>
              </a:ext>
            </a:extLst>
          </p:cNvPr>
          <p:cNvSpPr/>
          <p:nvPr userDrawn="1"/>
        </p:nvSpPr>
        <p:spPr>
          <a:xfrm>
            <a:off x="10251393" y="555158"/>
            <a:ext cx="3298372" cy="3298372"/>
          </a:xfrm>
          <a:prstGeom prst="ellipse">
            <a:avLst/>
          </a:prstGeom>
          <a:noFill/>
          <a:ln w="3175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6" name="Oval 25">
            <a:extLst>
              <a:ext uri="{FF2B5EF4-FFF2-40B4-BE49-F238E27FC236}">
                <a16:creationId xmlns:a16="http://schemas.microsoft.com/office/drawing/2014/main" xmlns="" id="{75486FFB-46EF-4E74-BFFF-7ED054DB0D9C}"/>
              </a:ext>
            </a:extLst>
          </p:cNvPr>
          <p:cNvSpPr/>
          <p:nvPr userDrawn="1"/>
        </p:nvSpPr>
        <p:spPr>
          <a:xfrm>
            <a:off x="9932986" y="330754"/>
            <a:ext cx="1268186" cy="1268186"/>
          </a:xfrm>
          <a:prstGeom prst="ellipse">
            <a:avLst/>
          </a:prstGeom>
          <a:noFill/>
          <a:ln w="3175"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9" name="Text Placeholder 2">
            <a:extLst>
              <a:ext uri="{FF2B5EF4-FFF2-40B4-BE49-F238E27FC236}">
                <a16:creationId xmlns:a16="http://schemas.microsoft.com/office/drawing/2014/main" xmlns="" id="{76F2CCF2-293A-49CA-B2A9-134BB5DEF98E}"/>
              </a:ext>
            </a:extLst>
          </p:cNvPr>
          <p:cNvSpPr>
            <a:spLocks noGrp="1"/>
          </p:cNvSpPr>
          <p:nvPr>
            <p:ph type="body" idx="20" hasCustomPrompt="1"/>
          </p:nvPr>
        </p:nvSpPr>
        <p:spPr>
          <a:xfrm>
            <a:off x="4080985" y="480157"/>
            <a:ext cx="6944563" cy="823912"/>
          </a:xfrm>
        </p:spPr>
        <p:txBody>
          <a:bodyPr lIns="0" tIns="0" rIns="0" bIns="0" anchor="ctr">
            <a:noAutofit/>
          </a:bodyPr>
          <a:lstStyle>
            <a:lvl1pPr marL="0" indent="0">
              <a:buNone/>
              <a:defRPr sz="20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noProof="0"/>
              <a:t>Edit Master text styles</a:t>
            </a:r>
          </a:p>
        </p:txBody>
      </p:sp>
      <p:grpSp>
        <p:nvGrpSpPr>
          <p:cNvPr id="27" name="Group 26">
            <a:extLst>
              <a:ext uri="{FF2B5EF4-FFF2-40B4-BE49-F238E27FC236}">
                <a16:creationId xmlns:a16="http://schemas.microsoft.com/office/drawing/2014/main" xmlns="" id="{6D35CCD2-B73F-944C-B572-7FBFC7DE22E4}"/>
              </a:ext>
            </a:extLst>
          </p:cNvPr>
          <p:cNvGrpSpPr/>
          <p:nvPr userDrawn="1"/>
        </p:nvGrpSpPr>
        <p:grpSpPr>
          <a:xfrm>
            <a:off x="363416" y="421045"/>
            <a:ext cx="748798" cy="134113"/>
            <a:chOff x="4827813" y="2534636"/>
            <a:chExt cx="996651" cy="178504"/>
          </a:xfrm>
        </p:grpSpPr>
        <p:sp>
          <p:nvSpPr>
            <p:cNvPr id="28" name="Oval 27">
              <a:extLst>
                <a:ext uri="{FF2B5EF4-FFF2-40B4-BE49-F238E27FC236}">
                  <a16:creationId xmlns:a16="http://schemas.microsoft.com/office/drawing/2014/main" xmlns="" id="{9D8F78D8-558F-3540-A5F4-B1AD8942B341}"/>
                </a:ext>
              </a:extLst>
            </p:cNvPr>
            <p:cNvSpPr/>
            <p:nvPr/>
          </p:nvSpPr>
          <p:spPr>
            <a:xfrm>
              <a:off x="4827813" y="2534636"/>
              <a:ext cx="178504" cy="17850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35" name="Oval 34">
              <a:extLst>
                <a:ext uri="{FF2B5EF4-FFF2-40B4-BE49-F238E27FC236}">
                  <a16:creationId xmlns:a16="http://schemas.microsoft.com/office/drawing/2014/main" xmlns="" id="{3F8F621A-F298-2B48-B7E0-8D9BEE8AA763}"/>
                </a:ext>
              </a:extLst>
            </p:cNvPr>
            <p:cNvSpPr/>
            <p:nvPr/>
          </p:nvSpPr>
          <p:spPr>
            <a:xfrm>
              <a:off x="5092508" y="2534636"/>
              <a:ext cx="178504" cy="178504"/>
            </a:xfrm>
            <a:prstGeom prst="ellipse">
              <a:avLst/>
            </a:prstGeom>
            <a:solidFill>
              <a:schemeClr val="accent4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36" name="Oval 35">
              <a:extLst>
                <a:ext uri="{FF2B5EF4-FFF2-40B4-BE49-F238E27FC236}">
                  <a16:creationId xmlns:a16="http://schemas.microsoft.com/office/drawing/2014/main" xmlns="" id="{C17A3A3B-82AE-0A46-AE32-9B111F975BDB}"/>
                </a:ext>
              </a:extLst>
            </p:cNvPr>
            <p:cNvSpPr/>
            <p:nvPr/>
          </p:nvSpPr>
          <p:spPr>
            <a:xfrm>
              <a:off x="5369234" y="2534636"/>
              <a:ext cx="178504" cy="178504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 noProof="0" dirty="0"/>
            </a:p>
          </p:txBody>
        </p:sp>
        <p:sp>
          <p:nvSpPr>
            <p:cNvPr id="37" name="Oval 36">
              <a:extLst>
                <a:ext uri="{FF2B5EF4-FFF2-40B4-BE49-F238E27FC236}">
                  <a16:creationId xmlns:a16="http://schemas.microsoft.com/office/drawing/2014/main" xmlns="" id="{DF206CE3-6B94-C340-8BA3-A2A4E407E499}"/>
                </a:ext>
              </a:extLst>
            </p:cNvPr>
            <p:cNvSpPr/>
            <p:nvPr/>
          </p:nvSpPr>
          <p:spPr>
            <a:xfrm>
              <a:off x="5645960" y="2534636"/>
              <a:ext cx="178504" cy="178504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 noProof="0" dirty="0"/>
            </a:p>
          </p:txBody>
        </p:sp>
      </p:grpSp>
    </p:spTree>
    <p:extLst>
      <p:ext uri="{BB962C8B-B14F-4D97-AF65-F5344CB8AC3E}">
        <p14:creationId xmlns:p14="http://schemas.microsoft.com/office/powerpoint/2010/main" val="3219051630"/>
      </p:ext>
    </p:extLst>
  </p:cSld>
  <p:clrMapOvr>
    <a:masterClrMapping/>
  </p:clrMapOvr>
  <p:hf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Half Image Vertical Purp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xmlns="" id="{A7389277-B3D3-4AEE-8BE0-0559A739698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316488" y="0"/>
            <a:ext cx="6875511" cy="6858000"/>
          </a:xfrm>
          <a:solidFill>
            <a:schemeClr val="bg1">
              <a:lumMod val="85000"/>
            </a:schemeClr>
          </a:solidFill>
        </p:spPr>
        <p:txBody>
          <a:bodyPr anchor="ctr">
            <a:normAutofit/>
          </a:bodyPr>
          <a:lstStyle>
            <a:lvl1pPr marL="0" indent="0" algn="ctr">
              <a:buNone/>
              <a:defRPr sz="2000"/>
            </a:lvl1pPr>
          </a:lstStyle>
          <a:p>
            <a:r>
              <a:rPr lang="en-US" noProof="0" smtClean="0"/>
              <a:t>Click icon to add picture</a:t>
            </a:r>
            <a:endParaRPr lang="en-US" noProof="0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xmlns="" id="{9536DA47-61AF-4CF1-8DF3-3721934D13E3}"/>
              </a:ext>
            </a:extLst>
          </p:cNvPr>
          <p:cNvSpPr/>
          <p:nvPr userDrawn="1"/>
        </p:nvSpPr>
        <p:spPr>
          <a:xfrm>
            <a:off x="0" y="0"/>
            <a:ext cx="5316488" cy="6857999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xmlns="" id="{056FD760-FBDC-4410-A039-469F7931D3A3}"/>
              </a:ext>
            </a:extLst>
          </p:cNvPr>
          <p:cNvSpPr/>
          <p:nvPr userDrawn="1"/>
        </p:nvSpPr>
        <p:spPr>
          <a:xfrm>
            <a:off x="831850" y="1723292"/>
            <a:ext cx="5307246" cy="374552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xmlns="" id="{BCD44E22-137C-4913-A29E-04F82EA87867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84651" y="1087907"/>
            <a:ext cx="4468698" cy="1444275"/>
          </a:xfrm>
        </p:spPr>
        <p:txBody>
          <a:bodyPr vert="horz" lIns="91440" tIns="792000" rIns="91440" bIns="45720" rtlCol="0" anchor="t">
            <a:noAutofit/>
          </a:bodyPr>
          <a:lstStyle>
            <a:lvl1pPr algn="l">
              <a:defRPr lang="en-IN" sz="3600" b="1" cap="all" baseline="0">
                <a:solidFill>
                  <a:schemeClr val="bg1"/>
                </a:solidFill>
              </a:defRPr>
            </a:lvl1pPr>
          </a:lstStyle>
          <a:p>
            <a:pPr lvl="0"/>
            <a:r>
              <a:rPr lang="en-US" noProof="0"/>
              <a:t>TITLE HERE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xmlns="" id="{6E8BFC94-FFEC-4290-AC27-760323F21BA3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368711" y="2552611"/>
            <a:ext cx="4097778" cy="1992819"/>
          </a:xfrm>
        </p:spPr>
        <p:txBody>
          <a:bodyPr vert="horz" lIns="91440" tIns="45720" rIns="91440" bIns="45720" rtlCol="0">
            <a:noAutofit/>
          </a:bodyPr>
          <a:lstStyle>
            <a:lvl1pPr marL="0" indent="0" algn="l">
              <a:lnSpc>
                <a:spcPct val="100000"/>
              </a:lnSpc>
              <a:buNone/>
              <a:defRPr lang="en-US" sz="1800" b="0" cap="none" baseline="0" dirty="0" smtClean="0">
                <a:solidFill>
                  <a:schemeClr val="bg1"/>
                </a:solidFill>
              </a:defRPr>
            </a:lvl1pPr>
          </a:lstStyle>
          <a:p>
            <a:pPr marL="228600" lvl="0" indent="-228600"/>
            <a:r>
              <a:rPr lang="en-US" noProof="0"/>
              <a:t>Edit Master text styles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B44139FA-A83B-432B-9C7C-26634F4630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085384" y="6463207"/>
            <a:ext cx="2743200" cy="249385"/>
          </a:xfrm>
        </p:spPr>
        <p:txBody>
          <a:bodyPr/>
          <a:lstStyle>
            <a:lvl1pPr algn="r">
              <a:defRPr sz="900">
                <a:solidFill>
                  <a:schemeClr val="accent3"/>
                </a:solidFill>
              </a:defRPr>
            </a:lvl1pPr>
          </a:lstStyle>
          <a:p>
            <a:fld id="{48BB047D-A6CD-43AB-96F0-683C726B586B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xmlns="" id="{D93E40EC-FFAE-4BC0-932E-60CC9A1785C0}"/>
              </a:ext>
            </a:extLst>
          </p:cNvPr>
          <p:cNvCxnSpPr>
            <a:cxnSpLocks/>
          </p:cNvCxnSpPr>
          <p:nvPr userDrawn="1"/>
        </p:nvCxnSpPr>
        <p:spPr>
          <a:xfrm>
            <a:off x="454991" y="1620451"/>
            <a:ext cx="1488621" cy="0"/>
          </a:xfrm>
          <a:prstGeom prst="line">
            <a:avLst/>
          </a:prstGeom>
          <a:ln w="571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Content Placeholder 16">
            <a:extLst>
              <a:ext uri="{FF2B5EF4-FFF2-40B4-BE49-F238E27FC236}">
                <a16:creationId xmlns:a16="http://schemas.microsoft.com/office/drawing/2014/main" xmlns="" id="{B34A1799-63F2-4B23-A188-7BAB23FB821F}"/>
              </a:ext>
            </a:extLst>
          </p:cNvPr>
          <p:cNvSpPr>
            <a:spLocks noGrp="1"/>
          </p:cNvSpPr>
          <p:nvPr>
            <p:ph sz="quarter" idx="14" hasCustomPrompt="1"/>
          </p:nvPr>
        </p:nvSpPr>
        <p:spPr>
          <a:xfrm>
            <a:off x="363416" y="6462713"/>
            <a:ext cx="2262187" cy="249237"/>
          </a:xfrm>
        </p:spPr>
        <p:txBody>
          <a:bodyPr>
            <a:noAutofit/>
          </a:bodyPr>
          <a:lstStyle>
            <a:lvl1pPr marL="0" indent="0">
              <a:buNone/>
              <a:defRPr sz="1400" b="1" cap="all" baseline="0">
                <a:solidFill>
                  <a:schemeClr val="bg1"/>
                </a:solidFill>
              </a:defRPr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US" noProof="0"/>
              <a:t>Your company name</a:t>
            </a: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xmlns="" id="{C5F2EA84-5150-479B-86D5-F4BAE1263488}"/>
              </a:ext>
            </a:extLst>
          </p:cNvPr>
          <p:cNvGrpSpPr/>
          <p:nvPr userDrawn="1"/>
        </p:nvGrpSpPr>
        <p:grpSpPr>
          <a:xfrm flipH="1">
            <a:off x="1130928" y="4803540"/>
            <a:ext cx="3616779" cy="3522776"/>
            <a:chOff x="2555621" y="3917613"/>
            <a:chExt cx="3616779" cy="3522776"/>
          </a:xfrm>
        </p:grpSpPr>
        <p:sp>
          <p:nvSpPr>
            <p:cNvPr id="15" name="Oval 14">
              <a:extLst>
                <a:ext uri="{FF2B5EF4-FFF2-40B4-BE49-F238E27FC236}">
                  <a16:creationId xmlns:a16="http://schemas.microsoft.com/office/drawing/2014/main" xmlns="" id="{C0699C4B-8D8E-47E2-A0C5-D71C25ABAC72}"/>
                </a:ext>
              </a:extLst>
            </p:cNvPr>
            <p:cNvSpPr/>
            <p:nvPr userDrawn="1"/>
          </p:nvSpPr>
          <p:spPr>
            <a:xfrm>
              <a:off x="2874028" y="4142017"/>
              <a:ext cx="3298372" cy="3298372"/>
            </a:xfrm>
            <a:prstGeom prst="ellipse">
              <a:avLst/>
            </a:prstGeom>
            <a:noFill/>
            <a:ln w="317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16" name="Oval 15">
              <a:extLst>
                <a:ext uri="{FF2B5EF4-FFF2-40B4-BE49-F238E27FC236}">
                  <a16:creationId xmlns:a16="http://schemas.microsoft.com/office/drawing/2014/main" xmlns="" id="{2F607AB9-31A7-4B79-9AFE-0DFDB792E20C}"/>
                </a:ext>
              </a:extLst>
            </p:cNvPr>
            <p:cNvSpPr/>
            <p:nvPr userDrawn="1"/>
          </p:nvSpPr>
          <p:spPr>
            <a:xfrm>
              <a:off x="2555621" y="3917613"/>
              <a:ext cx="1268186" cy="1268186"/>
            </a:xfrm>
            <a:prstGeom prst="ellipse">
              <a:avLst/>
            </a:prstGeom>
            <a:noFill/>
            <a:ln w="317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</p:spTree>
    <p:extLst>
      <p:ext uri="{BB962C8B-B14F-4D97-AF65-F5344CB8AC3E}">
        <p14:creationId xmlns:p14="http://schemas.microsoft.com/office/powerpoint/2010/main" val="1941749301"/>
      </p:ext>
    </p:extLst>
  </p:cSld>
  <p:clrMapOvr>
    <a:masterClrMapping/>
  </p:clrMapOvr>
  <p:hf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hank Yo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533CABAC-B403-4354-A27F-4C38B08C1D3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712885" y="2704121"/>
            <a:ext cx="6556248" cy="750278"/>
          </a:xfrm>
        </p:spPr>
        <p:txBody>
          <a:bodyPr/>
          <a:lstStyle>
            <a:lvl1pPr>
              <a:defRPr lang="en-US" sz="4800" b="1" kern="1200" cap="all" baseline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</a:lstStyle>
          <a:p>
            <a:r>
              <a:rPr lang="en-US" noProof="0"/>
              <a:t>Thank You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ABDE5D2F-535D-4D7C-9BE1-84BFEC7A654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C1F93407-1483-4B80-86DE-DAE1D4D89093}" type="datetimeFigureOut">
              <a:rPr lang="en-US" noProof="0" smtClean="0"/>
              <a:t>9/15/2026</a:t>
            </a:fld>
            <a:endParaRPr lang="en-US" noProof="0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xmlns="" id="{64363625-95D4-4DF0-A1AA-D060728EC426}"/>
              </a:ext>
            </a:extLst>
          </p:cNvPr>
          <p:cNvCxnSpPr>
            <a:cxnSpLocks/>
          </p:cNvCxnSpPr>
          <p:nvPr userDrawn="1"/>
        </p:nvCxnSpPr>
        <p:spPr>
          <a:xfrm>
            <a:off x="4827813" y="3760408"/>
            <a:ext cx="1488621" cy="0"/>
          </a:xfrm>
          <a:prstGeom prst="line">
            <a:avLst/>
          </a:prstGeom>
          <a:ln w="571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xmlns="" id="{F0C7F772-E2DA-4B13-AC2E-28A0EE6D8465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1"/>
            <a:ext cx="4424363" cy="6858000"/>
          </a:xfrm>
          <a:solidFill>
            <a:schemeClr val="bg2"/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r>
              <a:rPr lang="en-US" noProof="0" smtClean="0"/>
              <a:t>Click icon to add picture</a:t>
            </a:r>
            <a:endParaRPr lang="en-US" noProof="0" dirty="0"/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xmlns="" id="{47953C80-71A5-4AA2-AEAD-21948D1AA6DC}"/>
              </a:ext>
            </a:extLst>
          </p:cNvPr>
          <p:cNvSpPr/>
          <p:nvPr userDrawn="1"/>
        </p:nvSpPr>
        <p:spPr>
          <a:xfrm>
            <a:off x="8621485" y="4408714"/>
            <a:ext cx="3298372" cy="3298372"/>
          </a:xfrm>
          <a:prstGeom prst="ellipse">
            <a:avLst/>
          </a:prstGeom>
          <a:noFill/>
          <a:ln w="317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6" name="Oval 15">
            <a:extLst>
              <a:ext uri="{FF2B5EF4-FFF2-40B4-BE49-F238E27FC236}">
                <a16:creationId xmlns:a16="http://schemas.microsoft.com/office/drawing/2014/main" xmlns="" id="{9C4582D1-F710-4E2F-9868-CB89116D5932}"/>
              </a:ext>
            </a:extLst>
          </p:cNvPr>
          <p:cNvSpPr/>
          <p:nvPr userDrawn="1"/>
        </p:nvSpPr>
        <p:spPr>
          <a:xfrm>
            <a:off x="8303078" y="4184310"/>
            <a:ext cx="1268186" cy="1268186"/>
          </a:xfrm>
          <a:prstGeom prst="ellipse">
            <a:avLst/>
          </a:prstGeom>
          <a:noFill/>
          <a:ln w="317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pic>
        <p:nvPicPr>
          <p:cNvPr id="23" name="Graphic 22" descr="Envelope">
            <a:extLst>
              <a:ext uri="{FF2B5EF4-FFF2-40B4-BE49-F238E27FC236}">
                <a16:creationId xmlns:a16="http://schemas.microsoft.com/office/drawing/2014/main" xmlns="" id="{3C32C7E5-809C-4E12-8962-1B868951E679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xmlns="" r:embed="rId3"/>
              </a:ext>
            </a:extLst>
          </a:blip>
          <a:stretch>
            <a:fillRect/>
          </a:stretch>
        </p:blipFill>
        <p:spPr>
          <a:xfrm>
            <a:off x="4834803" y="4029040"/>
            <a:ext cx="469232" cy="469232"/>
          </a:xfrm>
          <a:prstGeom prst="rect">
            <a:avLst/>
          </a:prstGeom>
        </p:spPr>
      </p:pic>
      <p:sp>
        <p:nvSpPr>
          <p:cNvPr id="34" name="Subtitle 2">
            <a:extLst>
              <a:ext uri="{FF2B5EF4-FFF2-40B4-BE49-F238E27FC236}">
                <a16:creationId xmlns:a16="http://schemas.microsoft.com/office/drawing/2014/main" xmlns="" id="{31AD270F-1692-4526-B979-6B5945A20D9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406809" y="4126311"/>
            <a:ext cx="3640478" cy="433938"/>
          </a:xfrm>
        </p:spPr>
        <p:txBody>
          <a:bodyPr>
            <a:normAutofit/>
          </a:bodyPr>
          <a:lstStyle>
            <a:lvl1pPr marL="0" indent="0" algn="l">
              <a:buNone/>
              <a:defRPr sz="1800" b="0" cap="none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noProof="0" smtClean="0"/>
              <a:t>Click to edit Master subtitle style</a:t>
            </a:r>
            <a:endParaRPr lang="en-US" noProof="0"/>
          </a:p>
        </p:txBody>
      </p:sp>
      <p:sp>
        <p:nvSpPr>
          <p:cNvPr id="39" name="Content Placeholder 38">
            <a:extLst>
              <a:ext uri="{FF2B5EF4-FFF2-40B4-BE49-F238E27FC236}">
                <a16:creationId xmlns:a16="http://schemas.microsoft.com/office/drawing/2014/main" xmlns="" id="{382940E6-7963-411F-B35A-57121171A988}"/>
              </a:ext>
            </a:extLst>
          </p:cNvPr>
          <p:cNvSpPr>
            <a:spLocks noGrp="1"/>
          </p:cNvSpPr>
          <p:nvPr>
            <p:ph sz="quarter" idx="15" hasCustomPrompt="1"/>
          </p:nvPr>
        </p:nvSpPr>
        <p:spPr>
          <a:xfrm>
            <a:off x="5408614" y="4836222"/>
            <a:ext cx="3638674" cy="453938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sz="1800" b="0" cap="none" baseline="0" dirty="0" smtClean="0"/>
            </a:lvl1pPr>
            <a:lvl2pPr>
              <a:defRPr lang="en-US" sz="2000" dirty="0" smtClean="0"/>
            </a:lvl2pPr>
            <a:lvl3pPr>
              <a:defRPr lang="en-US" sz="1800" dirty="0" smtClean="0"/>
            </a:lvl3pPr>
            <a:lvl4pPr>
              <a:defRPr lang="en-US" sz="1600" dirty="0" smtClean="0"/>
            </a:lvl4pPr>
            <a:lvl5pPr>
              <a:defRPr lang="en-IN" sz="1600" dirty="0"/>
            </a:lvl5pPr>
          </a:lstStyle>
          <a:p>
            <a:pPr marL="228600" lvl="0" indent="-228600"/>
            <a:r>
              <a:rPr lang="en-US" noProof="0"/>
              <a:t>Edit Master text styles</a:t>
            </a:r>
          </a:p>
        </p:txBody>
      </p:sp>
      <p:grpSp>
        <p:nvGrpSpPr>
          <p:cNvPr id="20" name="Group 19">
            <a:extLst>
              <a:ext uri="{FF2B5EF4-FFF2-40B4-BE49-F238E27FC236}">
                <a16:creationId xmlns:a16="http://schemas.microsoft.com/office/drawing/2014/main" xmlns="" id="{1F8FC2D7-B114-3444-8684-995FC4D6D459}"/>
              </a:ext>
            </a:extLst>
          </p:cNvPr>
          <p:cNvGrpSpPr/>
          <p:nvPr userDrawn="1"/>
        </p:nvGrpSpPr>
        <p:grpSpPr>
          <a:xfrm>
            <a:off x="4793474" y="2475187"/>
            <a:ext cx="748798" cy="134113"/>
            <a:chOff x="4827813" y="2534636"/>
            <a:chExt cx="996651" cy="178504"/>
          </a:xfrm>
        </p:grpSpPr>
        <p:sp>
          <p:nvSpPr>
            <p:cNvPr id="21" name="Oval 20">
              <a:extLst>
                <a:ext uri="{FF2B5EF4-FFF2-40B4-BE49-F238E27FC236}">
                  <a16:creationId xmlns:a16="http://schemas.microsoft.com/office/drawing/2014/main" xmlns="" id="{CEE45073-ED8E-0544-85FA-9AF5A478417E}"/>
                </a:ext>
              </a:extLst>
            </p:cNvPr>
            <p:cNvSpPr/>
            <p:nvPr/>
          </p:nvSpPr>
          <p:spPr>
            <a:xfrm>
              <a:off x="4827813" y="2534636"/>
              <a:ext cx="178504" cy="17850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22" name="Oval 21">
              <a:extLst>
                <a:ext uri="{FF2B5EF4-FFF2-40B4-BE49-F238E27FC236}">
                  <a16:creationId xmlns:a16="http://schemas.microsoft.com/office/drawing/2014/main" xmlns="" id="{B8BAF06E-A8A8-484C-8F6C-E42EDC46BBCB}"/>
                </a:ext>
              </a:extLst>
            </p:cNvPr>
            <p:cNvSpPr/>
            <p:nvPr/>
          </p:nvSpPr>
          <p:spPr>
            <a:xfrm>
              <a:off x="5092508" y="2534636"/>
              <a:ext cx="178504" cy="178504"/>
            </a:xfrm>
            <a:prstGeom prst="ellipse">
              <a:avLst/>
            </a:prstGeom>
            <a:solidFill>
              <a:schemeClr val="accent4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24" name="Oval 23">
              <a:extLst>
                <a:ext uri="{FF2B5EF4-FFF2-40B4-BE49-F238E27FC236}">
                  <a16:creationId xmlns:a16="http://schemas.microsoft.com/office/drawing/2014/main" xmlns="" id="{586EB62D-13C7-6E43-9D98-B706D2B9ADDF}"/>
                </a:ext>
              </a:extLst>
            </p:cNvPr>
            <p:cNvSpPr/>
            <p:nvPr/>
          </p:nvSpPr>
          <p:spPr>
            <a:xfrm>
              <a:off x="5369234" y="2534636"/>
              <a:ext cx="178504" cy="178504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 noProof="0" dirty="0"/>
            </a:p>
          </p:txBody>
        </p:sp>
        <p:sp>
          <p:nvSpPr>
            <p:cNvPr id="26" name="Oval 25">
              <a:extLst>
                <a:ext uri="{FF2B5EF4-FFF2-40B4-BE49-F238E27FC236}">
                  <a16:creationId xmlns:a16="http://schemas.microsoft.com/office/drawing/2014/main" xmlns="" id="{35CF3453-ED5A-024D-8815-C08EFA13D1A6}"/>
                </a:ext>
              </a:extLst>
            </p:cNvPr>
            <p:cNvSpPr/>
            <p:nvPr/>
          </p:nvSpPr>
          <p:spPr>
            <a:xfrm>
              <a:off x="5645960" y="2534636"/>
              <a:ext cx="178504" cy="178504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 noProof="0" dirty="0"/>
            </a:p>
          </p:txBody>
        </p:sp>
      </p:grpSp>
      <p:pic>
        <p:nvPicPr>
          <p:cNvPr id="3" name="Graphic 2" descr="Link">
            <a:extLst>
              <a:ext uri="{FF2B5EF4-FFF2-40B4-BE49-F238E27FC236}">
                <a16:creationId xmlns:a16="http://schemas.microsoft.com/office/drawing/2014/main" xmlns="" id="{16E3F5A0-978F-8D46-BBFB-19A7F7883D93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xmlns="" r:embed="rId5"/>
              </a:ext>
            </a:extLst>
          </a:blip>
          <a:stretch>
            <a:fillRect/>
          </a:stretch>
        </p:blipFill>
        <p:spPr>
          <a:xfrm>
            <a:off x="4787152" y="4809677"/>
            <a:ext cx="542081" cy="5420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843597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108582E5-8FA2-4056-805F-EF36F7066893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4686300" y="2726872"/>
            <a:ext cx="7233557" cy="832077"/>
          </a:xfrm>
        </p:spPr>
        <p:txBody>
          <a:bodyPr anchor="b">
            <a:normAutofit/>
          </a:bodyPr>
          <a:lstStyle>
            <a:lvl1pPr algn="l">
              <a:defRPr sz="4800" b="1" cap="all" baseline="0">
                <a:solidFill>
                  <a:schemeClr val="tx1"/>
                </a:solidFill>
              </a:defRPr>
            </a:lvl1pPr>
          </a:lstStyle>
          <a:p>
            <a:r>
              <a:rPr lang="en-US" noProof="0"/>
              <a:t>Presentation title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xmlns="" id="{1C085D6F-874B-44F8-B241-51EF13CA9C8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686300" y="3569380"/>
            <a:ext cx="7233557" cy="365125"/>
          </a:xfrm>
        </p:spPr>
        <p:txBody>
          <a:bodyPr lIns="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noProof="0" smtClean="0"/>
              <a:t>Click to edit Master subtitle style</a:t>
            </a:r>
            <a:endParaRPr lang="en-US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ABDE5D2F-535D-4D7C-9BE1-84BFEC7A654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C1F93407-1483-4B80-86DE-DAE1D4D89093}" type="datetimeFigureOut">
              <a:rPr lang="en-US" noProof="0" smtClean="0"/>
              <a:t>9/15/2026</a:t>
            </a:fld>
            <a:endParaRPr lang="en-US" noProof="0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xmlns="" id="{64363625-95D4-4DF0-A1AA-D060728EC426}"/>
              </a:ext>
            </a:extLst>
          </p:cNvPr>
          <p:cNvCxnSpPr>
            <a:cxnSpLocks/>
          </p:cNvCxnSpPr>
          <p:nvPr userDrawn="1"/>
        </p:nvCxnSpPr>
        <p:spPr>
          <a:xfrm>
            <a:off x="4827813" y="4082142"/>
            <a:ext cx="1488621" cy="0"/>
          </a:xfrm>
          <a:prstGeom prst="line">
            <a:avLst/>
          </a:prstGeom>
          <a:ln w="571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" name="Group 7">
            <a:extLst>
              <a:ext uri="{FF2B5EF4-FFF2-40B4-BE49-F238E27FC236}">
                <a16:creationId xmlns:a16="http://schemas.microsoft.com/office/drawing/2014/main" xmlns="" id="{ECBCF8A4-C2B4-4945-8D79-C9D46B7FBECB}"/>
              </a:ext>
            </a:extLst>
          </p:cNvPr>
          <p:cNvGrpSpPr/>
          <p:nvPr userDrawn="1"/>
        </p:nvGrpSpPr>
        <p:grpSpPr>
          <a:xfrm>
            <a:off x="4793474" y="2475187"/>
            <a:ext cx="748798" cy="134113"/>
            <a:chOff x="4827813" y="2534636"/>
            <a:chExt cx="996651" cy="178504"/>
          </a:xfrm>
        </p:grpSpPr>
        <p:sp>
          <p:nvSpPr>
            <p:cNvPr id="9" name="Oval 8">
              <a:extLst>
                <a:ext uri="{FF2B5EF4-FFF2-40B4-BE49-F238E27FC236}">
                  <a16:creationId xmlns:a16="http://schemas.microsoft.com/office/drawing/2014/main" xmlns="" id="{479C2256-8A0F-4625-86F0-FB439F3EAD4E}"/>
                </a:ext>
              </a:extLst>
            </p:cNvPr>
            <p:cNvSpPr/>
            <p:nvPr/>
          </p:nvSpPr>
          <p:spPr>
            <a:xfrm>
              <a:off x="4827813" y="2534636"/>
              <a:ext cx="178504" cy="17850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10" name="Oval 9">
              <a:extLst>
                <a:ext uri="{FF2B5EF4-FFF2-40B4-BE49-F238E27FC236}">
                  <a16:creationId xmlns:a16="http://schemas.microsoft.com/office/drawing/2014/main" xmlns="" id="{253CF488-6D31-4B63-A3C6-C4D838C23FCE}"/>
                </a:ext>
              </a:extLst>
            </p:cNvPr>
            <p:cNvSpPr/>
            <p:nvPr/>
          </p:nvSpPr>
          <p:spPr>
            <a:xfrm>
              <a:off x="5092508" y="2534636"/>
              <a:ext cx="178504" cy="178504"/>
            </a:xfrm>
            <a:prstGeom prst="ellipse">
              <a:avLst/>
            </a:prstGeom>
            <a:solidFill>
              <a:schemeClr val="accent4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xmlns="" id="{E32985B6-7260-445A-A580-6993E0DEBFD9}"/>
                </a:ext>
              </a:extLst>
            </p:cNvPr>
            <p:cNvSpPr/>
            <p:nvPr/>
          </p:nvSpPr>
          <p:spPr>
            <a:xfrm>
              <a:off x="5369234" y="2534636"/>
              <a:ext cx="178504" cy="178504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 noProof="0" dirty="0"/>
            </a:p>
          </p:txBody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xmlns="" id="{3BC682E1-4E5D-4006-81EA-550DD98166E4}"/>
                </a:ext>
              </a:extLst>
            </p:cNvPr>
            <p:cNvSpPr/>
            <p:nvPr/>
          </p:nvSpPr>
          <p:spPr>
            <a:xfrm>
              <a:off x="5645960" y="2534636"/>
              <a:ext cx="178504" cy="178504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 noProof="0" dirty="0"/>
            </a:p>
          </p:txBody>
        </p:sp>
      </p:grpSp>
      <p:sp>
        <p:nvSpPr>
          <p:cNvPr id="15" name="Oval 14">
            <a:extLst>
              <a:ext uri="{FF2B5EF4-FFF2-40B4-BE49-F238E27FC236}">
                <a16:creationId xmlns:a16="http://schemas.microsoft.com/office/drawing/2014/main" xmlns="" id="{47953C80-71A5-4AA2-AEAD-21948D1AA6DC}"/>
              </a:ext>
            </a:extLst>
          </p:cNvPr>
          <p:cNvSpPr/>
          <p:nvPr userDrawn="1"/>
        </p:nvSpPr>
        <p:spPr>
          <a:xfrm>
            <a:off x="8621485" y="4408714"/>
            <a:ext cx="3298372" cy="3298372"/>
          </a:xfrm>
          <a:prstGeom prst="ellipse">
            <a:avLst/>
          </a:prstGeom>
          <a:noFill/>
          <a:ln w="317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6" name="Oval 15">
            <a:extLst>
              <a:ext uri="{FF2B5EF4-FFF2-40B4-BE49-F238E27FC236}">
                <a16:creationId xmlns:a16="http://schemas.microsoft.com/office/drawing/2014/main" xmlns="" id="{9C4582D1-F710-4E2F-9868-CB89116D5932}"/>
              </a:ext>
            </a:extLst>
          </p:cNvPr>
          <p:cNvSpPr/>
          <p:nvPr userDrawn="1"/>
        </p:nvSpPr>
        <p:spPr>
          <a:xfrm>
            <a:off x="8303078" y="4184310"/>
            <a:ext cx="1268186" cy="1268186"/>
          </a:xfrm>
          <a:prstGeom prst="ellipse">
            <a:avLst/>
          </a:prstGeom>
          <a:noFill/>
          <a:ln w="317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xmlns="" id="{25F8A1A8-E078-4836-ABD1-CD4E75BBF58F}"/>
              </a:ext>
            </a:extLst>
          </p:cNvPr>
          <p:cNvSpPr/>
          <p:nvPr userDrawn="1"/>
        </p:nvSpPr>
        <p:spPr>
          <a:xfrm>
            <a:off x="0" y="0"/>
            <a:ext cx="4424363" cy="6857999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96177531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xmlns="" id="{2C89B828-B338-413C-B008-0A8566F488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085384" y="6463207"/>
            <a:ext cx="2743200" cy="249385"/>
          </a:xfrm>
        </p:spPr>
        <p:txBody>
          <a:bodyPr/>
          <a:lstStyle>
            <a:lvl1pPr algn="r">
              <a:defRPr sz="900">
                <a:solidFill>
                  <a:schemeClr val="accent3"/>
                </a:solidFill>
              </a:defRPr>
            </a:lvl1pPr>
          </a:lstStyle>
          <a:p>
            <a:fld id="{48BB047D-A6CD-43AB-96F0-683C726B586B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xmlns="" id="{8888A4FD-81F4-4588-9E6D-70E57577D8BF}"/>
              </a:ext>
            </a:extLst>
          </p:cNvPr>
          <p:cNvCxnSpPr>
            <a:cxnSpLocks/>
          </p:cNvCxnSpPr>
          <p:nvPr userDrawn="1"/>
        </p:nvCxnSpPr>
        <p:spPr>
          <a:xfrm>
            <a:off x="5679220" y="2286312"/>
            <a:ext cx="1717831" cy="0"/>
          </a:xfrm>
          <a:prstGeom prst="line">
            <a:avLst/>
          </a:prstGeom>
          <a:ln w="571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2" name="Group 11">
            <a:extLst>
              <a:ext uri="{FF2B5EF4-FFF2-40B4-BE49-F238E27FC236}">
                <a16:creationId xmlns:a16="http://schemas.microsoft.com/office/drawing/2014/main" xmlns="" id="{4CF1D2ED-7B25-4251-BF07-47FBAA534810}"/>
              </a:ext>
            </a:extLst>
          </p:cNvPr>
          <p:cNvGrpSpPr/>
          <p:nvPr userDrawn="1"/>
        </p:nvGrpSpPr>
        <p:grpSpPr>
          <a:xfrm>
            <a:off x="11079786" y="421045"/>
            <a:ext cx="748798" cy="134113"/>
            <a:chOff x="4827813" y="2534636"/>
            <a:chExt cx="996651" cy="178504"/>
          </a:xfrm>
        </p:grpSpPr>
        <p:sp>
          <p:nvSpPr>
            <p:cNvPr id="13" name="Oval 12">
              <a:extLst>
                <a:ext uri="{FF2B5EF4-FFF2-40B4-BE49-F238E27FC236}">
                  <a16:creationId xmlns:a16="http://schemas.microsoft.com/office/drawing/2014/main" xmlns="" id="{E397537E-DF51-4990-9447-2DAE98ABC683}"/>
                </a:ext>
              </a:extLst>
            </p:cNvPr>
            <p:cNvSpPr/>
            <p:nvPr/>
          </p:nvSpPr>
          <p:spPr>
            <a:xfrm>
              <a:off x="4827813" y="2534636"/>
              <a:ext cx="178504" cy="17850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xmlns="" id="{3E99CAB5-81F4-4EA8-8B36-4A70C59861FD}"/>
                </a:ext>
              </a:extLst>
            </p:cNvPr>
            <p:cNvSpPr/>
            <p:nvPr/>
          </p:nvSpPr>
          <p:spPr>
            <a:xfrm>
              <a:off x="5092508" y="2534636"/>
              <a:ext cx="178504" cy="178504"/>
            </a:xfrm>
            <a:prstGeom prst="ellipse">
              <a:avLst/>
            </a:prstGeom>
            <a:solidFill>
              <a:schemeClr val="accent4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15" name="Oval 14">
              <a:extLst>
                <a:ext uri="{FF2B5EF4-FFF2-40B4-BE49-F238E27FC236}">
                  <a16:creationId xmlns:a16="http://schemas.microsoft.com/office/drawing/2014/main" xmlns="" id="{16AADF9A-A507-4453-8CE3-3F78BB303FA4}"/>
                </a:ext>
              </a:extLst>
            </p:cNvPr>
            <p:cNvSpPr/>
            <p:nvPr/>
          </p:nvSpPr>
          <p:spPr>
            <a:xfrm>
              <a:off x="5369234" y="2534636"/>
              <a:ext cx="178504" cy="178504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 noProof="0" dirty="0"/>
            </a:p>
          </p:txBody>
        </p:sp>
        <p:sp>
          <p:nvSpPr>
            <p:cNvPr id="16" name="Oval 15">
              <a:extLst>
                <a:ext uri="{FF2B5EF4-FFF2-40B4-BE49-F238E27FC236}">
                  <a16:creationId xmlns:a16="http://schemas.microsoft.com/office/drawing/2014/main" xmlns="" id="{C33AA69F-C4B8-479C-9F0F-69C184D0611F}"/>
                </a:ext>
              </a:extLst>
            </p:cNvPr>
            <p:cNvSpPr/>
            <p:nvPr/>
          </p:nvSpPr>
          <p:spPr>
            <a:xfrm>
              <a:off x="5645960" y="2534636"/>
              <a:ext cx="178504" cy="178504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 noProof="0" dirty="0"/>
            </a:p>
          </p:txBody>
        </p:sp>
      </p:grpSp>
      <p:sp>
        <p:nvSpPr>
          <p:cNvPr id="17" name="Oval 16">
            <a:extLst>
              <a:ext uri="{FF2B5EF4-FFF2-40B4-BE49-F238E27FC236}">
                <a16:creationId xmlns:a16="http://schemas.microsoft.com/office/drawing/2014/main" xmlns="" id="{8725921A-0ED5-431E-899C-28A6920B5029}"/>
              </a:ext>
            </a:extLst>
          </p:cNvPr>
          <p:cNvSpPr/>
          <p:nvPr userDrawn="1"/>
        </p:nvSpPr>
        <p:spPr>
          <a:xfrm>
            <a:off x="10039330" y="896815"/>
            <a:ext cx="3298372" cy="3298372"/>
          </a:xfrm>
          <a:prstGeom prst="ellipse">
            <a:avLst/>
          </a:prstGeom>
          <a:noFill/>
          <a:ln w="317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xmlns="" id="{EE8B169A-8A2F-4425-A9A1-1B828428B434}"/>
              </a:ext>
            </a:extLst>
          </p:cNvPr>
          <p:cNvSpPr/>
          <p:nvPr userDrawn="1"/>
        </p:nvSpPr>
        <p:spPr>
          <a:xfrm>
            <a:off x="9720923" y="672411"/>
            <a:ext cx="1268186" cy="1268186"/>
          </a:xfrm>
          <a:prstGeom prst="ellipse">
            <a:avLst/>
          </a:prstGeom>
          <a:noFill/>
          <a:ln w="317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xmlns="" id="{43B45974-F6C7-40D3-9399-E05FA19C565E}"/>
              </a:ext>
            </a:extLst>
          </p:cNvPr>
          <p:cNvCxnSpPr>
            <a:cxnSpLocks/>
          </p:cNvCxnSpPr>
          <p:nvPr userDrawn="1"/>
        </p:nvCxnSpPr>
        <p:spPr>
          <a:xfrm>
            <a:off x="7508020" y="2286312"/>
            <a:ext cx="545734" cy="0"/>
          </a:xfrm>
          <a:prstGeom prst="line">
            <a:avLst/>
          </a:prstGeom>
          <a:ln w="571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Rectangle 18">
            <a:extLst>
              <a:ext uri="{FF2B5EF4-FFF2-40B4-BE49-F238E27FC236}">
                <a16:creationId xmlns:a16="http://schemas.microsoft.com/office/drawing/2014/main" xmlns="" id="{9A55704E-D515-4774-90C6-5F887DDAE55E}"/>
              </a:ext>
            </a:extLst>
          </p:cNvPr>
          <p:cNvSpPr/>
          <p:nvPr userDrawn="1"/>
        </p:nvSpPr>
        <p:spPr>
          <a:xfrm>
            <a:off x="469044" y="1"/>
            <a:ext cx="5210176" cy="596106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xmlns="" id="{84878778-0299-471F-A4C9-D0C1E82ED8D2}"/>
              </a:ext>
            </a:extLst>
          </p:cNvPr>
          <p:cNvCxnSpPr>
            <a:cxnSpLocks/>
          </p:cNvCxnSpPr>
          <p:nvPr userDrawn="1"/>
        </p:nvCxnSpPr>
        <p:spPr>
          <a:xfrm>
            <a:off x="1001746" y="1290512"/>
            <a:ext cx="1488621" cy="0"/>
          </a:xfrm>
          <a:prstGeom prst="line">
            <a:avLst/>
          </a:prstGeom>
          <a:ln w="571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itle 3">
            <a:extLst>
              <a:ext uri="{FF2B5EF4-FFF2-40B4-BE49-F238E27FC236}">
                <a16:creationId xmlns:a16="http://schemas.microsoft.com/office/drawing/2014/main" xmlns="" id="{E39D1C78-6110-4052-8455-7E7893F7FC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5466" y="1276857"/>
            <a:ext cx="4097778" cy="1255325"/>
          </a:xfrm>
        </p:spPr>
        <p:txBody>
          <a:bodyPr/>
          <a:lstStyle>
            <a:lvl1pPr>
              <a:defRPr lang="en-US" sz="3600" b="1" kern="1200" cap="all" baseline="0" smtClean="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noProof="0" smtClean="0"/>
              <a:t>Click to edit Master title style</a:t>
            </a:r>
            <a:endParaRPr lang="en-US" noProof="0"/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xmlns="" id="{E3405997-7AE2-4C6E-8A7D-735F58A49D12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915467" y="2620651"/>
            <a:ext cx="4097778" cy="1933681"/>
          </a:xfrm>
        </p:spPr>
        <p:txBody>
          <a:bodyPr vert="horz" lIns="91440" tIns="45720" rIns="91440" bIns="45720" rtlCol="0">
            <a:noAutofit/>
          </a:bodyPr>
          <a:lstStyle>
            <a:lvl1pPr>
              <a:defRPr lang="en-US" b="0" cap="none" baseline="0">
                <a:solidFill>
                  <a:schemeClr val="bg1"/>
                </a:solidFill>
              </a:defRPr>
            </a:lvl1pPr>
          </a:lstStyle>
          <a:p>
            <a:pPr lvl="0">
              <a:lnSpc>
                <a:spcPct val="100000"/>
              </a:lnSpc>
              <a:buNone/>
            </a:pPr>
            <a:r>
              <a:rPr lang="en-US" noProof="0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931533724"/>
      </p:ext>
    </p:extLst>
  </p:cSld>
  <p:clrMapOvr>
    <a:masterClrMapping/>
  </p:clrMapOvr>
  <p:hf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Slide Number Placeholder 5">
            <a:extLst>
              <a:ext uri="{FF2B5EF4-FFF2-40B4-BE49-F238E27FC236}">
                <a16:creationId xmlns:a16="http://schemas.microsoft.com/office/drawing/2014/main" xmlns="" id="{99564622-96D9-48C4-BB60-87F3F7C8E1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085384" y="6463207"/>
            <a:ext cx="2743200" cy="249385"/>
          </a:xfrm>
        </p:spPr>
        <p:txBody>
          <a:bodyPr/>
          <a:lstStyle>
            <a:lvl1pPr algn="r">
              <a:defRPr sz="900">
                <a:solidFill>
                  <a:schemeClr val="accent3"/>
                </a:solidFill>
              </a:defRPr>
            </a:lvl1pPr>
          </a:lstStyle>
          <a:p>
            <a:fld id="{48BB047D-A6CD-43AB-96F0-683C726B586B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xmlns="" id="{D9C089FD-3BC7-434F-810A-04F78AFC84D2}"/>
              </a:ext>
            </a:extLst>
          </p:cNvPr>
          <p:cNvCxnSpPr>
            <a:cxnSpLocks/>
          </p:cNvCxnSpPr>
          <p:nvPr userDrawn="1"/>
        </p:nvCxnSpPr>
        <p:spPr>
          <a:xfrm>
            <a:off x="-24055" y="1452565"/>
            <a:ext cx="1717831" cy="0"/>
          </a:xfrm>
          <a:prstGeom prst="line">
            <a:avLst/>
          </a:prstGeom>
          <a:ln w="571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xmlns="" id="{EF7AC837-D78F-424C-9FDC-C3A445A5E0B6}"/>
              </a:ext>
            </a:extLst>
          </p:cNvPr>
          <p:cNvCxnSpPr>
            <a:cxnSpLocks/>
          </p:cNvCxnSpPr>
          <p:nvPr userDrawn="1"/>
        </p:nvCxnSpPr>
        <p:spPr>
          <a:xfrm>
            <a:off x="1804745" y="1452565"/>
            <a:ext cx="545734" cy="0"/>
          </a:xfrm>
          <a:prstGeom prst="line">
            <a:avLst/>
          </a:prstGeom>
          <a:ln w="571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xmlns="" id="{6831C4EF-58CF-4AEC-9F81-CB38D946A457}"/>
              </a:ext>
            </a:extLst>
          </p:cNvPr>
          <p:cNvCxnSpPr>
            <a:cxnSpLocks/>
          </p:cNvCxnSpPr>
          <p:nvPr userDrawn="1"/>
        </p:nvCxnSpPr>
        <p:spPr>
          <a:xfrm flipV="1">
            <a:off x="2454442" y="1429119"/>
            <a:ext cx="9737558" cy="15383"/>
          </a:xfrm>
          <a:prstGeom prst="line">
            <a:avLst/>
          </a:prstGeom>
          <a:ln w="63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9" name="Group 18">
            <a:extLst>
              <a:ext uri="{FF2B5EF4-FFF2-40B4-BE49-F238E27FC236}">
                <a16:creationId xmlns:a16="http://schemas.microsoft.com/office/drawing/2014/main" xmlns="" id="{EC7CCE55-AF4E-4245-BFBC-DEC36E1D4A47}"/>
              </a:ext>
            </a:extLst>
          </p:cNvPr>
          <p:cNvGrpSpPr/>
          <p:nvPr userDrawn="1"/>
        </p:nvGrpSpPr>
        <p:grpSpPr>
          <a:xfrm>
            <a:off x="363416" y="421045"/>
            <a:ext cx="748798" cy="134113"/>
            <a:chOff x="4827813" y="2534636"/>
            <a:chExt cx="996651" cy="178504"/>
          </a:xfrm>
        </p:grpSpPr>
        <p:sp>
          <p:nvSpPr>
            <p:cNvPr id="20" name="Oval 19">
              <a:extLst>
                <a:ext uri="{FF2B5EF4-FFF2-40B4-BE49-F238E27FC236}">
                  <a16:creationId xmlns:a16="http://schemas.microsoft.com/office/drawing/2014/main" xmlns="" id="{A13A9D50-C6EA-F04C-BB84-891959D759F9}"/>
                </a:ext>
              </a:extLst>
            </p:cNvPr>
            <p:cNvSpPr/>
            <p:nvPr/>
          </p:nvSpPr>
          <p:spPr>
            <a:xfrm>
              <a:off x="4827813" y="2534636"/>
              <a:ext cx="178504" cy="17850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xmlns="" id="{2790B908-BCFE-FA4B-B5E3-36C62E088DE9}"/>
                </a:ext>
              </a:extLst>
            </p:cNvPr>
            <p:cNvSpPr/>
            <p:nvPr/>
          </p:nvSpPr>
          <p:spPr>
            <a:xfrm>
              <a:off x="5092508" y="2534636"/>
              <a:ext cx="178504" cy="178504"/>
            </a:xfrm>
            <a:prstGeom prst="ellipse">
              <a:avLst/>
            </a:prstGeom>
            <a:solidFill>
              <a:schemeClr val="accent4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23" name="Oval 22">
              <a:extLst>
                <a:ext uri="{FF2B5EF4-FFF2-40B4-BE49-F238E27FC236}">
                  <a16:creationId xmlns:a16="http://schemas.microsoft.com/office/drawing/2014/main" xmlns="" id="{C96D4A9D-D054-044B-8920-BE06A68ED267}"/>
                </a:ext>
              </a:extLst>
            </p:cNvPr>
            <p:cNvSpPr/>
            <p:nvPr/>
          </p:nvSpPr>
          <p:spPr>
            <a:xfrm>
              <a:off x="5369234" y="2534636"/>
              <a:ext cx="178504" cy="178504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 noProof="0" dirty="0"/>
            </a:p>
          </p:txBody>
        </p:sp>
        <p:sp>
          <p:nvSpPr>
            <p:cNvPr id="24" name="Oval 23">
              <a:extLst>
                <a:ext uri="{FF2B5EF4-FFF2-40B4-BE49-F238E27FC236}">
                  <a16:creationId xmlns:a16="http://schemas.microsoft.com/office/drawing/2014/main" xmlns="" id="{843643B7-9DFD-8C46-881C-69B3D67CA91A}"/>
                </a:ext>
              </a:extLst>
            </p:cNvPr>
            <p:cNvSpPr/>
            <p:nvPr/>
          </p:nvSpPr>
          <p:spPr>
            <a:xfrm>
              <a:off x="5645960" y="2534636"/>
              <a:ext cx="178504" cy="178504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 noProof="0" dirty="0"/>
            </a:p>
          </p:txBody>
        </p:sp>
      </p:grpSp>
      <p:sp>
        <p:nvSpPr>
          <p:cNvPr id="15" name="Text Placeholder 2">
            <a:extLst>
              <a:ext uri="{FF2B5EF4-FFF2-40B4-BE49-F238E27FC236}">
                <a16:creationId xmlns:a16="http://schemas.microsoft.com/office/drawing/2014/main" xmlns="" id="{BE814D66-F00F-0D44-AD03-889FEE787EB6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363416" y="1825625"/>
            <a:ext cx="11465168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xmlns="" id="{FF9B990C-5D9C-4A90-AC73-5889BC9F755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16" name="Oval 15">
            <a:extLst>
              <a:ext uri="{FF2B5EF4-FFF2-40B4-BE49-F238E27FC236}">
                <a16:creationId xmlns:a16="http://schemas.microsoft.com/office/drawing/2014/main" xmlns="" id="{44C85E5F-5B5E-48CC-8469-0263621D91FF}"/>
              </a:ext>
            </a:extLst>
          </p:cNvPr>
          <p:cNvSpPr/>
          <p:nvPr userDrawn="1"/>
        </p:nvSpPr>
        <p:spPr>
          <a:xfrm>
            <a:off x="4608159" y="4718683"/>
            <a:ext cx="3298372" cy="3298372"/>
          </a:xfrm>
          <a:prstGeom prst="ellipse">
            <a:avLst/>
          </a:prstGeom>
          <a:noFill/>
          <a:ln w="317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xmlns="" id="{7EE4E300-6C8E-4262-BE1D-587C7B70E7ED}"/>
              </a:ext>
            </a:extLst>
          </p:cNvPr>
          <p:cNvSpPr/>
          <p:nvPr userDrawn="1"/>
        </p:nvSpPr>
        <p:spPr>
          <a:xfrm>
            <a:off x="4289752" y="4494279"/>
            <a:ext cx="1268186" cy="1268186"/>
          </a:xfrm>
          <a:prstGeom prst="ellipse">
            <a:avLst/>
          </a:prstGeom>
          <a:noFill/>
          <a:ln w="317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128970281"/>
      </p:ext>
    </p:extLst>
  </p:cSld>
  <p:clrMapOvr>
    <a:masterClrMapping/>
  </p:clrMapOvr>
  <p:hf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792237E7-A574-47D2-9624-D12F475605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3416" y="246186"/>
            <a:ext cx="11465168" cy="1037492"/>
          </a:xfrm>
        </p:spPr>
        <p:txBody>
          <a:bodyPr lIns="0" tIns="0" rIns="0" bIns="0" anchor="b">
            <a:noAutofit/>
          </a:bodyPr>
          <a:lstStyle>
            <a:lvl1pPr>
              <a:defRPr sz="3200" b="1" cap="all" baseline="0"/>
            </a:lvl1pPr>
          </a:lstStyle>
          <a:p>
            <a:r>
              <a:rPr lang="en-US" noProof="0" smtClean="0"/>
              <a:t>Click to edit Master title style</a:t>
            </a:r>
            <a:endParaRPr lang="en-US" noProof="0"/>
          </a:p>
        </p:txBody>
      </p:sp>
      <p:sp>
        <p:nvSpPr>
          <p:cNvPr id="10" name="Slide Number Placeholder 5">
            <a:extLst>
              <a:ext uri="{FF2B5EF4-FFF2-40B4-BE49-F238E27FC236}">
                <a16:creationId xmlns:a16="http://schemas.microsoft.com/office/drawing/2014/main" xmlns="" id="{99564622-96D9-48C4-BB60-87F3F7C8E1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085384" y="6463207"/>
            <a:ext cx="2743200" cy="249385"/>
          </a:xfrm>
        </p:spPr>
        <p:txBody>
          <a:bodyPr/>
          <a:lstStyle>
            <a:lvl1pPr algn="r">
              <a:defRPr sz="900">
                <a:solidFill>
                  <a:schemeClr val="accent3"/>
                </a:solidFill>
              </a:defRPr>
            </a:lvl1pPr>
          </a:lstStyle>
          <a:p>
            <a:fld id="{48BB047D-A6CD-43AB-96F0-683C726B586B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xmlns="" id="{D9C089FD-3BC7-434F-810A-04F78AFC84D2}"/>
              </a:ext>
            </a:extLst>
          </p:cNvPr>
          <p:cNvCxnSpPr>
            <a:cxnSpLocks/>
          </p:cNvCxnSpPr>
          <p:nvPr userDrawn="1"/>
        </p:nvCxnSpPr>
        <p:spPr>
          <a:xfrm>
            <a:off x="-24055" y="1452565"/>
            <a:ext cx="1717831" cy="0"/>
          </a:xfrm>
          <a:prstGeom prst="line">
            <a:avLst/>
          </a:prstGeom>
          <a:ln w="571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xmlns="" id="{EF7AC837-D78F-424C-9FDC-C3A445A5E0B6}"/>
              </a:ext>
            </a:extLst>
          </p:cNvPr>
          <p:cNvCxnSpPr>
            <a:cxnSpLocks/>
          </p:cNvCxnSpPr>
          <p:nvPr userDrawn="1"/>
        </p:nvCxnSpPr>
        <p:spPr>
          <a:xfrm>
            <a:off x="1804745" y="1452565"/>
            <a:ext cx="545734" cy="0"/>
          </a:xfrm>
          <a:prstGeom prst="line">
            <a:avLst/>
          </a:prstGeom>
          <a:ln w="571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xmlns="" id="{6831C4EF-58CF-4AEC-9F81-CB38D946A457}"/>
              </a:ext>
            </a:extLst>
          </p:cNvPr>
          <p:cNvCxnSpPr>
            <a:cxnSpLocks/>
          </p:cNvCxnSpPr>
          <p:nvPr userDrawn="1"/>
        </p:nvCxnSpPr>
        <p:spPr>
          <a:xfrm flipV="1">
            <a:off x="2454442" y="1429119"/>
            <a:ext cx="9737558" cy="15383"/>
          </a:xfrm>
          <a:prstGeom prst="line">
            <a:avLst/>
          </a:prstGeom>
          <a:ln w="63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9" name="Group 18">
            <a:extLst>
              <a:ext uri="{FF2B5EF4-FFF2-40B4-BE49-F238E27FC236}">
                <a16:creationId xmlns:a16="http://schemas.microsoft.com/office/drawing/2014/main" xmlns="" id="{EC7CCE55-AF4E-4245-BFBC-DEC36E1D4A47}"/>
              </a:ext>
            </a:extLst>
          </p:cNvPr>
          <p:cNvGrpSpPr/>
          <p:nvPr userDrawn="1"/>
        </p:nvGrpSpPr>
        <p:grpSpPr>
          <a:xfrm>
            <a:off x="363416" y="421045"/>
            <a:ext cx="748798" cy="134113"/>
            <a:chOff x="4827813" y="2534636"/>
            <a:chExt cx="996651" cy="178504"/>
          </a:xfrm>
        </p:grpSpPr>
        <p:sp>
          <p:nvSpPr>
            <p:cNvPr id="20" name="Oval 19">
              <a:extLst>
                <a:ext uri="{FF2B5EF4-FFF2-40B4-BE49-F238E27FC236}">
                  <a16:creationId xmlns:a16="http://schemas.microsoft.com/office/drawing/2014/main" xmlns="" id="{A13A9D50-C6EA-F04C-BB84-891959D759F9}"/>
                </a:ext>
              </a:extLst>
            </p:cNvPr>
            <p:cNvSpPr/>
            <p:nvPr/>
          </p:nvSpPr>
          <p:spPr>
            <a:xfrm>
              <a:off x="4827813" y="2534636"/>
              <a:ext cx="178504" cy="17850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xmlns="" id="{2790B908-BCFE-FA4B-B5E3-36C62E088DE9}"/>
                </a:ext>
              </a:extLst>
            </p:cNvPr>
            <p:cNvSpPr/>
            <p:nvPr/>
          </p:nvSpPr>
          <p:spPr>
            <a:xfrm>
              <a:off x="5092508" y="2534636"/>
              <a:ext cx="178504" cy="178504"/>
            </a:xfrm>
            <a:prstGeom prst="ellipse">
              <a:avLst/>
            </a:prstGeom>
            <a:solidFill>
              <a:schemeClr val="accent4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23" name="Oval 22">
              <a:extLst>
                <a:ext uri="{FF2B5EF4-FFF2-40B4-BE49-F238E27FC236}">
                  <a16:creationId xmlns:a16="http://schemas.microsoft.com/office/drawing/2014/main" xmlns="" id="{C96D4A9D-D054-044B-8920-BE06A68ED267}"/>
                </a:ext>
              </a:extLst>
            </p:cNvPr>
            <p:cNvSpPr/>
            <p:nvPr/>
          </p:nvSpPr>
          <p:spPr>
            <a:xfrm>
              <a:off x="5369234" y="2534636"/>
              <a:ext cx="178504" cy="178504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 noProof="0" dirty="0"/>
            </a:p>
          </p:txBody>
        </p:sp>
        <p:sp>
          <p:nvSpPr>
            <p:cNvPr id="24" name="Oval 23">
              <a:extLst>
                <a:ext uri="{FF2B5EF4-FFF2-40B4-BE49-F238E27FC236}">
                  <a16:creationId xmlns:a16="http://schemas.microsoft.com/office/drawing/2014/main" xmlns="" id="{843643B7-9DFD-8C46-881C-69B3D67CA91A}"/>
                </a:ext>
              </a:extLst>
            </p:cNvPr>
            <p:cNvSpPr/>
            <p:nvPr/>
          </p:nvSpPr>
          <p:spPr>
            <a:xfrm>
              <a:off x="5645960" y="2534636"/>
              <a:ext cx="178504" cy="178504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 noProof="0" dirty="0"/>
            </a:p>
          </p:txBody>
        </p:sp>
      </p:grpSp>
      <p:sp>
        <p:nvSpPr>
          <p:cNvPr id="16" name="Content Placeholder 3">
            <a:extLst>
              <a:ext uri="{FF2B5EF4-FFF2-40B4-BE49-F238E27FC236}">
                <a16:creationId xmlns:a16="http://schemas.microsoft.com/office/drawing/2014/main" xmlns="" id="{6E22FA8C-3243-4716-A6BD-F37D6058FB43}"/>
              </a:ext>
            </a:extLst>
          </p:cNvPr>
          <p:cNvSpPr>
            <a:spLocks noGrp="1"/>
          </p:cNvSpPr>
          <p:nvPr>
            <p:ph sz="half" idx="2" hasCustomPrompt="1"/>
          </p:nvPr>
        </p:nvSpPr>
        <p:spPr>
          <a:xfrm>
            <a:off x="6347381" y="1825625"/>
            <a:ext cx="5481203" cy="4351338"/>
          </a:xfrm>
        </p:spPr>
        <p:txBody>
          <a:bodyPr/>
          <a:lstStyle/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17" name="Content Placeholder 2">
            <a:extLst>
              <a:ext uri="{FF2B5EF4-FFF2-40B4-BE49-F238E27FC236}">
                <a16:creationId xmlns:a16="http://schemas.microsoft.com/office/drawing/2014/main" xmlns="" id="{8ABE3FD8-339C-4F75-876F-8347ADE67E94}"/>
              </a:ext>
            </a:extLst>
          </p:cNvPr>
          <p:cNvSpPr>
            <a:spLocks noGrp="1"/>
          </p:cNvSpPr>
          <p:nvPr>
            <p:ph sz="half" idx="1" hasCustomPrompt="1"/>
          </p:nvPr>
        </p:nvSpPr>
        <p:spPr>
          <a:xfrm>
            <a:off x="363416" y="1825625"/>
            <a:ext cx="5481203" cy="4351338"/>
          </a:xfrm>
        </p:spPr>
        <p:txBody>
          <a:bodyPr/>
          <a:lstStyle/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25" name="Oval 24">
            <a:extLst>
              <a:ext uri="{FF2B5EF4-FFF2-40B4-BE49-F238E27FC236}">
                <a16:creationId xmlns:a16="http://schemas.microsoft.com/office/drawing/2014/main" xmlns="" id="{E72FB389-5EA4-4084-B7A2-A4D0A43561F6}"/>
              </a:ext>
            </a:extLst>
          </p:cNvPr>
          <p:cNvSpPr/>
          <p:nvPr userDrawn="1"/>
        </p:nvSpPr>
        <p:spPr>
          <a:xfrm>
            <a:off x="4608159" y="4718683"/>
            <a:ext cx="3298372" cy="3298372"/>
          </a:xfrm>
          <a:prstGeom prst="ellipse">
            <a:avLst/>
          </a:prstGeom>
          <a:noFill/>
          <a:ln w="317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6" name="Oval 25">
            <a:extLst>
              <a:ext uri="{FF2B5EF4-FFF2-40B4-BE49-F238E27FC236}">
                <a16:creationId xmlns:a16="http://schemas.microsoft.com/office/drawing/2014/main" xmlns="" id="{F7783FE1-0115-4345-89B2-C073569FB8EE}"/>
              </a:ext>
            </a:extLst>
          </p:cNvPr>
          <p:cNvSpPr/>
          <p:nvPr userDrawn="1"/>
        </p:nvSpPr>
        <p:spPr>
          <a:xfrm>
            <a:off x="4289752" y="4494279"/>
            <a:ext cx="1268186" cy="1268186"/>
          </a:xfrm>
          <a:prstGeom prst="ellipse">
            <a:avLst/>
          </a:prstGeom>
          <a:noFill/>
          <a:ln w="317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273661461"/>
      </p:ext>
    </p:extLst>
  </p:cSld>
  <p:clrMapOvr>
    <a:masterClrMapping/>
  </p:clrMapOvr>
  <p:hf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792237E7-A574-47D2-9624-D12F475605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3416" y="246186"/>
            <a:ext cx="11465168" cy="1037492"/>
          </a:xfrm>
        </p:spPr>
        <p:txBody>
          <a:bodyPr lIns="0" tIns="0" rIns="0" bIns="0" anchor="b">
            <a:noAutofit/>
          </a:bodyPr>
          <a:lstStyle>
            <a:lvl1pPr>
              <a:defRPr sz="3200" b="1" cap="all" baseline="0"/>
            </a:lvl1pPr>
          </a:lstStyle>
          <a:p>
            <a:r>
              <a:rPr lang="en-US" noProof="0" smtClean="0"/>
              <a:t>Click to edit Master title style</a:t>
            </a:r>
            <a:endParaRPr lang="en-US" noProof="0"/>
          </a:p>
        </p:txBody>
      </p:sp>
      <p:sp>
        <p:nvSpPr>
          <p:cNvPr id="10" name="Slide Number Placeholder 5">
            <a:extLst>
              <a:ext uri="{FF2B5EF4-FFF2-40B4-BE49-F238E27FC236}">
                <a16:creationId xmlns:a16="http://schemas.microsoft.com/office/drawing/2014/main" xmlns="" id="{99564622-96D9-48C4-BB60-87F3F7C8E1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085384" y="6463207"/>
            <a:ext cx="2743200" cy="249385"/>
          </a:xfrm>
        </p:spPr>
        <p:txBody>
          <a:bodyPr/>
          <a:lstStyle>
            <a:lvl1pPr algn="r">
              <a:defRPr sz="900">
                <a:solidFill>
                  <a:schemeClr val="accent3"/>
                </a:solidFill>
              </a:defRPr>
            </a:lvl1pPr>
          </a:lstStyle>
          <a:p>
            <a:fld id="{48BB047D-A6CD-43AB-96F0-683C726B586B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xmlns="" id="{D9C089FD-3BC7-434F-810A-04F78AFC84D2}"/>
              </a:ext>
            </a:extLst>
          </p:cNvPr>
          <p:cNvCxnSpPr>
            <a:cxnSpLocks/>
          </p:cNvCxnSpPr>
          <p:nvPr userDrawn="1"/>
        </p:nvCxnSpPr>
        <p:spPr>
          <a:xfrm>
            <a:off x="-24055" y="1452565"/>
            <a:ext cx="1717831" cy="0"/>
          </a:xfrm>
          <a:prstGeom prst="line">
            <a:avLst/>
          </a:prstGeom>
          <a:ln w="571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xmlns="" id="{EF7AC837-D78F-424C-9FDC-C3A445A5E0B6}"/>
              </a:ext>
            </a:extLst>
          </p:cNvPr>
          <p:cNvCxnSpPr>
            <a:cxnSpLocks/>
          </p:cNvCxnSpPr>
          <p:nvPr userDrawn="1"/>
        </p:nvCxnSpPr>
        <p:spPr>
          <a:xfrm>
            <a:off x="1804745" y="1452565"/>
            <a:ext cx="545734" cy="0"/>
          </a:xfrm>
          <a:prstGeom prst="line">
            <a:avLst/>
          </a:prstGeom>
          <a:ln w="571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xmlns="" id="{6831C4EF-58CF-4AEC-9F81-CB38D946A457}"/>
              </a:ext>
            </a:extLst>
          </p:cNvPr>
          <p:cNvCxnSpPr>
            <a:cxnSpLocks/>
          </p:cNvCxnSpPr>
          <p:nvPr userDrawn="1"/>
        </p:nvCxnSpPr>
        <p:spPr>
          <a:xfrm flipV="1">
            <a:off x="2454442" y="1429119"/>
            <a:ext cx="9737558" cy="15383"/>
          </a:xfrm>
          <a:prstGeom prst="line">
            <a:avLst/>
          </a:prstGeom>
          <a:ln w="63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9" name="Group 18">
            <a:extLst>
              <a:ext uri="{FF2B5EF4-FFF2-40B4-BE49-F238E27FC236}">
                <a16:creationId xmlns:a16="http://schemas.microsoft.com/office/drawing/2014/main" xmlns="" id="{EC7CCE55-AF4E-4245-BFBC-DEC36E1D4A47}"/>
              </a:ext>
            </a:extLst>
          </p:cNvPr>
          <p:cNvGrpSpPr/>
          <p:nvPr userDrawn="1"/>
        </p:nvGrpSpPr>
        <p:grpSpPr>
          <a:xfrm>
            <a:off x="363416" y="421045"/>
            <a:ext cx="748798" cy="134113"/>
            <a:chOff x="4827813" y="2534636"/>
            <a:chExt cx="996651" cy="178504"/>
          </a:xfrm>
        </p:grpSpPr>
        <p:sp>
          <p:nvSpPr>
            <p:cNvPr id="20" name="Oval 19">
              <a:extLst>
                <a:ext uri="{FF2B5EF4-FFF2-40B4-BE49-F238E27FC236}">
                  <a16:creationId xmlns:a16="http://schemas.microsoft.com/office/drawing/2014/main" xmlns="" id="{A13A9D50-C6EA-F04C-BB84-891959D759F9}"/>
                </a:ext>
              </a:extLst>
            </p:cNvPr>
            <p:cNvSpPr/>
            <p:nvPr/>
          </p:nvSpPr>
          <p:spPr>
            <a:xfrm>
              <a:off x="4827813" y="2534636"/>
              <a:ext cx="178504" cy="17850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xmlns="" id="{2790B908-BCFE-FA4B-B5E3-36C62E088DE9}"/>
                </a:ext>
              </a:extLst>
            </p:cNvPr>
            <p:cNvSpPr/>
            <p:nvPr/>
          </p:nvSpPr>
          <p:spPr>
            <a:xfrm>
              <a:off x="5092508" y="2534636"/>
              <a:ext cx="178504" cy="178504"/>
            </a:xfrm>
            <a:prstGeom prst="ellipse">
              <a:avLst/>
            </a:prstGeom>
            <a:solidFill>
              <a:schemeClr val="accent4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23" name="Oval 22">
              <a:extLst>
                <a:ext uri="{FF2B5EF4-FFF2-40B4-BE49-F238E27FC236}">
                  <a16:creationId xmlns:a16="http://schemas.microsoft.com/office/drawing/2014/main" xmlns="" id="{C96D4A9D-D054-044B-8920-BE06A68ED267}"/>
                </a:ext>
              </a:extLst>
            </p:cNvPr>
            <p:cNvSpPr/>
            <p:nvPr/>
          </p:nvSpPr>
          <p:spPr>
            <a:xfrm>
              <a:off x="5369234" y="2534636"/>
              <a:ext cx="178504" cy="178504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 noProof="0" dirty="0"/>
            </a:p>
          </p:txBody>
        </p:sp>
        <p:sp>
          <p:nvSpPr>
            <p:cNvPr id="24" name="Oval 23">
              <a:extLst>
                <a:ext uri="{FF2B5EF4-FFF2-40B4-BE49-F238E27FC236}">
                  <a16:creationId xmlns:a16="http://schemas.microsoft.com/office/drawing/2014/main" xmlns="" id="{843643B7-9DFD-8C46-881C-69B3D67CA91A}"/>
                </a:ext>
              </a:extLst>
            </p:cNvPr>
            <p:cNvSpPr/>
            <p:nvPr/>
          </p:nvSpPr>
          <p:spPr>
            <a:xfrm>
              <a:off x="5645960" y="2534636"/>
              <a:ext cx="178504" cy="178504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 noProof="0" dirty="0"/>
            </a:p>
          </p:txBody>
        </p:sp>
      </p:grpSp>
      <p:sp>
        <p:nvSpPr>
          <p:cNvPr id="27" name="Text Placeholder 4">
            <a:extLst>
              <a:ext uri="{FF2B5EF4-FFF2-40B4-BE49-F238E27FC236}">
                <a16:creationId xmlns:a16="http://schemas.microsoft.com/office/drawing/2014/main" xmlns="" id="{9F73353B-C50B-4A8A-87CF-657C1EB8940F}"/>
              </a:ext>
            </a:extLst>
          </p:cNvPr>
          <p:cNvSpPr>
            <a:spLocks noGrp="1"/>
          </p:cNvSpPr>
          <p:nvPr>
            <p:ph type="body" sz="quarter" idx="3" hasCustomPrompt="1"/>
          </p:nvPr>
        </p:nvSpPr>
        <p:spPr>
          <a:xfrm>
            <a:off x="6347380" y="1681163"/>
            <a:ext cx="5481203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28" name="Content Placeholder 5">
            <a:extLst>
              <a:ext uri="{FF2B5EF4-FFF2-40B4-BE49-F238E27FC236}">
                <a16:creationId xmlns:a16="http://schemas.microsoft.com/office/drawing/2014/main" xmlns="" id="{5EFF7F5E-3221-4390-9B17-D1944365BF12}"/>
              </a:ext>
            </a:extLst>
          </p:cNvPr>
          <p:cNvSpPr>
            <a:spLocks noGrp="1"/>
          </p:cNvSpPr>
          <p:nvPr>
            <p:ph sz="quarter" idx="4" hasCustomPrompt="1"/>
          </p:nvPr>
        </p:nvSpPr>
        <p:spPr>
          <a:xfrm>
            <a:off x="6347379" y="2586215"/>
            <a:ext cx="5481203" cy="3603448"/>
          </a:xfrm>
        </p:spPr>
        <p:txBody>
          <a:bodyPr/>
          <a:lstStyle/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29" name="Text Placeholder 2">
            <a:extLst>
              <a:ext uri="{FF2B5EF4-FFF2-40B4-BE49-F238E27FC236}">
                <a16:creationId xmlns:a16="http://schemas.microsoft.com/office/drawing/2014/main" xmlns="" id="{9506B516-77C1-431B-A8A5-68FA5D4B6D7E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363416" y="1681163"/>
            <a:ext cx="5481202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30" name="Content Placeholder 3">
            <a:extLst>
              <a:ext uri="{FF2B5EF4-FFF2-40B4-BE49-F238E27FC236}">
                <a16:creationId xmlns:a16="http://schemas.microsoft.com/office/drawing/2014/main" xmlns="" id="{860F1452-CAB9-4154-ADCC-9245E71D0D2C}"/>
              </a:ext>
            </a:extLst>
          </p:cNvPr>
          <p:cNvSpPr>
            <a:spLocks noGrp="1"/>
          </p:cNvSpPr>
          <p:nvPr>
            <p:ph sz="half" idx="2" hasCustomPrompt="1"/>
          </p:nvPr>
        </p:nvSpPr>
        <p:spPr>
          <a:xfrm>
            <a:off x="363416" y="2586215"/>
            <a:ext cx="5481202" cy="3603448"/>
          </a:xfrm>
        </p:spPr>
        <p:txBody>
          <a:bodyPr/>
          <a:lstStyle/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31" name="Oval 30">
            <a:extLst>
              <a:ext uri="{FF2B5EF4-FFF2-40B4-BE49-F238E27FC236}">
                <a16:creationId xmlns:a16="http://schemas.microsoft.com/office/drawing/2014/main" xmlns="" id="{12892DF4-5A8A-4E92-A425-210ABE570F58}"/>
              </a:ext>
            </a:extLst>
          </p:cNvPr>
          <p:cNvSpPr/>
          <p:nvPr userDrawn="1"/>
        </p:nvSpPr>
        <p:spPr>
          <a:xfrm>
            <a:off x="4608159" y="4718683"/>
            <a:ext cx="3298372" cy="3298372"/>
          </a:xfrm>
          <a:prstGeom prst="ellipse">
            <a:avLst/>
          </a:prstGeom>
          <a:noFill/>
          <a:ln w="317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32" name="Oval 31">
            <a:extLst>
              <a:ext uri="{FF2B5EF4-FFF2-40B4-BE49-F238E27FC236}">
                <a16:creationId xmlns:a16="http://schemas.microsoft.com/office/drawing/2014/main" xmlns="" id="{99AE2680-A46C-4B06-9ED9-53E617C1F174}"/>
              </a:ext>
            </a:extLst>
          </p:cNvPr>
          <p:cNvSpPr/>
          <p:nvPr userDrawn="1"/>
        </p:nvSpPr>
        <p:spPr>
          <a:xfrm>
            <a:off x="4289752" y="4494279"/>
            <a:ext cx="1268186" cy="1268186"/>
          </a:xfrm>
          <a:prstGeom prst="ellipse">
            <a:avLst/>
          </a:prstGeom>
          <a:noFill/>
          <a:ln w="317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155278557"/>
      </p:ext>
    </p:extLst>
  </p:cSld>
  <p:clrMapOvr>
    <a:masterClrMapping/>
  </p:clrMapOvr>
  <p:hf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BCD44E22-137C-4913-A29E-04F82EA87867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1850" y="3794663"/>
            <a:ext cx="10515600" cy="823232"/>
          </a:xfrm>
        </p:spPr>
        <p:txBody>
          <a:bodyPr vert="horz" lIns="91440" tIns="45720" rIns="91440" bIns="45720" rtlCol="0" anchor="b">
            <a:noAutofit/>
          </a:bodyPr>
          <a:lstStyle>
            <a:lvl1pPr algn="ctr">
              <a:defRPr lang="en-IN" sz="3600" b="1" cap="all" baseline="0"/>
            </a:lvl1pPr>
          </a:lstStyle>
          <a:p>
            <a:pPr lvl="0"/>
            <a:r>
              <a:rPr lang="en-US" noProof="0"/>
              <a:t>TITLE HERE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B44139FA-A83B-432B-9C7C-26634F4630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085384" y="6463207"/>
            <a:ext cx="2743200" cy="249385"/>
          </a:xfrm>
        </p:spPr>
        <p:txBody>
          <a:bodyPr/>
          <a:lstStyle>
            <a:lvl1pPr algn="r">
              <a:defRPr sz="900">
                <a:solidFill>
                  <a:schemeClr val="accent3"/>
                </a:solidFill>
              </a:defRPr>
            </a:lvl1pPr>
          </a:lstStyle>
          <a:p>
            <a:fld id="{48BB047D-A6CD-43AB-96F0-683C726B586B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xmlns="" id="{D93E40EC-FFAE-4BC0-932E-60CC9A1785C0}"/>
              </a:ext>
            </a:extLst>
          </p:cNvPr>
          <p:cNvCxnSpPr>
            <a:cxnSpLocks/>
          </p:cNvCxnSpPr>
          <p:nvPr userDrawn="1"/>
        </p:nvCxnSpPr>
        <p:spPr>
          <a:xfrm>
            <a:off x="5351690" y="3748188"/>
            <a:ext cx="1488621" cy="0"/>
          </a:xfrm>
          <a:prstGeom prst="line">
            <a:avLst/>
          </a:prstGeom>
          <a:ln w="139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8" name="Group 17">
            <a:extLst>
              <a:ext uri="{FF2B5EF4-FFF2-40B4-BE49-F238E27FC236}">
                <a16:creationId xmlns:a16="http://schemas.microsoft.com/office/drawing/2014/main" xmlns="" id="{65844635-8274-49B1-BBEC-354A0872E526}"/>
              </a:ext>
            </a:extLst>
          </p:cNvPr>
          <p:cNvGrpSpPr/>
          <p:nvPr userDrawn="1"/>
        </p:nvGrpSpPr>
        <p:grpSpPr>
          <a:xfrm>
            <a:off x="5721601" y="4594679"/>
            <a:ext cx="748798" cy="134113"/>
            <a:chOff x="4827813" y="2534636"/>
            <a:chExt cx="996651" cy="178504"/>
          </a:xfrm>
        </p:grpSpPr>
        <p:sp>
          <p:nvSpPr>
            <p:cNvPr id="19" name="Oval 18">
              <a:extLst>
                <a:ext uri="{FF2B5EF4-FFF2-40B4-BE49-F238E27FC236}">
                  <a16:creationId xmlns:a16="http://schemas.microsoft.com/office/drawing/2014/main" xmlns="" id="{9754643C-5B30-4FC2-BFAC-4FD007AC9EC7}"/>
                </a:ext>
              </a:extLst>
            </p:cNvPr>
            <p:cNvSpPr/>
            <p:nvPr/>
          </p:nvSpPr>
          <p:spPr>
            <a:xfrm>
              <a:off x="4827813" y="2534636"/>
              <a:ext cx="178504" cy="17850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20" name="Oval 19">
              <a:extLst>
                <a:ext uri="{FF2B5EF4-FFF2-40B4-BE49-F238E27FC236}">
                  <a16:creationId xmlns:a16="http://schemas.microsoft.com/office/drawing/2014/main" xmlns="" id="{23FDDB55-6BA5-4489-9E37-4A76254A5CD7}"/>
                </a:ext>
              </a:extLst>
            </p:cNvPr>
            <p:cNvSpPr/>
            <p:nvPr/>
          </p:nvSpPr>
          <p:spPr>
            <a:xfrm>
              <a:off x="5092508" y="2534636"/>
              <a:ext cx="178504" cy="178504"/>
            </a:xfrm>
            <a:prstGeom prst="ellipse">
              <a:avLst/>
            </a:prstGeom>
            <a:solidFill>
              <a:schemeClr val="accent4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xmlns="" id="{DA023CF8-2471-40A5-B2EF-E9BF4DF2C0E1}"/>
                </a:ext>
              </a:extLst>
            </p:cNvPr>
            <p:cNvSpPr/>
            <p:nvPr/>
          </p:nvSpPr>
          <p:spPr>
            <a:xfrm>
              <a:off x="5369234" y="2534636"/>
              <a:ext cx="178504" cy="178504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 noProof="0" dirty="0"/>
            </a:p>
          </p:txBody>
        </p:sp>
        <p:sp>
          <p:nvSpPr>
            <p:cNvPr id="22" name="Oval 21">
              <a:extLst>
                <a:ext uri="{FF2B5EF4-FFF2-40B4-BE49-F238E27FC236}">
                  <a16:creationId xmlns:a16="http://schemas.microsoft.com/office/drawing/2014/main" xmlns="" id="{F9B0428F-5D1A-4CD3-BDA2-9CA7F5141455}"/>
                </a:ext>
              </a:extLst>
            </p:cNvPr>
            <p:cNvSpPr/>
            <p:nvPr/>
          </p:nvSpPr>
          <p:spPr>
            <a:xfrm>
              <a:off x="5645960" y="2534636"/>
              <a:ext cx="178504" cy="178504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 noProof="0" dirty="0"/>
            </a:p>
          </p:txBody>
        </p:sp>
      </p:grpSp>
      <p:sp>
        <p:nvSpPr>
          <p:cNvPr id="13" name="Text Placeholder 3">
            <a:extLst>
              <a:ext uri="{FF2B5EF4-FFF2-40B4-BE49-F238E27FC236}">
                <a16:creationId xmlns:a16="http://schemas.microsoft.com/office/drawing/2014/main" xmlns="" id="{86E0573A-023B-4D1C-8224-56A5D0DDF379}"/>
              </a:ext>
            </a:extLst>
          </p:cNvPr>
          <p:cNvSpPr>
            <a:spLocks noGrp="1"/>
          </p:cNvSpPr>
          <p:nvPr>
            <p:ph type="body" sz="half" idx="2" hasCustomPrompt="1"/>
          </p:nvPr>
        </p:nvSpPr>
        <p:spPr>
          <a:xfrm>
            <a:off x="839788" y="4839679"/>
            <a:ext cx="10507662" cy="1305379"/>
          </a:xfrm>
        </p:spPr>
        <p:txBody>
          <a:bodyPr vert="horz" lIns="91440" tIns="45720" rIns="91440" bIns="45720" rtlCol="0">
            <a:noAutofit/>
          </a:bodyPr>
          <a:lstStyle>
            <a:lvl1pPr marL="0" indent="0" algn="ctr">
              <a:buNone/>
              <a:defRPr lang="en-US" b="0" cap="none" baseline="0"/>
            </a:lvl1pPr>
          </a:lstStyle>
          <a:p>
            <a:pPr marL="228600" lvl="0" indent="-228600" algn="ctr">
              <a:lnSpc>
                <a:spcPct val="100000"/>
              </a:lnSpc>
            </a:pPr>
            <a:r>
              <a:rPr lang="en-US" noProof="0"/>
              <a:t>Edit Master text styles</a:t>
            </a:r>
          </a:p>
        </p:txBody>
      </p:sp>
      <p:sp>
        <p:nvSpPr>
          <p:cNvPr id="15" name="Picture Placeholder 2">
            <a:extLst>
              <a:ext uri="{FF2B5EF4-FFF2-40B4-BE49-F238E27FC236}">
                <a16:creationId xmlns:a16="http://schemas.microsoft.com/office/drawing/2014/main" xmlns="" id="{12087456-C0E8-4AA6-81E8-996CEC037E5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0" y="1"/>
            <a:ext cx="12192000" cy="3713017"/>
          </a:xfrm>
          <a:solidFill>
            <a:schemeClr val="bg1">
              <a:lumMod val="85000"/>
            </a:schemeClr>
          </a:solidFill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sz="2000" dirty="0"/>
            </a:lvl1pPr>
          </a:lstStyle>
          <a:p>
            <a:pPr marL="0" lvl="0" indent="0" algn="ctr">
              <a:buNone/>
            </a:pPr>
            <a:r>
              <a:rPr lang="en-US" noProof="0" smtClean="0"/>
              <a:t>Click icon to add picture</a:t>
            </a:r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821192149"/>
      </p:ext>
    </p:extLst>
  </p:cSld>
  <p:clrMapOvr>
    <a:masterClrMapping/>
  </p:clrMapOvr>
  <p:hf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792237E7-A574-47D2-9624-D12F47560519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63416" y="246186"/>
            <a:ext cx="3206261" cy="1037492"/>
          </a:xfrm>
        </p:spPr>
        <p:txBody>
          <a:bodyPr lIns="0" tIns="0" rIns="0" bIns="0" anchor="b">
            <a:noAutofit/>
          </a:bodyPr>
          <a:lstStyle>
            <a:lvl1pPr>
              <a:defRPr sz="3200" b="1" cap="all" baseline="0"/>
            </a:lvl1pPr>
          </a:lstStyle>
          <a:p>
            <a:r>
              <a:rPr lang="en-US" noProof="0"/>
              <a:t>Title here</a:t>
            </a:r>
          </a:p>
        </p:txBody>
      </p:sp>
      <p:sp>
        <p:nvSpPr>
          <p:cNvPr id="10" name="Slide Number Placeholder 5">
            <a:extLst>
              <a:ext uri="{FF2B5EF4-FFF2-40B4-BE49-F238E27FC236}">
                <a16:creationId xmlns:a16="http://schemas.microsoft.com/office/drawing/2014/main" xmlns="" id="{99564622-96D9-48C4-BB60-87F3F7C8E1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085384" y="6463207"/>
            <a:ext cx="2743200" cy="249385"/>
          </a:xfrm>
        </p:spPr>
        <p:txBody>
          <a:bodyPr/>
          <a:lstStyle>
            <a:lvl1pPr algn="r">
              <a:defRPr sz="900">
                <a:solidFill>
                  <a:schemeClr val="accent3"/>
                </a:solidFill>
              </a:defRPr>
            </a:lvl1pPr>
          </a:lstStyle>
          <a:p>
            <a:fld id="{48BB047D-A6CD-43AB-96F0-683C726B586B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xmlns="" id="{A6A27954-3A0E-430B-AD48-05A3F3278D70}"/>
              </a:ext>
            </a:extLst>
          </p:cNvPr>
          <p:cNvGrpSpPr/>
          <p:nvPr userDrawn="1"/>
        </p:nvGrpSpPr>
        <p:grpSpPr>
          <a:xfrm>
            <a:off x="-24056" y="1452564"/>
            <a:ext cx="3385227" cy="134113"/>
            <a:chOff x="-24055" y="1452565"/>
            <a:chExt cx="2374534" cy="0"/>
          </a:xfrm>
        </p:grpSpPr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xmlns="" id="{D9C089FD-3BC7-434F-810A-04F78AFC84D2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-24055" y="1452565"/>
              <a:ext cx="1717831" cy="0"/>
            </a:xfrm>
            <a:prstGeom prst="line">
              <a:avLst/>
            </a:prstGeom>
            <a:ln w="57150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xmlns="" id="{EF7AC837-D78F-424C-9FDC-C3A445A5E0B6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1804745" y="1452565"/>
              <a:ext cx="545734" cy="0"/>
            </a:xfrm>
            <a:prstGeom prst="line">
              <a:avLst/>
            </a:prstGeom>
            <a:ln w="57150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5" name="Oval 24">
            <a:extLst>
              <a:ext uri="{FF2B5EF4-FFF2-40B4-BE49-F238E27FC236}">
                <a16:creationId xmlns:a16="http://schemas.microsoft.com/office/drawing/2014/main" xmlns="" id="{3F366940-FB5E-4B76-8829-80C14F137B3A}"/>
              </a:ext>
            </a:extLst>
          </p:cNvPr>
          <p:cNvSpPr/>
          <p:nvPr userDrawn="1"/>
        </p:nvSpPr>
        <p:spPr>
          <a:xfrm>
            <a:off x="10251393" y="555158"/>
            <a:ext cx="3298372" cy="3298372"/>
          </a:xfrm>
          <a:prstGeom prst="ellipse">
            <a:avLst/>
          </a:prstGeom>
          <a:noFill/>
          <a:ln w="3175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6" name="Oval 25">
            <a:extLst>
              <a:ext uri="{FF2B5EF4-FFF2-40B4-BE49-F238E27FC236}">
                <a16:creationId xmlns:a16="http://schemas.microsoft.com/office/drawing/2014/main" xmlns="" id="{75486FFB-46EF-4E74-BFFF-7ED054DB0D9C}"/>
              </a:ext>
            </a:extLst>
          </p:cNvPr>
          <p:cNvSpPr/>
          <p:nvPr userDrawn="1"/>
        </p:nvSpPr>
        <p:spPr>
          <a:xfrm>
            <a:off x="9932986" y="330754"/>
            <a:ext cx="1268186" cy="1268186"/>
          </a:xfrm>
          <a:prstGeom prst="ellipse">
            <a:avLst/>
          </a:prstGeom>
          <a:noFill/>
          <a:ln w="3175"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grpSp>
        <p:nvGrpSpPr>
          <p:cNvPr id="27" name="Group 26">
            <a:extLst>
              <a:ext uri="{FF2B5EF4-FFF2-40B4-BE49-F238E27FC236}">
                <a16:creationId xmlns:a16="http://schemas.microsoft.com/office/drawing/2014/main" xmlns="" id="{6D35CCD2-B73F-944C-B572-7FBFC7DE22E4}"/>
              </a:ext>
            </a:extLst>
          </p:cNvPr>
          <p:cNvGrpSpPr/>
          <p:nvPr userDrawn="1"/>
        </p:nvGrpSpPr>
        <p:grpSpPr>
          <a:xfrm>
            <a:off x="363416" y="421045"/>
            <a:ext cx="748798" cy="134113"/>
            <a:chOff x="4827813" y="2534636"/>
            <a:chExt cx="996651" cy="178504"/>
          </a:xfrm>
        </p:grpSpPr>
        <p:sp>
          <p:nvSpPr>
            <p:cNvPr id="28" name="Oval 27">
              <a:extLst>
                <a:ext uri="{FF2B5EF4-FFF2-40B4-BE49-F238E27FC236}">
                  <a16:creationId xmlns:a16="http://schemas.microsoft.com/office/drawing/2014/main" xmlns="" id="{9D8F78D8-558F-3540-A5F4-B1AD8942B341}"/>
                </a:ext>
              </a:extLst>
            </p:cNvPr>
            <p:cNvSpPr/>
            <p:nvPr/>
          </p:nvSpPr>
          <p:spPr>
            <a:xfrm>
              <a:off x="4827813" y="2534636"/>
              <a:ext cx="178504" cy="17850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35" name="Oval 34">
              <a:extLst>
                <a:ext uri="{FF2B5EF4-FFF2-40B4-BE49-F238E27FC236}">
                  <a16:creationId xmlns:a16="http://schemas.microsoft.com/office/drawing/2014/main" xmlns="" id="{3F8F621A-F298-2B48-B7E0-8D9BEE8AA763}"/>
                </a:ext>
              </a:extLst>
            </p:cNvPr>
            <p:cNvSpPr/>
            <p:nvPr/>
          </p:nvSpPr>
          <p:spPr>
            <a:xfrm>
              <a:off x="5092508" y="2534636"/>
              <a:ext cx="178504" cy="178504"/>
            </a:xfrm>
            <a:prstGeom prst="ellipse">
              <a:avLst/>
            </a:prstGeom>
            <a:solidFill>
              <a:schemeClr val="accent4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36" name="Oval 35">
              <a:extLst>
                <a:ext uri="{FF2B5EF4-FFF2-40B4-BE49-F238E27FC236}">
                  <a16:creationId xmlns:a16="http://schemas.microsoft.com/office/drawing/2014/main" xmlns="" id="{C17A3A3B-82AE-0A46-AE32-9B111F975BDB}"/>
                </a:ext>
              </a:extLst>
            </p:cNvPr>
            <p:cNvSpPr/>
            <p:nvPr/>
          </p:nvSpPr>
          <p:spPr>
            <a:xfrm>
              <a:off x="5369234" y="2534636"/>
              <a:ext cx="178504" cy="178504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 noProof="0" dirty="0"/>
            </a:p>
          </p:txBody>
        </p:sp>
        <p:sp>
          <p:nvSpPr>
            <p:cNvPr id="37" name="Oval 36">
              <a:extLst>
                <a:ext uri="{FF2B5EF4-FFF2-40B4-BE49-F238E27FC236}">
                  <a16:creationId xmlns:a16="http://schemas.microsoft.com/office/drawing/2014/main" xmlns="" id="{DF206CE3-6B94-C340-8BA3-A2A4E407E499}"/>
                </a:ext>
              </a:extLst>
            </p:cNvPr>
            <p:cNvSpPr/>
            <p:nvPr/>
          </p:nvSpPr>
          <p:spPr>
            <a:xfrm>
              <a:off x="5645960" y="2534636"/>
              <a:ext cx="178504" cy="178504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 noProof="0" dirty="0"/>
            </a:p>
          </p:txBody>
        </p:sp>
      </p:grpSp>
      <p:sp>
        <p:nvSpPr>
          <p:cNvPr id="30" name="Text Placeholder 3">
            <a:extLst>
              <a:ext uri="{FF2B5EF4-FFF2-40B4-BE49-F238E27FC236}">
                <a16:creationId xmlns:a16="http://schemas.microsoft.com/office/drawing/2014/main" xmlns="" id="{1B247C0B-04BA-4D5C-A41D-AEA60217241B}"/>
              </a:ext>
            </a:extLst>
          </p:cNvPr>
          <p:cNvSpPr>
            <a:spLocks noGrp="1"/>
          </p:cNvSpPr>
          <p:nvPr>
            <p:ph type="body" sz="half" idx="2" hasCustomPrompt="1"/>
          </p:nvPr>
        </p:nvSpPr>
        <p:spPr>
          <a:xfrm>
            <a:off x="363416" y="2057400"/>
            <a:ext cx="3206261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31" name="Content Placeholder 2">
            <a:extLst>
              <a:ext uri="{FF2B5EF4-FFF2-40B4-BE49-F238E27FC236}">
                <a16:creationId xmlns:a16="http://schemas.microsoft.com/office/drawing/2014/main" xmlns="" id="{194C619D-34F6-4A29-857A-D76007218728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3888084" y="246187"/>
            <a:ext cx="7467304" cy="561486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695175903"/>
      </p:ext>
    </p:extLst>
  </p:cSld>
  <p:clrMapOvr>
    <a:masterClrMapping/>
  </p:clrMapOvr>
  <p:hf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792237E7-A574-47D2-9624-D12F475605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3416" y="246186"/>
            <a:ext cx="11465168" cy="1037492"/>
          </a:xfrm>
        </p:spPr>
        <p:txBody>
          <a:bodyPr lIns="0" tIns="0" rIns="0" bIns="0" anchor="b">
            <a:noAutofit/>
          </a:bodyPr>
          <a:lstStyle>
            <a:lvl1pPr>
              <a:defRPr sz="3200" b="1" cap="all" baseline="0"/>
            </a:lvl1pPr>
          </a:lstStyle>
          <a:p>
            <a:r>
              <a:rPr lang="en-US" noProof="0" smtClean="0"/>
              <a:t>Click to edit Master title style</a:t>
            </a:r>
            <a:endParaRPr lang="en-US" noProof="0"/>
          </a:p>
        </p:txBody>
      </p:sp>
      <p:sp>
        <p:nvSpPr>
          <p:cNvPr id="10" name="Slide Number Placeholder 5">
            <a:extLst>
              <a:ext uri="{FF2B5EF4-FFF2-40B4-BE49-F238E27FC236}">
                <a16:creationId xmlns:a16="http://schemas.microsoft.com/office/drawing/2014/main" xmlns="" id="{99564622-96D9-48C4-BB60-87F3F7C8E1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085384" y="6463207"/>
            <a:ext cx="2743200" cy="249385"/>
          </a:xfrm>
        </p:spPr>
        <p:txBody>
          <a:bodyPr/>
          <a:lstStyle>
            <a:lvl1pPr algn="r">
              <a:defRPr sz="900">
                <a:solidFill>
                  <a:schemeClr val="accent3"/>
                </a:solidFill>
              </a:defRPr>
            </a:lvl1pPr>
          </a:lstStyle>
          <a:p>
            <a:fld id="{48BB047D-A6CD-43AB-96F0-683C726B586B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xmlns="" id="{D9C089FD-3BC7-434F-810A-04F78AFC84D2}"/>
              </a:ext>
            </a:extLst>
          </p:cNvPr>
          <p:cNvCxnSpPr>
            <a:cxnSpLocks/>
          </p:cNvCxnSpPr>
          <p:nvPr userDrawn="1"/>
        </p:nvCxnSpPr>
        <p:spPr>
          <a:xfrm>
            <a:off x="-24055" y="1452565"/>
            <a:ext cx="1717831" cy="0"/>
          </a:xfrm>
          <a:prstGeom prst="line">
            <a:avLst/>
          </a:prstGeom>
          <a:ln w="571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xmlns="" id="{EF7AC837-D78F-424C-9FDC-C3A445A5E0B6}"/>
              </a:ext>
            </a:extLst>
          </p:cNvPr>
          <p:cNvCxnSpPr>
            <a:cxnSpLocks/>
          </p:cNvCxnSpPr>
          <p:nvPr userDrawn="1"/>
        </p:nvCxnSpPr>
        <p:spPr>
          <a:xfrm>
            <a:off x="1804745" y="1452565"/>
            <a:ext cx="545734" cy="0"/>
          </a:xfrm>
          <a:prstGeom prst="line">
            <a:avLst/>
          </a:prstGeom>
          <a:ln w="571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xmlns="" id="{6831C4EF-58CF-4AEC-9F81-CB38D946A457}"/>
              </a:ext>
            </a:extLst>
          </p:cNvPr>
          <p:cNvCxnSpPr>
            <a:cxnSpLocks/>
          </p:cNvCxnSpPr>
          <p:nvPr userDrawn="1"/>
        </p:nvCxnSpPr>
        <p:spPr>
          <a:xfrm flipV="1">
            <a:off x="2454442" y="1429119"/>
            <a:ext cx="9737558" cy="15383"/>
          </a:xfrm>
          <a:prstGeom prst="line">
            <a:avLst/>
          </a:prstGeom>
          <a:ln w="63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9" name="Group 18">
            <a:extLst>
              <a:ext uri="{FF2B5EF4-FFF2-40B4-BE49-F238E27FC236}">
                <a16:creationId xmlns:a16="http://schemas.microsoft.com/office/drawing/2014/main" xmlns="" id="{EC7CCE55-AF4E-4245-BFBC-DEC36E1D4A47}"/>
              </a:ext>
            </a:extLst>
          </p:cNvPr>
          <p:cNvGrpSpPr/>
          <p:nvPr userDrawn="1"/>
        </p:nvGrpSpPr>
        <p:grpSpPr>
          <a:xfrm>
            <a:off x="363416" y="421045"/>
            <a:ext cx="748798" cy="134113"/>
            <a:chOff x="4827813" y="2534636"/>
            <a:chExt cx="996651" cy="178504"/>
          </a:xfrm>
        </p:grpSpPr>
        <p:sp>
          <p:nvSpPr>
            <p:cNvPr id="20" name="Oval 19">
              <a:extLst>
                <a:ext uri="{FF2B5EF4-FFF2-40B4-BE49-F238E27FC236}">
                  <a16:creationId xmlns:a16="http://schemas.microsoft.com/office/drawing/2014/main" xmlns="" id="{A13A9D50-C6EA-F04C-BB84-891959D759F9}"/>
                </a:ext>
              </a:extLst>
            </p:cNvPr>
            <p:cNvSpPr/>
            <p:nvPr/>
          </p:nvSpPr>
          <p:spPr>
            <a:xfrm>
              <a:off x="4827813" y="2534636"/>
              <a:ext cx="178504" cy="17850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xmlns="" id="{2790B908-BCFE-FA4B-B5E3-36C62E088DE9}"/>
                </a:ext>
              </a:extLst>
            </p:cNvPr>
            <p:cNvSpPr/>
            <p:nvPr/>
          </p:nvSpPr>
          <p:spPr>
            <a:xfrm>
              <a:off x="5092508" y="2534636"/>
              <a:ext cx="178504" cy="178504"/>
            </a:xfrm>
            <a:prstGeom prst="ellipse">
              <a:avLst/>
            </a:prstGeom>
            <a:solidFill>
              <a:schemeClr val="accent4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23" name="Oval 22">
              <a:extLst>
                <a:ext uri="{FF2B5EF4-FFF2-40B4-BE49-F238E27FC236}">
                  <a16:creationId xmlns:a16="http://schemas.microsoft.com/office/drawing/2014/main" xmlns="" id="{C96D4A9D-D054-044B-8920-BE06A68ED267}"/>
                </a:ext>
              </a:extLst>
            </p:cNvPr>
            <p:cNvSpPr/>
            <p:nvPr/>
          </p:nvSpPr>
          <p:spPr>
            <a:xfrm>
              <a:off x="5369234" y="2534636"/>
              <a:ext cx="178504" cy="178504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 noProof="0" dirty="0"/>
            </a:p>
          </p:txBody>
        </p:sp>
        <p:sp>
          <p:nvSpPr>
            <p:cNvPr id="24" name="Oval 23">
              <a:extLst>
                <a:ext uri="{FF2B5EF4-FFF2-40B4-BE49-F238E27FC236}">
                  <a16:creationId xmlns:a16="http://schemas.microsoft.com/office/drawing/2014/main" xmlns="" id="{843643B7-9DFD-8C46-881C-69B3D67CA91A}"/>
                </a:ext>
              </a:extLst>
            </p:cNvPr>
            <p:cNvSpPr/>
            <p:nvPr/>
          </p:nvSpPr>
          <p:spPr>
            <a:xfrm>
              <a:off x="5645960" y="2534636"/>
              <a:ext cx="178504" cy="178504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 noProof="0" dirty="0"/>
            </a:p>
          </p:txBody>
        </p:sp>
      </p:grpSp>
      <p:sp>
        <p:nvSpPr>
          <p:cNvPr id="13" name="Oval 12">
            <a:extLst>
              <a:ext uri="{FF2B5EF4-FFF2-40B4-BE49-F238E27FC236}">
                <a16:creationId xmlns:a16="http://schemas.microsoft.com/office/drawing/2014/main" xmlns="" id="{82D9D565-739D-4898-97BD-79EB8C7F91EC}"/>
              </a:ext>
            </a:extLst>
          </p:cNvPr>
          <p:cNvSpPr/>
          <p:nvPr userDrawn="1"/>
        </p:nvSpPr>
        <p:spPr>
          <a:xfrm>
            <a:off x="4608159" y="4718683"/>
            <a:ext cx="3298372" cy="3298372"/>
          </a:xfrm>
          <a:prstGeom prst="ellipse">
            <a:avLst/>
          </a:prstGeom>
          <a:noFill/>
          <a:ln w="317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xmlns="" id="{620FADA3-E777-489C-976D-0B0C4FD31310}"/>
              </a:ext>
            </a:extLst>
          </p:cNvPr>
          <p:cNvSpPr/>
          <p:nvPr userDrawn="1"/>
        </p:nvSpPr>
        <p:spPr>
          <a:xfrm>
            <a:off x="4289752" y="4494279"/>
            <a:ext cx="1268186" cy="1268186"/>
          </a:xfrm>
          <a:prstGeom prst="ellipse">
            <a:avLst/>
          </a:prstGeom>
          <a:noFill/>
          <a:ln w="317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436514738"/>
      </p:ext>
    </p:extLst>
  </p:cSld>
  <p:clrMapOvr>
    <a:masterClrMapping/>
  </p:clrMapOvr>
  <p:hf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Slide Number Placeholder 5">
            <a:extLst>
              <a:ext uri="{FF2B5EF4-FFF2-40B4-BE49-F238E27FC236}">
                <a16:creationId xmlns:a16="http://schemas.microsoft.com/office/drawing/2014/main" xmlns="" id="{99564622-96D9-48C4-BB60-87F3F7C8E1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085384" y="6463207"/>
            <a:ext cx="2743200" cy="249385"/>
          </a:xfrm>
        </p:spPr>
        <p:txBody>
          <a:bodyPr/>
          <a:lstStyle>
            <a:lvl1pPr algn="r">
              <a:defRPr sz="900">
                <a:solidFill>
                  <a:schemeClr val="accent3"/>
                </a:solidFill>
              </a:defRPr>
            </a:lvl1pPr>
          </a:lstStyle>
          <a:p>
            <a:fld id="{48BB047D-A6CD-43AB-96F0-683C726B586B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xmlns="" id="{8DCE8039-0D05-4A75-878A-907B8D44B9E7}"/>
              </a:ext>
            </a:extLst>
          </p:cNvPr>
          <p:cNvGrpSpPr/>
          <p:nvPr userDrawn="1"/>
        </p:nvGrpSpPr>
        <p:grpSpPr>
          <a:xfrm>
            <a:off x="363416" y="421045"/>
            <a:ext cx="748798" cy="134113"/>
            <a:chOff x="4827813" y="2534636"/>
            <a:chExt cx="996651" cy="178504"/>
          </a:xfrm>
        </p:grpSpPr>
        <p:sp>
          <p:nvSpPr>
            <p:cNvPr id="5" name="Oval 4">
              <a:extLst>
                <a:ext uri="{FF2B5EF4-FFF2-40B4-BE49-F238E27FC236}">
                  <a16:creationId xmlns:a16="http://schemas.microsoft.com/office/drawing/2014/main" xmlns="" id="{C1402252-45E8-45B3-BA5E-DFA33A45474E}"/>
                </a:ext>
              </a:extLst>
            </p:cNvPr>
            <p:cNvSpPr/>
            <p:nvPr/>
          </p:nvSpPr>
          <p:spPr>
            <a:xfrm>
              <a:off x="4827813" y="2534636"/>
              <a:ext cx="178504" cy="17850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6" name="Oval 5">
              <a:extLst>
                <a:ext uri="{FF2B5EF4-FFF2-40B4-BE49-F238E27FC236}">
                  <a16:creationId xmlns:a16="http://schemas.microsoft.com/office/drawing/2014/main" xmlns="" id="{1300C883-1ACE-4AF3-9875-792A769588D5}"/>
                </a:ext>
              </a:extLst>
            </p:cNvPr>
            <p:cNvSpPr/>
            <p:nvPr/>
          </p:nvSpPr>
          <p:spPr>
            <a:xfrm>
              <a:off x="5092508" y="2534636"/>
              <a:ext cx="178504" cy="178504"/>
            </a:xfrm>
            <a:prstGeom prst="ellipse">
              <a:avLst/>
            </a:prstGeom>
            <a:solidFill>
              <a:schemeClr val="accent4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7" name="Oval 6">
              <a:extLst>
                <a:ext uri="{FF2B5EF4-FFF2-40B4-BE49-F238E27FC236}">
                  <a16:creationId xmlns:a16="http://schemas.microsoft.com/office/drawing/2014/main" xmlns="" id="{E75483D7-E612-43D2-9B0E-C69356C160DA}"/>
                </a:ext>
              </a:extLst>
            </p:cNvPr>
            <p:cNvSpPr/>
            <p:nvPr/>
          </p:nvSpPr>
          <p:spPr>
            <a:xfrm>
              <a:off x="5369234" y="2534636"/>
              <a:ext cx="178504" cy="178504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 noProof="0" dirty="0"/>
            </a:p>
          </p:txBody>
        </p:sp>
        <p:sp>
          <p:nvSpPr>
            <p:cNvPr id="8" name="Oval 7">
              <a:extLst>
                <a:ext uri="{FF2B5EF4-FFF2-40B4-BE49-F238E27FC236}">
                  <a16:creationId xmlns:a16="http://schemas.microsoft.com/office/drawing/2014/main" xmlns="" id="{F279C5F2-4C7F-4470-A44F-E8AD69AC9FA0}"/>
                </a:ext>
              </a:extLst>
            </p:cNvPr>
            <p:cNvSpPr/>
            <p:nvPr/>
          </p:nvSpPr>
          <p:spPr>
            <a:xfrm>
              <a:off x="5645960" y="2534636"/>
              <a:ext cx="178504" cy="178504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 noProof="0" dirty="0"/>
            </a:p>
          </p:txBody>
        </p:sp>
      </p:grpSp>
    </p:spTree>
    <p:extLst>
      <p:ext uri="{BB962C8B-B14F-4D97-AF65-F5344CB8AC3E}">
        <p14:creationId xmlns:p14="http://schemas.microsoft.com/office/powerpoint/2010/main" val="3875061161"/>
      </p:ext>
    </p:extLst>
  </p:cSld>
  <p:clrMapOvr>
    <a:masterClrMapping/>
  </p:clrMapOvr>
  <p:hf hdr="0" ftr="0" dt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xmlns="" id="{640D79E1-5F46-41CA-85E7-44C2A6C628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3416" y="365125"/>
            <a:ext cx="11465168" cy="918553"/>
          </a:xfrm>
          <a:prstGeom prst="rect">
            <a:avLst/>
          </a:prstGeom>
        </p:spPr>
        <p:txBody>
          <a:bodyPr vert="horz" lIns="0" tIns="0" rIns="0" bIns="0" rtlCol="0" anchor="b">
            <a:normAutofit/>
          </a:bodyPr>
          <a:lstStyle/>
          <a:p>
            <a:r>
              <a:rPr lang="en-US" noProof="0" smtClean="0"/>
              <a:t>Click to edit Master title style</a:t>
            </a:r>
            <a:endParaRPr lang="en-US" noProof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xmlns="" id="{D7B0B511-05FD-459E-AC79-A87540961FC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3416" y="1825625"/>
            <a:ext cx="11465168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FC32B635-1E22-483C-94B9-F587908DE63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noProof="0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6DB98321-594C-4030-A2B0-3492F77EE03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085384" y="6463207"/>
            <a:ext cx="2743200" cy="2582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3"/>
                </a:solidFill>
              </a:defRPr>
            </a:lvl1pPr>
          </a:lstStyle>
          <a:p>
            <a:fld id="{48BB047D-A6CD-43AB-96F0-683C726B586B}" type="slidenum">
              <a:rPr lang="en-US" noProof="0" smtClean="0"/>
              <a:pPr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0536527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61" r:id="rId3"/>
    <p:sldLayoutId id="2147483651" r:id="rId4"/>
    <p:sldLayoutId id="2147483662" r:id="rId5"/>
    <p:sldLayoutId id="2147483660" r:id="rId6"/>
    <p:sldLayoutId id="2147483663" r:id="rId7"/>
    <p:sldLayoutId id="2147483667" r:id="rId8"/>
    <p:sldLayoutId id="2147483668" r:id="rId9"/>
    <p:sldLayoutId id="2147483666" r:id="rId10"/>
    <p:sldLayoutId id="2147483669" r:id="rId11"/>
    <p:sldLayoutId id="2147483670" r:id="rId12"/>
    <p:sldLayoutId id="2147483671" r:id="rId13"/>
    <p:sldLayoutId id="2147483672" r:id="rId14"/>
    <p:sldLayoutId id="2147483664" r:id="rId15"/>
    <p:sldLayoutId id="2147483665" r:id="rId16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Clr>
          <a:schemeClr val="accent1"/>
        </a:buClr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Clr>
          <a:schemeClr val="accent1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Clr>
          <a:schemeClr val="accent1"/>
        </a:buClr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Clr>
          <a:schemeClr val="accent1"/>
        </a:buClr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Clr>
          <a:schemeClr val="accent1"/>
        </a:buClr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5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gov.uk/government/news/business-rates-revaluation-2026" TargetMode="External"/><Relationship Id="rId3" Type="http://schemas.openxmlformats.org/officeDocument/2006/relationships/hyperlink" Target="https://www.cipd.org/uk/knowledge/factsheets/pestle-analysis-factsheet/" TargetMode="External"/><Relationship Id="rId7" Type="http://schemas.openxmlformats.org/officeDocument/2006/relationships/hyperlink" Target="https://www.ons.gov.uk/businessindustryandtrade/retailindustry/bulletins/retailsales/latest" TargetMode="External"/><Relationship Id="rId2" Type="http://schemas.openxmlformats.org/officeDocument/2006/relationships/hyperlink" Target="https://videos.asq.org/fishbone-ishikawa-diagram" TargetMode="External"/><Relationship Id="rId1" Type="http://schemas.openxmlformats.org/officeDocument/2006/relationships/slideLayout" Target="../slideLayouts/slideLayout15.xml"/><Relationship Id="rId6" Type="http://schemas.openxmlformats.org/officeDocument/2006/relationships/hyperlink" Target="https://www.ons.gov.uk/businessindustryandtrade/retailindustry/timeseries/j4mc/drsi" TargetMode="External"/><Relationship Id="rId5" Type="http://schemas.openxmlformats.org/officeDocument/2006/relationships/hyperlink" Target="https://www.gov.uk/government/collections/running-a-food-business-guidance-and-resources-from-the-food-standards-agency" TargetMode="External"/><Relationship Id="rId4" Type="http://schemas.openxmlformats.org/officeDocument/2006/relationships/hyperlink" Target="https://www.gov.uk/government/publications/allergen-guidance-for-food-businesses/allergen-guidance-for-food-businesse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B30359CD-8DFF-4AF2-B957-630ED2A60E8D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Component 1- Assessment </a:t>
            </a:r>
            <a:endParaRPr lang="en-IN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xmlns="" id="{F1DF7D53-1D50-48D8-B3B4-B9632324B2A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686300" y="3625941"/>
            <a:ext cx="7233557" cy="365125"/>
          </a:xfrm>
        </p:spPr>
        <p:txBody>
          <a:bodyPr/>
          <a:lstStyle/>
          <a:p>
            <a:r>
              <a:rPr lang="en-US" dirty="0" smtClean="0"/>
              <a:t>Basil’s bakery case study</a:t>
            </a:r>
            <a:endParaRPr lang="en-IN" dirty="0"/>
          </a:p>
        </p:txBody>
      </p:sp>
      <p:pic>
        <p:nvPicPr>
          <p:cNvPr id="6" name="Picture Placeholder 5"/>
          <p:cNvPicPr>
            <a:picLocks noGrp="1" noChangeAspect="1"/>
          </p:cNvPicPr>
          <p:nvPr>
            <p:ph type="pic" sz="quarter" idx="13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017" r="16017"/>
          <a:stretch>
            <a:fillRect/>
          </a:stretch>
        </p:blipFill>
        <p:spPr/>
      </p:pic>
      <p:sp>
        <p:nvSpPr>
          <p:cNvPr id="5" name="TextBox 4"/>
          <p:cNvSpPr txBox="1"/>
          <p:nvPr/>
        </p:nvSpPr>
        <p:spPr>
          <a:xfrm>
            <a:off x="4686300" y="4534293"/>
            <a:ext cx="3298203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Problem Solving &amp; Decision Making</a:t>
            </a:r>
          </a:p>
          <a:p>
            <a:r>
              <a:rPr lang="en-GB" dirty="0" smtClean="0"/>
              <a:t>Name: Alex Kelly-Phillips</a:t>
            </a:r>
          </a:p>
          <a:p>
            <a:r>
              <a:rPr lang="en-GB" dirty="0" smtClean="0"/>
              <a:t>Student Number: 2536139</a:t>
            </a:r>
          </a:p>
          <a:p>
            <a:r>
              <a:rPr lang="en-GB" dirty="0"/>
              <a:t>Teacher: Annamarie Dufficy</a:t>
            </a:r>
          </a:p>
        </p:txBody>
      </p:sp>
    </p:spTree>
    <p:extLst>
      <p:ext uri="{BB962C8B-B14F-4D97-AF65-F5344CB8AC3E}">
        <p14:creationId xmlns:p14="http://schemas.microsoft.com/office/powerpoint/2010/main" val="206440695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>
            <a:extLst>
              <a:ext uri="{FF2B5EF4-FFF2-40B4-BE49-F238E27FC236}">
                <a16:creationId xmlns:a16="http://schemas.microsoft.com/office/drawing/2014/main" xmlns="" id="{E68E31FD-BE74-4CB3-A5A5-652148351F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259612"/>
            <a:ext cx="10515600" cy="823232"/>
          </a:xfrm>
        </p:spPr>
        <p:txBody>
          <a:bodyPr/>
          <a:lstStyle/>
          <a:p>
            <a:r>
              <a:rPr lang="en-US" dirty="0" smtClean="0"/>
              <a:t>Introduction &amp; case study context</a:t>
            </a: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xmlns="" id="{828341D9-3B78-467A-9828-B85D230F53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BB047D-A6CD-43AB-96F0-683C726B586B}" type="slidenum">
              <a:rPr lang="en-US" smtClean="0"/>
              <a:pPr/>
              <a:t>2</a:t>
            </a:fld>
            <a:endParaRPr lang="en-US" dirty="0"/>
          </a:p>
        </p:txBody>
      </p:sp>
      <p:sp>
        <p:nvSpPr>
          <p:cNvPr id="3" name="TextBox 2"/>
          <p:cNvSpPr txBox="1"/>
          <p:nvPr/>
        </p:nvSpPr>
        <p:spPr>
          <a:xfrm>
            <a:off x="457200" y="1390650"/>
            <a:ext cx="11371384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Small independent bakery located in a retail park in Coventry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Opened in 2015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Produces cakes, pastries and bread using high-quality organic ingredients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Previously benefited from local shoppers, retail park employees, office and warehouse workers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Sales increased year-on-year until 2020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COVID-19 restrictions caused significant fall in sales but improved after restrictions but did not bounce back to 2-19 levels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457200" y="5229225"/>
            <a:ext cx="57531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Source: Basil’s Bakery Case Study {2026}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0454525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xmlns="" id="{402C0A42-6D1B-4B6E-959B-1609A38258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50645" y="1046163"/>
            <a:ext cx="5445369" cy="1114784"/>
          </a:xfrm>
        </p:spPr>
        <p:txBody>
          <a:bodyPr/>
          <a:lstStyle/>
          <a:p>
            <a:r>
              <a:rPr lang="en-US" dirty="0" smtClean="0"/>
              <a:t>Nature and scope of the problems</a:t>
            </a:r>
            <a:endParaRPr lang="en-US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xmlns="" id="{388E3AC1-D7A5-40C2-92D8-C386497C9010}"/>
              </a:ext>
            </a:extLst>
          </p:cNvPr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r>
              <a:rPr lang="en-US" dirty="0"/>
              <a:t>Your company name</a:t>
            </a: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xmlns="" id="{D2888EF7-DDB5-41D0-A1B0-B012ABC94D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BB047D-A6CD-43AB-96F0-683C726B586B}" type="slidenum">
              <a:rPr lang="en-US" smtClean="0"/>
              <a:pPr/>
              <a:t>3</a:t>
            </a:fld>
            <a:endParaRPr lang="en-US" dirty="0"/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5990010" y="2601494"/>
            <a:ext cx="5445370" cy="477167"/>
          </a:xfrm>
        </p:spPr>
        <p:txBody>
          <a:bodyPr/>
          <a:lstStyle/>
          <a:p>
            <a:pPr marL="0" indent="0">
              <a:buNone/>
            </a:pPr>
            <a:r>
              <a:rPr lang="en-GB" b="1" dirty="0" smtClean="0"/>
              <a:t>Why are sales not growing?</a:t>
            </a:r>
            <a:endParaRPr lang="en-GB" b="1" dirty="0"/>
          </a:p>
        </p:txBody>
      </p:sp>
      <p:pic>
        <p:nvPicPr>
          <p:cNvPr id="7" name="Picture Placeholder 6"/>
          <p:cNvPicPr>
            <a:picLocks noGrp="1" noChangeAspect="1"/>
          </p:cNvPicPr>
          <p:nvPr>
            <p:ph type="pic" sz="quarter" idx="15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004" r="15004"/>
          <a:stretch>
            <a:fillRect/>
          </a:stretch>
        </p:blipFill>
        <p:spPr>
          <a:xfrm>
            <a:off x="223469" y="750887"/>
            <a:ext cx="5210175" cy="5961063"/>
          </a:xfrm>
        </p:spPr>
      </p:pic>
      <p:sp>
        <p:nvSpPr>
          <p:cNvPr id="9" name="TextBox 8"/>
          <p:cNvSpPr txBox="1"/>
          <p:nvPr/>
        </p:nvSpPr>
        <p:spPr>
          <a:xfrm>
            <a:off x="5650645" y="3039116"/>
            <a:ext cx="396008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Retail park is considerably quieter than in 2019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Several businesses have closed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Empty units not being replaced</a:t>
            </a:r>
            <a:endParaRPr lang="en-GB" dirty="0"/>
          </a:p>
        </p:txBody>
      </p:sp>
      <p:sp>
        <p:nvSpPr>
          <p:cNvPr id="10" name="TextBox 9"/>
          <p:cNvSpPr txBox="1"/>
          <p:nvPr/>
        </p:nvSpPr>
        <p:spPr>
          <a:xfrm>
            <a:off x="6049535" y="4401602"/>
            <a:ext cx="31623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/>
              <a:t>Changes in customer behaviour</a:t>
            </a:r>
            <a:endParaRPr lang="en-GB" b="1" dirty="0"/>
          </a:p>
        </p:txBody>
      </p:sp>
      <p:sp>
        <p:nvSpPr>
          <p:cNvPr id="11" name="TextBox 10"/>
          <p:cNvSpPr txBox="1"/>
          <p:nvPr/>
        </p:nvSpPr>
        <p:spPr>
          <a:xfrm>
            <a:off x="5734050" y="4914900"/>
            <a:ext cx="316230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More office workers working from home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Fewer workers visiting the retail park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Some loyal customers are unemployed</a:t>
            </a:r>
          </a:p>
        </p:txBody>
      </p:sp>
    </p:spTree>
    <p:extLst>
      <p:ext uri="{BB962C8B-B14F-4D97-AF65-F5344CB8AC3E}">
        <p14:creationId xmlns:p14="http://schemas.microsoft.com/office/powerpoint/2010/main" val="216696342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Content Placeholder 17">
            <a:extLst>
              <a:ext uri="{FF2B5EF4-FFF2-40B4-BE49-F238E27FC236}">
                <a16:creationId xmlns:a16="http://schemas.microsoft.com/office/drawing/2014/main" xmlns="" id="{16AB4084-5C09-D047-AB9C-BB58097252DB}"/>
              </a:ext>
            </a:extLst>
          </p:cNvPr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r>
              <a:rPr lang="en-US" dirty="0"/>
              <a:t>Your company name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xmlns="" id="{63354ADE-29EB-4797-9A6F-40ABDA20E7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BB047D-A6CD-43AB-96F0-683C726B586B}" type="slidenum">
              <a:rPr lang="en-US" smtClean="0"/>
              <a:pPr/>
              <a:t>4</a:t>
            </a:fld>
            <a:endParaRPr lang="en-US" dirty="0"/>
          </a:p>
        </p:txBody>
      </p:sp>
      <p:sp>
        <p:nvSpPr>
          <p:cNvPr id="10" name="TextBox 9"/>
          <p:cNvSpPr txBox="1"/>
          <p:nvPr/>
        </p:nvSpPr>
        <p:spPr>
          <a:xfrm>
            <a:off x="3212442" y="860009"/>
            <a:ext cx="244645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/>
              <a:t>Limited sales channels</a:t>
            </a:r>
            <a:endParaRPr lang="en-GB" b="1" dirty="0"/>
          </a:p>
        </p:txBody>
      </p:sp>
      <p:sp>
        <p:nvSpPr>
          <p:cNvPr id="11" name="TextBox 10"/>
          <p:cNvSpPr txBox="1"/>
          <p:nvPr/>
        </p:nvSpPr>
        <p:spPr>
          <a:xfrm>
            <a:off x="3050275" y="1352430"/>
            <a:ext cx="407447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Basil currently relies heavily on customers visiting the bakery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Customers have requested delivery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Delivery is currently unavailable 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7612576" y="860009"/>
            <a:ext cx="346386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/>
              <a:t>Ordering difficulties</a:t>
            </a:r>
            <a:endParaRPr lang="en-GB" b="1" dirty="0"/>
          </a:p>
        </p:txBody>
      </p:sp>
      <p:sp>
        <p:nvSpPr>
          <p:cNvPr id="13" name="TextBox 12"/>
          <p:cNvSpPr txBox="1"/>
          <p:nvPr/>
        </p:nvSpPr>
        <p:spPr>
          <a:xfrm>
            <a:off x="7282748" y="1352430"/>
            <a:ext cx="4123523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Customers want to pre-order products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Basil cannot always answer the phone during busy periods and long waiting times can discourage purchases</a:t>
            </a:r>
            <a:endParaRPr lang="en-GB" dirty="0"/>
          </a:p>
        </p:txBody>
      </p:sp>
      <p:sp>
        <p:nvSpPr>
          <p:cNvPr id="14" name="TextBox 13"/>
          <p:cNvSpPr txBox="1"/>
          <p:nvPr/>
        </p:nvSpPr>
        <p:spPr>
          <a:xfrm>
            <a:off x="3212442" y="3824074"/>
            <a:ext cx="31999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/>
              <a:t>Increasing operating costs</a:t>
            </a:r>
            <a:endParaRPr lang="en-GB" b="1" dirty="0"/>
          </a:p>
        </p:txBody>
      </p:sp>
      <p:sp>
        <p:nvSpPr>
          <p:cNvPr id="15" name="TextBox 14"/>
          <p:cNvSpPr txBox="1"/>
          <p:nvPr/>
        </p:nvSpPr>
        <p:spPr>
          <a:xfrm>
            <a:off x="3276407" y="4322430"/>
            <a:ext cx="2318528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Utilities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Rent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Business rates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Insurance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Organic ingredients</a:t>
            </a:r>
            <a:endParaRPr lang="en-GB" dirty="0"/>
          </a:p>
        </p:txBody>
      </p:sp>
      <p:sp>
        <p:nvSpPr>
          <p:cNvPr id="16" name="TextBox 15"/>
          <p:cNvSpPr txBox="1"/>
          <p:nvPr/>
        </p:nvSpPr>
        <p:spPr>
          <a:xfrm>
            <a:off x="7575030" y="3877187"/>
            <a:ext cx="345963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/>
              <a:t>Unpredictable ingredient costs</a:t>
            </a:r>
            <a:endParaRPr lang="en-GB" b="1" dirty="0"/>
          </a:p>
        </p:txBody>
      </p:sp>
      <p:sp>
        <p:nvSpPr>
          <p:cNvPr id="17" name="TextBox 16"/>
          <p:cNvSpPr txBox="1"/>
          <p:nvPr/>
        </p:nvSpPr>
        <p:spPr>
          <a:xfrm>
            <a:off x="7282748" y="4322430"/>
            <a:ext cx="360526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Basil insists on organically grown produce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Crop failures can make ingredient costs unpredictable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082144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Content Placeholder 17">
            <a:extLst>
              <a:ext uri="{FF2B5EF4-FFF2-40B4-BE49-F238E27FC236}">
                <a16:creationId xmlns:a16="http://schemas.microsoft.com/office/drawing/2014/main" xmlns="" id="{CD6CEFA7-5AB5-47CF-83D8-F5F3DF38D2AF}"/>
              </a:ext>
            </a:extLst>
          </p:cNvPr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r>
              <a:rPr lang="en-US" dirty="0"/>
              <a:t>Your company name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xmlns="" id="{ABBA3DB3-A445-4949-AB8E-8B2F3C3336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BB047D-A6CD-43AB-96F0-683C726B586B}" type="slidenum">
              <a:rPr lang="en-US" smtClean="0"/>
              <a:pPr/>
              <a:t>5</a:t>
            </a:fld>
            <a:endParaRPr lang="en-US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idx="20"/>
          </p:nvPr>
        </p:nvSpPr>
        <p:spPr>
          <a:xfrm>
            <a:off x="3019754" y="0"/>
            <a:ext cx="6944563" cy="823912"/>
          </a:xfrm>
        </p:spPr>
        <p:txBody>
          <a:bodyPr/>
          <a:lstStyle/>
          <a:p>
            <a:r>
              <a:rPr lang="en-GB" sz="2800" dirty="0" smtClean="0"/>
              <a:t>PESTEL APPLIED TO BASIL’S BAKERY</a:t>
            </a:r>
            <a:endParaRPr lang="en-GB" sz="2800" dirty="0"/>
          </a:p>
        </p:txBody>
      </p:sp>
      <p:graphicFrame>
        <p:nvGraphicFramePr>
          <p:cNvPr id="21" name="Table 2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19111328"/>
              </p:ext>
            </p:extLst>
          </p:nvPr>
        </p:nvGraphicFramePr>
        <p:xfrm>
          <a:off x="0" y="663194"/>
          <a:ext cx="12192001" cy="644610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10383"/>
                <a:gridCol w="2074396"/>
                <a:gridCol w="1848099"/>
                <a:gridCol w="2489275"/>
                <a:gridCol w="1941503"/>
                <a:gridCol w="2028345"/>
              </a:tblGrid>
              <a:tr h="467990">
                <a:tc>
                  <a:txBody>
                    <a:bodyPr/>
                    <a:lstStyle/>
                    <a:p>
                      <a:pPr algn="ctr"/>
                      <a:r>
                        <a:rPr lang="en-GB" sz="1800" dirty="0" smtClean="0"/>
                        <a:t>POLITICAL</a:t>
                      </a:r>
                      <a:endParaRPr lang="en-GB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ECONOMIC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SOCIAL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TECHNOLOGICAL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ENVIROMENTAL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LEGAL</a:t>
                      </a:r>
                      <a:endParaRPr lang="en-GB" dirty="0"/>
                    </a:p>
                  </a:txBody>
                  <a:tcPr/>
                </a:tc>
              </a:tr>
              <a:tr h="1134687">
                <a:tc>
                  <a:txBody>
                    <a:bodyPr/>
                    <a:lstStyle/>
                    <a:p>
                      <a:pPr algn="l"/>
                      <a:r>
                        <a:rPr lang="en-GB" sz="1400" dirty="0" smtClean="0"/>
                        <a:t>Business rates influence</a:t>
                      </a:r>
                      <a:r>
                        <a:rPr lang="en-GB" sz="1400" baseline="0" dirty="0" smtClean="0"/>
                        <a:t> the cost of operating from the retail park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smtClean="0"/>
                        <a:t>Food</a:t>
                      </a:r>
                      <a:r>
                        <a:rPr lang="en-GB" sz="1400" baseline="0" dirty="0" smtClean="0"/>
                        <a:t> and non-alcoholic beverage prices increased 4.5% year-on-year in December 2025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smtClean="0"/>
                        <a:t>Hybrid working is changing where people spend their working day.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smtClean="0"/>
                        <a:t>Online</a:t>
                      </a:r>
                      <a:r>
                        <a:rPr lang="en-GB" sz="1400" baseline="0" dirty="0" smtClean="0"/>
                        <a:t> ordering represented 27.4% of total UK takeaway sales in 2025.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smtClean="0"/>
                        <a:t>Basil’s Bakery uses</a:t>
                      </a:r>
                      <a:r>
                        <a:rPr lang="en-GB" sz="1400" baseline="0" dirty="0" smtClean="0"/>
                        <a:t> organic ingredients but increases purchasing costs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smtClean="0"/>
                        <a:t>Food safety,</a:t>
                      </a:r>
                      <a:r>
                        <a:rPr lang="en-GB" sz="1400" baseline="0" dirty="0" smtClean="0"/>
                        <a:t> allergen information, food hygiene, labels, licences  and traceability all needs to be registered.</a:t>
                      </a:r>
                      <a:endParaRPr lang="en-GB" sz="1400" dirty="0"/>
                    </a:p>
                  </a:txBody>
                  <a:tcPr/>
                </a:tc>
              </a:tr>
              <a:tr h="1343709">
                <a:tc>
                  <a:txBody>
                    <a:bodyPr/>
                    <a:lstStyle/>
                    <a:p>
                      <a:r>
                        <a:rPr lang="en-GB" sz="1400" dirty="0" smtClean="0"/>
                        <a:t>Government policy is affecting Basil’s operating costs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smtClean="0"/>
                        <a:t>Bread were among the categories</a:t>
                      </a:r>
                      <a:r>
                        <a:rPr lang="en-GB" sz="1400" baseline="0" dirty="0" smtClean="0"/>
                        <a:t> contributing to food inflation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smtClean="0"/>
                        <a:t>ONS reported that</a:t>
                      </a:r>
                      <a:r>
                        <a:rPr lang="en-GB" sz="1400" baseline="0" dirty="0" smtClean="0"/>
                        <a:t> 30% of employees were working in a hybrid arrangement between January 2025 and march 2025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smtClean="0"/>
                        <a:t>Online ordering can create alternative</a:t>
                      </a:r>
                      <a:r>
                        <a:rPr lang="en-GB" sz="1400" baseline="0" dirty="0" smtClean="0"/>
                        <a:t> routes </a:t>
                      </a:r>
                      <a:r>
                        <a:rPr lang="en-GB" sz="1400" dirty="0" smtClean="0"/>
                        <a:t>for small</a:t>
                      </a:r>
                      <a:r>
                        <a:rPr lang="en-GB" sz="1400" baseline="0" dirty="0" smtClean="0"/>
                        <a:t> businesses to connect with their customers.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smtClean="0"/>
                        <a:t>Crop failures can make ingredient prices unpredictable</a:t>
                      </a:r>
                      <a:r>
                        <a:rPr lang="en-GB" sz="1400" baseline="0" dirty="0" smtClean="0"/>
                        <a:t> especially in world wide disasters.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smtClean="0"/>
                        <a:t>If</a:t>
                      </a:r>
                      <a:r>
                        <a:rPr lang="en-GB" sz="1400" baseline="0" dirty="0" smtClean="0"/>
                        <a:t> Basil’s Bakery introduces delivery, allergen information must be provided when customers order food online</a:t>
                      </a:r>
                      <a:endParaRPr lang="en-GB" sz="1400" dirty="0"/>
                    </a:p>
                  </a:txBody>
                  <a:tcPr/>
                </a:tc>
              </a:tr>
              <a:tr h="1761752">
                <a:tc>
                  <a:txBody>
                    <a:bodyPr/>
                    <a:lstStyle/>
                    <a:p>
                      <a:r>
                        <a:rPr lang="en-GB" sz="1400" dirty="0" smtClean="0"/>
                        <a:t>From April 2026, qualifying</a:t>
                      </a:r>
                      <a:r>
                        <a:rPr lang="en-GB" sz="1400" baseline="0" dirty="0" smtClean="0"/>
                        <a:t> small retail, hospitality and leisure properties in England with a rateable value below £51,000 use a 38.2p multiplier. 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smtClean="0"/>
                        <a:t>National living wage had increased, increasing labour costs for employers.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smtClean="0"/>
                        <a:t>Directly relates</a:t>
                      </a:r>
                      <a:r>
                        <a:rPr lang="en-GB" sz="1400" baseline="0" dirty="0" smtClean="0"/>
                        <a:t> to Basil’s Bakery loosing regular office workers due to working from home.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smtClean="0"/>
                        <a:t>Social media marketing can also bring small businesses into homes,</a:t>
                      </a:r>
                      <a:r>
                        <a:rPr lang="en-GB" sz="1400" baseline="0" dirty="0" smtClean="0"/>
                        <a:t> according to Yoilst’s survey 67% of small UK businesses have social media pages.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smtClean="0"/>
                        <a:t>Food waste can increase costs</a:t>
                      </a:r>
                      <a:r>
                        <a:rPr lang="en-GB" sz="1400" baseline="0" dirty="0" smtClean="0"/>
                        <a:t> and disposed of in an environmentally sustainable ways like specific bins.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smtClean="0"/>
                        <a:t>Natasha’s Law-</a:t>
                      </a:r>
                      <a:r>
                        <a:rPr lang="en-GB" sz="1400" baseline="0" dirty="0" smtClean="0"/>
                        <a:t> Food packaged on the premises before a customer selects it. (PPDS Food) must have food name, ingredients and allergens clearly identified.</a:t>
                      </a:r>
                      <a:endParaRPr lang="en-GB" sz="1400" dirty="0"/>
                    </a:p>
                  </a:txBody>
                  <a:tcPr/>
                </a:tc>
              </a:tr>
              <a:tr h="1649954">
                <a:tc>
                  <a:txBody>
                    <a:bodyPr/>
                    <a:lstStyle/>
                    <a:p>
                      <a:r>
                        <a:rPr lang="en-GB" sz="1400" dirty="0" smtClean="0"/>
                        <a:t>Government Lockdowns caused widespread business problems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smtClean="0"/>
                        <a:t>The cost of living has</a:t>
                      </a:r>
                      <a:r>
                        <a:rPr lang="en-GB" sz="1400" baseline="0" dirty="0" smtClean="0"/>
                        <a:t> increased due to major economic strains like Covid-19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smtClean="0"/>
                        <a:t>ONS data shows that household</a:t>
                      </a:r>
                      <a:r>
                        <a:rPr lang="en-GB" sz="1400" baseline="0" dirty="0" smtClean="0"/>
                        <a:t> consumption of restaurants and eating out dropped by 39.8% in 2020 reflecting the Covid-19 impact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smtClean="0"/>
                        <a:t>A</a:t>
                      </a:r>
                      <a:r>
                        <a:rPr lang="en-GB" sz="1400" baseline="0" dirty="0" smtClean="0"/>
                        <a:t> small bakery could with limited finances may struggle to afford and maintain websites or other online ordering platforms.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smtClean="0"/>
                        <a:t>Packaging and waste management create additional responsibilities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smtClean="0"/>
                        <a:t>Basil’s Bakery must comply to all Food safety legislation laws like food prep and storage.</a:t>
                      </a:r>
                      <a:endParaRPr lang="en-GB" sz="1400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91303734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F7959737-6B13-46AD-93F6-FE801BC76D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Fishbone diagram</a:t>
            </a:r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xmlns="" id="{92278B5B-9720-4024-9F7A-8708A62D8A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BB047D-A6CD-43AB-96F0-683C726B586B}" type="slidenum">
              <a:rPr lang="en-US" smtClean="0"/>
              <a:pPr/>
              <a:t>6</a:t>
            </a:fld>
            <a:endParaRPr lang="en-US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06363" y="1520848"/>
            <a:ext cx="8015324" cy="51917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4240627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F7959737-6B13-46AD-93F6-FE801BC76D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FISHBONE ANALYSIS: ROOT CAUSES</a:t>
            </a:r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xmlns="" id="{92278B5B-9720-4024-9F7A-8708A62D8A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BB047D-A6CD-43AB-96F0-683C726B586B}" type="slidenum">
              <a:rPr lang="en-US" smtClean="0"/>
              <a:pPr/>
              <a:t>7</a:t>
            </a:fld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17135" y="1524000"/>
            <a:ext cx="8244589" cy="5334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9201515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xmlns="" id="{E98DCA46-603B-4178-8707-30E192CE6B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KEY FINDINGS</a:t>
            </a:r>
            <a:endParaRPr lang="en-US" dirty="0"/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xmlns="" id="{614914FD-1129-41D2-815F-A7DEDF0D82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BB047D-A6CD-43AB-96F0-683C726B586B}" type="slidenum">
              <a:rPr lang="en-US" smtClean="0"/>
              <a:pPr/>
              <a:t>8</a:t>
            </a:fld>
            <a:endParaRPr lang="en-US" dirty="0"/>
          </a:p>
        </p:txBody>
      </p:sp>
      <p:sp>
        <p:nvSpPr>
          <p:cNvPr id="3" name="TextBox 2"/>
          <p:cNvSpPr txBox="1"/>
          <p:nvPr/>
        </p:nvSpPr>
        <p:spPr>
          <a:xfrm>
            <a:off x="152400" y="1698171"/>
            <a:ext cx="9949543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 smtClean="0"/>
              <a:t>Sales remain approximately 25% below 2019 levels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 smtClean="0"/>
              <a:t>Reduced retail park footfall is a major cause of declining sales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 smtClean="0"/>
              <a:t>Hybrid working has reduced the number of regular office-worker customers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 smtClean="0"/>
              <a:t>Increasing costs are putting additional pressure on profitability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 smtClean="0"/>
              <a:t>Customers increasingly want pre-ordering and delivery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 smtClean="0"/>
              <a:t>Basil currently has limited alternative sales channels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 smtClean="0"/>
              <a:t>PESTEL identifies economic and social factors as major threats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 smtClean="0"/>
              <a:t>Technology represents an important opportunity for future growth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 smtClean="0"/>
              <a:t>The Fishbone analysis shows that the problem has multiple interconnected causes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 smtClean="0"/>
              <a:t>Basil’s Bakery should reduce their dependence on physical retail-park footfall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5958238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SOURCES</a:t>
            </a:r>
            <a:endParaRPr lang="en-GB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BB047D-A6CD-43AB-96F0-683C726B586B}" type="slidenum">
              <a:rPr lang="en-US" noProof="0" smtClean="0"/>
              <a:pPr/>
              <a:t>9</a:t>
            </a:fld>
            <a:endParaRPr lang="en-US" noProof="0" dirty="0"/>
          </a:p>
        </p:txBody>
      </p:sp>
      <p:sp>
        <p:nvSpPr>
          <p:cNvPr id="4" name="TextBox 3"/>
          <p:cNvSpPr txBox="1"/>
          <p:nvPr/>
        </p:nvSpPr>
        <p:spPr>
          <a:xfrm>
            <a:off x="190501" y="1502228"/>
            <a:ext cx="11185072" cy="61863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ASQ- (2024) What is a fishbone Diagram? Ishikawa cause and </a:t>
            </a:r>
            <a:r>
              <a:rPr lang="en-GB" dirty="0"/>
              <a:t>effect diagram </a:t>
            </a:r>
            <a:r>
              <a:rPr lang="en-GB" dirty="0">
                <a:hlinkClick r:id="rId2"/>
              </a:rPr>
              <a:t>https://</a:t>
            </a:r>
            <a:r>
              <a:rPr lang="en-GB" dirty="0" smtClean="0">
                <a:hlinkClick r:id="rId2"/>
              </a:rPr>
              <a:t>videos.asq.org/fishbone-ishikawa-diagram</a:t>
            </a:r>
            <a:r>
              <a:rPr lang="en-GB" dirty="0" smtClean="0"/>
              <a:t> </a:t>
            </a:r>
          </a:p>
          <a:p>
            <a:r>
              <a:rPr lang="en-GB" dirty="0" smtClean="0"/>
              <a:t>CIPD (2025) PESTEL analysis</a:t>
            </a:r>
            <a:r>
              <a:rPr lang="en-GB" dirty="0"/>
              <a:t>. </a:t>
            </a:r>
            <a:r>
              <a:rPr lang="en-GB" dirty="0">
                <a:hlinkClick r:id="rId3"/>
              </a:rPr>
              <a:t>https://www.cipd.org/uk/knowledge/factsheets/pestle-analysis-factsheet</a:t>
            </a:r>
            <a:r>
              <a:rPr lang="en-GB" dirty="0" smtClean="0">
                <a:hlinkClick r:id="rId3"/>
              </a:rPr>
              <a:t>/</a:t>
            </a:r>
            <a:endParaRPr lang="en-GB" dirty="0" smtClean="0"/>
          </a:p>
          <a:p>
            <a:endParaRPr lang="en-GB" dirty="0"/>
          </a:p>
          <a:p>
            <a:r>
              <a:rPr lang="en-GB" dirty="0" smtClean="0"/>
              <a:t>Food Standards Agency (2025) Allergen guidance for a food business. FSA </a:t>
            </a:r>
            <a:r>
              <a:rPr lang="en-GB" dirty="0"/>
              <a:t>Allergen Guidance. </a:t>
            </a:r>
            <a:r>
              <a:rPr lang="en-GB" dirty="0">
                <a:hlinkClick r:id="rId4"/>
              </a:rPr>
              <a:t>https://</a:t>
            </a:r>
            <a:r>
              <a:rPr lang="en-GB" dirty="0" smtClean="0">
                <a:hlinkClick r:id="rId4"/>
              </a:rPr>
              <a:t>www.gov.uk/government/publications/allergen-guidance-for-food-businesses/allergen-guidance-for-food-businesses</a:t>
            </a:r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Food Standards Agency (2026) Running a food </a:t>
            </a:r>
            <a:r>
              <a:rPr lang="en-GB" dirty="0"/>
              <a:t>business. </a:t>
            </a:r>
            <a:r>
              <a:rPr lang="en-GB" dirty="0">
                <a:hlinkClick r:id="rId5"/>
              </a:rPr>
              <a:t>https://</a:t>
            </a:r>
            <a:r>
              <a:rPr lang="en-GB" dirty="0" smtClean="0">
                <a:hlinkClick r:id="rId5"/>
              </a:rPr>
              <a:t>www.gov.uk/government/collections/running-a-food-business-guidance-and-resources-from-the-food-standards-agency</a:t>
            </a:r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ONS- (2025) Internet sales as a percentage of total retail </a:t>
            </a:r>
            <a:r>
              <a:rPr lang="en-GB" dirty="0"/>
              <a:t>sales. </a:t>
            </a:r>
            <a:r>
              <a:rPr lang="en-GB" dirty="0">
                <a:hlinkClick r:id="rId6"/>
              </a:rPr>
              <a:t>https://</a:t>
            </a:r>
            <a:r>
              <a:rPr lang="en-GB" dirty="0" smtClean="0">
                <a:hlinkClick r:id="rId6"/>
              </a:rPr>
              <a:t>www.ons.gov.uk/businessindustryandtrade/retailindustry/timeseries/j4mc/drsi</a:t>
            </a:r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ONS-(2026) Retail sales </a:t>
            </a:r>
            <a:r>
              <a:rPr lang="en-GB" dirty="0"/>
              <a:t>UK. </a:t>
            </a:r>
            <a:r>
              <a:rPr lang="en-GB" dirty="0">
                <a:hlinkClick r:id="rId7"/>
              </a:rPr>
              <a:t>https://</a:t>
            </a:r>
            <a:r>
              <a:rPr lang="en-GB" dirty="0" smtClean="0">
                <a:hlinkClick r:id="rId7"/>
              </a:rPr>
              <a:t>www.ons.gov.uk/businessindustryandtrade/retailindustry/bulletins/retailsales/latest</a:t>
            </a:r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UK Government- (2026) Business rates for a </a:t>
            </a:r>
            <a:r>
              <a:rPr lang="en-GB" dirty="0"/>
              <a:t>small business. </a:t>
            </a:r>
            <a:r>
              <a:rPr lang="en-GB" dirty="0">
                <a:hlinkClick r:id="rId8"/>
              </a:rPr>
              <a:t>https://</a:t>
            </a:r>
            <a:r>
              <a:rPr lang="en-GB" dirty="0" smtClean="0">
                <a:hlinkClick r:id="rId8"/>
              </a:rPr>
              <a:t>www.gov.uk/government/news/business-rates-revaluation-2026</a:t>
            </a:r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8978651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Custom 12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7030A0"/>
      </a:accent1>
      <a:accent2>
        <a:srgbClr val="404040"/>
      </a:accent2>
      <a:accent3>
        <a:srgbClr val="7F7F7F"/>
      </a:accent3>
      <a:accent4>
        <a:srgbClr val="C7A2E3"/>
      </a:accent4>
      <a:accent5>
        <a:srgbClr val="48A1FA"/>
      </a:accent5>
      <a:accent6>
        <a:srgbClr val="70AD47"/>
      </a:accent6>
      <a:hlink>
        <a:srgbClr val="0563C1"/>
      </a:hlink>
      <a:folHlink>
        <a:srgbClr val="954F72"/>
      </a:folHlink>
    </a:clrScheme>
    <a:fontScheme name="Custom 6">
      <a:majorFont>
        <a:latin typeface="Calibri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F33468121_Coastal presentation_RVA_v5" id="{5B652A6C-03CB-4457-ADFC-1C5BB6605FEF}" vid="{F00112C4-F9F0-4BD0-BC95-5242C8B0F7A3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MediaServiceKeyPoints xmlns="71af3243-3dd4-4a8d-8c0d-dd76da1f02a5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1" ma:contentTypeDescription="Create a new document." ma:contentTypeScope="" ma:versionID="9677210f24a1be23c92c90fd886aa0aa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60e05723c5c1908df1a1a4ebf11d344e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330CE401-796E-4493-905E-4DDA5AF62AB4}">
  <ds:schemaRefs>
    <ds:schemaRef ds:uri="http://schemas.openxmlformats.org/package/2006/metadata/core-properties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purl.org/dc/elements/1.1/"/>
    <ds:schemaRef ds:uri="http://schemas.microsoft.com/office/2006/metadata/properties"/>
    <ds:schemaRef ds:uri="http://purl.org/dc/terms/"/>
    <ds:schemaRef ds:uri="71af3243-3dd4-4a8d-8c0d-dd76da1f02a5"/>
    <ds:schemaRef ds:uri="http://www.w3.org/XML/1998/namespace"/>
    <ds:schemaRef ds:uri="http://purl.org/dc/dcmitype/"/>
  </ds:schemaRefs>
</ds:datastoreItem>
</file>

<file path=customXml/itemProps2.xml><?xml version="1.0" encoding="utf-8"?>
<ds:datastoreItem xmlns:ds="http://schemas.openxmlformats.org/officeDocument/2006/customXml" ds:itemID="{0D46D58D-B27D-4B23-AEA1-AE974AB6221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F2949B46-24C4-420B-AB49-DDC88FEB99B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Coastal presentation</Template>
  <TotalTime>0</TotalTime>
  <Words>820</Words>
  <Application>Microsoft Office PowerPoint</Application>
  <PresentationFormat>Widescreen</PresentationFormat>
  <Paragraphs>116</Paragraphs>
  <Slides>9</Slides>
  <Notes>8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2" baseType="lpstr">
      <vt:lpstr>Arial</vt:lpstr>
      <vt:lpstr>Calibri</vt:lpstr>
      <vt:lpstr>Office Theme</vt:lpstr>
      <vt:lpstr>Component 1- Assessment </vt:lpstr>
      <vt:lpstr>Introduction &amp; case study context</vt:lpstr>
      <vt:lpstr>Nature and scope of the problems</vt:lpstr>
      <vt:lpstr>PowerPoint Presentation</vt:lpstr>
      <vt:lpstr>PowerPoint Presentation</vt:lpstr>
      <vt:lpstr>Fishbone diagram</vt:lpstr>
      <vt:lpstr>FISHBONE ANALYSIS: ROOT CAUSES</vt:lpstr>
      <vt:lpstr>KEY FINDINGS</vt:lpstr>
      <vt:lpstr>SOURCES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</cp:revision>
  <dcterms:created xsi:type="dcterms:W3CDTF">2026-09-15T13:25:31Z</dcterms:created>
  <dcterms:modified xsi:type="dcterms:W3CDTF">2026-09-22T13:16:08Z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