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7"/>
  </p:notesMasterIdLst>
  <p:sldIdLst>
    <p:sldId id="256" r:id="rId5"/>
    <p:sldId id="260" r:id="rId6"/>
    <p:sldId id="257" r:id="rId7"/>
    <p:sldId id="258" r:id="rId8"/>
    <p:sldId id="285" r:id="rId9"/>
    <p:sldId id="283" r:id="rId10"/>
    <p:sldId id="282" r:id="rId11"/>
    <p:sldId id="281" r:id="rId12"/>
    <p:sldId id="411" r:id="rId13"/>
    <p:sldId id="278" r:id="rId14"/>
    <p:sldId id="280" r:id="rId15"/>
    <p:sldId id="409" r:id="rId16"/>
    <p:sldId id="259" r:id="rId17"/>
    <p:sldId id="279" r:id="rId18"/>
    <p:sldId id="261" r:id="rId19"/>
    <p:sldId id="277" r:id="rId20"/>
    <p:sldId id="273" r:id="rId21"/>
    <p:sldId id="412" r:id="rId22"/>
    <p:sldId id="406" r:id="rId23"/>
    <p:sldId id="274" r:id="rId24"/>
    <p:sldId id="268" r:id="rId25"/>
    <p:sldId id="272" r:id="rId26"/>
    <p:sldId id="413" r:id="rId27"/>
    <p:sldId id="323" r:id="rId28"/>
    <p:sldId id="414" r:id="rId29"/>
    <p:sldId id="263" r:id="rId30"/>
    <p:sldId id="275" r:id="rId31"/>
    <p:sldId id="415" r:id="rId32"/>
    <p:sldId id="264" r:id="rId33"/>
    <p:sldId id="290" r:id="rId34"/>
    <p:sldId id="416" r:id="rId35"/>
    <p:sldId id="325" r:id="rId36"/>
    <p:sldId id="326" r:id="rId37"/>
    <p:sldId id="418" r:id="rId38"/>
    <p:sldId id="327" r:id="rId39"/>
    <p:sldId id="328" r:id="rId40"/>
    <p:sldId id="329" r:id="rId41"/>
    <p:sldId id="330" r:id="rId42"/>
    <p:sldId id="331" r:id="rId43"/>
    <p:sldId id="332" r:id="rId44"/>
    <p:sldId id="333" r:id="rId45"/>
    <p:sldId id="417"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884144E-1B13-4512-9A23-D1265294DC89}" v="55" dt="2021-01-25T21:18:38.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3441" autoAdjust="0"/>
  </p:normalViewPr>
  <p:slideViewPr>
    <p:cSldViewPr snapToGrid="0">
      <p:cViewPr varScale="1">
        <p:scale>
          <a:sx n="48" d="100"/>
          <a:sy n="48" d="100"/>
        </p:scale>
        <p:origin x="22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Williams (SOAC)" userId="d9705ef0-be3d-4927-aab1-9879255c8c5d" providerId="ADAL" clId="{1884144E-1B13-4512-9A23-D1265294DC89}"/>
    <pc:docChg chg="undo custSel addSld delSld modSld sldOrd">
      <pc:chgData name="David Williams (SOAC)" userId="d9705ef0-be3d-4927-aab1-9879255c8c5d" providerId="ADAL" clId="{1884144E-1B13-4512-9A23-D1265294DC89}" dt="2021-01-25T21:24:07.080" v="1327" actId="27636"/>
      <pc:docMkLst>
        <pc:docMk/>
      </pc:docMkLst>
      <pc:sldChg chg="modSp mod">
        <pc:chgData name="David Williams (SOAC)" userId="d9705ef0-be3d-4927-aab1-9879255c8c5d" providerId="ADAL" clId="{1884144E-1B13-4512-9A23-D1265294DC89}" dt="2021-01-24T15:05:50.247" v="1009" actId="1076"/>
        <pc:sldMkLst>
          <pc:docMk/>
          <pc:sldMk cId="2752702826" sldId="256"/>
        </pc:sldMkLst>
        <pc:spChg chg="mod">
          <ac:chgData name="David Williams (SOAC)" userId="d9705ef0-be3d-4927-aab1-9879255c8c5d" providerId="ADAL" clId="{1884144E-1B13-4512-9A23-D1265294DC89}" dt="2021-01-24T15:05:48.436" v="1008" actId="27636"/>
          <ac:spMkLst>
            <pc:docMk/>
            <pc:sldMk cId="2752702826" sldId="256"/>
            <ac:spMk id="3" creationId="{EA59E049-3D9E-410F-BE4A-3827C6B64EFA}"/>
          </ac:spMkLst>
        </pc:spChg>
        <pc:picChg chg="mod">
          <ac:chgData name="David Williams (SOAC)" userId="d9705ef0-be3d-4927-aab1-9879255c8c5d" providerId="ADAL" clId="{1884144E-1B13-4512-9A23-D1265294DC89}" dt="2021-01-24T14:56:18.519" v="958" actId="1076"/>
          <ac:picMkLst>
            <pc:docMk/>
            <pc:sldMk cId="2752702826" sldId="256"/>
            <ac:picMk id="5" creationId="{3F12FF8D-F656-4D2C-9A8A-9CDB339D33CE}"/>
          </ac:picMkLst>
        </pc:picChg>
        <pc:picChg chg="mod">
          <ac:chgData name="David Williams (SOAC)" userId="d9705ef0-be3d-4927-aab1-9879255c8c5d" providerId="ADAL" clId="{1884144E-1B13-4512-9A23-D1265294DC89}" dt="2021-01-24T15:05:50.247" v="1009" actId="1076"/>
          <ac:picMkLst>
            <pc:docMk/>
            <pc:sldMk cId="2752702826" sldId="256"/>
            <ac:picMk id="6" creationId="{ADF9D065-6E94-42DA-8E83-CF4392F83672}"/>
          </ac:picMkLst>
        </pc:picChg>
      </pc:sldChg>
      <pc:sldChg chg="addSp delSp modSp mod">
        <pc:chgData name="David Williams (SOAC)" userId="d9705ef0-be3d-4927-aab1-9879255c8c5d" providerId="ADAL" clId="{1884144E-1B13-4512-9A23-D1265294DC89}" dt="2021-01-25T21:24:07.080" v="1327" actId="27636"/>
        <pc:sldMkLst>
          <pc:docMk/>
          <pc:sldMk cId="3389638468" sldId="257"/>
        </pc:sldMkLst>
        <pc:spChg chg="add del mod">
          <ac:chgData name="David Williams (SOAC)" userId="d9705ef0-be3d-4927-aab1-9879255c8c5d" providerId="ADAL" clId="{1884144E-1B13-4512-9A23-D1265294DC89}" dt="2021-01-25T21:24:07.080" v="1327" actId="27636"/>
          <ac:spMkLst>
            <pc:docMk/>
            <pc:sldMk cId="3389638468" sldId="257"/>
            <ac:spMk id="3" creationId="{D413427D-D21B-42D8-9002-D02A6D4A4779}"/>
          </ac:spMkLst>
        </pc:spChg>
        <pc:picChg chg="add mod">
          <ac:chgData name="David Williams (SOAC)" userId="d9705ef0-be3d-4927-aab1-9879255c8c5d" providerId="ADAL" clId="{1884144E-1B13-4512-9A23-D1265294DC89}" dt="2021-01-25T21:18:47.132" v="1012" actId="1076"/>
          <ac:picMkLst>
            <pc:docMk/>
            <pc:sldMk cId="3389638468" sldId="257"/>
            <ac:picMk id="4" creationId="{1E7EC844-4223-421D-8DEA-F437F3880EF0}"/>
          </ac:picMkLst>
        </pc:picChg>
      </pc:sldChg>
      <pc:sldChg chg="modSp mod">
        <pc:chgData name="David Williams (SOAC)" userId="d9705ef0-be3d-4927-aab1-9879255c8c5d" providerId="ADAL" clId="{1884144E-1B13-4512-9A23-D1265294DC89}" dt="2021-01-24T13:58:22.791" v="16" actId="6549"/>
        <pc:sldMkLst>
          <pc:docMk/>
          <pc:sldMk cId="1796456923" sldId="258"/>
        </pc:sldMkLst>
        <pc:spChg chg="mod">
          <ac:chgData name="David Williams (SOAC)" userId="d9705ef0-be3d-4927-aab1-9879255c8c5d" providerId="ADAL" clId="{1884144E-1B13-4512-9A23-D1265294DC89}" dt="2021-01-24T13:58:22.791" v="16" actId="6549"/>
          <ac:spMkLst>
            <pc:docMk/>
            <pc:sldMk cId="1796456923" sldId="258"/>
            <ac:spMk id="2" creationId="{C1356D87-8E03-45C3-9ACD-92353DE97DCC}"/>
          </ac:spMkLst>
        </pc:spChg>
      </pc:sldChg>
      <pc:sldChg chg="modSp mod">
        <pc:chgData name="David Williams (SOAC)" userId="d9705ef0-be3d-4927-aab1-9879255c8c5d" providerId="ADAL" clId="{1884144E-1B13-4512-9A23-D1265294DC89}" dt="2021-01-24T13:57:50.813" v="13" actId="27636"/>
        <pc:sldMkLst>
          <pc:docMk/>
          <pc:sldMk cId="0" sldId="259"/>
        </pc:sldMkLst>
        <pc:spChg chg="mod">
          <ac:chgData name="David Williams (SOAC)" userId="d9705ef0-be3d-4927-aab1-9879255c8c5d" providerId="ADAL" clId="{1884144E-1B13-4512-9A23-D1265294DC89}" dt="2021-01-24T13:57:50.813" v="13" actId="27636"/>
          <ac:spMkLst>
            <pc:docMk/>
            <pc:sldMk cId="0" sldId="259"/>
            <ac:spMk id="3" creationId="{00000000-0000-0000-0000-000000000000}"/>
          </ac:spMkLst>
        </pc:spChg>
      </pc:sldChg>
      <pc:sldChg chg="modSp mod">
        <pc:chgData name="David Williams (SOAC)" userId="d9705ef0-be3d-4927-aab1-9879255c8c5d" providerId="ADAL" clId="{1884144E-1B13-4512-9A23-D1265294DC89}" dt="2021-01-24T14:07:38.172" v="80" actId="14100"/>
        <pc:sldMkLst>
          <pc:docMk/>
          <pc:sldMk cId="0" sldId="261"/>
        </pc:sldMkLst>
        <pc:spChg chg="mod">
          <ac:chgData name="David Williams (SOAC)" userId="d9705ef0-be3d-4927-aab1-9879255c8c5d" providerId="ADAL" clId="{1884144E-1B13-4512-9A23-D1265294DC89}" dt="2021-01-24T14:07:25.434" v="78" actId="14100"/>
          <ac:spMkLst>
            <pc:docMk/>
            <pc:sldMk cId="0" sldId="261"/>
            <ac:spMk id="6" creationId="{00000000-0000-0000-0000-000000000000}"/>
          </ac:spMkLst>
        </pc:spChg>
        <pc:graphicFrameChg chg="mod">
          <ac:chgData name="David Williams (SOAC)" userId="d9705ef0-be3d-4927-aab1-9879255c8c5d" providerId="ADAL" clId="{1884144E-1B13-4512-9A23-D1265294DC89}" dt="2021-01-24T14:07:38.172" v="80" actId="14100"/>
          <ac:graphicFrameMkLst>
            <pc:docMk/>
            <pc:sldMk cId="0" sldId="261"/>
            <ac:graphicFrameMk id="18435" creationId="{00000000-0000-0000-0000-000000000000}"/>
          </ac:graphicFrameMkLst>
        </pc:graphicFrameChg>
      </pc:sldChg>
      <pc:sldChg chg="del">
        <pc:chgData name="David Williams (SOAC)" userId="d9705ef0-be3d-4927-aab1-9879255c8c5d" providerId="ADAL" clId="{1884144E-1B13-4512-9A23-D1265294DC89}" dt="2021-01-24T14:24:06.970" v="321" actId="47"/>
        <pc:sldMkLst>
          <pc:docMk/>
          <pc:sldMk cId="0" sldId="262"/>
        </pc:sldMkLst>
      </pc:sldChg>
      <pc:sldChg chg="addSp modSp mod">
        <pc:chgData name="David Williams (SOAC)" userId="d9705ef0-be3d-4927-aab1-9879255c8c5d" providerId="ADAL" clId="{1884144E-1B13-4512-9A23-D1265294DC89}" dt="2021-01-24T14:32:19.452" v="495"/>
        <pc:sldMkLst>
          <pc:docMk/>
          <pc:sldMk cId="0" sldId="263"/>
        </pc:sldMkLst>
        <pc:spChg chg="mod">
          <ac:chgData name="David Williams (SOAC)" userId="d9705ef0-be3d-4927-aab1-9879255c8c5d" providerId="ADAL" clId="{1884144E-1B13-4512-9A23-D1265294DC89}" dt="2021-01-24T14:30:28.556" v="464" actId="14100"/>
          <ac:spMkLst>
            <pc:docMk/>
            <pc:sldMk cId="0" sldId="263"/>
            <ac:spMk id="6" creationId="{00000000-0000-0000-0000-000000000000}"/>
          </ac:spMkLst>
        </pc:spChg>
        <pc:spChg chg="add mod">
          <ac:chgData name="David Williams (SOAC)" userId="d9705ef0-be3d-4927-aab1-9879255c8c5d" providerId="ADAL" clId="{1884144E-1B13-4512-9A23-D1265294DC89}" dt="2021-01-24T14:30:36.163" v="466" actId="404"/>
          <ac:spMkLst>
            <pc:docMk/>
            <pc:sldMk cId="0" sldId="263"/>
            <ac:spMk id="10" creationId="{938384DF-E862-4DEE-9E64-C21C65DFB7FD}"/>
          </ac:spMkLst>
        </pc:spChg>
        <pc:spChg chg="add">
          <ac:chgData name="David Williams (SOAC)" userId="d9705ef0-be3d-4927-aab1-9879255c8c5d" providerId="ADAL" clId="{1884144E-1B13-4512-9A23-D1265294DC89}" dt="2021-01-24T14:31:47.741" v="482" actId="22"/>
          <ac:spMkLst>
            <pc:docMk/>
            <pc:sldMk cId="0" sldId="263"/>
            <ac:spMk id="12" creationId="{6F749403-C15A-4650-8CA1-C0866E3B85C9}"/>
          </ac:spMkLst>
        </pc:spChg>
        <pc:spChg chg="add mod">
          <ac:chgData name="David Williams (SOAC)" userId="d9705ef0-be3d-4927-aab1-9879255c8c5d" providerId="ADAL" clId="{1884144E-1B13-4512-9A23-D1265294DC89}" dt="2021-01-24T14:32:19.452" v="495"/>
          <ac:spMkLst>
            <pc:docMk/>
            <pc:sldMk cId="0" sldId="263"/>
            <ac:spMk id="13" creationId="{1D2C3623-7744-413A-9E21-6606CB62CF9C}"/>
          </ac:spMkLst>
        </pc:spChg>
        <pc:graphicFrameChg chg="mod">
          <ac:chgData name="David Williams (SOAC)" userId="d9705ef0-be3d-4927-aab1-9879255c8c5d" providerId="ADAL" clId="{1884144E-1B13-4512-9A23-D1265294DC89}" dt="2021-01-24T14:29:43.516" v="454" actId="14100"/>
          <ac:graphicFrameMkLst>
            <pc:docMk/>
            <pc:sldMk cId="0" sldId="263"/>
            <ac:graphicFrameMk id="20483" creationId="{00000000-0000-0000-0000-000000000000}"/>
          </ac:graphicFrameMkLst>
        </pc:graphicFrameChg>
      </pc:sldChg>
      <pc:sldChg chg="addSp modSp mod">
        <pc:chgData name="David Williams (SOAC)" userId="d9705ef0-be3d-4927-aab1-9879255c8c5d" providerId="ADAL" clId="{1884144E-1B13-4512-9A23-D1265294DC89}" dt="2021-01-24T14:38:05.953" v="569" actId="20577"/>
        <pc:sldMkLst>
          <pc:docMk/>
          <pc:sldMk cId="0" sldId="264"/>
        </pc:sldMkLst>
        <pc:spChg chg="mod">
          <ac:chgData name="David Williams (SOAC)" userId="d9705ef0-be3d-4927-aab1-9879255c8c5d" providerId="ADAL" clId="{1884144E-1B13-4512-9A23-D1265294DC89}" dt="2021-01-24T14:35:31.586" v="529" actId="14100"/>
          <ac:spMkLst>
            <pc:docMk/>
            <pc:sldMk cId="0" sldId="264"/>
            <ac:spMk id="6" creationId="{00000000-0000-0000-0000-000000000000}"/>
          </ac:spMkLst>
        </pc:spChg>
        <pc:spChg chg="add mod">
          <ac:chgData name="David Williams (SOAC)" userId="d9705ef0-be3d-4927-aab1-9879255c8c5d" providerId="ADAL" clId="{1884144E-1B13-4512-9A23-D1265294DC89}" dt="2021-01-24T14:38:05.953" v="569" actId="20577"/>
          <ac:spMkLst>
            <pc:docMk/>
            <pc:sldMk cId="0" sldId="264"/>
            <ac:spMk id="10" creationId="{9DED5016-B231-4B93-ABB6-D8529E9C3EE4}"/>
          </ac:spMkLst>
        </pc:spChg>
        <pc:graphicFrameChg chg="mod">
          <ac:chgData name="David Williams (SOAC)" userId="d9705ef0-be3d-4927-aab1-9879255c8c5d" providerId="ADAL" clId="{1884144E-1B13-4512-9A23-D1265294DC89}" dt="2021-01-24T14:36:06.063" v="535" actId="14100"/>
          <ac:graphicFrameMkLst>
            <pc:docMk/>
            <pc:sldMk cId="0" sldId="264"/>
            <ac:graphicFrameMk id="21507" creationId="{00000000-0000-0000-0000-000000000000}"/>
          </ac:graphicFrameMkLst>
        </pc:graphicFrameChg>
      </pc:sldChg>
      <pc:sldChg chg="modSp del mod">
        <pc:chgData name="David Williams (SOAC)" userId="d9705ef0-be3d-4927-aab1-9879255c8c5d" providerId="ADAL" clId="{1884144E-1B13-4512-9A23-D1265294DC89}" dt="2021-01-24T14:38:22.107" v="570" actId="47"/>
        <pc:sldMkLst>
          <pc:docMk/>
          <pc:sldMk cId="0" sldId="265"/>
        </pc:sldMkLst>
        <pc:spChg chg="mod">
          <ac:chgData name="David Williams (SOAC)" userId="d9705ef0-be3d-4927-aab1-9879255c8c5d" providerId="ADAL" clId="{1884144E-1B13-4512-9A23-D1265294DC89}" dt="2021-01-24T13:56:34.943" v="5" actId="27636"/>
          <ac:spMkLst>
            <pc:docMk/>
            <pc:sldMk cId="0" sldId="265"/>
            <ac:spMk id="3" creationId="{00000000-0000-0000-0000-000000000000}"/>
          </ac:spMkLst>
        </pc:spChg>
      </pc:sldChg>
      <pc:sldChg chg="modSp del mod">
        <pc:chgData name="David Williams (SOAC)" userId="d9705ef0-be3d-4927-aab1-9879255c8c5d" providerId="ADAL" clId="{1884144E-1B13-4512-9A23-D1265294DC89}" dt="2021-01-24T14:24:09.977" v="323" actId="47"/>
        <pc:sldMkLst>
          <pc:docMk/>
          <pc:sldMk cId="0" sldId="266"/>
        </pc:sldMkLst>
        <pc:spChg chg="mod">
          <ac:chgData name="David Williams (SOAC)" userId="d9705ef0-be3d-4927-aab1-9879255c8c5d" providerId="ADAL" clId="{1884144E-1B13-4512-9A23-D1265294DC89}" dt="2021-01-24T14:13:19.468" v="131" actId="21"/>
          <ac:spMkLst>
            <pc:docMk/>
            <pc:sldMk cId="0" sldId="266"/>
            <ac:spMk id="3" creationId="{00000000-0000-0000-0000-000000000000}"/>
          </ac:spMkLst>
        </pc:spChg>
      </pc:sldChg>
      <pc:sldChg chg="modSp del mod">
        <pc:chgData name="David Williams (SOAC)" userId="d9705ef0-be3d-4927-aab1-9879255c8c5d" providerId="ADAL" clId="{1884144E-1B13-4512-9A23-D1265294DC89}" dt="2021-01-24T14:30:42.119" v="467" actId="47"/>
        <pc:sldMkLst>
          <pc:docMk/>
          <pc:sldMk cId="0" sldId="267"/>
        </pc:sldMkLst>
        <pc:spChg chg="mod">
          <ac:chgData name="David Williams (SOAC)" userId="d9705ef0-be3d-4927-aab1-9879255c8c5d" providerId="ADAL" clId="{1884144E-1B13-4512-9A23-D1265294DC89}" dt="2021-01-24T13:56:34.881" v="3" actId="27636"/>
          <ac:spMkLst>
            <pc:docMk/>
            <pc:sldMk cId="0" sldId="267"/>
            <ac:spMk id="3" creationId="{00000000-0000-0000-0000-000000000000}"/>
          </ac:spMkLst>
        </pc:spChg>
      </pc:sldChg>
      <pc:sldChg chg="addSp modSp mod ord">
        <pc:chgData name="David Williams (SOAC)" userId="d9705ef0-be3d-4927-aab1-9879255c8c5d" providerId="ADAL" clId="{1884144E-1B13-4512-9A23-D1265294DC89}" dt="2021-01-24T14:22:49.531" v="300"/>
        <pc:sldMkLst>
          <pc:docMk/>
          <pc:sldMk cId="0" sldId="268"/>
        </pc:sldMkLst>
        <pc:spChg chg="mod">
          <ac:chgData name="David Williams (SOAC)" userId="d9705ef0-be3d-4927-aab1-9879255c8c5d" providerId="ADAL" clId="{1884144E-1B13-4512-9A23-D1265294DC89}" dt="2021-01-24T14:22:49.531" v="300"/>
          <ac:spMkLst>
            <pc:docMk/>
            <pc:sldMk cId="0" sldId="268"/>
            <ac:spMk id="2" creationId="{00000000-0000-0000-0000-000000000000}"/>
          </ac:spMkLst>
        </pc:spChg>
        <pc:spChg chg="mod">
          <ac:chgData name="David Williams (SOAC)" userId="d9705ef0-be3d-4927-aab1-9879255c8c5d" providerId="ADAL" clId="{1884144E-1B13-4512-9A23-D1265294DC89}" dt="2021-01-24T14:15:20.168" v="166" actId="1076"/>
          <ac:spMkLst>
            <pc:docMk/>
            <pc:sldMk cId="0" sldId="268"/>
            <ac:spMk id="3" creationId="{00000000-0000-0000-0000-000000000000}"/>
          </ac:spMkLst>
        </pc:spChg>
        <pc:picChg chg="add mod">
          <ac:chgData name="David Williams (SOAC)" userId="d9705ef0-be3d-4927-aab1-9879255c8c5d" providerId="ADAL" clId="{1884144E-1B13-4512-9A23-D1265294DC89}" dt="2021-01-24T14:15:25.944" v="167" actId="1076"/>
          <ac:picMkLst>
            <pc:docMk/>
            <pc:sldMk cId="0" sldId="268"/>
            <ac:picMk id="4" creationId="{048A0D1C-1290-4576-9530-18D3A6E510A0}"/>
          </ac:picMkLst>
        </pc:picChg>
      </pc:sldChg>
      <pc:sldChg chg="del">
        <pc:chgData name="David Williams (SOAC)" userId="d9705ef0-be3d-4927-aab1-9879255c8c5d" providerId="ADAL" clId="{1884144E-1B13-4512-9A23-D1265294DC89}" dt="2021-01-24T13:57:00.290" v="7" actId="47"/>
        <pc:sldMkLst>
          <pc:docMk/>
          <pc:sldMk cId="0" sldId="269"/>
        </pc:sldMkLst>
      </pc:sldChg>
      <pc:sldChg chg="del">
        <pc:chgData name="David Williams (SOAC)" userId="d9705ef0-be3d-4927-aab1-9879255c8c5d" providerId="ADAL" clId="{1884144E-1B13-4512-9A23-D1265294DC89}" dt="2021-01-24T13:57:00.290" v="7" actId="47"/>
        <pc:sldMkLst>
          <pc:docMk/>
          <pc:sldMk cId="0" sldId="270"/>
        </pc:sldMkLst>
      </pc:sldChg>
      <pc:sldChg chg="del">
        <pc:chgData name="David Williams (SOAC)" userId="d9705ef0-be3d-4927-aab1-9879255c8c5d" providerId="ADAL" clId="{1884144E-1B13-4512-9A23-D1265294DC89}" dt="2021-01-24T13:57:00.290" v="7" actId="47"/>
        <pc:sldMkLst>
          <pc:docMk/>
          <pc:sldMk cId="0" sldId="271"/>
        </pc:sldMkLst>
      </pc:sldChg>
      <pc:sldChg chg="addSp delSp modSp mod ord">
        <pc:chgData name="David Williams (SOAC)" userId="d9705ef0-be3d-4927-aab1-9879255c8c5d" providerId="ADAL" clId="{1884144E-1B13-4512-9A23-D1265294DC89}" dt="2021-01-24T14:22:52.541" v="301"/>
        <pc:sldMkLst>
          <pc:docMk/>
          <pc:sldMk cId="0" sldId="272"/>
        </pc:sldMkLst>
        <pc:spChg chg="mod">
          <ac:chgData name="David Williams (SOAC)" userId="d9705ef0-be3d-4927-aab1-9879255c8c5d" providerId="ADAL" clId="{1884144E-1B13-4512-9A23-D1265294DC89}" dt="2021-01-24T14:22:52.541" v="301"/>
          <ac:spMkLst>
            <pc:docMk/>
            <pc:sldMk cId="0" sldId="272"/>
            <ac:spMk id="2" creationId="{00000000-0000-0000-0000-000000000000}"/>
          </ac:spMkLst>
        </pc:spChg>
        <pc:spChg chg="mod">
          <ac:chgData name="David Williams (SOAC)" userId="d9705ef0-be3d-4927-aab1-9879255c8c5d" providerId="ADAL" clId="{1884144E-1B13-4512-9A23-D1265294DC89}" dt="2021-01-24T14:18:11.963" v="278" actId="27636"/>
          <ac:spMkLst>
            <pc:docMk/>
            <pc:sldMk cId="0" sldId="272"/>
            <ac:spMk id="3" creationId="{00000000-0000-0000-0000-000000000000}"/>
          </ac:spMkLst>
        </pc:spChg>
        <pc:picChg chg="add del mod">
          <ac:chgData name="David Williams (SOAC)" userId="d9705ef0-be3d-4927-aab1-9879255c8c5d" providerId="ADAL" clId="{1884144E-1B13-4512-9A23-D1265294DC89}" dt="2021-01-24T14:21:05.289" v="285" actId="478"/>
          <ac:picMkLst>
            <pc:docMk/>
            <pc:sldMk cId="0" sldId="272"/>
            <ac:picMk id="4" creationId="{7E54CFC2-ABC2-4C9A-8E57-A66258B32860}"/>
          </ac:picMkLst>
        </pc:picChg>
        <pc:picChg chg="add del mod">
          <ac:chgData name="David Williams (SOAC)" userId="d9705ef0-be3d-4927-aab1-9879255c8c5d" providerId="ADAL" clId="{1884144E-1B13-4512-9A23-D1265294DC89}" dt="2021-01-24T14:22:09.249" v="295" actId="478"/>
          <ac:picMkLst>
            <pc:docMk/>
            <pc:sldMk cId="0" sldId="272"/>
            <ac:picMk id="5" creationId="{5605129E-AF82-41A1-91CF-7D243D184521}"/>
          </ac:picMkLst>
        </pc:picChg>
        <pc:picChg chg="add mod">
          <ac:chgData name="David Williams (SOAC)" userId="d9705ef0-be3d-4927-aab1-9879255c8c5d" providerId="ADAL" clId="{1884144E-1B13-4512-9A23-D1265294DC89}" dt="2021-01-24T14:22:40.239" v="299" actId="14100"/>
          <ac:picMkLst>
            <pc:docMk/>
            <pc:sldMk cId="0" sldId="272"/>
            <ac:picMk id="6" creationId="{582D5399-88DD-4493-9ADA-F301EF69A5D3}"/>
          </ac:picMkLst>
        </pc:picChg>
      </pc:sldChg>
      <pc:sldChg chg="modSp mod">
        <pc:chgData name="David Williams (SOAC)" userId="d9705ef0-be3d-4927-aab1-9879255c8c5d" providerId="ADAL" clId="{1884144E-1B13-4512-9A23-D1265294DC89}" dt="2021-01-24T13:57:50.866" v="14" actId="27636"/>
        <pc:sldMkLst>
          <pc:docMk/>
          <pc:sldMk cId="0" sldId="273"/>
        </pc:sldMkLst>
        <pc:spChg chg="mod">
          <ac:chgData name="David Williams (SOAC)" userId="d9705ef0-be3d-4927-aab1-9879255c8c5d" providerId="ADAL" clId="{1884144E-1B13-4512-9A23-D1265294DC89}" dt="2021-01-24T13:57:50.866" v="14" actId="27636"/>
          <ac:spMkLst>
            <pc:docMk/>
            <pc:sldMk cId="0" sldId="273"/>
            <ac:spMk id="3" creationId="{00000000-0000-0000-0000-000000000000}"/>
          </ac:spMkLst>
        </pc:spChg>
      </pc:sldChg>
      <pc:sldChg chg="modSp mod ord">
        <pc:chgData name="David Williams (SOAC)" userId="d9705ef0-be3d-4927-aab1-9879255c8c5d" providerId="ADAL" clId="{1884144E-1B13-4512-9A23-D1265294DC89}" dt="2021-01-24T14:14:25.877" v="152"/>
        <pc:sldMkLst>
          <pc:docMk/>
          <pc:sldMk cId="0" sldId="274"/>
        </pc:sldMkLst>
        <pc:spChg chg="mod">
          <ac:chgData name="David Williams (SOAC)" userId="d9705ef0-be3d-4927-aab1-9879255c8c5d" providerId="ADAL" clId="{1884144E-1B13-4512-9A23-D1265294DC89}" dt="2021-01-24T14:14:25.877" v="152"/>
          <ac:spMkLst>
            <pc:docMk/>
            <pc:sldMk cId="0" sldId="274"/>
            <ac:spMk id="2" creationId="{00000000-0000-0000-0000-000000000000}"/>
          </ac:spMkLst>
        </pc:spChg>
        <pc:spChg chg="mod">
          <ac:chgData name="David Williams (SOAC)" userId="d9705ef0-be3d-4927-aab1-9879255c8c5d" providerId="ADAL" clId="{1884144E-1B13-4512-9A23-D1265294DC89}" dt="2021-01-24T14:14:14.018" v="151" actId="122"/>
          <ac:spMkLst>
            <pc:docMk/>
            <pc:sldMk cId="0" sldId="274"/>
            <ac:spMk id="3" creationId="{00000000-0000-0000-0000-000000000000}"/>
          </ac:spMkLst>
        </pc:spChg>
      </pc:sldChg>
      <pc:sldChg chg="addSp modSp mod">
        <pc:chgData name="David Williams (SOAC)" userId="d9705ef0-be3d-4927-aab1-9879255c8c5d" providerId="ADAL" clId="{1884144E-1B13-4512-9A23-D1265294DC89}" dt="2021-01-24T14:32:11.161" v="494" actId="20577"/>
        <pc:sldMkLst>
          <pc:docMk/>
          <pc:sldMk cId="0" sldId="275"/>
        </pc:sldMkLst>
        <pc:spChg chg="mod">
          <ac:chgData name="David Williams (SOAC)" userId="d9705ef0-be3d-4927-aab1-9879255c8c5d" providerId="ADAL" clId="{1884144E-1B13-4512-9A23-D1265294DC89}" dt="2021-01-24T14:32:11.161" v="494" actId="20577"/>
          <ac:spMkLst>
            <pc:docMk/>
            <pc:sldMk cId="0" sldId="275"/>
            <ac:spMk id="2" creationId="{00000000-0000-0000-0000-000000000000}"/>
          </ac:spMkLst>
        </pc:spChg>
        <pc:spChg chg="mod">
          <ac:chgData name="David Williams (SOAC)" userId="d9705ef0-be3d-4927-aab1-9879255c8c5d" providerId="ADAL" clId="{1884144E-1B13-4512-9A23-D1265294DC89}" dt="2021-01-24T14:31:20.547" v="479" actId="14100"/>
          <ac:spMkLst>
            <pc:docMk/>
            <pc:sldMk cId="0" sldId="275"/>
            <ac:spMk id="3" creationId="{00000000-0000-0000-0000-000000000000}"/>
          </ac:spMkLst>
        </pc:spChg>
        <pc:picChg chg="add mod">
          <ac:chgData name="David Williams (SOAC)" userId="d9705ef0-be3d-4927-aab1-9879255c8c5d" providerId="ADAL" clId="{1884144E-1B13-4512-9A23-D1265294DC89}" dt="2021-01-24T14:31:17.232" v="478" actId="1076"/>
          <ac:picMkLst>
            <pc:docMk/>
            <pc:sldMk cId="0" sldId="275"/>
            <ac:picMk id="4" creationId="{BCAEF906-1599-4497-8282-A8A22215CAB8}"/>
          </ac:picMkLst>
        </pc:picChg>
      </pc:sldChg>
      <pc:sldChg chg="modSp del mod">
        <pc:chgData name="David Williams (SOAC)" userId="d9705ef0-be3d-4927-aab1-9879255c8c5d" providerId="ADAL" clId="{1884144E-1B13-4512-9A23-D1265294DC89}" dt="2021-01-24T14:38:22.107" v="570" actId="47"/>
        <pc:sldMkLst>
          <pc:docMk/>
          <pc:sldMk cId="0" sldId="276"/>
        </pc:sldMkLst>
        <pc:spChg chg="mod">
          <ac:chgData name="David Williams (SOAC)" userId="d9705ef0-be3d-4927-aab1-9879255c8c5d" providerId="ADAL" clId="{1884144E-1B13-4512-9A23-D1265294DC89}" dt="2021-01-24T13:56:34.966" v="6" actId="27636"/>
          <ac:spMkLst>
            <pc:docMk/>
            <pc:sldMk cId="0" sldId="276"/>
            <ac:spMk id="3" creationId="{00000000-0000-0000-0000-000000000000}"/>
          </ac:spMkLst>
        </pc:spChg>
      </pc:sldChg>
      <pc:sldChg chg="modSp mod">
        <pc:chgData name="David Williams (SOAC)" userId="d9705ef0-be3d-4927-aab1-9879255c8c5d" providerId="ADAL" clId="{1884144E-1B13-4512-9A23-D1265294DC89}" dt="2021-01-24T14:43:01.008" v="638" actId="20577"/>
        <pc:sldMkLst>
          <pc:docMk/>
          <pc:sldMk cId="0" sldId="277"/>
        </pc:sldMkLst>
        <pc:spChg chg="mod">
          <ac:chgData name="David Williams (SOAC)" userId="d9705ef0-be3d-4927-aab1-9879255c8c5d" providerId="ADAL" clId="{1884144E-1B13-4512-9A23-D1265294DC89}" dt="2021-01-24T14:43:01.008" v="638" actId="20577"/>
          <ac:spMkLst>
            <pc:docMk/>
            <pc:sldMk cId="0" sldId="277"/>
            <ac:spMk id="3" creationId="{00000000-0000-0000-0000-000000000000}"/>
          </ac:spMkLst>
        </pc:spChg>
      </pc:sldChg>
      <pc:sldChg chg="modSp mod">
        <pc:chgData name="David Williams (SOAC)" userId="d9705ef0-be3d-4927-aab1-9879255c8c5d" providerId="ADAL" clId="{1884144E-1B13-4512-9A23-D1265294DC89}" dt="2021-01-24T13:57:50.718" v="11" actId="27636"/>
        <pc:sldMkLst>
          <pc:docMk/>
          <pc:sldMk cId="0" sldId="278"/>
        </pc:sldMkLst>
        <pc:spChg chg="mod">
          <ac:chgData name="David Williams (SOAC)" userId="d9705ef0-be3d-4927-aab1-9879255c8c5d" providerId="ADAL" clId="{1884144E-1B13-4512-9A23-D1265294DC89}" dt="2021-01-24T13:57:50.718" v="11" actId="27636"/>
          <ac:spMkLst>
            <pc:docMk/>
            <pc:sldMk cId="0" sldId="278"/>
            <ac:spMk id="3" creationId="{00000000-0000-0000-0000-000000000000}"/>
          </ac:spMkLst>
        </pc:spChg>
      </pc:sldChg>
      <pc:sldChg chg="modSp mod">
        <pc:chgData name="David Williams (SOAC)" userId="d9705ef0-be3d-4927-aab1-9879255c8c5d" providerId="ADAL" clId="{1884144E-1B13-4512-9A23-D1265294DC89}" dt="2021-01-24T13:57:50.786" v="12" actId="27636"/>
        <pc:sldMkLst>
          <pc:docMk/>
          <pc:sldMk cId="0" sldId="280"/>
        </pc:sldMkLst>
        <pc:spChg chg="mod">
          <ac:chgData name="David Williams (SOAC)" userId="d9705ef0-be3d-4927-aab1-9879255c8c5d" providerId="ADAL" clId="{1884144E-1B13-4512-9A23-D1265294DC89}" dt="2021-01-24T13:57:50.786" v="12" actId="27636"/>
          <ac:spMkLst>
            <pc:docMk/>
            <pc:sldMk cId="0" sldId="280"/>
            <ac:spMk id="3" creationId="{00000000-0000-0000-0000-000000000000}"/>
          </ac:spMkLst>
        </pc:spChg>
      </pc:sldChg>
      <pc:sldChg chg="modSp mod">
        <pc:chgData name="David Williams (SOAC)" userId="d9705ef0-be3d-4927-aab1-9879255c8c5d" providerId="ADAL" clId="{1884144E-1B13-4512-9A23-D1265294DC89}" dt="2021-01-24T14:41:14.117" v="595" actId="403"/>
        <pc:sldMkLst>
          <pc:docMk/>
          <pc:sldMk cId="0" sldId="281"/>
        </pc:sldMkLst>
        <pc:spChg chg="mod">
          <ac:chgData name="David Williams (SOAC)" userId="d9705ef0-be3d-4927-aab1-9879255c8c5d" providerId="ADAL" clId="{1884144E-1B13-4512-9A23-D1265294DC89}" dt="2021-01-24T13:59:02.334" v="24"/>
          <ac:spMkLst>
            <pc:docMk/>
            <pc:sldMk cId="0" sldId="281"/>
            <ac:spMk id="2" creationId="{00000000-0000-0000-0000-000000000000}"/>
          </ac:spMkLst>
        </pc:spChg>
        <pc:spChg chg="mod">
          <ac:chgData name="David Williams (SOAC)" userId="d9705ef0-be3d-4927-aab1-9879255c8c5d" providerId="ADAL" clId="{1884144E-1B13-4512-9A23-D1265294DC89}" dt="2021-01-24T14:41:14.117" v="595" actId="403"/>
          <ac:spMkLst>
            <pc:docMk/>
            <pc:sldMk cId="0" sldId="281"/>
            <ac:spMk id="3" creationId="{00000000-0000-0000-0000-000000000000}"/>
          </ac:spMkLst>
        </pc:spChg>
      </pc:sldChg>
      <pc:sldChg chg="modSp mod">
        <pc:chgData name="David Williams (SOAC)" userId="d9705ef0-be3d-4927-aab1-9879255c8c5d" providerId="ADAL" clId="{1884144E-1B13-4512-9A23-D1265294DC89}" dt="2021-01-24T14:41:23.737" v="600" actId="27636"/>
        <pc:sldMkLst>
          <pc:docMk/>
          <pc:sldMk cId="0" sldId="282"/>
        </pc:sldMkLst>
        <pc:spChg chg="mod">
          <ac:chgData name="David Williams (SOAC)" userId="d9705ef0-be3d-4927-aab1-9879255c8c5d" providerId="ADAL" clId="{1884144E-1B13-4512-9A23-D1265294DC89}" dt="2021-01-24T13:58:56.709" v="23"/>
          <ac:spMkLst>
            <pc:docMk/>
            <pc:sldMk cId="0" sldId="282"/>
            <ac:spMk id="2" creationId="{00000000-0000-0000-0000-000000000000}"/>
          </ac:spMkLst>
        </pc:spChg>
        <pc:spChg chg="mod">
          <ac:chgData name="David Williams (SOAC)" userId="d9705ef0-be3d-4927-aab1-9879255c8c5d" providerId="ADAL" clId="{1884144E-1B13-4512-9A23-D1265294DC89}" dt="2021-01-24T14:41:23.737" v="600" actId="27636"/>
          <ac:spMkLst>
            <pc:docMk/>
            <pc:sldMk cId="0" sldId="282"/>
            <ac:spMk id="3" creationId="{00000000-0000-0000-0000-000000000000}"/>
          </ac:spMkLst>
        </pc:spChg>
      </pc:sldChg>
      <pc:sldChg chg="modSp mod">
        <pc:chgData name="David Williams (SOAC)" userId="d9705ef0-be3d-4927-aab1-9879255c8c5d" providerId="ADAL" clId="{1884144E-1B13-4512-9A23-D1265294DC89}" dt="2021-01-24T14:41:54.805" v="618" actId="27636"/>
        <pc:sldMkLst>
          <pc:docMk/>
          <pc:sldMk cId="0" sldId="283"/>
        </pc:sldMkLst>
        <pc:spChg chg="mod">
          <ac:chgData name="David Williams (SOAC)" userId="d9705ef0-be3d-4927-aab1-9879255c8c5d" providerId="ADAL" clId="{1884144E-1B13-4512-9A23-D1265294DC89}" dt="2021-01-24T13:58:51.769" v="22"/>
          <ac:spMkLst>
            <pc:docMk/>
            <pc:sldMk cId="0" sldId="283"/>
            <ac:spMk id="2" creationId="{00000000-0000-0000-0000-000000000000}"/>
          </ac:spMkLst>
        </pc:spChg>
        <pc:spChg chg="mod">
          <ac:chgData name="David Williams (SOAC)" userId="d9705ef0-be3d-4927-aab1-9879255c8c5d" providerId="ADAL" clId="{1884144E-1B13-4512-9A23-D1265294DC89}" dt="2021-01-24T14:41:54.805" v="618" actId="27636"/>
          <ac:spMkLst>
            <pc:docMk/>
            <pc:sldMk cId="0" sldId="283"/>
            <ac:spMk id="3" creationId="{00000000-0000-0000-0000-000000000000}"/>
          </ac:spMkLst>
        </pc:spChg>
      </pc:sldChg>
      <pc:sldChg chg="modSp mod">
        <pc:chgData name="David Williams (SOAC)" userId="d9705ef0-be3d-4927-aab1-9879255c8c5d" providerId="ADAL" clId="{1884144E-1B13-4512-9A23-D1265294DC89}" dt="2021-01-24T14:42:20.592" v="623" actId="403"/>
        <pc:sldMkLst>
          <pc:docMk/>
          <pc:sldMk cId="0" sldId="285"/>
        </pc:sldMkLst>
        <pc:spChg chg="mod">
          <ac:chgData name="David Williams (SOAC)" userId="d9705ef0-be3d-4927-aab1-9879255c8c5d" providerId="ADAL" clId="{1884144E-1B13-4512-9A23-D1265294DC89}" dt="2021-01-24T13:58:38.770" v="21" actId="27636"/>
          <ac:spMkLst>
            <pc:docMk/>
            <pc:sldMk cId="0" sldId="285"/>
            <ac:spMk id="2" creationId="{00000000-0000-0000-0000-000000000000}"/>
          </ac:spMkLst>
        </pc:spChg>
        <pc:spChg chg="mod">
          <ac:chgData name="David Williams (SOAC)" userId="d9705ef0-be3d-4927-aab1-9879255c8c5d" providerId="ADAL" clId="{1884144E-1B13-4512-9A23-D1265294DC89}" dt="2021-01-24T14:42:20.592" v="623" actId="403"/>
          <ac:spMkLst>
            <pc:docMk/>
            <pc:sldMk cId="0" sldId="285"/>
            <ac:spMk id="3" creationId="{00000000-0000-0000-0000-000000000000}"/>
          </ac:spMkLst>
        </pc:spChg>
      </pc:sldChg>
      <pc:sldChg chg="del">
        <pc:chgData name="David Williams (SOAC)" userId="d9705ef0-be3d-4927-aab1-9879255c8c5d" providerId="ADAL" clId="{1884144E-1B13-4512-9A23-D1265294DC89}" dt="2021-01-24T13:57:00.290" v="7" actId="47"/>
        <pc:sldMkLst>
          <pc:docMk/>
          <pc:sldMk cId="0" sldId="287"/>
        </pc:sldMkLst>
      </pc:sldChg>
      <pc:sldChg chg="addSp delSp modSp mod">
        <pc:chgData name="David Williams (SOAC)" userId="d9705ef0-be3d-4927-aab1-9879255c8c5d" providerId="ADAL" clId="{1884144E-1B13-4512-9A23-D1265294DC89}" dt="2021-01-24T14:39:17.363" v="581" actId="1076"/>
        <pc:sldMkLst>
          <pc:docMk/>
          <pc:sldMk cId="0" sldId="290"/>
        </pc:sldMkLst>
        <pc:spChg chg="mod">
          <ac:chgData name="David Williams (SOAC)" userId="d9705ef0-be3d-4927-aab1-9879255c8c5d" providerId="ADAL" clId="{1884144E-1B13-4512-9A23-D1265294DC89}" dt="2021-01-24T14:39:17.363" v="581" actId="1076"/>
          <ac:spMkLst>
            <pc:docMk/>
            <pc:sldMk cId="0" sldId="290"/>
            <ac:spMk id="6" creationId="{00000000-0000-0000-0000-000000000000}"/>
          </ac:spMkLst>
        </pc:spChg>
        <pc:spChg chg="add mod">
          <ac:chgData name="David Williams (SOAC)" userId="d9705ef0-be3d-4927-aab1-9879255c8c5d" providerId="ADAL" clId="{1884144E-1B13-4512-9A23-D1265294DC89}" dt="2021-01-24T14:39:16.721" v="580" actId="1076"/>
          <ac:spMkLst>
            <pc:docMk/>
            <pc:sldMk cId="0" sldId="290"/>
            <ac:spMk id="11" creationId="{54799C73-E92C-48A7-B089-5A58FDCFDA44}"/>
          </ac:spMkLst>
        </pc:spChg>
        <pc:spChg chg="mod">
          <ac:chgData name="David Williams (SOAC)" userId="d9705ef0-be3d-4927-aab1-9879255c8c5d" providerId="ADAL" clId="{1884144E-1B13-4512-9A23-D1265294DC89}" dt="2021-01-24T14:39:15.799" v="579" actId="1076"/>
          <ac:spMkLst>
            <pc:docMk/>
            <pc:sldMk cId="0" sldId="290"/>
            <ac:spMk id="2050" creationId="{00000000-0000-0000-0000-000000000000}"/>
          </ac:spMkLst>
        </pc:spChg>
        <pc:spChg chg="mod">
          <ac:chgData name="David Williams (SOAC)" userId="d9705ef0-be3d-4927-aab1-9879255c8c5d" providerId="ADAL" clId="{1884144E-1B13-4512-9A23-D1265294DC89}" dt="2021-01-24T14:39:15.799" v="579" actId="1076"/>
          <ac:spMkLst>
            <pc:docMk/>
            <pc:sldMk cId="0" sldId="290"/>
            <ac:spMk id="17412" creationId="{00000000-0000-0000-0000-000000000000}"/>
          </ac:spMkLst>
        </pc:spChg>
        <pc:spChg chg="mod">
          <ac:chgData name="David Williams (SOAC)" userId="d9705ef0-be3d-4927-aab1-9879255c8c5d" providerId="ADAL" clId="{1884144E-1B13-4512-9A23-D1265294DC89}" dt="2021-01-24T14:39:15.799" v="579" actId="1076"/>
          <ac:spMkLst>
            <pc:docMk/>
            <pc:sldMk cId="0" sldId="290"/>
            <ac:spMk id="18436" creationId="{00000000-0000-0000-0000-000000000000}"/>
          </ac:spMkLst>
        </pc:spChg>
        <pc:spChg chg="mod">
          <ac:chgData name="David Williams (SOAC)" userId="d9705ef0-be3d-4927-aab1-9879255c8c5d" providerId="ADAL" clId="{1884144E-1B13-4512-9A23-D1265294DC89}" dt="2021-01-24T14:39:15.799" v="579" actId="1076"/>
          <ac:spMkLst>
            <pc:docMk/>
            <pc:sldMk cId="0" sldId="290"/>
            <ac:spMk id="19460" creationId="{00000000-0000-0000-0000-000000000000}"/>
          </ac:spMkLst>
        </pc:spChg>
        <pc:spChg chg="mod">
          <ac:chgData name="David Williams (SOAC)" userId="d9705ef0-be3d-4927-aab1-9879255c8c5d" providerId="ADAL" clId="{1884144E-1B13-4512-9A23-D1265294DC89}" dt="2021-01-24T14:39:15.799" v="579" actId="1076"/>
          <ac:spMkLst>
            <pc:docMk/>
            <pc:sldMk cId="0" sldId="290"/>
            <ac:spMk id="20484" creationId="{00000000-0000-0000-0000-000000000000}"/>
          </ac:spMkLst>
        </pc:spChg>
        <pc:spChg chg="mod">
          <ac:chgData name="David Williams (SOAC)" userId="d9705ef0-be3d-4927-aab1-9879255c8c5d" providerId="ADAL" clId="{1884144E-1B13-4512-9A23-D1265294DC89}" dt="2021-01-24T14:39:15.799" v="579" actId="1076"/>
          <ac:spMkLst>
            <pc:docMk/>
            <pc:sldMk cId="0" sldId="290"/>
            <ac:spMk id="21508" creationId="{00000000-0000-0000-0000-000000000000}"/>
          </ac:spMkLst>
        </pc:spChg>
        <pc:picChg chg="add mod">
          <ac:chgData name="David Williams (SOAC)" userId="d9705ef0-be3d-4927-aab1-9879255c8c5d" providerId="ADAL" clId="{1884144E-1B13-4512-9A23-D1265294DC89}" dt="2021-01-24T14:39:17.363" v="581" actId="1076"/>
          <ac:picMkLst>
            <pc:docMk/>
            <pc:sldMk cId="0" sldId="290"/>
            <ac:picMk id="4" creationId="{C45A1B31-8C62-493C-A089-AD516D3A9B4D}"/>
          </ac:picMkLst>
        </pc:picChg>
        <pc:picChg chg="del">
          <ac:chgData name="David Williams (SOAC)" userId="d9705ef0-be3d-4927-aab1-9879255c8c5d" providerId="ADAL" clId="{1884144E-1B13-4512-9A23-D1265294DC89}" dt="2021-01-24T14:33:45.448" v="512" actId="478"/>
          <ac:picMkLst>
            <pc:docMk/>
            <pc:sldMk cId="0" sldId="290"/>
            <ac:picMk id="22532" creationId="{00000000-0000-0000-0000-000000000000}"/>
          </ac:picMkLst>
        </pc:picChg>
      </pc:sldChg>
      <pc:sldChg chg="del">
        <pc:chgData name="David Williams (SOAC)" userId="d9705ef0-be3d-4927-aab1-9879255c8c5d" providerId="ADAL" clId="{1884144E-1B13-4512-9A23-D1265294DC89}" dt="2021-01-24T13:57:00.290" v="7" actId="47"/>
        <pc:sldMkLst>
          <pc:docMk/>
          <pc:sldMk cId="3303566514" sldId="297"/>
        </pc:sldMkLst>
      </pc:sldChg>
      <pc:sldChg chg="del">
        <pc:chgData name="David Williams (SOAC)" userId="d9705ef0-be3d-4927-aab1-9879255c8c5d" providerId="ADAL" clId="{1884144E-1B13-4512-9A23-D1265294DC89}" dt="2021-01-24T13:57:00.290" v="7" actId="47"/>
        <pc:sldMkLst>
          <pc:docMk/>
          <pc:sldMk cId="1539983260" sldId="302"/>
        </pc:sldMkLst>
      </pc:sldChg>
      <pc:sldChg chg="del">
        <pc:chgData name="David Williams (SOAC)" userId="d9705ef0-be3d-4927-aab1-9879255c8c5d" providerId="ADAL" clId="{1884144E-1B13-4512-9A23-D1265294DC89}" dt="2021-01-24T13:57:00.290" v="7" actId="47"/>
        <pc:sldMkLst>
          <pc:docMk/>
          <pc:sldMk cId="3532565691" sldId="304"/>
        </pc:sldMkLst>
      </pc:sldChg>
      <pc:sldChg chg="del">
        <pc:chgData name="David Williams (SOAC)" userId="d9705ef0-be3d-4927-aab1-9879255c8c5d" providerId="ADAL" clId="{1884144E-1B13-4512-9A23-D1265294DC89}" dt="2021-01-24T13:57:00.290" v="7" actId="47"/>
        <pc:sldMkLst>
          <pc:docMk/>
          <pc:sldMk cId="479435594" sldId="305"/>
        </pc:sldMkLst>
      </pc:sldChg>
      <pc:sldChg chg="del">
        <pc:chgData name="David Williams (SOAC)" userId="d9705ef0-be3d-4927-aab1-9879255c8c5d" providerId="ADAL" clId="{1884144E-1B13-4512-9A23-D1265294DC89}" dt="2021-01-24T13:57:00.290" v="7" actId="47"/>
        <pc:sldMkLst>
          <pc:docMk/>
          <pc:sldMk cId="1512927514" sldId="306"/>
        </pc:sldMkLst>
      </pc:sldChg>
      <pc:sldChg chg="del">
        <pc:chgData name="David Williams (SOAC)" userId="d9705ef0-be3d-4927-aab1-9879255c8c5d" providerId="ADAL" clId="{1884144E-1B13-4512-9A23-D1265294DC89}" dt="2021-01-24T13:57:00.290" v="7" actId="47"/>
        <pc:sldMkLst>
          <pc:docMk/>
          <pc:sldMk cId="1064224840" sldId="307"/>
        </pc:sldMkLst>
      </pc:sldChg>
      <pc:sldChg chg="del">
        <pc:chgData name="David Williams (SOAC)" userId="d9705ef0-be3d-4927-aab1-9879255c8c5d" providerId="ADAL" clId="{1884144E-1B13-4512-9A23-D1265294DC89}" dt="2021-01-24T13:57:00.290" v="7" actId="47"/>
        <pc:sldMkLst>
          <pc:docMk/>
          <pc:sldMk cId="4033395545" sldId="308"/>
        </pc:sldMkLst>
      </pc:sldChg>
      <pc:sldChg chg="del">
        <pc:chgData name="David Williams (SOAC)" userId="d9705ef0-be3d-4927-aab1-9879255c8c5d" providerId="ADAL" clId="{1884144E-1B13-4512-9A23-D1265294DC89}" dt="2021-01-24T13:57:00.290" v="7" actId="47"/>
        <pc:sldMkLst>
          <pc:docMk/>
          <pc:sldMk cId="2498906670" sldId="309"/>
        </pc:sldMkLst>
      </pc:sldChg>
      <pc:sldChg chg="del">
        <pc:chgData name="David Williams (SOAC)" userId="d9705ef0-be3d-4927-aab1-9879255c8c5d" providerId="ADAL" clId="{1884144E-1B13-4512-9A23-D1265294DC89}" dt="2021-01-24T13:57:00.290" v="7" actId="47"/>
        <pc:sldMkLst>
          <pc:docMk/>
          <pc:sldMk cId="3459247289" sldId="310"/>
        </pc:sldMkLst>
      </pc:sldChg>
      <pc:sldChg chg="del">
        <pc:chgData name="David Williams (SOAC)" userId="d9705ef0-be3d-4927-aab1-9879255c8c5d" providerId="ADAL" clId="{1884144E-1B13-4512-9A23-D1265294DC89}" dt="2021-01-24T13:57:00.290" v="7" actId="47"/>
        <pc:sldMkLst>
          <pc:docMk/>
          <pc:sldMk cId="1486865181" sldId="311"/>
        </pc:sldMkLst>
      </pc:sldChg>
      <pc:sldChg chg="del">
        <pc:chgData name="David Williams (SOAC)" userId="d9705ef0-be3d-4927-aab1-9879255c8c5d" providerId="ADAL" clId="{1884144E-1B13-4512-9A23-D1265294DC89}" dt="2021-01-24T13:57:00.290" v="7" actId="47"/>
        <pc:sldMkLst>
          <pc:docMk/>
          <pc:sldMk cId="4224836342" sldId="312"/>
        </pc:sldMkLst>
      </pc:sldChg>
      <pc:sldChg chg="del">
        <pc:chgData name="David Williams (SOAC)" userId="d9705ef0-be3d-4927-aab1-9879255c8c5d" providerId="ADAL" clId="{1884144E-1B13-4512-9A23-D1265294DC89}" dt="2021-01-24T13:57:00.290" v="7" actId="47"/>
        <pc:sldMkLst>
          <pc:docMk/>
          <pc:sldMk cId="3609113141" sldId="313"/>
        </pc:sldMkLst>
      </pc:sldChg>
      <pc:sldChg chg="del">
        <pc:chgData name="David Williams (SOAC)" userId="d9705ef0-be3d-4927-aab1-9879255c8c5d" providerId="ADAL" clId="{1884144E-1B13-4512-9A23-D1265294DC89}" dt="2021-01-24T13:57:00.290" v="7" actId="47"/>
        <pc:sldMkLst>
          <pc:docMk/>
          <pc:sldMk cId="1640597283" sldId="314"/>
        </pc:sldMkLst>
      </pc:sldChg>
      <pc:sldChg chg="del">
        <pc:chgData name="David Williams (SOAC)" userId="d9705ef0-be3d-4927-aab1-9879255c8c5d" providerId="ADAL" clId="{1884144E-1B13-4512-9A23-D1265294DC89}" dt="2021-01-24T13:57:00.290" v="7" actId="47"/>
        <pc:sldMkLst>
          <pc:docMk/>
          <pc:sldMk cId="0" sldId="315"/>
        </pc:sldMkLst>
      </pc:sldChg>
      <pc:sldChg chg="del">
        <pc:chgData name="David Williams (SOAC)" userId="d9705ef0-be3d-4927-aab1-9879255c8c5d" providerId="ADAL" clId="{1884144E-1B13-4512-9A23-D1265294DC89}" dt="2021-01-24T13:57:00.290" v="7" actId="47"/>
        <pc:sldMkLst>
          <pc:docMk/>
          <pc:sldMk cId="0" sldId="316"/>
        </pc:sldMkLst>
      </pc:sldChg>
      <pc:sldChg chg="del">
        <pc:chgData name="David Williams (SOAC)" userId="d9705ef0-be3d-4927-aab1-9879255c8c5d" providerId="ADAL" clId="{1884144E-1B13-4512-9A23-D1265294DC89}" dt="2021-01-24T13:57:00.290" v="7" actId="47"/>
        <pc:sldMkLst>
          <pc:docMk/>
          <pc:sldMk cId="0" sldId="317"/>
        </pc:sldMkLst>
      </pc:sldChg>
      <pc:sldChg chg="del">
        <pc:chgData name="David Williams (SOAC)" userId="d9705ef0-be3d-4927-aab1-9879255c8c5d" providerId="ADAL" clId="{1884144E-1B13-4512-9A23-D1265294DC89}" dt="2021-01-24T13:57:00.290" v="7" actId="47"/>
        <pc:sldMkLst>
          <pc:docMk/>
          <pc:sldMk cId="0" sldId="318"/>
        </pc:sldMkLst>
      </pc:sldChg>
      <pc:sldChg chg="del">
        <pc:chgData name="David Williams (SOAC)" userId="d9705ef0-be3d-4927-aab1-9879255c8c5d" providerId="ADAL" clId="{1884144E-1B13-4512-9A23-D1265294DC89}" dt="2021-01-24T13:57:00.290" v="7" actId="47"/>
        <pc:sldMkLst>
          <pc:docMk/>
          <pc:sldMk cId="2768016286" sldId="319"/>
        </pc:sldMkLst>
      </pc:sldChg>
      <pc:sldChg chg="add del">
        <pc:chgData name="David Williams (SOAC)" userId="d9705ef0-be3d-4927-aab1-9879255c8c5d" providerId="ADAL" clId="{1884144E-1B13-4512-9A23-D1265294DC89}" dt="2021-01-24T13:57:00.290" v="7" actId="47"/>
        <pc:sldMkLst>
          <pc:docMk/>
          <pc:sldMk cId="3956350269" sldId="320"/>
        </pc:sldMkLst>
      </pc:sldChg>
      <pc:sldChg chg="del">
        <pc:chgData name="David Williams (SOAC)" userId="d9705ef0-be3d-4927-aab1-9879255c8c5d" providerId="ADAL" clId="{1884144E-1B13-4512-9A23-D1265294DC89}" dt="2021-01-24T14:24:08.933" v="322" actId="47"/>
        <pc:sldMkLst>
          <pc:docMk/>
          <pc:sldMk cId="0" sldId="321"/>
        </pc:sldMkLst>
      </pc:sldChg>
      <pc:sldChg chg="modSp del mod">
        <pc:chgData name="David Williams (SOAC)" userId="d9705ef0-be3d-4927-aab1-9879255c8c5d" providerId="ADAL" clId="{1884144E-1B13-4512-9A23-D1265294DC89}" dt="2021-01-24T14:24:19.547" v="324" actId="47"/>
        <pc:sldMkLst>
          <pc:docMk/>
          <pc:sldMk cId="0" sldId="322"/>
        </pc:sldMkLst>
        <pc:spChg chg="mod">
          <ac:chgData name="David Williams (SOAC)" userId="d9705ef0-be3d-4927-aab1-9879255c8c5d" providerId="ADAL" clId="{1884144E-1B13-4512-9A23-D1265294DC89}" dt="2021-01-24T13:56:34.859" v="2" actId="27636"/>
          <ac:spMkLst>
            <pc:docMk/>
            <pc:sldMk cId="0" sldId="322"/>
            <ac:spMk id="3" creationId="{00000000-0000-0000-0000-000000000000}"/>
          </ac:spMkLst>
        </pc:spChg>
      </pc:sldChg>
      <pc:sldChg chg="modSp mod">
        <pc:chgData name="David Williams (SOAC)" userId="d9705ef0-be3d-4927-aab1-9879255c8c5d" providerId="ADAL" clId="{1884144E-1B13-4512-9A23-D1265294DC89}" dt="2021-01-24T14:26:13.239" v="433" actId="403"/>
        <pc:sldMkLst>
          <pc:docMk/>
          <pc:sldMk cId="0" sldId="323"/>
        </pc:sldMkLst>
        <pc:spChg chg="mod">
          <ac:chgData name="David Williams (SOAC)" userId="d9705ef0-be3d-4927-aab1-9879255c8c5d" providerId="ADAL" clId="{1884144E-1B13-4512-9A23-D1265294DC89}" dt="2021-01-24T14:24:59.619" v="325"/>
          <ac:spMkLst>
            <pc:docMk/>
            <pc:sldMk cId="0" sldId="323"/>
            <ac:spMk id="2" creationId="{00000000-0000-0000-0000-000000000000}"/>
          </ac:spMkLst>
        </pc:spChg>
        <pc:spChg chg="mod">
          <ac:chgData name="David Williams (SOAC)" userId="d9705ef0-be3d-4927-aab1-9879255c8c5d" providerId="ADAL" clId="{1884144E-1B13-4512-9A23-D1265294DC89}" dt="2021-01-24T14:26:13.239" v="433" actId="403"/>
          <ac:spMkLst>
            <pc:docMk/>
            <pc:sldMk cId="0" sldId="323"/>
            <ac:spMk id="3" creationId="{00000000-0000-0000-0000-000000000000}"/>
          </ac:spMkLst>
        </pc:spChg>
      </pc:sldChg>
      <pc:sldChg chg="modSp">
        <pc:chgData name="David Williams (SOAC)" userId="d9705ef0-be3d-4927-aab1-9879255c8c5d" providerId="ADAL" clId="{1884144E-1B13-4512-9A23-D1265294DC89}" dt="2021-01-24T14:40:05.477" v="593" actId="14100"/>
        <pc:sldMkLst>
          <pc:docMk/>
          <pc:sldMk cId="2708367566" sldId="325"/>
        </pc:sldMkLst>
        <pc:picChg chg="mod">
          <ac:chgData name="David Williams (SOAC)" userId="d9705ef0-be3d-4927-aab1-9879255c8c5d" providerId="ADAL" clId="{1884144E-1B13-4512-9A23-D1265294DC89}" dt="2021-01-24T14:40:05.477" v="593" actId="14100"/>
          <ac:picMkLst>
            <pc:docMk/>
            <pc:sldMk cId="2708367566" sldId="325"/>
            <ac:picMk id="1026" creationId="{00000000-0000-0000-0000-000000000000}"/>
          </ac:picMkLst>
        </pc:picChg>
      </pc:sldChg>
      <pc:sldChg chg="modSp mod">
        <pc:chgData name="David Williams (SOAC)" userId="d9705ef0-be3d-4927-aab1-9879255c8c5d" providerId="ADAL" clId="{1884144E-1B13-4512-9A23-D1265294DC89}" dt="2021-01-24T14:51:42.649" v="956" actId="20577"/>
        <pc:sldMkLst>
          <pc:docMk/>
          <pc:sldMk cId="3086981518" sldId="326"/>
        </pc:sldMkLst>
        <pc:spChg chg="mod">
          <ac:chgData name="David Williams (SOAC)" userId="d9705ef0-be3d-4927-aab1-9879255c8c5d" providerId="ADAL" clId="{1884144E-1B13-4512-9A23-D1265294DC89}" dt="2021-01-24T14:51:28.436" v="953" actId="6549"/>
          <ac:spMkLst>
            <pc:docMk/>
            <pc:sldMk cId="3086981518" sldId="326"/>
            <ac:spMk id="2" creationId="{00000000-0000-0000-0000-000000000000}"/>
          </ac:spMkLst>
        </pc:spChg>
        <pc:spChg chg="mod">
          <ac:chgData name="David Williams (SOAC)" userId="d9705ef0-be3d-4927-aab1-9879255c8c5d" providerId="ADAL" clId="{1884144E-1B13-4512-9A23-D1265294DC89}" dt="2021-01-24T14:51:42.649" v="956" actId="20577"/>
          <ac:spMkLst>
            <pc:docMk/>
            <pc:sldMk cId="3086981518" sldId="326"/>
            <ac:spMk id="3" creationId="{00000000-0000-0000-0000-000000000000}"/>
          </ac:spMkLst>
        </pc:spChg>
      </pc:sldChg>
      <pc:sldChg chg="del">
        <pc:chgData name="David Williams (SOAC)" userId="d9705ef0-be3d-4927-aab1-9879255c8c5d" providerId="ADAL" clId="{1884144E-1B13-4512-9A23-D1265294DC89}" dt="2021-01-24T14:39:53.208" v="590" actId="47"/>
        <pc:sldMkLst>
          <pc:docMk/>
          <pc:sldMk cId="3694862416" sldId="403"/>
        </pc:sldMkLst>
      </pc:sldChg>
      <pc:sldChg chg="del">
        <pc:chgData name="David Williams (SOAC)" userId="d9705ef0-be3d-4927-aab1-9879255c8c5d" providerId="ADAL" clId="{1884144E-1B13-4512-9A23-D1265294DC89}" dt="2021-01-24T14:31:40.299" v="481" actId="47"/>
        <pc:sldMkLst>
          <pc:docMk/>
          <pc:sldMk cId="1879899396" sldId="404"/>
        </pc:sldMkLst>
      </pc:sldChg>
      <pc:sldChg chg="del">
        <pc:chgData name="David Williams (SOAC)" userId="d9705ef0-be3d-4927-aab1-9879255c8c5d" providerId="ADAL" clId="{1884144E-1B13-4512-9A23-D1265294DC89}" dt="2021-01-24T14:31:33.559" v="480" actId="47"/>
        <pc:sldMkLst>
          <pc:docMk/>
          <pc:sldMk cId="984088190" sldId="405"/>
        </pc:sldMkLst>
      </pc:sldChg>
      <pc:sldChg chg="addSp delSp modSp mod">
        <pc:chgData name="David Williams (SOAC)" userId="d9705ef0-be3d-4927-aab1-9879255c8c5d" providerId="ADAL" clId="{1884144E-1B13-4512-9A23-D1265294DC89}" dt="2021-01-24T14:13:54.219" v="146" actId="403"/>
        <pc:sldMkLst>
          <pc:docMk/>
          <pc:sldMk cId="2171202616" sldId="406"/>
        </pc:sldMkLst>
        <pc:spChg chg="mod">
          <ac:chgData name="David Williams (SOAC)" userId="d9705ef0-be3d-4927-aab1-9879255c8c5d" providerId="ADAL" clId="{1884144E-1B13-4512-9A23-D1265294DC89}" dt="2021-01-24T14:08:01.234" v="87" actId="6549"/>
          <ac:spMkLst>
            <pc:docMk/>
            <pc:sldMk cId="2171202616" sldId="406"/>
            <ac:spMk id="2" creationId="{00000000-0000-0000-0000-000000000000}"/>
          </ac:spMkLst>
        </pc:spChg>
        <pc:spChg chg="del mod">
          <ac:chgData name="David Williams (SOAC)" userId="d9705ef0-be3d-4927-aab1-9879255c8c5d" providerId="ADAL" clId="{1884144E-1B13-4512-9A23-D1265294DC89}" dt="2021-01-24T14:08:14.475" v="89" actId="478"/>
          <ac:spMkLst>
            <pc:docMk/>
            <pc:sldMk cId="2171202616" sldId="406"/>
            <ac:spMk id="3" creationId="{00000000-0000-0000-0000-000000000000}"/>
          </ac:spMkLst>
        </pc:spChg>
        <pc:spChg chg="add mod">
          <ac:chgData name="David Williams (SOAC)" userId="d9705ef0-be3d-4927-aab1-9879255c8c5d" providerId="ADAL" clId="{1884144E-1B13-4512-9A23-D1265294DC89}" dt="2021-01-24T14:13:54.219" v="146" actId="403"/>
          <ac:spMkLst>
            <pc:docMk/>
            <pc:sldMk cId="2171202616" sldId="406"/>
            <ac:spMk id="6" creationId="{4CEAB143-A246-4886-846E-43F7606CB697}"/>
          </ac:spMkLst>
        </pc:spChg>
        <pc:picChg chg="add mod">
          <ac:chgData name="David Williams (SOAC)" userId="d9705ef0-be3d-4927-aab1-9879255c8c5d" providerId="ADAL" clId="{1884144E-1B13-4512-9A23-D1265294DC89}" dt="2021-01-24T14:13:26.393" v="132" actId="1076"/>
          <ac:picMkLst>
            <pc:docMk/>
            <pc:sldMk cId="2171202616" sldId="406"/>
            <ac:picMk id="4" creationId="{1D3C8986-506E-4B50-9788-4D7E64E3450E}"/>
          </ac:picMkLst>
        </pc:picChg>
      </pc:sldChg>
      <pc:sldChg chg="del">
        <pc:chgData name="David Williams (SOAC)" userId="d9705ef0-be3d-4927-aab1-9879255c8c5d" providerId="ADAL" clId="{1884144E-1B13-4512-9A23-D1265294DC89}" dt="2021-01-24T13:58:25.623" v="17" actId="47"/>
        <pc:sldMkLst>
          <pc:docMk/>
          <pc:sldMk cId="2113686771" sldId="407"/>
        </pc:sldMkLst>
      </pc:sldChg>
      <pc:sldChg chg="delSp modSp del mod">
        <pc:chgData name="David Williams (SOAC)" userId="d9705ef0-be3d-4927-aab1-9879255c8c5d" providerId="ADAL" clId="{1884144E-1B13-4512-9A23-D1265294DC89}" dt="2021-01-24T14:02:18.088" v="67" actId="47"/>
        <pc:sldMkLst>
          <pc:docMk/>
          <pc:sldMk cId="0" sldId="408"/>
        </pc:sldMkLst>
        <pc:spChg chg="del">
          <ac:chgData name="David Williams (SOAC)" userId="d9705ef0-be3d-4927-aab1-9879255c8c5d" providerId="ADAL" clId="{1884144E-1B13-4512-9A23-D1265294DC89}" dt="2021-01-24T13:59:32.132" v="27" actId="478"/>
          <ac:spMkLst>
            <pc:docMk/>
            <pc:sldMk cId="0" sldId="408"/>
            <ac:spMk id="6" creationId="{00000000-0000-0000-0000-000000000000}"/>
          </ac:spMkLst>
        </pc:spChg>
        <pc:graphicFrameChg chg="mod">
          <ac:chgData name="David Williams (SOAC)" userId="d9705ef0-be3d-4927-aab1-9879255c8c5d" providerId="ADAL" clId="{1884144E-1B13-4512-9A23-D1265294DC89}" dt="2021-01-24T13:59:50.513" v="29" actId="1076"/>
          <ac:graphicFrameMkLst>
            <pc:docMk/>
            <pc:sldMk cId="0" sldId="408"/>
            <ac:graphicFrameMk id="2049" creationId="{00000000-0000-0000-0000-000000000000}"/>
          </ac:graphicFrameMkLst>
        </pc:graphicFrameChg>
      </pc:sldChg>
      <pc:sldChg chg="modSp mod">
        <pc:chgData name="David Williams (SOAC)" userId="d9705ef0-be3d-4927-aab1-9879255c8c5d" providerId="ADAL" clId="{1884144E-1B13-4512-9A23-D1265294DC89}" dt="2021-01-24T14:03:10.218" v="74" actId="14100"/>
        <pc:sldMkLst>
          <pc:docMk/>
          <pc:sldMk cId="0" sldId="409"/>
        </pc:sldMkLst>
        <pc:spChg chg="mod">
          <ac:chgData name="David Williams (SOAC)" userId="d9705ef0-be3d-4927-aab1-9879255c8c5d" providerId="ADAL" clId="{1884144E-1B13-4512-9A23-D1265294DC89}" dt="2021-01-24T14:02:57.210" v="72" actId="14100"/>
          <ac:spMkLst>
            <pc:docMk/>
            <pc:sldMk cId="0" sldId="409"/>
            <ac:spMk id="6" creationId="{00000000-0000-0000-0000-000000000000}"/>
          </ac:spMkLst>
        </pc:spChg>
        <pc:graphicFrameChg chg="mod">
          <ac:chgData name="David Williams (SOAC)" userId="d9705ef0-be3d-4927-aab1-9879255c8c5d" providerId="ADAL" clId="{1884144E-1B13-4512-9A23-D1265294DC89}" dt="2021-01-24T14:03:10.218" v="74" actId="14100"/>
          <ac:graphicFrameMkLst>
            <pc:docMk/>
            <pc:sldMk cId="0" sldId="409"/>
            <ac:graphicFrameMk id="17411" creationId="{00000000-0000-0000-0000-000000000000}"/>
          </ac:graphicFrameMkLst>
        </pc:graphicFrameChg>
      </pc:sldChg>
      <pc:sldChg chg="new del">
        <pc:chgData name="David Williams (SOAC)" userId="d9705ef0-be3d-4927-aab1-9879255c8c5d" providerId="ADAL" clId="{1884144E-1B13-4512-9A23-D1265294DC89}" dt="2021-01-24T14:02:20.077" v="68" actId="47"/>
        <pc:sldMkLst>
          <pc:docMk/>
          <pc:sldMk cId="3224964239" sldId="410"/>
        </pc:sldMkLst>
      </pc:sldChg>
      <pc:sldChg chg="addSp delSp modSp new mod">
        <pc:chgData name="David Williams (SOAC)" userId="d9705ef0-be3d-4927-aab1-9879255c8c5d" providerId="ADAL" clId="{1884144E-1B13-4512-9A23-D1265294DC89}" dt="2021-01-24T14:02:12.691" v="66" actId="1037"/>
        <pc:sldMkLst>
          <pc:docMk/>
          <pc:sldMk cId="3137066558" sldId="411"/>
        </pc:sldMkLst>
        <pc:spChg chg="del">
          <ac:chgData name="David Williams (SOAC)" userId="d9705ef0-be3d-4927-aab1-9879255c8c5d" providerId="ADAL" clId="{1884144E-1B13-4512-9A23-D1265294DC89}" dt="2021-01-24T14:00:38.226" v="34" actId="478"/>
          <ac:spMkLst>
            <pc:docMk/>
            <pc:sldMk cId="3137066558" sldId="411"/>
            <ac:spMk id="2" creationId="{C912F1B3-9C2A-4E3D-975D-009FD9CBCED3}"/>
          </ac:spMkLst>
        </pc:spChg>
        <pc:spChg chg="del">
          <ac:chgData name="David Williams (SOAC)" userId="d9705ef0-be3d-4927-aab1-9879255c8c5d" providerId="ADAL" clId="{1884144E-1B13-4512-9A23-D1265294DC89}" dt="2021-01-24T14:00:30.706" v="33" actId="478"/>
          <ac:spMkLst>
            <pc:docMk/>
            <pc:sldMk cId="3137066558" sldId="411"/>
            <ac:spMk id="3" creationId="{730DE8BF-9037-4043-94FA-2F4987CC8D11}"/>
          </ac:spMkLst>
        </pc:spChg>
        <pc:spChg chg="del">
          <ac:chgData name="David Williams (SOAC)" userId="d9705ef0-be3d-4927-aab1-9879255c8c5d" providerId="ADAL" clId="{1884144E-1B13-4512-9A23-D1265294DC89}" dt="2021-01-24T14:00:29.099" v="32" actId="478"/>
          <ac:spMkLst>
            <pc:docMk/>
            <pc:sldMk cId="3137066558" sldId="411"/>
            <ac:spMk id="4" creationId="{7CE47B37-E0A8-4A4F-B463-9160485B19D1}"/>
          </ac:spMkLst>
        </pc:spChg>
        <pc:picChg chg="add mod">
          <ac:chgData name="David Williams (SOAC)" userId="d9705ef0-be3d-4927-aab1-9879255c8c5d" providerId="ADAL" clId="{1884144E-1B13-4512-9A23-D1265294DC89}" dt="2021-01-24T14:02:12.691" v="66" actId="1037"/>
          <ac:picMkLst>
            <pc:docMk/>
            <pc:sldMk cId="3137066558" sldId="411"/>
            <ac:picMk id="5" creationId="{B51C7272-F966-4F83-95D6-CA6321A3A527}"/>
          </ac:picMkLst>
        </pc:picChg>
      </pc:sldChg>
      <pc:sldChg chg="modSp add mod ord">
        <pc:chgData name="David Williams (SOAC)" userId="d9705ef0-be3d-4927-aab1-9879255c8c5d" providerId="ADAL" clId="{1884144E-1B13-4512-9A23-D1265294DC89}" dt="2021-01-24T14:11:18.347" v="124" actId="20577"/>
        <pc:sldMkLst>
          <pc:docMk/>
          <pc:sldMk cId="77850458" sldId="412"/>
        </pc:sldMkLst>
        <pc:spChg chg="mod">
          <ac:chgData name="David Williams (SOAC)" userId="d9705ef0-be3d-4927-aab1-9879255c8c5d" providerId="ADAL" clId="{1884144E-1B13-4512-9A23-D1265294DC89}" dt="2021-01-24T14:11:18.347" v="124" actId="20577"/>
          <ac:spMkLst>
            <pc:docMk/>
            <pc:sldMk cId="77850458" sldId="412"/>
            <ac:spMk id="2" creationId="{C1356D87-8E03-45C3-9ACD-92353DE97DCC}"/>
          </ac:spMkLst>
        </pc:spChg>
      </pc:sldChg>
      <pc:sldChg chg="addSp modSp add mod">
        <pc:chgData name="David Williams (SOAC)" userId="d9705ef0-be3d-4927-aab1-9879255c8c5d" providerId="ADAL" clId="{1884144E-1B13-4512-9A23-D1265294DC89}" dt="2021-01-24T14:24:01.503" v="320" actId="14100"/>
        <pc:sldMkLst>
          <pc:docMk/>
          <pc:sldMk cId="2367032239" sldId="413"/>
        </pc:sldMkLst>
        <pc:spChg chg="mod">
          <ac:chgData name="David Williams (SOAC)" userId="d9705ef0-be3d-4927-aab1-9879255c8c5d" providerId="ADAL" clId="{1884144E-1B13-4512-9A23-D1265294DC89}" dt="2021-01-24T14:23:01.969" v="302"/>
          <ac:spMkLst>
            <pc:docMk/>
            <pc:sldMk cId="2367032239" sldId="413"/>
            <ac:spMk id="2" creationId="{00000000-0000-0000-0000-000000000000}"/>
          </ac:spMkLst>
        </pc:spChg>
        <pc:spChg chg="mod">
          <ac:chgData name="David Williams (SOAC)" userId="d9705ef0-be3d-4927-aab1-9879255c8c5d" providerId="ADAL" clId="{1884144E-1B13-4512-9A23-D1265294DC89}" dt="2021-01-24T14:23:29.235" v="314" actId="1076"/>
          <ac:spMkLst>
            <pc:docMk/>
            <pc:sldMk cId="2367032239" sldId="413"/>
            <ac:spMk id="3" creationId="{00000000-0000-0000-0000-000000000000}"/>
          </ac:spMkLst>
        </pc:spChg>
        <pc:picChg chg="add mod">
          <ac:chgData name="David Williams (SOAC)" userId="d9705ef0-be3d-4927-aab1-9879255c8c5d" providerId="ADAL" clId="{1884144E-1B13-4512-9A23-D1265294DC89}" dt="2021-01-24T14:24:01.503" v="320" actId="14100"/>
          <ac:picMkLst>
            <pc:docMk/>
            <pc:sldMk cId="2367032239" sldId="413"/>
            <ac:picMk id="4" creationId="{97FDA174-C955-43C2-B8F7-5EDE876CDBBD}"/>
          </ac:picMkLst>
        </pc:picChg>
      </pc:sldChg>
      <pc:sldChg chg="modSp add mod ord">
        <pc:chgData name="David Williams (SOAC)" userId="d9705ef0-be3d-4927-aab1-9879255c8c5d" providerId="ADAL" clId="{1884144E-1B13-4512-9A23-D1265294DC89}" dt="2021-01-24T14:26:41.251" v="437"/>
        <pc:sldMkLst>
          <pc:docMk/>
          <pc:sldMk cId="3404299285" sldId="414"/>
        </pc:sldMkLst>
        <pc:spChg chg="mod">
          <ac:chgData name="David Williams (SOAC)" userId="d9705ef0-be3d-4927-aab1-9879255c8c5d" providerId="ADAL" clId="{1884144E-1B13-4512-9A23-D1265294DC89}" dt="2021-01-24T14:26:41.251" v="437"/>
          <ac:spMkLst>
            <pc:docMk/>
            <pc:sldMk cId="3404299285" sldId="414"/>
            <ac:spMk id="2" creationId="{C1356D87-8E03-45C3-9ACD-92353DE97DCC}"/>
          </ac:spMkLst>
        </pc:spChg>
      </pc:sldChg>
      <pc:sldChg chg="modSp add mod ord">
        <pc:chgData name="David Williams (SOAC)" userId="d9705ef0-be3d-4927-aab1-9879255c8c5d" providerId="ADAL" clId="{1884144E-1B13-4512-9A23-D1265294DC89}" dt="2021-01-24T14:32:34.778" v="511" actId="20577"/>
        <pc:sldMkLst>
          <pc:docMk/>
          <pc:sldMk cId="2252623475" sldId="415"/>
        </pc:sldMkLst>
        <pc:spChg chg="mod">
          <ac:chgData name="David Williams (SOAC)" userId="d9705ef0-be3d-4927-aab1-9879255c8c5d" providerId="ADAL" clId="{1884144E-1B13-4512-9A23-D1265294DC89}" dt="2021-01-24T14:32:34.778" v="511" actId="20577"/>
          <ac:spMkLst>
            <pc:docMk/>
            <pc:sldMk cId="2252623475" sldId="415"/>
            <ac:spMk id="2" creationId="{C1356D87-8E03-45C3-9ACD-92353DE97DCC}"/>
          </ac:spMkLst>
        </pc:spChg>
      </pc:sldChg>
      <pc:sldChg chg="modSp add mod ord">
        <pc:chgData name="David Williams (SOAC)" userId="d9705ef0-be3d-4927-aab1-9879255c8c5d" providerId="ADAL" clId="{1884144E-1B13-4512-9A23-D1265294DC89}" dt="2021-01-24T14:39:48.806" v="589" actId="14100"/>
        <pc:sldMkLst>
          <pc:docMk/>
          <pc:sldMk cId="2418610695" sldId="416"/>
        </pc:sldMkLst>
        <pc:spChg chg="mod">
          <ac:chgData name="David Williams (SOAC)" userId="d9705ef0-be3d-4927-aab1-9879255c8c5d" providerId="ADAL" clId="{1884144E-1B13-4512-9A23-D1265294DC89}" dt="2021-01-24T14:39:48.806" v="589" actId="14100"/>
          <ac:spMkLst>
            <pc:docMk/>
            <pc:sldMk cId="2418610695" sldId="416"/>
            <ac:spMk id="2" creationId="{C1356D87-8E03-45C3-9ACD-92353DE97DCC}"/>
          </ac:spMkLst>
        </pc:spChg>
      </pc:sldChg>
      <pc:sldChg chg="add del ord">
        <pc:chgData name="David Williams (SOAC)" userId="d9705ef0-be3d-4927-aab1-9879255c8c5d" providerId="ADAL" clId="{1884144E-1B13-4512-9A23-D1265294DC89}" dt="2021-01-24T14:39:14.833" v="578" actId="2890"/>
        <pc:sldMkLst>
          <pc:docMk/>
          <pc:sldMk cId="4174890149" sldId="416"/>
        </pc:sldMkLst>
      </pc:sldChg>
      <pc:sldChg chg="addSp delSp modSp add mod">
        <pc:chgData name="David Williams (SOAC)" userId="d9705ef0-be3d-4927-aab1-9879255c8c5d" providerId="ADAL" clId="{1884144E-1B13-4512-9A23-D1265294DC89}" dt="2021-01-24T14:48:47.749" v="856" actId="196"/>
        <pc:sldMkLst>
          <pc:docMk/>
          <pc:sldMk cId="2770918693" sldId="417"/>
        </pc:sldMkLst>
        <pc:spChg chg="mod">
          <ac:chgData name="David Williams (SOAC)" userId="d9705ef0-be3d-4927-aab1-9879255c8c5d" providerId="ADAL" clId="{1884144E-1B13-4512-9A23-D1265294DC89}" dt="2021-01-24T14:44:24.377" v="643" actId="20577"/>
          <ac:spMkLst>
            <pc:docMk/>
            <pc:sldMk cId="2770918693" sldId="417"/>
            <ac:spMk id="2" creationId="{00000000-0000-0000-0000-000000000000}"/>
          </ac:spMkLst>
        </pc:spChg>
        <pc:spChg chg="del">
          <ac:chgData name="David Williams (SOAC)" userId="d9705ef0-be3d-4927-aab1-9879255c8c5d" providerId="ADAL" clId="{1884144E-1B13-4512-9A23-D1265294DC89}" dt="2021-01-24T14:44:29.146" v="644" actId="478"/>
          <ac:spMkLst>
            <pc:docMk/>
            <pc:sldMk cId="2770918693" sldId="417"/>
            <ac:spMk id="3" creationId="{00000000-0000-0000-0000-000000000000}"/>
          </ac:spMkLst>
        </pc:spChg>
        <pc:spChg chg="del">
          <ac:chgData name="David Williams (SOAC)" userId="d9705ef0-be3d-4927-aab1-9879255c8c5d" providerId="ADAL" clId="{1884144E-1B13-4512-9A23-D1265294DC89}" dt="2021-01-24T14:45:01.743" v="649" actId="478"/>
          <ac:spMkLst>
            <pc:docMk/>
            <pc:sldMk cId="2770918693" sldId="417"/>
            <ac:spMk id="4" creationId="{00000000-0000-0000-0000-000000000000}"/>
          </ac:spMkLst>
        </pc:spChg>
        <pc:spChg chg="add del mod">
          <ac:chgData name="David Williams (SOAC)" userId="d9705ef0-be3d-4927-aab1-9879255c8c5d" providerId="ADAL" clId="{1884144E-1B13-4512-9A23-D1265294DC89}" dt="2021-01-24T14:44:32.758" v="645"/>
          <ac:spMkLst>
            <pc:docMk/>
            <pc:sldMk cId="2770918693" sldId="417"/>
            <ac:spMk id="6" creationId="{60111D74-84C6-4C3D-909A-C8316812C17E}"/>
          </ac:spMkLst>
        </pc:spChg>
        <pc:spChg chg="add del mod">
          <ac:chgData name="David Williams (SOAC)" userId="d9705ef0-be3d-4927-aab1-9879255c8c5d" providerId="ADAL" clId="{1884144E-1B13-4512-9A23-D1265294DC89}" dt="2021-01-24T14:45:01.744" v="651"/>
          <ac:spMkLst>
            <pc:docMk/>
            <pc:sldMk cId="2770918693" sldId="417"/>
            <ac:spMk id="8" creationId="{721C005F-C9C7-442B-8F7E-7BF07DDCF332}"/>
          </ac:spMkLst>
        </pc:spChg>
        <pc:spChg chg="add mod">
          <ac:chgData name="David Williams (SOAC)" userId="d9705ef0-be3d-4927-aab1-9879255c8c5d" providerId="ADAL" clId="{1884144E-1B13-4512-9A23-D1265294DC89}" dt="2021-01-24T14:47:44.703" v="842" actId="1036"/>
          <ac:spMkLst>
            <pc:docMk/>
            <pc:sldMk cId="2770918693" sldId="417"/>
            <ac:spMk id="9" creationId="{CF51A061-648E-4F3B-BBCD-C463AAA967BB}"/>
          </ac:spMkLst>
        </pc:spChg>
        <pc:picChg chg="add mod">
          <ac:chgData name="David Williams (SOAC)" userId="d9705ef0-be3d-4927-aab1-9879255c8c5d" providerId="ADAL" clId="{1884144E-1B13-4512-9A23-D1265294DC89}" dt="2021-01-24T14:48:04.877" v="851" actId="14100"/>
          <ac:picMkLst>
            <pc:docMk/>
            <pc:sldMk cId="2770918693" sldId="417"/>
            <ac:picMk id="7" creationId="{9265AC2A-AA05-4A05-97CC-0F8653A2ABBB}"/>
          </ac:picMkLst>
        </pc:picChg>
        <pc:picChg chg="add mod">
          <ac:chgData name="David Williams (SOAC)" userId="d9705ef0-be3d-4927-aab1-9879255c8c5d" providerId="ADAL" clId="{1884144E-1B13-4512-9A23-D1265294DC89}" dt="2021-01-24T14:48:47.749" v="856" actId="196"/>
          <ac:picMkLst>
            <pc:docMk/>
            <pc:sldMk cId="2770918693" sldId="417"/>
            <ac:picMk id="10" creationId="{3B74B6CD-8ACD-4F76-A7FB-F59B0AE810E1}"/>
          </ac:picMkLst>
        </pc:picChg>
      </pc:sldChg>
      <pc:sldChg chg="add">
        <pc:chgData name="David Williams (SOAC)" userId="d9705ef0-be3d-4927-aab1-9879255c8c5d" providerId="ADAL" clId="{1884144E-1B13-4512-9A23-D1265294DC89}" dt="2021-01-24T14:49:15.418" v="857" actId="2890"/>
        <pc:sldMkLst>
          <pc:docMk/>
          <pc:sldMk cId="3305988863" sldId="4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4BCF74-5F22-4F55-AEC3-A705652B96AA}" type="datetimeFigureOut">
              <a:rPr lang="en-GB" smtClean="0"/>
              <a:t>25/01/2021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4B3194-E574-46A5-BD06-FDB5D48AD687}" type="slidenum">
              <a:rPr lang="en-GB" smtClean="0"/>
              <a:t>‹#›</a:t>
            </a:fld>
            <a:endParaRPr lang="en-GB"/>
          </a:p>
        </p:txBody>
      </p:sp>
    </p:spTree>
    <p:extLst>
      <p:ext uri="{BB962C8B-B14F-4D97-AF65-F5344CB8AC3E}">
        <p14:creationId xmlns:p14="http://schemas.microsoft.com/office/powerpoint/2010/main" val="3603490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atin typeface="Arial Rounded MT Bold" panose="020F0704030504030204" pitchFamily="34" charset="0"/>
              </a:defRPr>
            </a:lvl1pPr>
          </a:lstStyle>
          <a:p>
            <a:r>
              <a:rPr lang="en-US" dirty="0"/>
              <a:t>Click to edit Master title style</a:t>
            </a:r>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atin typeface="Calibri" panose="020F0502020204030204" pitchFamily="34" charset="0"/>
                <a:cs typeface="Calibri" panose="020F0502020204030204" pitchFamily="34" charset="0"/>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9" name="Picture 8">
            <a:extLst>
              <a:ext uri="{FF2B5EF4-FFF2-40B4-BE49-F238E27FC236}">
                <a16:creationId xmlns:a16="http://schemas.microsoft.com/office/drawing/2014/main" id="{CCBF2612-1B39-42A8-A692-96F779808FF9}"/>
              </a:ext>
            </a:extLst>
          </p:cNvPr>
          <p:cNvPicPr>
            <a:picLocks noChangeAspect="1"/>
          </p:cNvPicPr>
          <p:nvPr userDrawn="1"/>
        </p:nvPicPr>
        <p:blipFill>
          <a:blip r:embed="rId2">
            <a:duotone>
              <a:schemeClr val="bg2">
                <a:shade val="45000"/>
                <a:satMod val="135000"/>
              </a:schemeClr>
              <a:prstClr val="white"/>
            </a:duotone>
          </a:blip>
          <a:stretch>
            <a:fillRect/>
          </a:stretch>
        </p:blipFill>
        <p:spPr>
          <a:xfrm>
            <a:off x="3972606" y="352273"/>
            <a:ext cx="4257869" cy="1393484"/>
          </a:xfrm>
          <a:prstGeom prst="rect">
            <a:avLst/>
          </a:prstGeom>
          <a:ln w="76200">
            <a:solidFill>
              <a:schemeClr val="bg1">
                <a:lumMod val="10000"/>
                <a:lumOff val="90000"/>
              </a:schemeClr>
            </a:solidFill>
          </a:ln>
        </p:spPr>
      </p:pic>
    </p:spTree>
    <p:extLst>
      <p:ext uri="{BB962C8B-B14F-4D97-AF65-F5344CB8AC3E}">
        <p14:creationId xmlns:p14="http://schemas.microsoft.com/office/powerpoint/2010/main" val="22666901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02919" y="284176"/>
            <a:ext cx="8874142" cy="1508760"/>
          </a:xfrm>
        </p:spPr>
        <p:txBody>
          <a:bodyPr/>
          <a:lstStyle>
            <a:lvl1pPr>
              <a:defRPr>
                <a:latin typeface="Arial Rounded MT Bold" panose="020F0704030504030204"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defRPr>
                <a:latin typeface="Calibri" panose="020F0502020204030204" pitchFamily="34" charset="0"/>
                <a:cs typeface="Calibri" panose="020F0502020204030204" pitchFamily="34" charset="0"/>
              </a:defRPr>
            </a:lvl1pPr>
            <a:lvl2pPr>
              <a:defRPr>
                <a:latin typeface="Calibri" panose="020F0502020204030204" pitchFamily="34" charset="0"/>
                <a:cs typeface="Calibri" panose="020F0502020204030204" pitchFamily="34" charset="0"/>
              </a:defRPr>
            </a:lvl2pPr>
            <a:lvl3pPr>
              <a:defRPr>
                <a:latin typeface="Calibri" panose="020F0502020204030204" pitchFamily="34" charset="0"/>
                <a:cs typeface="Calibri" panose="020F0502020204030204" pitchFamily="34" charset="0"/>
              </a:defRPr>
            </a:lvl3pPr>
            <a:lvl4pPr>
              <a:defRPr>
                <a:latin typeface="Calibri" panose="020F0502020204030204" pitchFamily="34" charset="0"/>
                <a:cs typeface="Calibri" panose="020F0502020204030204" pitchFamily="34" charset="0"/>
              </a:defRPr>
            </a:lvl4pPr>
            <a:lvl5pPr>
              <a:defRPr>
                <a:latin typeface="Calibri" panose="020F0502020204030204" pitchFamily="34" charset="0"/>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pic>
        <p:nvPicPr>
          <p:cNvPr id="7" name="Picture 6">
            <a:extLst>
              <a:ext uri="{FF2B5EF4-FFF2-40B4-BE49-F238E27FC236}">
                <a16:creationId xmlns:a16="http://schemas.microsoft.com/office/drawing/2014/main" id="{C996EA1E-3109-4FF1-B5B0-F63D843C2605}"/>
              </a:ext>
            </a:extLst>
          </p:cNvPr>
          <p:cNvPicPr>
            <a:picLocks noChangeAspect="1"/>
          </p:cNvPicPr>
          <p:nvPr userDrawn="1"/>
        </p:nvPicPr>
        <p:blipFill>
          <a:blip r:embed="rId2"/>
          <a:stretch>
            <a:fillRect/>
          </a:stretch>
        </p:blipFill>
        <p:spPr>
          <a:xfrm>
            <a:off x="10077061" y="559837"/>
            <a:ext cx="1987422" cy="867748"/>
          </a:xfrm>
          <a:prstGeom prst="rect">
            <a:avLst/>
          </a:prstGeom>
        </p:spPr>
      </p:pic>
    </p:spTree>
    <p:extLst>
      <p:ext uri="{BB962C8B-B14F-4D97-AF65-F5344CB8AC3E}">
        <p14:creationId xmlns:p14="http://schemas.microsoft.com/office/powerpoint/2010/main" val="3818423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latin typeface="Arial Rounded MT Bold" panose="020F0704030504030204" pitchFamily="34" charset="0"/>
                <a:cs typeface="Calibri" panose="020F0502020204030204" pitchFamily="34" charset="0"/>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latin typeface="Calibri" panose="020F0502020204030204" pitchFamily="34" charset="0"/>
                <a:cs typeface="Calibri" panose="020F0502020204030204" pitchFamily="34" charset="0"/>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DABCE313-F0EB-450E-A4EA-483374A4446D}" type="slidenum">
              <a:rPr lang="en-GB" smtClean="0"/>
              <a:t>‹#›</a:t>
            </a:fld>
            <a:endParaRPr lang="en-GB"/>
          </a:p>
        </p:txBody>
      </p:sp>
      <p:pic>
        <p:nvPicPr>
          <p:cNvPr id="8" name="Picture 7">
            <a:extLst>
              <a:ext uri="{FF2B5EF4-FFF2-40B4-BE49-F238E27FC236}">
                <a16:creationId xmlns:a16="http://schemas.microsoft.com/office/drawing/2014/main" id="{3F900C4D-54BD-4C5D-9CB3-C4EF64D61A23}"/>
              </a:ext>
            </a:extLst>
          </p:cNvPr>
          <p:cNvPicPr>
            <a:picLocks noChangeAspect="1"/>
          </p:cNvPicPr>
          <p:nvPr userDrawn="1"/>
        </p:nvPicPr>
        <p:blipFill>
          <a:blip r:embed="rId2"/>
          <a:stretch>
            <a:fillRect/>
          </a:stretch>
        </p:blipFill>
        <p:spPr>
          <a:xfrm>
            <a:off x="4514117" y="318533"/>
            <a:ext cx="3153747" cy="1271405"/>
          </a:xfrm>
          <a:prstGeom prst="rect">
            <a:avLst/>
          </a:prstGeom>
        </p:spPr>
      </p:pic>
    </p:spTree>
    <p:extLst>
      <p:ext uri="{BB962C8B-B14F-4D97-AF65-F5344CB8AC3E}">
        <p14:creationId xmlns:p14="http://schemas.microsoft.com/office/powerpoint/2010/main" val="43793141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3256032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40C343C-3922-49C4-AEFE-EBEDF66764B1}" type="datetimeFigureOut">
              <a:rPr lang="en-GB" smtClean="0"/>
              <a:t>25/01/2021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28861055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40C343C-3922-49C4-AEFE-EBEDF66764B1}" type="datetimeFigureOut">
              <a:rPr lang="en-GB" smtClean="0"/>
              <a:t>25/01/2021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949376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40C343C-3922-49C4-AEFE-EBEDF66764B1}" type="datetimeFigureOut">
              <a:rPr lang="en-GB" smtClean="0"/>
              <a:t>25/01/2021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890871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1239955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0C343C-3922-49C4-AEFE-EBEDF66764B1}" type="datetimeFigureOut">
              <a:rPr lang="en-GB" smtClean="0"/>
              <a:t>25/01/2021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412710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7911443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140C343C-3922-49C4-AEFE-EBEDF66764B1}" type="datetimeFigureOut">
              <a:rPr lang="en-GB" smtClean="0"/>
              <a:t>25/01/2021</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DABCE313-F0EB-450E-A4EA-483374A4446D}" type="slidenum">
              <a:rPr lang="en-GB" smtClean="0"/>
              <a:t>‹#›</a:t>
            </a:fld>
            <a:endParaRPr lang="en-GB"/>
          </a:p>
        </p:txBody>
      </p:sp>
    </p:spTree>
    <p:extLst>
      <p:ext uri="{BB962C8B-B14F-4D97-AF65-F5344CB8AC3E}">
        <p14:creationId xmlns:p14="http://schemas.microsoft.com/office/powerpoint/2010/main" val="3117559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140C343C-3922-49C4-AEFE-EBEDF66764B1}" type="datetimeFigureOut">
              <a:rPr lang="en-GB" smtClean="0"/>
              <a:t>25/01/2021</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DABCE313-F0EB-450E-A4EA-483374A4446D}" type="slidenum">
              <a:rPr lang="en-GB" smtClean="0"/>
              <a:t>‹#›</a:t>
            </a:fld>
            <a:endParaRPr lang="en-GB"/>
          </a:p>
        </p:txBody>
      </p:sp>
    </p:spTree>
    <p:extLst>
      <p:ext uri="{BB962C8B-B14F-4D97-AF65-F5344CB8AC3E}">
        <p14:creationId xmlns:p14="http://schemas.microsoft.com/office/powerpoint/2010/main" val="11279851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oleObject" Target="../embeddings/oleObject3.bin"/><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oleObject" Target="../embeddings/oleObject4.bin"/><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A6DFE-C643-4FB0-8A61-7E47E16ACDB7}"/>
              </a:ext>
            </a:extLst>
          </p:cNvPr>
          <p:cNvSpPr>
            <a:spLocks noGrp="1"/>
          </p:cNvSpPr>
          <p:nvPr>
            <p:ph type="ctrTitle"/>
          </p:nvPr>
        </p:nvSpPr>
        <p:spPr/>
        <p:txBody>
          <a:bodyPr/>
          <a:lstStyle/>
          <a:p>
            <a:r>
              <a:rPr lang="en-GB" dirty="0">
                <a:solidFill>
                  <a:schemeClr val="tx2">
                    <a:lumMod val="10000"/>
                  </a:schemeClr>
                </a:solidFill>
              </a:rPr>
              <a:t>ACHA4008: Integrating Project </a:t>
            </a:r>
          </a:p>
        </p:txBody>
      </p:sp>
      <p:sp>
        <p:nvSpPr>
          <p:cNvPr id="3" name="Subtitle 2">
            <a:extLst>
              <a:ext uri="{FF2B5EF4-FFF2-40B4-BE49-F238E27FC236}">
                <a16:creationId xmlns:a16="http://schemas.microsoft.com/office/drawing/2014/main" id="{EA59E049-3D9E-410F-BE4A-3827C6B64EFA}"/>
              </a:ext>
            </a:extLst>
          </p:cNvPr>
          <p:cNvSpPr>
            <a:spLocks noGrp="1"/>
          </p:cNvSpPr>
          <p:nvPr>
            <p:ph type="subTitle" idx="1"/>
          </p:nvPr>
        </p:nvSpPr>
        <p:spPr>
          <a:xfrm>
            <a:off x="3529584" y="4074695"/>
            <a:ext cx="5102352" cy="2545180"/>
          </a:xfrm>
        </p:spPr>
        <p:txBody>
          <a:bodyPr>
            <a:normAutofit fontScale="92500"/>
          </a:bodyPr>
          <a:lstStyle/>
          <a:p>
            <a:r>
              <a:rPr lang="en-GB" sz="4400" b="1" dirty="0"/>
              <a:t>Evolutions in IT and Life-cycles</a:t>
            </a:r>
          </a:p>
          <a:p>
            <a:endParaRPr lang="en-GB" b="1" dirty="0"/>
          </a:p>
          <a:p>
            <a:r>
              <a:rPr lang="en-GB" sz="2600" dirty="0"/>
              <a:t>Mr. David A Williams BSc. Hons, MSc., PGCert (TfHE), FHEA, ADG FE/HE, MBCS</a:t>
            </a:r>
          </a:p>
        </p:txBody>
      </p:sp>
      <p:pic>
        <p:nvPicPr>
          <p:cNvPr id="5" name="Graphic 4" descr="A puzzle piece">
            <a:extLst>
              <a:ext uri="{FF2B5EF4-FFF2-40B4-BE49-F238E27FC236}">
                <a16:creationId xmlns:a16="http://schemas.microsoft.com/office/drawing/2014/main" id="{3F12FF8D-F656-4D2C-9A8A-9CDB339D33C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2984" y="3333750"/>
            <a:ext cx="3286125" cy="3286125"/>
          </a:xfrm>
          <a:prstGeom prst="rect">
            <a:avLst/>
          </a:prstGeom>
        </p:spPr>
      </p:pic>
      <p:pic>
        <p:nvPicPr>
          <p:cNvPr id="6" name="Graphic 5" descr="A puzzle piece">
            <a:extLst>
              <a:ext uri="{FF2B5EF4-FFF2-40B4-BE49-F238E27FC236}">
                <a16:creationId xmlns:a16="http://schemas.microsoft.com/office/drawing/2014/main" id="{ADF9D065-6E94-42DA-8E83-CF4392F8367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0800000">
            <a:off x="7882893" y="3429000"/>
            <a:ext cx="3286125" cy="3286125"/>
          </a:xfrm>
          <a:prstGeom prst="rect">
            <a:avLst/>
          </a:prstGeom>
        </p:spPr>
      </p:pic>
    </p:spTree>
    <p:extLst>
      <p:ext uri="{BB962C8B-B14F-4D97-AF65-F5344CB8AC3E}">
        <p14:creationId xmlns:p14="http://schemas.microsoft.com/office/powerpoint/2010/main" val="2752702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Lecture  aims</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636626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C4539-B374-44C3-BF74-E2700584EAC7}"/>
              </a:ext>
            </a:extLst>
          </p:cNvPr>
          <p:cNvSpPr>
            <a:spLocks noGrp="1"/>
          </p:cNvSpPr>
          <p:nvPr>
            <p:ph type="title"/>
          </p:nvPr>
        </p:nvSpPr>
        <p:spPr/>
        <p:txBody>
          <a:bodyPr/>
          <a:lstStyle/>
          <a:p>
            <a:r>
              <a:rPr lang="en-GB" dirty="0"/>
              <a:t>Aims</a:t>
            </a:r>
          </a:p>
        </p:txBody>
      </p:sp>
      <p:sp>
        <p:nvSpPr>
          <p:cNvPr id="3" name="Content Placeholder 2">
            <a:extLst>
              <a:ext uri="{FF2B5EF4-FFF2-40B4-BE49-F238E27FC236}">
                <a16:creationId xmlns:a16="http://schemas.microsoft.com/office/drawing/2014/main" id="{D413427D-D21B-42D8-9002-D02A6D4A4779}"/>
              </a:ext>
            </a:extLst>
          </p:cNvPr>
          <p:cNvSpPr>
            <a:spLocks noGrp="1"/>
          </p:cNvSpPr>
          <p:nvPr>
            <p:ph idx="1"/>
          </p:nvPr>
        </p:nvSpPr>
        <p:spPr>
          <a:xfrm>
            <a:off x="1202919" y="2011680"/>
            <a:ext cx="6064155" cy="4206240"/>
          </a:xfrm>
        </p:spPr>
        <p:txBody>
          <a:bodyPr>
            <a:normAutofit fontScale="92500" lnSpcReduction="20000"/>
          </a:bodyPr>
          <a:lstStyle/>
          <a:p>
            <a:pPr marL="0" indent="0">
              <a:buNone/>
            </a:pPr>
            <a:r>
              <a:rPr lang="en-GB" sz="3200" dirty="0"/>
              <a:t>This lecture will explore </a:t>
            </a:r>
          </a:p>
          <a:p>
            <a:r>
              <a:rPr lang="en-GB" sz="3200" dirty="0"/>
              <a:t>The historical milestones in information systems</a:t>
            </a:r>
          </a:p>
          <a:p>
            <a:r>
              <a:rPr lang="en-GB" sz="3200" dirty="0"/>
              <a:t>The need for structured development methods and life cycles (to be expanded in future lectures)</a:t>
            </a:r>
          </a:p>
          <a:p>
            <a:pPr marL="0" indent="0">
              <a:buNone/>
            </a:pPr>
            <a:r>
              <a:rPr lang="en-GB" sz="3200" dirty="0"/>
              <a:t>This will aid the student in choosing an appropriate method and structure for their own IT projects</a:t>
            </a:r>
          </a:p>
          <a:p>
            <a:pPr marL="0" indent="0">
              <a:buNone/>
            </a:pPr>
            <a:endParaRPr lang="en-GB" dirty="0"/>
          </a:p>
        </p:txBody>
      </p:sp>
      <p:pic>
        <p:nvPicPr>
          <p:cNvPr id="4" name="Picture 3">
            <a:extLst>
              <a:ext uri="{FF2B5EF4-FFF2-40B4-BE49-F238E27FC236}">
                <a16:creationId xmlns:a16="http://schemas.microsoft.com/office/drawing/2014/main" id="{1E7EC844-4223-421D-8DEA-F437F3880EF0}"/>
              </a:ext>
            </a:extLst>
          </p:cNvPr>
          <p:cNvPicPr>
            <a:picLocks noChangeAspect="1"/>
          </p:cNvPicPr>
          <p:nvPr/>
        </p:nvPicPr>
        <p:blipFill>
          <a:blip r:embed="rId2"/>
          <a:stretch>
            <a:fillRect/>
          </a:stretch>
        </p:blipFill>
        <p:spPr>
          <a:xfrm rot="16200000">
            <a:off x="7764350" y="2574502"/>
            <a:ext cx="4395597" cy="3603048"/>
          </a:xfrm>
          <a:prstGeom prst="rect">
            <a:avLst/>
          </a:prstGeom>
        </p:spPr>
      </p:pic>
    </p:spTree>
    <p:extLst>
      <p:ext uri="{BB962C8B-B14F-4D97-AF65-F5344CB8AC3E}">
        <p14:creationId xmlns:p14="http://schemas.microsoft.com/office/powerpoint/2010/main" val="33896384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Evolutions in IT</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17964569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Evolutions in IT</a:t>
            </a:r>
            <a:br>
              <a:rPr lang="en-GB" dirty="0"/>
            </a:br>
            <a:endParaRPr lang="en-GB" dirty="0"/>
          </a:p>
        </p:txBody>
      </p:sp>
      <p:sp>
        <p:nvSpPr>
          <p:cNvPr id="3" name="Content Placeholder 2"/>
          <p:cNvSpPr>
            <a:spLocks noGrp="1"/>
          </p:cNvSpPr>
          <p:nvPr>
            <p:ph idx="1"/>
          </p:nvPr>
        </p:nvSpPr>
        <p:spPr/>
        <p:txBody>
          <a:bodyPr>
            <a:normAutofit/>
          </a:bodyPr>
          <a:lstStyle/>
          <a:p>
            <a:pPr marL="84138" indent="0" algn="ctr">
              <a:buNone/>
            </a:pPr>
            <a:r>
              <a:rPr lang="en-GB" sz="3600" dirty="0"/>
              <a:t>The need for a clear and all-encompassing set of rules or an appropriate framework may in a logical sense seem to be essential  when conducting a large-scaled project whether the project is of a technological nature or not, however, in the sphere of information technology and computing this has not always been the case.  </a:t>
            </a:r>
          </a:p>
          <a:p>
            <a:pPr algn="ctr">
              <a:buNone/>
            </a:pPr>
            <a:endParaRPr lang="en-GB" sz="3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Evolutions in IT</a:t>
            </a:r>
          </a:p>
        </p:txBody>
      </p:sp>
      <p:sp>
        <p:nvSpPr>
          <p:cNvPr id="3" name="Content Placeholder 2"/>
          <p:cNvSpPr>
            <a:spLocks noGrp="1"/>
          </p:cNvSpPr>
          <p:nvPr>
            <p:ph idx="1"/>
          </p:nvPr>
        </p:nvSpPr>
        <p:spPr/>
        <p:txBody>
          <a:bodyPr>
            <a:normAutofit lnSpcReduction="10000"/>
          </a:bodyPr>
          <a:lstStyle/>
          <a:p>
            <a:pPr marL="84138" indent="0" algn="ctr">
              <a:buNone/>
            </a:pPr>
            <a:r>
              <a:rPr lang="en-GB" sz="2800" dirty="0"/>
              <a:t>Early computing projects had the tendency of being the ‘brain-child’ of one or a small group of individuals (these individual(s) then being the knowledge-base of the associated system).  </a:t>
            </a:r>
          </a:p>
          <a:p>
            <a:pPr marL="84138" indent="0" algn="ctr">
              <a:buNone/>
            </a:pPr>
            <a:r>
              <a:rPr lang="en-GB" sz="2800" dirty="0"/>
              <a:t>In a situation such as this obtaining support for the system, making alterations or increasing the functionality thereof remains straightforward or even possible only where the organisation has access to the afore mentioned knowledge-base.  </a:t>
            </a:r>
          </a:p>
          <a:p>
            <a:pPr marL="84138" indent="0" algn="ctr">
              <a:buNone/>
            </a:pPr>
            <a:r>
              <a:rPr lang="en-GB" sz="2800" dirty="0"/>
              <a:t>Where this is true the computing department or external provider holds a massive (and some would say unacceptable) amount of sway over the destiny of the company.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Evolutions in IT</a:t>
            </a:r>
          </a:p>
        </p:txBody>
      </p:sp>
      <p:sp>
        <p:nvSpPr>
          <p:cNvPr id="3" name="Content Placeholder 2"/>
          <p:cNvSpPr>
            <a:spLocks noGrp="1"/>
          </p:cNvSpPr>
          <p:nvPr>
            <p:ph idx="1"/>
          </p:nvPr>
        </p:nvSpPr>
        <p:spPr/>
        <p:txBody>
          <a:bodyPr>
            <a:normAutofit fontScale="92500" lnSpcReduction="10000"/>
          </a:bodyPr>
          <a:lstStyle/>
          <a:p>
            <a:pPr marL="84138" indent="0" algn="just">
              <a:buNone/>
            </a:pPr>
            <a:r>
              <a:rPr lang="en-GB" sz="3200" dirty="0"/>
              <a:t>By the mid-nineteen-sixties large computing corporations began recognising the requirement for a more clearly defined standards and frameworks to govern projects in an attempt to improve the following project-relates facets –</a:t>
            </a:r>
          </a:p>
          <a:p>
            <a:pPr marL="84138" indent="0" algn="just">
              <a:buNone/>
            </a:pPr>
            <a:endParaRPr lang="en-GB" sz="3200" dirty="0"/>
          </a:p>
          <a:p>
            <a:pPr marL="712788" lvl="1" indent="-177800" algn="just"/>
            <a:r>
              <a:rPr lang="en-GB" sz="3200" dirty="0"/>
              <a:t>Correlation between initial requirements and the resultant artefact.</a:t>
            </a:r>
          </a:p>
          <a:p>
            <a:pPr marL="712788" lvl="1" indent="-177800" algn="just"/>
            <a:r>
              <a:rPr lang="en-GB" sz="3200" dirty="0"/>
              <a:t>Cost effectiveness through defined timeframes.</a:t>
            </a:r>
          </a:p>
          <a:p>
            <a:pPr marL="712788" lvl="1" indent="-177800" algn="just"/>
            <a:r>
              <a:rPr lang="en-GB" sz="3200" dirty="0"/>
              <a:t>Understanding of the underlying rationale and coding via clear documentation.</a:t>
            </a:r>
          </a:p>
          <a:p>
            <a:pPr>
              <a:buNone/>
            </a:pPr>
            <a:endParaRPr lang="en-GB" sz="3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Evolutions in IT</a:t>
            </a:r>
          </a:p>
        </p:txBody>
      </p:sp>
      <p:sp>
        <p:nvSpPr>
          <p:cNvPr id="3" name="Content Placeholder 2"/>
          <p:cNvSpPr>
            <a:spLocks noGrp="1"/>
          </p:cNvSpPr>
          <p:nvPr>
            <p:ph idx="1"/>
          </p:nvPr>
        </p:nvSpPr>
        <p:spPr/>
        <p:txBody>
          <a:bodyPr>
            <a:normAutofit/>
          </a:bodyPr>
          <a:lstStyle/>
          <a:p>
            <a:pPr marL="84138" indent="0" algn="just">
              <a:buNone/>
            </a:pPr>
            <a:r>
              <a:rPr lang="en-GB" sz="2800" dirty="0"/>
              <a:t>The following diagrams attempt to chart the chronology pertinent to the evolution of information systems development (ISD), the author has drawn on a variety of sources to complete the illustrations which demonstrate -</a:t>
            </a:r>
          </a:p>
          <a:p>
            <a:pPr marL="973392" lvl="1" indent="-514350" algn="just"/>
            <a:r>
              <a:rPr lang="en-GB" sz="2800" dirty="0"/>
              <a:t>The nature of the computing within business organisations through time (adapted from Ward and </a:t>
            </a:r>
            <a:r>
              <a:rPr lang="en-GB" sz="2800" dirty="0" err="1"/>
              <a:t>Peppard</a:t>
            </a:r>
            <a:r>
              <a:rPr lang="en-GB" sz="2800" dirty="0"/>
              <a:t>). </a:t>
            </a:r>
          </a:p>
          <a:p>
            <a:pPr marL="973392" lvl="1" indent="-514350" algn="just"/>
            <a:r>
              <a:rPr lang="en-GB" sz="2800" dirty="0"/>
              <a:t>The view and uptake of methodologies through each of the ‘eras’ defined by </a:t>
            </a:r>
            <a:r>
              <a:rPr lang="en-GB" sz="2800" dirty="0" err="1"/>
              <a:t>Avison</a:t>
            </a:r>
            <a:r>
              <a:rPr lang="en-GB" sz="2800" dirty="0"/>
              <a:t> and Fitzgerald.  </a:t>
            </a:r>
          </a:p>
          <a:p>
            <a:pPr marL="973392" lvl="1" indent="-514350" algn="just"/>
            <a:r>
              <a:rPr lang="en-GB" sz="2800" dirty="0"/>
              <a:t>The specific developments in methodologies and approaches within the same time-frame.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51C7272-F966-4F83-95D6-CA6321A3A527}"/>
              </a:ext>
            </a:extLst>
          </p:cNvPr>
          <p:cNvPicPr>
            <a:picLocks noChangeAspect="1"/>
          </p:cNvPicPr>
          <p:nvPr/>
        </p:nvPicPr>
        <p:blipFill>
          <a:blip r:embed="rId2"/>
          <a:stretch>
            <a:fillRect/>
          </a:stretch>
        </p:blipFill>
        <p:spPr>
          <a:xfrm>
            <a:off x="49160" y="157316"/>
            <a:ext cx="12231328" cy="6700684"/>
          </a:xfrm>
          <a:prstGeom prst="rect">
            <a:avLst/>
          </a:prstGeom>
        </p:spPr>
      </p:pic>
    </p:spTree>
    <p:extLst>
      <p:ext uri="{BB962C8B-B14F-4D97-AF65-F5344CB8AC3E}">
        <p14:creationId xmlns:p14="http://schemas.microsoft.com/office/powerpoint/2010/main" val="3137066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19536" y="1700808"/>
            <a:ext cx="8496944" cy="5157192"/>
          </a:xfrm>
        </p:spPr>
        <p:txBody>
          <a:bodyPr>
            <a:normAutofit lnSpcReduction="10000"/>
          </a:bodyPr>
          <a:lstStyle/>
          <a:p>
            <a:pPr marL="84138" indent="-19050" algn="just">
              <a:buNone/>
            </a:pPr>
            <a:r>
              <a:rPr lang="en-GB" sz="3600" dirty="0"/>
              <a:t>This diagram is adapted from information drawn from Ward and </a:t>
            </a:r>
            <a:r>
              <a:rPr lang="en-GB" sz="3600" dirty="0" err="1"/>
              <a:t>Peppard</a:t>
            </a:r>
            <a:r>
              <a:rPr lang="en-GB" sz="3600" dirty="0"/>
              <a:t> it charts the evolution of the technology use within business.  </a:t>
            </a:r>
          </a:p>
          <a:p>
            <a:pPr marL="84138" indent="-19050" algn="just">
              <a:buNone/>
            </a:pPr>
            <a:endParaRPr lang="en-GB" sz="3600" dirty="0"/>
          </a:p>
          <a:p>
            <a:pPr marL="84138" indent="-19050" algn="just">
              <a:buNone/>
            </a:pPr>
            <a:r>
              <a:rPr lang="en-GB" sz="3600" dirty="0"/>
              <a:t>It can be observed that as the technology has become increasingly widespread in a business environment as the technologies have become smaller, cheaper and increased in processing or storage capacity.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19536" y="1700808"/>
            <a:ext cx="8496944" cy="5157192"/>
          </a:xfrm>
        </p:spPr>
        <p:txBody>
          <a:bodyPr>
            <a:normAutofit fontScale="92500" lnSpcReduction="20000"/>
          </a:bodyPr>
          <a:lstStyle/>
          <a:p>
            <a:pPr marL="84138" indent="-19050" algn="just">
              <a:buNone/>
            </a:pPr>
            <a:r>
              <a:rPr lang="en-GB" sz="3600" dirty="0"/>
              <a:t>Trends have been towards supportive roles beyond users within data processing departments and strategic planning systems that actually drive the business through decision making that takes a long-term view of the market and environment at a whole.</a:t>
            </a:r>
          </a:p>
          <a:p>
            <a:pPr marL="84138" indent="-19050" algn="just">
              <a:buNone/>
            </a:pPr>
            <a:endParaRPr lang="en-GB" sz="3600" dirty="0"/>
          </a:p>
          <a:p>
            <a:pPr marL="84138" indent="-19050" algn="just">
              <a:buNone/>
            </a:pPr>
            <a:r>
              <a:rPr lang="en-GB" sz="3600" dirty="0"/>
              <a:t>Modern communications and networking have allowed the introduction of enterprise systems that encompass the whole organisation allowing use of data stored centrally through-out the various departments.</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050" name="Rectangle 2"/>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7412"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7411" name="Object 3"/>
          <p:cNvGraphicFramePr>
            <a:graphicFrameLocks noChangeAspect="1"/>
          </p:cNvGraphicFramePr>
          <p:nvPr>
            <p:extLst>
              <p:ext uri="{D42A27DB-BD31-4B8C-83A1-F6EECF244321}">
                <p14:modId xmlns:p14="http://schemas.microsoft.com/office/powerpoint/2010/main" val="2800625894"/>
              </p:ext>
            </p:extLst>
          </p:nvPr>
        </p:nvGraphicFramePr>
        <p:xfrm>
          <a:off x="0" y="369332"/>
          <a:ext cx="12192000" cy="6300028"/>
        </p:xfrm>
        <a:graphic>
          <a:graphicData uri="http://schemas.openxmlformats.org/presentationml/2006/ole">
            <mc:AlternateContent xmlns:mc="http://schemas.openxmlformats.org/markup-compatibility/2006">
              <mc:Choice xmlns:v="urn:schemas-microsoft-com:vml" Requires="v">
                <p:oleObj r:id="rId2" imgW="10808018" imgH="5800725" progId="">
                  <p:embed/>
                </p:oleObj>
              </mc:Choice>
              <mc:Fallback>
                <p:oleObj r:id="rId2" imgW="10808018" imgH="5800725" progId="">
                  <p:embed/>
                  <p:pic>
                    <p:nvPicPr>
                      <p:cNvPr id="17411" name="Object 3"/>
                      <p:cNvPicPr>
                        <a:picLocks noChangeAspect="1" noChangeArrowheads="1"/>
                      </p:cNvPicPr>
                      <p:nvPr/>
                    </p:nvPicPr>
                    <p:blipFill>
                      <a:blip r:embed="rId3">
                        <a:extLst>
                          <a:ext uri="{28A0092B-C50C-407E-A947-70E740481C1C}">
                            <a14:useLocalDpi xmlns:a14="http://schemas.microsoft.com/office/drawing/2010/main" val="0"/>
                          </a:ext>
                        </a:extLst>
                      </a:blip>
                      <a:srcRect r="803"/>
                      <a:stretch>
                        <a:fillRect/>
                      </a:stretch>
                    </p:blipFill>
                    <p:spPr bwMode="auto">
                      <a:xfrm>
                        <a:off x="0" y="369332"/>
                        <a:ext cx="12192000" cy="6300028"/>
                      </a:xfrm>
                      <a:prstGeom prst="rect">
                        <a:avLst/>
                      </a:prstGeom>
                      <a:noFill/>
                    </p:spPr>
                  </p:pic>
                </p:oleObj>
              </mc:Fallback>
            </mc:AlternateContent>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19536" y="1700808"/>
            <a:ext cx="8496944" cy="5157192"/>
          </a:xfrm>
        </p:spPr>
        <p:txBody>
          <a:bodyPr>
            <a:normAutofit/>
          </a:bodyPr>
          <a:lstStyle/>
          <a:p>
            <a:pPr marL="84138" indent="-19050" algn="just">
              <a:buNone/>
            </a:pPr>
            <a:r>
              <a:rPr lang="en-GB" sz="3600" dirty="0"/>
              <a:t>The above diagram charts the development and uptake of structured methodologies within the computing community.  </a:t>
            </a:r>
          </a:p>
          <a:p>
            <a:pPr marL="84138" indent="-19050" algn="just">
              <a:buNone/>
            </a:pPr>
            <a:endParaRPr lang="en-GB" sz="3600" dirty="0"/>
          </a:p>
          <a:p>
            <a:pPr marL="84138" indent="-19050" algn="just">
              <a:buNone/>
            </a:pPr>
            <a:r>
              <a:rPr lang="en-GB" sz="3600" dirty="0"/>
              <a:t>This diagram does not deal with individual methodologies or approaches but rather discusses the need for and the expectations of methodologies.  </a:t>
            </a:r>
          </a:p>
          <a:p>
            <a:pPr marL="84138" indent="-19050" algn="just">
              <a:buNone/>
            </a:pPr>
            <a:endParaRPr lang="en-GB" sz="3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19536" y="1700808"/>
            <a:ext cx="8496944" cy="5157192"/>
          </a:xfrm>
        </p:spPr>
        <p:txBody>
          <a:bodyPr>
            <a:normAutofit/>
          </a:bodyPr>
          <a:lstStyle/>
          <a:p>
            <a:pPr marL="84138" indent="-19050" algn="just">
              <a:buNone/>
            </a:pPr>
            <a:r>
              <a:rPr lang="en-GB" sz="3600" dirty="0"/>
              <a:t>The diagram confirms the early hypothesis that the various methodologies were developed in the hope of boosting efficiency and cost-effectiveness but it also reveals a recent trend away from traditional models and a move toward externally provided solutions.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
        <p:nvSpPr>
          <p:cNvPr id="2050" name="Rectangle 2"/>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7412"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8436"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8435" name="Object 3"/>
          <p:cNvGraphicFramePr>
            <a:graphicFrameLocks noChangeAspect="1"/>
          </p:cNvGraphicFramePr>
          <p:nvPr>
            <p:extLst>
              <p:ext uri="{D42A27DB-BD31-4B8C-83A1-F6EECF244321}">
                <p14:modId xmlns:p14="http://schemas.microsoft.com/office/powerpoint/2010/main" val="3780042219"/>
              </p:ext>
            </p:extLst>
          </p:nvPr>
        </p:nvGraphicFramePr>
        <p:xfrm>
          <a:off x="0" y="0"/>
          <a:ext cx="12192000" cy="6858000"/>
        </p:xfrm>
        <a:graphic>
          <a:graphicData uri="http://schemas.openxmlformats.org/presentationml/2006/ole">
            <mc:AlternateContent xmlns:mc="http://schemas.openxmlformats.org/markup-compatibility/2006">
              <mc:Choice xmlns:v="urn:schemas-microsoft-com:vml" Requires="v">
                <p:oleObj name="Visio" r:id="rId2" imgW="10904557" imgH="5831356" progId="Visio.Drawing.11">
                  <p:embed/>
                </p:oleObj>
              </mc:Choice>
              <mc:Fallback>
                <p:oleObj name="Visio" r:id="rId2" imgW="10904557" imgH="5831356" progId="Visio.Drawing.11">
                  <p:embed/>
                  <p:pic>
                    <p:nvPicPr>
                      <p:cNvPr id="18435" name="Object 3"/>
                      <p:cNvPicPr>
                        <a:picLocks noChangeAspect="1" noChangeArrowheads="1"/>
                      </p:cNvPicPr>
                      <p:nvPr/>
                    </p:nvPicPr>
                    <p:blipFill>
                      <a:blip r:embed="rId3">
                        <a:extLst>
                          <a:ext uri="{28A0092B-C50C-407E-A947-70E740481C1C}">
                            <a14:useLocalDpi xmlns:a14="http://schemas.microsoft.com/office/drawing/2010/main" val="0"/>
                          </a:ext>
                        </a:extLst>
                      </a:blip>
                      <a:srcRect b="8017"/>
                      <a:stretch>
                        <a:fillRect/>
                      </a:stretch>
                    </p:blipFill>
                    <p:spPr bwMode="auto">
                      <a:xfrm>
                        <a:off x="0" y="0"/>
                        <a:ext cx="12192000" cy="6858000"/>
                      </a:xfrm>
                      <a:prstGeom prst="rect">
                        <a:avLst/>
                      </a:prstGeom>
                      <a:noFill/>
                    </p:spPr>
                  </p:pic>
                </p:oleObj>
              </mc:Fallback>
            </mc:AlternateContent>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776747" y="2546382"/>
            <a:ext cx="10776155" cy="3834753"/>
          </a:xfrm>
        </p:spPr>
        <p:txBody>
          <a:bodyPr>
            <a:normAutofit/>
          </a:bodyPr>
          <a:lstStyle/>
          <a:p>
            <a:pPr marL="84138" indent="-19050" algn="just">
              <a:buNone/>
            </a:pPr>
            <a:r>
              <a:rPr lang="en-GB" sz="3400" dirty="0"/>
              <a:t>This diagram illustrates the chronology of development methodologies; it can be observed that the more recent developments trend towards integrated methods such as ERP and agile methods  and away from the more linear structured principles such as SDLC and JSD</a:t>
            </a:r>
          </a:p>
          <a:p>
            <a:pPr>
              <a:buNone/>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1991544" y="1700808"/>
            <a:ext cx="8208912" cy="5157192"/>
          </a:xfrm>
        </p:spPr>
        <p:txBody>
          <a:bodyPr>
            <a:normAutofit fontScale="92500" lnSpcReduction="10000"/>
          </a:bodyPr>
          <a:lstStyle/>
          <a:p>
            <a:pPr algn="just">
              <a:buNone/>
            </a:pPr>
            <a:endParaRPr lang="en-GB" sz="3400" dirty="0"/>
          </a:p>
          <a:p>
            <a:pPr marL="84138" indent="-19050" algn="just">
              <a:buNone/>
            </a:pPr>
            <a:r>
              <a:rPr lang="en-GB" sz="3400" dirty="0"/>
              <a:t>As time passed from these early methods, methodologies evolved that allow iteration as part of their life-cycles, models and frameworks such as prototyping  and the spiral model aided in this (the reader is advised to refer to the next section).  </a:t>
            </a:r>
          </a:p>
          <a:p>
            <a:pPr marL="84138" indent="-19050" algn="just">
              <a:buNone/>
            </a:pPr>
            <a:endParaRPr lang="en-GB" sz="3400" dirty="0"/>
          </a:p>
          <a:p>
            <a:pPr marL="84138" indent="-19050" algn="just">
              <a:buNone/>
            </a:pPr>
            <a:r>
              <a:rPr lang="en-GB" sz="3400" dirty="0"/>
              <a:t>New technologies and programming languages facilitated a need for new or adapted methodologies such as Object Orientation.</a:t>
            </a:r>
          </a:p>
          <a:p>
            <a:pPr>
              <a:buNone/>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Waterfall model</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77850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marL="64008" indent="0"/>
            <a:r>
              <a:rPr lang="en-GB" sz="4000" dirty="0"/>
              <a:t>The Waterfall Model</a:t>
            </a:r>
            <a:endParaRPr lang="en-GB" dirty="0"/>
          </a:p>
        </p:txBody>
      </p:sp>
      <p:pic>
        <p:nvPicPr>
          <p:cNvPr id="4" name="Picture 3">
            <a:extLst>
              <a:ext uri="{FF2B5EF4-FFF2-40B4-BE49-F238E27FC236}">
                <a16:creationId xmlns:a16="http://schemas.microsoft.com/office/drawing/2014/main" id="{1D3C8986-506E-4B50-9788-4D7E64E3450E}"/>
              </a:ext>
            </a:extLst>
          </p:cNvPr>
          <p:cNvPicPr>
            <a:picLocks noChangeAspect="1"/>
          </p:cNvPicPr>
          <p:nvPr/>
        </p:nvPicPr>
        <p:blipFill>
          <a:blip r:embed="rId2"/>
          <a:stretch>
            <a:fillRect/>
          </a:stretch>
        </p:blipFill>
        <p:spPr>
          <a:xfrm>
            <a:off x="98322" y="1981660"/>
            <a:ext cx="7787149" cy="4758418"/>
          </a:xfrm>
          <a:prstGeom prst="rect">
            <a:avLst/>
          </a:prstGeom>
        </p:spPr>
      </p:pic>
      <p:sp>
        <p:nvSpPr>
          <p:cNvPr id="6" name="TextBox 5">
            <a:extLst>
              <a:ext uri="{FF2B5EF4-FFF2-40B4-BE49-F238E27FC236}">
                <a16:creationId xmlns:a16="http://schemas.microsoft.com/office/drawing/2014/main" id="{4CEAB143-A246-4886-846E-43F7606CB697}"/>
              </a:ext>
            </a:extLst>
          </p:cNvPr>
          <p:cNvSpPr txBox="1"/>
          <p:nvPr/>
        </p:nvSpPr>
        <p:spPr>
          <a:xfrm>
            <a:off x="8101781" y="2084042"/>
            <a:ext cx="3991898" cy="4401205"/>
          </a:xfrm>
          <a:prstGeom prst="rect">
            <a:avLst/>
          </a:prstGeom>
          <a:noFill/>
        </p:spPr>
        <p:txBody>
          <a:bodyPr wrap="square">
            <a:spAutoFit/>
          </a:bodyPr>
          <a:lstStyle/>
          <a:p>
            <a:r>
              <a:rPr lang="en-GB" sz="2800" dirty="0"/>
              <a:t>The diagram illustrates the water-fall model for systems development </a:t>
            </a:r>
          </a:p>
          <a:p>
            <a:endParaRPr lang="en-GB" sz="2800" dirty="0"/>
          </a:p>
          <a:p>
            <a:r>
              <a:rPr lang="en-GB" sz="2800" dirty="0"/>
              <a:t>It is an example of the traditional System Development Life-Cycle (SDLC) approach to Information Systems Development.  </a:t>
            </a:r>
          </a:p>
        </p:txBody>
      </p:sp>
    </p:spTree>
    <p:extLst>
      <p:ext uri="{BB962C8B-B14F-4D97-AF65-F5344CB8AC3E}">
        <p14:creationId xmlns:p14="http://schemas.microsoft.com/office/powerpoint/2010/main" val="21712026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p:txBody>
          <a:bodyPr>
            <a:normAutofit/>
          </a:bodyPr>
          <a:lstStyle/>
          <a:p>
            <a:pPr marL="84138" indent="0" algn="just">
              <a:buNone/>
              <a:tabLst>
                <a:tab pos="84138" algn="l"/>
              </a:tabLst>
            </a:pPr>
            <a:endParaRPr lang="en-GB" dirty="0"/>
          </a:p>
          <a:p>
            <a:pPr marL="84138" indent="0" algn="ctr">
              <a:buNone/>
              <a:tabLst>
                <a:tab pos="84138" algn="l"/>
              </a:tabLst>
            </a:pPr>
            <a:r>
              <a:rPr lang="en-GB" sz="2800" dirty="0"/>
              <a:t>This is an example of a linear development as the logical phases of the life-cycle span the beginning to the end of the whole project. </a:t>
            </a:r>
          </a:p>
          <a:p>
            <a:pPr marL="84138" indent="0" algn="ctr">
              <a:buNone/>
              <a:tabLst>
                <a:tab pos="84138" algn="l"/>
              </a:tabLst>
            </a:pPr>
            <a:endParaRPr lang="en-GB" sz="2800" dirty="0"/>
          </a:p>
          <a:p>
            <a:pPr marL="84138" indent="0" algn="ctr">
              <a:buNone/>
              <a:tabLst>
                <a:tab pos="84138" algn="l"/>
              </a:tabLst>
            </a:pPr>
            <a:r>
              <a:rPr lang="en-GB" sz="2800" dirty="0"/>
              <a:t>This model is particularly useful for large scale projects where requirements can be gathered at an early stage and they remain stable throughout subsequent phases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a:xfrm>
            <a:off x="88491" y="2070673"/>
            <a:ext cx="5427406" cy="4206240"/>
          </a:xfrm>
        </p:spPr>
        <p:txBody>
          <a:bodyPr>
            <a:normAutofit lnSpcReduction="10000"/>
          </a:bodyPr>
          <a:lstStyle/>
          <a:p>
            <a:pPr marL="84138" indent="-19050">
              <a:buNone/>
            </a:pPr>
            <a:r>
              <a:rPr lang="en-GB" sz="3200" dirty="0"/>
              <a:t>These phases are as follows–</a:t>
            </a:r>
          </a:p>
          <a:p>
            <a:pPr marL="84138" indent="-19050">
              <a:buNone/>
            </a:pPr>
            <a:endParaRPr lang="en-GB" sz="3200" dirty="0"/>
          </a:p>
          <a:p>
            <a:pPr marL="459042" lvl="1" indent="-19050"/>
            <a:r>
              <a:rPr lang="en-GB" sz="3200" dirty="0"/>
              <a:t>Requirements gathering</a:t>
            </a:r>
          </a:p>
          <a:p>
            <a:pPr marL="459042" lvl="1" indent="-19050"/>
            <a:r>
              <a:rPr lang="en-GB" sz="3200" dirty="0"/>
              <a:t>Design</a:t>
            </a:r>
          </a:p>
          <a:p>
            <a:pPr marL="459042" lvl="1" indent="-19050"/>
            <a:r>
              <a:rPr lang="en-GB" sz="3200" dirty="0"/>
              <a:t>Implementation</a:t>
            </a:r>
          </a:p>
          <a:p>
            <a:pPr marL="459042" lvl="1" indent="-19050"/>
            <a:r>
              <a:rPr lang="en-GB" sz="3200" dirty="0"/>
              <a:t>Testing</a:t>
            </a:r>
          </a:p>
          <a:p>
            <a:pPr marL="459042" lvl="1" indent="-19050"/>
            <a:r>
              <a:rPr lang="en-GB" sz="3200" dirty="0"/>
              <a:t>Deployment</a:t>
            </a:r>
          </a:p>
          <a:p>
            <a:pPr marL="459042" lvl="1" indent="-19050"/>
            <a:r>
              <a:rPr lang="en-GB" sz="3200" dirty="0"/>
              <a:t>Maintenance</a:t>
            </a:r>
          </a:p>
        </p:txBody>
      </p:sp>
      <p:pic>
        <p:nvPicPr>
          <p:cNvPr id="4" name="Picture 3">
            <a:extLst>
              <a:ext uri="{FF2B5EF4-FFF2-40B4-BE49-F238E27FC236}">
                <a16:creationId xmlns:a16="http://schemas.microsoft.com/office/drawing/2014/main" id="{048A0D1C-1290-4576-9530-18D3A6E510A0}"/>
              </a:ext>
            </a:extLst>
          </p:cNvPr>
          <p:cNvPicPr>
            <a:picLocks noChangeAspect="1"/>
          </p:cNvPicPr>
          <p:nvPr/>
        </p:nvPicPr>
        <p:blipFill>
          <a:blip r:embed="rId2"/>
          <a:stretch>
            <a:fillRect/>
          </a:stretch>
        </p:blipFill>
        <p:spPr>
          <a:xfrm>
            <a:off x="6005401" y="1962704"/>
            <a:ext cx="6098108" cy="4761389"/>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a:xfrm>
            <a:off x="7407073" y="2100170"/>
            <a:ext cx="4509623" cy="4206240"/>
          </a:xfrm>
        </p:spPr>
        <p:txBody>
          <a:bodyPr>
            <a:normAutofit lnSpcReduction="10000"/>
          </a:bodyPr>
          <a:lstStyle/>
          <a:p>
            <a:pPr marL="84138" indent="-19050" algn="just">
              <a:buNone/>
            </a:pPr>
            <a:r>
              <a:rPr lang="en-GB" sz="2800" dirty="0"/>
              <a:t>This model is reliant on a thorough requirements gathering operation and a detailed design in order to ensure that the final solution fits the needs of the scenario as there is no return to the previous phases.  </a:t>
            </a:r>
          </a:p>
          <a:p>
            <a:pPr marL="84138" indent="-19050" algn="just">
              <a:buNone/>
            </a:pPr>
            <a:r>
              <a:rPr lang="en-GB" sz="2800" dirty="0"/>
              <a:t>The diagram illustrates the cost of finding a bug through the phases.</a:t>
            </a:r>
          </a:p>
          <a:p>
            <a:pPr marL="84138" indent="-19050" algn="just">
              <a:buNone/>
            </a:pPr>
            <a:endParaRPr lang="en-GB" sz="2800" dirty="0"/>
          </a:p>
        </p:txBody>
      </p:sp>
      <p:pic>
        <p:nvPicPr>
          <p:cNvPr id="6" name="Picture 5">
            <a:extLst>
              <a:ext uri="{FF2B5EF4-FFF2-40B4-BE49-F238E27FC236}">
                <a16:creationId xmlns:a16="http://schemas.microsoft.com/office/drawing/2014/main" id="{582D5399-88DD-4493-9ADA-F301EF69A5D3}"/>
              </a:ext>
            </a:extLst>
          </p:cNvPr>
          <p:cNvPicPr>
            <a:picLocks noChangeAspect="1"/>
          </p:cNvPicPr>
          <p:nvPr/>
        </p:nvPicPr>
        <p:blipFill>
          <a:blip r:embed="rId2"/>
          <a:stretch>
            <a:fillRect/>
          </a:stretch>
        </p:blipFill>
        <p:spPr>
          <a:xfrm>
            <a:off x="171296" y="1974746"/>
            <a:ext cx="7270558" cy="4789847"/>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a:xfrm>
            <a:off x="363793" y="2011680"/>
            <a:ext cx="5230761" cy="4562144"/>
          </a:xfrm>
        </p:spPr>
        <p:txBody>
          <a:bodyPr>
            <a:normAutofit fontScale="92500" lnSpcReduction="10000"/>
          </a:bodyPr>
          <a:lstStyle/>
          <a:p>
            <a:pPr marL="84138" indent="-19050" algn="just">
              <a:buNone/>
            </a:pPr>
            <a:r>
              <a:rPr lang="en-GB" sz="2800" dirty="0"/>
              <a:t>However, the reader can observe a newer adaptation of the model in the diagram a level of reiteration (when a project ends the life-cycle restarts allowing for further functionality to be added or new versions to be created).  </a:t>
            </a:r>
          </a:p>
          <a:p>
            <a:pPr marL="84138" indent="-19050" algn="just">
              <a:buNone/>
            </a:pPr>
            <a:r>
              <a:rPr lang="en-GB" sz="2800" dirty="0"/>
              <a:t>This methodology is particularly useful for use by less experienced project teams or where the composition of the team changes or where the project is long complicated or expensive</a:t>
            </a:r>
          </a:p>
          <a:p>
            <a:pPr marL="84138" indent="-19050" algn="just">
              <a:buNone/>
            </a:pPr>
            <a:endParaRPr lang="en-GB" sz="2800" dirty="0"/>
          </a:p>
        </p:txBody>
      </p:sp>
      <p:pic>
        <p:nvPicPr>
          <p:cNvPr id="4" name="Picture 3">
            <a:extLst>
              <a:ext uri="{FF2B5EF4-FFF2-40B4-BE49-F238E27FC236}">
                <a16:creationId xmlns:a16="http://schemas.microsoft.com/office/drawing/2014/main" id="{97FDA174-C955-43C2-B8F7-5EDE876CDBBD}"/>
              </a:ext>
            </a:extLst>
          </p:cNvPr>
          <p:cNvPicPr>
            <a:picLocks noChangeAspect="1"/>
          </p:cNvPicPr>
          <p:nvPr/>
        </p:nvPicPr>
        <p:blipFill>
          <a:blip r:embed="rId2"/>
          <a:stretch>
            <a:fillRect/>
          </a:stretch>
        </p:blipFill>
        <p:spPr>
          <a:xfrm>
            <a:off x="5594554" y="1912398"/>
            <a:ext cx="6498869" cy="4874422"/>
          </a:xfrm>
          <a:prstGeom prst="rect">
            <a:avLst/>
          </a:prstGeom>
        </p:spPr>
      </p:pic>
    </p:spTree>
    <p:extLst>
      <p:ext uri="{BB962C8B-B14F-4D97-AF65-F5344CB8AC3E}">
        <p14:creationId xmlns:p14="http://schemas.microsoft.com/office/powerpoint/2010/main" val="2367032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Waterfall Model</a:t>
            </a:r>
          </a:p>
        </p:txBody>
      </p:sp>
      <p:sp>
        <p:nvSpPr>
          <p:cNvPr id="3" name="Content Placeholder 2"/>
          <p:cNvSpPr>
            <a:spLocks noGrp="1"/>
          </p:cNvSpPr>
          <p:nvPr>
            <p:ph idx="1"/>
          </p:nvPr>
        </p:nvSpPr>
        <p:spPr/>
        <p:txBody>
          <a:bodyPr>
            <a:normAutofit/>
          </a:bodyPr>
          <a:lstStyle/>
          <a:p>
            <a:pPr marL="84138" indent="0" algn="ctr">
              <a:buNone/>
            </a:pPr>
            <a:r>
              <a:rPr lang="en-GB" sz="3200" dirty="0"/>
              <a:t>Another consideration to bear in mind when using this approach is the need for immediate implementation.  </a:t>
            </a:r>
          </a:p>
          <a:p>
            <a:pPr marL="84138" indent="0" algn="ctr">
              <a:buNone/>
            </a:pPr>
            <a:r>
              <a:rPr lang="en-GB" sz="3200" dirty="0"/>
              <a:t>The approach is not suitable in these circumstances and a more rapid method should be used where a functionally driven solution can be deployed  and built upon relatively quickly.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Prototyping</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4042992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85134" y="2153265"/>
            <a:ext cx="6538453" cy="4345858"/>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endParaRPr lang="en-GB" dirty="0"/>
          </a:p>
        </p:txBody>
      </p:sp>
      <p:sp>
        <p:nvSpPr>
          <p:cNvPr id="2050" name="Rectangle 2"/>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7412"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8436"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9460"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484"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0483" name="Object 3"/>
          <p:cNvGraphicFramePr>
            <a:graphicFrameLocks noChangeAspect="1"/>
          </p:cNvGraphicFramePr>
          <p:nvPr>
            <p:extLst>
              <p:ext uri="{D42A27DB-BD31-4B8C-83A1-F6EECF244321}">
                <p14:modId xmlns:p14="http://schemas.microsoft.com/office/powerpoint/2010/main" val="3296283601"/>
              </p:ext>
            </p:extLst>
          </p:nvPr>
        </p:nvGraphicFramePr>
        <p:xfrm>
          <a:off x="541264" y="2379407"/>
          <a:ext cx="6370320" cy="4119716"/>
        </p:xfrm>
        <a:graphic>
          <a:graphicData uri="http://schemas.openxmlformats.org/presentationml/2006/ole">
            <mc:AlternateContent xmlns:mc="http://schemas.openxmlformats.org/markup-compatibility/2006">
              <mc:Choice xmlns:v="urn:schemas-microsoft-com:vml" Requires="v">
                <p:oleObj name="Visio" r:id="rId2" imgW="10515896" imgH="5433428" progId="Visio.Drawing.11">
                  <p:embed/>
                </p:oleObj>
              </mc:Choice>
              <mc:Fallback>
                <p:oleObj name="Visio" r:id="rId2" imgW="10515896" imgH="5433428" progId="Visio.Drawing.11">
                  <p:embed/>
                  <p:pic>
                    <p:nvPicPr>
                      <p:cNvPr id="20483" name="Object 3"/>
                      <p:cNvPicPr>
                        <a:picLocks noChangeAspect="1" noChangeArrowheads="1"/>
                      </p:cNvPicPr>
                      <p:nvPr/>
                    </p:nvPicPr>
                    <p:blipFill>
                      <a:blip r:embed="rId3"/>
                      <a:srcRect t="17064" b="-4451"/>
                      <a:stretch>
                        <a:fillRect/>
                      </a:stretch>
                    </p:blipFill>
                    <p:spPr bwMode="auto">
                      <a:xfrm>
                        <a:off x="541264" y="2379407"/>
                        <a:ext cx="6370320" cy="4119716"/>
                      </a:xfrm>
                      <a:prstGeom prst="rect">
                        <a:avLst/>
                      </a:prstGeom>
                      <a:noFill/>
                    </p:spPr>
                  </p:pic>
                </p:oleObj>
              </mc:Fallback>
            </mc:AlternateContent>
          </a:graphicData>
        </a:graphic>
      </p:graphicFrame>
      <p:sp>
        <p:nvSpPr>
          <p:cNvPr id="10" name="TextBox 9">
            <a:extLst>
              <a:ext uri="{FF2B5EF4-FFF2-40B4-BE49-F238E27FC236}">
                <a16:creationId xmlns:a16="http://schemas.microsoft.com/office/drawing/2014/main" id="{938384DF-E862-4DEE-9E64-C21C65DFB7FD}"/>
              </a:ext>
            </a:extLst>
          </p:cNvPr>
          <p:cNvSpPr txBox="1"/>
          <p:nvPr/>
        </p:nvSpPr>
        <p:spPr>
          <a:xfrm>
            <a:off x="6911584" y="2017870"/>
            <a:ext cx="5074429" cy="4154984"/>
          </a:xfrm>
          <a:prstGeom prst="rect">
            <a:avLst/>
          </a:prstGeom>
          <a:noFill/>
        </p:spPr>
        <p:txBody>
          <a:bodyPr wrap="square">
            <a:spAutoFit/>
          </a:bodyPr>
          <a:lstStyle/>
          <a:p>
            <a:r>
              <a:rPr lang="en-GB" sz="2400" dirty="0"/>
              <a:t>Prototyping is not a stand-alone methodology but rather a contributory approach when using an Incremental, rapid or spiral model.  </a:t>
            </a:r>
          </a:p>
          <a:p>
            <a:endParaRPr lang="en-GB" sz="2400" dirty="0"/>
          </a:p>
          <a:p>
            <a:r>
              <a:rPr lang="en-GB" sz="2400" dirty="0"/>
              <a:t>The aim is to limit risks by segmentation of the project particularly useful in resolving unknown or hidden requirements or developing a project with rapidly changing needs. </a:t>
            </a:r>
          </a:p>
        </p:txBody>
      </p:sp>
      <p:sp>
        <p:nvSpPr>
          <p:cNvPr id="12" name="TextBox 11">
            <a:extLst>
              <a:ext uri="{FF2B5EF4-FFF2-40B4-BE49-F238E27FC236}">
                <a16:creationId xmlns:a16="http://schemas.microsoft.com/office/drawing/2014/main" id="{6F749403-C15A-4650-8CA1-C0866E3B85C9}"/>
              </a:ext>
            </a:extLst>
          </p:cNvPr>
          <p:cNvSpPr txBox="1"/>
          <p:nvPr/>
        </p:nvSpPr>
        <p:spPr>
          <a:xfrm>
            <a:off x="3048000" y="3153385"/>
            <a:ext cx="6096000" cy="369332"/>
          </a:xfrm>
          <a:prstGeom prst="rect">
            <a:avLst/>
          </a:prstGeom>
          <a:noFill/>
        </p:spPr>
        <p:txBody>
          <a:bodyPr wrap="square">
            <a:spAutoFit/>
          </a:bodyPr>
          <a:lstStyle/>
          <a:p>
            <a:r>
              <a:rPr lang="en-GB" dirty="0"/>
              <a:t>Prototyping</a:t>
            </a:r>
          </a:p>
        </p:txBody>
      </p:sp>
      <p:sp>
        <p:nvSpPr>
          <p:cNvPr id="13" name="Title 1">
            <a:extLst>
              <a:ext uri="{FF2B5EF4-FFF2-40B4-BE49-F238E27FC236}">
                <a16:creationId xmlns:a16="http://schemas.microsoft.com/office/drawing/2014/main" id="{1D2C3623-7744-413A-9E21-6606CB62CF9C}"/>
              </a:ext>
            </a:extLst>
          </p:cNvPr>
          <p:cNvSpPr>
            <a:spLocks noGrp="1"/>
          </p:cNvSpPr>
          <p:nvPr>
            <p:ph type="title"/>
          </p:nvPr>
        </p:nvSpPr>
        <p:spPr>
          <a:xfrm>
            <a:off x="1202919" y="284176"/>
            <a:ext cx="8874142" cy="1508760"/>
          </a:xfrm>
        </p:spPr>
        <p:txBody>
          <a:bodyPr/>
          <a:lstStyle/>
          <a:p>
            <a:r>
              <a:rPr lang="en-GB" dirty="0"/>
              <a:t>prototyping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prototyping</a:t>
            </a:r>
          </a:p>
        </p:txBody>
      </p:sp>
      <p:sp>
        <p:nvSpPr>
          <p:cNvPr id="3" name="Content Placeholder 2"/>
          <p:cNvSpPr>
            <a:spLocks noGrp="1"/>
          </p:cNvSpPr>
          <p:nvPr>
            <p:ph idx="1"/>
          </p:nvPr>
        </p:nvSpPr>
        <p:spPr>
          <a:xfrm>
            <a:off x="357345" y="2060841"/>
            <a:ext cx="4942242" cy="4615262"/>
          </a:xfrm>
        </p:spPr>
        <p:txBody>
          <a:bodyPr>
            <a:normAutofit lnSpcReduction="10000"/>
          </a:bodyPr>
          <a:lstStyle/>
          <a:p>
            <a:pPr marL="84138" indent="0" algn="just">
              <a:buNone/>
            </a:pPr>
            <a:r>
              <a:rPr lang="en-GB" sz="2800" dirty="0"/>
              <a:t>Weaknesses can exist where the developer does not maintain correct documentation and can lead to false user expectations (e.g. the user upon perusing the prototype may not realise that it is not the complete system). </a:t>
            </a:r>
          </a:p>
          <a:p>
            <a:pPr marL="84138" indent="0">
              <a:buNone/>
            </a:pPr>
            <a:endParaRPr lang="en-GB" sz="2800" dirty="0"/>
          </a:p>
          <a:p>
            <a:pPr marL="84138" indent="0" algn="just">
              <a:buNone/>
            </a:pPr>
            <a:r>
              <a:rPr lang="en-GB" sz="2800" dirty="0"/>
              <a:t>This method is not suited to a project where the requirements are clear and the risks are considered low.</a:t>
            </a:r>
          </a:p>
          <a:p>
            <a:pPr marL="84138" indent="0">
              <a:buNone/>
            </a:pPr>
            <a:endParaRPr lang="en-GB" sz="2800" dirty="0"/>
          </a:p>
        </p:txBody>
      </p:sp>
      <p:pic>
        <p:nvPicPr>
          <p:cNvPr id="4" name="Picture 3">
            <a:extLst>
              <a:ext uri="{FF2B5EF4-FFF2-40B4-BE49-F238E27FC236}">
                <a16:creationId xmlns:a16="http://schemas.microsoft.com/office/drawing/2014/main" id="{BCAEF906-1599-4497-8282-A8A22215CAB8}"/>
              </a:ext>
            </a:extLst>
          </p:cNvPr>
          <p:cNvPicPr>
            <a:picLocks noChangeAspect="1"/>
          </p:cNvPicPr>
          <p:nvPr/>
        </p:nvPicPr>
        <p:blipFill>
          <a:blip r:embed="rId2"/>
          <a:stretch>
            <a:fillRect/>
          </a:stretch>
        </p:blipFill>
        <p:spPr>
          <a:xfrm>
            <a:off x="5558977" y="2214806"/>
            <a:ext cx="6633023" cy="435901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Spiral model</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2526234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 y="0"/>
            <a:ext cx="7698657"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50" name="Rectangle 2"/>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7412"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8436"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9460"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484"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1508"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1507" name="Object 3"/>
          <p:cNvGraphicFramePr>
            <a:graphicFrameLocks noChangeAspect="1"/>
          </p:cNvGraphicFramePr>
          <p:nvPr>
            <p:extLst>
              <p:ext uri="{D42A27DB-BD31-4B8C-83A1-F6EECF244321}">
                <p14:modId xmlns:p14="http://schemas.microsoft.com/office/powerpoint/2010/main" val="1773971491"/>
              </p:ext>
            </p:extLst>
          </p:nvPr>
        </p:nvGraphicFramePr>
        <p:xfrm>
          <a:off x="0" y="-1"/>
          <a:ext cx="7698657" cy="6857999"/>
        </p:xfrm>
        <a:graphic>
          <a:graphicData uri="http://schemas.openxmlformats.org/presentationml/2006/ole">
            <mc:AlternateContent xmlns:mc="http://schemas.openxmlformats.org/markup-compatibility/2006">
              <mc:Choice xmlns:v="urn:schemas-microsoft-com:vml" Requires="v">
                <p:oleObj r:id="rId2" imgW="9869316" imgH="7097433" progId="">
                  <p:embed/>
                </p:oleObj>
              </mc:Choice>
              <mc:Fallback>
                <p:oleObj r:id="rId2" imgW="9869316" imgH="7097433" progId="">
                  <p:embed/>
                  <p:pic>
                    <p:nvPicPr>
                      <p:cNvPr id="21507" name="Object 3"/>
                      <p:cNvPicPr>
                        <a:picLocks noChangeAspect="1" noChangeArrowheads="1"/>
                      </p:cNvPicPr>
                      <p:nvPr/>
                    </p:nvPicPr>
                    <p:blipFill>
                      <a:blip r:embed="rId3">
                        <a:extLst>
                          <a:ext uri="{28A0092B-C50C-407E-A947-70E740481C1C}">
                            <a14:useLocalDpi xmlns:a14="http://schemas.microsoft.com/office/drawing/2010/main" val="0"/>
                          </a:ext>
                        </a:extLst>
                      </a:blip>
                      <a:srcRect l="11082" t="13333"/>
                      <a:stretch>
                        <a:fillRect/>
                      </a:stretch>
                    </p:blipFill>
                    <p:spPr bwMode="auto">
                      <a:xfrm>
                        <a:off x="0" y="-1"/>
                        <a:ext cx="7698657" cy="6857999"/>
                      </a:xfrm>
                      <a:prstGeom prst="rect">
                        <a:avLst/>
                      </a:prstGeom>
                      <a:noFill/>
                    </p:spPr>
                  </p:pic>
                </p:oleObj>
              </mc:Fallback>
            </mc:AlternateContent>
          </a:graphicData>
        </a:graphic>
      </p:graphicFrame>
      <p:sp>
        <p:nvSpPr>
          <p:cNvPr id="10" name="TextBox 9">
            <a:extLst>
              <a:ext uri="{FF2B5EF4-FFF2-40B4-BE49-F238E27FC236}">
                <a16:creationId xmlns:a16="http://schemas.microsoft.com/office/drawing/2014/main" id="{9DED5016-B231-4B93-ABB6-D8529E9C3EE4}"/>
              </a:ext>
            </a:extLst>
          </p:cNvPr>
          <p:cNvSpPr txBox="1"/>
          <p:nvPr/>
        </p:nvSpPr>
        <p:spPr>
          <a:xfrm>
            <a:off x="7816644" y="1884005"/>
            <a:ext cx="4375355" cy="4893647"/>
          </a:xfrm>
          <a:prstGeom prst="rect">
            <a:avLst/>
          </a:prstGeom>
          <a:noFill/>
        </p:spPr>
        <p:txBody>
          <a:bodyPr wrap="square">
            <a:spAutoFit/>
          </a:bodyPr>
          <a:lstStyle/>
          <a:p>
            <a:r>
              <a:rPr lang="en-GB" sz="2400" dirty="0"/>
              <a:t>This model can incorporate both Prototyping and the waterfall as special cases within the framework (</a:t>
            </a:r>
            <a:r>
              <a:rPr lang="en-GB" sz="2400" dirty="0" err="1"/>
              <a:t>Bohem</a:t>
            </a:r>
            <a:r>
              <a:rPr lang="en-GB" sz="2400" dirty="0"/>
              <a:t> 1988).  </a:t>
            </a:r>
          </a:p>
          <a:p>
            <a:endParaRPr lang="en-GB" sz="2400" dirty="0"/>
          </a:p>
          <a:p>
            <a:r>
              <a:rPr lang="en-GB" sz="2400" dirty="0"/>
              <a:t>Risk avoidance can is enhanced by, again, segmenting the project.  </a:t>
            </a:r>
          </a:p>
          <a:p>
            <a:endParaRPr lang="en-GB" sz="2400" dirty="0"/>
          </a:p>
          <a:p>
            <a:r>
              <a:rPr lang="en-GB" sz="2400" dirty="0"/>
              <a:t>No firm deadlines are involved and there-fore it is possible for the project to over-run in terms of time and budget.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7816645"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50" name="Rectangle 2"/>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7412"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8436"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9460"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0484"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21508" name="Rectangle 4"/>
          <p:cNvSpPr>
            <a:spLocks noChangeArrowheads="1"/>
          </p:cNvSpPr>
          <p:nvPr/>
        </p:nvSpPr>
        <p:spPr bwMode="auto">
          <a:xfrm>
            <a:off x="1524001" y="-184666"/>
            <a:ext cx="184731" cy="3693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
        <p:nvSpPr>
          <p:cNvPr id="11" name="TextBox 10">
            <a:extLst>
              <a:ext uri="{FF2B5EF4-FFF2-40B4-BE49-F238E27FC236}">
                <a16:creationId xmlns:a16="http://schemas.microsoft.com/office/drawing/2014/main" id="{54799C73-E92C-48A7-B089-5A58FDCFDA44}"/>
              </a:ext>
            </a:extLst>
          </p:cNvPr>
          <p:cNvSpPr txBox="1"/>
          <p:nvPr/>
        </p:nvSpPr>
        <p:spPr>
          <a:xfrm>
            <a:off x="7816644" y="1884005"/>
            <a:ext cx="4375355" cy="4832092"/>
          </a:xfrm>
          <a:prstGeom prst="rect">
            <a:avLst/>
          </a:prstGeom>
          <a:noFill/>
        </p:spPr>
        <p:txBody>
          <a:bodyPr wrap="square">
            <a:spAutoFit/>
          </a:bodyPr>
          <a:lstStyle/>
          <a:p>
            <a:r>
              <a:rPr lang="en-GB" sz="2200" dirty="0"/>
              <a:t>This approach is best suited for real-time systems or where the system can be described as safety critical, counter-wise</a:t>
            </a:r>
          </a:p>
          <a:p>
            <a:endParaRPr lang="en-GB" sz="2200" dirty="0"/>
          </a:p>
          <a:p>
            <a:r>
              <a:rPr lang="en-GB" sz="2200" dirty="0"/>
              <a:t>It is least suitable where the overall functionality of the system is held to have more importance than early implementation. </a:t>
            </a:r>
          </a:p>
          <a:p>
            <a:endParaRPr lang="en-GB" sz="2200" dirty="0"/>
          </a:p>
          <a:p>
            <a:r>
              <a:rPr lang="en-GB" sz="2200" dirty="0"/>
              <a:t>In many cases a project following the spiral model will ultimately end-up following the waterfall framework).</a:t>
            </a:r>
          </a:p>
        </p:txBody>
      </p:sp>
      <p:pic>
        <p:nvPicPr>
          <p:cNvPr id="4" name="Picture 3" descr="A picture containing diagram&#10;&#10;Description automatically generated">
            <a:extLst>
              <a:ext uri="{FF2B5EF4-FFF2-40B4-BE49-F238E27FC236}">
                <a16:creationId xmlns:a16="http://schemas.microsoft.com/office/drawing/2014/main" id="{C45A1B31-8C62-493C-A089-AD516D3A9B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98" y="0"/>
            <a:ext cx="7724845" cy="6858000"/>
          </a:xfrm>
          <a:prstGeom prst="rect">
            <a:avLst/>
          </a:prstGeo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a:xfrm>
            <a:off x="186813" y="2208879"/>
            <a:ext cx="11818374" cy="1676400"/>
          </a:xfrm>
        </p:spPr>
        <p:txBody>
          <a:bodyPr/>
          <a:lstStyle/>
          <a:p>
            <a:r>
              <a:rPr lang="en-GB" dirty="0"/>
              <a:t>The Systems Development Life-Cycle</a:t>
            </a:r>
          </a:p>
        </p:txBody>
      </p:sp>
      <p:sp>
        <p:nvSpPr>
          <p:cNvPr id="3" name="Text Placeholder 2">
            <a:extLst>
              <a:ext uri="{FF2B5EF4-FFF2-40B4-BE49-F238E27FC236}">
                <a16:creationId xmlns:a16="http://schemas.microsoft.com/office/drawing/2014/main" id="{A7211006-71F9-4AFE-BB65-A8699221CC33}"/>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24186106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SDLC</a:t>
            </a:r>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l="6688" t="3865" r="5901" b="11105"/>
          <a:stretch>
            <a:fillRect/>
          </a:stretch>
        </p:blipFill>
        <p:spPr bwMode="auto">
          <a:xfrm>
            <a:off x="806245" y="2015612"/>
            <a:ext cx="10933471" cy="4653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083675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overview</a:t>
            </a:r>
          </a:p>
        </p:txBody>
      </p:sp>
      <p:sp>
        <p:nvSpPr>
          <p:cNvPr id="3" name="Content Placeholder 2"/>
          <p:cNvSpPr>
            <a:spLocks noGrp="1"/>
          </p:cNvSpPr>
          <p:nvPr>
            <p:ph idx="1"/>
          </p:nvPr>
        </p:nvSpPr>
        <p:spPr/>
        <p:txBody>
          <a:bodyPr>
            <a:noAutofit/>
          </a:bodyPr>
          <a:lstStyle/>
          <a:p>
            <a:pPr marL="0" indent="0">
              <a:buNone/>
            </a:pPr>
            <a:r>
              <a:rPr lang="en-GB" sz="2400" dirty="0"/>
              <a:t>SDLC or the Software Development Life Cycle is a process that produces software with the highest quality and lowest cost in the shortest time possible. </a:t>
            </a:r>
          </a:p>
          <a:p>
            <a:pPr marL="0" indent="0">
              <a:buNone/>
            </a:pPr>
            <a:r>
              <a:rPr lang="en-GB" sz="2400" dirty="0"/>
              <a:t>SDLC provides a well-structured flow of phases that help an organisation to quickly produce high-quality software which is well-tested and ready for production use.</a:t>
            </a:r>
          </a:p>
          <a:p>
            <a:pPr marL="0" indent="0">
              <a:buNone/>
            </a:pPr>
            <a:r>
              <a:rPr lang="en-GB" sz="2400" dirty="0"/>
              <a:t>The SDLC involves six phases as explained in the introduction. Popular SDLC models include the waterfall model, spiral model, and Agile model.</a:t>
            </a:r>
            <a:r>
              <a:rPr lang="en-GB" sz="2400" i="1" dirty="0"/>
              <a:t> </a:t>
            </a:r>
          </a:p>
          <a:p>
            <a:pPr marL="0" indent="0">
              <a:buNone/>
            </a:pPr>
            <a:r>
              <a:rPr lang="en-GB" sz="2400" i="1" dirty="0"/>
              <a:t>Each stage of the SDLC will be covered in more detail </a:t>
            </a:r>
            <a:r>
              <a:rPr lang="en-GB" sz="2400" i="1" dirty="0" err="1"/>
              <a:t>inb</a:t>
            </a:r>
            <a:r>
              <a:rPr lang="en-GB" sz="2400" i="1" dirty="0"/>
              <a:t> a separate lecture</a:t>
            </a:r>
          </a:p>
          <a:p>
            <a:pPr marL="0" indent="0">
              <a:buNone/>
            </a:pPr>
            <a:endParaRPr lang="en-GB" sz="2400" dirty="0"/>
          </a:p>
        </p:txBody>
      </p:sp>
    </p:spTree>
    <p:extLst>
      <p:ext uri="{BB962C8B-B14F-4D97-AF65-F5344CB8AC3E}">
        <p14:creationId xmlns:p14="http://schemas.microsoft.com/office/powerpoint/2010/main" val="30869815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1 - Concept</a:t>
            </a:r>
          </a:p>
        </p:txBody>
      </p:sp>
      <p:sp>
        <p:nvSpPr>
          <p:cNvPr id="3" name="Content Placeholder 2"/>
          <p:cNvSpPr>
            <a:spLocks noGrp="1"/>
          </p:cNvSpPr>
          <p:nvPr>
            <p:ph idx="1"/>
          </p:nvPr>
        </p:nvSpPr>
        <p:spPr/>
        <p:txBody>
          <a:bodyPr>
            <a:noAutofit/>
          </a:bodyPr>
          <a:lstStyle/>
          <a:p>
            <a:r>
              <a:rPr lang="en-GB" sz="2400" i="1" dirty="0"/>
              <a:t>Identification of problem or opportunity</a:t>
            </a:r>
            <a:endParaRPr lang="en-GB" sz="2400" dirty="0"/>
          </a:p>
          <a:p>
            <a:pPr lvl="1">
              <a:tabLst>
                <a:tab pos="2152650" algn="l"/>
              </a:tabLst>
            </a:pPr>
            <a:r>
              <a:rPr lang="en-GB" sz="2400" b="1" dirty="0"/>
              <a:t>Purpose:</a:t>
            </a:r>
            <a:r>
              <a:rPr lang="en-GB" sz="2400" dirty="0"/>
              <a:t>  Determine current problems &amp; set scope and objectives of new system</a:t>
            </a:r>
          </a:p>
          <a:p>
            <a:pPr lvl="1">
              <a:tabLst>
                <a:tab pos="2152650" algn="l"/>
              </a:tabLst>
            </a:pPr>
            <a:endParaRPr lang="en-GB" sz="800" dirty="0"/>
          </a:p>
          <a:p>
            <a:pPr lvl="1">
              <a:tabLst>
                <a:tab pos="2152650" algn="l"/>
              </a:tabLst>
            </a:pPr>
            <a:r>
              <a:rPr lang="en-GB" sz="2400" b="1" dirty="0"/>
              <a:t>Key activities:</a:t>
            </a:r>
            <a:r>
              <a:rPr lang="en-GB" sz="2400" dirty="0"/>
              <a:t>  Brief review of existing system, identification of constraints</a:t>
            </a:r>
          </a:p>
          <a:p>
            <a:pPr lvl="1">
              <a:tabLst>
                <a:tab pos="2152650" algn="l"/>
              </a:tabLst>
            </a:pPr>
            <a:endParaRPr lang="en-GB" sz="800" dirty="0"/>
          </a:p>
          <a:p>
            <a:pPr lvl="1">
              <a:tabLst>
                <a:tab pos="2152650" algn="l"/>
              </a:tabLst>
            </a:pPr>
            <a:r>
              <a:rPr lang="en-GB" sz="2400" b="1" dirty="0"/>
              <a:t>Input:  </a:t>
            </a:r>
            <a:r>
              <a:rPr lang="en-GB" sz="2400" dirty="0"/>
              <a:t>brief opinions of managers/users/analyst</a:t>
            </a:r>
          </a:p>
          <a:p>
            <a:pPr marL="0" lvl="1" indent="0">
              <a:buNone/>
              <a:tabLst>
                <a:tab pos="2152650" algn="l"/>
              </a:tabLst>
            </a:pPr>
            <a:r>
              <a:rPr lang="en-GB" sz="800" dirty="0"/>
              <a:t> </a:t>
            </a:r>
          </a:p>
          <a:p>
            <a:pPr lvl="1">
              <a:tabLst>
                <a:tab pos="2152650" algn="l"/>
              </a:tabLst>
            </a:pPr>
            <a:r>
              <a:rPr lang="en-GB" sz="2400" b="1" dirty="0"/>
              <a:t>Output:</a:t>
            </a:r>
            <a:r>
              <a:rPr lang="en-GB" sz="2400" dirty="0"/>
              <a:t>  </a:t>
            </a:r>
            <a:r>
              <a:rPr lang="en-GB" sz="2400" i="1" dirty="0"/>
              <a:t>Statement of scope and objectives</a:t>
            </a:r>
            <a:endParaRPr lang="en-GB" sz="2400" dirty="0"/>
          </a:p>
        </p:txBody>
      </p:sp>
    </p:spTree>
    <p:extLst>
      <p:ext uri="{BB962C8B-B14F-4D97-AF65-F5344CB8AC3E}">
        <p14:creationId xmlns:p14="http://schemas.microsoft.com/office/powerpoint/2010/main" val="330598886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1 - Concept</a:t>
            </a:r>
          </a:p>
        </p:txBody>
      </p:sp>
      <p:sp>
        <p:nvSpPr>
          <p:cNvPr id="3" name="Content Placeholder 2"/>
          <p:cNvSpPr>
            <a:spLocks noGrp="1"/>
          </p:cNvSpPr>
          <p:nvPr>
            <p:ph idx="1"/>
          </p:nvPr>
        </p:nvSpPr>
        <p:spPr/>
        <p:txBody>
          <a:bodyPr>
            <a:noAutofit/>
          </a:bodyPr>
          <a:lstStyle/>
          <a:p>
            <a:r>
              <a:rPr lang="en-GB" sz="2400" i="1" dirty="0"/>
              <a:t>Feasibility study</a:t>
            </a:r>
            <a:endParaRPr lang="en-GB" sz="2400" dirty="0"/>
          </a:p>
          <a:p>
            <a:pPr lvl="1">
              <a:tabLst>
                <a:tab pos="2152650" algn="l"/>
              </a:tabLst>
            </a:pPr>
            <a:r>
              <a:rPr lang="en-GB" sz="2400" b="1" dirty="0"/>
              <a:t>Purpose: </a:t>
            </a:r>
            <a:r>
              <a:rPr lang="en-GB" sz="2400" dirty="0"/>
              <a:t>Determine if the system is worth doing and can be done</a:t>
            </a:r>
          </a:p>
          <a:p>
            <a:pPr lvl="1">
              <a:tabLst>
                <a:tab pos="2152650" algn="l"/>
              </a:tabLst>
            </a:pPr>
            <a:endParaRPr lang="en-GB" sz="800" dirty="0"/>
          </a:p>
          <a:p>
            <a:pPr lvl="1">
              <a:tabLst>
                <a:tab pos="2152650" algn="l"/>
              </a:tabLst>
            </a:pPr>
            <a:r>
              <a:rPr lang="en-GB" sz="2400" b="1" dirty="0"/>
              <a:t>Key activities:</a:t>
            </a:r>
            <a:r>
              <a:rPr lang="en-GB" sz="2400" dirty="0"/>
              <a:t> Technical/operational/economic feasibility (cost/benefit analysis)</a:t>
            </a:r>
          </a:p>
          <a:p>
            <a:pPr lvl="1">
              <a:tabLst>
                <a:tab pos="2152650" algn="l"/>
              </a:tabLst>
            </a:pPr>
            <a:endParaRPr lang="en-GB" sz="800" dirty="0"/>
          </a:p>
          <a:p>
            <a:pPr lvl="1">
              <a:tabLst>
                <a:tab pos="2152650" algn="l"/>
              </a:tabLst>
            </a:pPr>
            <a:r>
              <a:rPr lang="en-GB" sz="2400" b="1" dirty="0"/>
              <a:t>Input:</a:t>
            </a:r>
            <a:r>
              <a:rPr lang="en-GB" sz="2400" dirty="0"/>
              <a:t>  Idea for new system or problem(s) with existing system</a:t>
            </a:r>
          </a:p>
          <a:p>
            <a:pPr lvl="1">
              <a:tabLst>
                <a:tab pos="2152650" algn="l"/>
              </a:tabLst>
            </a:pPr>
            <a:endParaRPr lang="en-GB" sz="800" dirty="0"/>
          </a:p>
          <a:p>
            <a:pPr lvl="1">
              <a:tabLst>
                <a:tab pos="2152650" algn="l"/>
              </a:tabLst>
            </a:pPr>
            <a:r>
              <a:rPr lang="en-GB" sz="2400" b="1" dirty="0"/>
              <a:t>Output: </a:t>
            </a:r>
            <a:r>
              <a:rPr lang="en-GB" sz="2400" dirty="0"/>
              <a:t>Feasibility study, recommendation to proceed.</a:t>
            </a:r>
          </a:p>
        </p:txBody>
      </p:sp>
    </p:spTree>
    <p:extLst>
      <p:ext uri="{BB962C8B-B14F-4D97-AF65-F5344CB8AC3E}">
        <p14:creationId xmlns:p14="http://schemas.microsoft.com/office/powerpoint/2010/main" val="15722914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2 - analysis</a:t>
            </a:r>
          </a:p>
        </p:txBody>
      </p:sp>
      <p:sp>
        <p:nvSpPr>
          <p:cNvPr id="3" name="Content Placeholder 2"/>
          <p:cNvSpPr>
            <a:spLocks noGrp="1"/>
          </p:cNvSpPr>
          <p:nvPr>
            <p:ph idx="1"/>
          </p:nvPr>
        </p:nvSpPr>
        <p:spPr/>
        <p:txBody>
          <a:bodyPr>
            <a:noAutofit/>
          </a:bodyPr>
          <a:lstStyle/>
          <a:p>
            <a:r>
              <a:rPr lang="en-GB" sz="2400" i="1" dirty="0"/>
              <a:t>Systems investigation</a:t>
            </a:r>
            <a:endParaRPr lang="en-GB" sz="2400" dirty="0"/>
          </a:p>
          <a:p>
            <a:pPr lvl="1">
              <a:tabLst>
                <a:tab pos="2152650" algn="l"/>
              </a:tabLst>
            </a:pPr>
            <a:r>
              <a:rPr lang="en-GB" sz="2400" b="1" dirty="0"/>
              <a:t>Purpose: </a:t>
            </a:r>
            <a:r>
              <a:rPr lang="en-GB" sz="2400" dirty="0"/>
              <a:t>Identify current problems/restrictions &amp; what users want from new system</a:t>
            </a:r>
          </a:p>
          <a:p>
            <a:pPr lvl="1">
              <a:tabLst>
                <a:tab pos="2152650" algn="l"/>
              </a:tabLst>
            </a:pPr>
            <a:endParaRPr lang="en-GB" sz="800" dirty="0"/>
          </a:p>
          <a:p>
            <a:pPr lvl="1">
              <a:tabLst>
                <a:tab pos="2152650" algn="l"/>
              </a:tabLst>
            </a:pPr>
            <a:r>
              <a:rPr lang="en-GB" sz="2400" b="1" dirty="0"/>
              <a:t>Key activities:</a:t>
            </a:r>
            <a:r>
              <a:rPr lang="en-GB" sz="2400" dirty="0"/>
              <a:t> investigation/fact finding techniques, diagramming and recording</a:t>
            </a:r>
          </a:p>
          <a:p>
            <a:pPr lvl="1">
              <a:tabLst>
                <a:tab pos="2152650" algn="l"/>
              </a:tabLst>
            </a:pPr>
            <a:endParaRPr lang="en-GB" sz="800" dirty="0"/>
          </a:p>
          <a:p>
            <a:pPr lvl="1">
              <a:tabLst>
                <a:tab pos="2152650" algn="l"/>
              </a:tabLst>
            </a:pPr>
            <a:r>
              <a:rPr lang="en-GB" sz="2400" b="1" dirty="0"/>
              <a:t>Input:  </a:t>
            </a:r>
            <a:r>
              <a:rPr lang="en-GB" sz="2400" dirty="0"/>
              <a:t>User’s opinions/requirements, system documentation, observation</a:t>
            </a:r>
          </a:p>
          <a:p>
            <a:pPr lvl="1">
              <a:tabLst>
                <a:tab pos="2152650" algn="l"/>
              </a:tabLst>
            </a:pPr>
            <a:endParaRPr lang="en-GB" sz="800" dirty="0"/>
          </a:p>
          <a:p>
            <a:pPr lvl="1">
              <a:tabLst>
                <a:tab pos="2152650" algn="l"/>
              </a:tabLst>
            </a:pPr>
            <a:r>
              <a:rPr lang="en-GB" sz="2400" b="1" dirty="0"/>
              <a:t>Output:  </a:t>
            </a:r>
            <a:r>
              <a:rPr lang="en-GB" sz="2400" dirty="0"/>
              <a:t>Documentation of investigation findings (e.g. data flow diagrams, use case diagrams)</a:t>
            </a:r>
            <a:endParaRPr lang="en-GB" sz="2800" dirty="0"/>
          </a:p>
        </p:txBody>
      </p:sp>
    </p:spTree>
    <p:extLst>
      <p:ext uri="{BB962C8B-B14F-4D97-AF65-F5344CB8AC3E}">
        <p14:creationId xmlns:p14="http://schemas.microsoft.com/office/powerpoint/2010/main" val="36210010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2 - analysis</a:t>
            </a:r>
          </a:p>
        </p:txBody>
      </p:sp>
      <p:sp>
        <p:nvSpPr>
          <p:cNvPr id="3" name="Content Placeholder 2"/>
          <p:cNvSpPr>
            <a:spLocks noGrp="1"/>
          </p:cNvSpPr>
          <p:nvPr>
            <p:ph idx="1"/>
          </p:nvPr>
        </p:nvSpPr>
        <p:spPr/>
        <p:txBody>
          <a:bodyPr>
            <a:noAutofit/>
          </a:bodyPr>
          <a:lstStyle/>
          <a:p>
            <a:r>
              <a:rPr lang="en-GB" sz="2400" i="1" dirty="0"/>
              <a:t>Systems  analysis</a:t>
            </a:r>
            <a:endParaRPr lang="en-GB" sz="2400" dirty="0"/>
          </a:p>
          <a:p>
            <a:pPr lvl="1">
              <a:tabLst>
                <a:tab pos="2152650" algn="l"/>
              </a:tabLst>
            </a:pPr>
            <a:r>
              <a:rPr lang="en-GB" sz="2400" b="1" dirty="0"/>
              <a:t>Purpose: </a:t>
            </a:r>
            <a:r>
              <a:rPr lang="en-GB" sz="2400" dirty="0"/>
              <a:t>Identify </a:t>
            </a:r>
            <a:r>
              <a:rPr lang="en-GB" sz="2400" i="1" dirty="0"/>
              <a:t>what</a:t>
            </a:r>
            <a:r>
              <a:rPr lang="en-GB" sz="2400" dirty="0"/>
              <a:t> the new system must/will do (requirements) </a:t>
            </a:r>
          </a:p>
          <a:p>
            <a:pPr lvl="1">
              <a:tabLst>
                <a:tab pos="2152650" algn="l"/>
              </a:tabLst>
            </a:pPr>
            <a:endParaRPr lang="en-GB" sz="800" dirty="0"/>
          </a:p>
          <a:p>
            <a:pPr lvl="1">
              <a:tabLst>
                <a:tab pos="2152650" algn="l"/>
              </a:tabLst>
            </a:pPr>
            <a:r>
              <a:rPr lang="en-GB" sz="2400" b="1" dirty="0"/>
              <a:t>Key activities:  </a:t>
            </a:r>
            <a:r>
              <a:rPr lang="en-GB" sz="2400" dirty="0"/>
              <a:t>Consider why current methods are used and identify alternatives</a:t>
            </a:r>
          </a:p>
          <a:p>
            <a:pPr lvl="1">
              <a:tabLst>
                <a:tab pos="2152650" algn="l"/>
              </a:tabLst>
            </a:pPr>
            <a:endParaRPr lang="en-GB" sz="800" dirty="0"/>
          </a:p>
          <a:p>
            <a:pPr lvl="1">
              <a:tabLst>
                <a:tab pos="2152650" algn="l"/>
              </a:tabLst>
            </a:pPr>
            <a:r>
              <a:rPr lang="en-GB" sz="2400" b="1" dirty="0"/>
              <a:t>Input:  </a:t>
            </a:r>
            <a:r>
              <a:rPr lang="en-GB" sz="2400" dirty="0"/>
              <a:t>Documentation of investigation	findings </a:t>
            </a:r>
          </a:p>
          <a:p>
            <a:pPr lvl="1">
              <a:tabLst>
                <a:tab pos="2152650" algn="l"/>
              </a:tabLst>
            </a:pPr>
            <a:endParaRPr lang="en-GB" sz="800" dirty="0"/>
          </a:p>
          <a:p>
            <a:pPr lvl="1">
              <a:tabLst>
                <a:tab pos="2152650" algn="l"/>
              </a:tabLst>
            </a:pPr>
            <a:r>
              <a:rPr lang="en-GB" sz="2400" b="1" dirty="0"/>
              <a:t>Output:</a:t>
            </a:r>
            <a:r>
              <a:rPr lang="en-GB" sz="2400" dirty="0"/>
              <a:t>  </a:t>
            </a:r>
            <a:r>
              <a:rPr lang="en-GB" sz="2400" i="1" dirty="0"/>
              <a:t>Requirements specification</a:t>
            </a:r>
            <a:endParaRPr lang="en-GB" sz="2400" dirty="0"/>
          </a:p>
        </p:txBody>
      </p:sp>
    </p:spTree>
    <p:extLst>
      <p:ext uri="{BB962C8B-B14F-4D97-AF65-F5344CB8AC3E}">
        <p14:creationId xmlns:p14="http://schemas.microsoft.com/office/powerpoint/2010/main" val="23323258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3 - design</a:t>
            </a:r>
          </a:p>
        </p:txBody>
      </p:sp>
      <p:sp>
        <p:nvSpPr>
          <p:cNvPr id="3" name="Content Placeholder 2"/>
          <p:cNvSpPr>
            <a:spLocks noGrp="1"/>
          </p:cNvSpPr>
          <p:nvPr>
            <p:ph idx="1"/>
          </p:nvPr>
        </p:nvSpPr>
        <p:spPr/>
        <p:txBody>
          <a:bodyPr>
            <a:noAutofit/>
          </a:bodyPr>
          <a:lstStyle/>
          <a:p>
            <a:r>
              <a:rPr lang="en-GB" sz="2400" i="1" dirty="0"/>
              <a:t>Outline systems design</a:t>
            </a:r>
            <a:endParaRPr lang="en-GB" sz="2400" dirty="0"/>
          </a:p>
          <a:p>
            <a:pPr lvl="1">
              <a:tabLst>
                <a:tab pos="2152650" algn="l"/>
              </a:tabLst>
            </a:pPr>
            <a:r>
              <a:rPr lang="en-GB" sz="2400" b="1" dirty="0"/>
              <a:t>Purpose: </a:t>
            </a:r>
            <a:r>
              <a:rPr lang="en-GB" sz="2400" dirty="0"/>
              <a:t>Identify solutions that define broadly </a:t>
            </a:r>
            <a:r>
              <a:rPr lang="en-GB" sz="2400" i="1" dirty="0"/>
              <a:t>how</a:t>
            </a:r>
            <a:r>
              <a:rPr lang="en-GB" sz="2400" dirty="0"/>
              <a:t> the new system may work </a:t>
            </a:r>
          </a:p>
          <a:p>
            <a:pPr lvl="1">
              <a:tabLst>
                <a:tab pos="2152650" algn="l"/>
              </a:tabLst>
            </a:pPr>
            <a:endParaRPr lang="en-GB" sz="800" dirty="0"/>
          </a:p>
          <a:p>
            <a:pPr lvl="1">
              <a:tabLst>
                <a:tab pos="2152650" algn="l"/>
              </a:tabLst>
            </a:pPr>
            <a:r>
              <a:rPr lang="en-GB" sz="2400" b="1" dirty="0"/>
              <a:t>Key activities:</a:t>
            </a:r>
            <a:r>
              <a:rPr lang="en-GB" sz="2400" dirty="0"/>
              <a:t> Determine how to distribute processing and the method, database or file approach, hardware specification, make or buy software, input methods.</a:t>
            </a:r>
          </a:p>
          <a:p>
            <a:pPr lvl="1">
              <a:tabLst>
                <a:tab pos="2152650" algn="l"/>
              </a:tabLst>
            </a:pPr>
            <a:endParaRPr lang="en-GB" sz="800" dirty="0"/>
          </a:p>
          <a:p>
            <a:pPr lvl="1">
              <a:tabLst>
                <a:tab pos="2152650" algn="l"/>
              </a:tabLst>
            </a:pPr>
            <a:r>
              <a:rPr lang="en-GB" sz="2400" b="1" dirty="0"/>
              <a:t>Input:</a:t>
            </a:r>
            <a:r>
              <a:rPr lang="en-GB" sz="2400" dirty="0"/>
              <a:t> Requirements specification</a:t>
            </a:r>
          </a:p>
          <a:p>
            <a:pPr lvl="1">
              <a:tabLst>
                <a:tab pos="2152650" algn="l"/>
              </a:tabLst>
            </a:pPr>
            <a:endParaRPr lang="en-GB" sz="800" dirty="0"/>
          </a:p>
          <a:p>
            <a:pPr lvl="1">
              <a:tabLst>
                <a:tab pos="2152650" algn="l"/>
              </a:tabLst>
            </a:pPr>
            <a:r>
              <a:rPr lang="en-GB" sz="2400" b="1" dirty="0"/>
              <a:t>Output:</a:t>
            </a:r>
            <a:r>
              <a:rPr lang="en-GB" sz="2400" dirty="0"/>
              <a:t> </a:t>
            </a:r>
            <a:r>
              <a:rPr lang="en-GB" sz="2400" i="1" dirty="0"/>
              <a:t>Outline</a:t>
            </a:r>
            <a:r>
              <a:rPr lang="en-GB" sz="2400" dirty="0"/>
              <a:t> </a:t>
            </a:r>
            <a:r>
              <a:rPr lang="en-GB" sz="2400" i="1" dirty="0"/>
              <a:t>system design specification (otherwise known as a system proposal ERD to physical Database)</a:t>
            </a:r>
            <a:endParaRPr lang="en-GB" sz="2400" dirty="0"/>
          </a:p>
        </p:txBody>
      </p:sp>
    </p:spTree>
    <p:extLst>
      <p:ext uri="{BB962C8B-B14F-4D97-AF65-F5344CB8AC3E}">
        <p14:creationId xmlns:p14="http://schemas.microsoft.com/office/powerpoint/2010/main" val="36904849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4 - development</a:t>
            </a:r>
          </a:p>
        </p:txBody>
      </p:sp>
      <p:sp>
        <p:nvSpPr>
          <p:cNvPr id="3" name="Content Placeholder 2"/>
          <p:cNvSpPr>
            <a:spLocks noGrp="1"/>
          </p:cNvSpPr>
          <p:nvPr>
            <p:ph idx="1"/>
          </p:nvPr>
        </p:nvSpPr>
        <p:spPr/>
        <p:txBody>
          <a:bodyPr>
            <a:noAutofit/>
          </a:bodyPr>
          <a:lstStyle/>
          <a:p>
            <a:r>
              <a:rPr lang="en-GB" sz="2400" i="1" dirty="0"/>
              <a:t>Systems build/ development</a:t>
            </a:r>
            <a:endParaRPr lang="en-GB" sz="2400" dirty="0"/>
          </a:p>
          <a:p>
            <a:pPr lvl="1">
              <a:tabLst>
                <a:tab pos="2152650" algn="l"/>
              </a:tabLst>
            </a:pPr>
            <a:r>
              <a:rPr lang="en-GB" sz="2400" b="1" dirty="0"/>
              <a:t>Purpose: </a:t>
            </a:r>
            <a:r>
              <a:rPr lang="en-GB" sz="2400" dirty="0"/>
              <a:t>To produce a working system</a:t>
            </a:r>
          </a:p>
          <a:p>
            <a:pPr lvl="1">
              <a:tabLst>
                <a:tab pos="2152650" algn="l"/>
              </a:tabLst>
            </a:pPr>
            <a:endParaRPr lang="en-GB" sz="800" dirty="0"/>
          </a:p>
          <a:p>
            <a:pPr lvl="1">
              <a:tabLst>
                <a:tab pos="2152650" algn="l"/>
              </a:tabLst>
            </a:pPr>
            <a:r>
              <a:rPr lang="en-GB" sz="2400" b="1" dirty="0"/>
              <a:t>Key activities:</a:t>
            </a:r>
            <a:r>
              <a:rPr lang="en-GB" sz="2400" dirty="0"/>
              <a:t> Programming (coding), system and user documentation, testing. </a:t>
            </a:r>
          </a:p>
          <a:p>
            <a:pPr lvl="1">
              <a:tabLst>
                <a:tab pos="2152650" algn="l"/>
              </a:tabLst>
            </a:pPr>
            <a:endParaRPr lang="en-GB" sz="800" dirty="0"/>
          </a:p>
          <a:p>
            <a:pPr lvl="1">
              <a:tabLst>
                <a:tab pos="2152650" algn="l"/>
              </a:tabLst>
            </a:pPr>
            <a:r>
              <a:rPr lang="en-GB" sz="2400" b="1" dirty="0"/>
              <a:t>Input:</a:t>
            </a:r>
            <a:r>
              <a:rPr lang="en-GB" sz="2400" dirty="0"/>
              <a:t>  Requirements specification and detailed design specification</a:t>
            </a:r>
          </a:p>
          <a:p>
            <a:pPr lvl="1">
              <a:tabLst>
                <a:tab pos="2152650" algn="l"/>
              </a:tabLst>
            </a:pPr>
            <a:endParaRPr lang="en-GB" sz="800" dirty="0"/>
          </a:p>
          <a:p>
            <a:pPr lvl="1">
              <a:tabLst>
                <a:tab pos="2152650" algn="l"/>
              </a:tabLst>
            </a:pPr>
            <a:r>
              <a:rPr lang="en-GB" sz="2400" b="1" dirty="0"/>
              <a:t>Output:</a:t>
            </a:r>
            <a:r>
              <a:rPr lang="en-GB" sz="2400" dirty="0"/>
              <a:t> Preliminary working system which can be tested by end users</a:t>
            </a:r>
          </a:p>
        </p:txBody>
      </p:sp>
    </p:spTree>
    <p:extLst>
      <p:ext uri="{BB962C8B-B14F-4D97-AF65-F5344CB8AC3E}">
        <p14:creationId xmlns:p14="http://schemas.microsoft.com/office/powerpoint/2010/main" val="25880488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4 - development </a:t>
            </a:r>
          </a:p>
        </p:txBody>
      </p:sp>
      <p:sp>
        <p:nvSpPr>
          <p:cNvPr id="3" name="Content Placeholder 2"/>
          <p:cNvSpPr>
            <a:spLocks noGrp="1"/>
          </p:cNvSpPr>
          <p:nvPr>
            <p:ph idx="1"/>
          </p:nvPr>
        </p:nvSpPr>
        <p:spPr/>
        <p:txBody>
          <a:bodyPr>
            <a:noAutofit/>
          </a:bodyPr>
          <a:lstStyle/>
          <a:p>
            <a:r>
              <a:rPr lang="en-GB" sz="2400" i="1" dirty="0"/>
              <a:t>Systems implementation and changeover</a:t>
            </a:r>
            <a:endParaRPr lang="en-GB" sz="2400" dirty="0"/>
          </a:p>
          <a:p>
            <a:pPr lvl="1">
              <a:tabLst>
                <a:tab pos="2152650" algn="l"/>
              </a:tabLst>
            </a:pPr>
            <a:r>
              <a:rPr lang="en-GB" sz="2400" b="1" dirty="0"/>
              <a:t>Purpose: </a:t>
            </a:r>
            <a:r>
              <a:rPr lang="en-GB" sz="2400" dirty="0"/>
              <a:t>To install the system in the live environment</a:t>
            </a:r>
          </a:p>
          <a:p>
            <a:pPr lvl="1">
              <a:tabLst>
                <a:tab pos="2152650" algn="l"/>
              </a:tabLst>
            </a:pPr>
            <a:endParaRPr lang="en-GB" sz="800" dirty="0"/>
          </a:p>
          <a:p>
            <a:pPr lvl="1">
              <a:tabLst>
                <a:tab pos="2152650" algn="l"/>
              </a:tabLst>
            </a:pPr>
            <a:r>
              <a:rPr lang="en-GB" sz="2400" b="1" dirty="0"/>
              <a:t>Key activities:</a:t>
            </a:r>
            <a:r>
              <a:rPr lang="en-GB" sz="2400" dirty="0"/>
              <a:t>  Install hard/software, user acceptance test, conversion, changeover</a:t>
            </a:r>
          </a:p>
          <a:p>
            <a:pPr lvl="1">
              <a:tabLst>
                <a:tab pos="2152650" algn="l"/>
              </a:tabLst>
            </a:pPr>
            <a:endParaRPr lang="en-GB" sz="800" dirty="0"/>
          </a:p>
          <a:p>
            <a:pPr lvl="1">
              <a:tabLst>
                <a:tab pos="2152650" algn="l"/>
              </a:tabLst>
            </a:pPr>
            <a:r>
              <a:rPr lang="en-GB" sz="2400" b="1" dirty="0"/>
              <a:t>Input:</a:t>
            </a:r>
            <a:r>
              <a:rPr lang="en-GB" sz="2400" dirty="0"/>
              <a:t>  Preliminary versions of software</a:t>
            </a:r>
          </a:p>
          <a:p>
            <a:pPr lvl="1">
              <a:tabLst>
                <a:tab pos="2152650" algn="l"/>
              </a:tabLst>
            </a:pPr>
            <a:endParaRPr lang="en-GB" sz="800" dirty="0"/>
          </a:p>
          <a:p>
            <a:pPr lvl="1">
              <a:tabLst>
                <a:tab pos="2152650" algn="l"/>
              </a:tabLst>
            </a:pPr>
            <a:r>
              <a:rPr lang="en-GB" sz="2400" b="1" dirty="0"/>
              <a:t>Output:</a:t>
            </a:r>
            <a:r>
              <a:rPr lang="en-GB" sz="2400" dirty="0"/>
              <a:t>  Tested, release version of software</a:t>
            </a:r>
          </a:p>
        </p:txBody>
      </p:sp>
    </p:spTree>
    <p:extLst>
      <p:ext uri="{BB962C8B-B14F-4D97-AF65-F5344CB8AC3E}">
        <p14:creationId xmlns:p14="http://schemas.microsoft.com/office/powerpoint/2010/main" val="24956903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SDLC Phase 4 - development</a:t>
            </a:r>
          </a:p>
        </p:txBody>
      </p:sp>
      <p:sp>
        <p:nvSpPr>
          <p:cNvPr id="3" name="Content Placeholder 2"/>
          <p:cNvSpPr>
            <a:spLocks noGrp="1"/>
          </p:cNvSpPr>
          <p:nvPr>
            <p:ph idx="1"/>
          </p:nvPr>
        </p:nvSpPr>
        <p:spPr/>
        <p:txBody>
          <a:bodyPr>
            <a:noAutofit/>
          </a:bodyPr>
          <a:lstStyle/>
          <a:p>
            <a:r>
              <a:rPr lang="en-GB" sz="2400" i="1" dirty="0"/>
              <a:t>Systems maintenance</a:t>
            </a:r>
            <a:endParaRPr lang="en-GB" sz="2400" dirty="0"/>
          </a:p>
          <a:p>
            <a:pPr lvl="1">
              <a:tabLst>
                <a:tab pos="2152650" algn="l"/>
              </a:tabLst>
            </a:pPr>
            <a:r>
              <a:rPr lang="en-GB" sz="2400" b="1" dirty="0"/>
              <a:t>Purpose: </a:t>
            </a:r>
            <a:r>
              <a:rPr lang="en-GB" sz="2400" dirty="0"/>
              <a:t>To ensure system remains available to end users</a:t>
            </a:r>
          </a:p>
          <a:p>
            <a:pPr lvl="1">
              <a:tabLst>
                <a:tab pos="2152650" algn="l"/>
              </a:tabLst>
            </a:pPr>
            <a:endParaRPr lang="en-GB" sz="800" dirty="0"/>
          </a:p>
          <a:p>
            <a:pPr lvl="1">
              <a:tabLst>
                <a:tab pos="2152650" algn="l"/>
              </a:tabLst>
            </a:pPr>
            <a:r>
              <a:rPr lang="en-GB" sz="2400" b="1" dirty="0"/>
              <a:t>Key activities:</a:t>
            </a:r>
            <a:r>
              <a:rPr lang="en-GB" sz="2400" dirty="0"/>
              <a:t>  Monitoring errors, reviewing and fixing problems, releasing patches</a:t>
            </a:r>
          </a:p>
          <a:p>
            <a:pPr lvl="1">
              <a:tabLst>
                <a:tab pos="2152650" algn="l"/>
              </a:tabLst>
            </a:pPr>
            <a:endParaRPr lang="en-GB" sz="800" dirty="0"/>
          </a:p>
          <a:p>
            <a:pPr lvl="1">
              <a:tabLst>
                <a:tab pos="2152650" algn="l"/>
              </a:tabLst>
            </a:pPr>
            <a:r>
              <a:rPr lang="en-GB" sz="2400" b="1" dirty="0"/>
              <a:t>Input:</a:t>
            </a:r>
            <a:r>
              <a:rPr lang="en-GB" sz="2400" dirty="0"/>
              <a:t>  Tested, release version of software</a:t>
            </a:r>
          </a:p>
          <a:p>
            <a:pPr lvl="1">
              <a:tabLst>
                <a:tab pos="2152650" algn="l"/>
              </a:tabLst>
            </a:pPr>
            <a:endParaRPr lang="en-GB" sz="800" dirty="0"/>
          </a:p>
          <a:p>
            <a:pPr lvl="1">
              <a:tabLst>
                <a:tab pos="2152650" algn="l"/>
              </a:tabLst>
            </a:pPr>
            <a:r>
              <a:rPr lang="en-GB" sz="2400" b="1" dirty="0"/>
              <a:t>Output: </a:t>
            </a:r>
            <a:r>
              <a:rPr lang="en-GB" sz="2400" dirty="0"/>
              <a:t>Revised version of software</a:t>
            </a:r>
          </a:p>
        </p:txBody>
      </p:sp>
      <p:sp>
        <p:nvSpPr>
          <p:cNvPr id="4" name="TextBox 3"/>
          <p:cNvSpPr txBox="1"/>
          <p:nvPr/>
        </p:nvSpPr>
        <p:spPr>
          <a:xfrm>
            <a:off x="10359314" y="6488668"/>
            <a:ext cx="320922" cy="369332"/>
          </a:xfrm>
          <a:prstGeom prst="rect">
            <a:avLst/>
          </a:prstGeom>
          <a:noFill/>
        </p:spPr>
        <p:txBody>
          <a:bodyPr wrap="none" rtlCol="0">
            <a:spAutoFit/>
          </a:bodyPr>
          <a:lstStyle/>
          <a:p>
            <a:r>
              <a:rPr lang="en-GB" dirty="0"/>
              <a:t>C</a:t>
            </a:r>
          </a:p>
        </p:txBody>
      </p:sp>
    </p:spTree>
    <p:extLst>
      <p:ext uri="{BB962C8B-B14F-4D97-AF65-F5344CB8AC3E}">
        <p14:creationId xmlns:p14="http://schemas.microsoft.com/office/powerpoint/2010/main" val="333657903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a:t>
            </a:r>
          </a:p>
        </p:txBody>
      </p:sp>
      <p:pic>
        <p:nvPicPr>
          <p:cNvPr id="7" name="Content Placeholder 6">
            <a:extLst>
              <a:ext uri="{FF2B5EF4-FFF2-40B4-BE49-F238E27FC236}">
                <a16:creationId xmlns:a16="http://schemas.microsoft.com/office/drawing/2014/main" id="{9265AC2A-AA05-4A05-97CC-0F8653A2ABBB}"/>
              </a:ext>
            </a:extLst>
          </p:cNvPr>
          <p:cNvPicPr>
            <a:picLocks noGrp="1" noChangeAspect="1"/>
          </p:cNvPicPr>
          <p:nvPr>
            <p:ph idx="1"/>
          </p:nvPr>
        </p:nvPicPr>
        <p:blipFill>
          <a:blip r:embed="rId2"/>
          <a:stretch>
            <a:fillRect/>
          </a:stretch>
        </p:blipFill>
        <p:spPr>
          <a:xfrm>
            <a:off x="-1075" y="3029962"/>
            <a:ext cx="6800117" cy="3828038"/>
          </a:xfrm>
          <a:prstGeom prst="rect">
            <a:avLst/>
          </a:prstGeom>
        </p:spPr>
      </p:pic>
      <p:sp>
        <p:nvSpPr>
          <p:cNvPr id="9" name="TextBox 8">
            <a:extLst>
              <a:ext uri="{FF2B5EF4-FFF2-40B4-BE49-F238E27FC236}">
                <a16:creationId xmlns:a16="http://schemas.microsoft.com/office/drawing/2014/main" id="{CF51A061-648E-4F3B-BBCD-C463AAA967BB}"/>
              </a:ext>
            </a:extLst>
          </p:cNvPr>
          <p:cNvSpPr txBox="1"/>
          <p:nvPr/>
        </p:nvSpPr>
        <p:spPr>
          <a:xfrm>
            <a:off x="18589" y="1704445"/>
            <a:ext cx="12192000" cy="1384995"/>
          </a:xfrm>
          <a:prstGeom prst="rect">
            <a:avLst/>
          </a:prstGeom>
          <a:noFill/>
        </p:spPr>
        <p:txBody>
          <a:bodyPr wrap="square" rtlCol="0">
            <a:spAutoFit/>
          </a:bodyPr>
          <a:lstStyle/>
          <a:p>
            <a:pPr algn="ctr"/>
            <a:r>
              <a:rPr lang="en-GB" sz="2800" dirty="0"/>
              <a:t>LIFE CYCLES INDEPENDENT TASK</a:t>
            </a:r>
          </a:p>
          <a:p>
            <a:pPr marL="342900" indent="-342900" algn="ctr">
              <a:buAutoNum type="arabicPeriod"/>
            </a:pPr>
            <a:r>
              <a:rPr lang="en-GB" sz="2800" dirty="0"/>
              <a:t>Identify  several variants of Agile development</a:t>
            </a:r>
          </a:p>
          <a:p>
            <a:pPr marL="342900" indent="-342900" algn="ctr">
              <a:buAutoNum type="arabicPeriod"/>
            </a:pPr>
            <a:r>
              <a:rPr lang="en-GB" sz="2800" dirty="0"/>
              <a:t>Choose one and wite a few paragraphs on your research (include diagrams)</a:t>
            </a:r>
          </a:p>
        </p:txBody>
      </p:sp>
      <p:pic>
        <p:nvPicPr>
          <p:cNvPr id="10" name="Picture 9">
            <a:extLst>
              <a:ext uri="{FF2B5EF4-FFF2-40B4-BE49-F238E27FC236}">
                <a16:creationId xmlns:a16="http://schemas.microsoft.com/office/drawing/2014/main" id="{3B74B6CD-8ACD-4F76-A7FB-F59B0AE810E1}"/>
              </a:ext>
            </a:extLst>
          </p:cNvPr>
          <p:cNvPicPr>
            <a:picLocks noChangeAspect="1"/>
          </p:cNvPicPr>
          <p:nvPr/>
        </p:nvPicPr>
        <p:blipFill>
          <a:blip r:embed="rId3"/>
          <a:stretch>
            <a:fillRect/>
          </a:stretch>
        </p:blipFill>
        <p:spPr>
          <a:xfrm flipH="1">
            <a:off x="6799042" y="2856856"/>
            <a:ext cx="5431211" cy="4270992"/>
          </a:xfrm>
          <a:prstGeom prst="rect">
            <a:avLst/>
          </a:prstGeom>
        </p:spPr>
      </p:pic>
    </p:spTree>
    <p:extLst>
      <p:ext uri="{BB962C8B-B14F-4D97-AF65-F5344CB8AC3E}">
        <p14:creationId xmlns:p14="http://schemas.microsoft.com/office/powerpoint/2010/main" val="27709186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Custom 1">
      <a:dk1>
        <a:srgbClr val="2C2C2C"/>
      </a:dk1>
      <a:lt1>
        <a:srgbClr val="FFFFFF"/>
      </a:lt1>
      <a:dk2>
        <a:srgbClr val="0674A5"/>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12" ma:contentTypeDescription="Create a new document." ma:contentTypeScope="" ma:versionID="48d6ce274c2c99f53fa470523dcf380d">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2e65138d66d826f98f465ac36663b993"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OCR" ma:index="14" nillable="true" ma:displayName="MediaServiceOCR"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8A276B6-176B-4067-82FD-C89B44799588}">
  <ds:schemaRefs>
    <ds:schemaRef ds:uri="http://schemas.microsoft.com/office/2006/documentManagement/types"/>
    <ds:schemaRef ds:uri="http://schemas.microsoft.com/office/2006/metadata/properties"/>
    <ds:schemaRef ds:uri="http://purl.org/dc/elements/1.1/"/>
    <ds:schemaRef ds:uri="http://purl.org/dc/dcmitype/"/>
    <ds:schemaRef ds:uri="http://schemas.openxmlformats.org/package/2006/metadata/core-properties"/>
    <ds:schemaRef ds:uri="http://purl.org/dc/terms/"/>
    <ds:schemaRef ds:uri="http://schemas.microsoft.com/office/infopath/2007/PartnerControls"/>
    <ds:schemaRef ds:uri="19514574-b5d9-49eb-9678-28308461b4ba"/>
    <ds:schemaRef ds:uri="4f627824-a7cf-4e54-9661-934e5f85792b"/>
    <ds:schemaRef ds:uri="http://www.w3.org/XML/1998/namespace"/>
  </ds:schemaRefs>
</ds:datastoreItem>
</file>

<file path=customXml/itemProps2.xml><?xml version="1.0" encoding="utf-8"?>
<ds:datastoreItem xmlns:ds="http://schemas.openxmlformats.org/officeDocument/2006/customXml" ds:itemID="{6376FA44-2F1D-423A-A197-9873AC9D2B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332A56-BB42-464B-B748-8153E505D87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TM03090430[[fn=Banded]]</Template>
  <TotalTime>493</TotalTime>
  <Words>1755</Words>
  <Application>Microsoft Office PowerPoint</Application>
  <PresentationFormat>Widescreen</PresentationFormat>
  <Paragraphs>176</Paragraphs>
  <Slides>42</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42</vt:i4>
      </vt:variant>
    </vt:vector>
  </HeadingPairs>
  <TitlesOfParts>
    <vt:vector size="48" baseType="lpstr">
      <vt:lpstr>Arial Rounded MT Bold</vt:lpstr>
      <vt:lpstr>Calibri</vt:lpstr>
      <vt:lpstr>Corbel</vt:lpstr>
      <vt:lpstr>Wingdings</vt:lpstr>
      <vt:lpstr>Banded</vt:lpstr>
      <vt:lpstr>Visio</vt:lpstr>
      <vt:lpstr>ACHA4008: Integrating Project </vt:lpstr>
      <vt:lpstr>Lecture  aims</vt:lpstr>
      <vt:lpstr>Aims</vt:lpstr>
      <vt:lpstr>Evolutions in IT</vt:lpstr>
      <vt:lpstr>Evolutions in IT </vt:lpstr>
      <vt:lpstr>Evolutions in IT</vt:lpstr>
      <vt:lpstr>Evolutions in IT</vt:lpstr>
      <vt:lpstr>Evolutions in IT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Waterfall model</vt:lpstr>
      <vt:lpstr>The Waterfall Model</vt:lpstr>
      <vt:lpstr>The Waterfall Model</vt:lpstr>
      <vt:lpstr>The Waterfall Model</vt:lpstr>
      <vt:lpstr>The Waterfall Model</vt:lpstr>
      <vt:lpstr>The Waterfall Model</vt:lpstr>
      <vt:lpstr>The Waterfall Model</vt:lpstr>
      <vt:lpstr>Prototyping</vt:lpstr>
      <vt:lpstr>prototyping</vt:lpstr>
      <vt:lpstr>prototyping</vt:lpstr>
      <vt:lpstr>Spiral model</vt:lpstr>
      <vt:lpstr>PowerPoint Presentation</vt:lpstr>
      <vt:lpstr>PowerPoint Presentation</vt:lpstr>
      <vt:lpstr>The Systems Development Life-Cycle</vt:lpstr>
      <vt:lpstr>SDLC</vt:lpstr>
      <vt:lpstr>SDLC overview</vt:lpstr>
      <vt:lpstr>SDLC Phase 1 - Concept</vt:lpstr>
      <vt:lpstr>SDLC Phase 1 - Concept</vt:lpstr>
      <vt:lpstr>SDLC Phase 2 - analysis</vt:lpstr>
      <vt:lpstr>SDLC Phase 2 - analysis</vt:lpstr>
      <vt:lpstr>SDLC Phase 3 - design</vt:lpstr>
      <vt:lpstr>SDLC Phase 4 - development</vt:lpstr>
      <vt:lpstr>SDLC Phase 4 - development </vt:lpstr>
      <vt:lpstr>SDLC Phase 4 - development</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David Williams (SOAC)</dc:creator>
  <cp:lastModifiedBy>David Williams (SOAC)</cp:lastModifiedBy>
  <cp:revision>6</cp:revision>
  <dcterms:created xsi:type="dcterms:W3CDTF">2021-01-16T10:49:17Z</dcterms:created>
  <dcterms:modified xsi:type="dcterms:W3CDTF">2021-01-25T21:24:10Z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