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
  </p:notesMasterIdLst>
  <p:sldIdLst>
    <p:sldId id="258" r:id="rId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78EB5AD-40F5-9137-94BD-6CC19EE81DFF}" v="3" dt="2026-06-07T14:35:34.41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014AFFE-8C50-4F27-A250-C9F6D025C077}" type="datetimeFigureOut">
              <a:t>6/7/2026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C71E2EA-1BA4-4227-8FFF-A67FD97CF1F9}" type="slidenum">
              <a:t>‹#›</a:t>
            </a:fld>
            <a:endParaRPr lang="en-GB"/>
          </a:p>
        </p:txBody>
      </p:sp>
    </p:spTree>
    <p:extLst>
      <p:ext uri="{BB962C8B-B14F-4D97-AF65-F5344CB8AC3E}">
        <p14:creationId xmlns:p14="http://schemas.microsoft.com/office/powerpoint/2010/main" val="13982670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For my part, I am focusing on staff communication and the tool I have chosen is Microsoft Teams. In a nursing home communication is really important because staff need to stay updated about residents, handovers between shifts and any urgent issues. One of the biggest problems is that communication isn't consistent as staff are in different buildings or finishing at different times. This is where things can get missed. Microsoft Teams can fix this because it allows instant communication between staff, you can send messages, create group chats and </a:t>
            </a:r>
            <a:r>
              <a:rPr lang="en-US" dirty="0" err="1">
                <a:ea typeface="Calibri"/>
                <a:cs typeface="Calibri"/>
              </a:rPr>
              <a:t>organise</a:t>
            </a:r>
            <a:r>
              <a:rPr lang="en-US" dirty="0">
                <a:ea typeface="Calibri"/>
                <a:cs typeface="Calibri"/>
              </a:rPr>
              <a:t> everything. </a:t>
            </a:r>
          </a:p>
          <a:p>
            <a:endParaRPr lang="en-US" dirty="0">
              <a:ea typeface="Calibri"/>
              <a:cs typeface="Calibri"/>
            </a:endParaRPr>
          </a:p>
          <a:p>
            <a:r>
              <a:rPr lang="en-US">
                <a:ea typeface="Calibri"/>
                <a:cs typeface="Calibri"/>
              </a:rPr>
              <a:t>For example, Riverdale can have one channel for shift handovers, one for general announcements and one for urgent updates. Another example would be a night staff member noticing something different in a resident's condition and instead of leaving a paper note they can post it on Teams and then the day staff will see it straight away when they start work. This will improve care because nothing will get lost in between shifts. </a:t>
            </a:r>
            <a:endParaRPr lang="en-US" dirty="0">
              <a:ea typeface="Calibri"/>
              <a:cs typeface="Calibri"/>
            </a:endParaRPr>
          </a:p>
          <a:p>
            <a:endParaRPr lang="en-US" dirty="0">
              <a:ea typeface="Calibri"/>
              <a:cs typeface="Calibri"/>
            </a:endParaRPr>
          </a:p>
          <a:p>
            <a:r>
              <a:rPr lang="en-US" dirty="0">
                <a:ea typeface="Calibri"/>
                <a:cs typeface="Calibri"/>
              </a:rPr>
              <a:t>Another advantage is that Teams works on phones and tablets not just from a desk. There are a few limitations such as it requires internet and some staff may need training to use it confidently and if it's not managed properly, it can cause too many notifications. </a:t>
            </a:r>
          </a:p>
          <a:p>
            <a:endParaRPr lang="en-US" dirty="0">
              <a:ea typeface="Calibri"/>
              <a:cs typeface="Calibri"/>
            </a:endParaRPr>
          </a:p>
          <a:p>
            <a:r>
              <a:rPr lang="en-US" dirty="0">
                <a:ea typeface="Calibri"/>
                <a:cs typeface="Calibri"/>
              </a:rPr>
              <a:t>Overall, Teams is a strong solution because it makes communication faster, clearer and more reliable across </a:t>
            </a:r>
            <a:r>
              <a:rPr lang="en-US" dirty="0" err="1">
                <a:ea typeface="Calibri"/>
                <a:cs typeface="Calibri"/>
              </a:rPr>
              <a:t>rivendale</a:t>
            </a:r>
            <a:r>
              <a:rPr lang="en-US" dirty="0">
                <a:ea typeface="Calibri"/>
                <a:cs typeface="Calibri"/>
              </a:rPr>
              <a:t>. </a:t>
            </a:r>
          </a:p>
        </p:txBody>
      </p:sp>
      <p:sp>
        <p:nvSpPr>
          <p:cNvPr id="4" name="Slide Number Placeholder 3"/>
          <p:cNvSpPr>
            <a:spLocks noGrp="1"/>
          </p:cNvSpPr>
          <p:nvPr>
            <p:ph type="sldNum" sz="quarter" idx="5"/>
          </p:nvPr>
        </p:nvSpPr>
        <p:spPr/>
        <p:txBody>
          <a:bodyPr/>
          <a:lstStyle/>
          <a:p>
            <a:fld id="{17006A36-C28C-41EF-845D-EBFC70FE4408}" type="slidenum">
              <a:t>1</a:t>
            </a:fld>
            <a:endParaRPr lang="en-GB"/>
          </a:p>
        </p:txBody>
      </p:sp>
    </p:spTree>
    <p:extLst>
      <p:ext uri="{BB962C8B-B14F-4D97-AF65-F5344CB8AC3E}">
        <p14:creationId xmlns:p14="http://schemas.microsoft.com/office/powerpoint/2010/main" val="114054998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07/06/2026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07/06/2026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07/06/2026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07/06/2026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07/06/2026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07/06/2026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07/06/2026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07/06/2026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07/06/2026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07/06/2026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07/06/2026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07/06/2026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hyperlink" Target="https://www.wired.it/internet/web/2020/06/04/microsoft-teams-numero-partecipanti/"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F051CEE-09FE-EA16-68B9-1E2DE565561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CE7BFC5-8372-F1C4-349A-A20B99672615}"/>
              </a:ext>
            </a:extLst>
          </p:cNvPr>
          <p:cNvSpPr>
            <a:spLocks noGrp="1"/>
          </p:cNvSpPr>
          <p:nvPr>
            <p:ph type="title"/>
          </p:nvPr>
        </p:nvSpPr>
        <p:spPr>
          <a:xfrm>
            <a:off x="283438" y="439364"/>
            <a:ext cx="7258621" cy="789988"/>
          </a:xfrm>
        </p:spPr>
        <p:txBody>
          <a:bodyPr vert="horz" lIns="91440" tIns="45720" rIns="91440" bIns="45720" rtlCol="0" anchor="b">
            <a:normAutofit fontScale="90000"/>
          </a:bodyPr>
          <a:lstStyle/>
          <a:p>
            <a:pPr>
              <a:lnSpc>
                <a:spcPct val="100000"/>
              </a:lnSpc>
            </a:pPr>
            <a:r>
              <a:rPr lang="en-US" sz="2800" b="1" u="sng" dirty="0"/>
              <a:t>Nureen </a:t>
            </a:r>
            <a:r>
              <a:rPr lang="en-US" sz="2800" b="1" u="sng" dirty="0" err="1"/>
              <a:t>Kusir</a:t>
            </a:r>
            <a:br>
              <a:rPr lang="en-US" sz="2800" b="1" dirty="0"/>
            </a:br>
            <a:r>
              <a:rPr lang="en-US" sz="2800" b="1" dirty="0"/>
              <a:t>Staff Communication- Microsoft Teams</a:t>
            </a:r>
          </a:p>
        </p:txBody>
      </p:sp>
      <p:sp>
        <p:nvSpPr>
          <p:cNvPr id="4" name="TextBox 3">
            <a:extLst>
              <a:ext uri="{FF2B5EF4-FFF2-40B4-BE49-F238E27FC236}">
                <a16:creationId xmlns:a16="http://schemas.microsoft.com/office/drawing/2014/main" id="{1B0C33C7-82AA-C25D-D92A-43BD90C0D051}"/>
              </a:ext>
            </a:extLst>
          </p:cNvPr>
          <p:cNvSpPr txBox="1"/>
          <p:nvPr/>
        </p:nvSpPr>
        <p:spPr>
          <a:xfrm>
            <a:off x="284859" y="1531121"/>
            <a:ext cx="5084748" cy="501675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u="sng"/>
              <a:t>Workplace Task:</a:t>
            </a:r>
          </a:p>
          <a:p>
            <a:pPr marL="342900" indent="-342900">
              <a:buFont typeface="Arial"/>
              <a:buChar char="•"/>
            </a:pPr>
            <a:r>
              <a:rPr lang="en-GB" sz="2000" u="sng"/>
              <a:t>Shift handovers</a:t>
            </a:r>
            <a:endParaRPr lang="en-GB" sz="2000" u="sng" dirty="0"/>
          </a:p>
          <a:p>
            <a:pPr marL="342900" indent="-342900">
              <a:buFont typeface="Arial"/>
              <a:buChar char="•"/>
            </a:pPr>
            <a:r>
              <a:rPr lang="en-GB" sz="2000" u="sng"/>
              <a:t>Resident updates</a:t>
            </a:r>
            <a:endParaRPr lang="en-GB" sz="2000" u="sng" dirty="0"/>
          </a:p>
          <a:p>
            <a:pPr marL="342900" indent="-342900">
              <a:buFont typeface="Arial"/>
              <a:buChar char="•"/>
            </a:pPr>
            <a:r>
              <a:rPr lang="en-GB" sz="2000" u="sng"/>
              <a:t>Staff announcements </a:t>
            </a:r>
            <a:endParaRPr lang="en-GB" sz="2000" u="sng" dirty="0"/>
          </a:p>
          <a:p>
            <a:pPr marL="342900" indent="-342900">
              <a:buFont typeface="Arial"/>
              <a:buChar char="•"/>
            </a:pPr>
            <a:r>
              <a:rPr lang="en-GB" sz="2000" u="sng"/>
              <a:t>Urgent communication</a:t>
            </a:r>
            <a:endParaRPr lang="en-GB" sz="2000" u="sng" dirty="0"/>
          </a:p>
          <a:p>
            <a:pPr marL="342900" indent="-342900">
              <a:buFont typeface="Arial"/>
              <a:buChar char="•"/>
            </a:pPr>
            <a:endParaRPr lang="en-GB" sz="2000" u="sng" dirty="0"/>
          </a:p>
          <a:p>
            <a:r>
              <a:rPr lang="en-GB" sz="2000" b="1"/>
              <a:t>Why Teams?</a:t>
            </a:r>
          </a:p>
          <a:p>
            <a:pPr marL="342900" indent="-342900">
              <a:buFont typeface="Arial"/>
              <a:buChar char="•"/>
            </a:pPr>
            <a:r>
              <a:rPr lang="en-GB" sz="2000" u="sng"/>
              <a:t>Instant messaging</a:t>
            </a:r>
            <a:endParaRPr lang="en-GB" sz="2000" u="sng" dirty="0"/>
          </a:p>
          <a:p>
            <a:pPr marL="342900" indent="-342900">
              <a:buFont typeface="Arial"/>
              <a:buChar char="•"/>
            </a:pPr>
            <a:r>
              <a:rPr lang="en-GB" sz="2000" u="sng"/>
              <a:t>Group channels</a:t>
            </a:r>
            <a:endParaRPr lang="en-GB" sz="2000" u="sng" dirty="0"/>
          </a:p>
          <a:p>
            <a:pPr marL="342900" indent="-342900">
              <a:buFont typeface="Arial"/>
              <a:buChar char="•"/>
            </a:pPr>
            <a:r>
              <a:rPr lang="en-GB" sz="2000" u="sng"/>
              <a:t>Video calls</a:t>
            </a:r>
            <a:endParaRPr lang="en-GB" sz="2000" u="sng" dirty="0"/>
          </a:p>
          <a:p>
            <a:pPr marL="342900" indent="-342900">
              <a:buFont typeface="Arial"/>
              <a:buChar char="•"/>
            </a:pPr>
            <a:r>
              <a:rPr lang="en-GB" sz="2000" u="sng"/>
              <a:t>Mobile access</a:t>
            </a:r>
            <a:endParaRPr lang="en-GB" sz="2000" u="sng" dirty="0"/>
          </a:p>
          <a:p>
            <a:pPr marL="342900" indent="-342900">
              <a:buFont typeface="Arial"/>
              <a:buChar char="•"/>
            </a:pPr>
            <a:endParaRPr lang="en-GB" sz="2000" u="sng" dirty="0"/>
          </a:p>
          <a:p>
            <a:r>
              <a:rPr lang="en-GB" sz="2000" b="1" u="sng" dirty="0" err="1"/>
              <a:t>Rivendale</a:t>
            </a:r>
            <a:r>
              <a:rPr lang="en-GB" sz="2000" b="1" u="sng" dirty="0"/>
              <a:t> example:</a:t>
            </a:r>
            <a:r>
              <a:rPr lang="en-GB" sz="2000" u="sng" dirty="0"/>
              <a:t> night staff can instantly update day staff about residents.</a:t>
            </a:r>
          </a:p>
          <a:p>
            <a:endParaRPr lang="en-GB" sz="2000" u="sng" dirty="0"/>
          </a:p>
        </p:txBody>
      </p:sp>
      <p:sp>
        <p:nvSpPr>
          <p:cNvPr id="3" name="TextBox 2">
            <a:extLst>
              <a:ext uri="{FF2B5EF4-FFF2-40B4-BE49-F238E27FC236}">
                <a16:creationId xmlns:a16="http://schemas.microsoft.com/office/drawing/2014/main" id="{62DD88E0-1292-B536-D831-F838EC4DF6BD}"/>
              </a:ext>
            </a:extLst>
          </p:cNvPr>
          <p:cNvSpPr txBox="1"/>
          <p:nvPr/>
        </p:nvSpPr>
        <p:spPr>
          <a:xfrm>
            <a:off x="7541662" y="2848597"/>
            <a:ext cx="5084748"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t>Advantages:</a:t>
            </a:r>
          </a:p>
          <a:p>
            <a:pPr marL="342900" indent="-342900">
              <a:buFont typeface="Arial"/>
              <a:buChar char="•"/>
            </a:pPr>
            <a:r>
              <a:rPr lang="en-GB" sz="2000"/>
              <a:t>Faster communication</a:t>
            </a:r>
          </a:p>
          <a:p>
            <a:pPr marL="342900" indent="-342900">
              <a:buFont typeface="Arial"/>
              <a:buChar char="•"/>
            </a:pPr>
            <a:r>
              <a:rPr lang="en-GB" sz="2000"/>
              <a:t>Reduced missed messages</a:t>
            </a:r>
          </a:p>
          <a:p>
            <a:pPr marL="342900" indent="-342900">
              <a:buFont typeface="Arial"/>
              <a:buChar char="•"/>
            </a:pPr>
            <a:r>
              <a:rPr lang="en-GB" sz="2000"/>
              <a:t>Better teamwork</a:t>
            </a:r>
            <a:endParaRPr lang="en-GB" sz="2000" dirty="0"/>
          </a:p>
          <a:p>
            <a:pPr marL="342900" indent="-342900">
              <a:buFont typeface="Arial"/>
              <a:buChar char="•"/>
            </a:pPr>
            <a:endParaRPr lang="en-GB" sz="2000" b="1" dirty="0"/>
          </a:p>
          <a:p>
            <a:r>
              <a:rPr lang="en-GB" sz="2000" b="1"/>
              <a:t>Limitations:</a:t>
            </a:r>
            <a:endParaRPr lang="en-GB" sz="2000" b="1" dirty="0"/>
          </a:p>
          <a:p>
            <a:pPr marL="342900" indent="-342900">
              <a:buFont typeface="Arial"/>
              <a:buChar char="•"/>
            </a:pPr>
            <a:r>
              <a:rPr lang="en-GB" sz="2000" dirty="0"/>
              <a:t>Internet is required</a:t>
            </a:r>
          </a:p>
          <a:p>
            <a:pPr marL="342900" indent="-342900">
              <a:buFont typeface="Arial"/>
              <a:buChar char="•"/>
            </a:pPr>
            <a:r>
              <a:rPr lang="en-GB" sz="2000"/>
              <a:t>Staff training is needed</a:t>
            </a:r>
            <a:endParaRPr lang="en-GB" sz="2000" dirty="0"/>
          </a:p>
          <a:p>
            <a:pPr marL="342900" indent="-342900">
              <a:buFont typeface="Arial"/>
              <a:buChar char="•"/>
            </a:pPr>
            <a:r>
              <a:rPr lang="en-GB" sz="2000"/>
              <a:t>Overload of notifications is possible</a:t>
            </a:r>
            <a:endParaRPr lang="en-GB" sz="2000" dirty="0"/>
          </a:p>
        </p:txBody>
      </p:sp>
      <p:pic>
        <p:nvPicPr>
          <p:cNvPr id="5" name="Picture 4" descr="A group of people standing around a table&#10;&#10;AI-generated content may be incorrect.">
            <a:extLst>
              <a:ext uri="{FF2B5EF4-FFF2-40B4-BE49-F238E27FC236}">
                <a16:creationId xmlns:a16="http://schemas.microsoft.com/office/drawing/2014/main" id="{3F0714CA-A543-4936-004E-21764EDE07C4}"/>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7577271" y="97971"/>
            <a:ext cx="4372599" cy="2446132"/>
          </a:xfrm>
          <a:prstGeom prst="rect">
            <a:avLst/>
          </a:prstGeom>
        </p:spPr>
      </p:pic>
      <p:sp>
        <p:nvSpPr>
          <p:cNvPr id="8" name="TextBox 7">
            <a:extLst>
              <a:ext uri="{FF2B5EF4-FFF2-40B4-BE49-F238E27FC236}">
                <a16:creationId xmlns:a16="http://schemas.microsoft.com/office/drawing/2014/main" id="{ABACD595-1CFA-FF20-B502-594976CBD6E8}"/>
              </a:ext>
            </a:extLst>
          </p:cNvPr>
          <p:cNvSpPr txBox="1"/>
          <p:nvPr/>
        </p:nvSpPr>
        <p:spPr>
          <a:xfrm>
            <a:off x="156673" y="6373737"/>
            <a:ext cx="3147700"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i="1"/>
              <a:t>(Bavngaard et al, 2024)</a:t>
            </a:r>
          </a:p>
        </p:txBody>
      </p:sp>
      <p:sp>
        <p:nvSpPr>
          <p:cNvPr id="9" name="TextBox 8">
            <a:extLst>
              <a:ext uri="{FF2B5EF4-FFF2-40B4-BE49-F238E27FC236}">
                <a16:creationId xmlns:a16="http://schemas.microsoft.com/office/drawing/2014/main" id="{2BA24ED4-B1AE-EC24-FE1C-353B0E81D9F0}"/>
              </a:ext>
            </a:extLst>
          </p:cNvPr>
          <p:cNvSpPr txBox="1"/>
          <p:nvPr/>
        </p:nvSpPr>
        <p:spPr>
          <a:xfrm>
            <a:off x="7691214" y="6373736"/>
            <a:ext cx="3147700"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i="1"/>
              <a:t>(Powell et al, 2023)</a:t>
            </a:r>
          </a:p>
        </p:txBody>
      </p:sp>
    </p:spTree>
    <p:extLst>
      <p:ext uri="{BB962C8B-B14F-4D97-AF65-F5344CB8AC3E}">
        <p14:creationId xmlns:p14="http://schemas.microsoft.com/office/powerpoint/2010/main" val="138918931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Slides>
  <Notes>1</Notes>
  <HiddenSlides>0</HiddenSlides>
  <MMClips>0</MMClip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office theme</vt:lpstr>
      <vt:lpstr>Nureen Kusir Staff Communication- Microsoft Teams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6</cp:revision>
  <dcterms:created xsi:type="dcterms:W3CDTF">2026-06-07T14:35:17Z</dcterms:created>
  <dcterms:modified xsi:type="dcterms:W3CDTF">2026-06-07T14:41:48Z</dcterms:modified>
</cp:coreProperties>
</file>