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20431"/>
    <p:restoredTop sz="94690"/>
  </p:normalViewPr>
  <p:slideViewPr>
    <p:cSldViewPr snapToGrid="0" snapToObjects="1">
      <p:cViewPr varScale="1">
        <p:scale>
          <a:sx n="76" d="100"/>
          <a:sy n="76" d="100"/>
        </p:scale>
        <p:origin x="216" y="6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hyperlink" Target="mailto:Sardaw@info.com" TargetMode="Externa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hyperlink" Target="mailto:Sardaw@info.com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5BD5AA4-5896-4710-9F10-D7C314FDA5EC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76B01A52-CCA6-4F7F-9EB6-B76AE0632469}">
      <dgm:prSet/>
      <dgm:spPr/>
      <dgm:t>
        <a:bodyPr/>
        <a:lstStyle/>
        <a:p>
          <a:r>
            <a:rPr lang="en-US"/>
            <a:t>13 -14 Swansea Road </a:t>
          </a:r>
        </a:p>
      </dgm:t>
    </dgm:pt>
    <dgm:pt modelId="{FEE58463-02D0-45DD-8DC4-7E37FEDC0948}" type="parTrans" cxnId="{6D114603-87AB-430F-9AC6-3F735B8CAB4C}">
      <dgm:prSet/>
      <dgm:spPr/>
      <dgm:t>
        <a:bodyPr/>
        <a:lstStyle/>
        <a:p>
          <a:endParaRPr lang="en-US"/>
        </a:p>
      </dgm:t>
    </dgm:pt>
    <dgm:pt modelId="{0B925392-B18A-4D50-AB65-70E3ACE4A58A}" type="sibTrans" cxnId="{6D114603-87AB-430F-9AC6-3F735B8CAB4C}">
      <dgm:prSet/>
      <dgm:spPr/>
      <dgm:t>
        <a:bodyPr/>
        <a:lstStyle/>
        <a:p>
          <a:endParaRPr lang="en-US"/>
        </a:p>
      </dgm:t>
    </dgm:pt>
    <dgm:pt modelId="{FEF6756A-077A-4B2C-BA9C-3A6B14A436E6}">
      <dgm:prSet/>
      <dgm:spPr/>
      <dgm:t>
        <a:bodyPr/>
        <a:lstStyle/>
        <a:p>
          <a:r>
            <a:rPr lang="en-US" dirty="0"/>
            <a:t>Swansea                                                                                                  </a:t>
          </a:r>
        </a:p>
      </dgm:t>
    </dgm:pt>
    <dgm:pt modelId="{81B47991-F7FC-48C7-8F07-01ACDCAAC952}" type="parTrans" cxnId="{3EAAAE58-73CC-455E-8F3C-D6402423BA53}">
      <dgm:prSet/>
      <dgm:spPr/>
      <dgm:t>
        <a:bodyPr/>
        <a:lstStyle/>
        <a:p>
          <a:endParaRPr lang="en-US"/>
        </a:p>
      </dgm:t>
    </dgm:pt>
    <dgm:pt modelId="{082D484D-7E9F-4098-A3A1-E68C8F0F1481}" type="sibTrans" cxnId="{3EAAAE58-73CC-455E-8F3C-D6402423BA53}">
      <dgm:prSet/>
      <dgm:spPr/>
      <dgm:t>
        <a:bodyPr/>
        <a:lstStyle/>
        <a:p>
          <a:endParaRPr lang="en-US"/>
        </a:p>
      </dgm:t>
    </dgm:pt>
    <dgm:pt modelId="{1BB649A2-DA7F-4C54-9CFD-CB5A5B89D940}">
      <dgm:prSet/>
      <dgm:spPr/>
      <dgm:t>
        <a:bodyPr/>
        <a:lstStyle/>
        <a:p>
          <a:r>
            <a:rPr lang="en-US"/>
            <a:t>SA1 1DB</a:t>
          </a:r>
        </a:p>
      </dgm:t>
    </dgm:pt>
    <dgm:pt modelId="{65D0982C-3BA0-4742-9689-A92A7124515B}" type="parTrans" cxnId="{14BE5F0A-141D-4144-A065-87401E1FE94F}">
      <dgm:prSet/>
      <dgm:spPr/>
      <dgm:t>
        <a:bodyPr/>
        <a:lstStyle/>
        <a:p>
          <a:endParaRPr lang="en-US"/>
        </a:p>
      </dgm:t>
    </dgm:pt>
    <dgm:pt modelId="{58B3D9A1-DA9B-41F0-A0AD-03686692A336}" type="sibTrans" cxnId="{14BE5F0A-141D-4144-A065-87401E1FE94F}">
      <dgm:prSet/>
      <dgm:spPr/>
      <dgm:t>
        <a:bodyPr/>
        <a:lstStyle/>
        <a:p>
          <a:endParaRPr lang="en-US"/>
        </a:p>
      </dgm:t>
    </dgm:pt>
    <dgm:pt modelId="{7503BA49-09E1-4C65-839F-B8B947667A63}">
      <dgm:prSet/>
      <dgm:spPr/>
      <dgm:t>
        <a:bodyPr/>
        <a:lstStyle/>
        <a:p>
          <a:r>
            <a:rPr lang="en-US"/>
            <a:t>01792448008</a:t>
          </a:r>
        </a:p>
      </dgm:t>
    </dgm:pt>
    <dgm:pt modelId="{EF6A5C9D-036B-4480-844E-68817F4E77B0}" type="parTrans" cxnId="{A334748E-8790-440D-B57E-295C68D039A5}">
      <dgm:prSet/>
      <dgm:spPr/>
      <dgm:t>
        <a:bodyPr/>
        <a:lstStyle/>
        <a:p>
          <a:endParaRPr lang="en-US"/>
        </a:p>
      </dgm:t>
    </dgm:pt>
    <dgm:pt modelId="{7F254CAB-553E-4BF3-B0DD-E34D98C3242B}" type="sibTrans" cxnId="{A334748E-8790-440D-B57E-295C68D039A5}">
      <dgm:prSet/>
      <dgm:spPr/>
      <dgm:t>
        <a:bodyPr/>
        <a:lstStyle/>
        <a:p>
          <a:endParaRPr lang="en-US"/>
        </a:p>
      </dgm:t>
    </dgm:pt>
    <dgm:pt modelId="{1FADF24B-864D-45CC-A5A0-2E344711D27D}">
      <dgm:prSet/>
      <dgm:spPr/>
      <dgm:t>
        <a:bodyPr/>
        <a:lstStyle/>
        <a:p>
          <a:r>
            <a:rPr lang="en-US"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Sardaw@info.com</a:t>
          </a:r>
          <a:r>
            <a:rPr lang="en-US"/>
            <a:t> </a:t>
          </a:r>
        </a:p>
      </dgm:t>
    </dgm:pt>
    <dgm:pt modelId="{06585667-75CC-4E63-8BF3-1E7F31B60A15}" type="parTrans" cxnId="{3FF4FCA1-0A88-430C-B701-A20EA5471E54}">
      <dgm:prSet/>
      <dgm:spPr/>
      <dgm:t>
        <a:bodyPr/>
        <a:lstStyle/>
        <a:p>
          <a:endParaRPr lang="en-US"/>
        </a:p>
      </dgm:t>
    </dgm:pt>
    <dgm:pt modelId="{5CED598E-93AD-43E7-9321-06B363B80441}" type="sibTrans" cxnId="{3FF4FCA1-0A88-430C-B701-A20EA5471E54}">
      <dgm:prSet/>
      <dgm:spPr/>
      <dgm:t>
        <a:bodyPr/>
        <a:lstStyle/>
        <a:p>
          <a:endParaRPr lang="en-US"/>
        </a:p>
      </dgm:t>
    </dgm:pt>
    <dgm:pt modelId="{4B275745-1799-4982-9A47-121DC8F513E0}">
      <dgm:prSet/>
      <dgm:spPr/>
      <dgm:t>
        <a:bodyPr/>
        <a:lstStyle/>
        <a:p>
          <a:r>
            <a:rPr lang="en-US" dirty="0" err="1"/>
            <a:t>www.sardaw.com</a:t>
          </a:r>
          <a:r>
            <a:rPr lang="en-US" dirty="0"/>
            <a:t> </a:t>
          </a:r>
        </a:p>
      </dgm:t>
    </dgm:pt>
    <dgm:pt modelId="{34CA63E7-9C07-45E8-98FA-4F1830DC5CD3}" type="parTrans" cxnId="{86CE34A2-911D-4428-A82E-B8B59A1C5555}">
      <dgm:prSet/>
      <dgm:spPr/>
      <dgm:t>
        <a:bodyPr/>
        <a:lstStyle/>
        <a:p>
          <a:endParaRPr lang="en-US"/>
        </a:p>
      </dgm:t>
    </dgm:pt>
    <dgm:pt modelId="{F178752C-A53E-406C-9B2C-B788AD752536}" type="sibTrans" cxnId="{86CE34A2-911D-4428-A82E-B8B59A1C5555}">
      <dgm:prSet/>
      <dgm:spPr/>
      <dgm:t>
        <a:bodyPr/>
        <a:lstStyle/>
        <a:p>
          <a:endParaRPr lang="en-US"/>
        </a:p>
      </dgm:t>
    </dgm:pt>
    <dgm:pt modelId="{150F5968-1E9E-0F4D-BC9D-9F470B50C354}" type="pres">
      <dgm:prSet presAssocID="{B5BD5AA4-5896-4710-9F10-D7C314FDA5EC}" presName="Name0" presStyleCnt="0">
        <dgm:presLayoutVars>
          <dgm:dir/>
          <dgm:resizeHandles val="exact"/>
        </dgm:presLayoutVars>
      </dgm:prSet>
      <dgm:spPr/>
    </dgm:pt>
    <dgm:pt modelId="{DB8D4A23-26FE-C048-BEF9-EFF56D980079}" type="pres">
      <dgm:prSet presAssocID="{76B01A52-CCA6-4F7F-9EB6-B76AE0632469}" presName="node" presStyleLbl="node1" presStyleIdx="0" presStyleCnt="6">
        <dgm:presLayoutVars>
          <dgm:bulletEnabled val="1"/>
        </dgm:presLayoutVars>
      </dgm:prSet>
      <dgm:spPr/>
    </dgm:pt>
    <dgm:pt modelId="{6A644EA5-4FE6-2542-887E-6BEC1A2A4E5B}" type="pres">
      <dgm:prSet presAssocID="{0B925392-B18A-4D50-AB65-70E3ACE4A58A}" presName="sibTrans" presStyleLbl="sibTrans1D1" presStyleIdx="0" presStyleCnt="5"/>
      <dgm:spPr/>
    </dgm:pt>
    <dgm:pt modelId="{E1BAB87A-BB45-EB49-BC41-FD618E8539A8}" type="pres">
      <dgm:prSet presAssocID="{0B925392-B18A-4D50-AB65-70E3ACE4A58A}" presName="connectorText" presStyleLbl="sibTrans1D1" presStyleIdx="0" presStyleCnt="5"/>
      <dgm:spPr/>
    </dgm:pt>
    <dgm:pt modelId="{EA8B8351-815F-AD45-89E3-04C3BFB7CB89}" type="pres">
      <dgm:prSet presAssocID="{FEF6756A-077A-4B2C-BA9C-3A6B14A436E6}" presName="node" presStyleLbl="node1" presStyleIdx="1" presStyleCnt="6">
        <dgm:presLayoutVars>
          <dgm:bulletEnabled val="1"/>
        </dgm:presLayoutVars>
      </dgm:prSet>
      <dgm:spPr/>
    </dgm:pt>
    <dgm:pt modelId="{AD6DA6ED-D123-6446-B2CF-DE27827231DB}" type="pres">
      <dgm:prSet presAssocID="{082D484D-7E9F-4098-A3A1-E68C8F0F1481}" presName="sibTrans" presStyleLbl="sibTrans1D1" presStyleIdx="1" presStyleCnt="5"/>
      <dgm:spPr/>
    </dgm:pt>
    <dgm:pt modelId="{B064A648-3321-EB4A-B134-3845BB47B545}" type="pres">
      <dgm:prSet presAssocID="{082D484D-7E9F-4098-A3A1-E68C8F0F1481}" presName="connectorText" presStyleLbl="sibTrans1D1" presStyleIdx="1" presStyleCnt="5"/>
      <dgm:spPr/>
    </dgm:pt>
    <dgm:pt modelId="{4C2D03EA-CDBE-1545-B0AD-ADE58C531142}" type="pres">
      <dgm:prSet presAssocID="{1BB649A2-DA7F-4C54-9CFD-CB5A5B89D940}" presName="node" presStyleLbl="node1" presStyleIdx="2" presStyleCnt="6">
        <dgm:presLayoutVars>
          <dgm:bulletEnabled val="1"/>
        </dgm:presLayoutVars>
      </dgm:prSet>
      <dgm:spPr/>
    </dgm:pt>
    <dgm:pt modelId="{72903DE8-7B47-CD41-B9E1-2926D062D24C}" type="pres">
      <dgm:prSet presAssocID="{58B3D9A1-DA9B-41F0-A0AD-03686692A336}" presName="sibTrans" presStyleLbl="sibTrans1D1" presStyleIdx="2" presStyleCnt="5"/>
      <dgm:spPr/>
    </dgm:pt>
    <dgm:pt modelId="{38F0FBC2-58AC-244F-B108-590A14A7BDE1}" type="pres">
      <dgm:prSet presAssocID="{58B3D9A1-DA9B-41F0-A0AD-03686692A336}" presName="connectorText" presStyleLbl="sibTrans1D1" presStyleIdx="2" presStyleCnt="5"/>
      <dgm:spPr/>
    </dgm:pt>
    <dgm:pt modelId="{F7BC8E39-E2CD-F648-B3BF-8D539612600C}" type="pres">
      <dgm:prSet presAssocID="{7503BA49-09E1-4C65-839F-B8B947667A63}" presName="node" presStyleLbl="node1" presStyleIdx="3" presStyleCnt="6">
        <dgm:presLayoutVars>
          <dgm:bulletEnabled val="1"/>
        </dgm:presLayoutVars>
      </dgm:prSet>
      <dgm:spPr/>
    </dgm:pt>
    <dgm:pt modelId="{C6E6B4E8-E8F0-C044-969A-A0C95FF03D69}" type="pres">
      <dgm:prSet presAssocID="{7F254CAB-553E-4BF3-B0DD-E34D98C3242B}" presName="sibTrans" presStyleLbl="sibTrans1D1" presStyleIdx="3" presStyleCnt="5"/>
      <dgm:spPr/>
    </dgm:pt>
    <dgm:pt modelId="{69E76221-9065-2346-8037-FA9F30062347}" type="pres">
      <dgm:prSet presAssocID="{7F254CAB-553E-4BF3-B0DD-E34D98C3242B}" presName="connectorText" presStyleLbl="sibTrans1D1" presStyleIdx="3" presStyleCnt="5"/>
      <dgm:spPr/>
    </dgm:pt>
    <dgm:pt modelId="{2BF8B4E9-89B2-9841-B67A-402B4674B01C}" type="pres">
      <dgm:prSet presAssocID="{1FADF24B-864D-45CC-A5A0-2E344711D27D}" presName="node" presStyleLbl="node1" presStyleIdx="4" presStyleCnt="6">
        <dgm:presLayoutVars>
          <dgm:bulletEnabled val="1"/>
        </dgm:presLayoutVars>
      </dgm:prSet>
      <dgm:spPr/>
    </dgm:pt>
    <dgm:pt modelId="{B22DD2EB-8EB7-3845-BD3B-ACDB1AACD6A0}" type="pres">
      <dgm:prSet presAssocID="{5CED598E-93AD-43E7-9321-06B363B80441}" presName="sibTrans" presStyleLbl="sibTrans1D1" presStyleIdx="4" presStyleCnt="5"/>
      <dgm:spPr/>
    </dgm:pt>
    <dgm:pt modelId="{69470421-026E-324A-BB29-F52DBC7EA76E}" type="pres">
      <dgm:prSet presAssocID="{5CED598E-93AD-43E7-9321-06B363B80441}" presName="connectorText" presStyleLbl="sibTrans1D1" presStyleIdx="4" presStyleCnt="5"/>
      <dgm:spPr/>
    </dgm:pt>
    <dgm:pt modelId="{6B6E2A4F-11A6-6446-9A9B-64A5AB34CD1D}" type="pres">
      <dgm:prSet presAssocID="{4B275745-1799-4982-9A47-121DC8F513E0}" presName="node" presStyleLbl="node1" presStyleIdx="5" presStyleCnt="6">
        <dgm:presLayoutVars>
          <dgm:bulletEnabled val="1"/>
        </dgm:presLayoutVars>
      </dgm:prSet>
      <dgm:spPr/>
    </dgm:pt>
  </dgm:ptLst>
  <dgm:cxnLst>
    <dgm:cxn modelId="{CA0F5700-15AC-FC41-B30C-E33576805034}" type="presOf" srcId="{4B275745-1799-4982-9A47-121DC8F513E0}" destId="{6B6E2A4F-11A6-6446-9A9B-64A5AB34CD1D}" srcOrd="0" destOrd="0" presId="urn:microsoft.com/office/officeart/2016/7/layout/RepeatingBendingProcessNew"/>
    <dgm:cxn modelId="{6D114603-87AB-430F-9AC6-3F735B8CAB4C}" srcId="{B5BD5AA4-5896-4710-9F10-D7C314FDA5EC}" destId="{76B01A52-CCA6-4F7F-9EB6-B76AE0632469}" srcOrd="0" destOrd="0" parTransId="{FEE58463-02D0-45DD-8DC4-7E37FEDC0948}" sibTransId="{0B925392-B18A-4D50-AB65-70E3ACE4A58A}"/>
    <dgm:cxn modelId="{17E5C408-5E9F-A644-B7FC-17DEB06C1486}" type="presOf" srcId="{0B925392-B18A-4D50-AB65-70E3ACE4A58A}" destId="{E1BAB87A-BB45-EB49-BC41-FD618E8539A8}" srcOrd="1" destOrd="0" presId="urn:microsoft.com/office/officeart/2016/7/layout/RepeatingBendingProcessNew"/>
    <dgm:cxn modelId="{14BE5F0A-141D-4144-A065-87401E1FE94F}" srcId="{B5BD5AA4-5896-4710-9F10-D7C314FDA5EC}" destId="{1BB649A2-DA7F-4C54-9CFD-CB5A5B89D940}" srcOrd="2" destOrd="0" parTransId="{65D0982C-3BA0-4742-9689-A92A7124515B}" sibTransId="{58B3D9A1-DA9B-41F0-A0AD-03686692A336}"/>
    <dgm:cxn modelId="{20839B16-0A00-2541-81FB-64C93F6B8D95}" type="presOf" srcId="{76B01A52-CCA6-4F7F-9EB6-B76AE0632469}" destId="{DB8D4A23-26FE-C048-BEF9-EFF56D980079}" srcOrd="0" destOrd="0" presId="urn:microsoft.com/office/officeart/2016/7/layout/RepeatingBendingProcessNew"/>
    <dgm:cxn modelId="{126ECA1A-D2F9-0C4E-88EE-D4F9B957FF02}" type="presOf" srcId="{58B3D9A1-DA9B-41F0-A0AD-03686692A336}" destId="{38F0FBC2-58AC-244F-B108-590A14A7BDE1}" srcOrd="1" destOrd="0" presId="urn:microsoft.com/office/officeart/2016/7/layout/RepeatingBendingProcessNew"/>
    <dgm:cxn modelId="{75394B25-E6A3-6C46-9414-35B711CFED78}" type="presOf" srcId="{5CED598E-93AD-43E7-9321-06B363B80441}" destId="{69470421-026E-324A-BB29-F52DBC7EA76E}" srcOrd="1" destOrd="0" presId="urn:microsoft.com/office/officeart/2016/7/layout/RepeatingBendingProcessNew"/>
    <dgm:cxn modelId="{7019A128-C131-134F-BC65-22C9B082A329}" type="presOf" srcId="{FEF6756A-077A-4B2C-BA9C-3A6B14A436E6}" destId="{EA8B8351-815F-AD45-89E3-04C3BFB7CB89}" srcOrd="0" destOrd="0" presId="urn:microsoft.com/office/officeart/2016/7/layout/RepeatingBendingProcessNew"/>
    <dgm:cxn modelId="{E8D3D432-620A-4341-809B-DFC94E519CE2}" type="presOf" srcId="{7F254CAB-553E-4BF3-B0DD-E34D98C3242B}" destId="{69E76221-9065-2346-8037-FA9F30062347}" srcOrd="1" destOrd="0" presId="urn:microsoft.com/office/officeart/2016/7/layout/RepeatingBendingProcessNew"/>
    <dgm:cxn modelId="{25D83737-C0B4-5A4D-AABD-70D2D682F1F2}" type="presOf" srcId="{5CED598E-93AD-43E7-9321-06B363B80441}" destId="{B22DD2EB-8EB7-3845-BD3B-ACDB1AACD6A0}" srcOrd="0" destOrd="0" presId="urn:microsoft.com/office/officeart/2016/7/layout/RepeatingBendingProcessNew"/>
    <dgm:cxn modelId="{4314BA3E-E656-8942-A06D-0561E7D60FE5}" type="presOf" srcId="{7F254CAB-553E-4BF3-B0DD-E34D98C3242B}" destId="{C6E6B4E8-E8F0-C044-969A-A0C95FF03D69}" srcOrd="0" destOrd="0" presId="urn:microsoft.com/office/officeart/2016/7/layout/RepeatingBendingProcessNew"/>
    <dgm:cxn modelId="{3EAAAE58-73CC-455E-8F3C-D6402423BA53}" srcId="{B5BD5AA4-5896-4710-9F10-D7C314FDA5EC}" destId="{FEF6756A-077A-4B2C-BA9C-3A6B14A436E6}" srcOrd="1" destOrd="0" parTransId="{81B47991-F7FC-48C7-8F07-01ACDCAAC952}" sibTransId="{082D484D-7E9F-4098-A3A1-E68C8F0F1481}"/>
    <dgm:cxn modelId="{1C5F7682-7699-1B42-B07D-624AF4018FE2}" type="presOf" srcId="{082D484D-7E9F-4098-A3A1-E68C8F0F1481}" destId="{B064A648-3321-EB4A-B134-3845BB47B545}" srcOrd="1" destOrd="0" presId="urn:microsoft.com/office/officeart/2016/7/layout/RepeatingBendingProcessNew"/>
    <dgm:cxn modelId="{A334748E-8790-440D-B57E-295C68D039A5}" srcId="{B5BD5AA4-5896-4710-9F10-D7C314FDA5EC}" destId="{7503BA49-09E1-4C65-839F-B8B947667A63}" srcOrd="3" destOrd="0" parTransId="{EF6A5C9D-036B-4480-844E-68817F4E77B0}" sibTransId="{7F254CAB-553E-4BF3-B0DD-E34D98C3242B}"/>
    <dgm:cxn modelId="{B740C793-6082-8849-BE1D-F0A0FF07609E}" type="presOf" srcId="{0B925392-B18A-4D50-AB65-70E3ACE4A58A}" destId="{6A644EA5-4FE6-2542-887E-6BEC1A2A4E5B}" srcOrd="0" destOrd="0" presId="urn:microsoft.com/office/officeart/2016/7/layout/RepeatingBendingProcessNew"/>
    <dgm:cxn modelId="{F856B695-A561-1C41-A635-20DEE4A8D552}" type="presOf" srcId="{1BB649A2-DA7F-4C54-9CFD-CB5A5B89D940}" destId="{4C2D03EA-CDBE-1545-B0AD-ADE58C531142}" srcOrd="0" destOrd="0" presId="urn:microsoft.com/office/officeart/2016/7/layout/RepeatingBendingProcessNew"/>
    <dgm:cxn modelId="{3FF4FCA1-0A88-430C-B701-A20EA5471E54}" srcId="{B5BD5AA4-5896-4710-9F10-D7C314FDA5EC}" destId="{1FADF24B-864D-45CC-A5A0-2E344711D27D}" srcOrd="4" destOrd="0" parTransId="{06585667-75CC-4E63-8BF3-1E7F31B60A15}" sibTransId="{5CED598E-93AD-43E7-9321-06B363B80441}"/>
    <dgm:cxn modelId="{86CE34A2-911D-4428-A82E-B8B59A1C5555}" srcId="{B5BD5AA4-5896-4710-9F10-D7C314FDA5EC}" destId="{4B275745-1799-4982-9A47-121DC8F513E0}" srcOrd="5" destOrd="0" parTransId="{34CA63E7-9C07-45E8-98FA-4F1830DC5CD3}" sibTransId="{F178752C-A53E-406C-9B2C-B788AD752536}"/>
    <dgm:cxn modelId="{6CAA38A4-47CB-C741-9196-A670727F07E7}" type="presOf" srcId="{58B3D9A1-DA9B-41F0-A0AD-03686692A336}" destId="{72903DE8-7B47-CD41-B9E1-2926D062D24C}" srcOrd="0" destOrd="0" presId="urn:microsoft.com/office/officeart/2016/7/layout/RepeatingBendingProcessNew"/>
    <dgm:cxn modelId="{C42410BD-703A-D249-B7C5-48A50D9ACF05}" type="presOf" srcId="{B5BD5AA4-5896-4710-9F10-D7C314FDA5EC}" destId="{150F5968-1E9E-0F4D-BC9D-9F470B50C354}" srcOrd="0" destOrd="0" presId="urn:microsoft.com/office/officeart/2016/7/layout/RepeatingBendingProcessNew"/>
    <dgm:cxn modelId="{CBFD39CB-8B74-0A46-949E-994058256EFE}" type="presOf" srcId="{7503BA49-09E1-4C65-839F-B8B947667A63}" destId="{F7BC8E39-E2CD-F648-B3BF-8D539612600C}" srcOrd="0" destOrd="0" presId="urn:microsoft.com/office/officeart/2016/7/layout/RepeatingBendingProcessNew"/>
    <dgm:cxn modelId="{89DE4EE9-6B57-CC46-9400-E1078AAB7FA2}" type="presOf" srcId="{082D484D-7E9F-4098-A3A1-E68C8F0F1481}" destId="{AD6DA6ED-D123-6446-B2CF-DE27827231DB}" srcOrd="0" destOrd="0" presId="urn:microsoft.com/office/officeart/2016/7/layout/RepeatingBendingProcessNew"/>
    <dgm:cxn modelId="{1BD421F4-940F-0048-9438-11455D88EE87}" type="presOf" srcId="{1FADF24B-864D-45CC-A5A0-2E344711D27D}" destId="{2BF8B4E9-89B2-9841-B67A-402B4674B01C}" srcOrd="0" destOrd="0" presId="urn:microsoft.com/office/officeart/2016/7/layout/RepeatingBendingProcessNew"/>
    <dgm:cxn modelId="{8E55AA25-861B-BE4E-A6DD-DEE66218CAC0}" type="presParOf" srcId="{150F5968-1E9E-0F4D-BC9D-9F470B50C354}" destId="{DB8D4A23-26FE-C048-BEF9-EFF56D980079}" srcOrd="0" destOrd="0" presId="urn:microsoft.com/office/officeart/2016/7/layout/RepeatingBendingProcessNew"/>
    <dgm:cxn modelId="{3AB1F3EE-12B5-BA40-BE5B-3E2D035C268D}" type="presParOf" srcId="{150F5968-1E9E-0F4D-BC9D-9F470B50C354}" destId="{6A644EA5-4FE6-2542-887E-6BEC1A2A4E5B}" srcOrd="1" destOrd="0" presId="urn:microsoft.com/office/officeart/2016/7/layout/RepeatingBendingProcessNew"/>
    <dgm:cxn modelId="{79E94116-3A1B-2C47-A45B-B2D9EA8052A6}" type="presParOf" srcId="{6A644EA5-4FE6-2542-887E-6BEC1A2A4E5B}" destId="{E1BAB87A-BB45-EB49-BC41-FD618E8539A8}" srcOrd="0" destOrd="0" presId="urn:microsoft.com/office/officeart/2016/7/layout/RepeatingBendingProcessNew"/>
    <dgm:cxn modelId="{B5C9E091-E41D-3D4C-959E-3F046EC30E94}" type="presParOf" srcId="{150F5968-1E9E-0F4D-BC9D-9F470B50C354}" destId="{EA8B8351-815F-AD45-89E3-04C3BFB7CB89}" srcOrd="2" destOrd="0" presId="urn:microsoft.com/office/officeart/2016/7/layout/RepeatingBendingProcessNew"/>
    <dgm:cxn modelId="{9213743D-C91C-AE4A-9BB0-05F9B3FEE2D6}" type="presParOf" srcId="{150F5968-1E9E-0F4D-BC9D-9F470B50C354}" destId="{AD6DA6ED-D123-6446-B2CF-DE27827231DB}" srcOrd="3" destOrd="0" presId="urn:microsoft.com/office/officeart/2016/7/layout/RepeatingBendingProcessNew"/>
    <dgm:cxn modelId="{7D3CA80E-F10C-6A4A-947B-50E5E9493426}" type="presParOf" srcId="{AD6DA6ED-D123-6446-B2CF-DE27827231DB}" destId="{B064A648-3321-EB4A-B134-3845BB47B545}" srcOrd="0" destOrd="0" presId="urn:microsoft.com/office/officeart/2016/7/layout/RepeatingBendingProcessNew"/>
    <dgm:cxn modelId="{ADCEA3CC-A493-EC48-8924-D3B243B6F95B}" type="presParOf" srcId="{150F5968-1E9E-0F4D-BC9D-9F470B50C354}" destId="{4C2D03EA-CDBE-1545-B0AD-ADE58C531142}" srcOrd="4" destOrd="0" presId="urn:microsoft.com/office/officeart/2016/7/layout/RepeatingBendingProcessNew"/>
    <dgm:cxn modelId="{C6BA6DA0-6888-574A-B55E-55F7E13859A7}" type="presParOf" srcId="{150F5968-1E9E-0F4D-BC9D-9F470B50C354}" destId="{72903DE8-7B47-CD41-B9E1-2926D062D24C}" srcOrd="5" destOrd="0" presId="urn:microsoft.com/office/officeart/2016/7/layout/RepeatingBendingProcessNew"/>
    <dgm:cxn modelId="{1CFC5929-631A-054B-868C-9952A7D05E09}" type="presParOf" srcId="{72903DE8-7B47-CD41-B9E1-2926D062D24C}" destId="{38F0FBC2-58AC-244F-B108-590A14A7BDE1}" srcOrd="0" destOrd="0" presId="urn:microsoft.com/office/officeart/2016/7/layout/RepeatingBendingProcessNew"/>
    <dgm:cxn modelId="{45401649-6024-9540-9EEA-5B356636A342}" type="presParOf" srcId="{150F5968-1E9E-0F4D-BC9D-9F470B50C354}" destId="{F7BC8E39-E2CD-F648-B3BF-8D539612600C}" srcOrd="6" destOrd="0" presId="urn:microsoft.com/office/officeart/2016/7/layout/RepeatingBendingProcessNew"/>
    <dgm:cxn modelId="{5D5ABA1E-B936-9444-998D-A50F899E574C}" type="presParOf" srcId="{150F5968-1E9E-0F4D-BC9D-9F470B50C354}" destId="{C6E6B4E8-E8F0-C044-969A-A0C95FF03D69}" srcOrd="7" destOrd="0" presId="urn:microsoft.com/office/officeart/2016/7/layout/RepeatingBendingProcessNew"/>
    <dgm:cxn modelId="{B6DED21E-EE1C-6444-A3D7-D5B799B55265}" type="presParOf" srcId="{C6E6B4E8-E8F0-C044-969A-A0C95FF03D69}" destId="{69E76221-9065-2346-8037-FA9F30062347}" srcOrd="0" destOrd="0" presId="urn:microsoft.com/office/officeart/2016/7/layout/RepeatingBendingProcessNew"/>
    <dgm:cxn modelId="{79E44BC9-61EF-D04E-B5F2-9A4E990B5332}" type="presParOf" srcId="{150F5968-1E9E-0F4D-BC9D-9F470B50C354}" destId="{2BF8B4E9-89B2-9841-B67A-402B4674B01C}" srcOrd="8" destOrd="0" presId="urn:microsoft.com/office/officeart/2016/7/layout/RepeatingBendingProcessNew"/>
    <dgm:cxn modelId="{732960A8-BA3B-294D-B0BC-E6C23A3CF8B7}" type="presParOf" srcId="{150F5968-1E9E-0F4D-BC9D-9F470B50C354}" destId="{B22DD2EB-8EB7-3845-BD3B-ACDB1AACD6A0}" srcOrd="9" destOrd="0" presId="urn:microsoft.com/office/officeart/2016/7/layout/RepeatingBendingProcessNew"/>
    <dgm:cxn modelId="{F6168BE4-CA8A-6C44-B590-E4D8E8A71B7C}" type="presParOf" srcId="{B22DD2EB-8EB7-3845-BD3B-ACDB1AACD6A0}" destId="{69470421-026E-324A-BB29-F52DBC7EA76E}" srcOrd="0" destOrd="0" presId="urn:microsoft.com/office/officeart/2016/7/layout/RepeatingBendingProcessNew"/>
    <dgm:cxn modelId="{78A09186-CFC1-524F-9195-AB0CEB06A296}" type="presParOf" srcId="{150F5968-1E9E-0F4D-BC9D-9F470B50C354}" destId="{6B6E2A4F-11A6-6446-9A9B-64A5AB34CD1D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644EA5-4FE6-2542-887E-6BEC1A2A4E5B}">
      <dsp:nvSpPr>
        <dsp:cNvPr id="0" name=""/>
        <dsp:cNvSpPr/>
      </dsp:nvSpPr>
      <dsp:spPr>
        <a:xfrm>
          <a:off x="3336903" y="743528"/>
          <a:ext cx="57404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74046" y="45720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608810" y="786225"/>
        <a:ext cx="30232" cy="6046"/>
      </dsp:txXfrm>
    </dsp:sp>
    <dsp:sp modelId="{DB8D4A23-26FE-C048-BEF9-EFF56D980079}">
      <dsp:nvSpPr>
        <dsp:cNvPr id="0" name=""/>
        <dsp:cNvSpPr/>
      </dsp:nvSpPr>
      <dsp:spPr>
        <a:xfrm>
          <a:off x="709803" y="578"/>
          <a:ext cx="2628899" cy="157734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818" tIns="135217" rIns="128818" bIns="135217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13 -14 Swansea Road </a:t>
          </a:r>
        </a:p>
      </dsp:txBody>
      <dsp:txXfrm>
        <a:off x="709803" y="578"/>
        <a:ext cx="2628899" cy="1577340"/>
      </dsp:txXfrm>
    </dsp:sp>
    <dsp:sp modelId="{AD6DA6ED-D123-6446-B2CF-DE27827231DB}">
      <dsp:nvSpPr>
        <dsp:cNvPr id="0" name=""/>
        <dsp:cNvSpPr/>
      </dsp:nvSpPr>
      <dsp:spPr>
        <a:xfrm>
          <a:off x="6570449" y="743528"/>
          <a:ext cx="57404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74046" y="45720"/>
              </a:lnTo>
            </a:path>
          </a:pathLst>
        </a:custGeom>
        <a:noFill/>
        <a:ln w="6350" cap="flat" cmpd="sng" algn="ctr">
          <a:solidFill>
            <a:schemeClr val="accent5">
              <a:hueOff val="-381332"/>
              <a:satOff val="105"/>
              <a:lumOff val="-1765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842357" y="786225"/>
        <a:ext cx="30232" cy="6046"/>
      </dsp:txXfrm>
    </dsp:sp>
    <dsp:sp modelId="{EA8B8351-815F-AD45-89E3-04C3BFB7CB89}">
      <dsp:nvSpPr>
        <dsp:cNvPr id="0" name=""/>
        <dsp:cNvSpPr/>
      </dsp:nvSpPr>
      <dsp:spPr>
        <a:xfrm>
          <a:off x="3943350" y="578"/>
          <a:ext cx="2628899" cy="1577340"/>
        </a:xfrm>
        <a:prstGeom prst="rect">
          <a:avLst/>
        </a:prstGeom>
        <a:solidFill>
          <a:schemeClr val="accent5">
            <a:hueOff val="-305065"/>
            <a:satOff val="84"/>
            <a:lumOff val="-1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818" tIns="135217" rIns="128818" bIns="135217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Swansea                                                                                                  </a:t>
          </a:r>
        </a:p>
      </dsp:txBody>
      <dsp:txXfrm>
        <a:off x="3943350" y="578"/>
        <a:ext cx="2628899" cy="1577340"/>
      </dsp:txXfrm>
    </dsp:sp>
    <dsp:sp modelId="{72903DE8-7B47-CD41-B9E1-2926D062D24C}">
      <dsp:nvSpPr>
        <dsp:cNvPr id="0" name=""/>
        <dsp:cNvSpPr/>
      </dsp:nvSpPr>
      <dsp:spPr>
        <a:xfrm>
          <a:off x="2024253" y="1576118"/>
          <a:ext cx="6467093" cy="574047"/>
        </a:xfrm>
        <a:custGeom>
          <a:avLst/>
          <a:gdLst/>
          <a:ahLst/>
          <a:cxnLst/>
          <a:rect l="0" t="0" r="0" b="0"/>
          <a:pathLst>
            <a:path>
              <a:moveTo>
                <a:pt x="6467093" y="0"/>
              </a:moveTo>
              <a:lnTo>
                <a:pt x="6467093" y="304123"/>
              </a:lnTo>
              <a:lnTo>
                <a:pt x="0" y="304123"/>
              </a:lnTo>
              <a:lnTo>
                <a:pt x="0" y="574047"/>
              </a:lnTo>
            </a:path>
          </a:pathLst>
        </a:custGeom>
        <a:noFill/>
        <a:ln w="6350" cap="flat" cmpd="sng" algn="ctr">
          <a:solidFill>
            <a:schemeClr val="accent5">
              <a:hueOff val="-762664"/>
              <a:satOff val="209"/>
              <a:lumOff val="-352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95417" y="1860119"/>
        <a:ext cx="324764" cy="6046"/>
      </dsp:txXfrm>
    </dsp:sp>
    <dsp:sp modelId="{4C2D03EA-CDBE-1545-B0AD-ADE58C531142}">
      <dsp:nvSpPr>
        <dsp:cNvPr id="0" name=""/>
        <dsp:cNvSpPr/>
      </dsp:nvSpPr>
      <dsp:spPr>
        <a:xfrm>
          <a:off x="7176897" y="578"/>
          <a:ext cx="2628899" cy="1577340"/>
        </a:xfrm>
        <a:prstGeom prst="rect">
          <a:avLst/>
        </a:prstGeom>
        <a:solidFill>
          <a:schemeClr val="accent5">
            <a:hueOff val="-610131"/>
            <a:satOff val="167"/>
            <a:lumOff val="-282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818" tIns="135217" rIns="128818" bIns="135217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SA1 1DB</a:t>
          </a:r>
        </a:p>
      </dsp:txBody>
      <dsp:txXfrm>
        <a:off x="7176897" y="578"/>
        <a:ext cx="2628899" cy="1577340"/>
      </dsp:txXfrm>
    </dsp:sp>
    <dsp:sp modelId="{C6E6B4E8-E8F0-C044-969A-A0C95FF03D69}">
      <dsp:nvSpPr>
        <dsp:cNvPr id="0" name=""/>
        <dsp:cNvSpPr/>
      </dsp:nvSpPr>
      <dsp:spPr>
        <a:xfrm>
          <a:off x="3336903" y="2925516"/>
          <a:ext cx="57404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74046" y="45720"/>
              </a:lnTo>
            </a:path>
          </a:pathLst>
        </a:custGeom>
        <a:noFill/>
        <a:ln w="6350" cap="flat" cmpd="sng" algn="ctr">
          <a:solidFill>
            <a:schemeClr val="accent5">
              <a:hueOff val="-1143995"/>
              <a:satOff val="314"/>
              <a:lumOff val="-5294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608810" y="2968212"/>
        <a:ext cx="30232" cy="6046"/>
      </dsp:txXfrm>
    </dsp:sp>
    <dsp:sp modelId="{F7BC8E39-E2CD-F648-B3BF-8D539612600C}">
      <dsp:nvSpPr>
        <dsp:cNvPr id="0" name=""/>
        <dsp:cNvSpPr/>
      </dsp:nvSpPr>
      <dsp:spPr>
        <a:xfrm>
          <a:off x="709803" y="2182566"/>
          <a:ext cx="2628899" cy="1577340"/>
        </a:xfrm>
        <a:prstGeom prst="rect">
          <a:avLst/>
        </a:prstGeom>
        <a:solidFill>
          <a:schemeClr val="accent5">
            <a:hueOff val="-915196"/>
            <a:satOff val="251"/>
            <a:lumOff val="-423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818" tIns="135217" rIns="128818" bIns="135217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01792448008</a:t>
          </a:r>
        </a:p>
      </dsp:txBody>
      <dsp:txXfrm>
        <a:off x="709803" y="2182566"/>
        <a:ext cx="2628899" cy="1577340"/>
      </dsp:txXfrm>
    </dsp:sp>
    <dsp:sp modelId="{B22DD2EB-8EB7-3845-BD3B-ACDB1AACD6A0}">
      <dsp:nvSpPr>
        <dsp:cNvPr id="0" name=""/>
        <dsp:cNvSpPr/>
      </dsp:nvSpPr>
      <dsp:spPr>
        <a:xfrm>
          <a:off x="6570449" y="2925516"/>
          <a:ext cx="57404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74046" y="45720"/>
              </a:lnTo>
            </a:path>
          </a:pathLst>
        </a:custGeom>
        <a:noFill/>
        <a:ln w="6350" cap="flat" cmpd="sng" algn="ctr">
          <a:solidFill>
            <a:schemeClr val="accent5">
              <a:hueOff val="-1525327"/>
              <a:satOff val="418"/>
              <a:lumOff val="-7058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842357" y="2968212"/>
        <a:ext cx="30232" cy="6046"/>
      </dsp:txXfrm>
    </dsp:sp>
    <dsp:sp modelId="{2BF8B4E9-89B2-9841-B67A-402B4674B01C}">
      <dsp:nvSpPr>
        <dsp:cNvPr id="0" name=""/>
        <dsp:cNvSpPr/>
      </dsp:nvSpPr>
      <dsp:spPr>
        <a:xfrm>
          <a:off x="3943350" y="2182566"/>
          <a:ext cx="2628899" cy="1577340"/>
        </a:xfrm>
        <a:prstGeom prst="rect">
          <a:avLst/>
        </a:prstGeom>
        <a:solidFill>
          <a:schemeClr val="accent5">
            <a:hueOff val="-1220262"/>
            <a:satOff val="334"/>
            <a:lumOff val="-564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818" tIns="135217" rIns="128818" bIns="135217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Sardaw@info.com</a:t>
          </a:r>
          <a:r>
            <a:rPr lang="en-US" sz="2200" kern="1200"/>
            <a:t> </a:t>
          </a:r>
        </a:p>
      </dsp:txBody>
      <dsp:txXfrm>
        <a:off x="3943350" y="2182566"/>
        <a:ext cx="2628899" cy="1577340"/>
      </dsp:txXfrm>
    </dsp:sp>
    <dsp:sp modelId="{6B6E2A4F-11A6-6446-9A9B-64A5AB34CD1D}">
      <dsp:nvSpPr>
        <dsp:cNvPr id="0" name=""/>
        <dsp:cNvSpPr/>
      </dsp:nvSpPr>
      <dsp:spPr>
        <a:xfrm>
          <a:off x="7176897" y="2182566"/>
          <a:ext cx="2628899" cy="1577340"/>
        </a:xfrm>
        <a:prstGeom prst="rect">
          <a:avLst/>
        </a:prstGeom>
        <a:solidFill>
          <a:schemeClr val="accent5">
            <a:hueOff val="-1525327"/>
            <a:satOff val="418"/>
            <a:lumOff val="-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818" tIns="135217" rIns="128818" bIns="135217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 err="1"/>
            <a:t>www.sardaw.com</a:t>
          </a:r>
          <a:r>
            <a:rPr lang="en-US" sz="2200" kern="1200" dirty="0"/>
            <a:t> </a:t>
          </a:r>
        </a:p>
      </dsp:txBody>
      <dsp:txXfrm>
        <a:off x="7176897" y="2182566"/>
        <a:ext cx="2628899" cy="15773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F58D-B62B-40BB-83AA-9D07CFC4E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C06D3-F571-4213-A2A4-6A1915120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10580-AD31-4B8F-8448-55A666AC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3/15/21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C99C8-515A-4FEA-9CD2-6D0BF46CF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2AF1B-1868-4C05-B6C3-9EBF29A5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46289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D384-B2C5-42A4-9774-A931C39BA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736C-5FCC-43BC-B824-A90F2CC5D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A3A50-B922-45BE-945D-7ED3EBD8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3/15/21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1F78-20DE-4D53-BB25-79E5C4E1A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3084-C669-4FDF-87D4-F22D36BB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42553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6C559-800C-489A-9174-7901F92B0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2B5C3-320B-4CFD-B6A7-A28C7E435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CA372-3F42-4113-A73B-5FDCF93CB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3/15/21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A1197-0C78-4878-B086-5D206EA4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B83D8-FD42-44FF-AA20-944A519CC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20880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85AA-B5C7-4E3D-85FA-94F3C73E5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AFEEA-6F3F-4630-A950-61C05D2FA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36817-B869-4D19-9EE8-A3166B0E1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74146-2374-4321-AEBB-3E9B09D77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3/15/21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2337B-B902-4DC2-BB94-02B8A7549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AD585-B83C-4ECF-AF42-8DDF6996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1100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A9ADB-3495-481F-BB4E-9C7128B17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FF4C-26CB-4281-A2F7-6CBE4518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E72A9-F222-45B4-9355-C04C058641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99F6E-77AD-4EBC-BAF9-5A43CDEC4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77677-7169-4591-B047-0678815F48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2A6EB-0285-4FA4-A00C-A7F716084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3/15/21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39526-82B8-402C-8A2B-82EF8F3F3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EC9E6-6FF1-4541-9CB1-A2FF9D85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47038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0F54-6CED-4251-A0A6-32CCD1213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2C8E6-49D6-46A5-8DC3-B0D8E683C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3/15/21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883CBA-77CD-4490-A5F3-BAA8FC254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5FF79-61B6-4693-8547-95B1F2F7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78933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BDCB94-13E9-41CB-88F0-D30A179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3/15/21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95A4-736C-426D-8559-5AD5892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A2ACD-17F3-4C16-8E77-86EC92CC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53506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CB2E-B68A-48F9-8B20-CDED818F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81C83-64B5-4BFD-A163-75C2EA7F8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D44AD-E361-48A3-936D-DDA0D5144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EED06C-E016-489C-8863-EA1BE998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3/15/21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161F0-D253-49A7-9A08-7A0A2281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2C61A-B326-40A7-A286-90D0544BB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242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2DF6F-D00F-4CE4-8701-B00627346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0FF7AB-F851-4425-8407-996C920E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D6CF5-154F-4615-8CDC-E2BFA61FA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5C400-0D13-495F-8C4E-EC3CDF5F2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3/15/21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290D7-98AC-45E5-A7D6-73520AFC7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4276C-2BD2-4C4F-AC04-DD3D73768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44325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70B0-C1C5-4976-80E8-6B4F90EB3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593EE-493E-4BCE-8992-24CA63E1E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0919F-FDDD-42FB-8422-A0665D558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3/15/21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6D38A-35F8-4667-A1F4-49644471E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CC230-78B7-487B-9C95-CB00868F6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03595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4CB826-D9AA-4689-B8C0-38D999F0D0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F1CDD-16FB-45E0-9887-24374C567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6397-BBD2-4426-B1F5-FD6EA3CDC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3/15/21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B91E4-73D0-4ACD-8F54-00EE6FB1D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28C61-59FE-44D6-A7D6-AAD292232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93641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47A131F-D5DE-41A5-B4CF-4F345319B40B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3AF4666D-BD98-40A5-A75F-478B982010B2}"/>
              </a:ext>
            </a:extLst>
          </p:cNvPr>
          <p:cNvSpPr/>
          <p:nvPr/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68680585-71F9-4721-A998-4974171D2EB4}"/>
              </a:ext>
            </a:extLst>
          </p:cNvPr>
          <p:cNvSpPr/>
          <p:nvPr/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2BC95C2-2EEC-4F59-ABA8-660B0D059CCF}"/>
              </a:ext>
            </a:extLst>
          </p:cNvPr>
          <p:cNvSpPr/>
          <p:nvPr/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1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</a:extLst>
          </p:cNvPr>
          <p:cNvGrpSpPr/>
          <p:nvPr/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</a:extLst>
            </p:cNvPr>
            <p:cNvSpPr/>
            <p:nvPr/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</a:extLst>
            </p:cNvPr>
            <p:cNvSpPr/>
            <p:nvPr/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</a:extLst>
            </p:cNvPr>
            <p:cNvSpPr/>
            <p:nvPr/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</a:extLst>
            </p:cNvPr>
            <p:cNvSpPr/>
            <p:nvPr/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</a:extLst>
            </p:cNvPr>
            <p:cNvSpPr/>
            <p:nvPr/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</a:extLst>
            </p:cNvPr>
            <p:cNvSpPr/>
            <p:nvPr/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</a:extLst>
            </p:cNvPr>
            <p:cNvSpPr/>
            <p:nvPr/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</a:extLst>
          </p:cNvPr>
          <p:cNvGrpSpPr/>
          <p:nvPr/>
        </p:nvGrpSpPr>
        <p:grpSpPr>
          <a:xfrm>
            <a:off x="8610600" y="3276600"/>
            <a:ext cx="3529260" cy="3581399"/>
            <a:chOff x="4114800" y="1423987"/>
            <a:chExt cx="3961542" cy="4007547"/>
          </a:xfrm>
          <a:noFill/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</a:extLst>
            </p:cNvPr>
            <p:cNvSpPr/>
            <p:nvPr/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</a:extLst>
            </p:cNvPr>
            <p:cNvSpPr/>
            <p:nvPr/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</a:extLst>
            </p:cNvPr>
            <p:cNvSpPr/>
            <p:nvPr/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</a:extLst>
            </p:cNvPr>
            <p:cNvSpPr/>
            <p:nvPr/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</a:extLst>
            </p:cNvPr>
            <p:cNvSpPr/>
            <p:nvPr/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</a:extLst>
            </p:cNvPr>
            <p:cNvSpPr/>
            <p:nvPr/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</a:extLst>
            </p:cNvPr>
            <p:cNvSpPr/>
            <p:nvPr/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60C036-BBCE-4F9E-AD56-DD36D440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5D7EC-1E6A-473F-B5A4-18CDFB6CF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981C7-34D5-49A4-949D-715FD4BD8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900" kern="1200" cap="all" spc="200" smtClean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0DAF61AA-5A98-4049-A93E-477E5505141A}" type="datetimeFigureOut">
              <a:rPr lang="en-US" smtClean="0"/>
              <a:pPr/>
              <a:t>3/15/21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CE6E-733D-4C60-B40B-C7C10CB5A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900" kern="1200" cap="all" spc="200" dirty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80D8B-7909-4114-8EBA-C3086DC62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060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US" sz="900" kern="1200" cap="all" spc="200" smtClean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09089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Char char="+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sa/3.0/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://commons.wikimedia.org/wiki/file:swansea_city_centre,_15_july_2011.jpg" TargetMode="Externa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5.jpeg"/><Relationship Id="rId5" Type="http://schemas.openxmlformats.org/officeDocument/2006/relationships/hyperlink" Target="https://en.wikipedia.org/wiki/Swansea_Marina" TargetMode="External"/><Relationship Id="rId4" Type="http://schemas.openxmlformats.org/officeDocument/2006/relationships/image" Target="../media/image4.jpeg"/><Relationship Id="rId9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thetrompqueencooks.wordpress.com/2015/07/18/middle-eastern-chicken-kebabs-and-basmati-rice-pilaf/" TargetMode="External"/><Relationship Id="rId12" Type="http://schemas.openxmlformats.org/officeDocument/2006/relationships/hyperlink" Target="https://creativecommons.org/licenses/by-nc-sa/3.0/" TargetMode="Externa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8.jpeg"/><Relationship Id="rId11" Type="http://schemas.openxmlformats.org/officeDocument/2006/relationships/hyperlink" Target="https://mzn.wikipedia.org/wiki/%D9%BE%D8%B1%D9%88%D9%86%D8%AF%D9%87:Persian_cuisine_-_Kabab_Koobideh.jpg" TargetMode="External"/><Relationship Id="rId5" Type="http://schemas.openxmlformats.org/officeDocument/2006/relationships/hyperlink" Target="http://commons.wikimedia.org/wiki/file:canyon,_north_eastern_kurdistan.jpg" TargetMode="External"/><Relationship Id="rId10" Type="http://schemas.openxmlformats.org/officeDocument/2006/relationships/image" Target="../media/image10.jpeg"/><Relationship Id="rId4" Type="http://schemas.openxmlformats.org/officeDocument/2006/relationships/image" Target="../media/image7.jpeg"/><Relationship Id="rId9" Type="http://schemas.openxmlformats.org/officeDocument/2006/relationships/hyperlink" Target="https://en.wikipedia.org/wiki/Kebab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pxhere.com/en/photo/1420573" TargetMode="External"/><Relationship Id="rId12" Type="http://schemas.openxmlformats.org/officeDocument/2006/relationships/image" Target="../media/image2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12.jpeg"/><Relationship Id="rId11" Type="http://schemas.openxmlformats.org/officeDocument/2006/relationships/hyperlink" Target="https://pxhere.com/en/photo/1203306" TargetMode="External"/><Relationship Id="rId5" Type="http://schemas.openxmlformats.org/officeDocument/2006/relationships/hyperlink" Target="https://www.piqsels.com/en/public-domain-photo-zbjop" TargetMode="External"/><Relationship Id="rId10" Type="http://schemas.openxmlformats.org/officeDocument/2006/relationships/image" Target="../media/image14.jpeg"/><Relationship Id="rId4" Type="http://schemas.openxmlformats.org/officeDocument/2006/relationships/image" Target="../media/image11.jpeg"/><Relationship Id="rId9" Type="http://schemas.openxmlformats.org/officeDocument/2006/relationships/hyperlink" Target="https://en.wikipedia.org/wiki/Middle_Eastern_cuisine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en.wikipedia.org/wiki/Communication" TargetMode="External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6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2.png"/><Relationship Id="rId5" Type="http://schemas.openxmlformats.org/officeDocument/2006/relationships/hyperlink" Target="http://myhomediaryinturkey.blogspot.com/2017/11/turkey-or-chicken-shawarma-recipe-resep.html" TargetMode="External"/><Relationship Id="rId4" Type="http://schemas.openxmlformats.org/officeDocument/2006/relationships/image" Target="../media/image15.jpeg"/><Relationship Id="rId9" Type="http://schemas.openxmlformats.org/officeDocument/2006/relationships/hyperlink" Target="https://creativecommons.org/licenses/by-sa/3.0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2.png"/><Relationship Id="rId5" Type="http://schemas.openxmlformats.org/officeDocument/2006/relationships/hyperlink" Target="https://www.goodfreephotos.com/thailand/bangkok/restaurant-in-bangkok-thailand.jpg.php" TargetMode="External"/><Relationship Id="rId4" Type="http://schemas.openxmlformats.org/officeDocument/2006/relationships/image" Target="../media/image17.jp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no.wiktionary.org/wiki/dessert" TargetMode="External"/><Relationship Id="rId12" Type="http://schemas.openxmlformats.org/officeDocument/2006/relationships/image" Target="../media/image2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19.jpeg"/><Relationship Id="rId11" Type="http://schemas.openxmlformats.org/officeDocument/2006/relationships/hyperlink" Target="https://pixabay.com/en/dessert-strawberry-tart-berry-352475/" TargetMode="External"/><Relationship Id="rId5" Type="http://schemas.openxmlformats.org/officeDocument/2006/relationships/hyperlink" Target="http://www.freefoodphotos.com/imagelibrary/confectionery/slides/meringue_dessert.html" TargetMode="External"/><Relationship Id="rId10" Type="http://schemas.openxmlformats.org/officeDocument/2006/relationships/image" Target="../media/image21.jpeg"/><Relationship Id="rId4" Type="http://schemas.openxmlformats.org/officeDocument/2006/relationships/image" Target="../media/image18.jpeg"/><Relationship Id="rId9" Type="http://schemas.openxmlformats.org/officeDocument/2006/relationships/hyperlink" Target="https://en.wikipedia.org/wiki/Dessert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/3.0/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://boozedancing.com/2011/06/07/how-do-you-behave-at-an-after-work-happy-hour/" TargetMode="Externa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23.jpg"/><Relationship Id="rId5" Type="http://schemas.openxmlformats.org/officeDocument/2006/relationships/hyperlink" Target="http://www.flickr.com/photos/wicker-furniture/9068139898/" TargetMode="External"/><Relationship Id="rId4" Type="http://schemas.openxmlformats.org/officeDocument/2006/relationships/image" Target="../media/image22.jpeg"/><Relationship Id="rId9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g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crookedbrains.net/2016/11/best-gifts-for-cooks.html" TargetMode="External"/><Relationship Id="rId12" Type="http://schemas.openxmlformats.org/officeDocument/2006/relationships/hyperlink" Target="https://creativecommons.org/licenses/by-nc-sa/3.0/" TargetMode="Externa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25.jpg"/><Relationship Id="rId11" Type="http://schemas.openxmlformats.org/officeDocument/2006/relationships/hyperlink" Target="https://creativecommons.org/licenses/by/3.0/" TargetMode="External"/><Relationship Id="rId5" Type="http://schemas.openxmlformats.org/officeDocument/2006/relationships/hyperlink" Target="https://www.finsmes.com/2018/10/kitchen-united-closes-10m-series-a-funding-round.html" TargetMode="External"/><Relationship Id="rId10" Type="http://schemas.openxmlformats.org/officeDocument/2006/relationships/hyperlink" Target="https://creativecommons.org/licenses/by-nc-nd/3.0/" TargetMode="External"/><Relationship Id="rId4" Type="http://schemas.openxmlformats.org/officeDocument/2006/relationships/image" Target="../media/image24.jpg"/><Relationship Id="rId9" Type="http://schemas.openxmlformats.org/officeDocument/2006/relationships/hyperlink" Target="https://www.flickr.com/photos/dccentralkitchen/50511639951/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jpg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publicdomainpictures.net/en/view-image.php?image=197357&amp;picture=smoke-24" TargetMode="Externa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28.jpg"/><Relationship Id="rId5" Type="http://schemas.openxmlformats.org/officeDocument/2006/relationships/hyperlink" Target="https://www.flickr.com/photos/tator82/408163944/" TargetMode="External"/><Relationship Id="rId10" Type="http://schemas.openxmlformats.org/officeDocument/2006/relationships/image" Target="../media/image2.png"/><Relationship Id="rId4" Type="http://schemas.openxmlformats.org/officeDocument/2006/relationships/image" Target="../media/image27.jpg"/><Relationship Id="rId9" Type="http://schemas.openxmlformats.org/officeDocument/2006/relationships/hyperlink" Target="https://www.flickr.com/photos/urbangazelle/2204958817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A6C273A-38F2-4D34-98BF-47B248862B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E2CF659-EE5D-432C-B47F-10AC4A48A3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7" name="Rectangle 12">
            <a:extLst>
              <a:ext uri="{FF2B5EF4-FFF2-40B4-BE49-F238E27FC236}">
                <a16:creationId xmlns:a16="http://schemas.microsoft.com/office/drawing/2014/main" id="{683AA549-1F0C-46E0-AAD8-DC3DC6CA61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Bowl of cereal">
            <a:extLst>
              <a:ext uri="{FF2B5EF4-FFF2-40B4-BE49-F238E27FC236}">
                <a16:creationId xmlns:a16="http://schemas.microsoft.com/office/drawing/2014/main" id="{67F32C1C-9064-4F91-A8A8-C86C80FD78E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70000"/>
          </a:blip>
          <a:srcRect t="15095" r="-1" b="6229"/>
          <a:stretch/>
        </p:blipFill>
        <p:spPr>
          <a:xfrm>
            <a:off x="20" y="10"/>
            <a:ext cx="12188932" cy="6856614"/>
          </a:xfrm>
          <a:prstGeom prst="rect">
            <a:avLst/>
          </a:prstGeom>
        </p:spPr>
      </p:pic>
      <p:grpSp>
        <p:nvGrpSpPr>
          <p:cNvPr id="15" name="Bottom Right">
            <a:extLst>
              <a:ext uri="{FF2B5EF4-FFF2-40B4-BE49-F238E27FC236}">
                <a16:creationId xmlns:a16="http://schemas.microsoft.com/office/drawing/2014/main" id="{7B2F7E43-35EC-4103-9D95-2ACDB00387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16" name="Graphic 157">
              <a:extLst>
                <a:ext uri="{FF2B5EF4-FFF2-40B4-BE49-F238E27FC236}">
                  <a16:creationId xmlns:a16="http://schemas.microsoft.com/office/drawing/2014/main" id="{4CBE545A-C704-48FA-8193-05D4FDAA21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DFC12F8B-A54C-43DD-B393-14555547B64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" name="Freeform: Shape 18">
                <a:extLst>
                  <a:ext uri="{FF2B5EF4-FFF2-40B4-BE49-F238E27FC236}">
                    <a16:creationId xmlns:a16="http://schemas.microsoft.com/office/drawing/2014/main" id="{E3B33274-B053-4224-A5A0-B90126BFFFE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1C7170C7-58C1-4C2A-BCB1-A35DA8E12D9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7" name="Freeform: Shape 20">
                <a:extLst>
                  <a:ext uri="{FF2B5EF4-FFF2-40B4-BE49-F238E27FC236}">
                    <a16:creationId xmlns:a16="http://schemas.microsoft.com/office/drawing/2014/main" id="{5931EDD4-C978-4F30-9A9D-2C5D3B3E4BA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1" name="Freeform: Shape 21">
                <a:extLst>
                  <a:ext uri="{FF2B5EF4-FFF2-40B4-BE49-F238E27FC236}">
                    <a16:creationId xmlns:a16="http://schemas.microsoft.com/office/drawing/2014/main" id="{3E984CF3-8D55-4CD4-8256-69FDFE61C12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2" name="Freeform: Shape 22">
                <a:extLst>
                  <a:ext uri="{FF2B5EF4-FFF2-40B4-BE49-F238E27FC236}">
                    <a16:creationId xmlns:a16="http://schemas.microsoft.com/office/drawing/2014/main" id="{E9CC4F5D-4692-4689-807E-46C4886AD3E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" name="Freeform: Shape 23">
                <a:extLst>
                  <a:ext uri="{FF2B5EF4-FFF2-40B4-BE49-F238E27FC236}">
                    <a16:creationId xmlns:a16="http://schemas.microsoft.com/office/drawing/2014/main" id="{B872E016-A490-4CAF-AAC9-3EE29CBD43D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94A6B7E-847F-437A-BC2F-A78EE3F87D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6" name="Footer Placeholder 42">
            <a:extLst>
              <a:ext uri="{FF2B5EF4-FFF2-40B4-BE49-F238E27FC236}">
                <a16:creationId xmlns:a16="http://schemas.microsoft.com/office/drawing/2014/main" id="{03E51277-1095-412F-913B-8FA8021AA6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000" cap="all" spc="20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grpSp>
        <p:nvGrpSpPr>
          <p:cNvPr id="28" name="Top Left">
            <a:extLst>
              <a:ext uri="{FF2B5EF4-FFF2-40B4-BE49-F238E27FC236}">
                <a16:creationId xmlns:a16="http://schemas.microsoft.com/office/drawing/2014/main" id="{96F2112D-BBBE-46A6-B66D-A3F02ED328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3087"/>
            <a:ext cx="7921775" cy="6887020"/>
            <a:chOff x="3662362" y="1504950"/>
            <a:chExt cx="4411694" cy="3835431"/>
          </a:xfrm>
          <a:noFill/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12269F1-E4D6-4EEB-8A0F-059FAFC408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595342" y="1540859"/>
              <a:ext cx="2478714" cy="3799522"/>
            </a:xfrm>
            <a:custGeom>
              <a:avLst/>
              <a:gdLst>
                <a:gd name="connsiteX0" fmla="*/ 545711 w 2478714"/>
                <a:gd name="connsiteY0" fmla="*/ 3799523 h 3799522"/>
                <a:gd name="connsiteX1" fmla="*/ 280820 w 2478714"/>
                <a:gd name="connsiteY1" fmla="*/ 3178874 h 3799522"/>
                <a:gd name="connsiteX2" fmla="*/ 43076 w 2478714"/>
                <a:gd name="connsiteY2" fmla="*/ 2663762 h 3799522"/>
                <a:gd name="connsiteX3" fmla="*/ 3167 w 2478714"/>
                <a:gd name="connsiteY3" fmla="*/ 2344769 h 3799522"/>
                <a:gd name="connsiteX4" fmla="*/ 117943 w 2478714"/>
                <a:gd name="connsiteY4" fmla="*/ 1976723 h 3799522"/>
                <a:gd name="connsiteX5" fmla="*/ 224242 w 2478714"/>
                <a:gd name="connsiteY5" fmla="*/ 1744123 h 3799522"/>
                <a:gd name="connsiteX6" fmla="*/ 447222 w 2478714"/>
                <a:gd name="connsiteY6" fmla="*/ 1569244 h 3799522"/>
                <a:gd name="connsiteX7" fmla="*/ 708588 w 2478714"/>
                <a:gd name="connsiteY7" fmla="*/ 1598295 h 3799522"/>
                <a:gd name="connsiteX8" fmla="*/ 1024532 w 2478714"/>
                <a:gd name="connsiteY8" fmla="*/ 1741837 h 3799522"/>
                <a:gd name="connsiteX9" fmla="*/ 1538692 w 2478714"/>
                <a:gd name="connsiteY9" fmla="*/ 1773460 h 3799522"/>
                <a:gd name="connsiteX10" fmla="*/ 1869019 w 2478714"/>
                <a:gd name="connsiteY10" fmla="*/ 1650016 h 3799522"/>
                <a:gd name="connsiteX11" fmla="*/ 2124670 w 2478714"/>
                <a:gd name="connsiteY11" fmla="*/ 1515047 h 3799522"/>
                <a:gd name="connsiteX12" fmla="*/ 2334410 w 2478714"/>
                <a:gd name="connsiteY12" fmla="*/ 1305401 h 3799522"/>
                <a:gd name="connsiteX13" fmla="*/ 2430232 w 2478714"/>
                <a:gd name="connsiteY13" fmla="*/ 933164 h 3799522"/>
                <a:gd name="connsiteX14" fmla="*/ 2430232 w 2478714"/>
                <a:gd name="connsiteY14" fmla="*/ 571786 h 3799522"/>
                <a:gd name="connsiteX15" fmla="*/ 2445472 w 2478714"/>
                <a:gd name="connsiteY15" fmla="*/ 315659 h 3799522"/>
                <a:gd name="connsiteX16" fmla="*/ 2478714 w 2478714"/>
                <a:gd name="connsiteY16" fmla="*/ 0 h 3799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78714" h="3799522">
                  <a:moveTo>
                    <a:pt x="545711" y="3799523"/>
                  </a:moveTo>
                  <a:cubicBezTo>
                    <a:pt x="492847" y="3532346"/>
                    <a:pt x="330541" y="3270313"/>
                    <a:pt x="280820" y="3178874"/>
                  </a:cubicBezTo>
                  <a:cubicBezTo>
                    <a:pt x="190047" y="3012281"/>
                    <a:pt x="98988" y="2844832"/>
                    <a:pt x="43076" y="2663762"/>
                  </a:cubicBezTo>
                  <a:cubicBezTo>
                    <a:pt x="11072" y="2560130"/>
                    <a:pt x="-7882" y="2452402"/>
                    <a:pt x="3167" y="2344769"/>
                  </a:cubicBezTo>
                  <a:cubicBezTo>
                    <a:pt x="16311" y="2216468"/>
                    <a:pt x="71175" y="2097310"/>
                    <a:pt x="117943" y="1976723"/>
                  </a:cubicBezTo>
                  <a:cubicBezTo>
                    <a:pt x="148899" y="1896904"/>
                    <a:pt x="177569" y="1815751"/>
                    <a:pt x="224242" y="1744123"/>
                  </a:cubicBezTo>
                  <a:cubicBezTo>
                    <a:pt x="277677" y="1662017"/>
                    <a:pt x="352829" y="1593437"/>
                    <a:pt x="447222" y="1569244"/>
                  </a:cubicBezTo>
                  <a:cubicBezTo>
                    <a:pt x="534090" y="1547051"/>
                    <a:pt x="624387" y="1565910"/>
                    <a:pt x="708588" y="1598295"/>
                  </a:cubicBezTo>
                  <a:cubicBezTo>
                    <a:pt x="816697" y="1640015"/>
                    <a:pt x="915948" y="1701546"/>
                    <a:pt x="1024532" y="1741837"/>
                  </a:cubicBezTo>
                  <a:cubicBezTo>
                    <a:pt x="1188743" y="1802797"/>
                    <a:pt x="1367814" y="1811750"/>
                    <a:pt x="1538692" y="1773460"/>
                  </a:cubicBezTo>
                  <a:cubicBezTo>
                    <a:pt x="1653659" y="1747647"/>
                    <a:pt x="1761863" y="1699355"/>
                    <a:pt x="1869019" y="1650016"/>
                  </a:cubicBezTo>
                  <a:cubicBezTo>
                    <a:pt x="1956744" y="1609630"/>
                    <a:pt x="2044279" y="1568291"/>
                    <a:pt x="2124670" y="1515047"/>
                  </a:cubicBezTo>
                  <a:cubicBezTo>
                    <a:pt x="2208204" y="1459706"/>
                    <a:pt x="2282976" y="1391222"/>
                    <a:pt x="2334410" y="1305401"/>
                  </a:cubicBezTo>
                  <a:cubicBezTo>
                    <a:pt x="2401181" y="1194054"/>
                    <a:pt x="2423565" y="1063276"/>
                    <a:pt x="2430232" y="933164"/>
                  </a:cubicBezTo>
                  <a:cubicBezTo>
                    <a:pt x="2436423" y="812864"/>
                    <a:pt x="2428517" y="692277"/>
                    <a:pt x="2430232" y="571786"/>
                  </a:cubicBezTo>
                  <a:cubicBezTo>
                    <a:pt x="2431470" y="486251"/>
                    <a:pt x="2438233" y="400907"/>
                    <a:pt x="2445472" y="315659"/>
                  </a:cubicBezTo>
                  <a:cubicBezTo>
                    <a:pt x="2454426" y="210217"/>
                    <a:pt x="2463284" y="104680"/>
                    <a:pt x="2478714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88D87B2-D2A4-4577-89DC-7AF275C01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982" y="2388008"/>
              <a:ext cx="2302192" cy="2952373"/>
            </a:xfrm>
            <a:custGeom>
              <a:avLst/>
              <a:gdLst>
                <a:gd name="connsiteX0" fmla="*/ 2302193 w 2302192"/>
                <a:gd name="connsiteY0" fmla="*/ 2952373 h 2952373"/>
                <a:gd name="connsiteX1" fmla="*/ 2022729 w 2302192"/>
                <a:gd name="connsiteY1" fmla="*/ 2442309 h 2952373"/>
                <a:gd name="connsiteX2" fmla="*/ 1834039 w 2302192"/>
                <a:gd name="connsiteY2" fmla="*/ 1937199 h 2952373"/>
                <a:gd name="connsiteX3" fmla="*/ 1789748 w 2302192"/>
                <a:gd name="connsiteY3" fmla="*/ 1609063 h 2952373"/>
                <a:gd name="connsiteX4" fmla="*/ 1870139 w 2302192"/>
                <a:gd name="connsiteY4" fmla="*/ 1183962 h 2952373"/>
                <a:gd name="connsiteX5" fmla="*/ 2021110 w 2302192"/>
                <a:gd name="connsiteY5" fmla="*/ 743621 h 2952373"/>
                <a:gd name="connsiteX6" fmla="*/ 2010061 w 2302192"/>
                <a:gd name="connsiteY6" fmla="*/ 342047 h 2952373"/>
                <a:gd name="connsiteX7" fmla="*/ 1867376 w 2302192"/>
                <a:gd name="connsiteY7" fmla="*/ 55440 h 2952373"/>
                <a:gd name="connsiteX8" fmla="*/ 1652683 w 2302192"/>
                <a:gd name="connsiteY8" fmla="*/ 2862 h 2952373"/>
                <a:gd name="connsiteX9" fmla="*/ 1295305 w 2302192"/>
                <a:gd name="connsiteY9" fmla="*/ 234129 h 2952373"/>
                <a:gd name="connsiteX10" fmla="*/ 812101 w 2302192"/>
                <a:gd name="connsiteY10" fmla="*/ 886401 h 2952373"/>
                <a:gd name="connsiteX11" fmla="*/ 668846 w 2302192"/>
                <a:gd name="connsiteY11" fmla="*/ 1126145 h 2952373"/>
                <a:gd name="connsiteX12" fmla="*/ 498443 w 2302192"/>
                <a:gd name="connsiteY12" fmla="*/ 1405799 h 2952373"/>
                <a:gd name="connsiteX13" fmla="*/ 355759 w 2302192"/>
                <a:gd name="connsiteY13" fmla="*/ 1634304 h 2952373"/>
                <a:gd name="connsiteX14" fmla="*/ 161449 w 2302192"/>
                <a:gd name="connsiteY14" fmla="*/ 1913576 h 2952373"/>
                <a:gd name="connsiteX15" fmla="*/ 0 w 2302192"/>
                <a:gd name="connsiteY15" fmla="*/ 2189802 h 2952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302192" h="2952373">
                  <a:moveTo>
                    <a:pt x="2302193" y="2952373"/>
                  </a:moveTo>
                  <a:cubicBezTo>
                    <a:pt x="2141125" y="2809308"/>
                    <a:pt x="2070068" y="2504603"/>
                    <a:pt x="2022729" y="2442309"/>
                  </a:cubicBezTo>
                  <a:cubicBezTo>
                    <a:pt x="1884140" y="2259810"/>
                    <a:pt x="1887760" y="2160274"/>
                    <a:pt x="1834039" y="1937199"/>
                  </a:cubicBezTo>
                  <a:cubicBezTo>
                    <a:pt x="1808131" y="1829376"/>
                    <a:pt x="1789367" y="1719838"/>
                    <a:pt x="1789748" y="1609063"/>
                  </a:cubicBezTo>
                  <a:cubicBezTo>
                    <a:pt x="1790224" y="1464092"/>
                    <a:pt x="1822418" y="1321122"/>
                    <a:pt x="1870139" y="1183962"/>
                  </a:cubicBezTo>
                  <a:cubicBezTo>
                    <a:pt x="1921288" y="1036896"/>
                    <a:pt x="1991868" y="896307"/>
                    <a:pt x="2021110" y="743621"/>
                  </a:cubicBezTo>
                  <a:cubicBezTo>
                    <a:pt x="2046637" y="610842"/>
                    <a:pt x="2036921" y="474730"/>
                    <a:pt x="2010061" y="342047"/>
                  </a:cubicBezTo>
                  <a:cubicBezTo>
                    <a:pt x="1988058" y="233367"/>
                    <a:pt x="1954340" y="122210"/>
                    <a:pt x="1867376" y="55440"/>
                  </a:cubicBezTo>
                  <a:cubicBezTo>
                    <a:pt x="1806512" y="8767"/>
                    <a:pt x="1728883" y="-7140"/>
                    <a:pt x="1652683" y="2862"/>
                  </a:cubicBezTo>
                  <a:cubicBezTo>
                    <a:pt x="1508474" y="21816"/>
                    <a:pt x="1395984" y="127068"/>
                    <a:pt x="1295305" y="234129"/>
                  </a:cubicBezTo>
                  <a:cubicBezTo>
                    <a:pt x="1109377" y="431772"/>
                    <a:pt x="953453" y="654657"/>
                    <a:pt x="812101" y="886401"/>
                  </a:cubicBezTo>
                  <a:cubicBezTo>
                    <a:pt x="763619" y="965934"/>
                    <a:pt x="716566" y="1046230"/>
                    <a:pt x="668846" y="1126145"/>
                  </a:cubicBezTo>
                  <a:cubicBezTo>
                    <a:pt x="612839" y="1219871"/>
                    <a:pt x="555308" y="1312644"/>
                    <a:pt x="498443" y="1405799"/>
                  </a:cubicBezTo>
                  <a:cubicBezTo>
                    <a:pt x="451676" y="1482475"/>
                    <a:pt x="405289" y="1559342"/>
                    <a:pt x="355759" y="1634304"/>
                  </a:cubicBezTo>
                  <a:cubicBezTo>
                    <a:pt x="293275" y="1728887"/>
                    <a:pt x="225362" y="1819946"/>
                    <a:pt x="161449" y="1913576"/>
                  </a:cubicBezTo>
                  <a:cubicBezTo>
                    <a:pt x="86487" y="2023495"/>
                    <a:pt x="0" y="2189802"/>
                    <a:pt x="0" y="2189802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31" name="Graphic 3">
              <a:extLst>
                <a:ext uri="{FF2B5EF4-FFF2-40B4-BE49-F238E27FC236}">
                  <a16:creationId xmlns:a16="http://schemas.microsoft.com/office/drawing/2014/main" id="{96F2112D-BBBE-46A6-B66D-A3F02ED328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3662362" y="1504950"/>
              <a:ext cx="1913000" cy="3816381"/>
              <a:chOff x="3662362" y="1504950"/>
              <a:chExt cx="1913000" cy="3816381"/>
            </a:xfrm>
            <a:noFill/>
          </p:grpSpPr>
          <p:sp>
            <p:nvSpPr>
              <p:cNvPr id="42" name="Freeform: Shape 41">
                <a:extLst>
                  <a:ext uri="{FF2B5EF4-FFF2-40B4-BE49-F238E27FC236}">
                    <a16:creationId xmlns:a16="http://schemas.microsoft.com/office/drawing/2014/main" id="{ACCB55F8-F950-431F-9B90-688950D9F3B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662362" y="1504950"/>
                <a:ext cx="9525" cy="9525"/>
              </a:xfrm>
              <a:custGeom>
                <a:avLst/>
                <a:gdLst/>
                <a:ahLst/>
                <a:cxnLst/>
                <a:rect l="l" t="t" r="r" b="b"/>
                <a:pathLst>
                  <a:path w="9525" h="9525"/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3" name="Freeform: Shape 42">
                <a:extLst>
                  <a:ext uri="{FF2B5EF4-FFF2-40B4-BE49-F238E27FC236}">
                    <a16:creationId xmlns:a16="http://schemas.microsoft.com/office/drawing/2014/main" id="{27D0AA11-2E4E-479C-B953-547285E724B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662362" y="1504950"/>
                <a:ext cx="9525" cy="9525"/>
              </a:xfrm>
              <a:custGeom>
                <a:avLst/>
                <a:gdLst/>
                <a:ahLst/>
                <a:cxnLst/>
                <a:rect l="l" t="t" r="r" b="b"/>
                <a:pathLst>
                  <a:path w="9525" h="9525"/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4" name="Freeform: Shape 43">
                <a:extLst>
                  <a:ext uri="{FF2B5EF4-FFF2-40B4-BE49-F238E27FC236}">
                    <a16:creationId xmlns:a16="http://schemas.microsoft.com/office/drawing/2014/main" id="{90D86C66-EDF0-4ABB-87F4-A2882A2E02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671791" y="3466048"/>
                <a:ext cx="1604295" cy="1847472"/>
              </a:xfrm>
              <a:custGeom>
                <a:avLst/>
                <a:gdLst>
                  <a:gd name="connsiteX0" fmla="*/ 1604296 w 1604295"/>
                  <a:gd name="connsiteY0" fmla="*/ 1847472 h 1847472"/>
                  <a:gd name="connsiteX1" fmla="*/ 1517809 w 1604295"/>
                  <a:gd name="connsiteY1" fmla="*/ 1544292 h 1847472"/>
                  <a:gd name="connsiteX2" fmla="*/ 1394841 w 1604295"/>
                  <a:gd name="connsiteY2" fmla="*/ 1183771 h 1847472"/>
                  <a:gd name="connsiteX3" fmla="*/ 1318355 w 1604295"/>
                  <a:gd name="connsiteY3" fmla="*/ 695233 h 1847472"/>
                  <a:gd name="connsiteX4" fmla="*/ 1359884 w 1604295"/>
                  <a:gd name="connsiteY4" fmla="*/ 397863 h 1847472"/>
                  <a:gd name="connsiteX5" fmla="*/ 1359884 w 1604295"/>
                  <a:gd name="connsiteY5" fmla="*/ 236700 h 1847472"/>
                  <a:gd name="connsiteX6" fmla="*/ 1351598 w 1604295"/>
                  <a:gd name="connsiteY6" fmla="*/ 67250 h 1847472"/>
                  <a:gd name="connsiteX7" fmla="*/ 1316641 w 1604295"/>
                  <a:gd name="connsiteY7" fmla="*/ 10767 h 1847472"/>
                  <a:gd name="connsiteX8" fmla="*/ 1195292 w 1604295"/>
                  <a:gd name="connsiteY8" fmla="*/ 34008 h 1847472"/>
                  <a:gd name="connsiteX9" fmla="*/ 1005745 w 1604295"/>
                  <a:gd name="connsiteY9" fmla="*/ 254988 h 1847472"/>
                  <a:gd name="connsiteX10" fmla="*/ 763048 w 1604295"/>
                  <a:gd name="connsiteY10" fmla="*/ 587315 h 1847472"/>
                  <a:gd name="connsiteX11" fmla="*/ 548640 w 1604295"/>
                  <a:gd name="connsiteY11" fmla="*/ 861444 h 1847472"/>
                  <a:gd name="connsiteX12" fmla="*/ 328803 w 1604295"/>
                  <a:gd name="connsiteY12" fmla="*/ 1145480 h 1847472"/>
                  <a:gd name="connsiteX13" fmla="*/ 0 w 1604295"/>
                  <a:gd name="connsiteY13" fmla="*/ 1607157 h 18474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604295" h="1847472">
                    <a:moveTo>
                      <a:pt x="1604296" y="1847472"/>
                    </a:moveTo>
                    <a:cubicBezTo>
                      <a:pt x="1573721" y="1753270"/>
                      <a:pt x="1548479" y="1638399"/>
                      <a:pt x="1517809" y="1544292"/>
                    </a:cubicBezTo>
                    <a:cubicBezTo>
                      <a:pt x="1478471" y="1423515"/>
                      <a:pt x="1432846" y="1304929"/>
                      <a:pt x="1394841" y="1183771"/>
                    </a:cubicBezTo>
                    <a:cubicBezTo>
                      <a:pt x="1345025" y="1024893"/>
                      <a:pt x="1305497" y="860778"/>
                      <a:pt x="1318355" y="695233"/>
                    </a:cubicBezTo>
                    <a:cubicBezTo>
                      <a:pt x="1326071" y="595316"/>
                      <a:pt x="1353312" y="497780"/>
                      <a:pt x="1359884" y="397863"/>
                    </a:cubicBezTo>
                    <a:cubicBezTo>
                      <a:pt x="1363409" y="344237"/>
                      <a:pt x="1359503" y="290421"/>
                      <a:pt x="1359884" y="236700"/>
                    </a:cubicBezTo>
                    <a:cubicBezTo>
                      <a:pt x="1360265" y="179740"/>
                      <a:pt x="1366076" y="122114"/>
                      <a:pt x="1351598" y="67250"/>
                    </a:cubicBezTo>
                    <a:cubicBezTo>
                      <a:pt x="1345692" y="44866"/>
                      <a:pt x="1335691" y="23530"/>
                      <a:pt x="1316641" y="10767"/>
                    </a:cubicBezTo>
                    <a:cubicBezTo>
                      <a:pt x="1279874" y="-13998"/>
                      <a:pt x="1233202" y="8290"/>
                      <a:pt x="1195292" y="34008"/>
                    </a:cubicBezTo>
                    <a:cubicBezTo>
                      <a:pt x="1114330" y="89062"/>
                      <a:pt x="1060990" y="173644"/>
                      <a:pt x="1005745" y="254988"/>
                    </a:cubicBezTo>
                    <a:cubicBezTo>
                      <a:pt x="928688" y="368526"/>
                      <a:pt x="847058" y="478825"/>
                      <a:pt x="763048" y="587315"/>
                    </a:cubicBezTo>
                    <a:cubicBezTo>
                      <a:pt x="691991" y="679041"/>
                      <a:pt x="621697" y="771338"/>
                      <a:pt x="548640" y="861444"/>
                    </a:cubicBezTo>
                    <a:cubicBezTo>
                      <a:pt x="425672" y="1012987"/>
                      <a:pt x="453866" y="995747"/>
                      <a:pt x="328803" y="1145480"/>
                    </a:cubicBezTo>
                    <a:cubicBezTo>
                      <a:pt x="294418" y="1186628"/>
                      <a:pt x="21146" y="1558103"/>
                      <a:pt x="0" y="1607157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5" name="Freeform: Shape 44">
                <a:extLst>
                  <a:ext uri="{FF2B5EF4-FFF2-40B4-BE49-F238E27FC236}">
                    <a16:creationId xmlns:a16="http://schemas.microsoft.com/office/drawing/2014/main" id="{D026082B-E695-4987-8C03-332366C6C9D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683507" y="3153822"/>
                <a:ext cx="1223105" cy="1676495"/>
              </a:xfrm>
              <a:custGeom>
                <a:avLst/>
                <a:gdLst>
                  <a:gd name="connsiteX0" fmla="*/ 1223105 w 1223105"/>
                  <a:gd name="connsiteY0" fmla="*/ 0 h 1676495"/>
                  <a:gd name="connsiteX1" fmla="*/ 1000792 w 1223105"/>
                  <a:gd name="connsiteY1" fmla="*/ 254794 h 1676495"/>
                  <a:gd name="connsiteX2" fmla="*/ 744760 w 1223105"/>
                  <a:gd name="connsiteY2" fmla="*/ 651891 h 1676495"/>
                  <a:gd name="connsiteX3" fmla="*/ 345758 w 1223105"/>
                  <a:gd name="connsiteY3" fmla="*/ 1231773 h 1676495"/>
                  <a:gd name="connsiteX4" fmla="*/ 0 w 1223105"/>
                  <a:gd name="connsiteY4" fmla="*/ 1676495 h 167649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23105" h="1676495">
                    <a:moveTo>
                      <a:pt x="1223105" y="0"/>
                    </a:moveTo>
                    <a:cubicBezTo>
                      <a:pt x="1136523" y="72771"/>
                      <a:pt x="1066324" y="162401"/>
                      <a:pt x="1000792" y="254794"/>
                    </a:cubicBezTo>
                    <a:cubicBezTo>
                      <a:pt x="909733" y="383286"/>
                      <a:pt x="827723" y="517970"/>
                      <a:pt x="744760" y="651891"/>
                    </a:cubicBezTo>
                    <a:cubicBezTo>
                      <a:pt x="621030" y="851726"/>
                      <a:pt x="497777" y="1052608"/>
                      <a:pt x="345758" y="1231773"/>
                    </a:cubicBezTo>
                    <a:cubicBezTo>
                      <a:pt x="248888" y="1345978"/>
                      <a:pt x="61722" y="1540764"/>
                      <a:pt x="0" y="1676495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6" name="Freeform: Shape 45">
                <a:extLst>
                  <a:ext uri="{FF2B5EF4-FFF2-40B4-BE49-F238E27FC236}">
                    <a16:creationId xmlns:a16="http://schemas.microsoft.com/office/drawing/2014/main" id="{461A8835-D9FC-4CAB-AF19-A5513B17BA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6517" y="3097027"/>
                <a:ext cx="668845" cy="2224304"/>
              </a:xfrm>
              <a:custGeom>
                <a:avLst/>
                <a:gdLst>
                  <a:gd name="connsiteX0" fmla="*/ 668846 w 668845"/>
                  <a:gd name="connsiteY0" fmla="*/ 2224305 h 2224304"/>
                  <a:gd name="connsiteX1" fmla="*/ 486918 w 668845"/>
                  <a:gd name="connsiteY1" fmla="*/ 1944365 h 2224304"/>
                  <a:gd name="connsiteX2" fmla="*/ 376809 w 668845"/>
                  <a:gd name="connsiteY2" fmla="*/ 1659663 h 2224304"/>
                  <a:gd name="connsiteX3" fmla="*/ 319373 w 668845"/>
                  <a:gd name="connsiteY3" fmla="*/ 1425157 h 2224304"/>
                  <a:gd name="connsiteX4" fmla="*/ 264319 w 668845"/>
                  <a:gd name="connsiteY4" fmla="*/ 1130834 h 2224304"/>
                  <a:gd name="connsiteX5" fmla="*/ 278702 w 668845"/>
                  <a:gd name="connsiteY5" fmla="*/ 882041 h 2224304"/>
                  <a:gd name="connsiteX6" fmla="*/ 302609 w 668845"/>
                  <a:gd name="connsiteY6" fmla="*/ 736118 h 2224304"/>
                  <a:gd name="connsiteX7" fmla="*/ 360045 w 668845"/>
                  <a:gd name="connsiteY7" fmla="*/ 444177 h 2224304"/>
                  <a:gd name="connsiteX8" fmla="*/ 386334 w 668845"/>
                  <a:gd name="connsiteY8" fmla="*/ 233675 h 2224304"/>
                  <a:gd name="connsiteX9" fmla="*/ 0 w 668845"/>
                  <a:gd name="connsiteY9" fmla="*/ 56795 h 22243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668845" h="2224304">
                    <a:moveTo>
                      <a:pt x="668846" y="2224305"/>
                    </a:moveTo>
                    <a:cubicBezTo>
                      <a:pt x="599218" y="2137151"/>
                      <a:pt x="537210" y="2043996"/>
                      <a:pt x="486918" y="1944365"/>
                    </a:cubicBezTo>
                    <a:cubicBezTo>
                      <a:pt x="441008" y="1853306"/>
                      <a:pt x="404717" y="1757770"/>
                      <a:pt x="376809" y="1659663"/>
                    </a:cubicBezTo>
                    <a:cubicBezTo>
                      <a:pt x="354806" y="1582224"/>
                      <a:pt x="337757" y="1503548"/>
                      <a:pt x="319373" y="1425157"/>
                    </a:cubicBezTo>
                    <a:cubicBezTo>
                      <a:pt x="296418" y="1327811"/>
                      <a:pt x="270510" y="1230657"/>
                      <a:pt x="264319" y="1130834"/>
                    </a:cubicBezTo>
                    <a:cubicBezTo>
                      <a:pt x="259080" y="1047681"/>
                      <a:pt x="266891" y="964528"/>
                      <a:pt x="278702" y="882041"/>
                    </a:cubicBezTo>
                    <a:cubicBezTo>
                      <a:pt x="285655" y="833274"/>
                      <a:pt x="293751" y="784601"/>
                      <a:pt x="302609" y="736118"/>
                    </a:cubicBezTo>
                    <a:cubicBezTo>
                      <a:pt x="320516" y="638582"/>
                      <a:pt x="339471" y="541237"/>
                      <a:pt x="360045" y="444177"/>
                    </a:cubicBezTo>
                    <a:cubicBezTo>
                      <a:pt x="374809" y="374549"/>
                      <a:pt x="389763" y="304541"/>
                      <a:pt x="386334" y="233675"/>
                    </a:cubicBezTo>
                    <a:cubicBezTo>
                      <a:pt x="383191" y="168809"/>
                      <a:pt x="391287" y="-120751"/>
                      <a:pt x="0" y="56795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54E6BA76-9515-415F-BAC9-76958DA6EB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839145" y="4663452"/>
              <a:ext cx="1103852" cy="657879"/>
            </a:xfrm>
            <a:custGeom>
              <a:avLst/>
              <a:gdLst>
                <a:gd name="connsiteX0" fmla="*/ 1103852 w 1103852"/>
                <a:gd name="connsiteY0" fmla="*/ 657879 h 657879"/>
                <a:gd name="connsiteX1" fmla="*/ 883063 w 1103852"/>
                <a:gd name="connsiteY1" fmla="*/ 177724 h 657879"/>
                <a:gd name="connsiteX2" fmla="*/ 678085 w 1103852"/>
                <a:gd name="connsiteY2" fmla="*/ 17132 h 657879"/>
                <a:gd name="connsiteX3" fmla="*/ 461962 w 1103852"/>
                <a:gd name="connsiteY3" fmla="*/ 17132 h 657879"/>
                <a:gd name="connsiteX4" fmla="*/ 136398 w 1103852"/>
                <a:gd name="connsiteY4" fmla="*/ 267735 h 657879"/>
                <a:gd name="connsiteX5" fmla="*/ 0 w 1103852"/>
                <a:gd name="connsiteY5" fmla="*/ 650830 h 657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03852" h="657879">
                  <a:moveTo>
                    <a:pt x="1103852" y="657879"/>
                  </a:moveTo>
                  <a:cubicBezTo>
                    <a:pt x="1071563" y="576250"/>
                    <a:pt x="937546" y="246494"/>
                    <a:pt x="883063" y="177724"/>
                  </a:cubicBezTo>
                  <a:cubicBezTo>
                    <a:pt x="828104" y="108382"/>
                    <a:pt x="761238" y="46279"/>
                    <a:pt x="678085" y="17132"/>
                  </a:cubicBezTo>
                  <a:cubicBezTo>
                    <a:pt x="608171" y="-7347"/>
                    <a:pt x="533210" y="-4013"/>
                    <a:pt x="461962" y="17132"/>
                  </a:cubicBezTo>
                  <a:cubicBezTo>
                    <a:pt x="326898" y="57137"/>
                    <a:pt x="214027" y="150101"/>
                    <a:pt x="136398" y="267735"/>
                  </a:cubicBezTo>
                  <a:cubicBezTo>
                    <a:pt x="86773" y="343078"/>
                    <a:pt x="16764" y="562153"/>
                    <a:pt x="0" y="65083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C120B3D-CF1C-49AE-B5B4-6BF589737A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887" y="1521047"/>
              <a:ext cx="1271168" cy="2861881"/>
            </a:xfrm>
            <a:custGeom>
              <a:avLst/>
              <a:gdLst>
                <a:gd name="connsiteX0" fmla="*/ 0 w 1271168"/>
                <a:gd name="connsiteY0" fmla="*/ 2861882 h 2861881"/>
                <a:gd name="connsiteX1" fmla="*/ 115157 w 1271168"/>
                <a:gd name="connsiteY1" fmla="*/ 2685002 h 2861881"/>
                <a:gd name="connsiteX2" fmla="*/ 277178 w 1271168"/>
                <a:gd name="connsiteY2" fmla="*/ 2461070 h 2861881"/>
                <a:gd name="connsiteX3" fmla="*/ 421958 w 1271168"/>
                <a:gd name="connsiteY3" fmla="*/ 2209514 h 2861881"/>
                <a:gd name="connsiteX4" fmla="*/ 690848 w 1271168"/>
                <a:gd name="connsiteY4" fmla="*/ 1751267 h 2861881"/>
                <a:gd name="connsiteX5" fmla="*/ 830580 w 1271168"/>
                <a:gd name="connsiteY5" fmla="*/ 1451039 h 2861881"/>
                <a:gd name="connsiteX6" fmla="*/ 917067 w 1271168"/>
                <a:gd name="connsiteY6" fmla="*/ 1276541 h 2861881"/>
                <a:gd name="connsiteX7" fmla="*/ 1114901 w 1271168"/>
                <a:gd name="connsiteY7" fmla="*/ 965835 h 2861881"/>
                <a:gd name="connsiteX8" fmla="*/ 1204627 w 1271168"/>
                <a:gd name="connsiteY8" fmla="*/ 819626 h 2861881"/>
                <a:gd name="connsiteX9" fmla="*/ 1271111 w 1271168"/>
                <a:gd name="connsiteY9" fmla="*/ 585311 h 2861881"/>
                <a:gd name="connsiteX10" fmla="*/ 1128141 w 1271168"/>
                <a:gd name="connsiteY10" fmla="*/ 292894 h 2861881"/>
                <a:gd name="connsiteX11" fmla="*/ 882110 w 1271168"/>
                <a:gd name="connsiteY11" fmla="*/ 135065 h 2861881"/>
                <a:gd name="connsiteX12" fmla="*/ 574929 w 1271168"/>
                <a:gd name="connsiteY12" fmla="*/ 0 h 2861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71168" h="2861881">
                  <a:moveTo>
                    <a:pt x="0" y="2861882"/>
                  </a:moveTo>
                  <a:cubicBezTo>
                    <a:pt x="0" y="2861882"/>
                    <a:pt x="67151" y="2751201"/>
                    <a:pt x="115157" y="2685002"/>
                  </a:cubicBezTo>
                  <a:cubicBezTo>
                    <a:pt x="169259" y="2610326"/>
                    <a:pt x="226981" y="2538317"/>
                    <a:pt x="277178" y="2461070"/>
                  </a:cubicBezTo>
                  <a:cubicBezTo>
                    <a:pt x="329946" y="2379917"/>
                    <a:pt x="374142" y="2293715"/>
                    <a:pt x="421958" y="2209514"/>
                  </a:cubicBezTo>
                  <a:cubicBezTo>
                    <a:pt x="509492" y="2055495"/>
                    <a:pt x="609695" y="1908715"/>
                    <a:pt x="690848" y="1751267"/>
                  </a:cubicBezTo>
                  <a:cubicBezTo>
                    <a:pt x="741426" y="1653159"/>
                    <a:pt x="784670" y="1551432"/>
                    <a:pt x="830580" y="1451039"/>
                  </a:cubicBezTo>
                  <a:cubicBezTo>
                    <a:pt x="857631" y="1391984"/>
                    <a:pt x="885635" y="1333405"/>
                    <a:pt x="917067" y="1276541"/>
                  </a:cubicBezTo>
                  <a:cubicBezTo>
                    <a:pt x="976408" y="1169003"/>
                    <a:pt x="1046417" y="1067848"/>
                    <a:pt x="1114901" y="965835"/>
                  </a:cubicBezTo>
                  <a:cubicBezTo>
                    <a:pt x="1146810" y="918305"/>
                    <a:pt x="1177671" y="870109"/>
                    <a:pt x="1204627" y="819626"/>
                  </a:cubicBezTo>
                  <a:cubicBezTo>
                    <a:pt x="1243679" y="746665"/>
                    <a:pt x="1272635" y="667703"/>
                    <a:pt x="1271111" y="585311"/>
                  </a:cubicBezTo>
                  <a:cubicBezTo>
                    <a:pt x="1269111" y="473012"/>
                    <a:pt x="1209485" y="371284"/>
                    <a:pt x="1128141" y="292894"/>
                  </a:cubicBezTo>
                  <a:cubicBezTo>
                    <a:pt x="1057561" y="224790"/>
                    <a:pt x="971836" y="175260"/>
                    <a:pt x="882110" y="135065"/>
                  </a:cubicBezTo>
                  <a:cubicBezTo>
                    <a:pt x="779907" y="89249"/>
                    <a:pt x="672560" y="54673"/>
                    <a:pt x="574929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5F7B6392-DF04-4EF6-A433-4A7A757D65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887" y="1536477"/>
              <a:ext cx="919096" cy="2636139"/>
            </a:xfrm>
            <a:custGeom>
              <a:avLst/>
              <a:gdLst>
                <a:gd name="connsiteX0" fmla="*/ 0 w 919096"/>
                <a:gd name="connsiteY0" fmla="*/ 2636139 h 2636139"/>
                <a:gd name="connsiteX1" fmla="*/ 274415 w 919096"/>
                <a:gd name="connsiteY1" fmla="*/ 2218277 h 2636139"/>
                <a:gd name="connsiteX2" fmla="*/ 607981 w 919096"/>
                <a:gd name="connsiteY2" fmla="*/ 1655921 h 2636139"/>
                <a:gd name="connsiteX3" fmla="*/ 792290 w 919096"/>
                <a:gd name="connsiteY3" fmla="*/ 1163003 h 2636139"/>
                <a:gd name="connsiteX4" fmla="*/ 914400 w 919096"/>
                <a:gd name="connsiteY4" fmla="*/ 808863 h 2636139"/>
                <a:gd name="connsiteX5" fmla="*/ 847344 w 919096"/>
                <a:gd name="connsiteY5" fmla="*/ 516922 h 2636139"/>
                <a:gd name="connsiteX6" fmla="*/ 610362 w 919096"/>
                <a:gd name="connsiteY6" fmla="*/ 366141 h 2636139"/>
                <a:gd name="connsiteX7" fmla="*/ 361379 w 919096"/>
                <a:gd name="connsiteY7" fmla="*/ 222599 h 2636139"/>
                <a:gd name="connsiteX8" fmla="*/ 67056 w 919096"/>
                <a:gd name="connsiteY8" fmla="*/ 0 h 26361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19096" h="2636139">
                  <a:moveTo>
                    <a:pt x="0" y="2636139"/>
                  </a:moveTo>
                  <a:cubicBezTo>
                    <a:pt x="0" y="2636139"/>
                    <a:pt x="162020" y="2392394"/>
                    <a:pt x="274415" y="2218277"/>
                  </a:cubicBezTo>
                  <a:cubicBezTo>
                    <a:pt x="392906" y="2034730"/>
                    <a:pt x="518732" y="1854994"/>
                    <a:pt x="607981" y="1655921"/>
                  </a:cubicBezTo>
                  <a:cubicBezTo>
                    <a:pt x="679799" y="1495806"/>
                    <a:pt x="726091" y="1325594"/>
                    <a:pt x="792290" y="1163003"/>
                  </a:cubicBezTo>
                  <a:cubicBezTo>
                    <a:pt x="839724" y="1046607"/>
                    <a:pt x="897922" y="933164"/>
                    <a:pt x="914400" y="808863"/>
                  </a:cubicBezTo>
                  <a:cubicBezTo>
                    <a:pt x="928116" y="705326"/>
                    <a:pt x="913543" y="596932"/>
                    <a:pt x="847344" y="516922"/>
                  </a:cubicBezTo>
                  <a:cubicBezTo>
                    <a:pt x="786956" y="444056"/>
                    <a:pt x="696087" y="407956"/>
                    <a:pt x="610362" y="366141"/>
                  </a:cubicBezTo>
                  <a:cubicBezTo>
                    <a:pt x="524161" y="324136"/>
                    <a:pt x="442722" y="273272"/>
                    <a:pt x="361379" y="222599"/>
                  </a:cubicBezTo>
                  <a:cubicBezTo>
                    <a:pt x="245459" y="150400"/>
                    <a:pt x="126968" y="121348"/>
                    <a:pt x="67056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CFB987BC-4338-4C63-8DB9-5CB9DC4890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887" y="1717738"/>
              <a:ext cx="625711" cy="2292381"/>
            </a:xfrm>
            <a:custGeom>
              <a:avLst/>
              <a:gdLst>
                <a:gd name="connsiteX0" fmla="*/ 0 w 625711"/>
                <a:gd name="connsiteY0" fmla="*/ 2292382 h 2292381"/>
                <a:gd name="connsiteX1" fmla="*/ 181070 w 625711"/>
                <a:gd name="connsiteY1" fmla="*/ 2019967 h 2292381"/>
                <a:gd name="connsiteX2" fmla="*/ 385000 w 625711"/>
                <a:gd name="connsiteY2" fmla="*/ 1640967 h 2292381"/>
                <a:gd name="connsiteX3" fmla="*/ 514255 w 625711"/>
                <a:gd name="connsiteY3" fmla="*/ 1376839 h 2292381"/>
                <a:gd name="connsiteX4" fmla="*/ 606171 w 625711"/>
                <a:gd name="connsiteY4" fmla="*/ 1015079 h 2292381"/>
                <a:gd name="connsiteX5" fmla="*/ 606171 w 625711"/>
                <a:gd name="connsiteY5" fmla="*/ 673418 h 2292381"/>
                <a:gd name="connsiteX6" fmla="*/ 485489 w 625711"/>
                <a:gd name="connsiteY6" fmla="*/ 475297 h 2292381"/>
                <a:gd name="connsiteX7" fmla="*/ 313182 w 625711"/>
                <a:gd name="connsiteY7" fmla="*/ 328898 h 2292381"/>
                <a:gd name="connsiteX8" fmla="*/ 173831 w 625711"/>
                <a:gd name="connsiteY8" fmla="*/ 189643 h 2292381"/>
                <a:gd name="connsiteX9" fmla="*/ 0 w 625711"/>
                <a:gd name="connsiteY9" fmla="*/ 0 h 2292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25711" h="2292381">
                  <a:moveTo>
                    <a:pt x="0" y="2292382"/>
                  </a:moveTo>
                  <a:cubicBezTo>
                    <a:pt x="0" y="2292382"/>
                    <a:pt x="110776" y="2140363"/>
                    <a:pt x="181070" y="2019967"/>
                  </a:cubicBezTo>
                  <a:cubicBezTo>
                    <a:pt x="253460" y="1896047"/>
                    <a:pt x="318325" y="1768031"/>
                    <a:pt x="385000" y="1640967"/>
                  </a:cubicBezTo>
                  <a:cubicBezTo>
                    <a:pt x="430625" y="1554099"/>
                    <a:pt x="478536" y="1468184"/>
                    <a:pt x="514255" y="1376839"/>
                  </a:cubicBezTo>
                  <a:cubicBezTo>
                    <a:pt x="559689" y="1260634"/>
                    <a:pt x="585788" y="1138333"/>
                    <a:pt x="606171" y="1015079"/>
                  </a:cubicBezTo>
                  <a:cubicBezTo>
                    <a:pt x="625031" y="900779"/>
                    <a:pt x="638556" y="784003"/>
                    <a:pt x="606171" y="673418"/>
                  </a:cubicBezTo>
                  <a:cubicBezTo>
                    <a:pt x="584168" y="598075"/>
                    <a:pt x="540258" y="531590"/>
                    <a:pt x="485489" y="475297"/>
                  </a:cubicBezTo>
                  <a:cubicBezTo>
                    <a:pt x="432911" y="421195"/>
                    <a:pt x="369475" y="379095"/>
                    <a:pt x="313182" y="328898"/>
                  </a:cubicBezTo>
                  <a:cubicBezTo>
                    <a:pt x="264128" y="285179"/>
                    <a:pt x="219361" y="237077"/>
                    <a:pt x="173831" y="189643"/>
                  </a:cubicBezTo>
                  <a:cubicBezTo>
                    <a:pt x="109347" y="122111"/>
                    <a:pt x="0" y="0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F0B5029E-655F-4CB5-BCA2-B62400CE76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887" y="1951196"/>
              <a:ext cx="421548" cy="1865756"/>
            </a:xfrm>
            <a:custGeom>
              <a:avLst/>
              <a:gdLst>
                <a:gd name="connsiteX0" fmla="*/ 0 w 421548"/>
                <a:gd name="connsiteY0" fmla="*/ 0 h 1865756"/>
                <a:gd name="connsiteX1" fmla="*/ 258699 w 421548"/>
                <a:gd name="connsiteY1" fmla="*/ 330803 h 1865756"/>
                <a:gd name="connsiteX2" fmla="*/ 408051 w 421548"/>
                <a:gd name="connsiteY2" fmla="*/ 617887 h 1865756"/>
                <a:gd name="connsiteX3" fmla="*/ 408051 w 421548"/>
                <a:gd name="connsiteY3" fmla="*/ 910781 h 1865756"/>
                <a:gd name="connsiteX4" fmla="*/ 336233 w 421548"/>
                <a:gd name="connsiteY4" fmla="*/ 1269683 h 1865756"/>
                <a:gd name="connsiteX5" fmla="*/ 186881 w 421548"/>
                <a:gd name="connsiteY5" fmla="*/ 1582674 h 1865756"/>
                <a:gd name="connsiteX6" fmla="*/ 0 w 421548"/>
                <a:gd name="connsiteY6" fmla="*/ 1865757 h 18657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1548" h="1865756">
                  <a:moveTo>
                    <a:pt x="0" y="0"/>
                  </a:moveTo>
                  <a:cubicBezTo>
                    <a:pt x="0" y="0"/>
                    <a:pt x="155734" y="188309"/>
                    <a:pt x="258699" y="330803"/>
                  </a:cubicBezTo>
                  <a:cubicBezTo>
                    <a:pt x="322517" y="419100"/>
                    <a:pt x="383096" y="512255"/>
                    <a:pt x="408051" y="617887"/>
                  </a:cubicBezTo>
                  <a:cubicBezTo>
                    <a:pt x="430625" y="713613"/>
                    <a:pt x="420815" y="812768"/>
                    <a:pt x="408051" y="910781"/>
                  </a:cubicBezTo>
                  <a:cubicBezTo>
                    <a:pt x="392240" y="1032129"/>
                    <a:pt x="376142" y="1154049"/>
                    <a:pt x="336233" y="1269683"/>
                  </a:cubicBezTo>
                  <a:cubicBezTo>
                    <a:pt x="298418" y="1379125"/>
                    <a:pt x="246412" y="1483138"/>
                    <a:pt x="186881" y="1582674"/>
                  </a:cubicBezTo>
                  <a:cubicBezTo>
                    <a:pt x="122777" y="1689640"/>
                    <a:pt x="0" y="1865757"/>
                    <a:pt x="0" y="1865757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966F436B-D502-4927-A05D-0691A99F65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887" y="2201418"/>
              <a:ext cx="286935" cy="1358264"/>
            </a:xfrm>
            <a:custGeom>
              <a:avLst/>
              <a:gdLst>
                <a:gd name="connsiteX0" fmla="*/ 11621 w 286935"/>
                <a:gd name="connsiteY0" fmla="*/ 1358265 h 1358264"/>
                <a:gd name="connsiteX1" fmla="*/ 163830 w 286935"/>
                <a:gd name="connsiteY1" fmla="*/ 1157287 h 1358264"/>
                <a:gd name="connsiteX2" fmla="*/ 258604 w 286935"/>
                <a:gd name="connsiteY2" fmla="*/ 858679 h 1358264"/>
                <a:gd name="connsiteX3" fmla="*/ 284417 w 286935"/>
                <a:gd name="connsiteY3" fmla="*/ 577310 h 1358264"/>
                <a:gd name="connsiteX4" fmla="*/ 215456 w 286935"/>
                <a:gd name="connsiteY4" fmla="*/ 330422 h 1358264"/>
                <a:gd name="connsiteX5" fmla="*/ 0 w 286935"/>
                <a:gd name="connsiteY5" fmla="*/ 0 h 13582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86935" h="1358264">
                  <a:moveTo>
                    <a:pt x="11621" y="1358265"/>
                  </a:moveTo>
                  <a:cubicBezTo>
                    <a:pt x="11621" y="1358265"/>
                    <a:pt x="104299" y="1269016"/>
                    <a:pt x="163830" y="1157287"/>
                  </a:cubicBezTo>
                  <a:cubicBezTo>
                    <a:pt x="213074" y="1064800"/>
                    <a:pt x="237458" y="961453"/>
                    <a:pt x="258604" y="858679"/>
                  </a:cubicBezTo>
                  <a:cubicBezTo>
                    <a:pt x="277749" y="765905"/>
                    <a:pt x="293180" y="671512"/>
                    <a:pt x="284417" y="577310"/>
                  </a:cubicBezTo>
                  <a:cubicBezTo>
                    <a:pt x="276511" y="491680"/>
                    <a:pt x="250412" y="409099"/>
                    <a:pt x="215456" y="330422"/>
                  </a:cubicBezTo>
                  <a:cubicBezTo>
                    <a:pt x="153353" y="190405"/>
                    <a:pt x="0" y="0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3D19BC0-342A-4662-8B01-078F5BC25F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887" y="2482500"/>
              <a:ext cx="167300" cy="890873"/>
            </a:xfrm>
            <a:custGeom>
              <a:avLst/>
              <a:gdLst>
                <a:gd name="connsiteX0" fmla="*/ 0 w 167300"/>
                <a:gd name="connsiteY0" fmla="*/ 0 h 890873"/>
                <a:gd name="connsiteX1" fmla="*/ 143732 w 167300"/>
                <a:gd name="connsiteY1" fmla="*/ 233077 h 890873"/>
                <a:gd name="connsiteX2" fmla="*/ 160973 w 167300"/>
                <a:gd name="connsiteY2" fmla="*/ 482822 h 890873"/>
                <a:gd name="connsiteX3" fmla="*/ 0 w 167300"/>
                <a:gd name="connsiteY3" fmla="*/ 890873 h 890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7300" h="890873">
                  <a:moveTo>
                    <a:pt x="0" y="0"/>
                  </a:moveTo>
                  <a:cubicBezTo>
                    <a:pt x="0" y="0"/>
                    <a:pt x="110585" y="127254"/>
                    <a:pt x="143732" y="233077"/>
                  </a:cubicBezTo>
                  <a:cubicBezTo>
                    <a:pt x="168974" y="313563"/>
                    <a:pt x="172593" y="399098"/>
                    <a:pt x="160973" y="482822"/>
                  </a:cubicBezTo>
                  <a:cubicBezTo>
                    <a:pt x="136970" y="655892"/>
                    <a:pt x="0" y="890873"/>
                    <a:pt x="0" y="890873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DF32521F-B67B-4D14-BB6E-0DD27E1C70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49272" y="1514475"/>
              <a:ext cx="3076098" cy="1677721"/>
            </a:xfrm>
            <a:custGeom>
              <a:avLst/>
              <a:gdLst>
                <a:gd name="connsiteX0" fmla="*/ 3076099 w 3076098"/>
                <a:gd name="connsiteY0" fmla="*/ 12287 h 1677721"/>
                <a:gd name="connsiteX1" fmla="*/ 3054287 w 3076098"/>
                <a:gd name="connsiteY1" fmla="*/ 609029 h 1677721"/>
                <a:gd name="connsiteX2" fmla="*/ 3054287 w 3076098"/>
                <a:gd name="connsiteY2" fmla="*/ 824770 h 1677721"/>
                <a:gd name="connsiteX3" fmla="*/ 3002375 w 3076098"/>
                <a:gd name="connsiteY3" fmla="*/ 1158240 h 1677721"/>
                <a:gd name="connsiteX4" fmla="*/ 2945797 w 3076098"/>
                <a:gd name="connsiteY4" fmla="*/ 1277112 h 1677721"/>
                <a:gd name="connsiteX5" fmla="*/ 2706815 w 3076098"/>
                <a:gd name="connsiteY5" fmla="*/ 1492853 h 1677721"/>
                <a:gd name="connsiteX6" fmla="*/ 2451735 w 3076098"/>
                <a:gd name="connsiteY6" fmla="*/ 1618583 h 1677721"/>
                <a:gd name="connsiteX7" fmla="*/ 2128457 w 3076098"/>
                <a:gd name="connsiteY7" fmla="*/ 1677448 h 1677721"/>
                <a:gd name="connsiteX8" fmla="*/ 1672495 w 3076098"/>
                <a:gd name="connsiteY8" fmla="*/ 1505522 h 1677721"/>
                <a:gd name="connsiteX9" fmla="*/ 1445038 w 3076098"/>
                <a:gd name="connsiteY9" fmla="*/ 1230916 h 1677721"/>
                <a:gd name="connsiteX10" fmla="*/ 1381506 w 3076098"/>
                <a:gd name="connsiteY10" fmla="*/ 1044035 h 1677721"/>
                <a:gd name="connsiteX11" fmla="*/ 1260253 w 3076098"/>
                <a:gd name="connsiteY11" fmla="*/ 837533 h 1677721"/>
                <a:gd name="connsiteX12" fmla="*/ 1108520 w 3076098"/>
                <a:gd name="connsiteY12" fmla="*/ 772954 h 1677721"/>
                <a:gd name="connsiteX13" fmla="*/ 955358 w 3076098"/>
                <a:gd name="connsiteY13" fmla="*/ 751427 h 1677721"/>
                <a:gd name="connsiteX14" fmla="*/ 763810 w 3076098"/>
                <a:gd name="connsiteY14" fmla="*/ 764762 h 1677721"/>
                <a:gd name="connsiteX15" fmla="*/ 651224 w 3076098"/>
                <a:gd name="connsiteY15" fmla="*/ 728186 h 1677721"/>
                <a:gd name="connsiteX16" fmla="*/ 510730 w 3076098"/>
                <a:gd name="connsiteY16" fmla="*/ 587788 h 1677721"/>
                <a:gd name="connsiteX17" fmla="*/ 323183 w 3076098"/>
                <a:gd name="connsiteY17" fmla="*/ 353187 h 1677721"/>
                <a:gd name="connsiteX18" fmla="*/ 0 w 3076098"/>
                <a:gd name="connsiteY18" fmla="*/ 0 h 1677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3076098" h="1677721">
                  <a:moveTo>
                    <a:pt x="3076099" y="12287"/>
                  </a:moveTo>
                  <a:cubicBezTo>
                    <a:pt x="3069336" y="183071"/>
                    <a:pt x="3053525" y="438150"/>
                    <a:pt x="3054287" y="609029"/>
                  </a:cubicBezTo>
                  <a:cubicBezTo>
                    <a:pt x="3054572" y="680942"/>
                    <a:pt x="3056477" y="752856"/>
                    <a:pt x="3054287" y="824770"/>
                  </a:cubicBezTo>
                  <a:cubicBezTo>
                    <a:pt x="3050858" y="937832"/>
                    <a:pt x="3038285" y="1051084"/>
                    <a:pt x="3002375" y="1158240"/>
                  </a:cubicBezTo>
                  <a:cubicBezTo>
                    <a:pt x="2988374" y="1200055"/>
                    <a:pt x="2969895" y="1240155"/>
                    <a:pt x="2945797" y="1277112"/>
                  </a:cubicBezTo>
                  <a:cubicBezTo>
                    <a:pt x="2886742" y="1367885"/>
                    <a:pt x="2798636" y="1434846"/>
                    <a:pt x="2706815" y="1492853"/>
                  </a:cubicBezTo>
                  <a:cubicBezTo>
                    <a:pt x="2626424" y="1543717"/>
                    <a:pt x="2541080" y="1586103"/>
                    <a:pt x="2451735" y="1618583"/>
                  </a:cubicBezTo>
                  <a:cubicBezTo>
                    <a:pt x="2347817" y="1656398"/>
                    <a:pt x="2238851" y="1680591"/>
                    <a:pt x="2128457" y="1677448"/>
                  </a:cubicBezTo>
                  <a:cubicBezTo>
                    <a:pt x="1962436" y="1672781"/>
                    <a:pt x="1804702" y="1606677"/>
                    <a:pt x="1672495" y="1505522"/>
                  </a:cubicBezTo>
                  <a:cubicBezTo>
                    <a:pt x="1576483" y="1432084"/>
                    <a:pt x="1493520" y="1341501"/>
                    <a:pt x="1445038" y="1230916"/>
                  </a:cubicBezTo>
                  <a:cubicBezTo>
                    <a:pt x="1418653" y="1170623"/>
                    <a:pt x="1401794" y="1106710"/>
                    <a:pt x="1381506" y="1044035"/>
                  </a:cubicBezTo>
                  <a:cubicBezTo>
                    <a:pt x="1356360" y="966026"/>
                    <a:pt x="1324261" y="887730"/>
                    <a:pt x="1260253" y="837533"/>
                  </a:cubicBezTo>
                  <a:cubicBezTo>
                    <a:pt x="1216628" y="803243"/>
                    <a:pt x="1162717" y="786194"/>
                    <a:pt x="1108520" y="772954"/>
                  </a:cubicBezTo>
                  <a:cubicBezTo>
                    <a:pt x="1058228" y="760667"/>
                    <a:pt x="1007078" y="750570"/>
                    <a:pt x="955358" y="751427"/>
                  </a:cubicBezTo>
                  <a:cubicBezTo>
                    <a:pt x="891064" y="752475"/>
                    <a:pt x="827818" y="770001"/>
                    <a:pt x="763810" y="764762"/>
                  </a:cubicBezTo>
                  <a:cubicBezTo>
                    <a:pt x="723995" y="761524"/>
                    <a:pt x="685514" y="748760"/>
                    <a:pt x="651224" y="728186"/>
                  </a:cubicBezTo>
                  <a:cubicBezTo>
                    <a:pt x="594074" y="693896"/>
                    <a:pt x="552545" y="639985"/>
                    <a:pt x="510730" y="587788"/>
                  </a:cubicBezTo>
                  <a:cubicBezTo>
                    <a:pt x="448151" y="509683"/>
                    <a:pt x="384524" y="432245"/>
                    <a:pt x="323183" y="353187"/>
                  </a:cubicBezTo>
                  <a:cubicBezTo>
                    <a:pt x="246221" y="253937"/>
                    <a:pt x="94202" y="82868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56F73602-5ACB-4102-894B-D140E71E6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9025" y="1548764"/>
              <a:ext cx="2607257" cy="1468691"/>
            </a:xfrm>
            <a:custGeom>
              <a:avLst/>
              <a:gdLst>
                <a:gd name="connsiteX0" fmla="*/ 2568321 w 2607257"/>
                <a:gd name="connsiteY0" fmla="*/ 18002 h 1468691"/>
                <a:gd name="connsiteX1" fmla="*/ 2590609 w 2607257"/>
                <a:gd name="connsiteY1" fmla="*/ 258509 h 1468691"/>
                <a:gd name="connsiteX2" fmla="*/ 2606802 w 2607257"/>
                <a:gd name="connsiteY2" fmla="*/ 563118 h 1468691"/>
                <a:gd name="connsiteX3" fmla="*/ 2587181 w 2607257"/>
                <a:gd name="connsiteY3" fmla="*/ 910400 h 1468691"/>
                <a:gd name="connsiteX4" fmla="*/ 2568702 w 2607257"/>
                <a:gd name="connsiteY4" fmla="*/ 1001554 h 1468691"/>
                <a:gd name="connsiteX5" fmla="*/ 2407063 w 2607257"/>
                <a:gd name="connsiteY5" fmla="*/ 1262348 h 1468691"/>
                <a:gd name="connsiteX6" fmla="*/ 2211896 w 2607257"/>
                <a:gd name="connsiteY6" fmla="*/ 1390078 h 1468691"/>
                <a:gd name="connsiteX7" fmla="*/ 1936623 w 2607257"/>
                <a:gd name="connsiteY7" fmla="*/ 1466660 h 1468691"/>
                <a:gd name="connsiteX8" fmla="*/ 1749933 w 2607257"/>
                <a:gd name="connsiteY8" fmla="*/ 1447514 h 1468691"/>
                <a:gd name="connsiteX9" fmla="*/ 1594295 w 2607257"/>
                <a:gd name="connsiteY9" fmla="*/ 1351788 h 1468691"/>
                <a:gd name="connsiteX10" fmla="*/ 1512951 w 2607257"/>
                <a:gd name="connsiteY10" fmla="*/ 1227392 h 1468691"/>
                <a:gd name="connsiteX11" fmla="*/ 1500949 w 2607257"/>
                <a:gd name="connsiteY11" fmla="*/ 992886 h 1468691"/>
                <a:gd name="connsiteX12" fmla="*/ 1541621 w 2607257"/>
                <a:gd name="connsiteY12" fmla="*/ 803910 h 1468691"/>
                <a:gd name="connsiteX13" fmla="*/ 1541621 w 2607257"/>
                <a:gd name="connsiteY13" fmla="*/ 665131 h 1468691"/>
                <a:gd name="connsiteX14" fmla="*/ 1429131 w 2607257"/>
                <a:gd name="connsiteY14" fmla="*/ 526352 h 1468691"/>
                <a:gd name="connsiteX15" fmla="*/ 1163383 w 2607257"/>
                <a:gd name="connsiteY15" fmla="*/ 449771 h 1468691"/>
                <a:gd name="connsiteX16" fmla="*/ 811530 w 2607257"/>
                <a:gd name="connsiteY16" fmla="*/ 406718 h 1468691"/>
                <a:gd name="connsiteX17" fmla="*/ 574548 w 2607257"/>
                <a:gd name="connsiteY17" fmla="*/ 354044 h 1468691"/>
                <a:gd name="connsiteX18" fmla="*/ 284893 w 2607257"/>
                <a:gd name="connsiteY18" fmla="*/ 224885 h 1468691"/>
                <a:gd name="connsiteX19" fmla="*/ 0 w 2607257"/>
                <a:gd name="connsiteY19" fmla="*/ 0 h 14686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607257" h="1468691">
                  <a:moveTo>
                    <a:pt x="2568321" y="18002"/>
                  </a:moveTo>
                  <a:cubicBezTo>
                    <a:pt x="2574989" y="70009"/>
                    <a:pt x="2587752" y="206121"/>
                    <a:pt x="2590609" y="258509"/>
                  </a:cubicBezTo>
                  <a:cubicBezTo>
                    <a:pt x="2596134" y="360045"/>
                    <a:pt x="2604707" y="461486"/>
                    <a:pt x="2606802" y="563118"/>
                  </a:cubicBezTo>
                  <a:cubicBezTo>
                    <a:pt x="2609088" y="679228"/>
                    <a:pt x="2602802" y="795338"/>
                    <a:pt x="2587181" y="910400"/>
                  </a:cubicBezTo>
                  <a:cubicBezTo>
                    <a:pt x="2582990" y="941165"/>
                    <a:pt x="2577274" y="971645"/>
                    <a:pt x="2568702" y="1001554"/>
                  </a:cubicBezTo>
                  <a:cubicBezTo>
                    <a:pt x="2540222" y="1101471"/>
                    <a:pt x="2482501" y="1190816"/>
                    <a:pt x="2407063" y="1262348"/>
                  </a:cubicBezTo>
                  <a:cubicBezTo>
                    <a:pt x="2350294" y="1316165"/>
                    <a:pt x="2283047" y="1357313"/>
                    <a:pt x="2211896" y="1390078"/>
                  </a:cubicBezTo>
                  <a:cubicBezTo>
                    <a:pt x="2124742" y="1430179"/>
                    <a:pt x="2032159" y="1458754"/>
                    <a:pt x="1936623" y="1466660"/>
                  </a:cubicBezTo>
                  <a:cubicBezTo>
                    <a:pt x="1873567" y="1471898"/>
                    <a:pt x="1809845" y="1467517"/>
                    <a:pt x="1749933" y="1447514"/>
                  </a:cubicBezTo>
                  <a:cubicBezTo>
                    <a:pt x="1691449" y="1428083"/>
                    <a:pt x="1638109" y="1395222"/>
                    <a:pt x="1594295" y="1351788"/>
                  </a:cubicBezTo>
                  <a:cubicBezTo>
                    <a:pt x="1558576" y="1316450"/>
                    <a:pt x="1530001" y="1274540"/>
                    <a:pt x="1512951" y="1227392"/>
                  </a:cubicBezTo>
                  <a:cubicBezTo>
                    <a:pt x="1485900" y="1152811"/>
                    <a:pt x="1487519" y="1071467"/>
                    <a:pt x="1500949" y="992886"/>
                  </a:cubicBezTo>
                  <a:cubicBezTo>
                    <a:pt x="1511808" y="929354"/>
                    <a:pt x="1529810" y="867251"/>
                    <a:pt x="1541621" y="803910"/>
                  </a:cubicBezTo>
                  <a:cubicBezTo>
                    <a:pt x="1550194" y="757714"/>
                    <a:pt x="1554194" y="710279"/>
                    <a:pt x="1541621" y="665131"/>
                  </a:cubicBezTo>
                  <a:cubicBezTo>
                    <a:pt x="1525143" y="605981"/>
                    <a:pt x="1481233" y="559403"/>
                    <a:pt x="1429131" y="526352"/>
                  </a:cubicBezTo>
                  <a:cubicBezTo>
                    <a:pt x="1350455" y="476536"/>
                    <a:pt x="1256157" y="461772"/>
                    <a:pt x="1163383" y="449771"/>
                  </a:cubicBezTo>
                  <a:cubicBezTo>
                    <a:pt x="1046131" y="434626"/>
                    <a:pt x="928306" y="424720"/>
                    <a:pt x="811530" y="406718"/>
                  </a:cubicBezTo>
                  <a:cubicBezTo>
                    <a:pt x="731425" y="394335"/>
                    <a:pt x="652081" y="377571"/>
                    <a:pt x="574548" y="354044"/>
                  </a:cubicBezTo>
                  <a:cubicBezTo>
                    <a:pt x="472916" y="323279"/>
                    <a:pt x="375094" y="280702"/>
                    <a:pt x="284893" y="224885"/>
                  </a:cubicBezTo>
                  <a:cubicBezTo>
                    <a:pt x="181832" y="161068"/>
                    <a:pt x="90868" y="80296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E87FA368-45DC-4276-A257-F67A12B2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50204" y="1524380"/>
              <a:ext cx="2095685" cy="1175182"/>
            </a:xfrm>
            <a:custGeom>
              <a:avLst/>
              <a:gdLst>
                <a:gd name="connsiteX0" fmla="*/ 1950434 w 2095685"/>
                <a:gd name="connsiteY0" fmla="*/ 0 h 1175182"/>
                <a:gd name="connsiteX1" fmla="*/ 2077307 w 2095685"/>
                <a:gd name="connsiteY1" fmla="*/ 479108 h 1175182"/>
                <a:gd name="connsiteX2" fmla="*/ 2089309 w 2095685"/>
                <a:gd name="connsiteY2" fmla="*/ 826008 h 1175182"/>
                <a:gd name="connsiteX3" fmla="*/ 1987582 w 2095685"/>
                <a:gd name="connsiteY3" fmla="*/ 1101185 h 1175182"/>
                <a:gd name="connsiteX4" fmla="*/ 1818037 w 2095685"/>
                <a:gd name="connsiteY4" fmla="*/ 1173004 h 1175182"/>
                <a:gd name="connsiteX5" fmla="*/ 1694402 w 2095685"/>
                <a:gd name="connsiteY5" fmla="*/ 1157097 h 1175182"/>
                <a:gd name="connsiteX6" fmla="*/ 1594676 w 2095685"/>
                <a:gd name="connsiteY6" fmla="*/ 1013555 h 1175182"/>
                <a:gd name="connsiteX7" fmla="*/ 1664494 w 2095685"/>
                <a:gd name="connsiteY7" fmla="*/ 790289 h 1175182"/>
                <a:gd name="connsiteX8" fmla="*/ 1684401 w 2095685"/>
                <a:gd name="connsiteY8" fmla="*/ 527114 h 1175182"/>
                <a:gd name="connsiteX9" fmla="*/ 1550765 w 2095685"/>
                <a:gd name="connsiteY9" fmla="*/ 343662 h 1175182"/>
                <a:gd name="connsiteX10" fmla="*/ 1315402 w 2095685"/>
                <a:gd name="connsiteY10" fmla="*/ 265938 h 1175182"/>
                <a:gd name="connsiteX11" fmla="*/ 876586 w 2095685"/>
                <a:gd name="connsiteY11" fmla="*/ 200120 h 1175182"/>
                <a:gd name="connsiteX12" fmla="*/ 591312 w 2095685"/>
                <a:gd name="connsiteY12" fmla="*/ 186119 h 1175182"/>
                <a:gd name="connsiteX13" fmla="*/ 0 w 2095685"/>
                <a:gd name="connsiteY13" fmla="*/ 16669 h 1175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95685" h="1175182">
                  <a:moveTo>
                    <a:pt x="1950434" y="0"/>
                  </a:moveTo>
                  <a:cubicBezTo>
                    <a:pt x="1973485" y="77629"/>
                    <a:pt x="2063115" y="399383"/>
                    <a:pt x="2077307" y="479108"/>
                  </a:cubicBezTo>
                  <a:cubicBezTo>
                    <a:pt x="2097786" y="593693"/>
                    <a:pt x="2100167" y="710089"/>
                    <a:pt x="2089309" y="826008"/>
                  </a:cubicBezTo>
                  <a:cubicBezTo>
                    <a:pt x="2079784" y="927545"/>
                    <a:pt x="2061401" y="1032891"/>
                    <a:pt x="1987582" y="1101185"/>
                  </a:cubicBezTo>
                  <a:cubicBezTo>
                    <a:pt x="1941481" y="1143762"/>
                    <a:pt x="1880616" y="1165670"/>
                    <a:pt x="1818037" y="1173004"/>
                  </a:cubicBezTo>
                  <a:cubicBezTo>
                    <a:pt x="1775746" y="1177957"/>
                    <a:pt x="1732693" y="1175195"/>
                    <a:pt x="1694402" y="1157097"/>
                  </a:cubicBezTo>
                  <a:cubicBezTo>
                    <a:pt x="1638110" y="1130427"/>
                    <a:pt x="1600295" y="1075373"/>
                    <a:pt x="1594676" y="1013555"/>
                  </a:cubicBezTo>
                  <a:cubicBezTo>
                    <a:pt x="1587532" y="934879"/>
                    <a:pt x="1635633" y="864870"/>
                    <a:pt x="1664494" y="790289"/>
                  </a:cubicBezTo>
                  <a:cubicBezTo>
                    <a:pt x="1696974" y="706279"/>
                    <a:pt x="1708594" y="613791"/>
                    <a:pt x="1684401" y="527114"/>
                  </a:cubicBezTo>
                  <a:cubicBezTo>
                    <a:pt x="1663351" y="451580"/>
                    <a:pt x="1616488" y="386620"/>
                    <a:pt x="1550765" y="343662"/>
                  </a:cubicBezTo>
                  <a:cubicBezTo>
                    <a:pt x="1480947" y="298133"/>
                    <a:pt x="1397508" y="282131"/>
                    <a:pt x="1315402" y="265938"/>
                  </a:cubicBezTo>
                  <a:cubicBezTo>
                    <a:pt x="1170051" y="237173"/>
                    <a:pt x="1024128" y="212027"/>
                    <a:pt x="876586" y="200120"/>
                  </a:cubicBezTo>
                  <a:cubicBezTo>
                    <a:pt x="781717" y="192500"/>
                    <a:pt x="686276" y="193643"/>
                    <a:pt x="591312" y="186119"/>
                  </a:cubicBezTo>
                  <a:cubicBezTo>
                    <a:pt x="465296" y="176213"/>
                    <a:pt x="160211" y="193453"/>
                    <a:pt x="0" y="16669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93E026F-284B-D94D-AD77-B822730B34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94404" y="731041"/>
            <a:ext cx="10191942" cy="3173034"/>
          </a:xfrm>
        </p:spPr>
        <p:txBody>
          <a:bodyPr>
            <a:normAutofit/>
          </a:bodyPr>
          <a:lstStyle/>
          <a:p>
            <a:r>
              <a:rPr lang="en-US" sz="6600">
                <a:solidFill>
                  <a:srgbClr val="FFFFFF"/>
                </a:solidFill>
                <a:latin typeface="Castellar" panose="020A0402060406010301" pitchFamily="18" charset="77"/>
              </a:rPr>
              <a:t>Sardaw food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CC02C9-EC69-D54A-B1C6-2FB3F695177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069354"/>
            <a:ext cx="9144000" cy="1265285"/>
          </a:xfrm>
        </p:spPr>
        <p:txBody>
          <a:bodyPr>
            <a:normAutofit/>
          </a:bodyPr>
          <a:lstStyle/>
          <a:p>
            <a:r>
              <a:rPr lang="en-US" sz="2200" dirty="0">
                <a:solidFill>
                  <a:srgbClr val="FFFFFF"/>
                </a:solidFill>
              </a:rPr>
              <a:t>By ; </a:t>
            </a:r>
            <a:r>
              <a:rPr lang="en-US" sz="2200" dirty="0" err="1">
                <a:solidFill>
                  <a:srgbClr val="FFFFFF"/>
                </a:solidFill>
              </a:rPr>
              <a:t>Heresh</a:t>
            </a:r>
            <a:r>
              <a:rPr lang="en-US" sz="2200" dirty="0">
                <a:solidFill>
                  <a:srgbClr val="FFFFFF"/>
                </a:solidFill>
              </a:rPr>
              <a:t> </a:t>
            </a:r>
            <a:r>
              <a:rPr lang="en-US" sz="2200" dirty="0" err="1">
                <a:solidFill>
                  <a:srgbClr val="FFFFFF"/>
                </a:solidFill>
              </a:rPr>
              <a:t>Aubed</a:t>
            </a:r>
            <a:r>
              <a:rPr lang="en-US" sz="2200" dirty="0">
                <a:solidFill>
                  <a:srgbClr val="FFFFFF"/>
                </a:solidFill>
              </a:rPr>
              <a:t> </a:t>
            </a:r>
          </a:p>
        </p:txBody>
      </p:sp>
      <p:grpSp>
        <p:nvGrpSpPr>
          <p:cNvPr id="48" name="Cross">
            <a:extLst>
              <a:ext uri="{FF2B5EF4-FFF2-40B4-BE49-F238E27FC236}">
                <a16:creationId xmlns:a16="http://schemas.microsoft.com/office/drawing/2014/main" id="{DDB99EF5-8801-40E2-83D3-196FADCBBA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30939" y="3874229"/>
            <a:ext cx="118872" cy="118872"/>
            <a:chOff x="1175347" y="3733800"/>
            <a:chExt cx="118872" cy="118872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50FE3A76-C0EC-41F2-92AD-1A75BA3771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34783" y="3733800"/>
              <a:ext cx="0" cy="118872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C22AF00A-AACB-4D06-A706-4231FD4EC6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347" y="3793236"/>
              <a:ext cx="118872" cy="0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025A30EC-AB56-C741-9F0D-417AA106E45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17735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2781"/>
    </mc:Choice>
    <mc:Fallback>
      <p:transition spd="slow" advTm="227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6E12301-1C96-4D15-9838-D5B894B22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till life wooden spoons in pitcher on kitchen counter">
            <a:extLst>
              <a:ext uri="{FF2B5EF4-FFF2-40B4-BE49-F238E27FC236}">
                <a16:creationId xmlns:a16="http://schemas.microsoft.com/office/drawing/2014/main" id="{8A25382D-ACE6-4F9E-B357-4855216E4EB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60000"/>
          </a:blip>
          <a:srcRect t="15726" r="-1" b="-1"/>
          <a:stretch/>
        </p:blipFill>
        <p:spPr>
          <a:xfrm>
            <a:off x="20" y="10"/>
            <a:ext cx="12188932" cy="6856614"/>
          </a:xfrm>
          <a:prstGeom prst="rect">
            <a:avLst/>
          </a:prstGeom>
        </p:spPr>
      </p:pic>
      <p:grpSp>
        <p:nvGrpSpPr>
          <p:cNvPr id="15" name="Top Left">
            <a:extLst>
              <a:ext uri="{FF2B5EF4-FFF2-40B4-BE49-F238E27FC236}">
                <a16:creationId xmlns:a16="http://schemas.microsoft.com/office/drawing/2014/main" id="{D7A5FD75-4B35-4162-9304-5694912558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5107DF9-40C8-458E-82E1-523137E7A9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BD83295-4F37-4B80-AF77-1798FB80C5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65888C74-4F56-4347-8944-E676A3C896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A69429CD-28C1-4DC7-84AD-4421A0AC8E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762D63CF-41E9-4561-A945-E199ABE75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C95C339-F16B-492F-903D-A6855F56E1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E85BC65A-0C9A-45A6-B18B-5E020CE98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2DB0516-B9FC-C147-8AD1-3E17457456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726066"/>
            <a:ext cx="4795282" cy="5018227"/>
          </a:xfrm>
        </p:spPr>
        <p:txBody>
          <a:bodyPr anchor="ctr">
            <a:normAutofit fontScale="90000"/>
          </a:bodyPr>
          <a:lstStyle/>
          <a:p>
            <a:r>
              <a:rPr lang="en-US">
                <a:solidFill>
                  <a:srgbClr val="FFFFFF"/>
                </a:solidFill>
                <a:latin typeface="Zapfino" panose="03030300040707070C03" pitchFamily="66" charset="77"/>
              </a:rPr>
              <a:t>STORY ABOUT SAEDAW</a:t>
            </a:r>
          </a:p>
        </p:txBody>
      </p:sp>
      <p:grpSp>
        <p:nvGrpSpPr>
          <p:cNvPr id="24" name="Bottom Right">
            <a:extLst>
              <a:ext uri="{FF2B5EF4-FFF2-40B4-BE49-F238E27FC236}">
                <a16:creationId xmlns:a16="http://schemas.microsoft.com/office/drawing/2014/main" id="{34676384-D846-461C-B8F3-BDB849B4A4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25" name="Graphic 157">
              <a:extLst>
                <a:ext uri="{FF2B5EF4-FFF2-40B4-BE49-F238E27FC236}">
                  <a16:creationId xmlns:a16="http://schemas.microsoft.com/office/drawing/2014/main" id="{50480E57-05E0-42B6-8693-191B4E9CF5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1C989BD5-54F6-4747-83F1-81FCAEDAD80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6D7EE029-E135-4899-AC49-78D6946CDA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4C9494D7-A3EA-4A41-8910-6B6FE95E59B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89E7F2B7-DEB2-4B2A-99F9-10622D09E13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6" name="Freeform: Shape 30">
                <a:extLst>
                  <a:ext uri="{FF2B5EF4-FFF2-40B4-BE49-F238E27FC236}">
                    <a16:creationId xmlns:a16="http://schemas.microsoft.com/office/drawing/2014/main" id="{9DACD4DB-BAF5-43DD-8CC8-4200A16D662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6532D7D7-91B4-4F7C-B38E-5BBD5F3B42D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" name="Freeform: Shape 32">
                <a:extLst>
                  <a:ext uri="{FF2B5EF4-FFF2-40B4-BE49-F238E27FC236}">
                    <a16:creationId xmlns:a16="http://schemas.microsoft.com/office/drawing/2014/main" id="{2B7428A0-A810-46D6-9CC7-2475B2DF6EE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9C4A0E07-B9C5-49FB-B94A-B28D740C74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C99BC8-4A84-A74E-931B-62F7442A08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5372" y="726538"/>
            <a:ext cx="4977905" cy="5017076"/>
          </a:xfrm>
        </p:spPr>
        <p:txBody>
          <a:bodyPr anchor="ctr">
            <a:normAutofit/>
          </a:bodyPr>
          <a:lstStyle/>
          <a:p>
            <a:r>
              <a:rPr lang="en-GB" sz="1800" dirty="0" err="1">
                <a:solidFill>
                  <a:srgbClr val="FFFFFF"/>
                </a:solidFill>
              </a:rPr>
              <a:t>Sardaw</a:t>
            </a:r>
            <a:r>
              <a:rPr lang="en-GB" sz="1800" dirty="0">
                <a:solidFill>
                  <a:srgbClr val="FFFFFF"/>
                </a:solidFill>
              </a:rPr>
              <a:t> Restaurant is a family owned and run business, with quality and its heart</a:t>
            </a:r>
          </a:p>
          <a:p>
            <a:r>
              <a:rPr lang="en-GB" sz="1800" dirty="0">
                <a:solidFill>
                  <a:srgbClr val="FFFFFF"/>
                </a:solidFill>
              </a:rPr>
              <a:t>It is a fantastic place for food and suitable for all ages .</a:t>
            </a:r>
          </a:p>
          <a:p>
            <a:r>
              <a:rPr lang="en-GB" sz="1800" dirty="0">
                <a:solidFill>
                  <a:srgbClr val="FFFFFF"/>
                </a:solidFill>
              </a:rPr>
              <a:t>There are many kind of different good </a:t>
            </a:r>
          </a:p>
          <a:p>
            <a:endParaRPr lang="en-US" sz="1800" dirty="0">
              <a:solidFill>
                <a:srgbClr val="FFFFFF"/>
              </a:solidFill>
            </a:endParaRPr>
          </a:p>
          <a:p>
            <a:endParaRPr lang="en-US" sz="1800" dirty="0">
              <a:solidFill>
                <a:srgbClr val="FFFFFF"/>
              </a:solidFill>
            </a:endParaRP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D7586AF3-3386-9647-8B27-1955CB5B220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94704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367"/>
    </mc:Choice>
    <mc:Fallback>
      <p:transition spd="slow" advTm="343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 35">
            <a:extLst>
              <a:ext uri="{FF2B5EF4-FFF2-40B4-BE49-F238E27FC236}">
                <a16:creationId xmlns:a16="http://schemas.microsoft.com/office/drawing/2014/main" id="{247A131F-D5DE-41A5-B4CF-4F345319B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3AF4666D-BD98-40A5-A75F-478B9820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68680585-71F9-4721-A998-4974171D2E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12BC95C2-2EEC-4F59-ABA8-660B0D059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44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53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0600" y="3276600"/>
            <a:ext cx="3529260" cy="3581398"/>
            <a:chOff x="4114800" y="1423987"/>
            <a:chExt cx="3961542" cy="4007547"/>
          </a:xfrm>
          <a:noFill/>
        </p:grpSpPr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 useBgFill="1">
        <p:nvSpPr>
          <p:cNvPr id="62" name="Rectangle 61">
            <a:extLst>
              <a:ext uri="{FF2B5EF4-FFF2-40B4-BE49-F238E27FC236}">
                <a16:creationId xmlns:a16="http://schemas.microsoft.com/office/drawing/2014/main" id="{3A6C273A-38F2-4D34-98BF-47B248862B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2E2CF659-EE5D-432C-B47F-10AC4A48A3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683AA549-1F0C-46E0-AAD8-DC3DC6CA61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7" name="Content Placeholder 26" descr="Boats are parked in the harbor&#10;&#10;Description automatically generated with low confidence">
            <a:extLst>
              <a:ext uri="{FF2B5EF4-FFF2-40B4-BE49-F238E27FC236}">
                <a16:creationId xmlns:a16="http://schemas.microsoft.com/office/drawing/2014/main" id="{FA94C52A-E2A1-4C47-9C5E-755622F693D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>
            <a:alphaModFix amt="70000"/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1099" r="22220" b="-2"/>
          <a:stretch/>
        </p:blipFill>
        <p:spPr>
          <a:xfrm>
            <a:off x="20" y="10"/>
            <a:ext cx="6095980" cy="6856614"/>
          </a:xfrm>
          <a:prstGeom prst="rect">
            <a:avLst/>
          </a:prstGeom>
        </p:spPr>
      </p:pic>
      <p:pic>
        <p:nvPicPr>
          <p:cNvPr id="30" name="Picture 29" descr="A picture containing sky, outdoor, cloudy, road&#10;&#10;Description automatically generated">
            <a:extLst>
              <a:ext uri="{FF2B5EF4-FFF2-40B4-BE49-F238E27FC236}">
                <a16:creationId xmlns:a16="http://schemas.microsoft.com/office/drawing/2014/main" id="{8377922C-82A2-EA43-B03C-3F2070DD2A35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alphaModFix amt="70000"/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14164" r="18933" b="-2"/>
          <a:stretch/>
        </p:blipFill>
        <p:spPr>
          <a:xfrm>
            <a:off x="6011572" y="-14651"/>
            <a:ext cx="6096000" cy="6856614"/>
          </a:xfrm>
          <a:prstGeom prst="rect">
            <a:avLst/>
          </a:prstGeom>
        </p:spPr>
      </p:pic>
      <p:grpSp>
        <p:nvGrpSpPr>
          <p:cNvPr id="68" name="Bottom Right">
            <a:extLst>
              <a:ext uri="{FF2B5EF4-FFF2-40B4-BE49-F238E27FC236}">
                <a16:creationId xmlns:a16="http://schemas.microsoft.com/office/drawing/2014/main" id="{7B2F7E43-35EC-4103-9D95-2ACDB00387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69" name="Graphic 157">
              <a:extLst>
                <a:ext uri="{FF2B5EF4-FFF2-40B4-BE49-F238E27FC236}">
                  <a16:creationId xmlns:a16="http://schemas.microsoft.com/office/drawing/2014/main" id="{4CBE545A-C704-48FA-8193-05D4FDAA21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71" name="Freeform: Shape 70">
                <a:extLst>
                  <a:ext uri="{FF2B5EF4-FFF2-40B4-BE49-F238E27FC236}">
                    <a16:creationId xmlns:a16="http://schemas.microsoft.com/office/drawing/2014/main" id="{DFC12F8B-A54C-43DD-B393-14555547B64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2" name="Freeform: Shape 71">
                <a:extLst>
                  <a:ext uri="{FF2B5EF4-FFF2-40B4-BE49-F238E27FC236}">
                    <a16:creationId xmlns:a16="http://schemas.microsoft.com/office/drawing/2014/main" id="{E3B33274-B053-4224-A5A0-B90126BFFFE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3" name="Freeform: Shape 72">
                <a:extLst>
                  <a:ext uri="{FF2B5EF4-FFF2-40B4-BE49-F238E27FC236}">
                    <a16:creationId xmlns:a16="http://schemas.microsoft.com/office/drawing/2014/main" id="{1C7170C7-58C1-4C2A-BCB1-A35DA8E12D9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4" name="Freeform: Shape 73">
                <a:extLst>
                  <a:ext uri="{FF2B5EF4-FFF2-40B4-BE49-F238E27FC236}">
                    <a16:creationId xmlns:a16="http://schemas.microsoft.com/office/drawing/2014/main" id="{5931EDD4-C978-4F30-9A9D-2C5D3B3E4BA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5" name="Freeform: Shape 74">
                <a:extLst>
                  <a:ext uri="{FF2B5EF4-FFF2-40B4-BE49-F238E27FC236}">
                    <a16:creationId xmlns:a16="http://schemas.microsoft.com/office/drawing/2014/main" id="{3E984CF3-8D55-4CD4-8256-69FDFE61C12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6" name="Freeform: Shape 75">
                <a:extLst>
                  <a:ext uri="{FF2B5EF4-FFF2-40B4-BE49-F238E27FC236}">
                    <a16:creationId xmlns:a16="http://schemas.microsoft.com/office/drawing/2014/main" id="{E9CC4F5D-4692-4689-807E-46C4886AD3E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7" name="Freeform: Shape 76">
                <a:extLst>
                  <a:ext uri="{FF2B5EF4-FFF2-40B4-BE49-F238E27FC236}">
                    <a16:creationId xmlns:a16="http://schemas.microsoft.com/office/drawing/2014/main" id="{B872E016-A490-4CAF-AAC9-3EE29CBD43D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594A6B7E-847F-437A-BC2F-A78EE3F87D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79" name="Footer Placeholder 42">
            <a:extLst>
              <a:ext uri="{FF2B5EF4-FFF2-40B4-BE49-F238E27FC236}">
                <a16:creationId xmlns:a16="http://schemas.microsoft.com/office/drawing/2014/main" id="{03E51277-1095-412F-913B-8FA8021AA6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000" cap="all" spc="20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grpSp>
        <p:nvGrpSpPr>
          <p:cNvPr id="81" name="Top Left">
            <a:extLst>
              <a:ext uri="{FF2B5EF4-FFF2-40B4-BE49-F238E27FC236}">
                <a16:creationId xmlns:a16="http://schemas.microsoft.com/office/drawing/2014/main" id="{96F2112D-BBBE-46A6-B66D-A3F02ED328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3087"/>
            <a:ext cx="7921775" cy="6887020"/>
            <a:chOff x="3662362" y="1504950"/>
            <a:chExt cx="4411694" cy="3835431"/>
          </a:xfrm>
          <a:noFill/>
        </p:grpSpPr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712269F1-E4D6-4EEB-8A0F-059FAFC408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595342" y="1540859"/>
              <a:ext cx="2478714" cy="3799522"/>
            </a:xfrm>
            <a:custGeom>
              <a:avLst/>
              <a:gdLst>
                <a:gd name="connsiteX0" fmla="*/ 545711 w 2478714"/>
                <a:gd name="connsiteY0" fmla="*/ 3799523 h 3799522"/>
                <a:gd name="connsiteX1" fmla="*/ 280820 w 2478714"/>
                <a:gd name="connsiteY1" fmla="*/ 3178874 h 3799522"/>
                <a:gd name="connsiteX2" fmla="*/ 43076 w 2478714"/>
                <a:gd name="connsiteY2" fmla="*/ 2663762 h 3799522"/>
                <a:gd name="connsiteX3" fmla="*/ 3167 w 2478714"/>
                <a:gd name="connsiteY3" fmla="*/ 2344769 h 3799522"/>
                <a:gd name="connsiteX4" fmla="*/ 117943 w 2478714"/>
                <a:gd name="connsiteY4" fmla="*/ 1976723 h 3799522"/>
                <a:gd name="connsiteX5" fmla="*/ 224242 w 2478714"/>
                <a:gd name="connsiteY5" fmla="*/ 1744123 h 3799522"/>
                <a:gd name="connsiteX6" fmla="*/ 447222 w 2478714"/>
                <a:gd name="connsiteY6" fmla="*/ 1569244 h 3799522"/>
                <a:gd name="connsiteX7" fmla="*/ 708588 w 2478714"/>
                <a:gd name="connsiteY7" fmla="*/ 1598295 h 3799522"/>
                <a:gd name="connsiteX8" fmla="*/ 1024532 w 2478714"/>
                <a:gd name="connsiteY8" fmla="*/ 1741837 h 3799522"/>
                <a:gd name="connsiteX9" fmla="*/ 1538692 w 2478714"/>
                <a:gd name="connsiteY9" fmla="*/ 1773460 h 3799522"/>
                <a:gd name="connsiteX10" fmla="*/ 1869019 w 2478714"/>
                <a:gd name="connsiteY10" fmla="*/ 1650016 h 3799522"/>
                <a:gd name="connsiteX11" fmla="*/ 2124670 w 2478714"/>
                <a:gd name="connsiteY11" fmla="*/ 1515047 h 3799522"/>
                <a:gd name="connsiteX12" fmla="*/ 2334410 w 2478714"/>
                <a:gd name="connsiteY12" fmla="*/ 1305401 h 3799522"/>
                <a:gd name="connsiteX13" fmla="*/ 2430232 w 2478714"/>
                <a:gd name="connsiteY13" fmla="*/ 933164 h 3799522"/>
                <a:gd name="connsiteX14" fmla="*/ 2430232 w 2478714"/>
                <a:gd name="connsiteY14" fmla="*/ 571786 h 3799522"/>
                <a:gd name="connsiteX15" fmla="*/ 2445472 w 2478714"/>
                <a:gd name="connsiteY15" fmla="*/ 315659 h 3799522"/>
                <a:gd name="connsiteX16" fmla="*/ 2478714 w 2478714"/>
                <a:gd name="connsiteY16" fmla="*/ 0 h 3799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78714" h="3799522">
                  <a:moveTo>
                    <a:pt x="545711" y="3799523"/>
                  </a:moveTo>
                  <a:cubicBezTo>
                    <a:pt x="492847" y="3532346"/>
                    <a:pt x="330541" y="3270313"/>
                    <a:pt x="280820" y="3178874"/>
                  </a:cubicBezTo>
                  <a:cubicBezTo>
                    <a:pt x="190047" y="3012281"/>
                    <a:pt x="98988" y="2844832"/>
                    <a:pt x="43076" y="2663762"/>
                  </a:cubicBezTo>
                  <a:cubicBezTo>
                    <a:pt x="11072" y="2560130"/>
                    <a:pt x="-7882" y="2452402"/>
                    <a:pt x="3167" y="2344769"/>
                  </a:cubicBezTo>
                  <a:cubicBezTo>
                    <a:pt x="16311" y="2216468"/>
                    <a:pt x="71175" y="2097310"/>
                    <a:pt x="117943" y="1976723"/>
                  </a:cubicBezTo>
                  <a:cubicBezTo>
                    <a:pt x="148899" y="1896904"/>
                    <a:pt x="177569" y="1815751"/>
                    <a:pt x="224242" y="1744123"/>
                  </a:cubicBezTo>
                  <a:cubicBezTo>
                    <a:pt x="277677" y="1662017"/>
                    <a:pt x="352829" y="1593437"/>
                    <a:pt x="447222" y="1569244"/>
                  </a:cubicBezTo>
                  <a:cubicBezTo>
                    <a:pt x="534090" y="1547051"/>
                    <a:pt x="624387" y="1565910"/>
                    <a:pt x="708588" y="1598295"/>
                  </a:cubicBezTo>
                  <a:cubicBezTo>
                    <a:pt x="816697" y="1640015"/>
                    <a:pt x="915948" y="1701546"/>
                    <a:pt x="1024532" y="1741837"/>
                  </a:cubicBezTo>
                  <a:cubicBezTo>
                    <a:pt x="1188743" y="1802797"/>
                    <a:pt x="1367814" y="1811750"/>
                    <a:pt x="1538692" y="1773460"/>
                  </a:cubicBezTo>
                  <a:cubicBezTo>
                    <a:pt x="1653659" y="1747647"/>
                    <a:pt x="1761863" y="1699355"/>
                    <a:pt x="1869019" y="1650016"/>
                  </a:cubicBezTo>
                  <a:cubicBezTo>
                    <a:pt x="1956744" y="1609630"/>
                    <a:pt x="2044279" y="1568291"/>
                    <a:pt x="2124670" y="1515047"/>
                  </a:cubicBezTo>
                  <a:cubicBezTo>
                    <a:pt x="2208204" y="1459706"/>
                    <a:pt x="2282976" y="1391222"/>
                    <a:pt x="2334410" y="1305401"/>
                  </a:cubicBezTo>
                  <a:cubicBezTo>
                    <a:pt x="2401181" y="1194054"/>
                    <a:pt x="2423565" y="1063276"/>
                    <a:pt x="2430232" y="933164"/>
                  </a:cubicBezTo>
                  <a:cubicBezTo>
                    <a:pt x="2436423" y="812864"/>
                    <a:pt x="2428517" y="692277"/>
                    <a:pt x="2430232" y="571786"/>
                  </a:cubicBezTo>
                  <a:cubicBezTo>
                    <a:pt x="2431470" y="486251"/>
                    <a:pt x="2438233" y="400907"/>
                    <a:pt x="2445472" y="315659"/>
                  </a:cubicBezTo>
                  <a:cubicBezTo>
                    <a:pt x="2454426" y="210217"/>
                    <a:pt x="2463284" y="104680"/>
                    <a:pt x="2478714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088D87B2-D2A4-4577-89DC-7AF275C01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982" y="2388008"/>
              <a:ext cx="2302192" cy="2952373"/>
            </a:xfrm>
            <a:custGeom>
              <a:avLst/>
              <a:gdLst>
                <a:gd name="connsiteX0" fmla="*/ 2302193 w 2302192"/>
                <a:gd name="connsiteY0" fmla="*/ 2952373 h 2952373"/>
                <a:gd name="connsiteX1" fmla="*/ 2022729 w 2302192"/>
                <a:gd name="connsiteY1" fmla="*/ 2442309 h 2952373"/>
                <a:gd name="connsiteX2" fmla="*/ 1834039 w 2302192"/>
                <a:gd name="connsiteY2" fmla="*/ 1937199 h 2952373"/>
                <a:gd name="connsiteX3" fmla="*/ 1789748 w 2302192"/>
                <a:gd name="connsiteY3" fmla="*/ 1609063 h 2952373"/>
                <a:gd name="connsiteX4" fmla="*/ 1870139 w 2302192"/>
                <a:gd name="connsiteY4" fmla="*/ 1183962 h 2952373"/>
                <a:gd name="connsiteX5" fmla="*/ 2021110 w 2302192"/>
                <a:gd name="connsiteY5" fmla="*/ 743621 h 2952373"/>
                <a:gd name="connsiteX6" fmla="*/ 2010061 w 2302192"/>
                <a:gd name="connsiteY6" fmla="*/ 342047 h 2952373"/>
                <a:gd name="connsiteX7" fmla="*/ 1867376 w 2302192"/>
                <a:gd name="connsiteY7" fmla="*/ 55440 h 2952373"/>
                <a:gd name="connsiteX8" fmla="*/ 1652683 w 2302192"/>
                <a:gd name="connsiteY8" fmla="*/ 2862 h 2952373"/>
                <a:gd name="connsiteX9" fmla="*/ 1295305 w 2302192"/>
                <a:gd name="connsiteY9" fmla="*/ 234129 h 2952373"/>
                <a:gd name="connsiteX10" fmla="*/ 812101 w 2302192"/>
                <a:gd name="connsiteY10" fmla="*/ 886401 h 2952373"/>
                <a:gd name="connsiteX11" fmla="*/ 668846 w 2302192"/>
                <a:gd name="connsiteY11" fmla="*/ 1126145 h 2952373"/>
                <a:gd name="connsiteX12" fmla="*/ 498443 w 2302192"/>
                <a:gd name="connsiteY12" fmla="*/ 1405799 h 2952373"/>
                <a:gd name="connsiteX13" fmla="*/ 355759 w 2302192"/>
                <a:gd name="connsiteY13" fmla="*/ 1634304 h 2952373"/>
                <a:gd name="connsiteX14" fmla="*/ 161449 w 2302192"/>
                <a:gd name="connsiteY14" fmla="*/ 1913576 h 2952373"/>
                <a:gd name="connsiteX15" fmla="*/ 0 w 2302192"/>
                <a:gd name="connsiteY15" fmla="*/ 2189802 h 2952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302192" h="2952373">
                  <a:moveTo>
                    <a:pt x="2302193" y="2952373"/>
                  </a:moveTo>
                  <a:cubicBezTo>
                    <a:pt x="2141125" y="2809308"/>
                    <a:pt x="2070068" y="2504603"/>
                    <a:pt x="2022729" y="2442309"/>
                  </a:cubicBezTo>
                  <a:cubicBezTo>
                    <a:pt x="1884140" y="2259810"/>
                    <a:pt x="1887760" y="2160274"/>
                    <a:pt x="1834039" y="1937199"/>
                  </a:cubicBezTo>
                  <a:cubicBezTo>
                    <a:pt x="1808131" y="1829376"/>
                    <a:pt x="1789367" y="1719838"/>
                    <a:pt x="1789748" y="1609063"/>
                  </a:cubicBezTo>
                  <a:cubicBezTo>
                    <a:pt x="1790224" y="1464092"/>
                    <a:pt x="1822418" y="1321122"/>
                    <a:pt x="1870139" y="1183962"/>
                  </a:cubicBezTo>
                  <a:cubicBezTo>
                    <a:pt x="1921288" y="1036896"/>
                    <a:pt x="1991868" y="896307"/>
                    <a:pt x="2021110" y="743621"/>
                  </a:cubicBezTo>
                  <a:cubicBezTo>
                    <a:pt x="2046637" y="610842"/>
                    <a:pt x="2036921" y="474730"/>
                    <a:pt x="2010061" y="342047"/>
                  </a:cubicBezTo>
                  <a:cubicBezTo>
                    <a:pt x="1988058" y="233367"/>
                    <a:pt x="1954340" y="122210"/>
                    <a:pt x="1867376" y="55440"/>
                  </a:cubicBezTo>
                  <a:cubicBezTo>
                    <a:pt x="1806512" y="8767"/>
                    <a:pt x="1728883" y="-7140"/>
                    <a:pt x="1652683" y="2862"/>
                  </a:cubicBezTo>
                  <a:cubicBezTo>
                    <a:pt x="1508474" y="21816"/>
                    <a:pt x="1395984" y="127068"/>
                    <a:pt x="1295305" y="234129"/>
                  </a:cubicBezTo>
                  <a:cubicBezTo>
                    <a:pt x="1109377" y="431772"/>
                    <a:pt x="953453" y="654657"/>
                    <a:pt x="812101" y="886401"/>
                  </a:cubicBezTo>
                  <a:cubicBezTo>
                    <a:pt x="763619" y="965934"/>
                    <a:pt x="716566" y="1046230"/>
                    <a:pt x="668846" y="1126145"/>
                  </a:cubicBezTo>
                  <a:cubicBezTo>
                    <a:pt x="612839" y="1219871"/>
                    <a:pt x="555308" y="1312644"/>
                    <a:pt x="498443" y="1405799"/>
                  </a:cubicBezTo>
                  <a:cubicBezTo>
                    <a:pt x="451676" y="1482475"/>
                    <a:pt x="405289" y="1559342"/>
                    <a:pt x="355759" y="1634304"/>
                  </a:cubicBezTo>
                  <a:cubicBezTo>
                    <a:pt x="293275" y="1728887"/>
                    <a:pt x="225362" y="1819946"/>
                    <a:pt x="161449" y="1913576"/>
                  </a:cubicBezTo>
                  <a:cubicBezTo>
                    <a:pt x="86487" y="2023495"/>
                    <a:pt x="0" y="2189802"/>
                    <a:pt x="0" y="2189802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84" name="Graphic 3">
              <a:extLst>
                <a:ext uri="{FF2B5EF4-FFF2-40B4-BE49-F238E27FC236}">
                  <a16:creationId xmlns:a16="http://schemas.microsoft.com/office/drawing/2014/main" id="{96F2112D-BBBE-46A6-B66D-A3F02ED328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3662362" y="1504950"/>
              <a:ext cx="1913000" cy="3816381"/>
              <a:chOff x="3662362" y="1504950"/>
              <a:chExt cx="1913000" cy="3816381"/>
            </a:xfrm>
            <a:noFill/>
          </p:grpSpPr>
          <p:sp>
            <p:nvSpPr>
              <p:cNvPr id="95" name="Freeform: Shape 94">
                <a:extLst>
                  <a:ext uri="{FF2B5EF4-FFF2-40B4-BE49-F238E27FC236}">
                    <a16:creationId xmlns:a16="http://schemas.microsoft.com/office/drawing/2014/main" id="{ACCB55F8-F950-431F-9B90-688950D9F3B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662362" y="1504950"/>
                <a:ext cx="9525" cy="9525"/>
              </a:xfrm>
              <a:custGeom>
                <a:avLst/>
                <a:gdLst/>
                <a:ahLst/>
                <a:cxnLst/>
                <a:rect l="l" t="t" r="r" b="b"/>
                <a:pathLst>
                  <a:path w="9525" h="9525"/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6" name="Freeform: Shape 95">
                <a:extLst>
                  <a:ext uri="{FF2B5EF4-FFF2-40B4-BE49-F238E27FC236}">
                    <a16:creationId xmlns:a16="http://schemas.microsoft.com/office/drawing/2014/main" id="{27D0AA11-2E4E-479C-B953-547285E724B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662362" y="1504950"/>
                <a:ext cx="9525" cy="9525"/>
              </a:xfrm>
              <a:custGeom>
                <a:avLst/>
                <a:gdLst/>
                <a:ahLst/>
                <a:cxnLst/>
                <a:rect l="l" t="t" r="r" b="b"/>
                <a:pathLst>
                  <a:path w="9525" h="9525"/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7" name="Freeform: Shape 96">
                <a:extLst>
                  <a:ext uri="{FF2B5EF4-FFF2-40B4-BE49-F238E27FC236}">
                    <a16:creationId xmlns:a16="http://schemas.microsoft.com/office/drawing/2014/main" id="{90D86C66-EDF0-4ABB-87F4-A2882A2E02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671791" y="3466048"/>
                <a:ext cx="1604295" cy="1847472"/>
              </a:xfrm>
              <a:custGeom>
                <a:avLst/>
                <a:gdLst>
                  <a:gd name="connsiteX0" fmla="*/ 1604296 w 1604295"/>
                  <a:gd name="connsiteY0" fmla="*/ 1847472 h 1847472"/>
                  <a:gd name="connsiteX1" fmla="*/ 1517809 w 1604295"/>
                  <a:gd name="connsiteY1" fmla="*/ 1544292 h 1847472"/>
                  <a:gd name="connsiteX2" fmla="*/ 1394841 w 1604295"/>
                  <a:gd name="connsiteY2" fmla="*/ 1183771 h 1847472"/>
                  <a:gd name="connsiteX3" fmla="*/ 1318355 w 1604295"/>
                  <a:gd name="connsiteY3" fmla="*/ 695233 h 1847472"/>
                  <a:gd name="connsiteX4" fmla="*/ 1359884 w 1604295"/>
                  <a:gd name="connsiteY4" fmla="*/ 397863 h 1847472"/>
                  <a:gd name="connsiteX5" fmla="*/ 1359884 w 1604295"/>
                  <a:gd name="connsiteY5" fmla="*/ 236700 h 1847472"/>
                  <a:gd name="connsiteX6" fmla="*/ 1351598 w 1604295"/>
                  <a:gd name="connsiteY6" fmla="*/ 67250 h 1847472"/>
                  <a:gd name="connsiteX7" fmla="*/ 1316641 w 1604295"/>
                  <a:gd name="connsiteY7" fmla="*/ 10767 h 1847472"/>
                  <a:gd name="connsiteX8" fmla="*/ 1195292 w 1604295"/>
                  <a:gd name="connsiteY8" fmla="*/ 34008 h 1847472"/>
                  <a:gd name="connsiteX9" fmla="*/ 1005745 w 1604295"/>
                  <a:gd name="connsiteY9" fmla="*/ 254988 h 1847472"/>
                  <a:gd name="connsiteX10" fmla="*/ 763048 w 1604295"/>
                  <a:gd name="connsiteY10" fmla="*/ 587315 h 1847472"/>
                  <a:gd name="connsiteX11" fmla="*/ 548640 w 1604295"/>
                  <a:gd name="connsiteY11" fmla="*/ 861444 h 1847472"/>
                  <a:gd name="connsiteX12" fmla="*/ 328803 w 1604295"/>
                  <a:gd name="connsiteY12" fmla="*/ 1145480 h 1847472"/>
                  <a:gd name="connsiteX13" fmla="*/ 0 w 1604295"/>
                  <a:gd name="connsiteY13" fmla="*/ 1607157 h 18474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604295" h="1847472">
                    <a:moveTo>
                      <a:pt x="1604296" y="1847472"/>
                    </a:moveTo>
                    <a:cubicBezTo>
                      <a:pt x="1573721" y="1753270"/>
                      <a:pt x="1548479" y="1638399"/>
                      <a:pt x="1517809" y="1544292"/>
                    </a:cubicBezTo>
                    <a:cubicBezTo>
                      <a:pt x="1478471" y="1423515"/>
                      <a:pt x="1432846" y="1304929"/>
                      <a:pt x="1394841" y="1183771"/>
                    </a:cubicBezTo>
                    <a:cubicBezTo>
                      <a:pt x="1345025" y="1024893"/>
                      <a:pt x="1305497" y="860778"/>
                      <a:pt x="1318355" y="695233"/>
                    </a:cubicBezTo>
                    <a:cubicBezTo>
                      <a:pt x="1326071" y="595316"/>
                      <a:pt x="1353312" y="497780"/>
                      <a:pt x="1359884" y="397863"/>
                    </a:cubicBezTo>
                    <a:cubicBezTo>
                      <a:pt x="1363409" y="344237"/>
                      <a:pt x="1359503" y="290421"/>
                      <a:pt x="1359884" y="236700"/>
                    </a:cubicBezTo>
                    <a:cubicBezTo>
                      <a:pt x="1360265" y="179740"/>
                      <a:pt x="1366076" y="122114"/>
                      <a:pt x="1351598" y="67250"/>
                    </a:cubicBezTo>
                    <a:cubicBezTo>
                      <a:pt x="1345692" y="44866"/>
                      <a:pt x="1335691" y="23530"/>
                      <a:pt x="1316641" y="10767"/>
                    </a:cubicBezTo>
                    <a:cubicBezTo>
                      <a:pt x="1279874" y="-13998"/>
                      <a:pt x="1233202" y="8290"/>
                      <a:pt x="1195292" y="34008"/>
                    </a:cubicBezTo>
                    <a:cubicBezTo>
                      <a:pt x="1114330" y="89062"/>
                      <a:pt x="1060990" y="173644"/>
                      <a:pt x="1005745" y="254988"/>
                    </a:cubicBezTo>
                    <a:cubicBezTo>
                      <a:pt x="928688" y="368526"/>
                      <a:pt x="847058" y="478825"/>
                      <a:pt x="763048" y="587315"/>
                    </a:cubicBezTo>
                    <a:cubicBezTo>
                      <a:pt x="691991" y="679041"/>
                      <a:pt x="621697" y="771338"/>
                      <a:pt x="548640" y="861444"/>
                    </a:cubicBezTo>
                    <a:cubicBezTo>
                      <a:pt x="425672" y="1012987"/>
                      <a:pt x="453866" y="995747"/>
                      <a:pt x="328803" y="1145480"/>
                    </a:cubicBezTo>
                    <a:cubicBezTo>
                      <a:pt x="294418" y="1186628"/>
                      <a:pt x="21146" y="1558103"/>
                      <a:pt x="0" y="1607157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8" name="Freeform: Shape 97">
                <a:extLst>
                  <a:ext uri="{FF2B5EF4-FFF2-40B4-BE49-F238E27FC236}">
                    <a16:creationId xmlns:a16="http://schemas.microsoft.com/office/drawing/2014/main" id="{D026082B-E695-4987-8C03-332366C6C9D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683507" y="3153822"/>
                <a:ext cx="1223105" cy="1676495"/>
              </a:xfrm>
              <a:custGeom>
                <a:avLst/>
                <a:gdLst>
                  <a:gd name="connsiteX0" fmla="*/ 1223105 w 1223105"/>
                  <a:gd name="connsiteY0" fmla="*/ 0 h 1676495"/>
                  <a:gd name="connsiteX1" fmla="*/ 1000792 w 1223105"/>
                  <a:gd name="connsiteY1" fmla="*/ 254794 h 1676495"/>
                  <a:gd name="connsiteX2" fmla="*/ 744760 w 1223105"/>
                  <a:gd name="connsiteY2" fmla="*/ 651891 h 1676495"/>
                  <a:gd name="connsiteX3" fmla="*/ 345758 w 1223105"/>
                  <a:gd name="connsiteY3" fmla="*/ 1231773 h 1676495"/>
                  <a:gd name="connsiteX4" fmla="*/ 0 w 1223105"/>
                  <a:gd name="connsiteY4" fmla="*/ 1676495 h 167649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23105" h="1676495">
                    <a:moveTo>
                      <a:pt x="1223105" y="0"/>
                    </a:moveTo>
                    <a:cubicBezTo>
                      <a:pt x="1136523" y="72771"/>
                      <a:pt x="1066324" y="162401"/>
                      <a:pt x="1000792" y="254794"/>
                    </a:cubicBezTo>
                    <a:cubicBezTo>
                      <a:pt x="909733" y="383286"/>
                      <a:pt x="827723" y="517970"/>
                      <a:pt x="744760" y="651891"/>
                    </a:cubicBezTo>
                    <a:cubicBezTo>
                      <a:pt x="621030" y="851726"/>
                      <a:pt x="497777" y="1052608"/>
                      <a:pt x="345758" y="1231773"/>
                    </a:cubicBezTo>
                    <a:cubicBezTo>
                      <a:pt x="248888" y="1345978"/>
                      <a:pt x="61722" y="1540764"/>
                      <a:pt x="0" y="1676495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9" name="Freeform: Shape 98">
                <a:extLst>
                  <a:ext uri="{FF2B5EF4-FFF2-40B4-BE49-F238E27FC236}">
                    <a16:creationId xmlns:a16="http://schemas.microsoft.com/office/drawing/2014/main" id="{461A8835-D9FC-4CAB-AF19-A5513B17BA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6517" y="3097027"/>
                <a:ext cx="668845" cy="2224304"/>
              </a:xfrm>
              <a:custGeom>
                <a:avLst/>
                <a:gdLst>
                  <a:gd name="connsiteX0" fmla="*/ 668846 w 668845"/>
                  <a:gd name="connsiteY0" fmla="*/ 2224305 h 2224304"/>
                  <a:gd name="connsiteX1" fmla="*/ 486918 w 668845"/>
                  <a:gd name="connsiteY1" fmla="*/ 1944365 h 2224304"/>
                  <a:gd name="connsiteX2" fmla="*/ 376809 w 668845"/>
                  <a:gd name="connsiteY2" fmla="*/ 1659663 h 2224304"/>
                  <a:gd name="connsiteX3" fmla="*/ 319373 w 668845"/>
                  <a:gd name="connsiteY3" fmla="*/ 1425157 h 2224304"/>
                  <a:gd name="connsiteX4" fmla="*/ 264319 w 668845"/>
                  <a:gd name="connsiteY4" fmla="*/ 1130834 h 2224304"/>
                  <a:gd name="connsiteX5" fmla="*/ 278702 w 668845"/>
                  <a:gd name="connsiteY5" fmla="*/ 882041 h 2224304"/>
                  <a:gd name="connsiteX6" fmla="*/ 302609 w 668845"/>
                  <a:gd name="connsiteY6" fmla="*/ 736118 h 2224304"/>
                  <a:gd name="connsiteX7" fmla="*/ 360045 w 668845"/>
                  <a:gd name="connsiteY7" fmla="*/ 444177 h 2224304"/>
                  <a:gd name="connsiteX8" fmla="*/ 386334 w 668845"/>
                  <a:gd name="connsiteY8" fmla="*/ 233675 h 2224304"/>
                  <a:gd name="connsiteX9" fmla="*/ 0 w 668845"/>
                  <a:gd name="connsiteY9" fmla="*/ 56795 h 22243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668845" h="2224304">
                    <a:moveTo>
                      <a:pt x="668846" y="2224305"/>
                    </a:moveTo>
                    <a:cubicBezTo>
                      <a:pt x="599218" y="2137151"/>
                      <a:pt x="537210" y="2043996"/>
                      <a:pt x="486918" y="1944365"/>
                    </a:cubicBezTo>
                    <a:cubicBezTo>
                      <a:pt x="441008" y="1853306"/>
                      <a:pt x="404717" y="1757770"/>
                      <a:pt x="376809" y="1659663"/>
                    </a:cubicBezTo>
                    <a:cubicBezTo>
                      <a:pt x="354806" y="1582224"/>
                      <a:pt x="337757" y="1503548"/>
                      <a:pt x="319373" y="1425157"/>
                    </a:cubicBezTo>
                    <a:cubicBezTo>
                      <a:pt x="296418" y="1327811"/>
                      <a:pt x="270510" y="1230657"/>
                      <a:pt x="264319" y="1130834"/>
                    </a:cubicBezTo>
                    <a:cubicBezTo>
                      <a:pt x="259080" y="1047681"/>
                      <a:pt x="266891" y="964528"/>
                      <a:pt x="278702" y="882041"/>
                    </a:cubicBezTo>
                    <a:cubicBezTo>
                      <a:pt x="285655" y="833274"/>
                      <a:pt x="293751" y="784601"/>
                      <a:pt x="302609" y="736118"/>
                    </a:cubicBezTo>
                    <a:cubicBezTo>
                      <a:pt x="320516" y="638582"/>
                      <a:pt x="339471" y="541237"/>
                      <a:pt x="360045" y="444177"/>
                    </a:cubicBezTo>
                    <a:cubicBezTo>
                      <a:pt x="374809" y="374549"/>
                      <a:pt x="389763" y="304541"/>
                      <a:pt x="386334" y="233675"/>
                    </a:cubicBezTo>
                    <a:cubicBezTo>
                      <a:pt x="383191" y="168809"/>
                      <a:pt x="391287" y="-120751"/>
                      <a:pt x="0" y="56795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54E6BA76-9515-415F-BAC9-76958DA6EB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839145" y="4663452"/>
              <a:ext cx="1103852" cy="657879"/>
            </a:xfrm>
            <a:custGeom>
              <a:avLst/>
              <a:gdLst>
                <a:gd name="connsiteX0" fmla="*/ 1103852 w 1103852"/>
                <a:gd name="connsiteY0" fmla="*/ 657879 h 657879"/>
                <a:gd name="connsiteX1" fmla="*/ 883063 w 1103852"/>
                <a:gd name="connsiteY1" fmla="*/ 177724 h 657879"/>
                <a:gd name="connsiteX2" fmla="*/ 678085 w 1103852"/>
                <a:gd name="connsiteY2" fmla="*/ 17132 h 657879"/>
                <a:gd name="connsiteX3" fmla="*/ 461962 w 1103852"/>
                <a:gd name="connsiteY3" fmla="*/ 17132 h 657879"/>
                <a:gd name="connsiteX4" fmla="*/ 136398 w 1103852"/>
                <a:gd name="connsiteY4" fmla="*/ 267735 h 657879"/>
                <a:gd name="connsiteX5" fmla="*/ 0 w 1103852"/>
                <a:gd name="connsiteY5" fmla="*/ 650830 h 657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03852" h="657879">
                  <a:moveTo>
                    <a:pt x="1103852" y="657879"/>
                  </a:moveTo>
                  <a:cubicBezTo>
                    <a:pt x="1071563" y="576250"/>
                    <a:pt x="937546" y="246494"/>
                    <a:pt x="883063" y="177724"/>
                  </a:cubicBezTo>
                  <a:cubicBezTo>
                    <a:pt x="828104" y="108382"/>
                    <a:pt x="761238" y="46279"/>
                    <a:pt x="678085" y="17132"/>
                  </a:cubicBezTo>
                  <a:cubicBezTo>
                    <a:pt x="608171" y="-7347"/>
                    <a:pt x="533210" y="-4013"/>
                    <a:pt x="461962" y="17132"/>
                  </a:cubicBezTo>
                  <a:cubicBezTo>
                    <a:pt x="326898" y="57137"/>
                    <a:pt x="214027" y="150101"/>
                    <a:pt x="136398" y="267735"/>
                  </a:cubicBezTo>
                  <a:cubicBezTo>
                    <a:pt x="86773" y="343078"/>
                    <a:pt x="16764" y="562153"/>
                    <a:pt x="0" y="65083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4C120B3D-CF1C-49AE-B5B4-6BF589737A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887" y="1521047"/>
              <a:ext cx="1271168" cy="2861881"/>
            </a:xfrm>
            <a:custGeom>
              <a:avLst/>
              <a:gdLst>
                <a:gd name="connsiteX0" fmla="*/ 0 w 1271168"/>
                <a:gd name="connsiteY0" fmla="*/ 2861882 h 2861881"/>
                <a:gd name="connsiteX1" fmla="*/ 115157 w 1271168"/>
                <a:gd name="connsiteY1" fmla="*/ 2685002 h 2861881"/>
                <a:gd name="connsiteX2" fmla="*/ 277178 w 1271168"/>
                <a:gd name="connsiteY2" fmla="*/ 2461070 h 2861881"/>
                <a:gd name="connsiteX3" fmla="*/ 421958 w 1271168"/>
                <a:gd name="connsiteY3" fmla="*/ 2209514 h 2861881"/>
                <a:gd name="connsiteX4" fmla="*/ 690848 w 1271168"/>
                <a:gd name="connsiteY4" fmla="*/ 1751267 h 2861881"/>
                <a:gd name="connsiteX5" fmla="*/ 830580 w 1271168"/>
                <a:gd name="connsiteY5" fmla="*/ 1451039 h 2861881"/>
                <a:gd name="connsiteX6" fmla="*/ 917067 w 1271168"/>
                <a:gd name="connsiteY6" fmla="*/ 1276541 h 2861881"/>
                <a:gd name="connsiteX7" fmla="*/ 1114901 w 1271168"/>
                <a:gd name="connsiteY7" fmla="*/ 965835 h 2861881"/>
                <a:gd name="connsiteX8" fmla="*/ 1204627 w 1271168"/>
                <a:gd name="connsiteY8" fmla="*/ 819626 h 2861881"/>
                <a:gd name="connsiteX9" fmla="*/ 1271111 w 1271168"/>
                <a:gd name="connsiteY9" fmla="*/ 585311 h 2861881"/>
                <a:gd name="connsiteX10" fmla="*/ 1128141 w 1271168"/>
                <a:gd name="connsiteY10" fmla="*/ 292894 h 2861881"/>
                <a:gd name="connsiteX11" fmla="*/ 882110 w 1271168"/>
                <a:gd name="connsiteY11" fmla="*/ 135065 h 2861881"/>
                <a:gd name="connsiteX12" fmla="*/ 574929 w 1271168"/>
                <a:gd name="connsiteY12" fmla="*/ 0 h 2861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71168" h="2861881">
                  <a:moveTo>
                    <a:pt x="0" y="2861882"/>
                  </a:moveTo>
                  <a:cubicBezTo>
                    <a:pt x="0" y="2861882"/>
                    <a:pt x="67151" y="2751201"/>
                    <a:pt x="115157" y="2685002"/>
                  </a:cubicBezTo>
                  <a:cubicBezTo>
                    <a:pt x="169259" y="2610326"/>
                    <a:pt x="226981" y="2538317"/>
                    <a:pt x="277178" y="2461070"/>
                  </a:cubicBezTo>
                  <a:cubicBezTo>
                    <a:pt x="329946" y="2379917"/>
                    <a:pt x="374142" y="2293715"/>
                    <a:pt x="421958" y="2209514"/>
                  </a:cubicBezTo>
                  <a:cubicBezTo>
                    <a:pt x="509492" y="2055495"/>
                    <a:pt x="609695" y="1908715"/>
                    <a:pt x="690848" y="1751267"/>
                  </a:cubicBezTo>
                  <a:cubicBezTo>
                    <a:pt x="741426" y="1653159"/>
                    <a:pt x="784670" y="1551432"/>
                    <a:pt x="830580" y="1451039"/>
                  </a:cubicBezTo>
                  <a:cubicBezTo>
                    <a:pt x="857631" y="1391984"/>
                    <a:pt x="885635" y="1333405"/>
                    <a:pt x="917067" y="1276541"/>
                  </a:cubicBezTo>
                  <a:cubicBezTo>
                    <a:pt x="976408" y="1169003"/>
                    <a:pt x="1046417" y="1067848"/>
                    <a:pt x="1114901" y="965835"/>
                  </a:cubicBezTo>
                  <a:cubicBezTo>
                    <a:pt x="1146810" y="918305"/>
                    <a:pt x="1177671" y="870109"/>
                    <a:pt x="1204627" y="819626"/>
                  </a:cubicBezTo>
                  <a:cubicBezTo>
                    <a:pt x="1243679" y="746665"/>
                    <a:pt x="1272635" y="667703"/>
                    <a:pt x="1271111" y="585311"/>
                  </a:cubicBezTo>
                  <a:cubicBezTo>
                    <a:pt x="1269111" y="473012"/>
                    <a:pt x="1209485" y="371284"/>
                    <a:pt x="1128141" y="292894"/>
                  </a:cubicBezTo>
                  <a:cubicBezTo>
                    <a:pt x="1057561" y="224790"/>
                    <a:pt x="971836" y="175260"/>
                    <a:pt x="882110" y="135065"/>
                  </a:cubicBezTo>
                  <a:cubicBezTo>
                    <a:pt x="779907" y="89249"/>
                    <a:pt x="672560" y="54673"/>
                    <a:pt x="574929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5F7B6392-DF04-4EF6-A433-4A7A757D65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887" y="1536477"/>
              <a:ext cx="919096" cy="2636139"/>
            </a:xfrm>
            <a:custGeom>
              <a:avLst/>
              <a:gdLst>
                <a:gd name="connsiteX0" fmla="*/ 0 w 919096"/>
                <a:gd name="connsiteY0" fmla="*/ 2636139 h 2636139"/>
                <a:gd name="connsiteX1" fmla="*/ 274415 w 919096"/>
                <a:gd name="connsiteY1" fmla="*/ 2218277 h 2636139"/>
                <a:gd name="connsiteX2" fmla="*/ 607981 w 919096"/>
                <a:gd name="connsiteY2" fmla="*/ 1655921 h 2636139"/>
                <a:gd name="connsiteX3" fmla="*/ 792290 w 919096"/>
                <a:gd name="connsiteY3" fmla="*/ 1163003 h 2636139"/>
                <a:gd name="connsiteX4" fmla="*/ 914400 w 919096"/>
                <a:gd name="connsiteY4" fmla="*/ 808863 h 2636139"/>
                <a:gd name="connsiteX5" fmla="*/ 847344 w 919096"/>
                <a:gd name="connsiteY5" fmla="*/ 516922 h 2636139"/>
                <a:gd name="connsiteX6" fmla="*/ 610362 w 919096"/>
                <a:gd name="connsiteY6" fmla="*/ 366141 h 2636139"/>
                <a:gd name="connsiteX7" fmla="*/ 361379 w 919096"/>
                <a:gd name="connsiteY7" fmla="*/ 222599 h 2636139"/>
                <a:gd name="connsiteX8" fmla="*/ 67056 w 919096"/>
                <a:gd name="connsiteY8" fmla="*/ 0 h 26361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19096" h="2636139">
                  <a:moveTo>
                    <a:pt x="0" y="2636139"/>
                  </a:moveTo>
                  <a:cubicBezTo>
                    <a:pt x="0" y="2636139"/>
                    <a:pt x="162020" y="2392394"/>
                    <a:pt x="274415" y="2218277"/>
                  </a:cubicBezTo>
                  <a:cubicBezTo>
                    <a:pt x="392906" y="2034730"/>
                    <a:pt x="518732" y="1854994"/>
                    <a:pt x="607981" y="1655921"/>
                  </a:cubicBezTo>
                  <a:cubicBezTo>
                    <a:pt x="679799" y="1495806"/>
                    <a:pt x="726091" y="1325594"/>
                    <a:pt x="792290" y="1163003"/>
                  </a:cubicBezTo>
                  <a:cubicBezTo>
                    <a:pt x="839724" y="1046607"/>
                    <a:pt x="897922" y="933164"/>
                    <a:pt x="914400" y="808863"/>
                  </a:cubicBezTo>
                  <a:cubicBezTo>
                    <a:pt x="928116" y="705326"/>
                    <a:pt x="913543" y="596932"/>
                    <a:pt x="847344" y="516922"/>
                  </a:cubicBezTo>
                  <a:cubicBezTo>
                    <a:pt x="786956" y="444056"/>
                    <a:pt x="696087" y="407956"/>
                    <a:pt x="610362" y="366141"/>
                  </a:cubicBezTo>
                  <a:cubicBezTo>
                    <a:pt x="524161" y="324136"/>
                    <a:pt x="442722" y="273272"/>
                    <a:pt x="361379" y="222599"/>
                  </a:cubicBezTo>
                  <a:cubicBezTo>
                    <a:pt x="245459" y="150400"/>
                    <a:pt x="126968" y="121348"/>
                    <a:pt x="67056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CFB987BC-4338-4C63-8DB9-5CB9DC4890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887" y="1717738"/>
              <a:ext cx="625711" cy="2292381"/>
            </a:xfrm>
            <a:custGeom>
              <a:avLst/>
              <a:gdLst>
                <a:gd name="connsiteX0" fmla="*/ 0 w 625711"/>
                <a:gd name="connsiteY0" fmla="*/ 2292382 h 2292381"/>
                <a:gd name="connsiteX1" fmla="*/ 181070 w 625711"/>
                <a:gd name="connsiteY1" fmla="*/ 2019967 h 2292381"/>
                <a:gd name="connsiteX2" fmla="*/ 385000 w 625711"/>
                <a:gd name="connsiteY2" fmla="*/ 1640967 h 2292381"/>
                <a:gd name="connsiteX3" fmla="*/ 514255 w 625711"/>
                <a:gd name="connsiteY3" fmla="*/ 1376839 h 2292381"/>
                <a:gd name="connsiteX4" fmla="*/ 606171 w 625711"/>
                <a:gd name="connsiteY4" fmla="*/ 1015079 h 2292381"/>
                <a:gd name="connsiteX5" fmla="*/ 606171 w 625711"/>
                <a:gd name="connsiteY5" fmla="*/ 673418 h 2292381"/>
                <a:gd name="connsiteX6" fmla="*/ 485489 w 625711"/>
                <a:gd name="connsiteY6" fmla="*/ 475297 h 2292381"/>
                <a:gd name="connsiteX7" fmla="*/ 313182 w 625711"/>
                <a:gd name="connsiteY7" fmla="*/ 328898 h 2292381"/>
                <a:gd name="connsiteX8" fmla="*/ 173831 w 625711"/>
                <a:gd name="connsiteY8" fmla="*/ 189643 h 2292381"/>
                <a:gd name="connsiteX9" fmla="*/ 0 w 625711"/>
                <a:gd name="connsiteY9" fmla="*/ 0 h 2292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25711" h="2292381">
                  <a:moveTo>
                    <a:pt x="0" y="2292382"/>
                  </a:moveTo>
                  <a:cubicBezTo>
                    <a:pt x="0" y="2292382"/>
                    <a:pt x="110776" y="2140363"/>
                    <a:pt x="181070" y="2019967"/>
                  </a:cubicBezTo>
                  <a:cubicBezTo>
                    <a:pt x="253460" y="1896047"/>
                    <a:pt x="318325" y="1768031"/>
                    <a:pt x="385000" y="1640967"/>
                  </a:cubicBezTo>
                  <a:cubicBezTo>
                    <a:pt x="430625" y="1554099"/>
                    <a:pt x="478536" y="1468184"/>
                    <a:pt x="514255" y="1376839"/>
                  </a:cubicBezTo>
                  <a:cubicBezTo>
                    <a:pt x="559689" y="1260634"/>
                    <a:pt x="585788" y="1138333"/>
                    <a:pt x="606171" y="1015079"/>
                  </a:cubicBezTo>
                  <a:cubicBezTo>
                    <a:pt x="625031" y="900779"/>
                    <a:pt x="638556" y="784003"/>
                    <a:pt x="606171" y="673418"/>
                  </a:cubicBezTo>
                  <a:cubicBezTo>
                    <a:pt x="584168" y="598075"/>
                    <a:pt x="540258" y="531590"/>
                    <a:pt x="485489" y="475297"/>
                  </a:cubicBezTo>
                  <a:cubicBezTo>
                    <a:pt x="432911" y="421195"/>
                    <a:pt x="369475" y="379095"/>
                    <a:pt x="313182" y="328898"/>
                  </a:cubicBezTo>
                  <a:cubicBezTo>
                    <a:pt x="264128" y="285179"/>
                    <a:pt x="219361" y="237077"/>
                    <a:pt x="173831" y="189643"/>
                  </a:cubicBezTo>
                  <a:cubicBezTo>
                    <a:pt x="109347" y="122111"/>
                    <a:pt x="0" y="0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F0B5029E-655F-4CB5-BCA2-B62400CE76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887" y="1951196"/>
              <a:ext cx="421548" cy="1865756"/>
            </a:xfrm>
            <a:custGeom>
              <a:avLst/>
              <a:gdLst>
                <a:gd name="connsiteX0" fmla="*/ 0 w 421548"/>
                <a:gd name="connsiteY0" fmla="*/ 0 h 1865756"/>
                <a:gd name="connsiteX1" fmla="*/ 258699 w 421548"/>
                <a:gd name="connsiteY1" fmla="*/ 330803 h 1865756"/>
                <a:gd name="connsiteX2" fmla="*/ 408051 w 421548"/>
                <a:gd name="connsiteY2" fmla="*/ 617887 h 1865756"/>
                <a:gd name="connsiteX3" fmla="*/ 408051 w 421548"/>
                <a:gd name="connsiteY3" fmla="*/ 910781 h 1865756"/>
                <a:gd name="connsiteX4" fmla="*/ 336233 w 421548"/>
                <a:gd name="connsiteY4" fmla="*/ 1269683 h 1865756"/>
                <a:gd name="connsiteX5" fmla="*/ 186881 w 421548"/>
                <a:gd name="connsiteY5" fmla="*/ 1582674 h 1865756"/>
                <a:gd name="connsiteX6" fmla="*/ 0 w 421548"/>
                <a:gd name="connsiteY6" fmla="*/ 1865757 h 18657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1548" h="1865756">
                  <a:moveTo>
                    <a:pt x="0" y="0"/>
                  </a:moveTo>
                  <a:cubicBezTo>
                    <a:pt x="0" y="0"/>
                    <a:pt x="155734" y="188309"/>
                    <a:pt x="258699" y="330803"/>
                  </a:cubicBezTo>
                  <a:cubicBezTo>
                    <a:pt x="322517" y="419100"/>
                    <a:pt x="383096" y="512255"/>
                    <a:pt x="408051" y="617887"/>
                  </a:cubicBezTo>
                  <a:cubicBezTo>
                    <a:pt x="430625" y="713613"/>
                    <a:pt x="420815" y="812768"/>
                    <a:pt x="408051" y="910781"/>
                  </a:cubicBezTo>
                  <a:cubicBezTo>
                    <a:pt x="392240" y="1032129"/>
                    <a:pt x="376142" y="1154049"/>
                    <a:pt x="336233" y="1269683"/>
                  </a:cubicBezTo>
                  <a:cubicBezTo>
                    <a:pt x="298418" y="1379125"/>
                    <a:pt x="246412" y="1483138"/>
                    <a:pt x="186881" y="1582674"/>
                  </a:cubicBezTo>
                  <a:cubicBezTo>
                    <a:pt x="122777" y="1689640"/>
                    <a:pt x="0" y="1865757"/>
                    <a:pt x="0" y="1865757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966F436B-D502-4927-A05D-0691A99F65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887" y="2201418"/>
              <a:ext cx="286935" cy="1358264"/>
            </a:xfrm>
            <a:custGeom>
              <a:avLst/>
              <a:gdLst>
                <a:gd name="connsiteX0" fmla="*/ 11621 w 286935"/>
                <a:gd name="connsiteY0" fmla="*/ 1358265 h 1358264"/>
                <a:gd name="connsiteX1" fmla="*/ 163830 w 286935"/>
                <a:gd name="connsiteY1" fmla="*/ 1157287 h 1358264"/>
                <a:gd name="connsiteX2" fmla="*/ 258604 w 286935"/>
                <a:gd name="connsiteY2" fmla="*/ 858679 h 1358264"/>
                <a:gd name="connsiteX3" fmla="*/ 284417 w 286935"/>
                <a:gd name="connsiteY3" fmla="*/ 577310 h 1358264"/>
                <a:gd name="connsiteX4" fmla="*/ 215456 w 286935"/>
                <a:gd name="connsiteY4" fmla="*/ 330422 h 1358264"/>
                <a:gd name="connsiteX5" fmla="*/ 0 w 286935"/>
                <a:gd name="connsiteY5" fmla="*/ 0 h 13582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86935" h="1358264">
                  <a:moveTo>
                    <a:pt x="11621" y="1358265"/>
                  </a:moveTo>
                  <a:cubicBezTo>
                    <a:pt x="11621" y="1358265"/>
                    <a:pt x="104299" y="1269016"/>
                    <a:pt x="163830" y="1157287"/>
                  </a:cubicBezTo>
                  <a:cubicBezTo>
                    <a:pt x="213074" y="1064800"/>
                    <a:pt x="237458" y="961453"/>
                    <a:pt x="258604" y="858679"/>
                  </a:cubicBezTo>
                  <a:cubicBezTo>
                    <a:pt x="277749" y="765905"/>
                    <a:pt x="293180" y="671512"/>
                    <a:pt x="284417" y="577310"/>
                  </a:cubicBezTo>
                  <a:cubicBezTo>
                    <a:pt x="276511" y="491680"/>
                    <a:pt x="250412" y="409099"/>
                    <a:pt x="215456" y="330422"/>
                  </a:cubicBezTo>
                  <a:cubicBezTo>
                    <a:pt x="153353" y="190405"/>
                    <a:pt x="0" y="0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63D19BC0-342A-4662-8B01-078F5BC25F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887" y="2482500"/>
              <a:ext cx="167300" cy="890873"/>
            </a:xfrm>
            <a:custGeom>
              <a:avLst/>
              <a:gdLst>
                <a:gd name="connsiteX0" fmla="*/ 0 w 167300"/>
                <a:gd name="connsiteY0" fmla="*/ 0 h 890873"/>
                <a:gd name="connsiteX1" fmla="*/ 143732 w 167300"/>
                <a:gd name="connsiteY1" fmla="*/ 233077 h 890873"/>
                <a:gd name="connsiteX2" fmla="*/ 160973 w 167300"/>
                <a:gd name="connsiteY2" fmla="*/ 482822 h 890873"/>
                <a:gd name="connsiteX3" fmla="*/ 0 w 167300"/>
                <a:gd name="connsiteY3" fmla="*/ 890873 h 890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7300" h="890873">
                  <a:moveTo>
                    <a:pt x="0" y="0"/>
                  </a:moveTo>
                  <a:cubicBezTo>
                    <a:pt x="0" y="0"/>
                    <a:pt x="110585" y="127254"/>
                    <a:pt x="143732" y="233077"/>
                  </a:cubicBezTo>
                  <a:cubicBezTo>
                    <a:pt x="168974" y="313563"/>
                    <a:pt x="172593" y="399098"/>
                    <a:pt x="160973" y="482822"/>
                  </a:cubicBezTo>
                  <a:cubicBezTo>
                    <a:pt x="136970" y="655892"/>
                    <a:pt x="0" y="890873"/>
                    <a:pt x="0" y="890873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DF32521F-B67B-4D14-BB6E-0DD27E1C70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49272" y="1514475"/>
              <a:ext cx="3076098" cy="1677721"/>
            </a:xfrm>
            <a:custGeom>
              <a:avLst/>
              <a:gdLst>
                <a:gd name="connsiteX0" fmla="*/ 3076099 w 3076098"/>
                <a:gd name="connsiteY0" fmla="*/ 12287 h 1677721"/>
                <a:gd name="connsiteX1" fmla="*/ 3054287 w 3076098"/>
                <a:gd name="connsiteY1" fmla="*/ 609029 h 1677721"/>
                <a:gd name="connsiteX2" fmla="*/ 3054287 w 3076098"/>
                <a:gd name="connsiteY2" fmla="*/ 824770 h 1677721"/>
                <a:gd name="connsiteX3" fmla="*/ 3002375 w 3076098"/>
                <a:gd name="connsiteY3" fmla="*/ 1158240 h 1677721"/>
                <a:gd name="connsiteX4" fmla="*/ 2945797 w 3076098"/>
                <a:gd name="connsiteY4" fmla="*/ 1277112 h 1677721"/>
                <a:gd name="connsiteX5" fmla="*/ 2706815 w 3076098"/>
                <a:gd name="connsiteY5" fmla="*/ 1492853 h 1677721"/>
                <a:gd name="connsiteX6" fmla="*/ 2451735 w 3076098"/>
                <a:gd name="connsiteY6" fmla="*/ 1618583 h 1677721"/>
                <a:gd name="connsiteX7" fmla="*/ 2128457 w 3076098"/>
                <a:gd name="connsiteY7" fmla="*/ 1677448 h 1677721"/>
                <a:gd name="connsiteX8" fmla="*/ 1672495 w 3076098"/>
                <a:gd name="connsiteY8" fmla="*/ 1505522 h 1677721"/>
                <a:gd name="connsiteX9" fmla="*/ 1445038 w 3076098"/>
                <a:gd name="connsiteY9" fmla="*/ 1230916 h 1677721"/>
                <a:gd name="connsiteX10" fmla="*/ 1381506 w 3076098"/>
                <a:gd name="connsiteY10" fmla="*/ 1044035 h 1677721"/>
                <a:gd name="connsiteX11" fmla="*/ 1260253 w 3076098"/>
                <a:gd name="connsiteY11" fmla="*/ 837533 h 1677721"/>
                <a:gd name="connsiteX12" fmla="*/ 1108520 w 3076098"/>
                <a:gd name="connsiteY12" fmla="*/ 772954 h 1677721"/>
                <a:gd name="connsiteX13" fmla="*/ 955358 w 3076098"/>
                <a:gd name="connsiteY13" fmla="*/ 751427 h 1677721"/>
                <a:gd name="connsiteX14" fmla="*/ 763810 w 3076098"/>
                <a:gd name="connsiteY14" fmla="*/ 764762 h 1677721"/>
                <a:gd name="connsiteX15" fmla="*/ 651224 w 3076098"/>
                <a:gd name="connsiteY15" fmla="*/ 728186 h 1677721"/>
                <a:gd name="connsiteX16" fmla="*/ 510730 w 3076098"/>
                <a:gd name="connsiteY16" fmla="*/ 587788 h 1677721"/>
                <a:gd name="connsiteX17" fmla="*/ 323183 w 3076098"/>
                <a:gd name="connsiteY17" fmla="*/ 353187 h 1677721"/>
                <a:gd name="connsiteX18" fmla="*/ 0 w 3076098"/>
                <a:gd name="connsiteY18" fmla="*/ 0 h 1677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3076098" h="1677721">
                  <a:moveTo>
                    <a:pt x="3076099" y="12287"/>
                  </a:moveTo>
                  <a:cubicBezTo>
                    <a:pt x="3069336" y="183071"/>
                    <a:pt x="3053525" y="438150"/>
                    <a:pt x="3054287" y="609029"/>
                  </a:cubicBezTo>
                  <a:cubicBezTo>
                    <a:pt x="3054572" y="680942"/>
                    <a:pt x="3056477" y="752856"/>
                    <a:pt x="3054287" y="824770"/>
                  </a:cubicBezTo>
                  <a:cubicBezTo>
                    <a:pt x="3050858" y="937832"/>
                    <a:pt x="3038285" y="1051084"/>
                    <a:pt x="3002375" y="1158240"/>
                  </a:cubicBezTo>
                  <a:cubicBezTo>
                    <a:pt x="2988374" y="1200055"/>
                    <a:pt x="2969895" y="1240155"/>
                    <a:pt x="2945797" y="1277112"/>
                  </a:cubicBezTo>
                  <a:cubicBezTo>
                    <a:pt x="2886742" y="1367885"/>
                    <a:pt x="2798636" y="1434846"/>
                    <a:pt x="2706815" y="1492853"/>
                  </a:cubicBezTo>
                  <a:cubicBezTo>
                    <a:pt x="2626424" y="1543717"/>
                    <a:pt x="2541080" y="1586103"/>
                    <a:pt x="2451735" y="1618583"/>
                  </a:cubicBezTo>
                  <a:cubicBezTo>
                    <a:pt x="2347817" y="1656398"/>
                    <a:pt x="2238851" y="1680591"/>
                    <a:pt x="2128457" y="1677448"/>
                  </a:cubicBezTo>
                  <a:cubicBezTo>
                    <a:pt x="1962436" y="1672781"/>
                    <a:pt x="1804702" y="1606677"/>
                    <a:pt x="1672495" y="1505522"/>
                  </a:cubicBezTo>
                  <a:cubicBezTo>
                    <a:pt x="1576483" y="1432084"/>
                    <a:pt x="1493520" y="1341501"/>
                    <a:pt x="1445038" y="1230916"/>
                  </a:cubicBezTo>
                  <a:cubicBezTo>
                    <a:pt x="1418653" y="1170623"/>
                    <a:pt x="1401794" y="1106710"/>
                    <a:pt x="1381506" y="1044035"/>
                  </a:cubicBezTo>
                  <a:cubicBezTo>
                    <a:pt x="1356360" y="966026"/>
                    <a:pt x="1324261" y="887730"/>
                    <a:pt x="1260253" y="837533"/>
                  </a:cubicBezTo>
                  <a:cubicBezTo>
                    <a:pt x="1216628" y="803243"/>
                    <a:pt x="1162717" y="786194"/>
                    <a:pt x="1108520" y="772954"/>
                  </a:cubicBezTo>
                  <a:cubicBezTo>
                    <a:pt x="1058228" y="760667"/>
                    <a:pt x="1007078" y="750570"/>
                    <a:pt x="955358" y="751427"/>
                  </a:cubicBezTo>
                  <a:cubicBezTo>
                    <a:pt x="891064" y="752475"/>
                    <a:pt x="827818" y="770001"/>
                    <a:pt x="763810" y="764762"/>
                  </a:cubicBezTo>
                  <a:cubicBezTo>
                    <a:pt x="723995" y="761524"/>
                    <a:pt x="685514" y="748760"/>
                    <a:pt x="651224" y="728186"/>
                  </a:cubicBezTo>
                  <a:cubicBezTo>
                    <a:pt x="594074" y="693896"/>
                    <a:pt x="552545" y="639985"/>
                    <a:pt x="510730" y="587788"/>
                  </a:cubicBezTo>
                  <a:cubicBezTo>
                    <a:pt x="448151" y="509683"/>
                    <a:pt x="384524" y="432245"/>
                    <a:pt x="323183" y="353187"/>
                  </a:cubicBezTo>
                  <a:cubicBezTo>
                    <a:pt x="246221" y="253937"/>
                    <a:pt x="94202" y="82868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56F73602-5ACB-4102-894B-D140E71E6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9025" y="1548764"/>
              <a:ext cx="2607257" cy="1468691"/>
            </a:xfrm>
            <a:custGeom>
              <a:avLst/>
              <a:gdLst>
                <a:gd name="connsiteX0" fmla="*/ 2568321 w 2607257"/>
                <a:gd name="connsiteY0" fmla="*/ 18002 h 1468691"/>
                <a:gd name="connsiteX1" fmla="*/ 2590609 w 2607257"/>
                <a:gd name="connsiteY1" fmla="*/ 258509 h 1468691"/>
                <a:gd name="connsiteX2" fmla="*/ 2606802 w 2607257"/>
                <a:gd name="connsiteY2" fmla="*/ 563118 h 1468691"/>
                <a:gd name="connsiteX3" fmla="*/ 2587181 w 2607257"/>
                <a:gd name="connsiteY3" fmla="*/ 910400 h 1468691"/>
                <a:gd name="connsiteX4" fmla="*/ 2568702 w 2607257"/>
                <a:gd name="connsiteY4" fmla="*/ 1001554 h 1468691"/>
                <a:gd name="connsiteX5" fmla="*/ 2407063 w 2607257"/>
                <a:gd name="connsiteY5" fmla="*/ 1262348 h 1468691"/>
                <a:gd name="connsiteX6" fmla="*/ 2211896 w 2607257"/>
                <a:gd name="connsiteY6" fmla="*/ 1390078 h 1468691"/>
                <a:gd name="connsiteX7" fmla="*/ 1936623 w 2607257"/>
                <a:gd name="connsiteY7" fmla="*/ 1466660 h 1468691"/>
                <a:gd name="connsiteX8" fmla="*/ 1749933 w 2607257"/>
                <a:gd name="connsiteY8" fmla="*/ 1447514 h 1468691"/>
                <a:gd name="connsiteX9" fmla="*/ 1594295 w 2607257"/>
                <a:gd name="connsiteY9" fmla="*/ 1351788 h 1468691"/>
                <a:gd name="connsiteX10" fmla="*/ 1512951 w 2607257"/>
                <a:gd name="connsiteY10" fmla="*/ 1227392 h 1468691"/>
                <a:gd name="connsiteX11" fmla="*/ 1500949 w 2607257"/>
                <a:gd name="connsiteY11" fmla="*/ 992886 h 1468691"/>
                <a:gd name="connsiteX12" fmla="*/ 1541621 w 2607257"/>
                <a:gd name="connsiteY12" fmla="*/ 803910 h 1468691"/>
                <a:gd name="connsiteX13" fmla="*/ 1541621 w 2607257"/>
                <a:gd name="connsiteY13" fmla="*/ 665131 h 1468691"/>
                <a:gd name="connsiteX14" fmla="*/ 1429131 w 2607257"/>
                <a:gd name="connsiteY14" fmla="*/ 526352 h 1468691"/>
                <a:gd name="connsiteX15" fmla="*/ 1163383 w 2607257"/>
                <a:gd name="connsiteY15" fmla="*/ 449771 h 1468691"/>
                <a:gd name="connsiteX16" fmla="*/ 811530 w 2607257"/>
                <a:gd name="connsiteY16" fmla="*/ 406718 h 1468691"/>
                <a:gd name="connsiteX17" fmla="*/ 574548 w 2607257"/>
                <a:gd name="connsiteY17" fmla="*/ 354044 h 1468691"/>
                <a:gd name="connsiteX18" fmla="*/ 284893 w 2607257"/>
                <a:gd name="connsiteY18" fmla="*/ 224885 h 1468691"/>
                <a:gd name="connsiteX19" fmla="*/ 0 w 2607257"/>
                <a:gd name="connsiteY19" fmla="*/ 0 h 14686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607257" h="1468691">
                  <a:moveTo>
                    <a:pt x="2568321" y="18002"/>
                  </a:moveTo>
                  <a:cubicBezTo>
                    <a:pt x="2574989" y="70009"/>
                    <a:pt x="2587752" y="206121"/>
                    <a:pt x="2590609" y="258509"/>
                  </a:cubicBezTo>
                  <a:cubicBezTo>
                    <a:pt x="2596134" y="360045"/>
                    <a:pt x="2604707" y="461486"/>
                    <a:pt x="2606802" y="563118"/>
                  </a:cubicBezTo>
                  <a:cubicBezTo>
                    <a:pt x="2609088" y="679228"/>
                    <a:pt x="2602802" y="795338"/>
                    <a:pt x="2587181" y="910400"/>
                  </a:cubicBezTo>
                  <a:cubicBezTo>
                    <a:pt x="2582990" y="941165"/>
                    <a:pt x="2577274" y="971645"/>
                    <a:pt x="2568702" y="1001554"/>
                  </a:cubicBezTo>
                  <a:cubicBezTo>
                    <a:pt x="2540222" y="1101471"/>
                    <a:pt x="2482501" y="1190816"/>
                    <a:pt x="2407063" y="1262348"/>
                  </a:cubicBezTo>
                  <a:cubicBezTo>
                    <a:pt x="2350294" y="1316165"/>
                    <a:pt x="2283047" y="1357313"/>
                    <a:pt x="2211896" y="1390078"/>
                  </a:cubicBezTo>
                  <a:cubicBezTo>
                    <a:pt x="2124742" y="1430179"/>
                    <a:pt x="2032159" y="1458754"/>
                    <a:pt x="1936623" y="1466660"/>
                  </a:cubicBezTo>
                  <a:cubicBezTo>
                    <a:pt x="1873567" y="1471898"/>
                    <a:pt x="1809845" y="1467517"/>
                    <a:pt x="1749933" y="1447514"/>
                  </a:cubicBezTo>
                  <a:cubicBezTo>
                    <a:pt x="1691449" y="1428083"/>
                    <a:pt x="1638109" y="1395222"/>
                    <a:pt x="1594295" y="1351788"/>
                  </a:cubicBezTo>
                  <a:cubicBezTo>
                    <a:pt x="1558576" y="1316450"/>
                    <a:pt x="1530001" y="1274540"/>
                    <a:pt x="1512951" y="1227392"/>
                  </a:cubicBezTo>
                  <a:cubicBezTo>
                    <a:pt x="1485900" y="1152811"/>
                    <a:pt x="1487519" y="1071467"/>
                    <a:pt x="1500949" y="992886"/>
                  </a:cubicBezTo>
                  <a:cubicBezTo>
                    <a:pt x="1511808" y="929354"/>
                    <a:pt x="1529810" y="867251"/>
                    <a:pt x="1541621" y="803910"/>
                  </a:cubicBezTo>
                  <a:cubicBezTo>
                    <a:pt x="1550194" y="757714"/>
                    <a:pt x="1554194" y="710279"/>
                    <a:pt x="1541621" y="665131"/>
                  </a:cubicBezTo>
                  <a:cubicBezTo>
                    <a:pt x="1525143" y="605981"/>
                    <a:pt x="1481233" y="559403"/>
                    <a:pt x="1429131" y="526352"/>
                  </a:cubicBezTo>
                  <a:cubicBezTo>
                    <a:pt x="1350455" y="476536"/>
                    <a:pt x="1256157" y="461772"/>
                    <a:pt x="1163383" y="449771"/>
                  </a:cubicBezTo>
                  <a:cubicBezTo>
                    <a:pt x="1046131" y="434626"/>
                    <a:pt x="928306" y="424720"/>
                    <a:pt x="811530" y="406718"/>
                  </a:cubicBezTo>
                  <a:cubicBezTo>
                    <a:pt x="731425" y="394335"/>
                    <a:pt x="652081" y="377571"/>
                    <a:pt x="574548" y="354044"/>
                  </a:cubicBezTo>
                  <a:cubicBezTo>
                    <a:pt x="472916" y="323279"/>
                    <a:pt x="375094" y="280702"/>
                    <a:pt x="284893" y="224885"/>
                  </a:cubicBezTo>
                  <a:cubicBezTo>
                    <a:pt x="181832" y="161068"/>
                    <a:pt x="90868" y="80296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E87FA368-45DC-4276-A257-F67A12B2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50204" y="1524380"/>
              <a:ext cx="2095685" cy="1175182"/>
            </a:xfrm>
            <a:custGeom>
              <a:avLst/>
              <a:gdLst>
                <a:gd name="connsiteX0" fmla="*/ 1950434 w 2095685"/>
                <a:gd name="connsiteY0" fmla="*/ 0 h 1175182"/>
                <a:gd name="connsiteX1" fmla="*/ 2077307 w 2095685"/>
                <a:gd name="connsiteY1" fmla="*/ 479108 h 1175182"/>
                <a:gd name="connsiteX2" fmla="*/ 2089309 w 2095685"/>
                <a:gd name="connsiteY2" fmla="*/ 826008 h 1175182"/>
                <a:gd name="connsiteX3" fmla="*/ 1987582 w 2095685"/>
                <a:gd name="connsiteY3" fmla="*/ 1101185 h 1175182"/>
                <a:gd name="connsiteX4" fmla="*/ 1818037 w 2095685"/>
                <a:gd name="connsiteY4" fmla="*/ 1173004 h 1175182"/>
                <a:gd name="connsiteX5" fmla="*/ 1694402 w 2095685"/>
                <a:gd name="connsiteY5" fmla="*/ 1157097 h 1175182"/>
                <a:gd name="connsiteX6" fmla="*/ 1594676 w 2095685"/>
                <a:gd name="connsiteY6" fmla="*/ 1013555 h 1175182"/>
                <a:gd name="connsiteX7" fmla="*/ 1664494 w 2095685"/>
                <a:gd name="connsiteY7" fmla="*/ 790289 h 1175182"/>
                <a:gd name="connsiteX8" fmla="*/ 1684401 w 2095685"/>
                <a:gd name="connsiteY8" fmla="*/ 527114 h 1175182"/>
                <a:gd name="connsiteX9" fmla="*/ 1550765 w 2095685"/>
                <a:gd name="connsiteY9" fmla="*/ 343662 h 1175182"/>
                <a:gd name="connsiteX10" fmla="*/ 1315402 w 2095685"/>
                <a:gd name="connsiteY10" fmla="*/ 265938 h 1175182"/>
                <a:gd name="connsiteX11" fmla="*/ 876586 w 2095685"/>
                <a:gd name="connsiteY11" fmla="*/ 200120 h 1175182"/>
                <a:gd name="connsiteX12" fmla="*/ 591312 w 2095685"/>
                <a:gd name="connsiteY12" fmla="*/ 186119 h 1175182"/>
                <a:gd name="connsiteX13" fmla="*/ 0 w 2095685"/>
                <a:gd name="connsiteY13" fmla="*/ 16669 h 1175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95685" h="1175182">
                  <a:moveTo>
                    <a:pt x="1950434" y="0"/>
                  </a:moveTo>
                  <a:cubicBezTo>
                    <a:pt x="1973485" y="77629"/>
                    <a:pt x="2063115" y="399383"/>
                    <a:pt x="2077307" y="479108"/>
                  </a:cubicBezTo>
                  <a:cubicBezTo>
                    <a:pt x="2097786" y="593693"/>
                    <a:pt x="2100167" y="710089"/>
                    <a:pt x="2089309" y="826008"/>
                  </a:cubicBezTo>
                  <a:cubicBezTo>
                    <a:pt x="2079784" y="927545"/>
                    <a:pt x="2061401" y="1032891"/>
                    <a:pt x="1987582" y="1101185"/>
                  </a:cubicBezTo>
                  <a:cubicBezTo>
                    <a:pt x="1941481" y="1143762"/>
                    <a:pt x="1880616" y="1165670"/>
                    <a:pt x="1818037" y="1173004"/>
                  </a:cubicBezTo>
                  <a:cubicBezTo>
                    <a:pt x="1775746" y="1177957"/>
                    <a:pt x="1732693" y="1175195"/>
                    <a:pt x="1694402" y="1157097"/>
                  </a:cubicBezTo>
                  <a:cubicBezTo>
                    <a:pt x="1638110" y="1130427"/>
                    <a:pt x="1600295" y="1075373"/>
                    <a:pt x="1594676" y="1013555"/>
                  </a:cubicBezTo>
                  <a:cubicBezTo>
                    <a:pt x="1587532" y="934879"/>
                    <a:pt x="1635633" y="864870"/>
                    <a:pt x="1664494" y="790289"/>
                  </a:cubicBezTo>
                  <a:cubicBezTo>
                    <a:pt x="1696974" y="706279"/>
                    <a:pt x="1708594" y="613791"/>
                    <a:pt x="1684401" y="527114"/>
                  </a:cubicBezTo>
                  <a:cubicBezTo>
                    <a:pt x="1663351" y="451580"/>
                    <a:pt x="1616488" y="386620"/>
                    <a:pt x="1550765" y="343662"/>
                  </a:cubicBezTo>
                  <a:cubicBezTo>
                    <a:pt x="1480947" y="298133"/>
                    <a:pt x="1397508" y="282131"/>
                    <a:pt x="1315402" y="265938"/>
                  </a:cubicBezTo>
                  <a:cubicBezTo>
                    <a:pt x="1170051" y="237173"/>
                    <a:pt x="1024128" y="212027"/>
                    <a:pt x="876586" y="200120"/>
                  </a:cubicBezTo>
                  <a:cubicBezTo>
                    <a:pt x="781717" y="192500"/>
                    <a:pt x="686276" y="193643"/>
                    <a:pt x="591312" y="186119"/>
                  </a:cubicBezTo>
                  <a:cubicBezTo>
                    <a:pt x="465296" y="176213"/>
                    <a:pt x="160211" y="193453"/>
                    <a:pt x="0" y="16669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A11F5C7-4FF7-E146-9762-5F8E201AD4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4404" y="731041"/>
            <a:ext cx="10191942" cy="317303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Location</a:t>
            </a:r>
            <a:br>
              <a:rPr lang="en-US" sz="6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6600" kern="1200" dirty="0">
                <a:solidFill>
                  <a:srgbClr val="00B050"/>
                </a:solidFill>
                <a:latin typeface="+mj-lt"/>
                <a:ea typeface="+mj-ea"/>
                <a:cs typeface="+mj-cs"/>
              </a:rPr>
              <a:t>  we are in  Swansea </a:t>
            </a:r>
          </a:p>
        </p:txBody>
      </p:sp>
      <p:grpSp>
        <p:nvGrpSpPr>
          <p:cNvPr id="101" name="Cross">
            <a:extLst>
              <a:ext uri="{FF2B5EF4-FFF2-40B4-BE49-F238E27FC236}">
                <a16:creationId xmlns:a16="http://schemas.microsoft.com/office/drawing/2014/main" id="{DDB99EF5-8801-40E2-83D3-196FADCBBA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30939" y="3874229"/>
            <a:ext cx="118872" cy="118872"/>
            <a:chOff x="1175347" y="3733800"/>
            <a:chExt cx="118872" cy="118872"/>
          </a:xfrm>
        </p:grpSpPr>
        <p:cxnSp>
          <p:nvCxnSpPr>
            <p:cNvPr id="102" name="Straight Connector 101">
              <a:extLst>
                <a:ext uri="{FF2B5EF4-FFF2-40B4-BE49-F238E27FC236}">
                  <a16:creationId xmlns:a16="http://schemas.microsoft.com/office/drawing/2014/main" id="{50FE3A76-C0EC-41F2-92AD-1A75BA3771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34783" y="3733800"/>
              <a:ext cx="0" cy="118872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03" name="Straight Connector 102">
              <a:extLst>
                <a:ext uri="{FF2B5EF4-FFF2-40B4-BE49-F238E27FC236}">
                  <a16:creationId xmlns:a16="http://schemas.microsoft.com/office/drawing/2014/main" id="{C22AF00A-AACB-4D06-A706-4231FD4EC6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347" y="3793236"/>
              <a:ext cx="118872" cy="0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  <p:sp>
        <p:nvSpPr>
          <p:cNvPr id="28" name="TextBox 27">
            <a:extLst>
              <a:ext uri="{FF2B5EF4-FFF2-40B4-BE49-F238E27FC236}">
                <a16:creationId xmlns:a16="http://schemas.microsoft.com/office/drawing/2014/main" id="{A41A42B3-E44D-6242-A4ED-AC08A18E09AA}"/>
              </a:ext>
            </a:extLst>
          </p:cNvPr>
          <p:cNvSpPr txBox="1"/>
          <p:nvPr/>
        </p:nvSpPr>
        <p:spPr>
          <a:xfrm>
            <a:off x="3530874" y="6656569"/>
            <a:ext cx="256512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5" tooltip="https://en.wikipedia.org/wiki/Swansea_Marina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8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US" sz="700">
              <a:solidFill>
                <a:srgbClr val="FFFFFF"/>
              </a:solidFill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065FFD7D-EF37-E042-9FE3-9263AC6A32D5}"/>
              </a:ext>
            </a:extLst>
          </p:cNvPr>
          <p:cNvSpPr txBox="1"/>
          <p:nvPr/>
        </p:nvSpPr>
        <p:spPr>
          <a:xfrm>
            <a:off x="9626875" y="6656569"/>
            <a:ext cx="2565125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7" tooltip="http://commons.wikimedia.org/wiki/file:swansea_city_centre,_15_july_2011.jp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8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US" sz="700">
              <a:solidFill>
                <a:srgbClr val="FFFFFF"/>
              </a:solidFill>
            </a:endParaRPr>
          </a:p>
        </p:txBody>
      </p:sp>
      <p:pic>
        <p:nvPicPr>
          <p:cNvPr id="32" name="Audio 31">
            <a:hlinkClick r:id="" action="ppaction://media"/>
            <a:extLst>
              <a:ext uri="{FF2B5EF4-FFF2-40B4-BE49-F238E27FC236}">
                <a16:creationId xmlns:a16="http://schemas.microsoft.com/office/drawing/2014/main" id="{888EA772-B8FA-7844-A419-B3C8B790275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28104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463"/>
    </mc:Choice>
    <mc:Fallback>
      <p:transition spd="slow" advTm="424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47A131F-D5DE-41A5-B4CF-4F345319B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AF4666D-BD98-40A5-A75F-478B9820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68680585-71F9-4721-A998-4974171D2E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2BC95C2-2EEC-4F59-ABA8-660B0D059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7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26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0600" y="3276600"/>
            <a:ext cx="3529260" cy="3581398"/>
            <a:chOff x="4114800" y="1423987"/>
            <a:chExt cx="3961542" cy="4007547"/>
          </a:xfrm>
          <a:noFill/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3A6C273A-38F2-4D34-98BF-47B248862B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2E2CF659-EE5D-432C-B47F-10AC4A48A3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683AA549-1F0C-46E0-AAD8-DC3DC6CA61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estern food arranged on table">
            <a:extLst>
              <a:ext uri="{FF2B5EF4-FFF2-40B4-BE49-F238E27FC236}">
                <a16:creationId xmlns:a16="http://schemas.microsoft.com/office/drawing/2014/main" id="{733F5147-9AE4-4DFD-8AA7-BF6B8400FD3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70000"/>
          </a:blip>
          <a:srcRect r="-1" b="15725"/>
          <a:stretch/>
        </p:blipFill>
        <p:spPr>
          <a:xfrm>
            <a:off x="20" y="10"/>
            <a:ext cx="12188932" cy="6856614"/>
          </a:xfrm>
          <a:prstGeom prst="rect">
            <a:avLst/>
          </a:prstGeom>
        </p:spPr>
      </p:pic>
      <p:grpSp>
        <p:nvGrpSpPr>
          <p:cNvPr id="41" name="Bottom Right">
            <a:extLst>
              <a:ext uri="{FF2B5EF4-FFF2-40B4-BE49-F238E27FC236}">
                <a16:creationId xmlns:a16="http://schemas.microsoft.com/office/drawing/2014/main" id="{7B2F7E43-35EC-4103-9D95-2ACDB00387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42" name="Graphic 157">
              <a:extLst>
                <a:ext uri="{FF2B5EF4-FFF2-40B4-BE49-F238E27FC236}">
                  <a16:creationId xmlns:a16="http://schemas.microsoft.com/office/drawing/2014/main" id="{4CBE545A-C704-48FA-8193-05D4FDAA21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44" name="Freeform: Shape 43">
                <a:extLst>
                  <a:ext uri="{FF2B5EF4-FFF2-40B4-BE49-F238E27FC236}">
                    <a16:creationId xmlns:a16="http://schemas.microsoft.com/office/drawing/2014/main" id="{DFC12F8B-A54C-43DD-B393-14555547B64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5" name="Freeform: Shape 44">
                <a:extLst>
                  <a:ext uri="{FF2B5EF4-FFF2-40B4-BE49-F238E27FC236}">
                    <a16:creationId xmlns:a16="http://schemas.microsoft.com/office/drawing/2014/main" id="{E3B33274-B053-4224-A5A0-B90126BFFFE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6" name="Freeform: Shape 45">
                <a:extLst>
                  <a:ext uri="{FF2B5EF4-FFF2-40B4-BE49-F238E27FC236}">
                    <a16:creationId xmlns:a16="http://schemas.microsoft.com/office/drawing/2014/main" id="{1C7170C7-58C1-4C2A-BCB1-A35DA8E12D9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7" name="Freeform: Shape 46">
                <a:extLst>
                  <a:ext uri="{FF2B5EF4-FFF2-40B4-BE49-F238E27FC236}">
                    <a16:creationId xmlns:a16="http://schemas.microsoft.com/office/drawing/2014/main" id="{5931EDD4-C978-4F30-9A9D-2C5D3B3E4BA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8" name="Freeform: Shape 47">
                <a:extLst>
                  <a:ext uri="{FF2B5EF4-FFF2-40B4-BE49-F238E27FC236}">
                    <a16:creationId xmlns:a16="http://schemas.microsoft.com/office/drawing/2014/main" id="{3E984CF3-8D55-4CD4-8256-69FDFE61C12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9" name="Freeform: Shape 48">
                <a:extLst>
                  <a:ext uri="{FF2B5EF4-FFF2-40B4-BE49-F238E27FC236}">
                    <a16:creationId xmlns:a16="http://schemas.microsoft.com/office/drawing/2014/main" id="{E9CC4F5D-4692-4689-807E-46C4886AD3E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0" name="Freeform: Shape 49">
                <a:extLst>
                  <a:ext uri="{FF2B5EF4-FFF2-40B4-BE49-F238E27FC236}">
                    <a16:creationId xmlns:a16="http://schemas.microsoft.com/office/drawing/2014/main" id="{B872E016-A490-4CAF-AAC9-3EE29CBD43D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594A6B7E-847F-437A-BC2F-A78EE3F87D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52" name="Footer Placeholder 42">
            <a:extLst>
              <a:ext uri="{FF2B5EF4-FFF2-40B4-BE49-F238E27FC236}">
                <a16:creationId xmlns:a16="http://schemas.microsoft.com/office/drawing/2014/main" id="{03E51277-1095-412F-913B-8FA8021AA6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000" cap="all" spc="20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grpSp>
        <p:nvGrpSpPr>
          <p:cNvPr id="54" name="Top Left">
            <a:extLst>
              <a:ext uri="{FF2B5EF4-FFF2-40B4-BE49-F238E27FC236}">
                <a16:creationId xmlns:a16="http://schemas.microsoft.com/office/drawing/2014/main" id="{96F2112D-BBBE-46A6-B66D-A3F02ED328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3087"/>
            <a:ext cx="7921775" cy="6887020"/>
            <a:chOff x="3662362" y="1504950"/>
            <a:chExt cx="4411694" cy="3835431"/>
          </a:xfrm>
          <a:noFill/>
        </p:grpSpPr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712269F1-E4D6-4EEB-8A0F-059FAFC408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595342" y="1540859"/>
              <a:ext cx="2478714" cy="3799522"/>
            </a:xfrm>
            <a:custGeom>
              <a:avLst/>
              <a:gdLst>
                <a:gd name="connsiteX0" fmla="*/ 545711 w 2478714"/>
                <a:gd name="connsiteY0" fmla="*/ 3799523 h 3799522"/>
                <a:gd name="connsiteX1" fmla="*/ 280820 w 2478714"/>
                <a:gd name="connsiteY1" fmla="*/ 3178874 h 3799522"/>
                <a:gd name="connsiteX2" fmla="*/ 43076 w 2478714"/>
                <a:gd name="connsiteY2" fmla="*/ 2663762 h 3799522"/>
                <a:gd name="connsiteX3" fmla="*/ 3167 w 2478714"/>
                <a:gd name="connsiteY3" fmla="*/ 2344769 h 3799522"/>
                <a:gd name="connsiteX4" fmla="*/ 117943 w 2478714"/>
                <a:gd name="connsiteY4" fmla="*/ 1976723 h 3799522"/>
                <a:gd name="connsiteX5" fmla="*/ 224242 w 2478714"/>
                <a:gd name="connsiteY5" fmla="*/ 1744123 h 3799522"/>
                <a:gd name="connsiteX6" fmla="*/ 447222 w 2478714"/>
                <a:gd name="connsiteY6" fmla="*/ 1569244 h 3799522"/>
                <a:gd name="connsiteX7" fmla="*/ 708588 w 2478714"/>
                <a:gd name="connsiteY7" fmla="*/ 1598295 h 3799522"/>
                <a:gd name="connsiteX8" fmla="*/ 1024532 w 2478714"/>
                <a:gd name="connsiteY8" fmla="*/ 1741837 h 3799522"/>
                <a:gd name="connsiteX9" fmla="*/ 1538692 w 2478714"/>
                <a:gd name="connsiteY9" fmla="*/ 1773460 h 3799522"/>
                <a:gd name="connsiteX10" fmla="*/ 1869019 w 2478714"/>
                <a:gd name="connsiteY10" fmla="*/ 1650016 h 3799522"/>
                <a:gd name="connsiteX11" fmla="*/ 2124670 w 2478714"/>
                <a:gd name="connsiteY11" fmla="*/ 1515047 h 3799522"/>
                <a:gd name="connsiteX12" fmla="*/ 2334410 w 2478714"/>
                <a:gd name="connsiteY12" fmla="*/ 1305401 h 3799522"/>
                <a:gd name="connsiteX13" fmla="*/ 2430232 w 2478714"/>
                <a:gd name="connsiteY13" fmla="*/ 933164 h 3799522"/>
                <a:gd name="connsiteX14" fmla="*/ 2430232 w 2478714"/>
                <a:gd name="connsiteY14" fmla="*/ 571786 h 3799522"/>
                <a:gd name="connsiteX15" fmla="*/ 2445472 w 2478714"/>
                <a:gd name="connsiteY15" fmla="*/ 315659 h 3799522"/>
                <a:gd name="connsiteX16" fmla="*/ 2478714 w 2478714"/>
                <a:gd name="connsiteY16" fmla="*/ 0 h 3799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78714" h="3799522">
                  <a:moveTo>
                    <a:pt x="545711" y="3799523"/>
                  </a:moveTo>
                  <a:cubicBezTo>
                    <a:pt x="492847" y="3532346"/>
                    <a:pt x="330541" y="3270313"/>
                    <a:pt x="280820" y="3178874"/>
                  </a:cubicBezTo>
                  <a:cubicBezTo>
                    <a:pt x="190047" y="3012281"/>
                    <a:pt x="98988" y="2844832"/>
                    <a:pt x="43076" y="2663762"/>
                  </a:cubicBezTo>
                  <a:cubicBezTo>
                    <a:pt x="11072" y="2560130"/>
                    <a:pt x="-7882" y="2452402"/>
                    <a:pt x="3167" y="2344769"/>
                  </a:cubicBezTo>
                  <a:cubicBezTo>
                    <a:pt x="16311" y="2216468"/>
                    <a:pt x="71175" y="2097310"/>
                    <a:pt x="117943" y="1976723"/>
                  </a:cubicBezTo>
                  <a:cubicBezTo>
                    <a:pt x="148899" y="1896904"/>
                    <a:pt x="177569" y="1815751"/>
                    <a:pt x="224242" y="1744123"/>
                  </a:cubicBezTo>
                  <a:cubicBezTo>
                    <a:pt x="277677" y="1662017"/>
                    <a:pt x="352829" y="1593437"/>
                    <a:pt x="447222" y="1569244"/>
                  </a:cubicBezTo>
                  <a:cubicBezTo>
                    <a:pt x="534090" y="1547051"/>
                    <a:pt x="624387" y="1565910"/>
                    <a:pt x="708588" y="1598295"/>
                  </a:cubicBezTo>
                  <a:cubicBezTo>
                    <a:pt x="816697" y="1640015"/>
                    <a:pt x="915948" y="1701546"/>
                    <a:pt x="1024532" y="1741837"/>
                  </a:cubicBezTo>
                  <a:cubicBezTo>
                    <a:pt x="1188743" y="1802797"/>
                    <a:pt x="1367814" y="1811750"/>
                    <a:pt x="1538692" y="1773460"/>
                  </a:cubicBezTo>
                  <a:cubicBezTo>
                    <a:pt x="1653659" y="1747647"/>
                    <a:pt x="1761863" y="1699355"/>
                    <a:pt x="1869019" y="1650016"/>
                  </a:cubicBezTo>
                  <a:cubicBezTo>
                    <a:pt x="1956744" y="1609630"/>
                    <a:pt x="2044279" y="1568291"/>
                    <a:pt x="2124670" y="1515047"/>
                  </a:cubicBezTo>
                  <a:cubicBezTo>
                    <a:pt x="2208204" y="1459706"/>
                    <a:pt x="2282976" y="1391222"/>
                    <a:pt x="2334410" y="1305401"/>
                  </a:cubicBezTo>
                  <a:cubicBezTo>
                    <a:pt x="2401181" y="1194054"/>
                    <a:pt x="2423565" y="1063276"/>
                    <a:pt x="2430232" y="933164"/>
                  </a:cubicBezTo>
                  <a:cubicBezTo>
                    <a:pt x="2436423" y="812864"/>
                    <a:pt x="2428517" y="692277"/>
                    <a:pt x="2430232" y="571786"/>
                  </a:cubicBezTo>
                  <a:cubicBezTo>
                    <a:pt x="2431470" y="486251"/>
                    <a:pt x="2438233" y="400907"/>
                    <a:pt x="2445472" y="315659"/>
                  </a:cubicBezTo>
                  <a:cubicBezTo>
                    <a:pt x="2454426" y="210217"/>
                    <a:pt x="2463284" y="104680"/>
                    <a:pt x="2478714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088D87B2-D2A4-4577-89DC-7AF275C01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982" y="2388008"/>
              <a:ext cx="2302192" cy="2952373"/>
            </a:xfrm>
            <a:custGeom>
              <a:avLst/>
              <a:gdLst>
                <a:gd name="connsiteX0" fmla="*/ 2302193 w 2302192"/>
                <a:gd name="connsiteY0" fmla="*/ 2952373 h 2952373"/>
                <a:gd name="connsiteX1" fmla="*/ 2022729 w 2302192"/>
                <a:gd name="connsiteY1" fmla="*/ 2442309 h 2952373"/>
                <a:gd name="connsiteX2" fmla="*/ 1834039 w 2302192"/>
                <a:gd name="connsiteY2" fmla="*/ 1937199 h 2952373"/>
                <a:gd name="connsiteX3" fmla="*/ 1789748 w 2302192"/>
                <a:gd name="connsiteY3" fmla="*/ 1609063 h 2952373"/>
                <a:gd name="connsiteX4" fmla="*/ 1870139 w 2302192"/>
                <a:gd name="connsiteY4" fmla="*/ 1183962 h 2952373"/>
                <a:gd name="connsiteX5" fmla="*/ 2021110 w 2302192"/>
                <a:gd name="connsiteY5" fmla="*/ 743621 h 2952373"/>
                <a:gd name="connsiteX6" fmla="*/ 2010061 w 2302192"/>
                <a:gd name="connsiteY6" fmla="*/ 342047 h 2952373"/>
                <a:gd name="connsiteX7" fmla="*/ 1867376 w 2302192"/>
                <a:gd name="connsiteY7" fmla="*/ 55440 h 2952373"/>
                <a:gd name="connsiteX8" fmla="*/ 1652683 w 2302192"/>
                <a:gd name="connsiteY8" fmla="*/ 2862 h 2952373"/>
                <a:gd name="connsiteX9" fmla="*/ 1295305 w 2302192"/>
                <a:gd name="connsiteY9" fmla="*/ 234129 h 2952373"/>
                <a:gd name="connsiteX10" fmla="*/ 812101 w 2302192"/>
                <a:gd name="connsiteY10" fmla="*/ 886401 h 2952373"/>
                <a:gd name="connsiteX11" fmla="*/ 668846 w 2302192"/>
                <a:gd name="connsiteY11" fmla="*/ 1126145 h 2952373"/>
                <a:gd name="connsiteX12" fmla="*/ 498443 w 2302192"/>
                <a:gd name="connsiteY12" fmla="*/ 1405799 h 2952373"/>
                <a:gd name="connsiteX13" fmla="*/ 355759 w 2302192"/>
                <a:gd name="connsiteY13" fmla="*/ 1634304 h 2952373"/>
                <a:gd name="connsiteX14" fmla="*/ 161449 w 2302192"/>
                <a:gd name="connsiteY14" fmla="*/ 1913576 h 2952373"/>
                <a:gd name="connsiteX15" fmla="*/ 0 w 2302192"/>
                <a:gd name="connsiteY15" fmla="*/ 2189802 h 2952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302192" h="2952373">
                  <a:moveTo>
                    <a:pt x="2302193" y="2952373"/>
                  </a:moveTo>
                  <a:cubicBezTo>
                    <a:pt x="2141125" y="2809308"/>
                    <a:pt x="2070068" y="2504603"/>
                    <a:pt x="2022729" y="2442309"/>
                  </a:cubicBezTo>
                  <a:cubicBezTo>
                    <a:pt x="1884140" y="2259810"/>
                    <a:pt x="1887760" y="2160274"/>
                    <a:pt x="1834039" y="1937199"/>
                  </a:cubicBezTo>
                  <a:cubicBezTo>
                    <a:pt x="1808131" y="1829376"/>
                    <a:pt x="1789367" y="1719838"/>
                    <a:pt x="1789748" y="1609063"/>
                  </a:cubicBezTo>
                  <a:cubicBezTo>
                    <a:pt x="1790224" y="1464092"/>
                    <a:pt x="1822418" y="1321122"/>
                    <a:pt x="1870139" y="1183962"/>
                  </a:cubicBezTo>
                  <a:cubicBezTo>
                    <a:pt x="1921288" y="1036896"/>
                    <a:pt x="1991868" y="896307"/>
                    <a:pt x="2021110" y="743621"/>
                  </a:cubicBezTo>
                  <a:cubicBezTo>
                    <a:pt x="2046637" y="610842"/>
                    <a:pt x="2036921" y="474730"/>
                    <a:pt x="2010061" y="342047"/>
                  </a:cubicBezTo>
                  <a:cubicBezTo>
                    <a:pt x="1988058" y="233367"/>
                    <a:pt x="1954340" y="122210"/>
                    <a:pt x="1867376" y="55440"/>
                  </a:cubicBezTo>
                  <a:cubicBezTo>
                    <a:pt x="1806512" y="8767"/>
                    <a:pt x="1728883" y="-7140"/>
                    <a:pt x="1652683" y="2862"/>
                  </a:cubicBezTo>
                  <a:cubicBezTo>
                    <a:pt x="1508474" y="21816"/>
                    <a:pt x="1395984" y="127068"/>
                    <a:pt x="1295305" y="234129"/>
                  </a:cubicBezTo>
                  <a:cubicBezTo>
                    <a:pt x="1109377" y="431772"/>
                    <a:pt x="953453" y="654657"/>
                    <a:pt x="812101" y="886401"/>
                  </a:cubicBezTo>
                  <a:cubicBezTo>
                    <a:pt x="763619" y="965934"/>
                    <a:pt x="716566" y="1046230"/>
                    <a:pt x="668846" y="1126145"/>
                  </a:cubicBezTo>
                  <a:cubicBezTo>
                    <a:pt x="612839" y="1219871"/>
                    <a:pt x="555308" y="1312644"/>
                    <a:pt x="498443" y="1405799"/>
                  </a:cubicBezTo>
                  <a:cubicBezTo>
                    <a:pt x="451676" y="1482475"/>
                    <a:pt x="405289" y="1559342"/>
                    <a:pt x="355759" y="1634304"/>
                  </a:cubicBezTo>
                  <a:cubicBezTo>
                    <a:pt x="293275" y="1728887"/>
                    <a:pt x="225362" y="1819946"/>
                    <a:pt x="161449" y="1913576"/>
                  </a:cubicBezTo>
                  <a:cubicBezTo>
                    <a:pt x="86487" y="2023495"/>
                    <a:pt x="0" y="2189802"/>
                    <a:pt x="0" y="2189802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57" name="Graphic 3">
              <a:extLst>
                <a:ext uri="{FF2B5EF4-FFF2-40B4-BE49-F238E27FC236}">
                  <a16:creationId xmlns:a16="http://schemas.microsoft.com/office/drawing/2014/main" id="{96F2112D-BBBE-46A6-B66D-A3F02ED328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3662362" y="1504950"/>
              <a:ext cx="1913000" cy="3816381"/>
              <a:chOff x="3662362" y="1504950"/>
              <a:chExt cx="1913000" cy="3816381"/>
            </a:xfrm>
            <a:noFill/>
          </p:grpSpPr>
          <p:sp>
            <p:nvSpPr>
              <p:cNvPr id="68" name="Freeform: Shape 67">
                <a:extLst>
                  <a:ext uri="{FF2B5EF4-FFF2-40B4-BE49-F238E27FC236}">
                    <a16:creationId xmlns:a16="http://schemas.microsoft.com/office/drawing/2014/main" id="{ACCB55F8-F950-431F-9B90-688950D9F3B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662362" y="1504950"/>
                <a:ext cx="9525" cy="9525"/>
              </a:xfrm>
              <a:custGeom>
                <a:avLst/>
                <a:gdLst/>
                <a:ahLst/>
                <a:cxnLst/>
                <a:rect l="l" t="t" r="r" b="b"/>
                <a:pathLst>
                  <a:path w="9525" h="9525"/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9" name="Freeform: Shape 68">
                <a:extLst>
                  <a:ext uri="{FF2B5EF4-FFF2-40B4-BE49-F238E27FC236}">
                    <a16:creationId xmlns:a16="http://schemas.microsoft.com/office/drawing/2014/main" id="{27D0AA11-2E4E-479C-B953-547285E724B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662362" y="1504950"/>
                <a:ext cx="9525" cy="9525"/>
              </a:xfrm>
              <a:custGeom>
                <a:avLst/>
                <a:gdLst/>
                <a:ahLst/>
                <a:cxnLst/>
                <a:rect l="l" t="t" r="r" b="b"/>
                <a:pathLst>
                  <a:path w="9525" h="9525"/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0" name="Freeform: Shape 69">
                <a:extLst>
                  <a:ext uri="{FF2B5EF4-FFF2-40B4-BE49-F238E27FC236}">
                    <a16:creationId xmlns:a16="http://schemas.microsoft.com/office/drawing/2014/main" id="{90D86C66-EDF0-4ABB-87F4-A2882A2E02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671791" y="3466048"/>
                <a:ext cx="1604295" cy="1847472"/>
              </a:xfrm>
              <a:custGeom>
                <a:avLst/>
                <a:gdLst>
                  <a:gd name="connsiteX0" fmla="*/ 1604296 w 1604295"/>
                  <a:gd name="connsiteY0" fmla="*/ 1847472 h 1847472"/>
                  <a:gd name="connsiteX1" fmla="*/ 1517809 w 1604295"/>
                  <a:gd name="connsiteY1" fmla="*/ 1544292 h 1847472"/>
                  <a:gd name="connsiteX2" fmla="*/ 1394841 w 1604295"/>
                  <a:gd name="connsiteY2" fmla="*/ 1183771 h 1847472"/>
                  <a:gd name="connsiteX3" fmla="*/ 1318355 w 1604295"/>
                  <a:gd name="connsiteY3" fmla="*/ 695233 h 1847472"/>
                  <a:gd name="connsiteX4" fmla="*/ 1359884 w 1604295"/>
                  <a:gd name="connsiteY4" fmla="*/ 397863 h 1847472"/>
                  <a:gd name="connsiteX5" fmla="*/ 1359884 w 1604295"/>
                  <a:gd name="connsiteY5" fmla="*/ 236700 h 1847472"/>
                  <a:gd name="connsiteX6" fmla="*/ 1351598 w 1604295"/>
                  <a:gd name="connsiteY6" fmla="*/ 67250 h 1847472"/>
                  <a:gd name="connsiteX7" fmla="*/ 1316641 w 1604295"/>
                  <a:gd name="connsiteY7" fmla="*/ 10767 h 1847472"/>
                  <a:gd name="connsiteX8" fmla="*/ 1195292 w 1604295"/>
                  <a:gd name="connsiteY8" fmla="*/ 34008 h 1847472"/>
                  <a:gd name="connsiteX9" fmla="*/ 1005745 w 1604295"/>
                  <a:gd name="connsiteY9" fmla="*/ 254988 h 1847472"/>
                  <a:gd name="connsiteX10" fmla="*/ 763048 w 1604295"/>
                  <a:gd name="connsiteY10" fmla="*/ 587315 h 1847472"/>
                  <a:gd name="connsiteX11" fmla="*/ 548640 w 1604295"/>
                  <a:gd name="connsiteY11" fmla="*/ 861444 h 1847472"/>
                  <a:gd name="connsiteX12" fmla="*/ 328803 w 1604295"/>
                  <a:gd name="connsiteY12" fmla="*/ 1145480 h 1847472"/>
                  <a:gd name="connsiteX13" fmla="*/ 0 w 1604295"/>
                  <a:gd name="connsiteY13" fmla="*/ 1607157 h 18474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604295" h="1847472">
                    <a:moveTo>
                      <a:pt x="1604296" y="1847472"/>
                    </a:moveTo>
                    <a:cubicBezTo>
                      <a:pt x="1573721" y="1753270"/>
                      <a:pt x="1548479" y="1638399"/>
                      <a:pt x="1517809" y="1544292"/>
                    </a:cubicBezTo>
                    <a:cubicBezTo>
                      <a:pt x="1478471" y="1423515"/>
                      <a:pt x="1432846" y="1304929"/>
                      <a:pt x="1394841" y="1183771"/>
                    </a:cubicBezTo>
                    <a:cubicBezTo>
                      <a:pt x="1345025" y="1024893"/>
                      <a:pt x="1305497" y="860778"/>
                      <a:pt x="1318355" y="695233"/>
                    </a:cubicBezTo>
                    <a:cubicBezTo>
                      <a:pt x="1326071" y="595316"/>
                      <a:pt x="1353312" y="497780"/>
                      <a:pt x="1359884" y="397863"/>
                    </a:cubicBezTo>
                    <a:cubicBezTo>
                      <a:pt x="1363409" y="344237"/>
                      <a:pt x="1359503" y="290421"/>
                      <a:pt x="1359884" y="236700"/>
                    </a:cubicBezTo>
                    <a:cubicBezTo>
                      <a:pt x="1360265" y="179740"/>
                      <a:pt x="1366076" y="122114"/>
                      <a:pt x="1351598" y="67250"/>
                    </a:cubicBezTo>
                    <a:cubicBezTo>
                      <a:pt x="1345692" y="44866"/>
                      <a:pt x="1335691" y="23530"/>
                      <a:pt x="1316641" y="10767"/>
                    </a:cubicBezTo>
                    <a:cubicBezTo>
                      <a:pt x="1279874" y="-13998"/>
                      <a:pt x="1233202" y="8290"/>
                      <a:pt x="1195292" y="34008"/>
                    </a:cubicBezTo>
                    <a:cubicBezTo>
                      <a:pt x="1114330" y="89062"/>
                      <a:pt x="1060990" y="173644"/>
                      <a:pt x="1005745" y="254988"/>
                    </a:cubicBezTo>
                    <a:cubicBezTo>
                      <a:pt x="928688" y="368526"/>
                      <a:pt x="847058" y="478825"/>
                      <a:pt x="763048" y="587315"/>
                    </a:cubicBezTo>
                    <a:cubicBezTo>
                      <a:pt x="691991" y="679041"/>
                      <a:pt x="621697" y="771338"/>
                      <a:pt x="548640" y="861444"/>
                    </a:cubicBezTo>
                    <a:cubicBezTo>
                      <a:pt x="425672" y="1012987"/>
                      <a:pt x="453866" y="995747"/>
                      <a:pt x="328803" y="1145480"/>
                    </a:cubicBezTo>
                    <a:cubicBezTo>
                      <a:pt x="294418" y="1186628"/>
                      <a:pt x="21146" y="1558103"/>
                      <a:pt x="0" y="1607157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1" name="Freeform: Shape 70">
                <a:extLst>
                  <a:ext uri="{FF2B5EF4-FFF2-40B4-BE49-F238E27FC236}">
                    <a16:creationId xmlns:a16="http://schemas.microsoft.com/office/drawing/2014/main" id="{D026082B-E695-4987-8C03-332366C6C9D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683507" y="3153822"/>
                <a:ext cx="1223105" cy="1676495"/>
              </a:xfrm>
              <a:custGeom>
                <a:avLst/>
                <a:gdLst>
                  <a:gd name="connsiteX0" fmla="*/ 1223105 w 1223105"/>
                  <a:gd name="connsiteY0" fmla="*/ 0 h 1676495"/>
                  <a:gd name="connsiteX1" fmla="*/ 1000792 w 1223105"/>
                  <a:gd name="connsiteY1" fmla="*/ 254794 h 1676495"/>
                  <a:gd name="connsiteX2" fmla="*/ 744760 w 1223105"/>
                  <a:gd name="connsiteY2" fmla="*/ 651891 h 1676495"/>
                  <a:gd name="connsiteX3" fmla="*/ 345758 w 1223105"/>
                  <a:gd name="connsiteY3" fmla="*/ 1231773 h 1676495"/>
                  <a:gd name="connsiteX4" fmla="*/ 0 w 1223105"/>
                  <a:gd name="connsiteY4" fmla="*/ 1676495 h 167649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23105" h="1676495">
                    <a:moveTo>
                      <a:pt x="1223105" y="0"/>
                    </a:moveTo>
                    <a:cubicBezTo>
                      <a:pt x="1136523" y="72771"/>
                      <a:pt x="1066324" y="162401"/>
                      <a:pt x="1000792" y="254794"/>
                    </a:cubicBezTo>
                    <a:cubicBezTo>
                      <a:pt x="909733" y="383286"/>
                      <a:pt x="827723" y="517970"/>
                      <a:pt x="744760" y="651891"/>
                    </a:cubicBezTo>
                    <a:cubicBezTo>
                      <a:pt x="621030" y="851726"/>
                      <a:pt x="497777" y="1052608"/>
                      <a:pt x="345758" y="1231773"/>
                    </a:cubicBezTo>
                    <a:cubicBezTo>
                      <a:pt x="248888" y="1345978"/>
                      <a:pt x="61722" y="1540764"/>
                      <a:pt x="0" y="1676495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2" name="Freeform: Shape 71">
                <a:extLst>
                  <a:ext uri="{FF2B5EF4-FFF2-40B4-BE49-F238E27FC236}">
                    <a16:creationId xmlns:a16="http://schemas.microsoft.com/office/drawing/2014/main" id="{461A8835-D9FC-4CAB-AF19-A5513B17BA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6517" y="3097027"/>
                <a:ext cx="668845" cy="2224304"/>
              </a:xfrm>
              <a:custGeom>
                <a:avLst/>
                <a:gdLst>
                  <a:gd name="connsiteX0" fmla="*/ 668846 w 668845"/>
                  <a:gd name="connsiteY0" fmla="*/ 2224305 h 2224304"/>
                  <a:gd name="connsiteX1" fmla="*/ 486918 w 668845"/>
                  <a:gd name="connsiteY1" fmla="*/ 1944365 h 2224304"/>
                  <a:gd name="connsiteX2" fmla="*/ 376809 w 668845"/>
                  <a:gd name="connsiteY2" fmla="*/ 1659663 h 2224304"/>
                  <a:gd name="connsiteX3" fmla="*/ 319373 w 668845"/>
                  <a:gd name="connsiteY3" fmla="*/ 1425157 h 2224304"/>
                  <a:gd name="connsiteX4" fmla="*/ 264319 w 668845"/>
                  <a:gd name="connsiteY4" fmla="*/ 1130834 h 2224304"/>
                  <a:gd name="connsiteX5" fmla="*/ 278702 w 668845"/>
                  <a:gd name="connsiteY5" fmla="*/ 882041 h 2224304"/>
                  <a:gd name="connsiteX6" fmla="*/ 302609 w 668845"/>
                  <a:gd name="connsiteY6" fmla="*/ 736118 h 2224304"/>
                  <a:gd name="connsiteX7" fmla="*/ 360045 w 668845"/>
                  <a:gd name="connsiteY7" fmla="*/ 444177 h 2224304"/>
                  <a:gd name="connsiteX8" fmla="*/ 386334 w 668845"/>
                  <a:gd name="connsiteY8" fmla="*/ 233675 h 2224304"/>
                  <a:gd name="connsiteX9" fmla="*/ 0 w 668845"/>
                  <a:gd name="connsiteY9" fmla="*/ 56795 h 22243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668845" h="2224304">
                    <a:moveTo>
                      <a:pt x="668846" y="2224305"/>
                    </a:moveTo>
                    <a:cubicBezTo>
                      <a:pt x="599218" y="2137151"/>
                      <a:pt x="537210" y="2043996"/>
                      <a:pt x="486918" y="1944365"/>
                    </a:cubicBezTo>
                    <a:cubicBezTo>
                      <a:pt x="441008" y="1853306"/>
                      <a:pt x="404717" y="1757770"/>
                      <a:pt x="376809" y="1659663"/>
                    </a:cubicBezTo>
                    <a:cubicBezTo>
                      <a:pt x="354806" y="1582224"/>
                      <a:pt x="337757" y="1503548"/>
                      <a:pt x="319373" y="1425157"/>
                    </a:cubicBezTo>
                    <a:cubicBezTo>
                      <a:pt x="296418" y="1327811"/>
                      <a:pt x="270510" y="1230657"/>
                      <a:pt x="264319" y="1130834"/>
                    </a:cubicBezTo>
                    <a:cubicBezTo>
                      <a:pt x="259080" y="1047681"/>
                      <a:pt x="266891" y="964528"/>
                      <a:pt x="278702" y="882041"/>
                    </a:cubicBezTo>
                    <a:cubicBezTo>
                      <a:pt x="285655" y="833274"/>
                      <a:pt x="293751" y="784601"/>
                      <a:pt x="302609" y="736118"/>
                    </a:cubicBezTo>
                    <a:cubicBezTo>
                      <a:pt x="320516" y="638582"/>
                      <a:pt x="339471" y="541237"/>
                      <a:pt x="360045" y="444177"/>
                    </a:cubicBezTo>
                    <a:cubicBezTo>
                      <a:pt x="374809" y="374549"/>
                      <a:pt x="389763" y="304541"/>
                      <a:pt x="386334" y="233675"/>
                    </a:cubicBezTo>
                    <a:cubicBezTo>
                      <a:pt x="383191" y="168809"/>
                      <a:pt x="391287" y="-120751"/>
                      <a:pt x="0" y="56795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54E6BA76-9515-415F-BAC9-76958DA6EB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839145" y="4663452"/>
              <a:ext cx="1103852" cy="657879"/>
            </a:xfrm>
            <a:custGeom>
              <a:avLst/>
              <a:gdLst>
                <a:gd name="connsiteX0" fmla="*/ 1103852 w 1103852"/>
                <a:gd name="connsiteY0" fmla="*/ 657879 h 657879"/>
                <a:gd name="connsiteX1" fmla="*/ 883063 w 1103852"/>
                <a:gd name="connsiteY1" fmla="*/ 177724 h 657879"/>
                <a:gd name="connsiteX2" fmla="*/ 678085 w 1103852"/>
                <a:gd name="connsiteY2" fmla="*/ 17132 h 657879"/>
                <a:gd name="connsiteX3" fmla="*/ 461962 w 1103852"/>
                <a:gd name="connsiteY3" fmla="*/ 17132 h 657879"/>
                <a:gd name="connsiteX4" fmla="*/ 136398 w 1103852"/>
                <a:gd name="connsiteY4" fmla="*/ 267735 h 657879"/>
                <a:gd name="connsiteX5" fmla="*/ 0 w 1103852"/>
                <a:gd name="connsiteY5" fmla="*/ 650830 h 657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03852" h="657879">
                  <a:moveTo>
                    <a:pt x="1103852" y="657879"/>
                  </a:moveTo>
                  <a:cubicBezTo>
                    <a:pt x="1071563" y="576250"/>
                    <a:pt x="937546" y="246494"/>
                    <a:pt x="883063" y="177724"/>
                  </a:cubicBezTo>
                  <a:cubicBezTo>
                    <a:pt x="828104" y="108382"/>
                    <a:pt x="761238" y="46279"/>
                    <a:pt x="678085" y="17132"/>
                  </a:cubicBezTo>
                  <a:cubicBezTo>
                    <a:pt x="608171" y="-7347"/>
                    <a:pt x="533210" y="-4013"/>
                    <a:pt x="461962" y="17132"/>
                  </a:cubicBezTo>
                  <a:cubicBezTo>
                    <a:pt x="326898" y="57137"/>
                    <a:pt x="214027" y="150101"/>
                    <a:pt x="136398" y="267735"/>
                  </a:cubicBezTo>
                  <a:cubicBezTo>
                    <a:pt x="86773" y="343078"/>
                    <a:pt x="16764" y="562153"/>
                    <a:pt x="0" y="65083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4C120B3D-CF1C-49AE-B5B4-6BF589737A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887" y="1521047"/>
              <a:ext cx="1271168" cy="2861881"/>
            </a:xfrm>
            <a:custGeom>
              <a:avLst/>
              <a:gdLst>
                <a:gd name="connsiteX0" fmla="*/ 0 w 1271168"/>
                <a:gd name="connsiteY0" fmla="*/ 2861882 h 2861881"/>
                <a:gd name="connsiteX1" fmla="*/ 115157 w 1271168"/>
                <a:gd name="connsiteY1" fmla="*/ 2685002 h 2861881"/>
                <a:gd name="connsiteX2" fmla="*/ 277178 w 1271168"/>
                <a:gd name="connsiteY2" fmla="*/ 2461070 h 2861881"/>
                <a:gd name="connsiteX3" fmla="*/ 421958 w 1271168"/>
                <a:gd name="connsiteY3" fmla="*/ 2209514 h 2861881"/>
                <a:gd name="connsiteX4" fmla="*/ 690848 w 1271168"/>
                <a:gd name="connsiteY4" fmla="*/ 1751267 h 2861881"/>
                <a:gd name="connsiteX5" fmla="*/ 830580 w 1271168"/>
                <a:gd name="connsiteY5" fmla="*/ 1451039 h 2861881"/>
                <a:gd name="connsiteX6" fmla="*/ 917067 w 1271168"/>
                <a:gd name="connsiteY6" fmla="*/ 1276541 h 2861881"/>
                <a:gd name="connsiteX7" fmla="*/ 1114901 w 1271168"/>
                <a:gd name="connsiteY7" fmla="*/ 965835 h 2861881"/>
                <a:gd name="connsiteX8" fmla="*/ 1204627 w 1271168"/>
                <a:gd name="connsiteY8" fmla="*/ 819626 h 2861881"/>
                <a:gd name="connsiteX9" fmla="*/ 1271111 w 1271168"/>
                <a:gd name="connsiteY9" fmla="*/ 585311 h 2861881"/>
                <a:gd name="connsiteX10" fmla="*/ 1128141 w 1271168"/>
                <a:gd name="connsiteY10" fmla="*/ 292894 h 2861881"/>
                <a:gd name="connsiteX11" fmla="*/ 882110 w 1271168"/>
                <a:gd name="connsiteY11" fmla="*/ 135065 h 2861881"/>
                <a:gd name="connsiteX12" fmla="*/ 574929 w 1271168"/>
                <a:gd name="connsiteY12" fmla="*/ 0 h 2861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71168" h="2861881">
                  <a:moveTo>
                    <a:pt x="0" y="2861882"/>
                  </a:moveTo>
                  <a:cubicBezTo>
                    <a:pt x="0" y="2861882"/>
                    <a:pt x="67151" y="2751201"/>
                    <a:pt x="115157" y="2685002"/>
                  </a:cubicBezTo>
                  <a:cubicBezTo>
                    <a:pt x="169259" y="2610326"/>
                    <a:pt x="226981" y="2538317"/>
                    <a:pt x="277178" y="2461070"/>
                  </a:cubicBezTo>
                  <a:cubicBezTo>
                    <a:pt x="329946" y="2379917"/>
                    <a:pt x="374142" y="2293715"/>
                    <a:pt x="421958" y="2209514"/>
                  </a:cubicBezTo>
                  <a:cubicBezTo>
                    <a:pt x="509492" y="2055495"/>
                    <a:pt x="609695" y="1908715"/>
                    <a:pt x="690848" y="1751267"/>
                  </a:cubicBezTo>
                  <a:cubicBezTo>
                    <a:pt x="741426" y="1653159"/>
                    <a:pt x="784670" y="1551432"/>
                    <a:pt x="830580" y="1451039"/>
                  </a:cubicBezTo>
                  <a:cubicBezTo>
                    <a:pt x="857631" y="1391984"/>
                    <a:pt x="885635" y="1333405"/>
                    <a:pt x="917067" y="1276541"/>
                  </a:cubicBezTo>
                  <a:cubicBezTo>
                    <a:pt x="976408" y="1169003"/>
                    <a:pt x="1046417" y="1067848"/>
                    <a:pt x="1114901" y="965835"/>
                  </a:cubicBezTo>
                  <a:cubicBezTo>
                    <a:pt x="1146810" y="918305"/>
                    <a:pt x="1177671" y="870109"/>
                    <a:pt x="1204627" y="819626"/>
                  </a:cubicBezTo>
                  <a:cubicBezTo>
                    <a:pt x="1243679" y="746665"/>
                    <a:pt x="1272635" y="667703"/>
                    <a:pt x="1271111" y="585311"/>
                  </a:cubicBezTo>
                  <a:cubicBezTo>
                    <a:pt x="1269111" y="473012"/>
                    <a:pt x="1209485" y="371284"/>
                    <a:pt x="1128141" y="292894"/>
                  </a:cubicBezTo>
                  <a:cubicBezTo>
                    <a:pt x="1057561" y="224790"/>
                    <a:pt x="971836" y="175260"/>
                    <a:pt x="882110" y="135065"/>
                  </a:cubicBezTo>
                  <a:cubicBezTo>
                    <a:pt x="779907" y="89249"/>
                    <a:pt x="672560" y="54673"/>
                    <a:pt x="574929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5F7B6392-DF04-4EF6-A433-4A7A757D65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887" y="1536477"/>
              <a:ext cx="919096" cy="2636139"/>
            </a:xfrm>
            <a:custGeom>
              <a:avLst/>
              <a:gdLst>
                <a:gd name="connsiteX0" fmla="*/ 0 w 919096"/>
                <a:gd name="connsiteY0" fmla="*/ 2636139 h 2636139"/>
                <a:gd name="connsiteX1" fmla="*/ 274415 w 919096"/>
                <a:gd name="connsiteY1" fmla="*/ 2218277 h 2636139"/>
                <a:gd name="connsiteX2" fmla="*/ 607981 w 919096"/>
                <a:gd name="connsiteY2" fmla="*/ 1655921 h 2636139"/>
                <a:gd name="connsiteX3" fmla="*/ 792290 w 919096"/>
                <a:gd name="connsiteY3" fmla="*/ 1163003 h 2636139"/>
                <a:gd name="connsiteX4" fmla="*/ 914400 w 919096"/>
                <a:gd name="connsiteY4" fmla="*/ 808863 h 2636139"/>
                <a:gd name="connsiteX5" fmla="*/ 847344 w 919096"/>
                <a:gd name="connsiteY5" fmla="*/ 516922 h 2636139"/>
                <a:gd name="connsiteX6" fmla="*/ 610362 w 919096"/>
                <a:gd name="connsiteY6" fmla="*/ 366141 h 2636139"/>
                <a:gd name="connsiteX7" fmla="*/ 361379 w 919096"/>
                <a:gd name="connsiteY7" fmla="*/ 222599 h 2636139"/>
                <a:gd name="connsiteX8" fmla="*/ 67056 w 919096"/>
                <a:gd name="connsiteY8" fmla="*/ 0 h 26361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19096" h="2636139">
                  <a:moveTo>
                    <a:pt x="0" y="2636139"/>
                  </a:moveTo>
                  <a:cubicBezTo>
                    <a:pt x="0" y="2636139"/>
                    <a:pt x="162020" y="2392394"/>
                    <a:pt x="274415" y="2218277"/>
                  </a:cubicBezTo>
                  <a:cubicBezTo>
                    <a:pt x="392906" y="2034730"/>
                    <a:pt x="518732" y="1854994"/>
                    <a:pt x="607981" y="1655921"/>
                  </a:cubicBezTo>
                  <a:cubicBezTo>
                    <a:pt x="679799" y="1495806"/>
                    <a:pt x="726091" y="1325594"/>
                    <a:pt x="792290" y="1163003"/>
                  </a:cubicBezTo>
                  <a:cubicBezTo>
                    <a:pt x="839724" y="1046607"/>
                    <a:pt x="897922" y="933164"/>
                    <a:pt x="914400" y="808863"/>
                  </a:cubicBezTo>
                  <a:cubicBezTo>
                    <a:pt x="928116" y="705326"/>
                    <a:pt x="913543" y="596932"/>
                    <a:pt x="847344" y="516922"/>
                  </a:cubicBezTo>
                  <a:cubicBezTo>
                    <a:pt x="786956" y="444056"/>
                    <a:pt x="696087" y="407956"/>
                    <a:pt x="610362" y="366141"/>
                  </a:cubicBezTo>
                  <a:cubicBezTo>
                    <a:pt x="524161" y="324136"/>
                    <a:pt x="442722" y="273272"/>
                    <a:pt x="361379" y="222599"/>
                  </a:cubicBezTo>
                  <a:cubicBezTo>
                    <a:pt x="245459" y="150400"/>
                    <a:pt x="126968" y="121348"/>
                    <a:pt x="67056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CFB987BC-4338-4C63-8DB9-5CB9DC4890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887" y="1717738"/>
              <a:ext cx="625711" cy="2292381"/>
            </a:xfrm>
            <a:custGeom>
              <a:avLst/>
              <a:gdLst>
                <a:gd name="connsiteX0" fmla="*/ 0 w 625711"/>
                <a:gd name="connsiteY0" fmla="*/ 2292382 h 2292381"/>
                <a:gd name="connsiteX1" fmla="*/ 181070 w 625711"/>
                <a:gd name="connsiteY1" fmla="*/ 2019967 h 2292381"/>
                <a:gd name="connsiteX2" fmla="*/ 385000 w 625711"/>
                <a:gd name="connsiteY2" fmla="*/ 1640967 h 2292381"/>
                <a:gd name="connsiteX3" fmla="*/ 514255 w 625711"/>
                <a:gd name="connsiteY3" fmla="*/ 1376839 h 2292381"/>
                <a:gd name="connsiteX4" fmla="*/ 606171 w 625711"/>
                <a:gd name="connsiteY4" fmla="*/ 1015079 h 2292381"/>
                <a:gd name="connsiteX5" fmla="*/ 606171 w 625711"/>
                <a:gd name="connsiteY5" fmla="*/ 673418 h 2292381"/>
                <a:gd name="connsiteX6" fmla="*/ 485489 w 625711"/>
                <a:gd name="connsiteY6" fmla="*/ 475297 h 2292381"/>
                <a:gd name="connsiteX7" fmla="*/ 313182 w 625711"/>
                <a:gd name="connsiteY7" fmla="*/ 328898 h 2292381"/>
                <a:gd name="connsiteX8" fmla="*/ 173831 w 625711"/>
                <a:gd name="connsiteY8" fmla="*/ 189643 h 2292381"/>
                <a:gd name="connsiteX9" fmla="*/ 0 w 625711"/>
                <a:gd name="connsiteY9" fmla="*/ 0 h 2292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25711" h="2292381">
                  <a:moveTo>
                    <a:pt x="0" y="2292382"/>
                  </a:moveTo>
                  <a:cubicBezTo>
                    <a:pt x="0" y="2292382"/>
                    <a:pt x="110776" y="2140363"/>
                    <a:pt x="181070" y="2019967"/>
                  </a:cubicBezTo>
                  <a:cubicBezTo>
                    <a:pt x="253460" y="1896047"/>
                    <a:pt x="318325" y="1768031"/>
                    <a:pt x="385000" y="1640967"/>
                  </a:cubicBezTo>
                  <a:cubicBezTo>
                    <a:pt x="430625" y="1554099"/>
                    <a:pt x="478536" y="1468184"/>
                    <a:pt x="514255" y="1376839"/>
                  </a:cubicBezTo>
                  <a:cubicBezTo>
                    <a:pt x="559689" y="1260634"/>
                    <a:pt x="585788" y="1138333"/>
                    <a:pt x="606171" y="1015079"/>
                  </a:cubicBezTo>
                  <a:cubicBezTo>
                    <a:pt x="625031" y="900779"/>
                    <a:pt x="638556" y="784003"/>
                    <a:pt x="606171" y="673418"/>
                  </a:cubicBezTo>
                  <a:cubicBezTo>
                    <a:pt x="584168" y="598075"/>
                    <a:pt x="540258" y="531590"/>
                    <a:pt x="485489" y="475297"/>
                  </a:cubicBezTo>
                  <a:cubicBezTo>
                    <a:pt x="432911" y="421195"/>
                    <a:pt x="369475" y="379095"/>
                    <a:pt x="313182" y="328898"/>
                  </a:cubicBezTo>
                  <a:cubicBezTo>
                    <a:pt x="264128" y="285179"/>
                    <a:pt x="219361" y="237077"/>
                    <a:pt x="173831" y="189643"/>
                  </a:cubicBezTo>
                  <a:cubicBezTo>
                    <a:pt x="109347" y="122111"/>
                    <a:pt x="0" y="0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F0B5029E-655F-4CB5-BCA2-B62400CE76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887" y="1951196"/>
              <a:ext cx="421548" cy="1865756"/>
            </a:xfrm>
            <a:custGeom>
              <a:avLst/>
              <a:gdLst>
                <a:gd name="connsiteX0" fmla="*/ 0 w 421548"/>
                <a:gd name="connsiteY0" fmla="*/ 0 h 1865756"/>
                <a:gd name="connsiteX1" fmla="*/ 258699 w 421548"/>
                <a:gd name="connsiteY1" fmla="*/ 330803 h 1865756"/>
                <a:gd name="connsiteX2" fmla="*/ 408051 w 421548"/>
                <a:gd name="connsiteY2" fmla="*/ 617887 h 1865756"/>
                <a:gd name="connsiteX3" fmla="*/ 408051 w 421548"/>
                <a:gd name="connsiteY3" fmla="*/ 910781 h 1865756"/>
                <a:gd name="connsiteX4" fmla="*/ 336233 w 421548"/>
                <a:gd name="connsiteY4" fmla="*/ 1269683 h 1865756"/>
                <a:gd name="connsiteX5" fmla="*/ 186881 w 421548"/>
                <a:gd name="connsiteY5" fmla="*/ 1582674 h 1865756"/>
                <a:gd name="connsiteX6" fmla="*/ 0 w 421548"/>
                <a:gd name="connsiteY6" fmla="*/ 1865757 h 18657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1548" h="1865756">
                  <a:moveTo>
                    <a:pt x="0" y="0"/>
                  </a:moveTo>
                  <a:cubicBezTo>
                    <a:pt x="0" y="0"/>
                    <a:pt x="155734" y="188309"/>
                    <a:pt x="258699" y="330803"/>
                  </a:cubicBezTo>
                  <a:cubicBezTo>
                    <a:pt x="322517" y="419100"/>
                    <a:pt x="383096" y="512255"/>
                    <a:pt x="408051" y="617887"/>
                  </a:cubicBezTo>
                  <a:cubicBezTo>
                    <a:pt x="430625" y="713613"/>
                    <a:pt x="420815" y="812768"/>
                    <a:pt x="408051" y="910781"/>
                  </a:cubicBezTo>
                  <a:cubicBezTo>
                    <a:pt x="392240" y="1032129"/>
                    <a:pt x="376142" y="1154049"/>
                    <a:pt x="336233" y="1269683"/>
                  </a:cubicBezTo>
                  <a:cubicBezTo>
                    <a:pt x="298418" y="1379125"/>
                    <a:pt x="246412" y="1483138"/>
                    <a:pt x="186881" y="1582674"/>
                  </a:cubicBezTo>
                  <a:cubicBezTo>
                    <a:pt x="122777" y="1689640"/>
                    <a:pt x="0" y="1865757"/>
                    <a:pt x="0" y="1865757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966F436B-D502-4927-A05D-0691A99F65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887" y="2201418"/>
              <a:ext cx="286935" cy="1358264"/>
            </a:xfrm>
            <a:custGeom>
              <a:avLst/>
              <a:gdLst>
                <a:gd name="connsiteX0" fmla="*/ 11621 w 286935"/>
                <a:gd name="connsiteY0" fmla="*/ 1358265 h 1358264"/>
                <a:gd name="connsiteX1" fmla="*/ 163830 w 286935"/>
                <a:gd name="connsiteY1" fmla="*/ 1157287 h 1358264"/>
                <a:gd name="connsiteX2" fmla="*/ 258604 w 286935"/>
                <a:gd name="connsiteY2" fmla="*/ 858679 h 1358264"/>
                <a:gd name="connsiteX3" fmla="*/ 284417 w 286935"/>
                <a:gd name="connsiteY3" fmla="*/ 577310 h 1358264"/>
                <a:gd name="connsiteX4" fmla="*/ 215456 w 286935"/>
                <a:gd name="connsiteY4" fmla="*/ 330422 h 1358264"/>
                <a:gd name="connsiteX5" fmla="*/ 0 w 286935"/>
                <a:gd name="connsiteY5" fmla="*/ 0 h 13582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86935" h="1358264">
                  <a:moveTo>
                    <a:pt x="11621" y="1358265"/>
                  </a:moveTo>
                  <a:cubicBezTo>
                    <a:pt x="11621" y="1358265"/>
                    <a:pt x="104299" y="1269016"/>
                    <a:pt x="163830" y="1157287"/>
                  </a:cubicBezTo>
                  <a:cubicBezTo>
                    <a:pt x="213074" y="1064800"/>
                    <a:pt x="237458" y="961453"/>
                    <a:pt x="258604" y="858679"/>
                  </a:cubicBezTo>
                  <a:cubicBezTo>
                    <a:pt x="277749" y="765905"/>
                    <a:pt x="293180" y="671512"/>
                    <a:pt x="284417" y="577310"/>
                  </a:cubicBezTo>
                  <a:cubicBezTo>
                    <a:pt x="276511" y="491680"/>
                    <a:pt x="250412" y="409099"/>
                    <a:pt x="215456" y="330422"/>
                  </a:cubicBezTo>
                  <a:cubicBezTo>
                    <a:pt x="153353" y="190405"/>
                    <a:pt x="0" y="0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63D19BC0-342A-4662-8B01-078F5BC25F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887" y="2482500"/>
              <a:ext cx="167300" cy="890873"/>
            </a:xfrm>
            <a:custGeom>
              <a:avLst/>
              <a:gdLst>
                <a:gd name="connsiteX0" fmla="*/ 0 w 167300"/>
                <a:gd name="connsiteY0" fmla="*/ 0 h 890873"/>
                <a:gd name="connsiteX1" fmla="*/ 143732 w 167300"/>
                <a:gd name="connsiteY1" fmla="*/ 233077 h 890873"/>
                <a:gd name="connsiteX2" fmla="*/ 160973 w 167300"/>
                <a:gd name="connsiteY2" fmla="*/ 482822 h 890873"/>
                <a:gd name="connsiteX3" fmla="*/ 0 w 167300"/>
                <a:gd name="connsiteY3" fmla="*/ 890873 h 890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7300" h="890873">
                  <a:moveTo>
                    <a:pt x="0" y="0"/>
                  </a:moveTo>
                  <a:cubicBezTo>
                    <a:pt x="0" y="0"/>
                    <a:pt x="110585" y="127254"/>
                    <a:pt x="143732" y="233077"/>
                  </a:cubicBezTo>
                  <a:cubicBezTo>
                    <a:pt x="168974" y="313563"/>
                    <a:pt x="172593" y="399098"/>
                    <a:pt x="160973" y="482822"/>
                  </a:cubicBezTo>
                  <a:cubicBezTo>
                    <a:pt x="136970" y="655892"/>
                    <a:pt x="0" y="890873"/>
                    <a:pt x="0" y="890873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DF32521F-B67B-4D14-BB6E-0DD27E1C70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49272" y="1514475"/>
              <a:ext cx="3076098" cy="1677721"/>
            </a:xfrm>
            <a:custGeom>
              <a:avLst/>
              <a:gdLst>
                <a:gd name="connsiteX0" fmla="*/ 3076099 w 3076098"/>
                <a:gd name="connsiteY0" fmla="*/ 12287 h 1677721"/>
                <a:gd name="connsiteX1" fmla="*/ 3054287 w 3076098"/>
                <a:gd name="connsiteY1" fmla="*/ 609029 h 1677721"/>
                <a:gd name="connsiteX2" fmla="*/ 3054287 w 3076098"/>
                <a:gd name="connsiteY2" fmla="*/ 824770 h 1677721"/>
                <a:gd name="connsiteX3" fmla="*/ 3002375 w 3076098"/>
                <a:gd name="connsiteY3" fmla="*/ 1158240 h 1677721"/>
                <a:gd name="connsiteX4" fmla="*/ 2945797 w 3076098"/>
                <a:gd name="connsiteY4" fmla="*/ 1277112 h 1677721"/>
                <a:gd name="connsiteX5" fmla="*/ 2706815 w 3076098"/>
                <a:gd name="connsiteY5" fmla="*/ 1492853 h 1677721"/>
                <a:gd name="connsiteX6" fmla="*/ 2451735 w 3076098"/>
                <a:gd name="connsiteY6" fmla="*/ 1618583 h 1677721"/>
                <a:gd name="connsiteX7" fmla="*/ 2128457 w 3076098"/>
                <a:gd name="connsiteY7" fmla="*/ 1677448 h 1677721"/>
                <a:gd name="connsiteX8" fmla="*/ 1672495 w 3076098"/>
                <a:gd name="connsiteY8" fmla="*/ 1505522 h 1677721"/>
                <a:gd name="connsiteX9" fmla="*/ 1445038 w 3076098"/>
                <a:gd name="connsiteY9" fmla="*/ 1230916 h 1677721"/>
                <a:gd name="connsiteX10" fmla="*/ 1381506 w 3076098"/>
                <a:gd name="connsiteY10" fmla="*/ 1044035 h 1677721"/>
                <a:gd name="connsiteX11" fmla="*/ 1260253 w 3076098"/>
                <a:gd name="connsiteY11" fmla="*/ 837533 h 1677721"/>
                <a:gd name="connsiteX12" fmla="*/ 1108520 w 3076098"/>
                <a:gd name="connsiteY12" fmla="*/ 772954 h 1677721"/>
                <a:gd name="connsiteX13" fmla="*/ 955358 w 3076098"/>
                <a:gd name="connsiteY13" fmla="*/ 751427 h 1677721"/>
                <a:gd name="connsiteX14" fmla="*/ 763810 w 3076098"/>
                <a:gd name="connsiteY14" fmla="*/ 764762 h 1677721"/>
                <a:gd name="connsiteX15" fmla="*/ 651224 w 3076098"/>
                <a:gd name="connsiteY15" fmla="*/ 728186 h 1677721"/>
                <a:gd name="connsiteX16" fmla="*/ 510730 w 3076098"/>
                <a:gd name="connsiteY16" fmla="*/ 587788 h 1677721"/>
                <a:gd name="connsiteX17" fmla="*/ 323183 w 3076098"/>
                <a:gd name="connsiteY17" fmla="*/ 353187 h 1677721"/>
                <a:gd name="connsiteX18" fmla="*/ 0 w 3076098"/>
                <a:gd name="connsiteY18" fmla="*/ 0 h 1677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3076098" h="1677721">
                  <a:moveTo>
                    <a:pt x="3076099" y="12287"/>
                  </a:moveTo>
                  <a:cubicBezTo>
                    <a:pt x="3069336" y="183071"/>
                    <a:pt x="3053525" y="438150"/>
                    <a:pt x="3054287" y="609029"/>
                  </a:cubicBezTo>
                  <a:cubicBezTo>
                    <a:pt x="3054572" y="680942"/>
                    <a:pt x="3056477" y="752856"/>
                    <a:pt x="3054287" y="824770"/>
                  </a:cubicBezTo>
                  <a:cubicBezTo>
                    <a:pt x="3050858" y="937832"/>
                    <a:pt x="3038285" y="1051084"/>
                    <a:pt x="3002375" y="1158240"/>
                  </a:cubicBezTo>
                  <a:cubicBezTo>
                    <a:pt x="2988374" y="1200055"/>
                    <a:pt x="2969895" y="1240155"/>
                    <a:pt x="2945797" y="1277112"/>
                  </a:cubicBezTo>
                  <a:cubicBezTo>
                    <a:pt x="2886742" y="1367885"/>
                    <a:pt x="2798636" y="1434846"/>
                    <a:pt x="2706815" y="1492853"/>
                  </a:cubicBezTo>
                  <a:cubicBezTo>
                    <a:pt x="2626424" y="1543717"/>
                    <a:pt x="2541080" y="1586103"/>
                    <a:pt x="2451735" y="1618583"/>
                  </a:cubicBezTo>
                  <a:cubicBezTo>
                    <a:pt x="2347817" y="1656398"/>
                    <a:pt x="2238851" y="1680591"/>
                    <a:pt x="2128457" y="1677448"/>
                  </a:cubicBezTo>
                  <a:cubicBezTo>
                    <a:pt x="1962436" y="1672781"/>
                    <a:pt x="1804702" y="1606677"/>
                    <a:pt x="1672495" y="1505522"/>
                  </a:cubicBezTo>
                  <a:cubicBezTo>
                    <a:pt x="1576483" y="1432084"/>
                    <a:pt x="1493520" y="1341501"/>
                    <a:pt x="1445038" y="1230916"/>
                  </a:cubicBezTo>
                  <a:cubicBezTo>
                    <a:pt x="1418653" y="1170623"/>
                    <a:pt x="1401794" y="1106710"/>
                    <a:pt x="1381506" y="1044035"/>
                  </a:cubicBezTo>
                  <a:cubicBezTo>
                    <a:pt x="1356360" y="966026"/>
                    <a:pt x="1324261" y="887730"/>
                    <a:pt x="1260253" y="837533"/>
                  </a:cubicBezTo>
                  <a:cubicBezTo>
                    <a:pt x="1216628" y="803243"/>
                    <a:pt x="1162717" y="786194"/>
                    <a:pt x="1108520" y="772954"/>
                  </a:cubicBezTo>
                  <a:cubicBezTo>
                    <a:pt x="1058228" y="760667"/>
                    <a:pt x="1007078" y="750570"/>
                    <a:pt x="955358" y="751427"/>
                  </a:cubicBezTo>
                  <a:cubicBezTo>
                    <a:pt x="891064" y="752475"/>
                    <a:pt x="827818" y="770001"/>
                    <a:pt x="763810" y="764762"/>
                  </a:cubicBezTo>
                  <a:cubicBezTo>
                    <a:pt x="723995" y="761524"/>
                    <a:pt x="685514" y="748760"/>
                    <a:pt x="651224" y="728186"/>
                  </a:cubicBezTo>
                  <a:cubicBezTo>
                    <a:pt x="594074" y="693896"/>
                    <a:pt x="552545" y="639985"/>
                    <a:pt x="510730" y="587788"/>
                  </a:cubicBezTo>
                  <a:cubicBezTo>
                    <a:pt x="448151" y="509683"/>
                    <a:pt x="384524" y="432245"/>
                    <a:pt x="323183" y="353187"/>
                  </a:cubicBezTo>
                  <a:cubicBezTo>
                    <a:pt x="246221" y="253937"/>
                    <a:pt x="94202" y="82868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56F73602-5ACB-4102-894B-D140E71E6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9025" y="1548764"/>
              <a:ext cx="2607257" cy="1468691"/>
            </a:xfrm>
            <a:custGeom>
              <a:avLst/>
              <a:gdLst>
                <a:gd name="connsiteX0" fmla="*/ 2568321 w 2607257"/>
                <a:gd name="connsiteY0" fmla="*/ 18002 h 1468691"/>
                <a:gd name="connsiteX1" fmla="*/ 2590609 w 2607257"/>
                <a:gd name="connsiteY1" fmla="*/ 258509 h 1468691"/>
                <a:gd name="connsiteX2" fmla="*/ 2606802 w 2607257"/>
                <a:gd name="connsiteY2" fmla="*/ 563118 h 1468691"/>
                <a:gd name="connsiteX3" fmla="*/ 2587181 w 2607257"/>
                <a:gd name="connsiteY3" fmla="*/ 910400 h 1468691"/>
                <a:gd name="connsiteX4" fmla="*/ 2568702 w 2607257"/>
                <a:gd name="connsiteY4" fmla="*/ 1001554 h 1468691"/>
                <a:gd name="connsiteX5" fmla="*/ 2407063 w 2607257"/>
                <a:gd name="connsiteY5" fmla="*/ 1262348 h 1468691"/>
                <a:gd name="connsiteX6" fmla="*/ 2211896 w 2607257"/>
                <a:gd name="connsiteY6" fmla="*/ 1390078 h 1468691"/>
                <a:gd name="connsiteX7" fmla="*/ 1936623 w 2607257"/>
                <a:gd name="connsiteY7" fmla="*/ 1466660 h 1468691"/>
                <a:gd name="connsiteX8" fmla="*/ 1749933 w 2607257"/>
                <a:gd name="connsiteY8" fmla="*/ 1447514 h 1468691"/>
                <a:gd name="connsiteX9" fmla="*/ 1594295 w 2607257"/>
                <a:gd name="connsiteY9" fmla="*/ 1351788 h 1468691"/>
                <a:gd name="connsiteX10" fmla="*/ 1512951 w 2607257"/>
                <a:gd name="connsiteY10" fmla="*/ 1227392 h 1468691"/>
                <a:gd name="connsiteX11" fmla="*/ 1500949 w 2607257"/>
                <a:gd name="connsiteY11" fmla="*/ 992886 h 1468691"/>
                <a:gd name="connsiteX12" fmla="*/ 1541621 w 2607257"/>
                <a:gd name="connsiteY12" fmla="*/ 803910 h 1468691"/>
                <a:gd name="connsiteX13" fmla="*/ 1541621 w 2607257"/>
                <a:gd name="connsiteY13" fmla="*/ 665131 h 1468691"/>
                <a:gd name="connsiteX14" fmla="*/ 1429131 w 2607257"/>
                <a:gd name="connsiteY14" fmla="*/ 526352 h 1468691"/>
                <a:gd name="connsiteX15" fmla="*/ 1163383 w 2607257"/>
                <a:gd name="connsiteY15" fmla="*/ 449771 h 1468691"/>
                <a:gd name="connsiteX16" fmla="*/ 811530 w 2607257"/>
                <a:gd name="connsiteY16" fmla="*/ 406718 h 1468691"/>
                <a:gd name="connsiteX17" fmla="*/ 574548 w 2607257"/>
                <a:gd name="connsiteY17" fmla="*/ 354044 h 1468691"/>
                <a:gd name="connsiteX18" fmla="*/ 284893 w 2607257"/>
                <a:gd name="connsiteY18" fmla="*/ 224885 h 1468691"/>
                <a:gd name="connsiteX19" fmla="*/ 0 w 2607257"/>
                <a:gd name="connsiteY19" fmla="*/ 0 h 14686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607257" h="1468691">
                  <a:moveTo>
                    <a:pt x="2568321" y="18002"/>
                  </a:moveTo>
                  <a:cubicBezTo>
                    <a:pt x="2574989" y="70009"/>
                    <a:pt x="2587752" y="206121"/>
                    <a:pt x="2590609" y="258509"/>
                  </a:cubicBezTo>
                  <a:cubicBezTo>
                    <a:pt x="2596134" y="360045"/>
                    <a:pt x="2604707" y="461486"/>
                    <a:pt x="2606802" y="563118"/>
                  </a:cubicBezTo>
                  <a:cubicBezTo>
                    <a:pt x="2609088" y="679228"/>
                    <a:pt x="2602802" y="795338"/>
                    <a:pt x="2587181" y="910400"/>
                  </a:cubicBezTo>
                  <a:cubicBezTo>
                    <a:pt x="2582990" y="941165"/>
                    <a:pt x="2577274" y="971645"/>
                    <a:pt x="2568702" y="1001554"/>
                  </a:cubicBezTo>
                  <a:cubicBezTo>
                    <a:pt x="2540222" y="1101471"/>
                    <a:pt x="2482501" y="1190816"/>
                    <a:pt x="2407063" y="1262348"/>
                  </a:cubicBezTo>
                  <a:cubicBezTo>
                    <a:pt x="2350294" y="1316165"/>
                    <a:pt x="2283047" y="1357313"/>
                    <a:pt x="2211896" y="1390078"/>
                  </a:cubicBezTo>
                  <a:cubicBezTo>
                    <a:pt x="2124742" y="1430179"/>
                    <a:pt x="2032159" y="1458754"/>
                    <a:pt x="1936623" y="1466660"/>
                  </a:cubicBezTo>
                  <a:cubicBezTo>
                    <a:pt x="1873567" y="1471898"/>
                    <a:pt x="1809845" y="1467517"/>
                    <a:pt x="1749933" y="1447514"/>
                  </a:cubicBezTo>
                  <a:cubicBezTo>
                    <a:pt x="1691449" y="1428083"/>
                    <a:pt x="1638109" y="1395222"/>
                    <a:pt x="1594295" y="1351788"/>
                  </a:cubicBezTo>
                  <a:cubicBezTo>
                    <a:pt x="1558576" y="1316450"/>
                    <a:pt x="1530001" y="1274540"/>
                    <a:pt x="1512951" y="1227392"/>
                  </a:cubicBezTo>
                  <a:cubicBezTo>
                    <a:pt x="1485900" y="1152811"/>
                    <a:pt x="1487519" y="1071467"/>
                    <a:pt x="1500949" y="992886"/>
                  </a:cubicBezTo>
                  <a:cubicBezTo>
                    <a:pt x="1511808" y="929354"/>
                    <a:pt x="1529810" y="867251"/>
                    <a:pt x="1541621" y="803910"/>
                  </a:cubicBezTo>
                  <a:cubicBezTo>
                    <a:pt x="1550194" y="757714"/>
                    <a:pt x="1554194" y="710279"/>
                    <a:pt x="1541621" y="665131"/>
                  </a:cubicBezTo>
                  <a:cubicBezTo>
                    <a:pt x="1525143" y="605981"/>
                    <a:pt x="1481233" y="559403"/>
                    <a:pt x="1429131" y="526352"/>
                  </a:cubicBezTo>
                  <a:cubicBezTo>
                    <a:pt x="1350455" y="476536"/>
                    <a:pt x="1256157" y="461772"/>
                    <a:pt x="1163383" y="449771"/>
                  </a:cubicBezTo>
                  <a:cubicBezTo>
                    <a:pt x="1046131" y="434626"/>
                    <a:pt x="928306" y="424720"/>
                    <a:pt x="811530" y="406718"/>
                  </a:cubicBezTo>
                  <a:cubicBezTo>
                    <a:pt x="731425" y="394335"/>
                    <a:pt x="652081" y="377571"/>
                    <a:pt x="574548" y="354044"/>
                  </a:cubicBezTo>
                  <a:cubicBezTo>
                    <a:pt x="472916" y="323279"/>
                    <a:pt x="375094" y="280702"/>
                    <a:pt x="284893" y="224885"/>
                  </a:cubicBezTo>
                  <a:cubicBezTo>
                    <a:pt x="181832" y="161068"/>
                    <a:pt x="90868" y="80296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E87FA368-45DC-4276-A257-F67A12B2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50204" y="1524380"/>
              <a:ext cx="2095685" cy="1175182"/>
            </a:xfrm>
            <a:custGeom>
              <a:avLst/>
              <a:gdLst>
                <a:gd name="connsiteX0" fmla="*/ 1950434 w 2095685"/>
                <a:gd name="connsiteY0" fmla="*/ 0 h 1175182"/>
                <a:gd name="connsiteX1" fmla="*/ 2077307 w 2095685"/>
                <a:gd name="connsiteY1" fmla="*/ 479108 h 1175182"/>
                <a:gd name="connsiteX2" fmla="*/ 2089309 w 2095685"/>
                <a:gd name="connsiteY2" fmla="*/ 826008 h 1175182"/>
                <a:gd name="connsiteX3" fmla="*/ 1987582 w 2095685"/>
                <a:gd name="connsiteY3" fmla="*/ 1101185 h 1175182"/>
                <a:gd name="connsiteX4" fmla="*/ 1818037 w 2095685"/>
                <a:gd name="connsiteY4" fmla="*/ 1173004 h 1175182"/>
                <a:gd name="connsiteX5" fmla="*/ 1694402 w 2095685"/>
                <a:gd name="connsiteY5" fmla="*/ 1157097 h 1175182"/>
                <a:gd name="connsiteX6" fmla="*/ 1594676 w 2095685"/>
                <a:gd name="connsiteY6" fmla="*/ 1013555 h 1175182"/>
                <a:gd name="connsiteX7" fmla="*/ 1664494 w 2095685"/>
                <a:gd name="connsiteY7" fmla="*/ 790289 h 1175182"/>
                <a:gd name="connsiteX8" fmla="*/ 1684401 w 2095685"/>
                <a:gd name="connsiteY8" fmla="*/ 527114 h 1175182"/>
                <a:gd name="connsiteX9" fmla="*/ 1550765 w 2095685"/>
                <a:gd name="connsiteY9" fmla="*/ 343662 h 1175182"/>
                <a:gd name="connsiteX10" fmla="*/ 1315402 w 2095685"/>
                <a:gd name="connsiteY10" fmla="*/ 265938 h 1175182"/>
                <a:gd name="connsiteX11" fmla="*/ 876586 w 2095685"/>
                <a:gd name="connsiteY11" fmla="*/ 200120 h 1175182"/>
                <a:gd name="connsiteX12" fmla="*/ 591312 w 2095685"/>
                <a:gd name="connsiteY12" fmla="*/ 186119 h 1175182"/>
                <a:gd name="connsiteX13" fmla="*/ 0 w 2095685"/>
                <a:gd name="connsiteY13" fmla="*/ 16669 h 1175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95685" h="1175182">
                  <a:moveTo>
                    <a:pt x="1950434" y="0"/>
                  </a:moveTo>
                  <a:cubicBezTo>
                    <a:pt x="1973485" y="77629"/>
                    <a:pt x="2063115" y="399383"/>
                    <a:pt x="2077307" y="479108"/>
                  </a:cubicBezTo>
                  <a:cubicBezTo>
                    <a:pt x="2097786" y="593693"/>
                    <a:pt x="2100167" y="710089"/>
                    <a:pt x="2089309" y="826008"/>
                  </a:cubicBezTo>
                  <a:cubicBezTo>
                    <a:pt x="2079784" y="927545"/>
                    <a:pt x="2061401" y="1032891"/>
                    <a:pt x="1987582" y="1101185"/>
                  </a:cubicBezTo>
                  <a:cubicBezTo>
                    <a:pt x="1941481" y="1143762"/>
                    <a:pt x="1880616" y="1165670"/>
                    <a:pt x="1818037" y="1173004"/>
                  </a:cubicBezTo>
                  <a:cubicBezTo>
                    <a:pt x="1775746" y="1177957"/>
                    <a:pt x="1732693" y="1175195"/>
                    <a:pt x="1694402" y="1157097"/>
                  </a:cubicBezTo>
                  <a:cubicBezTo>
                    <a:pt x="1638110" y="1130427"/>
                    <a:pt x="1600295" y="1075373"/>
                    <a:pt x="1594676" y="1013555"/>
                  </a:cubicBezTo>
                  <a:cubicBezTo>
                    <a:pt x="1587532" y="934879"/>
                    <a:pt x="1635633" y="864870"/>
                    <a:pt x="1664494" y="790289"/>
                  </a:cubicBezTo>
                  <a:cubicBezTo>
                    <a:pt x="1696974" y="706279"/>
                    <a:pt x="1708594" y="613791"/>
                    <a:pt x="1684401" y="527114"/>
                  </a:cubicBezTo>
                  <a:cubicBezTo>
                    <a:pt x="1663351" y="451580"/>
                    <a:pt x="1616488" y="386620"/>
                    <a:pt x="1550765" y="343662"/>
                  </a:cubicBezTo>
                  <a:cubicBezTo>
                    <a:pt x="1480947" y="298133"/>
                    <a:pt x="1397508" y="282131"/>
                    <a:pt x="1315402" y="265938"/>
                  </a:cubicBezTo>
                  <a:cubicBezTo>
                    <a:pt x="1170051" y="237173"/>
                    <a:pt x="1024128" y="212027"/>
                    <a:pt x="876586" y="200120"/>
                  </a:cubicBezTo>
                  <a:cubicBezTo>
                    <a:pt x="781717" y="192500"/>
                    <a:pt x="686276" y="193643"/>
                    <a:pt x="591312" y="186119"/>
                  </a:cubicBezTo>
                  <a:cubicBezTo>
                    <a:pt x="465296" y="176213"/>
                    <a:pt x="160211" y="193453"/>
                    <a:pt x="0" y="16669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63984D0-5638-024B-BEEB-C91C8FA03D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4404" y="731041"/>
            <a:ext cx="10191942" cy="513888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Menu </a:t>
            </a:r>
            <a:br>
              <a:rPr lang="en-US" sz="6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2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kebab </a:t>
            </a:r>
            <a:br>
              <a:rPr lang="en-US" sz="2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24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qozi</a:t>
            </a:r>
            <a:r>
              <a:rPr lang="en-US" sz="2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br>
              <a:rPr lang="en-US" sz="2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24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shawrma</a:t>
            </a:r>
            <a:r>
              <a:rPr lang="en-US" sz="2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br>
              <a:rPr lang="en-US" sz="2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2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pizza </a:t>
            </a:r>
            <a:br>
              <a:rPr lang="en-US" sz="2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2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tikka </a:t>
            </a:r>
            <a:br>
              <a:rPr lang="en-US" sz="2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2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kofta </a:t>
            </a:r>
            <a:br>
              <a:rPr lang="en-US" sz="2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2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soap </a:t>
            </a:r>
            <a:br>
              <a:rPr lang="en-US" sz="2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2400" kern="1200" dirty="0">
                <a:solidFill>
                  <a:srgbClr val="C00000"/>
                </a:solidFill>
                <a:latin typeface="+mj-lt"/>
                <a:ea typeface="+mj-ea"/>
                <a:cs typeface="+mj-cs"/>
              </a:rPr>
              <a:t>with many other food </a:t>
            </a:r>
            <a:br>
              <a:rPr lang="en-US" sz="2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grpSp>
        <p:nvGrpSpPr>
          <p:cNvPr id="74" name="Cross">
            <a:extLst>
              <a:ext uri="{FF2B5EF4-FFF2-40B4-BE49-F238E27FC236}">
                <a16:creationId xmlns:a16="http://schemas.microsoft.com/office/drawing/2014/main" id="{DDB99EF5-8801-40E2-83D3-196FADCBBA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30939" y="3874229"/>
            <a:ext cx="118872" cy="118872"/>
            <a:chOff x="1175347" y="3733800"/>
            <a:chExt cx="118872" cy="118872"/>
          </a:xfrm>
        </p:grpSpPr>
        <p:cxnSp>
          <p:nvCxnSpPr>
            <p:cNvPr id="75" name="Straight Connector 74">
              <a:extLst>
                <a:ext uri="{FF2B5EF4-FFF2-40B4-BE49-F238E27FC236}">
                  <a16:creationId xmlns:a16="http://schemas.microsoft.com/office/drawing/2014/main" id="{50FE3A76-C0EC-41F2-92AD-1A75BA3771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34783" y="3733800"/>
              <a:ext cx="0" cy="118872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76" name="Straight Connector 75">
              <a:extLst>
                <a:ext uri="{FF2B5EF4-FFF2-40B4-BE49-F238E27FC236}">
                  <a16:creationId xmlns:a16="http://schemas.microsoft.com/office/drawing/2014/main" id="{C22AF00A-AACB-4D06-A706-4231FD4EC6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347" y="3793236"/>
              <a:ext cx="118872" cy="0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794E9C08-9F4F-F740-B50E-6873F2B549B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38504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8330"/>
    </mc:Choice>
    <mc:Fallback>
      <p:transition spd="slow" advTm="583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" name="Rectangle 234">
            <a:extLst>
              <a:ext uri="{FF2B5EF4-FFF2-40B4-BE49-F238E27FC236}">
                <a16:creationId xmlns:a16="http://schemas.microsoft.com/office/drawing/2014/main" id="{247A131F-D5DE-41A5-B4CF-4F345319B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91" name="Freeform: Shape 236">
            <a:extLst>
              <a:ext uri="{FF2B5EF4-FFF2-40B4-BE49-F238E27FC236}">
                <a16:creationId xmlns:a16="http://schemas.microsoft.com/office/drawing/2014/main" id="{3AF4666D-BD98-40A5-A75F-478B9820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292" name="Freeform: Shape 238">
            <a:extLst>
              <a:ext uri="{FF2B5EF4-FFF2-40B4-BE49-F238E27FC236}">
                <a16:creationId xmlns:a16="http://schemas.microsoft.com/office/drawing/2014/main" id="{68680585-71F9-4721-A998-4974171D2E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293" name="Freeform: Shape 240">
            <a:extLst>
              <a:ext uri="{FF2B5EF4-FFF2-40B4-BE49-F238E27FC236}">
                <a16:creationId xmlns:a16="http://schemas.microsoft.com/office/drawing/2014/main" id="{12BC95C2-2EEC-4F59-ABA8-660B0D059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94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295" name="Freeform: Shape 243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6" name="Freeform: Shape 244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7" name="Freeform: Shape 245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8" name="Freeform: Shape 246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9" name="Freeform: Shape 247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0" name="Freeform: Shape 248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1" name="Freeform: Shape 249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302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0600" y="3276600"/>
            <a:ext cx="3529260" cy="3581398"/>
            <a:chOff x="4114800" y="1423987"/>
            <a:chExt cx="3961542" cy="4007547"/>
          </a:xfrm>
          <a:noFill/>
        </p:grpSpPr>
        <p:sp>
          <p:nvSpPr>
            <p:cNvPr id="303" name="Freeform: Shape 252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4" name="Freeform: Shape 253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5" name="Freeform: Shape 254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6" name="Freeform: Shape 255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7" name="Freeform: Shape 256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8" name="Freeform: Shape 257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" name="Freeform: Shape 258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 useBgFill="1">
        <p:nvSpPr>
          <p:cNvPr id="310" name="Rectangle 260">
            <a:extLst>
              <a:ext uri="{FF2B5EF4-FFF2-40B4-BE49-F238E27FC236}">
                <a16:creationId xmlns:a16="http://schemas.microsoft.com/office/drawing/2014/main" id="{F1174801-1395-44C5-9B00-CCAC45C056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11" name="Rectangle 262">
            <a:extLst>
              <a:ext uri="{FF2B5EF4-FFF2-40B4-BE49-F238E27FC236}">
                <a16:creationId xmlns:a16="http://schemas.microsoft.com/office/drawing/2014/main" id="{996DFAFB-BCE1-4BEC-82FB-D574234DE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312" name="Top left">
            <a:extLst>
              <a:ext uri="{FF2B5EF4-FFF2-40B4-BE49-F238E27FC236}">
                <a16:creationId xmlns:a16="http://schemas.microsoft.com/office/drawing/2014/main" id="{768D6757-43DA-428B-9DD7-6A71B8BCF5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313" name="Freeform: Shape 265">
              <a:extLst>
                <a:ext uri="{FF2B5EF4-FFF2-40B4-BE49-F238E27FC236}">
                  <a16:creationId xmlns:a16="http://schemas.microsoft.com/office/drawing/2014/main" id="{CD391D4A-CB15-4553-94DC-CF3C4B7A51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314" name="Freeform: Shape 266">
              <a:extLst>
                <a:ext uri="{FF2B5EF4-FFF2-40B4-BE49-F238E27FC236}">
                  <a16:creationId xmlns:a16="http://schemas.microsoft.com/office/drawing/2014/main" id="{2C8A3FFA-5C1D-4D00-9F94-576B549E81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315" name="Freeform: Shape 267">
              <a:extLst>
                <a:ext uri="{FF2B5EF4-FFF2-40B4-BE49-F238E27FC236}">
                  <a16:creationId xmlns:a16="http://schemas.microsoft.com/office/drawing/2014/main" id="{D57C5B19-33F5-4C10-B3CD-0F68DE3588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316" name="Freeform: Shape 268">
              <a:extLst>
                <a:ext uri="{FF2B5EF4-FFF2-40B4-BE49-F238E27FC236}">
                  <a16:creationId xmlns:a16="http://schemas.microsoft.com/office/drawing/2014/main" id="{9CE206CF-ECF7-464E-AB9A-78B5D40CA5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317" name="Freeform: Shape 269">
              <a:extLst>
                <a:ext uri="{FF2B5EF4-FFF2-40B4-BE49-F238E27FC236}">
                  <a16:creationId xmlns:a16="http://schemas.microsoft.com/office/drawing/2014/main" id="{7649E775-A3B9-4297-9ABE-290270A01C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318" name="Freeform: Shape 270">
              <a:extLst>
                <a:ext uri="{FF2B5EF4-FFF2-40B4-BE49-F238E27FC236}">
                  <a16:creationId xmlns:a16="http://schemas.microsoft.com/office/drawing/2014/main" id="{173BCD4C-546E-4E45-BC66-B781A12425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319" name="Freeform: Shape 271">
              <a:extLst>
                <a:ext uri="{FF2B5EF4-FFF2-40B4-BE49-F238E27FC236}">
                  <a16:creationId xmlns:a16="http://schemas.microsoft.com/office/drawing/2014/main" id="{781F6EA8-1B21-4253-8911-CCEA7A97A3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320" name="Freeform: Shape 272">
              <a:extLst>
                <a:ext uri="{FF2B5EF4-FFF2-40B4-BE49-F238E27FC236}">
                  <a16:creationId xmlns:a16="http://schemas.microsoft.com/office/drawing/2014/main" id="{A0EA1D1E-735C-497A-8458-F3A06EAEA9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0D9F148-E64B-AD45-86CA-9B477D53A8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5652" y="744909"/>
            <a:ext cx="4303433" cy="315541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True Sardaw food </a:t>
            </a:r>
          </a:p>
        </p:txBody>
      </p:sp>
      <p:grpSp>
        <p:nvGrpSpPr>
          <p:cNvPr id="321" name="Cross">
            <a:extLst>
              <a:ext uri="{FF2B5EF4-FFF2-40B4-BE49-F238E27FC236}">
                <a16:creationId xmlns:a16="http://schemas.microsoft.com/office/drawing/2014/main" id="{BA202D74-C58E-46BB-8671-BBD11C1E41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945264" y="149792"/>
            <a:ext cx="118872" cy="118872"/>
            <a:chOff x="1175347" y="3733800"/>
            <a:chExt cx="118872" cy="118872"/>
          </a:xfrm>
        </p:grpSpPr>
        <p:cxnSp>
          <p:nvCxnSpPr>
            <p:cNvPr id="276" name="Straight Connector 275">
              <a:extLst>
                <a:ext uri="{FF2B5EF4-FFF2-40B4-BE49-F238E27FC236}">
                  <a16:creationId xmlns:a16="http://schemas.microsoft.com/office/drawing/2014/main" id="{53649EF0-2F21-4019-A282-6F72261EA3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34783" y="3733800"/>
              <a:ext cx="0" cy="118872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322" name="Straight Connector 276">
              <a:extLst>
                <a:ext uri="{FF2B5EF4-FFF2-40B4-BE49-F238E27FC236}">
                  <a16:creationId xmlns:a16="http://schemas.microsoft.com/office/drawing/2014/main" id="{0B897FE0-A266-448F-BE13-2EDB83C8EE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347" y="3793236"/>
              <a:ext cx="118872" cy="0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  <p:grpSp>
        <p:nvGrpSpPr>
          <p:cNvPr id="323" name="Bottom Right">
            <a:extLst>
              <a:ext uri="{FF2B5EF4-FFF2-40B4-BE49-F238E27FC236}">
                <a16:creationId xmlns:a16="http://schemas.microsoft.com/office/drawing/2014/main" id="{75166AAC-C71D-472C-B758-3E41713CC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324" name="Graphic 157">
              <a:extLst>
                <a:ext uri="{FF2B5EF4-FFF2-40B4-BE49-F238E27FC236}">
                  <a16:creationId xmlns:a16="http://schemas.microsoft.com/office/drawing/2014/main" id="{7C93CC1D-C85E-4399-BC08-FAAB073CB0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6"/>
              <a:chOff x="4114800" y="1423987"/>
              <a:chExt cx="3961542" cy="4007547"/>
            </a:xfrm>
            <a:noFill/>
          </p:grpSpPr>
          <p:sp>
            <p:nvSpPr>
              <p:cNvPr id="325" name="Freeform: Shape 281">
                <a:extLst>
                  <a:ext uri="{FF2B5EF4-FFF2-40B4-BE49-F238E27FC236}">
                    <a16:creationId xmlns:a16="http://schemas.microsoft.com/office/drawing/2014/main" id="{D4221A94-3C62-4CC8-9954-A09C78C25E6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26" name="Freeform: Shape 282">
                <a:extLst>
                  <a:ext uri="{FF2B5EF4-FFF2-40B4-BE49-F238E27FC236}">
                    <a16:creationId xmlns:a16="http://schemas.microsoft.com/office/drawing/2014/main" id="{2F3428FC-EE97-4CE7-BA15-452786B19C1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27" name="Freeform: Shape 283">
                <a:extLst>
                  <a:ext uri="{FF2B5EF4-FFF2-40B4-BE49-F238E27FC236}">
                    <a16:creationId xmlns:a16="http://schemas.microsoft.com/office/drawing/2014/main" id="{11E5D736-5A20-4A51-A4E7-BEDAFE66EE1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85" name="Freeform: Shape 284">
                <a:extLst>
                  <a:ext uri="{FF2B5EF4-FFF2-40B4-BE49-F238E27FC236}">
                    <a16:creationId xmlns:a16="http://schemas.microsoft.com/office/drawing/2014/main" id="{7FAFA600-7C84-497F-AD88-9A067C45417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28" name="Freeform: Shape 285">
                <a:extLst>
                  <a:ext uri="{FF2B5EF4-FFF2-40B4-BE49-F238E27FC236}">
                    <a16:creationId xmlns:a16="http://schemas.microsoft.com/office/drawing/2014/main" id="{1581E512-DD52-4C30-89C7-F470D0187E2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87" name="Freeform: Shape 286">
                <a:extLst>
                  <a:ext uri="{FF2B5EF4-FFF2-40B4-BE49-F238E27FC236}">
                    <a16:creationId xmlns:a16="http://schemas.microsoft.com/office/drawing/2014/main" id="{A008492B-E470-407A-B90A-46312C56B9D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88" name="Freeform: Shape 287">
                <a:extLst>
                  <a:ext uri="{FF2B5EF4-FFF2-40B4-BE49-F238E27FC236}">
                    <a16:creationId xmlns:a16="http://schemas.microsoft.com/office/drawing/2014/main" id="{801F51B6-F24A-4E1F-8A18-A7344E2C498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329" name="Freeform: Shape 280">
              <a:extLst>
                <a:ext uri="{FF2B5EF4-FFF2-40B4-BE49-F238E27FC236}">
                  <a16:creationId xmlns:a16="http://schemas.microsoft.com/office/drawing/2014/main" id="{4CCABC59-AE08-4314-9746-495F734400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pic>
        <p:nvPicPr>
          <p:cNvPr id="15" name="Picture 14" descr="A river running through a canyon&#10;&#10;Description automatically generated with low confidence">
            <a:extLst>
              <a:ext uri="{FF2B5EF4-FFF2-40B4-BE49-F238E27FC236}">
                <a16:creationId xmlns:a16="http://schemas.microsoft.com/office/drawing/2014/main" id="{02DC08C0-5AA7-9243-9C0E-6ECC8073C41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24250" r="31359" b="-2"/>
          <a:stretch/>
        </p:blipFill>
        <p:spPr>
          <a:xfrm>
            <a:off x="6386733" y="739790"/>
            <a:ext cx="1540613" cy="2602967"/>
          </a:xfrm>
          <a:prstGeom prst="rect">
            <a:avLst/>
          </a:prstGeom>
        </p:spPr>
      </p:pic>
      <p:pic>
        <p:nvPicPr>
          <p:cNvPr id="11" name="Picture 10" descr="A plate of food&#10;&#10;Description automatically generated">
            <a:extLst>
              <a:ext uri="{FF2B5EF4-FFF2-40B4-BE49-F238E27FC236}">
                <a16:creationId xmlns:a16="http://schemas.microsoft.com/office/drawing/2014/main" id="{5D5301E5-40B2-CC4E-8D0B-8DBC27B8D8B9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4427" r="14265" b="-4"/>
          <a:stretch/>
        </p:blipFill>
        <p:spPr>
          <a:xfrm>
            <a:off x="8891350" y="739790"/>
            <a:ext cx="3078309" cy="2602967"/>
          </a:xfrm>
          <a:prstGeom prst="rect">
            <a:avLst/>
          </a:prstGeom>
        </p:spPr>
      </p:pic>
      <p:pic>
        <p:nvPicPr>
          <p:cNvPr id="5" name="Content Placeholder 4" descr="A plate of food&#10;&#10;Description automatically generated with medium confidence">
            <a:extLst>
              <a:ext uri="{FF2B5EF4-FFF2-40B4-BE49-F238E27FC236}">
                <a16:creationId xmlns:a16="http://schemas.microsoft.com/office/drawing/2014/main" id="{DE19F5B2-0B10-214C-93DD-F22CC0587CE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l="35704" r="24788" b="-1"/>
          <a:stretch/>
        </p:blipFill>
        <p:spPr>
          <a:xfrm>
            <a:off x="6386725" y="3512589"/>
            <a:ext cx="1540629" cy="2602967"/>
          </a:xfrm>
          <a:prstGeom prst="rect">
            <a:avLst/>
          </a:prstGeom>
        </p:spPr>
      </p:pic>
      <p:pic>
        <p:nvPicPr>
          <p:cNvPr id="8" name="Picture 7" descr="A picture containing dish, barbecue&#10;&#10;Description automatically generated">
            <a:extLst>
              <a:ext uri="{FF2B5EF4-FFF2-40B4-BE49-F238E27FC236}">
                <a16:creationId xmlns:a16="http://schemas.microsoft.com/office/drawing/2014/main" id="{C646E70B-FAC3-2442-8738-ED09CF76855C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rcRect l="26300" r="7101" b="1"/>
          <a:stretch/>
        </p:blipFill>
        <p:spPr>
          <a:xfrm>
            <a:off x="8889556" y="3512589"/>
            <a:ext cx="3081897" cy="260296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E30C410-7599-9548-A939-82970EC98539}"/>
              </a:ext>
            </a:extLst>
          </p:cNvPr>
          <p:cNvSpPr txBox="1"/>
          <p:nvPr/>
        </p:nvSpPr>
        <p:spPr>
          <a:xfrm>
            <a:off x="12007270" y="6870700"/>
            <a:ext cx="18473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endParaRPr lang="en-US" sz="700" dirty="0">
              <a:solidFill>
                <a:srgbClr val="FFFFFF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07FBD72-66AD-6849-BC63-A3617B2A2BEE}"/>
              </a:ext>
            </a:extLst>
          </p:cNvPr>
          <p:cNvSpPr txBox="1"/>
          <p:nvPr/>
        </p:nvSpPr>
        <p:spPr>
          <a:xfrm>
            <a:off x="9365389" y="6870700"/>
            <a:ext cx="24878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 dirty="0">
                <a:solidFill>
                  <a:srgbClr val="FFFFFF"/>
                </a:solidFill>
                <a:hlinkClick r:id="rId12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</a:t>
            </a:r>
            <a:endParaRPr lang="en-US" sz="700" dirty="0">
              <a:solidFill>
                <a:srgbClr val="FFFFFF"/>
              </a:solidFill>
            </a:endParaRPr>
          </a:p>
        </p:txBody>
      </p:sp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E7FF19A3-F8ED-2D4D-A51E-C6B5F7D0CED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77599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725"/>
    </mc:Choice>
    <mc:Fallback>
      <p:transition spd="slow" advTm="437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Rectangle 38">
            <a:extLst>
              <a:ext uri="{FF2B5EF4-FFF2-40B4-BE49-F238E27FC236}">
                <a16:creationId xmlns:a16="http://schemas.microsoft.com/office/drawing/2014/main" id="{247A131F-D5DE-41A5-B4CF-4F345319B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3AF4666D-BD98-40A5-A75F-478B9820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68680585-71F9-4721-A998-4974171D2E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12BC95C2-2EEC-4F59-ABA8-660B0D059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47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56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0600" y="3276600"/>
            <a:ext cx="3529260" cy="3581398"/>
            <a:chOff x="4114800" y="1423987"/>
            <a:chExt cx="3961542" cy="4007547"/>
          </a:xfrm>
          <a:noFill/>
        </p:grpSpPr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F1174801-1395-44C5-9B00-CCAC45C056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996DFAFB-BCE1-4BEC-82FB-D574234DE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60E728E6-A07E-4A6C-AB92-D56E1402F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1" name="Group 70">
            <a:extLst>
              <a:ext uri="{FF2B5EF4-FFF2-40B4-BE49-F238E27FC236}">
                <a16:creationId xmlns:a16="http://schemas.microsoft.com/office/drawing/2014/main" id="{8F281804-17FE-49B9-9065-1A44CD473C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72" name="Graphic 157">
              <a:extLst>
                <a:ext uri="{FF2B5EF4-FFF2-40B4-BE49-F238E27FC236}">
                  <a16:creationId xmlns:a16="http://schemas.microsoft.com/office/drawing/2014/main" id="{737BB70B-7AAF-4229-8400-5AFF12A236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74" name="Freeform: Shape 73">
                <a:extLst>
                  <a:ext uri="{FF2B5EF4-FFF2-40B4-BE49-F238E27FC236}">
                    <a16:creationId xmlns:a16="http://schemas.microsoft.com/office/drawing/2014/main" id="{9B992201-AA48-4BE7-ADC2-908B16934F4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5" name="Freeform: Shape 74">
                <a:extLst>
                  <a:ext uri="{FF2B5EF4-FFF2-40B4-BE49-F238E27FC236}">
                    <a16:creationId xmlns:a16="http://schemas.microsoft.com/office/drawing/2014/main" id="{840E3649-4ED2-4501-AF92-DEC3DFF5C8D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6" name="Freeform: Shape 75">
                <a:extLst>
                  <a:ext uri="{FF2B5EF4-FFF2-40B4-BE49-F238E27FC236}">
                    <a16:creationId xmlns:a16="http://schemas.microsoft.com/office/drawing/2014/main" id="{68B38FD5-4195-4693-8AB7-D01C58D21E3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7" name="Freeform: Shape 76">
                <a:extLst>
                  <a:ext uri="{FF2B5EF4-FFF2-40B4-BE49-F238E27FC236}">
                    <a16:creationId xmlns:a16="http://schemas.microsoft.com/office/drawing/2014/main" id="{F0635352-3FD2-43A8-832C-705F1CB9173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8" name="Freeform: Shape 77">
                <a:extLst>
                  <a:ext uri="{FF2B5EF4-FFF2-40B4-BE49-F238E27FC236}">
                    <a16:creationId xmlns:a16="http://schemas.microsoft.com/office/drawing/2014/main" id="{FBEAF61E-74F7-41BA-9576-39B19615014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9" name="Freeform: Shape 78">
                <a:extLst>
                  <a:ext uri="{FF2B5EF4-FFF2-40B4-BE49-F238E27FC236}">
                    <a16:creationId xmlns:a16="http://schemas.microsoft.com/office/drawing/2014/main" id="{AB31D9B5-1401-4F40-BEE6-D4929199543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0" name="Freeform: Shape 79">
                <a:extLst>
                  <a:ext uri="{FF2B5EF4-FFF2-40B4-BE49-F238E27FC236}">
                    <a16:creationId xmlns:a16="http://schemas.microsoft.com/office/drawing/2014/main" id="{8EDD38F5-BC63-401D-8C72-8D41A360A9F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05CE5B18-7300-438F-80EB-4F4E431C80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29" name="Picture 28" descr="A table full of bowls of food&#10;&#10;Description automatically generated with low confidence">
            <a:extLst>
              <a:ext uri="{FF2B5EF4-FFF2-40B4-BE49-F238E27FC236}">
                <a16:creationId xmlns:a16="http://schemas.microsoft.com/office/drawing/2014/main" id="{C2F25E33-F48C-364B-A625-59B9D3FBF96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75000"/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7588" r="1" b="7954"/>
          <a:stretch/>
        </p:blipFill>
        <p:spPr>
          <a:xfrm>
            <a:off x="6096000" y="10"/>
            <a:ext cx="6112346" cy="3445929"/>
          </a:xfrm>
          <a:prstGeom prst="rect">
            <a:avLst/>
          </a:prstGeom>
        </p:spPr>
      </p:pic>
      <p:pic>
        <p:nvPicPr>
          <p:cNvPr id="24" name="Content Placeholder 23" descr="A plate of food&#10;&#10;Description automatically generated">
            <a:extLst>
              <a:ext uri="{FF2B5EF4-FFF2-40B4-BE49-F238E27FC236}">
                <a16:creationId xmlns:a16="http://schemas.microsoft.com/office/drawing/2014/main" id="{461D00A1-71BE-6E4F-AB7B-C1DC64E1FE6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6">
            <a:alphaModFix amt="75000"/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t="8491" r="1" b="14016"/>
          <a:stretch/>
        </p:blipFill>
        <p:spPr>
          <a:xfrm>
            <a:off x="-9078" y="10"/>
            <a:ext cx="6112346" cy="3445929"/>
          </a:xfrm>
          <a:prstGeom prst="rect">
            <a:avLst/>
          </a:prstGeom>
        </p:spPr>
      </p:pic>
      <p:grpSp>
        <p:nvGrpSpPr>
          <p:cNvPr id="82" name="Graphic 141">
            <a:extLst>
              <a:ext uri="{FF2B5EF4-FFF2-40B4-BE49-F238E27FC236}">
                <a16:creationId xmlns:a16="http://schemas.microsoft.com/office/drawing/2014/main" id="{18579DB9-24B0-487B-81E3-8D02AD5F8C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7180CB2C-161F-4538-9214-24AF97B01A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EE25AFBE-8731-4348-B66F-FD7E38F76A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5F6C27D8-4E47-470F-B6B5-407CE7D1D7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66348964-B561-445E-A6A4-730FBA4285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C5D1A3FD-B031-4670-8F09-29E8E38D45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80BD3287-1860-4987-8CA5-8728EDBB6B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E1FEEEA6-82B5-4005-A3D5-FC2A152FDD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bg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pic>
        <p:nvPicPr>
          <p:cNvPr id="33" name="Picture 32" descr="A bowl of food&#10;&#10;Description automatically generated with medium confidence">
            <a:extLst>
              <a:ext uri="{FF2B5EF4-FFF2-40B4-BE49-F238E27FC236}">
                <a16:creationId xmlns:a16="http://schemas.microsoft.com/office/drawing/2014/main" id="{81EA663B-B66A-EF4B-A574-61759BC97302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alphaModFix amt="75000"/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t="17989" r="-2" b="7778"/>
          <a:stretch/>
        </p:blipFill>
        <p:spPr>
          <a:xfrm>
            <a:off x="-9078" y="3445939"/>
            <a:ext cx="6112346" cy="3412061"/>
          </a:xfrm>
          <a:prstGeom prst="rect">
            <a:avLst/>
          </a:prstGeom>
        </p:spPr>
      </p:pic>
      <p:pic>
        <p:nvPicPr>
          <p:cNvPr id="31" name="Picture 30" descr="A table full of food&#10;&#10;Description automatically generated with low confidence">
            <a:extLst>
              <a:ext uri="{FF2B5EF4-FFF2-40B4-BE49-F238E27FC236}">
                <a16:creationId xmlns:a16="http://schemas.microsoft.com/office/drawing/2014/main" id="{7AA2C7AA-E0A5-064F-AD24-68B1462AAE52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alphaModFix amt="75000"/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rcRect t="760" r="1" b="1"/>
          <a:stretch/>
        </p:blipFill>
        <p:spPr>
          <a:xfrm>
            <a:off x="6096000" y="3445939"/>
            <a:ext cx="6112346" cy="341206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356DD8A-2EA0-A348-979C-D04710D675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6275" y="744909"/>
            <a:ext cx="10190071" cy="314585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Fresh  Food </a:t>
            </a:r>
          </a:p>
        </p:txBody>
      </p:sp>
      <p:grpSp>
        <p:nvGrpSpPr>
          <p:cNvPr id="91" name="Group 90">
            <a:extLst>
              <a:ext uri="{FF2B5EF4-FFF2-40B4-BE49-F238E27FC236}">
                <a16:creationId xmlns:a16="http://schemas.microsoft.com/office/drawing/2014/main" id="{5C0E6139-8A19-4905-87E2-E547D7B7F1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23216" y="3924272"/>
            <a:ext cx="118872" cy="118872"/>
            <a:chOff x="1175347" y="3733800"/>
            <a:chExt cx="118872" cy="118872"/>
          </a:xfrm>
        </p:grpSpPr>
        <p:cxnSp>
          <p:nvCxnSpPr>
            <p:cNvPr id="92" name="Straight Connector 91">
              <a:extLst>
                <a:ext uri="{FF2B5EF4-FFF2-40B4-BE49-F238E27FC236}">
                  <a16:creationId xmlns:a16="http://schemas.microsoft.com/office/drawing/2014/main" id="{BC05FFBD-B86A-4BD3-A147-FA95CE03CF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34783" y="3733800"/>
              <a:ext cx="0" cy="118872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93" name="Straight Connector 92">
              <a:extLst>
                <a:ext uri="{FF2B5EF4-FFF2-40B4-BE49-F238E27FC236}">
                  <a16:creationId xmlns:a16="http://schemas.microsoft.com/office/drawing/2014/main" id="{EB69F8B1-78FB-4562-8A0D-8D29636755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347" y="3793236"/>
              <a:ext cx="118872" cy="0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  <p:pic>
        <p:nvPicPr>
          <p:cNvPr id="35" name="Audio 34">
            <a:hlinkClick r:id="" action="ppaction://media"/>
            <a:extLst>
              <a:ext uri="{FF2B5EF4-FFF2-40B4-BE49-F238E27FC236}">
                <a16:creationId xmlns:a16="http://schemas.microsoft.com/office/drawing/2014/main" id="{89BBD955-720A-0C4B-8F69-4F8D9DE29AC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49913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588"/>
    </mc:Choice>
    <mc:Fallback>
      <p:transition spd="slow" advTm="275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0" name="Rectangle 149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52" name="Rectangle 151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54" name="Rectangle 153">
            <a:extLst>
              <a:ext uri="{FF2B5EF4-FFF2-40B4-BE49-F238E27FC236}">
                <a16:creationId xmlns:a16="http://schemas.microsoft.com/office/drawing/2014/main" id="{16E12301-1C96-4D15-9838-D5B894B22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6" name="Top Left">
            <a:extLst>
              <a:ext uri="{FF2B5EF4-FFF2-40B4-BE49-F238E27FC236}">
                <a16:creationId xmlns:a16="http://schemas.microsoft.com/office/drawing/2014/main" id="{D7A5FD75-4B35-4162-9304-5694912558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A5107DF9-40C8-458E-82E1-523137E7A9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5BD83295-4F37-4B80-AF77-1798FB80C5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65888C74-4F56-4347-8944-E676A3C896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A69429CD-28C1-4DC7-84AD-4421A0AC8E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762D63CF-41E9-4561-A945-E199ABE75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0C95C339-F16B-492F-903D-A6855F56E1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E85BC65A-0C9A-45A6-B18B-5E020CE98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bg2">
                  <a:alpha val="3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pic>
        <p:nvPicPr>
          <p:cNvPr id="5" name="Content Placeholder 4" descr="A picture containing food, dish, snack food, meal&#10;&#10;Description automatically generate">
            <a:extLst>
              <a:ext uri="{FF2B5EF4-FFF2-40B4-BE49-F238E27FC236}">
                <a16:creationId xmlns:a16="http://schemas.microsoft.com/office/drawing/2014/main" id="{17283B93-748B-484C-BDE9-F210962A9BA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60000"/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4433" b="12881"/>
          <a:stretch/>
        </p:blipFill>
        <p:spPr>
          <a:xfrm>
            <a:off x="-1118" y="10"/>
            <a:ext cx="6094937" cy="68566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FAF2ED7-AA66-DA44-B0B1-96C05EE46C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726066"/>
            <a:ext cx="4795282" cy="501822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Communication  </a:t>
            </a:r>
            <a:br>
              <a:rPr lang="en-US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grpSp>
        <p:nvGrpSpPr>
          <p:cNvPr id="165" name="Bottom Right">
            <a:extLst>
              <a:ext uri="{FF2B5EF4-FFF2-40B4-BE49-F238E27FC236}">
                <a16:creationId xmlns:a16="http://schemas.microsoft.com/office/drawing/2014/main" id="{34676384-D846-461C-B8F3-BDB849B4A4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166" name="Graphic 157">
              <a:extLst>
                <a:ext uri="{FF2B5EF4-FFF2-40B4-BE49-F238E27FC236}">
                  <a16:creationId xmlns:a16="http://schemas.microsoft.com/office/drawing/2014/main" id="{50480E57-05E0-42B6-8693-191B4E9CF5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168" name="Freeform: Shape 167">
                <a:extLst>
                  <a:ext uri="{FF2B5EF4-FFF2-40B4-BE49-F238E27FC236}">
                    <a16:creationId xmlns:a16="http://schemas.microsoft.com/office/drawing/2014/main" id="{1C989BD5-54F6-4747-83F1-81FCAEDAD80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69" name="Freeform: Shape 168">
                <a:extLst>
                  <a:ext uri="{FF2B5EF4-FFF2-40B4-BE49-F238E27FC236}">
                    <a16:creationId xmlns:a16="http://schemas.microsoft.com/office/drawing/2014/main" id="{6D7EE029-E135-4899-AC49-78D6946CDA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0" name="Freeform: Shape 169">
                <a:extLst>
                  <a:ext uri="{FF2B5EF4-FFF2-40B4-BE49-F238E27FC236}">
                    <a16:creationId xmlns:a16="http://schemas.microsoft.com/office/drawing/2014/main" id="{4C9494D7-A3EA-4A41-8910-6B6FE95E59B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1" name="Freeform: Shape 170">
                <a:extLst>
                  <a:ext uri="{FF2B5EF4-FFF2-40B4-BE49-F238E27FC236}">
                    <a16:creationId xmlns:a16="http://schemas.microsoft.com/office/drawing/2014/main" id="{89E7F2B7-DEB2-4B2A-99F9-10622D09E13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2" name="Freeform: Shape 171">
                <a:extLst>
                  <a:ext uri="{FF2B5EF4-FFF2-40B4-BE49-F238E27FC236}">
                    <a16:creationId xmlns:a16="http://schemas.microsoft.com/office/drawing/2014/main" id="{9DACD4DB-BAF5-43DD-8CC8-4200A16D662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3" name="Freeform: Shape 172">
                <a:extLst>
                  <a:ext uri="{FF2B5EF4-FFF2-40B4-BE49-F238E27FC236}">
                    <a16:creationId xmlns:a16="http://schemas.microsoft.com/office/drawing/2014/main" id="{6532D7D7-91B4-4F7C-B38E-5BBD5F3B42D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4" name="Freeform: Shape 173">
                <a:extLst>
                  <a:ext uri="{FF2B5EF4-FFF2-40B4-BE49-F238E27FC236}">
                    <a16:creationId xmlns:a16="http://schemas.microsoft.com/office/drawing/2014/main" id="{2B7428A0-A810-46D6-9CC7-2475B2DF6EE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9C4A0E07-B9C5-49FB-B94A-B28D740C74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aphicFrame>
        <p:nvGraphicFramePr>
          <p:cNvPr id="10" name="Table 10">
            <a:extLst>
              <a:ext uri="{FF2B5EF4-FFF2-40B4-BE49-F238E27FC236}">
                <a16:creationId xmlns:a16="http://schemas.microsoft.com/office/drawing/2014/main" id="{B15DF1B7-3C0B-C245-A448-19F3C96D1FC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1182705"/>
              </p:ext>
            </p:extLst>
          </p:nvPr>
        </p:nvGraphicFramePr>
        <p:xfrm>
          <a:off x="9369337" y="1835785"/>
          <a:ext cx="1041400" cy="73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280">
                  <a:extLst>
                    <a:ext uri="{9D8B030D-6E8A-4147-A177-3AD203B41FA5}">
                      <a16:colId xmlns:a16="http://schemas.microsoft.com/office/drawing/2014/main" val="386836375"/>
                    </a:ext>
                  </a:extLst>
                </a:gridCol>
                <a:gridCol w="208280">
                  <a:extLst>
                    <a:ext uri="{9D8B030D-6E8A-4147-A177-3AD203B41FA5}">
                      <a16:colId xmlns:a16="http://schemas.microsoft.com/office/drawing/2014/main" val="3752201360"/>
                    </a:ext>
                  </a:extLst>
                </a:gridCol>
                <a:gridCol w="208280">
                  <a:extLst>
                    <a:ext uri="{9D8B030D-6E8A-4147-A177-3AD203B41FA5}">
                      <a16:colId xmlns:a16="http://schemas.microsoft.com/office/drawing/2014/main" val="743799435"/>
                    </a:ext>
                  </a:extLst>
                </a:gridCol>
                <a:gridCol w="208280">
                  <a:extLst>
                    <a:ext uri="{9D8B030D-6E8A-4147-A177-3AD203B41FA5}">
                      <a16:colId xmlns:a16="http://schemas.microsoft.com/office/drawing/2014/main" val="860092305"/>
                    </a:ext>
                  </a:extLst>
                </a:gridCol>
                <a:gridCol w="208280">
                  <a:extLst>
                    <a:ext uri="{9D8B030D-6E8A-4147-A177-3AD203B41FA5}">
                      <a16:colId xmlns:a16="http://schemas.microsoft.com/office/drawing/2014/main" val="1854299005"/>
                    </a:ext>
                  </a:extLst>
                </a:gridCol>
              </a:tblGrid>
              <a:tr h="17474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45124751"/>
                  </a:ext>
                </a:extLst>
              </a:tr>
              <a:tr h="17474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38316540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6760E9B3-D0C8-074B-8AAF-3238CB58D926}"/>
              </a:ext>
            </a:extLst>
          </p:cNvPr>
          <p:cNvSpPr txBox="1"/>
          <p:nvPr/>
        </p:nvSpPr>
        <p:spPr>
          <a:xfrm>
            <a:off x="12007270" y="6656569"/>
            <a:ext cx="18473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endParaRPr lang="en-US" sz="700" dirty="0">
              <a:solidFill>
                <a:srgbClr val="FFFFFF"/>
              </a:solidFill>
            </a:endParaRPr>
          </a:p>
        </p:txBody>
      </p:sp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A2488203-5F67-AA4A-9540-803483CA809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  <p:pic>
        <p:nvPicPr>
          <p:cNvPr id="30" name="Picture 29" descr="Icon&#10;&#10;Description automatically generated with low confidence">
            <a:extLst>
              <a:ext uri="{FF2B5EF4-FFF2-40B4-BE49-F238E27FC236}">
                <a16:creationId xmlns:a16="http://schemas.microsoft.com/office/drawing/2014/main" id="{D18B4354-02EC-754D-8ADE-D48EE9F7983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0" y="355600"/>
            <a:ext cx="12192000" cy="6146800"/>
          </a:xfrm>
          <a:prstGeom prst="rect">
            <a:avLst/>
          </a:prstGeom>
        </p:spPr>
      </p:pic>
      <p:sp>
        <p:nvSpPr>
          <p:cNvPr id="39" name="TextBox 38">
            <a:extLst>
              <a:ext uri="{FF2B5EF4-FFF2-40B4-BE49-F238E27FC236}">
                <a16:creationId xmlns:a16="http://schemas.microsoft.com/office/drawing/2014/main" id="{92185110-B744-EA4E-993F-20A3CB56C7DA}"/>
              </a:ext>
            </a:extLst>
          </p:cNvPr>
          <p:cNvSpPr txBox="1"/>
          <p:nvPr/>
        </p:nvSpPr>
        <p:spPr>
          <a:xfrm>
            <a:off x="0" y="6502400"/>
            <a:ext cx="12192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8" tooltip="https://en.wikipedia.org/wiki/Communication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9" tooltip="https://creativecommons.org/licenses/by-sa/3.0/"/>
              </a:rPr>
              <a:t>CC BY-SA</a:t>
            </a:r>
            <a:endParaRPr lang="en-US" sz="900"/>
          </a:p>
        </p:txBody>
      </p:sp>
    </p:spTree>
    <p:extLst>
      <p:ext uri="{BB962C8B-B14F-4D97-AF65-F5344CB8AC3E}">
        <p14:creationId xmlns:p14="http://schemas.microsoft.com/office/powerpoint/2010/main" val="36266659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8104"/>
    </mc:Choice>
    <mc:Fallback>
      <p:transition spd="slow" advTm="381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247A131F-D5DE-41A5-B4CF-4F345319B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3AF4666D-BD98-40A5-A75F-478B9820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8680585-71F9-4721-A998-4974171D2E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2BC95C2-2EEC-4F59-ABA8-660B0D059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6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35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0600" y="3276600"/>
            <a:ext cx="3529260" cy="3581398"/>
            <a:chOff x="4114800" y="1423987"/>
            <a:chExt cx="3961542" cy="4007547"/>
          </a:xfrm>
          <a:noFill/>
        </p:grpSpPr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F1174801-1395-44C5-9B00-CCAC45C056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996DFAFB-BCE1-4BEC-82FB-D574234DE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48" name="Top left">
            <a:extLst>
              <a:ext uri="{FF2B5EF4-FFF2-40B4-BE49-F238E27FC236}">
                <a16:creationId xmlns:a16="http://schemas.microsoft.com/office/drawing/2014/main" id="{1B67D9A2-72CD-429B-B5D9-973F7F7523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3F988F6A-09F1-427E-86BA-7CF9E1BE69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2F329866-13D4-4913-B788-A6001C692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AD358630-0E56-4E87-8FCD-0EA32BA9B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80CC6355-4C87-455F-A965-3CAB451088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F711980F-92B9-49E1-BAEA-C6E6D53D4C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39736F10-CFD5-45D3-89D0-134BF4CB1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A2BF9DDD-322E-4CE5-9194-AC84CD84BA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135F0C6F-3FA8-4B2A-8613-E1F57CC0CF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C0831A6-83C7-9A4E-AE92-BEE11A3340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285939" y="-255976"/>
            <a:ext cx="10193751" cy="206550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dirty="0">
                <a:solidFill>
                  <a:srgbClr val="7030A0"/>
                </a:solidFill>
              </a:rPr>
              <a:t>A</a:t>
            </a:r>
            <a:r>
              <a:rPr lang="en-US" sz="5400" kern="1200" dirty="0">
                <a:solidFill>
                  <a:srgbClr val="7030A0"/>
                </a:solidFill>
                <a:latin typeface="+mj-lt"/>
                <a:ea typeface="+mj-ea"/>
                <a:cs typeface="+mj-cs"/>
              </a:rPr>
              <a:t>lcohol</a:t>
            </a:r>
            <a:br>
              <a:rPr lang="en-US" sz="54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sz="3100" kern="1200" dirty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we offer our customers very special drinks</a:t>
            </a:r>
          </a:p>
        </p:txBody>
      </p:sp>
      <p:grpSp>
        <p:nvGrpSpPr>
          <p:cNvPr id="58" name="Bottom Right">
            <a:extLst>
              <a:ext uri="{FF2B5EF4-FFF2-40B4-BE49-F238E27FC236}">
                <a16:creationId xmlns:a16="http://schemas.microsoft.com/office/drawing/2014/main" id="{3B16935B-3CFB-4074-BD09-4E9703178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59" name="Graphic 157">
              <a:extLst>
                <a:ext uri="{FF2B5EF4-FFF2-40B4-BE49-F238E27FC236}">
                  <a16:creationId xmlns:a16="http://schemas.microsoft.com/office/drawing/2014/main" id="{D4F5BD55-C86B-4420-963C-74419ED36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6"/>
              <a:chOff x="4114800" y="1423987"/>
              <a:chExt cx="3961542" cy="4007547"/>
            </a:xfrm>
            <a:noFill/>
          </p:grpSpPr>
          <p:sp>
            <p:nvSpPr>
              <p:cNvPr id="61" name="Freeform: Shape 60">
                <a:extLst>
                  <a:ext uri="{FF2B5EF4-FFF2-40B4-BE49-F238E27FC236}">
                    <a16:creationId xmlns:a16="http://schemas.microsoft.com/office/drawing/2014/main" id="{00A42E23-A34C-4A56-9B90-81A4EFBF6D4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62" name="Freeform: Shape 61">
                <a:extLst>
                  <a:ext uri="{FF2B5EF4-FFF2-40B4-BE49-F238E27FC236}">
                    <a16:creationId xmlns:a16="http://schemas.microsoft.com/office/drawing/2014/main" id="{EDE5F5E5-8969-45A7-9E74-48C964B2CDE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63" name="Freeform: Shape 62">
                <a:extLst>
                  <a:ext uri="{FF2B5EF4-FFF2-40B4-BE49-F238E27FC236}">
                    <a16:creationId xmlns:a16="http://schemas.microsoft.com/office/drawing/2014/main" id="{6F19225C-3078-4FE4-BE63-A4AF45B684A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64" name="Freeform: Shape 63">
                <a:extLst>
                  <a:ext uri="{FF2B5EF4-FFF2-40B4-BE49-F238E27FC236}">
                    <a16:creationId xmlns:a16="http://schemas.microsoft.com/office/drawing/2014/main" id="{1AEA9997-EFE7-4FCC-A942-3991933CFC4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65" name="Freeform: Shape 64">
                <a:extLst>
                  <a:ext uri="{FF2B5EF4-FFF2-40B4-BE49-F238E27FC236}">
                    <a16:creationId xmlns:a16="http://schemas.microsoft.com/office/drawing/2014/main" id="{A38E81A5-1306-4280-A3D8-257E5B9DB28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66" name="Freeform: Shape 65">
                <a:extLst>
                  <a:ext uri="{FF2B5EF4-FFF2-40B4-BE49-F238E27FC236}">
                    <a16:creationId xmlns:a16="http://schemas.microsoft.com/office/drawing/2014/main" id="{35AF26C8-3941-49EB-9091-32B71E1D1FF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67" name="Freeform: Shape 66">
                <a:extLst>
                  <a:ext uri="{FF2B5EF4-FFF2-40B4-BE49-F238E27FC236}">
                    <a16:creationId xmlns:a16="http://schemas.microsoft.com/office/drawing/2014/main" id="{4A3B9BB1-D829-4E5B-B5F6-59764456B6A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246743EE-127F-4645-BEFE-8B898B8762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pSp>
        <p:nvGrpSpPr>
          <p:cNvPr id="69" name="Cross">
            <a:extLst>
              <a:ext uri="{FF2B5EF4-FFF2-40B4-BE49-F238E27FC236}">
                <a16:creationId xmlns:a16="http://schemas.microsoft.com/office/drawing/2014/main" id="{4F5DD3C5-983E-49E3-B3D5-03467FE5B0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945264" y="149792"/>
            <a:ext cx="118872" cy="118872"/>
            <a:chOff x="1175347" y="3733800"/>
            <a:chExt cx="118872" cy="118872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893EA74E-9CAF-4C8F-A098-92DAB58DF7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34783" y="3733800"/>
              <a:ext cx="0" cy="118872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DAB79974-4492-49AD-8B89-8E19D4029B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347" y="3793236"/>
              <a:ext cx="118872" cy="0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C013C79B-6C88-1A4E-AE45-5C0FEC8C11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 </a:t>
            </a:r>
          </a:p>
        </p:txBody>
      </p:sp>
      <p:pic>
        <p:nvPicPr>
          <p:cNvPr id="107" name="Picture 106" descr="A restaurant with tables and chairs&#10;&#10;Description automatically generated with low confidence">
            <a:extLst>
              <a:ext uri="{FF2B5EF4-FFF2-40B4-BE49-F238E27FC236}">
                <a16:creationId xmlns:a16="http://schemas.microsoft.com/office/drawing/2014/main" id="{E981B690-B0E9-8648-BBBA-C55211E1E43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931027" y="2362589"/>
            <a:ext cx="10282347" cy="6232712"/>
          </a:xfrm>
          <a:prstGeom prst="rect">
            <a:avLst/>
          </a:prstGeom>
        </p:spPr>
      </p:pic>
      <p:pic>
        <p:nvPicPr>
          <p:cNvPr id="108" name="Audio 107">
            <a:hlinkClick r:id="" action="ppaction://media"/>
            <a:extLst>
              <a:ext uri="{FF2B5EF4-FFF2-40B4-BE49-F238E27FC236}">
                <a16:creationId xmlns:a16="http://schemas.microsoft.com/office/drawing/2014/main" id="{A45D454E-E43B-104E-A493-5EF385DE8AE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06039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2436"/>
    </mc:Choice>
    <mc:Fallback>
      <p:transition spd="slow" advTm="324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8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247A131F-D5DE-41A5-B4CF-4F345319B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3AF4666D-BD98-40A5-A75F-478B9820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68680585-71F9-4721-A998-4974171D2E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12BC95C2-2EEC-4F59-ABA8-660B0D059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7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36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0600" y="3276600"/>
            <a:ext cx="3529260" cy="3581398"/>
            <a:chOff x="4114800" y="1423987"/>
            <a:chExt cx="3961542" cy="4007547"/>
          </a:xfrm>
          <a:noFill/>
        </p:grpSpPr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F1174801-1395-44C5-9B00-CCAC45C056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996DFAFB-BCE1-4BEC-82FB-D574234DE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60E728E6-A07E-4A6C-AB92-D56E1402F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8F281804-17FE-49B9-9065-1A44CD473C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52" name="Graphic 157">
              <a:extLst>
                <a:ext uri="{FF2B5EF4-FFF2-40B4-BE49-F238E27FC236}">
                  <a16:creationId xmlns:a16="http://schemas.microsoft.com/office/drawing/2014/main" id="{737BB70B-7AAF-4229-8400-5AFF12A236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54" name="Freeform: Shape 53">
                <a:extLst>
                  <a:ext uri="{FF2B5EF4-FFF2-40B4-BE49-F238E27FC236}">
                    <a16:creationId xmlns:a16="http://schemas.microsoft.com/office/drawing/2014/main" id="{9B992201-AA48-4BE7-ADC2-908B16934F4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5" name="Freeform: Shape 54">
                <a:extLst>
                  <a:ext uri="{FF2B5EF4-FFF2-40B4-BE49-F238E27FC236}">
                    <a16:creationId xmlns:a16="http://schemas.microsoft.com/office/drawing/2014/main" id="{840E3649-4ED2-4501-AF92-DEC3DFF5C8D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6" name="Freeform: Shape 55">
                <a:extLst>
                  <a:ext uri="{FF2B5EF4-FFF2-40B4-BE49-F238E27FC236}">
                    <a16:creationId xmlns:a16="http://schemas.microsoft.com/office/drawing/2014/main" id="{68B38FD5-4195-4693-8AB7-D01C58D21E3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7" name="Freeform: Shape 56">
                <a:extLst>
                  <a:ext uri="{FF2B5EF4-FFF2-40B4-BE49-F238E27FC236}">
                    <a16:creationId xmlns:a16="http://schemas.microsoft.com/office/drawing/2014/main" id="{F0635352-3FD2-43A8-832C-705F1CB9173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8" name="Freeform: Shape 57">
                <a:extLst>
                  <a:ext uri="{FF2B5EF4-FFF2-40B4-BE49-F238E27FC236}">
                    <a16:creationId xmlns:a16="http://schemas.microsoft.com/office/drawing/2014/main" id="{FBEAF61E-74F7-41BA-9576-39B19615014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9" name="Freeform: Shape 58">
                <a:extLst>
                  <a:ext uri="{FF2B5EF4-FFF2-40B4-BE49-F238E27FC236}">
                    <a16:creationId xmlns:a16="http://schemas.microsoft.com/office/drawing/2014/main" id="{AB31D9B5-1401-4F40-BEE6-D4929199543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0" name="Freeform: Shape 59">
                <a:extLst>
                  <a:ext uri="{FF2B5EF4-FFF2-40B4-BE49-F238E27FC236}">
                    <a16:creationId xmlns:a16="http://schemas.microsoft.com/office/drawing/2014/main" id="{8EDD38F5-BC63-401D-8C72-8D41A360A9F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05CE5B18-7300-438F-80EB-4F4E431C80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13" name="Picture 12" descr="A plate of desserts&#10;&#10;Description automatically generated with low confidence">
            <a:extLst>
              <a:ext uri="{FF2B5EF4-FFF2-40B4-BE49-F238E27FC236}">
                <a16:creationId xmlns:a16="http://schemas.microsoft.com/office/drawing/2014/main" id="{D4B5F63B-B80B-1B4E-A3D9-EE4BCD6ADDA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75000"/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1" b="15224"/>
          <a:stretch/>
        </p:blipFill>
        <p:spPr>
          <a:xfrm>
            <a:off x="6096000" y="10"/>
            <a:ext cx="6112346" cy="3445929"/>
          </a:xfrm>
          <a:prstGeom prst="rect">
            <a:avLst/>
          </a:prstGeom>
        </p:spPr>
      </p:pic>
      <p:pic>
        <p:nvPicPr>
          <p:cNvPr id="5" name="Content Placeholder 4" descr="A table full of desserts&#10;&#10;Description automatically generated with low confidence">
            <a:extLst>
              <a:ext uri="{FF2B5EF4-FFF2-40B4-BE49-F238E27FC236}">
                <a16:creationId xmlns:a16="http://schemas.microsoft.com/office/drawing/2014/main" id="{10E2C6BE-DB6F-1F48-9EAF-C0CF2B1CDFF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6">
            <a:alphaModFix amt="75000"/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t="52907" r="1" b="10026"/>
          <a:stretch/>
        </p:blipFill>
        <p:spPr>
          <a:xfrm>
            <a:off x="-9078" y="10"/>
            <a:ext cx="6112346" cy="3445929"/>
          </a:xfrm>
          <a:prstGeom prst="rect">
            <a:avLst/>
          </a:prstGeom>
        </p:spPr>
      </p:pic>
      <p:grpSp>
        <p:nvGrpSpPr>
          <p:cNvPr id="62" name="Graphic 141">
            <a:extLst>
              <a:ext uri="{FF2B5EF4-FFF2-40B4-BE49-F238E27FC236}">
                <a16:creationId xmlns:a16="http://schemas.microsoft.com/office/drawing/2014/main" id="{18579DB9-24B0-487B-81E3-8D02AD5F8C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7180CB2C-161F-4538-9214-24AF97B01A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EE25AFBE-8731-4348-B66F-FD7E38F76A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5F6C27D8-4E47-470F-B6B5-407CE7D1D7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66348964-B561-445E-A6A4-730FBA4285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C5D1A3FD-B031-4670-8F09-29E8E38D45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bg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80BD3287-1860-4987-8CA5-8728EDBB6B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E1FEEEA6-82B5-4005-A3D5-FC2A152FDD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bg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pic>
        <p:nvPicPr>
          <p:cNvPr id="8" name="Picture 7" descr="A picture containing table, plate, indoor, dessert&#10;&#10;Description automatically generated">
            <a:extLst>
              <a:ext uri="{FF2B5EF4-FFF2-40B4-BE49-F238E27FC236}">
                <a16:creationId xmlns:a16="http://schemas.microsoft.com/office/drawing/2014/main" id="{B00C489C-5944-8B4D-A9D5-E565A57B5CB1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alphaModFix amt="75000"/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t="22327" r="1" b="3244"/>
          <a:stretch/>
        </p:blipFill>
        <p:spPr>
          <a:xfrm>
            <a:off x="-9078" y="3445939"/>
            <a:ext cx="6112346" cy="3412061"/>
          </a:xfrm>
          <a:prstGeom prst="rect">
            <a:avLst/>
          </a:prstGeom>
        </p:spPr>
      </p:pic>
      <p:pic>
        <p:nvPicPr>
          <p:cNvPr id="11" name="Picture 10" descr="A tray of cupcakes&#10;&#10;Description automatically generated with low confidence">
            <a:extLst>
              <a:ext uri="{FF2B5EF4-FFF2-40B4-BE49-F238E27FC236}">
                <a16:creationId xmlns:a16="http://schemas.microsoft.com/office/drawing/2014/main" id="{4CAE4874-F2D6-2641-9631-8B290F014416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alphaModFix amt="75000"/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rcRect r="1" b="16372"/>
          <a:stretch/>
        </p:blipFill>
        <p:spPr>
          <a:xfrm>
            <a:off x="6096000" y="3445939"/>
            <a:ext cx="6112346" cy="341206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0A5B436-D30E-F340-8137-6A92950A92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6275" y="744909"/>
            <a:ext cx="10190071" cy="314585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DESSERT BUFFET  </a:t>
            </a:r>
          </a:p>
        </p:txBody>
      </p:sp>
      <p:grpSp>
        <p:nvGrpSpPr>
          <p:cNvPr id="71" name="Group 70">
            <a:extLst>
              <a:ext uri="{FF2B5EF4-FFF2-40B4-BE49-F238E27FC236}">
                <a16:creationId xmlns:a16="http://schemas.microsoft.com/office/drawing/2014/main" id="{5C0E6139-8A19-4905-87E2-E547D7B7F1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23216" y="3924272"/>
            <a:ext cx="118872" cy="118872"/>
            <a:chOff x="1175347" y="3733800"/>
            <a:chExt cx="118872" cy="118872"/>
          </a:xfrm>
        </p:grpSpPr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BC05FFBD-B86A-4BD3-A147-FA95CE03CF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34783" y="3733800"/>
              <a:ext cx="0" cy="118872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EB69F8B1-78FB-4562-8A0D-8D29636755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347" y="3793236"/>
              <a:ext cx="118872" cy="0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971B5168-B78F-5C4E-8D24-DED29C6E87C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15359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757"/>
    </mc:Choice>
    <mc:Fallback>
      <p:transition spd="slow" advTm="407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3" name="Rectangle 147">
            <a:extLst>
              <a:ext uri="{FF2B5EF4-FFF2-40B4-BE49-F238E27FC236}">
                <a16:creationId xmlns:a16="http://schemas.microsoft.com/office/drawing/2014/main" id="{247A131F-D5DE-41A5-B4CF-4F345319B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74" name="Freeform: Shape 149">
            <a:extLst>
              <a:ext uri="{FF2B5EF4-FFF2-40B4-BE49-F238E27FC236}">
                <a16:creationId xmlns:a16="http://schemas.microsoft.com/office/drawing/2014/main" id="{3AF4666D-BD98-40A5-A75F-478B9820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275" name="Freeform: Shape 151">
            <a:extLst>
              <a:ext uri="{FF2B5EF4-FFF2-40B4-BE49-F238E27FC236}">
                <a16:creationId xmlns:a16="http://schemas.microsoft.com/office/drawing/2014/main" id="{68680585-71F9-4721-A998-4974171D2E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276" name="Freeform: Shape 153">
            <a:extLst>
              <a:ext uri="{FF2B5EF4-FFF2-40B4-BE49-F238E27FC236}">
                <a16:creationId xmlns:a16="http://schemas.microsoft.com/office/drawing/2014/main" id="{12BC95C2-2EEC-4F59-ABA8-660B0D059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56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7" name="Freeform: Shape 159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8" name="Freeform: Shape 161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65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0600" y="3276600"/>
            <a:ext cx="3529260" cy="3581398"/>
            <a:chOff x="4114800" y="1423987"/>
            <a:chExt cx="3961542" cy="4007547"/>
          </a:xfrm>
          <a:noFill/>
        </p:grpSpPr>
        <p:sp>
          <p:nvSpPr>
            <p:cNvPr id="279" name="Freeform: Shape 165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0" name="Freeform: Shape 167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1" name="Freeform: Shape 168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2" name="Freeform: Shape 169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3" name="Freeform: Shape 170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4" name="Freeform: Shape 171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 useBgFill="1">
        <p:nvSpPr>
          <p:cNvPr id="285" name="Rectangle 173">
            <a:extLst>
              <a:ext uri="{FF2B5EF4-FFF2-40B4-BE49-F238E27FC236}">
                <a16:creationId xmlns:a16="http://schemas.microsoft.com/office/drawing/2014/main" id="{F1174801-1395-44C5-9B00-CCAC45C056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76" name="Rectangle 175">
            <a:extLst>
              <a:ext uri="{FF2B5EF4-FFF2-40B4-BE49-F238E27FC236}">
                <a16:creationId xmlns:a16="http://schemas.microsoft.com/office/drawing/2014/main" id="{996DFAFB-BCE1-4BEC-82FB-D574234DE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296" name="Top left">
            <a:extLst>
              <a:ext uri="{FF2B5EF4-FFF2-40B4-BE49-F238E27FC236}">
                <a16:creationId xmlns:a16="http://schemas.microsoft.com/office/drawing/2014/main" id="{DB6ED3D5-9FA3-43C8-931F-2B9A5A3C57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297" name="Freeform: Shape 178">
              <a:extLst>
                <a:ext uri="{FF2B5EF4-FFF2-40B4-BE49-F238E27FC236}">
                  <a16:creationId xmlns:a16="http://schemas.microsoft.com/office/drawing/2014/main" id="{969453DC-CDC3-4D59-8774-1C4A0C54B0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298" name="Freeform: Shape 179">
              <a:extLst>
                <a:ext uri="{FF2B5EF4-FFF2-40B4-BE49-F238E27FC236}">
                  <a16:creationId xmlns:a16="http://schemas.microsoft.com/office/drawing/2014/main" id="{566C60B1-6709-4F5F-9833-B2C5616385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9" name="Freeform: Shape 180">
              <a:extLst>
                <a:ext uri="{FF2B5EF4-FFF2-40B4-BE49-F238E27FC236}">
                  <a16:creationId xmlns:a16="http://schemas.microsoft.com/office/drawing/2014/main" id="{F90877E4-72D5-45CC-80F2-BF3562BB1A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0" name="Freeform: Shape 181">
              <a:extLst>
                <a:ext uri="{FF2B5EF4-FFF2-40B4-BE49-F238E27FC236}">
                  <a16:creationId xmlns:a16="http://schemas.microsoft.com/office/drawing/2014/main" id="{E044B331-A0FA-44B2-998B-BB7DE89ABA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1" name="Freeform: Shape 182">
              <a:extLst>
                <a:ext uri="{FF2B5EF4-FFF2-40B4-BE49-F238E27FC236}">
                  <a16:creationId xmlns:a16="http://schemas.microsoft.com/office/drawing/2014/main" id="{816FD5F9-CAF2-472B-824D-18C89CA0AE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2" name="Freeform: Shape 183">
              <a:extLst>
                <a:ext uri="{FF2B5EF4-FFF2-40B4-BE49-F238E27FC236}">
                  <a16:creationId xmlns:a16="http://schemas.microsoft.com/office/drawing/2014/main" id="{B5AB2E3F-820F-4550-8CDE-DCBEA50AFD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2E35C24F-E437-45C5-8DFB-DE8B137DA8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3" name="Freeform: Shape 185">
              <a:extLst>
                <a:ext uri="{FF2B5EF4-FFF2-40B4-BE49-F238E27FC236}">
                  <a16:creationId xmlns:a16="http://schemas.microsoft.com/office/drawing/2014/main" id="{F300A927-63BE-47AD-A4EF-8B06657F6D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9F8868C-AB86-4848-BC45-DB94D360F6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5653" y="744909"/>
            <a:ext cx="5797883" cy="315541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HAPPY HOURS</a:t>
            </a:r>
            <a:br>
              <a:rPr lang="en-US" sz="54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sz="54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ALWAYS WITH SPECIAL OFFER </a:t>
            </a:r>
            <a:r>
              <a:rPr lang="en-US" sz="54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pic>
        <p:nvPicPr>
          <p:cNvPr id="7" name="Picture 6" descr="A sign on a table&#10;&#10;Description automatically generated with low confidence">
            <a:extLst>
              <a:ext uri="{FF2B5EF4-FFF2-40B4-BE49-F238E27FC236}">
                <a16:creationId xmlns:a16="http://schemas.microsoft.com/office/drawing/2014/main" id="{EC871E11-9CBB-D848-AF23-1E187141DC2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4" b="3478"/>
          <a:stretch/>
        </p:blipFill>
        <p:spPr>
          <a:xfrm>
            <a:off x="7188594" y="10"/>
            <a:ext cx="5003406" cy="3428990"/>
          </a:xfrm>
          <a:prstGeom prst="rect">
            <a:avLst/>
          </a:prstGeom>
        </p:spPr>
      </p:pic>
      <p:pic>
        <p:nvPicPr>
          <p:cNvPr id="13" name="Picture 12" descr="A group of people posing for a photo&#10;&#10;Description automatically generated with medium confidence">
            <a:extLst>
              <a:ext uri="{FF2B5EF4-FFF2-40B4-BE49-F238E27FC236}">
                <a16:creationId xmlns:a16="http://schemas.microsoft.com/office/drawing/2014/main" id="{45A6D237-93C1-5346-84A1-F5F991B3AF63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12532" r="14511"/>
          <a:stretch/>
        </p:blipFill>
        <p:spPr>
          <a:xfrm>
            <a:off x="7188594" y="3429000"/>
            <a:ext cx="5003406" cy="3429000"/>
          </a:xfrm>
          <a:prstGeom prst="rect">
            <a:avLst/>
          </a:prstGeom>
        </p:spPr>
      </p:pic>
      <p:grpSp>
        <p:nvGrpSpPr>
          <p:cNvPr id="304" name="Cross">
            <a:extLst>
              <a:ext uri="{FF2B5EF4-FFF2-40B4-BE49-F238E27FC236}">
                <a16:creationId xmlns:a16="http://schemas.microsoft.com/office/drawing/2014/main" id="{5C0E6139-8A19-4905-87E2-E547D7B7F1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129158" y="3369564"/>
            <a:ext cx="118872" cy="118872"/>
            <a:chOff x="1175347" y="3733800"/>
            <a:chExt cx="118872" cy="118872"/>
          </a:xfrm>
        </p:grpSpPr>
        <p:cxnSp>
          <p:nvCxnSpPr>
            <p:cNvPr id="189" name="Straight Connector 188">
              <a:extLst>
                <a:ext uri="{FF2B5EF4-FFF2-40B4-BE49-F238E27FC236}">
                  <a16:creationId xmlns:a16="http://schemas.microsoft.com/office/drawing/2014/main" id="{BC05FFBD-B86A-4BD3-A147-FA95CE03CF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34783" y="3733800"/>
              <a:ext cx="0" cy="118872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305" name="Straight Connector 189">
              <a:extLst>
                <a:ext uri="{FF2B5EF4-FFF2-40B4-BE49-F238E27FC236}">
                  <a16:creationId xmlns:a16="http://schemas.microsoft.com/office/drawing/2014/main" id="{EB69F8B1-78FB-4562-8A0D-8D29636755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347" y="3793236"/>
              <a:ext cx="118872" cy="0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  <p:grpSp>
        <p:nvGrpSpPr>
          <p:cNvPr id="286" name="Bottom Right">
            <a:extLst>
              <a:ext uri="{FF2B5EF4-FFF2-40B4-BE49-F238E27FC236}">
                <a16:creationId xmlns:a16="http://schemas.microsoft.com/office/drawing/2014/main" id="{115FAA27-7B87-4FD3-ABB0-BC42E16A29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287" name="Graphic 157">
              <a:extLst>
                <a:ext uri="{FF2B5EF4-FFF2-40B4-BE49-F238E27FC236}">
                  <a16:creationId xmlns:a16="http://schemas.microsoft.com/office/drawing/2014/main" id="{C46DBC3F-72B3-4054-8E01-8CEB41C9F4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289" name="Freeform: Shape 288">
                <a:extLst>
                  <a:ext uri="{FF2B5EF4-FFF2-40B4-BE49-F238E27FC236}">
                    <a16:creationId xmlns:a16="http://schemas.microsoft.com/office/drawing/2014/main" id="{82EFC570-E32A-4906-8AD7-1D8E5E8CA96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0" name="Freeform: Shape 289">
                <a:extLst>
                  <a:ext uri="{FF2B5EF4-FFF2-40B4-BE49-F238E27FC236}">
                    <a16:creationId xmlns:a16="http://schemas.microsoft.com/office/drawing/2014/main" id="{EB64FFAC-B628-4A60-8228-1BF7EDF9AEF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1" name="Freeform: Shape 290">
                <a:extLst>
                  <a:ext uri="{FF2B5EF4-FFF2-40B4-BE49-F238E27FC236}">
                    <a16:creationId xmlns:a16="http://schemas.microsoft.com/office/drawing/2014/main" id="{78E69BC4-44C0-42CD-8252-CEB1C0190C2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2" name="Freeform: Shape 291">
                <a:extLst>
                  <a:ext uri="{FF2B5EF4-FFF2-40B4-BE49-F238E27FC236}">
                    <a16:creationId xmlns:a16="http://schemas.microsoft.com/office/drawing/2014/main" id="{0137FBBD-CF8A-4EC4-9E6F-F50AC394477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3" name="Freeform: Shape 292">
                <a:extLst>
                  <a:ext uri="{FF2B5EF4-FFF2-40B4-BE49-F238E27FC236}">
                    <a16:creationId xmlns:a16="http://schemas.microsoft.com/office/drawing/2014/main" id="{9C1FCB49-569F-461D-B326-5269C6339AB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4" name="Freeform: Shape 293">
                <a:extLst>
                  <a:ext uri="{FF2B5EF4-FFF2-40B4-BE49-F238E27FC236}">
                    <a16:creationId xmlns:a16="http://schemas.microsoft.com/office/drawing/2014/main" id="{60F01D9B-4F01-4D8B-B46A-E471E14A06C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5" name="Freeform: Shape 294">
                <a:extLst>
                  <a:ext uri="{FF2B5EF4-FFF2-40B4-BE49-F238E27FC236}">
                    <a16:creationId xmlns:a16="http://schemas.microsoft.com/office/drawing/2014/main" id="{1871BDDE-133B-471C-AE72-203FA051DD7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1A7FEEA3-6866-4352-B665-472984824B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EE68FF3B-ED5C-3049-B2BB-3582CA16BACD}"/>
              </a:ext>
            </a:extLst>
          </p:cNvPr>
          <p:cNvSpPr txBox="1"/>
          <p:nvPr/>
        </p:nvSpPr>
        <p:spPr>
          <a:xfrm>
            <a:off x="9775954" y="3228945"/>
            <a:ext cx="241604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5" tooltip="http://www.flickr.com/photos/wicker-furniture/9068139898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8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US" sz="700">
              <a:solidFill>
                <a:srgbClr val="FFFFFF"/>
              </a:solidFill>
            </a:endParaRPr>
          </a:p>
        </p:txBody>
      </p: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3A46EEBC-5917-8044-B76D-EB534D38CC6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29689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0838"/>
    </mc:Choice>
    <mc:Fallback>
      <p:transition spd="slow" advTm="1008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247A131F-D5DE-41A5-B4CF-4F345319B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AF4666D-BD98-40A5-A75F-478B9820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68680585-71F9-4721-A998-4974171D2E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12BC95C2-2EEC-4F59-ABA8-660B0D059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5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34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0600" y="3276600"/>
            <a:ext cx="3529260" cy="3581398"/>
            <a:chOff x="4114800" y="1423987"/>
            <a:chExt cx="3961542" cy="4007547"/>
          </a:xfrm>
          <a:noFill/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F1174801-1395-44C5-9B00-CCAC45C056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996DFAFB-BCE1-4BEC-82FB-D574234DE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12AA9C-99BB-2641-853E-E0693B0DE4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6275" y="4098524"/>
            <a:ext cx="5996628" cy="22260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INTREACTIVE KICHEN </a:t>
            </a:r>
          </a:p>
        </p:txBody>
      </p:sp>
      <p:grpSp>
        <p:nvGrpSpPr>
          <p:cNvPr id="47" name="Bottom Right">
            <a:extLst>
              <a:ext uri="{FF2B5EF4-FFF2-40B4-BE49-F238E27FC236}">
                <a16:creationId xmlns:a16="http://schemas.microsoft.com/office/drawing/2014/main" id="{A2061AC2-9EE5-4C59-9AB3-EAD5E8D38E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48" name="Graphic 157">
              <a:extLst>
                <a:ext uri="{FF2B5EF4-FFF2-40B4-BE49-F238E27FC236}">
                  <a16:creationId xmlns:a16="http://schemas.microsoft.com/office/drawing/2014/main" id="{4EA83E3B-A794-4642-B57B-4D12CD6BB4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6"/>
              <a:chOff x="4114800" y="1423987"/>
              <a:chExt cx="3961542" cy="4007547"/>
            </a:xfrm>
            <a:noFill/>
          </p:grpSpPr>
          <p:sp>
            <p:nvSpPr>
              <p:cNvPr id="50" name="Freeform: Shape 49">
                <a:extLst>
                  <a:ext uri="{FF2B5EF4-FFF2-40B4-BE49-F238E27FC236}">
                    <a16:creationId xmlns:a16="http://schemas.microsoft.com/office/drawing/2014/main" id="{0E907B2B-5500-4A8F-A9F1-6BD50556156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51" name="Freeform: Shape 50">
                <a:extLst>
                  <a:ext uri="{FF2B5EF4-FFF2-40B4-BE49-F238E27FC236}">
                    <a16:creationId xmlns:a16="http://schemas.microsoft.com/office/drawing/2014/main" id="{EAEEB114-971B-4EE2-9E1D-3F2B3240784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52" name="Freeform: Shape 51">
                <a:extLst>
                  <a:ext uri="{FF2B5EF4-FFF2-40B4-BE49-F238E27FC236}">
                    <a16:creationId xmlns:a16="http://schemas.microsoft.com/office/drawing/2014/main" id="{D7E14CD8-5C08-4AC8-8CB7-955B669AE3C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53" name="Freeform: Shape 52">
                <a:extLst>
                  <a:ext uri="{FF2B5EF4-FFF2-40B4-BE49-F238E27FC236}">
                    <a16:creationId xmlns:a16="http://schemas.microsoft.com/office/drawing/2014/main" id="{F1EECACB-07C9-42FB-BB1B-381E715985C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54" name="Freeform: Shape 53">
                <a:extLst>
                  <a:ext uri="{FF2B5EF4-FFF2-40B4-BE49-F238E27FC236}">
                    <a16:creationId xmlns:a16="http://schemas.microsoft.com/office/drawing/2014/main" id="{27FF8E56-C5C6-49C2-8196-DD7CBE75912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55" name="Freeform: Shape 54">
                <a:extLst>
                  <a:ext uri="{FF2B5EF4-FFF2-40B4-BE49-F238E27FC236}">
                    <a16:creationId xmlns:a16="http://schemas.microsoft.com/office/drawing/2014/main" id="{441230B9-5D4E-4A23-903B-688A73FCB9E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56" name="Freeform: Shape 55">
                <a:extLst>
                  <a:ext uri="{FF2B5EF4-FFF2-40B4-BE49-F238E27FC236}">
                    <a16:creationId xmlns:a16="http://schemas.microsoft.com/office/drawing/2014/main" id="{8A29D486-1573-4B23-965F-16E90BE37CD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7BCA433B-4924-435F-AEFB-AA9D4B8AB6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pic>
        <p:nvPicPr>
          <p:cNvPr id="5" name="Content Placeholder 4" descr="Icon&#10;&#10;Description automatically generated">
            <a:extLst>
              <a:ext uri="{FF2B5EF4-FFF2-40B4-BE49-F238E27FC236}">
                <a16:creationId xmlns:a16="http://schemas.microsoft.com/office/drawing/2014/main" id="{7521CAB8-6A29-5C40-A25C-56E3A4948C5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-1" b="690"/>
          <a:stretch/>
        </p:blipFill>
        <p:spPr>
          <a:xfrm>
            <a:off x="198741" y="10"/>
            <a:ext cx="3946953" cy="3919684"/>
          </a:xfrm>
          <a:prstGeom prst="rect">
            <a:avLst/>
          </a:prstGeom>
        </p:spPr>
      </p:pic>
      <p:grpSp>
        <p:nvGrpSpPr>
          <p:cNvPr id="58" name="Top left">
            <a:extLst>
              <a:ext uri="{FF2B5EF4-FFF2-40B4-BE49-F238E27FC236}">
                <a16:creationId xmlns:a16="http://schemas.microsoft.com/office/drawing/2014/main" id="{388500B5-E4D7-45BC-A97E-785F165748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25" y="16721"/>
            <a:ext cx="2198951" cy="3331254"/>
            <a:chOff x="10849" y="15178"/>
            <a:chExt cx="2198951" cy="3331254"/>
          </a:xfrm>
        </p:grpSpPr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77BB5346-53A6-42DC-BE91-8EB2A15BF1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4F175FE9-9980-46B4-80A6-CF98E9D8F5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7F88EDE9-FA26-4571-85A5-9EDD620BBF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5BAE175C-13BC-42BA-B0FF-C5CCE29E3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BB5807F2-7AE5-4292-B132-88E5257AD4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B92EEA89-1964-4A89-A58A-0E1FEABA0C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E77EC869-DF53-49E1-AEB2-78354ECC72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grpSp>
        <p:nvGrpSpPr>
          <p:cNvPr id="67" name="Cross">
            <a:extLst>
              <a:ext uri="{FF2B5EF4-FFF2-40B4-BE49-F238E27FC236}">
                <a16:creationId xmlns:a16="http://schemas.microsoft.com/office/drawing/2014/main" id="{06D49332-6124-4305-B469-4A92ACDAFE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6200" y="3919728"/>
            <a:ext cx="118872" cy="118872"/>
            <a:chOff x="1175347" y="3733800"/>
            <a:chExt cx="118872" cy="118872"/>
          </a:xfrm>
        </p:grpSpPr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8068DAA9-21D3-482B-B4FB-E8CABB6723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34783" y="3733800"/>
              <a:ext cx="0" cy="118872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69" name="Straight Connector 68">
              <a:extLst>
                <a:ext uri="{FF2B5EF4-FFF2-40B4-BE49-F238E27FC236}">
                  <a16:creationId xmlns:a16="http://schemas.microsoft.com/office/drawing/2014/main" id="{797C580F-B803-4060-B293-72E8C0C760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347" y="3793236"/>
              <a:ext cx="118872" cy="0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  <p:pic>
        <p:nvPicPr>
          <p:cNvPr id="11" name="Picture 10" descr="A person holding a cell phone next to a plate of food&#10;&#10;Description automatically generated with low confidence">
            <a:extLst>
              <a:ext uri="{FF2B5EF4-FFF2-40B4-BE49-F238E27FC236}">
                <a16:creationId xmlns:a16="http://schemas.microsoft.com/office/drawing/2014/main" id="{425570D1-DDE0-B340-855F-3CB7419592D5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6724" r="11212" b="4"/>
          <a:stretch/>
        </p:blipFill>
        <p:spPr>
          <a:xfrm>
            <a:off x="4145694" y="10"/>
            <a:ext cx="3946953" cy="3919684"/>
          </a:xfrm>
          <a:prstGeom prst="rect">
            <a:avLst/>
          </a:prstGeom>
        </p:spPr>
      </p:pic>
      <p:pic>
        <p:nvPicPr>
          <p:cNvPr id="8" name="Picture 7" descr="A picture containing food, bowl, indoor, plate&#10;&#10;Description automatically generated">
            <a:extLst>
              <a:ext uri="{FF2B5EF4-FFF2-40B4-BE49-F238E27FC236}">
                <a16:creationId xmlns:a16="http://schemas.microsoft.com/office/drawing/2014/main" id="{0936E13B-8E86-0941-BB6E-F7351CDF5C12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l="11859" r="20924" b="-3"/>
          <a:stretch/>
        </p:blipFill>
        <p:spPr>
          <a:xfrm>
            <a:off x="8092647" y="10"/>
            <a:ext cx="3946953" cy="391968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F70D225-6BD2-0843-BCDE-CD1354CEE41A}"/>
              </a:ext>
            </a:extLst>
          </p:cNvPr>
          <p:cNvSpPr txBox="1"/>
          <p:nvPr/>
        </p:nvSpPr>
        <p:spPr>
          <a:xfrm>
            <a:off x="1412253" y="3719639"/>
            <a:ext cx="273344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5" tooltip="https://www.finsmes.com/2018/10/kitchen-united-closes-10m-series-a-funding-round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10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US" sz="700">
              <a:solidFill>
                <a:srgbClr val="FFFF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E9ADF80-1F1F-8A4D-A675-178D1895ADB5}"/>
              </a:ext>
            </a:extLst>
          </p:cNvPr>
          <p:cNvSpPr txBox="1"/>
          <p:nvPr/>
        </p:nvSpPr>
        <p:spPr>
          <a:xfrm>
            <a:off x="9623554" y="3719639"/>
            <a:ext cx="241604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9" tooltip="https://www.flickr.com/photos/dccentralkitchen/50511639951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11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US" sz="700">
              <a:solidFill>
                <a:srgbClr val="FFFFFF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CDCF326-9B20-F44E-BB5C-5068CEC9A803}"/>
              </a:ext>
            </a:extLst>
          </p:cNvPr>
          <p:cNvSpPr txBox="1"/>
          <p:nvPr/>
        </p:nvSpPr>
        <p:spPr>
          <a:xfrm>
            <a:off x="5368824" y="3719639"/>
            <a:ext cx="272382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7" tooltip="https://www.crookedbrains.net/2016/11/best-gifts-for-cooks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12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US" sz="700">
              <a:solidFill>
                <a:srgbClr val="FFFFFF"/>
              </a:solidFill>
            </a:endParaRPr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45DBA053-7E96-2041-8C0B-2A9C8FB3DD2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24487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7386"/>
    </mc:Choice>
    <mc:Fallback>
      <p:transition spd="slow" advTm="773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15">
            <a:extLst>
              <a:ext uri="{FF2B5EF4-FFF2-40B4-BE49-F238E27FC236}">
                <a16:creationId xmlns:a16="http://schemas.microsoft.com/office/drawing/2014/main" id="{247A131F-D5DE-41A5-B4CF-4F345319B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73" name="Freeform: Shape 17">
            <a:extLst>
              <a:ext uri="{FF2B5EF4-FFF2-40B4-BE49-F238E27FC236}">
                <a16:creationId xmlns:a16="http://schemas.microsoft.com/office/drawing/2014/main" id="{3AF4666D-BD98-40A5-A75F-478B9820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74" name="Freeform: Shape 19">
            <a:extLst>
              <a:ext uri="{FF2B5EF4-FFF2-40B4-BE49-F238E27FC236}">
                <a16:creationId xmlns:a16="http://schemas.microsoft.com/office/drawing/2014/main" id="{68680585-71F9-4721-A998-4974171D2E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75" name="Freeform: Shape 21">
            <a:extLst>
              <a:ext uri="{FF2B5EF4-FFF2-40B4-BE49-F238E27FC236}">
                <a16:creationId xmlns:a16="http://schemas.microsoft.com/office/drawing/2014/main" id="{12BC95C2-2EEC-4F59-ABA8-660B0D059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76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77" name="Freeform: Shape 24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25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26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27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28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29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30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84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0600" y="3276600"/>
            <a:ext cx="3529260" cy="3581398"/>
            <a:chOff x="4114800" y="1423987"/>
            <a:chExt cx="3961542" cy="4007547"/>
          </a:xfrm>
          <a:noFill/>
        </p:grpSpPr>
        <p:sp>
          <p:nvSpPr>
            <p:cNvPr id="85" name="Freeform: Shape 33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34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35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36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37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38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39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 useBgFill="1">
        <p:nvSpPr>
          <p:cNvPr id="92" name="Rectangle 41">
            <a:extLst>
              <a:ext uri="{FF2B5EF4-FFF2-40B4-BE49-F238E27FC236}">
                <a16:creationId xmlns:a16="http://schemas.microsoft.com/office/drawing/2014/main" id="{F1174801-1395-44C5-9B00-CCAC45C056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93" name="Rectangle 43">
            <a:extLst>
              <a:ext uri="{FF2B5EF4-FFF2-40B4-BE49-F238E27FC236}">
                <a16:creationId xmlns:a16="http://schemas.microsoft.com/office/drawing/2014/main" id="{996DFAFB-BCE1-4BEC-82FB-D574234DE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AB5ECF-475D-0741-9F4C-46C5ADE3AD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6275" y="4098524"/>
            <a:ext cx="5996628" cy="22260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SMOKING</a:t>
            </a:r>
            <a:br>
              <a:rPr lang="en-US" sz="54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sz="16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WE HAVE A PLACE FOR SMOKER </a:t>
            </a:r>
          </a:p>
        </p:txBody>
      </p:sp>
      <p:grpSp>
        <p:nvGrpSpPr>
          <p:cNvPr id="94" name="Bottom Right">
            <a:extLst>
              <a:ext uri="{FF2B5EF4-FFF2-40B4-BE49-F238E27FC236}">
                <a16:creationId xmlns:a16="http://schemas.microsoft.com/office/drawing/2014/main" id="{A2061AC2-9EE5-4C59-9AB3-EAD5E8D38E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47" name="Graphic 157">
              <a:extLst>
                <a:ext uri="{FF2B5EF4-FFF2-40B4-BE49-F238E27FC236}">
                  <a16:creationId xmlns:a16="http://schemas.microsoft.com/office/drawing/2014/main" id="{4EA83E3B-A794-4642-B57B-4D12CD6BB4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6"/>
              <a:chOff x="4114800" y="1423987"/>
              <a:chExt cx="3961542" cy="4007547"/>
            </a:xfrm>
            <a:noFill/>
          </p:grpSpPr>
          <p:sp>
            <p:nvSpPr>
              <p:cNvPr id="95" name="Freeform: Shape 48">
                <a:extLst>
                  <a:ext uri="{FF2B5EF4-FFF2-40B4-BE49-F238E27FC236}">
                    <a16:creationId xmlns:a16="http://schemas.microsoft.com/office/drawing/2014/main" id="{0E907B2B-5500-4A8F-A9F1-6BD50556156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96" name="Freeform: Shape 49">
                <a:extLst>
                  <a:ext uri="{FF2B5EF4-FFF2-40B4-BE49-F238E27FC236}">
                    <a16:creationId xmlns:a16="http://schemas.microsoft.com/office/drawing/2014/main" id="{EAEEB114-971B-4EE2-9E1D-3F2B3240784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97" name="Freeform: Shape 50">
                <a:extLst>
                  <a:ext uri="{FF2B5EF4-FFF2-40B4-BE49-F238E27FC236}">
                    <a16:creationId xmlns:a16="http://schemas.microsoft.com/office/drawing/2014/main" id="{D7E14CD8-5C08-4AC8-8CB7-955B669AE3C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98" name="Freeform: Shape 51">
                <a:extLst>
                  <a:ext uri="{FF2B5EF4-FFF2-40B4-BE49-F238E27FC236}">
                    <a16:creationId xmlns:a16="http://schemas.microsoft.com/office/drawing/2014/main" id="{F1EECACB-07C9-42FB-BB1B-381E715985C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99" name="Freeform: Shape 52">
                <a:extLst>
                  <a:ext uri="{FF2B5EF4-FFF2-40B4-BE49-F238E27FC236}">
                    <a16:creationId xmlns:a16="http://schemas.microsoft.com/office/drawing/2014/main" id="{27FF8E56-C5C6-49C2-8196-DD7CBE75912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00" name="Freeform: Shape 53">
                <a:extLst>
                  <a:ext uri="{FF2B5EF4-FFF2-40B4-BE49-F238E27FC236}">
                    <a16:creationId xmlns:a16="http://schemas.microsoft.com/office/drawing/2014/main" id="{441230B9-5D4E-4A23-903B-688A73FCB9E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01" name="Freeform: Shape 54">
                <a:extLst>
                  <a:ext uri="{FF2B5EF4-FFF2-40B4-BE49-F238E27FC236}">
                    <a16:creationId xmlns:a16="http://schemas.microsoft.com/office/drawing/2014/main" id="{8A29D486-1573-4B23-965F-16E90BE37CD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102" name="Freeform: Shape 47">
              <a:extLst>
                <a:ext uri="{FF2B5EF4-FFF2-40B4-BE49-F238E27FC236}">
                  <a16:creationId xmlns:a16="http://schemas.microsoft.com/office/drawing/2014/main" id="{7BCA433B-4924-435F-AEFB-AA9D4B8AB6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pic>
        <p:nvPicPr>
          <p:cNvPr id="8" name="Picture 7" descr="A snowman on a brick wall&#10;&#10;Description automatically generated with low confidence">
            <a:extLst>
              <a:ext uri="{FF2B5EF4-FFF2-40B4-BE49-F238E27FC236}">
                <a16:creationId xmlns:a16="http://schemas.microsoft.com/office/drawing/2014/main" id="{E06554EB-B4BE-AB41-803F-82BADBDA642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8787" r="15693" b="3"/>
          <a:stretch/>
        </p:blipFill>
        <p:spPr>
          <a:xfrm>
            <a:off x="198741" y="10"/>
            <a:ext cx="3946953" cy="3919684"/>
          </a:xfrm>
          <a:prstGeom prst="rect">
            <a:avLst/>
          </a:prstGeom>
        </p:spPr>
      </p:pic>
      <p:grpSp>
        <p:nvGrpSpPr>
          <p:cNvPr id="103" name="Top left">
            <a:extLst>
              <a:ext uri="{FF2B5EF4-FFF2-40B4-BE49-F238E27FC236}">
                <a16:creationId xmlns:a16="http://schemas.microsoft.com/office/drawing/2014/main" id="{388500B5-E4D7-45BC-A97E-785F165748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25" y="16721"/>
            <a:ext cx="2198951" cy="3331254"/>
            <a:chOff x="10849" y="15178"/>
            <a:chExt cx="2198951" cy="3331254"/>
          </a:xfrm>
        </p:grpSpPr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77BB5346-53A6-42DC-BE91-8EB2A15BF1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04" name="Freeform: Shape 58">
              <a:extLst>
                <a:ext uri="{FF2B5EF4-FFF2-40B4-BE49-F238E27FC236}">
                  <a16:creationId xmlns:a16="http://schemas.microsoft.com/office/drawing/2014/main" id="{4F175FE9-9980-46B4-80A6-CF98E9D8F5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05" name="Freeform: Shape 59">
              <a:extLst>
                <a:ext uri="{FF2B5EF4-FFF2-40B4-BE49-F238E27FC236}">
                  <a16:creationId xmlns:a16="http://schemas.microsoft.com/office/drawing/2014/main" id="{7F88EDE9-FA26-4571-85A5-9EDD620BBF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06" name="Freeform: Shape 60">
              <a:extLst>
                <a:ext uri="{FF2B5EF4-FFF2-40B4-BE49-F238E27FC236}">
                  <a16:creationId xmlns:a16="http://schemas.microsoft.com/office/drawing/2014/main" id="{5BAE175C-13BC-42BA-B0FF-C5CCE29E3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07" name="Freeform: Shape 61">
              <a:extLst>
                <a:ext uri="{FF2B5EF4-FFF2-40B4-BE49-F238E27FC236}">
                  <a16:creationId xmlns:a16="http://schemas.microsoft.com/office/drawing/2014/main" id="{BB5807F2-7AE5-4292-B132-88E5257AD4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08" name="Freeform: Shape 62">
              <a:extLst>
                <a:ext uri="{FF2B5EF4-FFF2-40B4-BE49-F238E27FC236}">
                  <a16:creationId xmlns:a16="http://schemas.microsoft.com/office/drawing/2014/main" id="{B92EEA89-1964-4A89-A58A-0E1FEABA0C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09" name="Freeform: Shape 63">
              <a:extLst>
                <a:ext uri="{FF2B5EF4-FFF2-40B4-BE49-F238E27FC236}">
                  <a16:creationId xmlns:a16="http://schemas.microsoft.com/office/drawing/2014/main" id="{E77EC869-DF53-49E1-AEB2-78354ECC72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grpSp>
        <p:nvGrpSpPr>
          <p:cNvPr id="110" name="Cross">
            <a:extLst>
              <a:ext uri="{FF2B5EF4-FFF2-40B4-BE49-F238E27FC236}">
                <a16:creationId xmlns:a16="http://schemas.microsoft.com/office/drawing/2014/main" id="{06D49332-6124-4305-B469-4A92ACDAFE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6200" y="3919728"/>
            <a:ext cx="118872" cy="118872"/>
            <a:chOff x="1175347" y="3733800"/>
            <a:chExt cx="118872" cy="118872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068DAA9-21D3-482B-B4FB-E8CABB6723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34783" y="3733800"/>
              <a:ext cx="0" cy="118872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11" name="Straight Connector 67">
              <a:extLst>
                <a:ext uri="{FF2B5EF4-FFF2-40B4-BE49-F238E27FC236}">
                  <a16:creationId xmlns:a16="http://schemas.microsoft.com/office/drawing/2014/main" id="{797C580F-B803-4060-B293-72E8C0C760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347" y="3793236"/>
              <a:ext cx="118872" cy="0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  <p:pic>
        <p:nvPicPr>
          <p:cNvPr id="11" name="Picture 10" descr="A picture containing X-ray film&#10;&#10;Description automatically generated">
            <a:extLst>
              <a:ext uri="{FF2B5EF4-FFF2-40B4-BE49-F238E27FC236}">
                <a16:creationId xmlns:a16="http://schemas.microsoft.com/office/drawing/2014/main" id="{4B78337F-6B98-354D-8FDD-CFCEBA65E284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17104" r="15679" b="-3"/>
          <a:stretch/>
        </p:blipFill>
        <p:spPr>
          <a:xfrm>
            <a:off x="4145694" y="10"/>
            <a:ext cx="3946953" cy="3919684"/>
          </a:xfrm>
          <a:prstGeom prst="rect">
            <a:avLst/>
          </a:prstGeom>
        </p:spPr>
      </p:pic>
      <p:pic>
        <p:nvPicPr>
          <p:cNvPr id="5" name="Content Placeholder 4" descr="A picture containing text, cement, concrete&#10;&#10;Description automatically generated">
            <a:extLst>
              <a:ext uri="{FF2B5EF4-FFF2-40B4-BE49-F238E27FC236}">
                <a16:creationId xmlns:a16="http://schemas.microsoft.com/office/drawing/2014/main" id="{1C6D7C22-7650-7A41-9203-FE64E85056F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r="4" b="25521"/>
          <a:stretch/>
        </p:blipFill>
        <p:spPr>
          <a:xfrm>
            <a:off x="8092647" y="10"/>
            <a:ext cx="3946953" cy="3919684"/>
          </a:xfrm>
          <a:prstGeom prst="rect">
            <a:avLst/>
          </a:prstGeom>
        </p:spPr>
      </p:pic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2A76B465-BF3D-6A44-9C97-B06CE847D48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72529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6076"/>
    </mc:Choice>
    <mc:Fallback>
      <p:transition spd="slow" advTm="360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9" name="Rectangle 193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20" name="Rectangle 195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221" name="Top left">
            <a:extLst>
              <a:ext uri="{FF2B5EF4-FFF2-40B4-BE49-F238E27FC236}">
                <a16:creationId xmlns:a16="http://schemas.microsoft.com/office/drawing/2014/main" id="{465E612B-616F-44E5-A649-F2B268BA35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222" name="Freeform: Shape 198">
              <a:extLst>
                <a:ext uri="{FF2B5EF4-FFF2-40B4-BE49-F238E27FC236}">
                  <a16:creationId xmlns:a16="http://schemas.microsoft.com/office/drawing/2014/main" id="{1EC7E917-E00E-4F17-A6FD-C06E2A0E63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223" name="Freeform: Shape 199">
              <a:extLst>
                <a:ext uri="{FF2B5EF4-FFF2-40B4-BE49-F238E27FC236}">
                  <a16:creationId xmlns:a16="http://schemas.microsoft.com/office/drawing/2014/main" id="{5DC22FD5-AD33-49ED-BA45-6B1575AE9A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24" name="Freeform: Shape 200">
              <a:extLst>
                <a:ext uri="{FF2B5EF4-FFF2-40B4-BE49-F238E27FC236}">
                  <a16:creationId xmlns:a16="http://schemas.microsoft.com/office/drawing/2014/main" id="{3CE6B6BE-6BA0-4FA9-9357-11CF01DD73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25" name="Freeform: Shape 201">
              <a:extLst>
                <a:ext uri="{FF2B5EF4-FFF2-40B4-BE49-F238E27FC236}">
                  <a16:creationId xmlns:a16="http://schemas.microsoft.com/office/drawing/2014/main" id="{61E614B3-1BDA-44CE-95AD-B3761310B3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26" name="Freeform: Shape 202">
              <a:extLst>
                <a:ext uri="{FF2B5EF4-FFF2-40B4-BE49-F238E27FC236}">
                  <a16:creationId xmlns:a16="http://schemas.microsoft.com/office/drawing/2014/main" id="{5314DAA0-3957-4D55-A6E3-D3E50D538E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27" name="Freeform: Shape 203">
              <a:extLst>
                <a:ext uri="{FF2B5EF4-FFF2-40B4-BE49-F238E27FC236}">
                  <a16:creationId xmlns:a16="http://schemas.microsoft.com/office/drawing/2014/main" id="{CAF505DE-53C7-4F00-9B3B-FEF811F6D2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28" name="Freeform: Shape 204">
              <a:extLst>
                <a:ext uri="{FF2B5EF4-FFF2-40B4-BE49-F238E27FC236}">
                  <a16:creationId xmlns:a16="http://schemas.microsoft.com/office/drawing/2014/main" id="{98F8A569-D303-4FE8-8507-C7FA3E905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29" name="Freeform: Shape 205">
              <a:extLst>
                <a:ext uri="{FF2B5EF4-FFF2-40B4-BE49-F238E27FC236}">
                  <a16:creationId xmlns:a16="http://schemas.microsoft.com/office/drawing/2014/main" id="{E34BA33D-B77C-4F97-90ED-55051362C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B5DA73B-ACB5-AC4C-BA22-C70A5EEBAF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557191"/>
            <a:ext cx="9988166" cy="166719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>
                <a:latin typeface="+mn-lt"/>
              </a:rPr>
              <a:t>Open</a:t>
            </a:r>
            <a:br>
              <a:rPr lang="en-US" sz="3700">
                <a:latin typeface="+mn-lt"/>
              </a:rPr>
            </a:br>
            <a:r>
              <a:rPr lang="en-US" sz="3700">
                <a:latin typeface="+mn-lt"/>
              </a:rPr>
              <a:t>12pm-10pm</a:t>
            </a:r>
            <a:br>
              <a:rPr lang="en-US" sz="3700">
                <a:latin typeface="+mn-lt"/>
              </a:rPr>
            </a:br>
            <a:r>
              <a:rPr lang="en-US" sz="3700">
                <a:latin typeface="+mn-lt"/>
              </a:rPr>
              <a:t>everyday </a:t>
            </a:r>
          </a:p>
        </p:txBody>
      </p:sp>
      <p:grpSp>
        <p:nvGrpSpPr>
          <p:cNvPr id="230" name="Bottom Right">
            <a:extLst>
              <a:ext uri="{FF2B5EF4-FFF2-40B4-BE49-F238E27FC236}">
                <a16:creationId xmlns:a16="http://schemas.microsoft.com/office/drawing/2014/main" id="{ADB812D4-854E-4DD6-A613-797C10E752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209" name="Graphic 157">
              <a:extLst>
                <a:ext uri="{FF2B5EF4-FFF2-40B4-BE49-F238E27FC236}">
                  <a16:creationId xmlns:a16="http://schemas.microsoft.com/office/drawing/2014/main" id="{D97CFE60-FA19-428A-A02C-B541878C9B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6"/>
              <a:chOff x="4114800" y="1423987"/>
              <a:chExt cx="3961542" cy="4007547"/>
            </a:xfrm>
            <a:noFill/>
          </p:grpSpPr>
          <p:sp>
            <p:nvSpPr>
              <p:cNvPr id="231" name="Freeform: Shape 210">
                <a:extLst>
                  <a:ext uri="{FF2B5EF4-FFF2-40B4-BE49-F238E27FC236}">
                    <a16:creationId xmlns:a16="http://schemas.microsoft.com/office/drawing/2014/main" id="{0562F5F8-0562-4FE0-B3AD-5E49C1B618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32" name="Freeform: Shape 211">
                <a:extLst>
                  <a:ext uri="{FF2B5EF4-FFF2-40B4-BE49-F238E27FC236}">
                    <a16:creationId xmlns:a16="http://schemas.microsoft.com/office/drawing/2014/main" id="{E32D6A65-08E4-4AF8-AEE6-F180D12FBA4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33" name="Freeform: Shape 212">
                <a:extLst>
                  <a:ext uri="{FF2B5EF4-FFF2-40B4-BE49-F238E27FC236}">
                    <a16:creationId xmlns:a16="http://schemas.microsoft.com/office/drawing/2014/main" id="{BB7FDAC0-E6E6-4AB4-8235-A23232BCC9D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34" name="Freeform: Shape 213">
                <a:extLst>
                  <a:ext uri="{FF2B5EF4-FFF2-40B4-BE49-F238E27FC236}">
                    <a16:creationId xmlns:a16="http://schemas.microsoft.com/office/drawing/2014/main" id="{ADF11930-DCC4-4A0E-9F9D-68BE143483A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35" name="Freeform: Shape 214">
                <a:extLst>
                  <a:ext uri="{FF2B5EF4-FFF2-40B4-BE49-F238E27FC236}">
                    <a16:creationId xmlns:a16="http://schemas.microsoft.com/office/drawing/2014/main" id="{6D85B5BC-031D-4CF5-9B96-5A3063EA8B3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36" name="Freeform: Shape 215">
                <a:extLst>
                  <a:ext uri="{FF2B5EF4-FFF2-40B4-BE49-F238E27FC236}">
                    <a16:creationId xmlns:a16="http://schemas.microsoft.com/office/drawing/2014/main" id="{DB23B211-EDE9-44BA-A81A-C5DC3F886D5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37" name="Freeform: Shape 216">
                <a:extLst>
                  <a:ext uri="{FF2B5EF4-FFF2-40B4-BE49-F238E27FC236}">
                    <a16:creationId xmlns:a16="http://schemas.microsoft.com/office/drawing/2014/main" id="{42C80F66-435F-46CD-BC2E-3EA62444F41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238" name="Freeform: Shape 209">
              <a:extLst>
                <a:ext uri="{FF2B5EF4-FFF2-40B4-BE49-F238E27FC236}">
                  <a16:creationId xmlns:a16="http://schemas.microsoft.com/office/drawing/2014/main" id="{C5A2D0DC-5F34-44DC-9930-8C7B42BFEE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A4003EC-05C7-4371-A8BE-91B6A6D9B4E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88215054"/>
              </p:ext>
            </p:extLst>
          </p:nvPr>
        </p:nvGraphicFramePr>
        <p:xfrm>
          <a:off x="838200" y="2416477"/>
          <a:ext cx="10515600" cy="37604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2" name="Audio 51">
            <a:hlinkClick r:id="" action="ppaction://media"/>
            <a:extLst>
              <a:ext uri="{FF2B5EF4-FFF2-40B4-BE49-F238E27FC236}">
                <a16:creationId xmlns:a16="http://schemas.microsoft.com/office/drawing/2014/main" id="{CA074718-F0DC-5640-B4C7-0A671E469EE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50934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4829"/>
    </mc:Choice>
    <mc:Fallback>
      <p:transition spd="slow" advTm="848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ExploreVTI">
  <a:themeElements>
    <a:clrScheme name="AnalogousFromDarkSeedLeftStep">
      <a:dk1>
        <a:srgbClr val="000000"/>
      </a:dk1>
      <a:lt1>
        <a:srgbClr val="FFFFFF"/>
      </a:lt1>
      <a:dk2>
        <a:srgbClr val="30271B"/>
      </a:dk2>
      <a:lt2>
        <a:srgbClr val="F1F0F3"/>
      </a:lt2>
      <a:accent1>
        <a:srgbClr val="85AE44"/>
      </a:accent1>
      <a:accent2>
        <a:srgbClr val="A8A538"/>
      </a:accent2>
      <a:accent3>
        <a:srgbClr val="C38F4D"/>
      </a:accent3>
      <a:accent4>
        <a:srgbClr val="B14C3B"/>
      </a:accent4>
      <a:accent5>
        <a:srgbClr val="C34D6D"/>
      </a:accent5>
      <a:accent6>
        <a:srgbClr val="B13B8D"/>
      </a:accent6>
      <a:hlink>
        <a:srgbClr val="C24855"/>
      </a:hlink>
      <a:folHlink>
        <a:srgbClr val="7F7F7F"/>
      </a:folHlink>
    </a:clrScheme>
    <a:fontScheme name="Custom 23">
      <a:majorFont>
        <a:latin typeface="Sagona Book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xploreVTI" id="{157DDAE2-BFCD-43FD-9602-E5EFEAD66DC3}" vid="{04B6EBF8-4645-4305-9753-050B4204785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78</TotalTime>
  <Words>221</Words>
  <Application>Microsoft Macintosh PowerPoint</Application>
  <PresentationFormat>Widescreen</PresentationFormat>
  <Paragraphs>50</Paragraphs>
  <Slides>13</Slides>
  <Notes>0</Notes>
  <HiddenSlides>0</HiddenSlides>
  <MMClips>13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Arial</vt:lpstr>
      <vt:lpstr>Avenir Next LT Pro</vt:lpstr>
      <vt:lpstr>AvenirNext LT Pro Medium</vt:lpstr>
      <vt:lpstr>Castellar</vt:lpstr>
      <vt:lpstr>Sagona Book</vt:lpstr>
      <vt:lpstr>Segoe UI Semilight</vt:lpstr>
      <vt:lpstr>Zapfino</vt:lpstr>
      <vt:lpstr>ExploreVTI</vt:lpstr>
      <vt:lpstr>Sardaw food </vt:lpstr>
      <vt:lpstr>STORY ABOUT SAEDAW</vt:lpstr>
      <vt:lpstr>Location   we are in  Swansea </vt:lpstr>
      <vt:lpstr>Menu  kebab  qozi  shawrma  pizza  tikka  kofta  soap  with many other food  </vt:lpstr>
      <vt:lpstr>True Sardaw food </vt:lpstr>
      <vt:lpstr>Fresh  Food </vt:lpstr>
      <vt:lpstr>Communication   </vt:lpstr>
      <vt:lpstr>Alcohol we offer our customers very special drinks</vt:lpstr>
      <vt:lpstr>DESSERT BUFFET  </vt:lpstr>
      <vt:lpstr>HAPPY HOURS ALWAYS WITH SPECIAL OFFER  </vt:lpstr>
      <vt:lpstr>INTREACTIVE KICHEN </vt:lpstr>
      <vt:lpstr>SMOKING WE HAVE A PLACE FOR SMOKER </vt:lpstr>
      <vt:lpstr>Open 12pm-10pm everyday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Sardaw food </dc:title>
  <dc:creator>Heresh Shareef Aubed (1705968)</dc:creator>
  <cp:lastModifiedBy>Heresh Shareef Aubed (1705968)</cp:lastModifiedBy>
  <cp:revision>3</cp:revision>
  <dcterms:created xsi:type="dcterms:W3CDTF">2021-03-15T21:58:04Z</dcterms:created>
  <dcterms:modified xsi:type="dcterms:W3CDTF">2021-03-15T23:16:45Z</dcterms:modified>
</cp:coreProperties>
</file>