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8" r:id="rId2"/>
    <p:sldId id="259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DFD78B4-FA35-4D14-BAC2-2B54544D9CD5}" v="69" dt="2026-02-28T18:07:23.19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9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efan vladescu" userId="86116c3cb0ba6ef5" providerId="Windows Live" clId="Web-{1DFD78B4-FA35-4D14-BAC2-2B54544D9CD5}"/>
    <pc:docChg chg="addSld delSld modSld">
      <pc:chgData name="stefan vladescu" userId="86116c3cb0ba6ef5" providerId="Windows Live" clId="Web-{1DFD78B4-FA35-4D14-BAC2-2B54544D9CD5}" dt="2026-02-28T18:08:28.472" v="293"/>
      <pc:docMkLst>
        <pc:docMk/>
      </pc:docMkLst>
      <pc:sldChg chg="addSp modSp del">
        <pc:chgData name="stefan vladescu" userId="86116c3cb0ba6ef5" providerId="Windows Live" clId="Web-{1DFD78B4-FA35-4D14-BAC2-2B54544D9CD5}" dt="2026-02-28T17:53:29.157" v="258"/>
        <pc:sldMkLst>
          <pc:docMk/>
          <pc:sldMk cId="109857222" sldId="256"/>
        </pc:sldMkLst>
        <pc:spChg chg="mod">
          <ac:chgData name="stefan vladescu" userId="86116c3cb0ba6ef5" providerId="Windows Live" clId="Web-{1DFD78B4-FA35-4D14-BAC2-2B54544D9CD5}" dt="2026-02-28T17:37:57.812" v="23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stefan vladescu" userId="86116c3cb0ba6ef5" providerId="Windows Live" clId="Web-{1DFD78B4-FA35-4D14-BAC2-2B54544D9CD5}" dt="2026-02-28T17:41:21.127" v="41" actId="20577"/>
          <ac:spMkLst>
            <pc:docMk/>
            <pc:sldMk cId="109857222" sldId="256"/>
            <ac:spMk id="3" creationId="{00000000-0000-0000-0000-000000000000}"/>
          </ac:spMkLst>
        </pc:spChg>
        <pc:graphicFrameChg chg="add mod modGraphic">
          <ac:chgData name="stefan vladescu" userId="86116c3cb0ba6ef5" providerId="Windows Live" clId="Web-{1DFD78B4-FA35-4D14-BAC2-2B54544D9CD5}" dt="2026-02-28T17:41:28.425" v="42" actId="1076"/>
          <ac:graphicFrameMkLst>
            <pc:docMk/>
            <pc:sldMk cId="109857222" sldId="256"/>
            <ac:graphicFrameMk id="4" creationId="{269BD6E3-1315-4FDD-9F56-78513C831BD7}"/>
          </ac:graphicFrameMkLst>
        </pc:graphicFrameChg>
        <pc:graphicFrameChg chg="add mod modGraphic">
          <ac:chgData name="stefan vladescu" userId="86116c3cb0ba6ef5" providerId="Windows Live" clId="Web-{1DFD78B4-FA35-4D14-BAC2-2B54544D9CD5}" dt="2026-02-28T17:42:03.895" v="44" actId="1076"/>
          <ac:graphicFrameMkLst>
            <pc:docMk/>
            <pc:sldMk cId="109857222" sldId="256"/>
            <ac:graphicFrameMk id="35" creationId="{31F1D229-E9FB-FF39-439E-14DD5CA08FBF}"/>
          </ac:graphicFrameMkLst>
        </pc:graphicFrameChg>
      </pc:sldChg>
      <pc:sldChg chg="new del">
        <pc:chgData name="stefan vladescu" userId="86116c3cb0ba6ef5" providerId="Windows Live" clId="Web-{1DFD78B4-FA35-4D14-BAC2-2B54544D9CD5}" dt="2026-02-28T17:53:45.876" v="260"/>
        <pc:sldMkLst>
          <pc:docMk/>
          <pc:sldMk cId="1876709151" sldId="257"/>
        </pc:sldMkLst>
      </pc:sldChg>
      <pc:sldChg chg="addSp delSp modSp new">
        <pc:chgData name="stefan vladescu" userId="86116c3cb0ba6ef5" providerId="Windows Live" clId="Web-{1DFD78B4-FA35-4D14-BAC2-2B54544D9CD5}" dt="2026-02-28T17:59:58.850" v="269" actId="20577"/>
        <pc:sldMkLst>
          <pc:docMk/>
          <pc:sldMk cId="2378880966" sldId="258"/>
        </pc:sldMkLst>
        <pc:spChg chg="mod">
          <ac:chgData name="stefan vladescu" userId="86116c3cb0ba6ef5" providerId="Windows Live" clId="Web-{1DFD78B4-FA35-4D14-BAC2-2B54544D9CD5}" dt="2026-02-28T17:43:45.946" v="63" actId="20577"/>
          <ac:spMkLst>
            <pc:docMk/>
            <pc:sldMk cId="2378880966" sldId="258"/>
            <ac:spMk id="2" creationId="{8A58F658-43B5-AB59-B0A0-17346CD8F413}"/>
          </ac:spMkLst>
        </pc:spChg>
        <pc:spChg chg="del">
          <ac:chgData name="stefan vladescu" userId="86116c3cb0ba6ef5" providerId="Windows Live" clId="Web-{1DFD78B4-FA35-4D14-BAC2-2B54544D9CD5}" dt="2026-02-28T17:44:42.963" v="64"/>
          <ac:spMkLst>
            <pc:docMk/>
            <pc:sldMk cId="2378880966" sldId="258"/>
            <ac:spMk id="3" creationId="{FCCA0384-AC7B-E766-E526-0190E7366510}"/>
          </ac:spMkLst>
        </pc:spChg>
        <pc:graphicFrameChg chg="add mod ord modGraphic">
          <ac:chgData name="stefan vladescu" userId="86116c3cb0ba6ef5" providerId="Windows Live" clId="Web-{1DFD78B4-FA35-4D14-BAC2-2B54544D9CD5}" dt="2026-02-28T17:54:21.501" v="267" actId="20577"/>
          <ac:graphicFrameMkLst>
            <pc:docMk/>
            <pc:sldMk cId="2378880966" sldId="258"/>
            <ac:graphicFrameMk id="4" creationId="{2088C22E-59B1-2A43-E87B-1E7F0155D22D}"/>
          </ac:graphicFrameMkLst>
        </pc:graphicFrameChg>
        <pc:graphicFrameChg chg="add mod modGraphic">
          <ac:chgData name="stefan vladescu" userId="86116c3cb0ba6ef5" providerId="Windows Live" clId="Web-{1DFD78B4-FA35-4D14-BAC2-2B54544D9CD5}" dt="2026-02-28T17:59:58.850" v="269" actId="20577"/>
          <ac:graphicFrameMkLst>
            <pc:docMk/>
            <pc:sldMk cId="2378880966" sldId="258"/>
            <ac:graphicFrameMk id="23" creationId="{90E448E7-C9A1-61B1-AD51-7527D9931735}"/>
          </ac:graphicFrameMkLst>
        </pc:graphicFrameChg>
      </pc:sldChg>
      <pc:sldChg chg="addSp delSp modSp new mod setBg">
        <pc:chgData name="stefan vladescu" userId="86116c3cb0ba6ef5" providerId="Windows Live" clId="Web-{1DFD78B4-FA35-4D14-BAC2-2B54544D9CD5}" dt="2026-02-28T18:08:28.472" v="293"/>
        <pc:sldMkLst>
          <pc:docMk/>
          <pc:sldMk cId="386644369" sldId="259"/>
        </pc:sldMkLst>
        <pc:spChg chg="add del">
          <ac:chgData name="stefan vladescu" userId="86116c3cb0ba6ef5" providerId="Windows Live" clId="Web-{1DFD78B4-FA35-4D14-BAC2-2B54544D9CD5}" dt="2026-02-28T18:08:28.456" v="292"/>
          <ac:spMkLst>
            <pc:docMk/>
            <pc:sldMk cId="386644369" sldId="259"/>
            <ac:spMk id="4" creationId="{4613B4A9-1C7C-4729-A016-AB42D3979460}"/>
          </ac:spMkLst>
        </pc:spChg>
        <pc:spChg chg="add">
          <ac:chgData name="stefan vladescu" userId="86116c3cb0ba6ef5" providerId="Windows Live" clId="Web-{1DFD78B4-FA35-4D14-BAC2-2B54544D9CD5}" dt="2026-02-28T18:08:28.472" v="293"/>
          <ac:spMkLst>
            <pc:docMk/>
            <pc:sldMk cId="386644369" sldId="259"/>
            <ac:spMk id="6" creationId="{AB8C311F-7253-4AED-9701-7FC0708C41C7}"/>
          </ac:spMkLst>
        </pc:spChg>
        <pc:spChg chg="add del">
          <ac:chgData name="stefan vladescu" userId="86116c3cb0ba6ef5" providerId="Windows Live" clId="Web-{1DFD78B4-FA35-4D14-BAC2-2B54544D9CD5}" dt="2026-02-28T18:07:29.612" v="274"/>
          <ac:spMkLst>
            <pc:docMk/>
            <pc:sldMk cId="386644369" sldId="259"/>
            <ac:spMk id="7" creationId="{42A4FC2C-047E-45A5-965D-8E1E3BF09BC6}"/>
          </ac:spMkLst>
        </pc:spChg>
        <pc:spChg chg="add">
          <ac:chgData name="stefan vladescu" userId="86116c3cb0ba6ef5" providerId="Windows Live" clId="Web-{1DFD78B4-FA35-4D14-BAC2-2B54544D9CD5}" dt="2026-02-28T18:08:28.472" v="293"/>
          <ac:spMkLst>
            <pc:docMk/>
            <pc:sldMk cId="386644369" sldId="259"/>
            <ac:spMk id="8" creationId="{E2384209-CB15-4CDF-9D31-C44FD9A3F20D}"/>
          </ac:spMkLst>
        </pc:spChg>
        <pc:spChg chg="add del">
          <ac:chgData name="stefan vladescu" userId="86116c3cb0ba6ef5" providerId="Windows Live" clId="Web-{1DFD78B4-FA35-4D14-BAC2-2B54544D9CD5}" dt="2026-02-28T18:07:31.940" v="276"/>
          <ac:spMkLst>
            <pc:docMk/>
            <pc:sldMk cId="386644369" sldId="259"/>
            <ac:spMk id="9" creationId="{E2384209-CB15-4CDF-9D31-C44FD9A3F20D}"/>
          </ac:spMkLst>
        </pc:spChg>
        <pc:spChg chg="add del">
          <ac:chgData name="stefan vladescu" userId="86116c3cb0ba6ef5" providerId="Windows Live" clId="Web-{1DFD78B4-FA35-4D14-BAC2-2B54544D9CD5}" dt="2026-02-28T18:07:31.940" v="276"/>
          <ac:spMkLst>
            <pc:docMk/>
            <pc:sldMk cId="386644369" sldId="259"/>
            <ac:spMk id="10" creationId="{AB8C311F-7253-4AED-9701-7FC0708C41C7}"/>
          </ac:spMkLst>
        </pc:spChg>
        <pc:spChg chg="add del">
          <ac:chgData name="stefan vladescu" userId="86116c3cb0ba6ef5" providerId="Windows Live" clId="Web-{1DFD78B4-FA35-4D14-BAC2-2B54544D9CD5}" dt="2026-02-28T18:07:31.940" v="276"/>
          <ac:spMkLst>
            <pc:docMk/>
            <pc:sldMk cId="386644369" sldId="259"/>
            <ac:spMk id="11" creationId="{2633B3B5-CC90-43F0-8714-D31D1F3F0209}"/>
          </ac:spMkLst>
        </pc:spChg>
        <pc:spChg chg="add">
          <ac:chgData name="stefan vladescu" userId="86116c3cb0ba6ef5" providerId="Windows Live" clId="Web-{1DFD78B4-FA35-4D14-BAC2-2B54544D9CD5}" dt="2026-02-28T18:08:28.472" v="293"/>
          <ac:spMkLst>
            <pc:docMk/>
            <pc:sldMk cId="386644369" sldId="259"/>
            <ac:spMk id="12" creationId="{2633B3B5-CC90-43F0-8714-D31D1F3F0209}"/>
          </ac:spMkLst>
        </pc:spChg>
        <pc:spChg chg="add del">
          <ac:chgData name="stefan vladescu" userId="86116c3cb0ba6ef5" providerId="Windows Live" clId="Web-{1DFD78B4-FA35-4D14-BAC2-2B54544D9CD5}" dt="2026-02-28T18:07:31.940" v="276"/>
          <ac:spMkLst>
            <pc:docMk/>
            <pc:sldMk cId="386644369" sldId="259"/>
            <ac:spMk id="13" creationId="{A8D57A06-A426-446D-B02C-A2DC6B62E45E}"/>
          </ac:spMkLst>
        </pc:spChg>
        <pc:spChg chg="add">
          <ac:chgData name="stefan vladescu" userId="86116c3cb0ba6ef5" providerId="Windows Live" clId="Web-{1DFD78B4-FA35-4D14-BAC2-2B54544D9CD5}" dt="2026-02-28T18:08:28.472" v="293"/>
          <ac:spMkLst>
            <pc:docMk/>
            <pc:sldMk cId="386644369" sldId="259"/>
            <ac:spMk id="14" creationId="{A8D57A06-A426-446D-B02C-A2DC6B62E45E}"/>
          </ac:spMkLst>
        </pc:spChg>
        <pc:spChg chg="add del">
          <ac:chgData name="stefan vladescu" userId="86116c3cb0ba6ef5" providerId="Windows Live" clId="Web-{1DFD78B4-FA35-4D14-BAC2-2B54544D9CD5}" dt="2026-02-28T18:07:38.096" v="278"/>
          <ac:spMkLst>
            <pc:docMk/>
            <pc:sldMk cId="386644369" sldId="259"/>
            <ac:spMk id="15" creationId="{32BC26D8-82FB-445E-AA49-62A77D7C1EE0}"/>
          </ac:spMkLst>
        </pc:spChg>
        <pc:spChg chg="add del">
          <ac:chgData name="stefan vladescu" userId="86116c3cb0ba6ef5" providerId="Windows Live" clId="Web-{1DFD78B4-FA35-4D14-BAC2-2B54544D9CD5}" dt="2026-02-28T18:07:38.096" v="278"/>
          <ac:spMkLst>
            <pc:docMk/>
            <pc:sldMk cId="386644369" sldId="259"/>
            <ac:spMk id="16" creationId="{CB44330D-EA18-4254-AA95-EB49948539B8}"/>
          </ac:spMkLst>
        </pc:spChg>
        <pc:spChg chg="add del">
          <ac:chgData name="stefan vladescu" userId="86116c3cb0ba6ef5" providerId="Windows Live" clId="Web-{1DFD78B4-FA35-4D14-BAC2-2B54544D9CD5}" dt="2026-02-28T18:07:40.362" v="280"/>
          <ac:spMkLst>
            <pc:docMk/>
            <pc:sldMk cId="386644369" sldId="259"/>
            <ac:spMk id="18" creationId="{AB8C311F-7253-4AED-9701-7FC0708C41C7}"/>
          </ac:spMkLst>
        </pc:spChg>
        <pc:spChg chg="add del">
          <ac:chgData name="stefan vladescu" userId="86116c3cb0ba6ef5" providerId="Windows Live" clId="Web-{1DFD78B4-FA35-4D14-BAC2-2B54544D9CD5}" dt="2026-02-28T18:07:40.362" v="280"/>
          <ac:spMkLst>
            <pc:docMk/>
            <pc:sldMk cId="386644369" sldId="259"/>
            <ac:spMk id="19" creationId="{E2384209-CB15-4CDF-9D31-C44FD9A3F20D}"/>
          </ac:spMkLst>
        </pc:spChg>
        <pc:spChg chg="add del">
          <ac:chgData name="stefan vladescu" userId="86116c3cb0ba6ef5" providerId="Windows Live" clId="Web-{1DFD78B4-FA35-4D14-BAC2-2B54544D9CD5}" dt="2026-02-28T18:07:40.362" v="280"/>
          <ac:spMkLst>
            <pc:docMk/>
            <pc:sldMk cId="386644369" sldId="259"/>
            <ac:spMk id="20" creationId="{2633B3B5-CC90-43F0-8714-D31D1F3F0209}"/>
          </ac:spMkLst>
        </pc:spChg>
        <pc:spChg chg="add del">
          <ac:chgData name="stefan vladescu" userId="86116c3cb0ba6ef5" providerId="Windows Live" clId="Web-{1DFD78B4-FA35-4D14-BAC2-2B54544D9CD5}" dt="2026-02-28T18:07:40.362" v="280"/>
          <ac:spMkLst>
            <pc:docMk/>
            <pc:sldMk cId="386644369" sldId="259"/>
            <ac:spMk id="21" creationId="{A8D57A06-A426-446D-B02C-A2DC6B62E45E}"/>
          </ac:spMkLst>
        </pc:spChg>
        <pc:spChg chg="add del">
          <ac:chgData name="stefan vladescu" userId="86116c3cb0ba6ef5" providerId="Windows Live" clId="Web-{1DFD78B4-FA35-4D14-BAC2-2B54544D9CD5}" dt="2026-02-28T18:07:45.268" v="282"/>
          <ac:spMkLst>
            <pc:docMk/>
            <pc:sldMk cId="386644369" sldId="259"/>
            <ac:spMk id="23" creationId="{0B761509-3B9A-49A6-A84B-C3D86811697D}"/>
          </ac:spMkLst>
        </pc:spChg>
        <pc:spChg chg="add del">
          <ac:chgData name="stefan vladescu" userId="86116c3cb0ba6ef5" providerId="Windows Live" clId="Web-{1DFD78B4-FA35-4D14-BAC2-2B54544D9CD5}" dt="2026-02-28T18:07:45.268" v="282"/>
          <ac:spMkLst>
            <pc:docMk/>
            <pc:sldMk cId="386644369" sldId="259"/>
            <ac:spMk id="24" creationId="{91DE43FD-EB47-414A-B0AB-169B0FFFA527}"/>
          </ac:spMkLst>
        </pc:spChg>
        <pc:spChg chg="add del">
          <ac:chgData name="stefan vladescu" userId="86116c3cb0ba6ef5" providerId="Windows Live" clId="Web-{1DFD78B4-FA35-4D14-BAC2-2B54544D9CD5}" dt="2026-02-28T18:07:47.846" v="284"/>
          <ac:spMkLst>
            <pc:docMk/>
            <pc:sldMk cId="386644369" sldId="259"/>
            <ac:spMk id="28" creationId="{32BC26D8-82FB-445E-AA49-62A77D7C1EE0}"/>
          </ac:spMkLst>
        </pc:spChg>
        <pc:spChg chg="add del">
          <ac:chgData name="stefan vladescu" userId="86116c3cb0ba6ef5" providerId="Windows Live" clId="Web-{1DFD78B4-FA35-4D14-BAC2-2B54544D9CD5}" dt="2026-02-28T18:07:47.846" v="284"/>
          <ac:spMkLst>
            <pc:docMk/>
            <pc:sldMk cId="386644369" sldId="259"/>
            <ac:spMk id="29" creationId="{CB44330D-EA18-4254-AA95-EB49948539B8}"/>
          </ac:spMkLst>
        </pc:spChg>
        <pc:spChg chg="add del">
          <ac:chgData name="stefan vladescu" userId="86116c3cb0ba6ef5" providerId="Windows Live" clId="Web-{1DFD78B4-FA35-4D14-BAC2-2B54544D9CD5}" dt="2026-02-28T18:07:51.221" v="286"/>
          <ac:spMkLst>
            <pc:docMk/>
            <pc:sldMk cId="386644369" sldId="259"/>
            <ac:spMk id="31" creationId="{42A4FC2C-047E-45A5-965D-8E1E3BF09BC6}"/>
          </ac:spMkLst>
        </pc:spChg>
        <pc:spChg chg="add del">
          <ac:chgData name="stefan vladescu" userId="86116c3cb0ba6ef5" providerId="Windows Live" clId="Web-{1DFD78B4-FA35-4D14-BAC2-2B54544D9CD5}" dt="2026-02-28T18:07:53.518" v="288"/>
          <ac:spMkLst>
            <pc:docMk/>
            <pc:sldMk cId="386644369" sldId="259"/>
            <ac:spMk id="33" creationId="{AB8C311F-7253-4AED-9701-7FC0708C41C7}"/>
          </ac:spMkLst>
        </pc:spChg>
        <pc:spChg chg="add del">
          <ac:chgData name="stefan vladescu" userId="86116c3cb0ba6ef5" providerId="Windows Live" clId="Web-{1DFD78B4-FA35-4D14-BAC2-2B54544D9CD5}" dt="2026-02-28T18:07:53.518" v="288"/>
          <ac:spMkLst>
            <pc:docMk/>
            <pc:sldMk cId="386644369" sldId="259"/>
            <ac:spMk id="34" creationId="{E2384209-CB15-4CDF-9D31-C44FD9A3F20D}"/>
          </ac:spMkLst>
        </pc:spChg>
        <pc:spChg chg="add del">
          <ac:chgData name="stefan vladescu" userId="86116c3cb0ba6ef5" providerId="Windows Live" clId="Web-{1DFD78B4-FA35-4D14-BAC2-2B54544D9CD5}" dt="2026-02-28T18:07:53.518" v="288"/>
          <ac:spMkLst>
            <pc:docMk/>
            <pc:sldMk cId="386644369" sldId="259"/>
            <ac:spMk id="35" creationId="{2633B3B5-CC90-43F0-8714-D31D1F3F0209}"/>
          </ac:spMkLst>
        </pc:spChg>
        <pc:spChg chg="add del">
          <ac:chgData name="stefan vladescu" userId="86116c3cb0ba6ef5" providerId="Windows Live" clId="Web-{1DFD78B4-FA35-4D14-BAC2-2B54544D9CD5}" dt="2026-02-28T18:07:53.518" v="288"/>
          <ac:spMkLst>
            <pc:docMk/>
            <pc:sldMk cId="386644369" sldId="259"/>
            <ac:spMk id="36" creationId="{A8D57A06-A426-446D-B02C-A2DC6B62E45E}"/>
          </ac:spMkLst>
        </pc:spChg>
        <pc:grpChg chg="add del">
          <ac:chgData name="stefan vladescu" userId="86116c3cb0ba6ef5" providerId="Windows Live" clId="Web-{1DFD78B4-FA35-4D14-BAC2-2B54544D9CD5}" dt="2026-02-28T18:07:45.268" v="282"/>
          <ac:grpSpMkLst>
            <pc:docMk/>
            <pc:sldMk cId="386644369" sldId="259"/>
            <ac:grpSpMk id="25" creationId="{58495BCC-CE77-4CC2-952E-846F41119FD5}"/>
          </ac:grpSpMkLst>
        </pc:grpChg>
        <pc:picChg chg="add mod">
          <ac:chgData name="stefan vladescu" userId="86116c3cb0ba6ef5" providerId="Windows Live" clId="Web-{1DFD78B4-FA35-4D14-BAC2-2B54544D9CD5}" dt="2026-02-28T18:08:28.472" v="293"/>
          <ac:picMkLst>
            <pc:docMk/>
            <pc:sldMk cId="386644369" sldId="259"/>
            <ac:picMk id="2" creationId="{BA274D2D-EEAE-F464-9F79-CC7CD9C967CC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0021AF9-1492-4B08-82DE-F9567CE0D1B2}" type="doc">
      <dgm:prSet loTypeId="urn:microsoft.com/office/officeart/2005/8/layout/hLis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30634F3-8A25-4A61-A0A4-533D7763070E}">
      <dgm:prSet phldrT="[Text]" phldr="0"/>
      <dgm:spPr/>
      <dgm:t>
        <a:bodyPr/>
        <a:lstStyle/>
        <a:p>
          <a:pPr rtl="0"/>
          <a:r>
            <a:rPr lang="en-US" dirty="0">
              <a:latin typeface="Aptos Display" panose="020F0302020204030204"/>
            </a:rPr>
            <a:t>How to Share a File in OneDrive</a:t>
          </a:r>
          <a:endParaRPr lang="en-US" dirty="0"/>
        </a:p>
      </dgm:t>
    </dgm:pt>
    <dgm:pt modelId="{192FF5BC-C69F-4130-AB7B-38DEB453A418}" type="parTrans" cxnId="{EC48C7F3-286E-420A-AD8C-894E60DD64A6}">
      <dgm:prSet/>
      <dgm:spPr/>
      <dgm:t>
        <a:bodyPr/>
        <a:lstStyle/>
        <a:p>
          <a:endParaRPr lang="en-US"/>
        </a:p>
      </dgm:t>
    </dgm:pt>
    <dgm:pt modelId="{F2061987-8431-41CF-A8EB-E06E9374A8C5}" type="sibTrans" cxnId="{EC48C7F3-286E-420A-AD8C-894E60DD64A6}">
      <dgm:prSet/>
      <dgm:spPr/>
      <dgm:t>
        <a:bodyPr/>
        <a:lstStyle/>
        <a:p>
          <a:endParaRPr lang="en-US"/>
        </a:p>
      </dgm:t>
    </dgm:pt>
    <dgm:pt modelId="{FA2AEF81-063C-4FAF-BAEA-1173C48B5CB2}">
      <dgm:prSet phldrT="[Text]" phldr="0"/>
      <dgm:spPr/>
      <dgm:t>
        <a:bodyPr/>
        <a:lstStyle/>
        <a:p>
          <a:pPr rtl="0"/>
          <a:r>
            <a:rPr lang="en-US" dirty="0">
              <a:latin typeface="Aptos Display" panose="020F0302020204030204"/>
            </a:rPr>
            <a:t>Open OneDrive</a:t>
          </a:r>
          <a:endParaRPr lang="en-US" dirty="0"/>
        </a:p>
      </dgm:t>
    </dgm:pt>
    <dgm:pt modelId="{025575DB-DAC4-4388-A5C0-CB3F80E5B554}" type="parTrans" cxnId="{BA303B0E-AD06-44BB-8165-8F4D5FE79D8E}">
      <dgm:prSet/>
      <dgm:spPr/>
      <dgm:t>
        <a:bodyPr/>
        <a:lstStyle/>
        <a:p>
          <a:endParaRPr lang="en-US"/>
        </a:p>
      </dgm:t>
    </dgm:pt>
    <dgm:pt modelId="{ECCB4F00-557B-4BAA-8717-C0A3C6CF7E64}" type="sibTrans" cxnId="{BA303B0E-AD06-44BB-8165-8F4D5FE79D8E}">
      <dgm:prSet/>
      <dgm:spPr/>
      <dgm:t>
        <a:bodyPr/>
        <a:lstStyle/>
        <a:p>
          <a:endParaRPr lang="en-US"/>
        </a:p>
      </dgm:t>
    </dgm:pt>
    <dgm:pt modelId="{FC328329-7887-4DF2-9758-B50A7D1C2E39}">
      <dgm:prSet phldrT="[Text]" phldr="0"/>
      <dgm:spPr/>
      <dgm:t>
        <a:bodyPr/>
        <a:lstStyle/>
        <a:p>
          <a:pPr rtl="0"/>
          <a:r>
            <a:rPr lang="en-US" dirty="0">
              <a:latin typeface="Aptos Display" panose="020F0302020204030204"/>
            </a:rPr>
            <a:t>Locate the File</a:t>
          </a:r>
          <a:endParaRPr lang="en-US" dirty="0"/>
        </a:p>
      </dgm:t>
    </dgm:pt>
    <dgm:pt modelId="{33E13E1B-450B-45CA-9376-9B5FB705C849}" type="parTrans" cxnId="{C42676DC-0608-4BD3-93C2-FAC58C7A44DC}">
      <dgm:prSet/>
      <dgm:spPr/>
      <dgm:t>
        <a:bodyPr/>
        <a:lstStyle/>
        <a:p>
          <a:endParaRPr lang="en-US"/>
        </a:p>
      </dgm:t>
    </dgm:pt>
    <dgm:pt modelId="{280D5E53-8CF5-4014-8DB4-CC52163AECD7}" type="sibTrans" cxnId="{C42676DC-0608-4BD3-93C2-FAC58C7A44DC}">
      <dgm:prSet/>
      <dgm:spPr/>
      <dgm:t>
        <a:bodyPr/>
        <a:lstStyle/>
        <a:p>
          <a:endParaRPr lang="en-US"/>
        </a:p>
      </dgm:t>
    </dgm:pt>
    <dgm:pt modelId="{877068FD-304E-4DB5-960C-55026834D48D}">
      <dgm:prSet phldrT="[Text]" phldr="0"/>
      <dgm:spPr/>
      <dgm:t>
        <a:bodyPr/>
        <a:lstStyle/>
        <a:p>
          <a:pPr rtl="0"/>
          <a:r>
            <a:rPr lang="en-US" dirty="0">
              <a:latin typeface="Aptos Display" panose="020F0302020204030204"/>
            </a:rPr>
            <a:t>Click the "Share" Button</a:t>
          </a:r>
          <a:endParaRPr lang="en-US" dirty="0"/>
        </a:p>
      </dgm:t>
    </dgm:pt>
    <dgm:pt modelId="{4AD7C69F-3397-4DC5-9431-BF1A5D2CAE8A}" type="parTrans" cxnId="{1A676D5C-B3D7-4334-A3DA-E799AA117F03}">
      <dgm:prSet/>
      <dgm:spPr/>
      <dgm:t>
        <a:bodyPr/>
        <a:lstStyle/>
        <a:p>
          <a:endParaRPr lang="en-US"/>
        </a:p>
      </dgm:t>
    </dgm:pt>
    <dgm:pt modelId="{C844C558-5DCF-4E29-A93D-CFA6CF2B0F24}" type="sibTrans" cxnId="{1A676D5C-B3D7-4334-A3DA-E799AA117F03}">
      <dgm:prSet/>
      <dgm:spPr/>
      <dgm:t>
        <a:bodyPr/>
        <a:lstStyle/>
        <a:p>
          <a:endParaRPr lang="en-US"/>
        </a:p>
      </dgm:t>
    </dgm:pt>
    <dgm:pt modelId="{1F70992E-D59F-4307-9E82-588B57DBE76B}">
      <dgm:prSet phldr="0"/>
      <dgm:spPr/>
      <dgm:t>
        <a:bodyPr/>
        <a:lstStyle/>
        <a:p>
          <a:pPr rtl="0"/>
          <a:r>
            <a:rPr lang="en-US" dirty="0">
              <a:latin typeface="Aptos Display" panose="020F0302020204030204"/>
            </a:rPr>
            <a:t>Choose permission Setting</a:t>
          </a:r>
        </a:p>
      </dgm:t>
    </dgm:pt>
    <dgm:pt modelId="{7C13133F-3FD4-440A-8589-A2E607D645A3}" type="parTrans" cxnId="{FA136368-A1E7-4ED1-AFCC-A95731DC28B6}">
      <dgm:prSet/>
      <dgm:spPr/>
    </dgm:pt>
    <dgm:pt modelId="{D9CE2758-0A34-4EF7-9407-4D4C764E179F}" type="sibTrans" cxnId="{FA136368-A1E7-4ED1-AFCC-A95731DC28B6}">
      <dgm:prSet/>
      <dgm:spPr/>
    </dgm:pt>
    <dgm:pt modelId="{6C96FB49-9D4D-4589-9A5D-B46A58C0C042}">
      <dgm:prSet phldr="0"/>
      <dgm:spPr/>
      <dgm:t>
        <a:bodyPr/>
        <a:lstStyle/>
        <a:p>
          <a:pPr rtl="0"/>
          <a:r>
            <a:rPr lang="en-US" dirty="0">
              <a:latin typeface="Aptos Display" panose="020F0302020204030204"/>
            </a:rPr>
            <a:t>Enter Email Addresses</a:t>
          </a:r>
        </a:p>
      </dgm:t>
    </dgm:pt>
    <dgm:pt modelId="{74CD94AF-B101-476E-AD6B-3B3C404F16CA}" type="parTrans" cxnId="{74EEA6CA-DEF0-48D9-AA23-2EC501D8B2F5}">
      <dgm:prSet/>
      <dgm:spPr/>
    </dgm:pt>
    <dgm:pt modelId="{09121A8B-B7A3-41D2-98B0-AD1C3423E20D}" type="sibTrans" cxnId="{74EEA6CA-DEF0-48D9-AA23-2EC501D8B2F5}">
      <dgm:prSet/>
      <dgm:spPr/>
    </dgm:pt>
    <dgm:pt modelId="{F46DC476-AC14-422D-95A5-56297E018DA0}">
      <dgm:prSet phldr="0"/>
      <dgm:spPr/>
      <dgm:t>
        <a:bodyPr/>
        <a:lstStyle/>
        <a:p>
          <a:pPr rtl="0"/>
          <a:r>
            <a:rPr lang="en-US" dirty="0">
              <a:latin typeface="Aptos Display" panose="020F0302020204030204"/>
            </a:rPr>
            <a:t>Add Message</a:t>
          </a:r>
        </a:p>
      </dgm:t>
    </dgm:pt>
    <dgm:pt modelId="{5A5EC3CB-11EF-4D6C-AEC6-049350073EC1}" type="parTrans" cxnId="{1E31996C-C019-4F0A-B4A1-3B3C4D30F5DC}">
      <dgm:prSet/>
      <dgm:spPr/>
    </dgm:pt>
    <dgm:pt modelId="{456DD609-ED5C-41B3-9CE4-C8A37C196EAC}" type="sibTrans" cxnId="{1E31996C-C019-4F0A-B4A1-3B3C4D30F5DC}">
      <dgm:prSet/>
      <dgm:spPr/>
    </dgm:pt>
    <dgm:pt modelId="{0A16DF52-3566-4F92-BE51-D4DD81D15543}">
      <dgm:prSet phldr="0"/>
      <dgm:spPr/>
      <dgm:t>
        <a:bodyPr/>
        <a:lstStyle/>
        <a:p>
          <a:pPr rtl="0"/>
          <a:r>
            <a:rPr lang="en-US" dirty="0">
              <a:latin typeface="Aptos Display" panose="020F0302020204030204"/>
            </a:rPr>
            <a:t>Click "send"</a:t>
          </a:r>
        </a:p>
      </dgm:t>
    </dgm:pt>
    <dgm:pt modelId="{702134ED-E789-4632-8A47-86D6959486A9}" type="parTrans" cxnId="{339F3B06-F7F9-42F5-B771-261B93E0675A}">
      <dgm:prSet/>
      <dgm:spPr/>
    </dgm:pt>
    <dgm:pt modelId="{5D3A79F4-4128-4899-ADE6-AA8D7ED1A2E5}" type="sibTrans" cxnId="{339F3B06-F7F9-42F5-B771-261B93E0675A}">
      <dgm:prSet/>
      <dgm:spPr/>
    </dgm:pt>
    <dgm:pt modelId="{9D3694F1-5EDC-4CB3-92CE-014967A81569}" type="pres">
      <dgm:prSet presAssocID="{30021AF9-1492-4B08-82DE-F9567CE0D1B2}" presName="composite" presStyleCnt="0">
        <dgm:presLayoutVars>
          <dgm:chMax val="1"/>
          <dgm:dir/>
          <dgm:resizeHandles val="exact"/>
        </dgm:presLayoutVars>
      </dgm:prSet>
      <dgm:spPr/>
    </dgm:pt>
    <dgm:pt modelId="{C5F81DFF-D504-4DED-8D92-21AE1E8249A5}" type="pres">
      <dgm:prSet presAssocID="{030634F3-8A25-4A61-A0A4-533D7763070E}" presName="roof" presStyleLbl="dkBgShp" presStyleIdx="0" presStyleCnt="2"/>
      <dgm:spPr/>
    </dgm:pt>
    <dgm:pt modelId="{E516D6CB-6DEC-423A-BEB6-C6AFF337B47C}" type="pres">
      <dgm:prSet presAssocID="{030634F3-8A25-4A61-A0A4-533D7763070E}" presName="pillars" presStyleCnt="0"/>
      <dgm:spPr/>
    </dgm:pt>
    <dgm:pt modelId="{A61FA511-408E-48CD-BB01-E0618AD373DF}" type="pres">
      <dgm:prSet presAssocID="{030634F3-8A25-4A61-A0A4-533D7763070E}" presName="pillar1" presStyleLbl="node1" presStyleIdx="0" presStyleCnt="7">
        <dgm:presLayoutVars>
          <dgm:bulletEnabled val="1"/>
        </dgm:presLayoutVars>
      </dgm:prSet>
      <dgm:spPr/>
    </dgm:pt>
    <dgm:pt modelId="{65C92E80-3B41-49C3-8080-49E45093D28F}" type="pres">
      <dgm:prSet presAssocID="{FC328329-7887-4DF2-9758-B50A7D1C2E39}" presName="pillarX" presStyleLbl="node1" presStyleIdx="1" presStyleCnt="7">
        <dgm:presLayoutVars>
          <dgm:bulletEnabled val="1"/>
        </dgm:presLayoutVars>
      </dgm:prSet>
      <dgm:spPr/>
    </dgm:pt>
    <dgm:pt modelId="{94F2D1FB-3026-4D89-89C5-EEC2EF190107}" type="pres">
      <dgm:prSet presAssocID="{877068FD-304E-4DB5-960C-55026834D48D}" presName="pillarX" presStyleLbl="node1" presStyleIdx="2" presStyleCnt="7">
        <dgm:presLayoutVars>
          <dgm:bulletEnabled val="1"/>
        </dgm:presLayoutVars>
      </dgm:prSet>
      <dgm:spPr/>
    </dgm:pt>
    <dgm:pt modelId="{0A04F993-9459-458A-8B8D-AC65658F1EF2}" type="pres">
      <dgm:prSet presAssocID="{1F70992E-D59F-4307-9E82-588B57DBE76B}" presName="pillarX" presStyleLbl="node1" presStyleIdx="3" presStyleCnt="7">
        <dgm:presLayoutVars>
          <dgm:bulletEnabled val="1"/>
        </dgm:presLayoutVars>
      </dgm:prSet>
      <dgm:spPr/>
    </dgm:pt>
    <dgm:pt modelId="{5388CCDC-3FC2-40D1-BBDD-CA1A51494EE0}" type="pres">
      <dgm:prSet presAssocID="{6C96FB49-9D4D-4589-9A5D-B46A58C0C042}" presName="pillarX" presStyleLbl="node1" presStyleIdx="4" presStyleCnt="7">
        <dgm:presLayoutVars>
          <dgm:bulletEnabled val="1"/>
        </dgm:presLayoutVars>
      </dgm:prSet>
      <dgm:spPr/>
    </dgm:pt>
    <dgm:pt modelId="{E39C0B70-A011-4A1E-AAD7-452C904E80CC}" type="pres">
      <dgm:prSet presAssocID="{F46DC476-AC14-422D-95A5-56297E018DA0}" presName="pillarX" presStyleLbl="node1" presStyleIdx="5" presStyleCnt="7">
        <dgm:presLayoutVars>
          <dgm:bulletEnabled val="1"/>
        </dgm:presLayoutVars>
      </dgm:prSet>
      <dgm:spPr/>
    </dgm:pt>
    <dgm:pt modelId="{7995CE4C-8E85-427D-B220-A1280511AC1D}" type="pres">
      <dgm:prSet presAssocID="{0A16DF52-3566-4F92-BE51-D4DD81D15543}" presName="pillarX" presStyleLbl="node1" presStyleIdx="6" presStyleCnt="7">
        <dgm:presLayoutVars>
          <dgm:bulletEnabled val="1"/>
        </dgm:presLayoutVars>
      </dgm:prSet>
      <dgm:spPr/>
    </dgm:pt>
    <dgm:pt modelId="{79628506-A5BA-4BDF-B50F-8EDA7895E91D}" type="pres">
      <dgm:prSet presAssocID="{030634F3-8A25-4A61-A0A4-533D7763070E}" presName="base" presStyleLbl="dkBgShp" presStyleIdx="1" presStyleCnt="2"/>
      <dgm:spPr/>
    </dgm:pt>
  </dgm:ptLst>
  <dgm:cxnLst>
    <dgm:cxn modelId="{339F3B06-F7F9-42F5-B771-261B93E0675A}" srcId="{030634F3-8A25-4A61-A0A4-533D7763070E}" destId="{0A16DF52-3566-4F92-BE51-D4DD81D15543}" srcOrd="6" destOrd="0" parTransId="{702134ED-E789-4632-8A47-86D6959486A9}" sibTransId="{5D3A79F4-4128-4899-ADE6-AA8D7ED1A2E5}"/>
    <dgm:cxn modelId="{BA303B0E-AD06-44BB-8165-8F4D5FE79D8E}" srcId="{030634F3-8A25-4A61-A0A4-533D7763070E}" destId="{FA2AEF81-063C-4FAF-BAEA-1173C48B5CB2}" srcOrd="0" destOrd="0" parTransId="{025575DB-DAC4-4388-A5C0-CB3F80E5B554}" sibTransId="{ECCB4F00-557B-4BAA-8717-C0A3C6CF7E64}"/>
    <dgm:cxn modelId="{67025429-065B-4EF9-9A44-62B6E98B8B71}" type="presOf" srcId="{0A16DF52-3566-4F92-BE51-D4DD81D15543}" destId="{7995CE4C-8E85-427D-B220-A1280511AC1D}" srcOrd="0" destOrd="0" presId="urn:microsoft.com/office/officeart/2005/8/layout/hList3"/>
    <dgm:cxn modelId="{1A676D5C-B3D7-4334-A3DA-E799AA117F03}" srcId="{030634F3-8A25-4A61-A0A4-533D7763070E}" destId="{877068FD-304E-4DB5-960C-55026834D48D}" srcOrd="2" destOrd="0" parTransId="{4AD7C69F-3397-4DC5-9431-BF1A5D2CAE8A}" sibTransId="{C844C558-5DCF-4E29-A93D-CFA6CF2B0F24}"/>
    <dgm:cxn modelId="{98AABA63-49CE-4CDB-B558-1856DD94951A}" type="presOf" srcId="{FA2AEF81-063C-4FAF-BAEA-1173C48B5CB2}" destId="{A61FA511-408E-48CD-BB01-E0618AD373DF}" srcOrd="0" destOrd="0" presId="urn:microsoft.com/office/officeart/2005/8/layout/hList3"/>
    <dgm:cxn modelId="{FA136368-A1E7-4ED1-AFCC-A95731DC28B6}" srcId="{030634F3-8A25-4A61-A0A4-533D7763070E}" destId="{1F70992E-D59F-4307-9E82-588B57DBE76B}" srcOrd="3" destOrd="0" parTransId="{7C13133F-3FD4-440A-8589-A2E607D645A3}" sibTransId="{D9CE2758-0A34-4EF7-9407-4D4C764E179F}"/>
    <dgm:cxn modelId="{1E31996C-C019-4F0A-B4A1-3B3C4D30F5DC}" srcId="{030634F3-8A25-4A61-A0A4-533D7763070E}" destId="{F46DC476-AC14-422D-95A5-56297E018DA0}" srcOrd="5" destOrd="0" parTransId="{5A5EC3CB-11EF-4D6C-AEC6-049350073EC1}" sibTransId="{456DD609-ED5C-41B3-9CE4-C8A37C196EAC}"/>
    <dgm:cxn modelId="{6E98F27F-9620-45EB-87F9-D921DE21ADB6}" type="presOf" srcId="{877068FD-304E-4DB5-960C-55026834D48D}" destId="{94F2D1FB-3026-4D89-89C5-EEC2EF190107}" srcOrd="0" destOrd="0" presId="urn:microsoft.com/office/officeart/2005/8/layout/hList3"/>
    <dgm:cxn modelId="{571B2790-AF1B-49FB-8946-D2EEBAB9B148}" type="presOf" srcId="{6C96FB49-9D4D-4589-9A5D-B46A58C0C042}" destId="{5388CCDC-3FC2-40D1-BBDD-CA1A51494EE0}" srcOrd="0" destOrd="0" presId="urn:microsoft.com/office/officeart/2005/8/layout/hList3"/>
    <dgm:cxn modelId="{28169C9E-206F-40E5-98E6-250317D4787C}" type="presOf" srcId="{30021AF9-1492-4B08-82DE-F9567CE0D1B2}" destId="{9D3694F1-5EDC-4CB3-92CE-014967A81569}" srcOrd="0" destOrd="0" presId="urn:microsoft.com/office/officeart/2005/8/layout/hList3"/>
    <dgm:cxn modelId="{8F6C5AB0-69E7-48DC-975A-B741C479E4D7}" type="presOf" srcId="{F46DC476-AC14-422D-95A5-56297E018DA0}" destId="{E39C0B70-A011-4A1E-AAD7-452C904E80CC}" srcOrd="0" destOrd="0" presId="urn:microsoft.com/office/officeart/2005/8/layout/hList3"/>
    <dgm:cxn modelId="{6EFC25B7-7C81-4987-993D-022984514DB5}" type="presOf" srcId="{FC328329-7887-4DF2-9758-B50A7D1C2E39}" destId="{65C92E80-3B41-49C3-8080-49E45093D28F}" srcOrd="0" destOrd="0" presId="urn:microsoft.com/office/officeart/2005/8/layout/hList3"/>
    <dgm:cxn modelId="{C34B63C9-395C-4ADC-AEE4-2A52AFF455FD}" type="presOf" srcId="{1F70992E-D59F-4307-9E82-588B57DBE76B}" destId="{0A04F993-9459-458A-8B8D-AC65658F1EF2}" srcOrd="0" destOrd="0" presId="urn:microsoft.com/office/officeart/2005/8/layout/hList3"/>
    <dgm:cxn modelId="{74EEA6CA-DEF0-48D9-AA23-2EC501D8B2F5}" srcId="{030634F3-8A25-4A61-A0A4-533D7763070E}" destId="{6C96FB49-9D4D-4589-9A5D-B46A58C0C042}" srcOrd="4" destOrd="0" parTransId="{74CD94AF-B101-476E-AD6B-3B3C404F16CA}" sibTransId="{09121A8B-B7A3-41D2-98B0-AD1C3423E20D}"/>
    <dgm:cxn modelId="{C42676DC-0608-4BD3-93C2-FAC58C7A44DC}" srcId="{030634F3-8A25-4A61-A0A4-533D7763070E}" destId="{FC328329-7887-4DF2-9758-B50A7D1C2E39}" srcOrd="1" destOrd="0" parTransId="{33E13E1B-450B-45CA-9376-9B5FB705C849}" sibTransId="{280D5E53-8CF5-4014-8DB4-CC52163AECD7}"/>
    <dgm:cxn modelId="{EC48C7F3-286E-420A-AD8C-894E60DD64A6}" srcId="{30021AF9-1492-4B08-82DE-F9567CE0D1B2}" destId="{030634F3-8A25-4A61-A0A4-533D7763070E}" srcOrd="0" destOrd="0" parTransId="{192FF5BC-C69F-4130-AB7B-38DEB453A418}" sibTransId="{F2061987-8431-41CF-A8EB-E06E9374A8C5}"/>
    <dgm:cxn modelId="{34CADBFB-30E5-4FF2-9F31-24128671E715}" type="presOf" srcId="{030634F3-8A25-4A61-A0A4-533D7763070E}" destId="{C5F81DFF-D504-4DED-8D92-21AE1E8249A5}" srcOrd="0" destOrd="0" presId="urn:microsoft.com/office/officeart/2005/8/layout/hList3"/>
    <dgm:cxn modelId="{F523F983-0109-4D6D-A629-4A0A01733222}" type="presParOf" srcId="{9D3694F1-5EDC-4CB3-92CE-014967A81569}" destId="{C5F81DFF-D504-4DED-8D92-21AE1E8249A5}" srcOrd="0" destOrd="0" presId="urn:microsoft.com/office/officeart/2005/8/layout/hList3"/>
    <dgm:cxn modelId="{FBAE79E3-40BE-4D81-8C7E-FDB3CC8285D2}" type="presParOf" srcId="{9D3694F1-5EDC-4CB3-92CE-014967A81569}" destId="{E516D6CB-6DEC-423A-BEB6-C6AFF337B47C}" srcOrd="1" destOrd="0" presId="urn:microsoft.com/office/officeart/2005/8/layout/hList3"/>
    <dgm:cxn modelId="{3671E923-27E3-4BEB-827A-9C56C9BDBD19}" type="presParOf" srcId="{E516D6CB-6DEC-423A-BEB6-C6AFF337B47C}" destId="{A61FA511-408E-48CD-BB01-E0618AD373DF}" srcOrd="0" destOrd="0" presId="urn:microsoft.com/office/officeart/2005/8/layout/hList3"/>
    <dgm:cxn modelId="{5D21B86B-EDC0-45D0-B80A-81A179E6887C}" type="presParOf" srcId="{E516D6CB-6DEC-423A-BEB6-C6AFF337B47C}" destId="{65C92E80-3B41-49C3-8080-49E45093D28F}" srcOrd="1" destOrd="0" presId="urn:microsoft.com/office/officeart/2005/8/layout/hList3"/>
    <dgm:cxn modelId="{EE075D28-B7DD-4D6C-A275-247C0AD62F81}" type="presParOf" srcId="{E516D6CB-6DEC-423A-BEB6-C6AFF337B47C}" destId="{94F2D1FB-3026-4D89-89C5-EEC2EF190107}" srcOrd="2" destOrd="0" presId="urn:microsoft.com/office/officeart/2005/8/layout/hList3"/>
    <dgm:cxn modelId="{CFFFA596-1D66-4DD6-95DA-895E9E5F93BE}" type="presParOf" srcId="{E516D6CB-6DEC-423A-BEB6-C6AFF337B47C}" destId="{0A04F993-9459-458A-8B8D-AC65658F1EF2}" srcOrd="3" destOrd="0" presId="urn:microsoft.com/office/officeart/2005/8/layout/hList3"/>
    <dgm:cxn modelId="{A23E73A1-14EF-4DC1-8B24-DED7215EF6B3}" type="presParOf" srcId="{E516D6CB-6DEC-423A-BEB6-C6AFF337B47C}" destId="{5388CCDC-3FC2-40D1-BBDD-CA1A51494EE0}" srcOrd="4" destOrd="0" presId="urn:microsoft.com/office/officeart/2005/8/layout/hList3"/>
    <dgm:cxn modelId="{D75EA8C8-1F94-49EB-B560-FD1F2D5FE511}" type="presParOf" srcId="{E516D6CB-6DEC-423A-BEB6-C6AFF337B47C}" destId="{E39C0B70-A011-4A1E-AAD7-452C904E80CC}" srcOrd="5" destOrd="0" presId="urn:microsoft.com/office/officeart/2005/8/layout/hList3"/>
    <dgm:cxn modelId="{69CF3082-5BBC-41A5-AC4A-558492B2D183}" type="presParOf" srcId="{E516D6CB-6DEC-423A-BEB6-C6AFF337B47C}" destId="{7995CE4C-8E85-427D-B220-A1280511AC1D}" srcOrd="6" destOrd="0" presId="urn:microsoft.com/office/officeart/2005/8/layout/hList3"/>
    <dgm:cxn modelId="{AC79BA77-15AF-4341-953D-37DF7F7A4709}" type="presParOf" srcId="{9D3694F1-5EDC-4CB3-92CE-014967A81569}" destId="{79628506-A5BA-4BDF-B50F-8EDA7895E91D}" srcOrd="2" destOrd="0" presId="urn:microsoft.com/office/officeart/2005/8/layout/hLis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5BAEB20-9DF2-44F0-8795-BF4173CF6DDC}" type="doc">
      <dgm:prSet loTypeId="urn:microsoft.com/office/officeart/2005/8/layout/hLis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0BF94B7-C1C8-4625-A001-46B5684196A9}">
      <dgm:prSet phldrT="[Text]" phldr="0"/>
      <dgm:spPr/>
      <dgm:t>
        <a:bodyPr/>
        <a:lstStyle/>
        <a:p>
          <a:pPr rtl="0"/>
          <a:r>
            <a:rPr lang="en-US" dirty="0">
              <a:latin typeface="Aptos Display" panose="020F0302020204030204"/>
            </a:rPr>
            <a:t>Why Use OneDrive in the Workplace</a:t>
          </a:r>
          <a:endParaRPr lang="en-US" dirty="0"/>
        </a:p>
      </dgm:t>
    </dgm:pt>
    <dgm:pt modelId="{F5003A39-0799-4EB2-ADDF-4797D399FB66}" type="parTrans" cxnId="{1BE357B0-74CF-4AA0-969A-6DD6CE8E2ABB}">
      <dgm:prSet/>
      <dgm:spPr/>
      <dgm:t>
        <a:bodyPr/>
        <a:lstStyle/>
        <a:p>
          <a:endParaRPr lang="en-US"/>
        </a:p>
      </dgm:t>
    </dgm:pt>
    <dgm:pt modelId="{06293D92-7328-4547-86A8-765A761065F7}" type="sibTrans" cxnId="{1BE357B0-74CF-4AA0-969A-6DD6CE8E2ABB}">
      <dgm:prSet/>
      <dgm:spPr/>
      <dgm:t>
        <a:bodyPr/>
        <a:lstStyle/>
        <a:p>
          <a:endParaRPr lang="en-US"/>
        </a:p>
      </dgm:t>
    </dgm:pt>
    <dgm:pt modelId="{A2530231-8847-441F-951D-615D29BB09CE}">
      <dgm:prSet phldrT="[Text]" phldr="0"/>
      <dgm:spPr/>
      <dgm:t>
        <a:bodyPr/>
        <a:lstStyle/>
        <a:p>
          <a:pPr rtl="0"/>
          <a:r>
            <a:rPr lang="en-US" dirty="0">
              <a:latin typeface="Aptos Display" panose="020F0302020204030204"/>
            </a:rPr>
            <a:t>Secure file sharing </a:t>
          </a:r>
          <a:endParaRPr lang="en-US" dirty="0"/>
        </a:p>
      </dgm:t>
    </dgm:pt>
    <dgm:pt modelId="{9A2A6943-3A2C-43DB-9C85-3DB3A78BECD7}" type="parTrans" cxnId="{C19A094C-1E47-400E-98A2-29B34398822D}">
      <dgm:prSet/>
      <dgm:spPr/>
      <dgm:t>
        <a:bodyPr/>
        <a:lstStyle/>
        <a:p>
          <a:endParaRPr lang="en-US"/>
        </a:p>
      </dgm:t>
    </dgm:pt>
    <dgm:pt modelId="{52351BFC-CD62-4226-8675-0255B342EF42}" type="sibTrans" cxnId="{C19A094C-1E47-400E-98A2-29B34398822D}">
      <dgm:prSet/>
      <dgm:spPr/>
      <dgm:t>
        <a:bodyPr/>
        <a:lstStyle/>
        <a:p>
          <a:endParaRPr lang="en-US"/>
        </a:p>
      </dgm:t>
    </dgm:pt>
    <dgm:pt modelId="{A1FE537B-A85D-46E8-92B3-F2D65987A1D3}">
      <dgm:prSet phldrT="[Text]" phldr="0"/>
      <dgm:spPr/>
      <dgm:t>
        <a:bodyPr/>
        <a:lstStyle/>
        <a:p>
          <a:pPr rtl="0"/>
          <a:r>
            <a:rPr lang="en-US" dirty="0">
              <a:latin typeface="Aptos Display" panose="020F0302020204030204"/>
            </a:rPr>
            <a:t>Real-time collaboration</a:t>
          </a:r>
          <a:endParaRPr lang="en-US" dirty="0"/>
        </a:p>
      </dgm:t>
    </dgm:pt>
    <dgm:pt modelId="{F0E13CAA-494A-4A4F-9DDD-455B24235075}" type="parTrans" cxnId="{83FC6944-9849-4A4E-9BB4-EBEC5478617A}">
      <dgm:prSet/>
      <dgm:spPr/>
      <dgm:t>
        <a:bodyPr/>
        <a:lstStyle/>
        <a:p>
          <a:endParaRPr lang="en-US"/>
        </a:p>
      </dgm:t>
    </dgm:pt>
    <dgm:pt modelId="{0067EFE1-85A7-4FDB-A529-BB441FC5C30F}" type="sibTrans" cxnId="{83FC6944-9849-4A4E-9BB4-EBEC5478617A}">
      <dgm:prSet/>
      <dgm:spPr/>
      <dgm:t>
        <a:bodyPr/>
        <a:lstStyle/>
        <a:p>
          <a:endParaRPr lang="en-US"/>
        </a:p>
      </dgm:t>
    </dgm:pt>
    <dgm:pt modelId="{E763B146-8338-42F7-AFFB-E1D2B4E2082B}">
      <dgm:prSet phldrT="[Text]" phldr="0"/>
      <dgm:spPr/>
      <dgm:t>
        <a:bodyPr/>
        <a:lstStyle/>
        <a:p>
          <a:pPr rtl="0"/>
          <a:r>
            <a:rPr lang="en-US" dirty="0">
              <a:latin typeface="Aptos Display" panose="020F0302020204030204"/>
            </a:rPr>
            <a:t>Automatic saving</a:t>
          </a:r>
          <a:endParaRPr lang="en-US" dirty="0"/>
        </a:p>
      </dgm:t>
    </dgm:pt>
    <dgm:pt modelId="{8E56A165-1DBC-4689-A592-B4D94B78383E}" type="parTrans" cxnId="{70F7D909-A724-4716-9977-E013717823C1}">
      <dgm:prSet/>
      <dgm:spPr/>
      <dgm:t>
        <a:bodyPr/>
        <a:lstStyle/>
        <a:p>
          <a:endParaRPr lang="en-US"/>
        </a:p>
      </dgm:t>
    </dgm:pt>
    <dgm:pt modelId="{5CB937F4-25E5-437D-98FB-9B6F332253FB}" type="sibTrans" cxnId="{70F7D909-A724-4716-9977-E013717823C1}">
      <dgm:prSet/>
      <dgm:spPr/>
      <dgm:t>
        <a:bodyPr/>
        <a:lstStyle/>
        <a:p>
          <a:endParaRPr lang="en-US"/>
        </a:p>
      </dgm:t>
    </dgm:pt>
    <dgm:pt modelId="{2F9FF9E5-6B27-4685-88AA-8C01E10F159E}">
      <dgm:prSet phldr="0"/>
      <dgm:spPr/>
      <dgm:t>
        <a:bodyPr/>
        <a:lstStyle/>
        <a:p>
          <a:pPr rtl="0"/>
          <a:r>
            <a:rPr lang="en-US" dirty="0" err="1">
              <a:latin typeface="Aptos Display" panose="020F0302020204030204"/>
            </a:rPr>
            <a:t>Acces</a:t>
          </a:r>
          <a:r>
            <a:rPr lang="en-US" dirty="0">
              <a:latin typeface="Aptos Display" panose="020F0302020204030204"/>
            </a:rPr>
            <a:t> from anywhere</a:t>
          </a:r>
        </a:p>
      </dgm:t>
    </dgm:pt>
    <dgm:pt modelId="{F328B28A-3199-4DB2-8525-0C25EBB670B1}" type="parTrans" cxnId="{3FAEDC7C-BE53-459F-831C-B47461C87CAB}">
      <dgm:prSet/>
      <dgm:spPr/>
    </dgm:pt>
    <dgm:pt modelId="{F8510F81-92EF-484C-9539-7E076FCF6917}" type="sibTrans" cxnId="{3FAEDC7C-BE53-459F-831C-B47461C87CAB}">
      <dgm:prSet/>
      <dgm:spPr/>
    </dgm:pt>
    <dgm:pt modelId="{52C2B509-1602-4956-9B6D-9D8184DEDBC2}">
      <dgm:prSet phldr="0"/>
      <dgm:spPr/>
      <dgm:t>
        <a:bodyPr/>
        <a:lstStyle/>
        <a:p>
          <a:pPr rtl="0"/>
          <a:r>
            <a:rPr lang="en-US" dirty="0">
              <a:latin typeface="Aptos Display" panose="020F0302020204030204"/>
            </a:rPr>
            <a:t>Version history tracking</a:t>
          </a:r>
        </a:p>
      </dgm:t>
    </dgm:pt>
    <dgm:pt modelId="{1735731C-1B39-4839-8E07-F179DF70E1F9}" type="parTrans" cxnId="{D4523167-B6AA-4C88-8B69-06A1C5D5434E}">
      <dgm:prSet/>
      <dgm:spPr/>
    </dgm:pt>
    <dgm:pt modelId="{5424E9EB-4318-4111-BB10-88AE3DFFE43E}" type="sibTrans" cxnId="{D4523167-B6AA-4C88-8B69-06A1C5D5434E}">
      <dgm:prSet/>
      <dgm:spPr/>
    </dgm:pt>
    <dgm:pt modelId="{168C50A2-5919-4714-8017-04188061A471}" type="pres">
      <dgm:prSet presAssocID="{A5BAEB20-9DF2-44F0-8795-BF4173CF6DDC}" presName="composite" presStyleCnt="0">
        <dgm:presLayoutVars>
          <dgm:chMax val="1"/>
          <dgm:dir/>
          <dgm:resizeHandles val="exact"/>
        </dgm:presLayoutVars>
      </dgm:prSet>
      <dgm:spPr/>
    </dgm:pt>
    <dgm:pt modelId="{893F3CD1-6A13-453B-AABA-5A0A26F63F15}" type="pres">
      <dgm:prSet presAssocID="{70BF94B7-C1C8-4625-A001-46B5684196A9}" presName="roof" presStyleLbl="dkBgShp" presStyleIdx="0" presStyleCnt="2"/>
      <dgm:spPr/>
    </dgm:pt>
    <dgm:pt modelId="{DA350F59-B818-4932-A2A5-689F5C4E3BD7}" type="pres">
      <dgm:prSet presAssocID="{70BF94B7-C1C8-4625-A001-46B5684196A9}" presName="pillars" presStyleCnt="0"/>
      <dgm:spPr/>
    </dgm:pt>
    <dgm:pt modelId="{3579C828-7798-401C-895B-F27078B04E24}" type="pres">
      <dgm:prSet presAssocID="{70BF94B7-C1C8-4625-A001-46B5684196A9}" presName="pillar1" presStyleLbl="node1" presStyleIdx="0" presStyleCnt="5">
        <dgm:presLayoutVars>
          <dgm:bulletEnabled val="1"/>
        </dgm:presLayoutVars>
      </dgm:prSet>
      <dgm:spPr/>
    </dgm:pt>
    <dgm:pt modelId="{DBC8AAB3-F2E8-4FB6-8B87-3B018B7928AB}" type="pres">
      <dgm:prSet presAssocID="{A1FE537B-A85D-46E8-92B3-F2D65987A1D3}" presName="pillarX" presStyleLbl="node1" presStyleIdx="1" presStyleCnt="5">
        <dgm:presLayoutVars>
          <dgm:bulletEnabled val="1"/>
        </dgm:presLayoutVars>
      </dgm:prSet>
      <dgm:spPr/>
    </dgm:pt>
    <dgm:pt modelId="{A519ED39-572F-49D0-876E-F05CC890C19D}" type="pres">
      <dgm:prSet presAssocID="{E763B146-8338-42F7-AFFB-E1D2B4E2082B}" presName="pillarX" presStyleLbl="node1" presStyleIdx="2" presStyleCnt="5">
        <dgm:presLayoutVars>
          <dgm:bulletEnabled val="1"/>
        </dgm:presLayoutVars>
      </dgm:prSet>
      <dgm:spPr/>
    </dgm:pt>
    <dgm:pt modelId="{E1D352B4-196D-4F1C-AD99-F53541454EC4}" type="pres">
      <dgm:prSet presAssocID="{2F9FF9E5-6B27-4685-88AA-8C01E10F159E}" presName="pillarX" presStyleLbl="node1" presStyleIdx="3" presStyleCnt="5">
        <dgm:presLayoutVars>
          <dgm:bulletEnabled val="1"/>
        </dgm:presLayoutVars>
      </dgm:prSet>
      <dgm:spPr/>
    </dgm:pt>
    <dgm:pt modelId="{CC092894-FDB2-4E2C-95DF-575C67820923}" type="pres">
      <dgm:prSet presAssocID="{52C2B509-1602-4956-9B6D-9D8184DEDBC2}" presName="pillarX" presStyleLbl="node1" presStyleIdx="4" presStyleCnt="5">
        <dgm:presLayoutVars>
          <dgm:bulletEnabled val="1"/>
        </dgm:presLayoutVars>
      </dgm:prSet>
      <dgm:spPr/>
    </dgm:pt>
    <dgm:pt modelId="{DEB6991A-4997-4A8C-8B01-4445ADA3300D}" type="pres">
      <dgm:prSet presAssocID="{70BF94B7-C1C8-4625-A001-46B5684196A9}" presName="base" presStyleLbl="dkBgShp" presStyleIdx="1" presStyleCnt="2"/>
      <dgm:spPr/>
    </dgm:pt>
  </dgm:ptLst>
  <dgm:cxnLst>
    <dgm:cxn modelId="{70F7D909-A724-4716-9977-E013717823C1}" srcId="{70BF94B7-C1C8-4625-A001-46B5684196A9}" destId="{E763B146-8338-42F7-AFFB-E1D2B4E2082B}" srcOrd="2" destOrd="0" parTransId="{8E56A165-1DBC-4689-A592-B4D94B78383E}" sibTransId="{5CB937F4-25E5-437D-98FB-9B6F332253FB}"/>
    <dgm:cxn modelId="{7BFF1839-956B-4D46-8083-717F5FACA4F1}" type="presOf" srcId="{E763B146-8338-42F7-AFFB-E1D2B4E2082B}" destId="{A519ED39-572F-49D0-876E-F05CC890C19D}" srcOrd="0" destOrd="0" presId="urn:microsoft.com/office/officeart/2005/8/layout/hList3"/>
    <dgm:cxn modelId="{83FC6944-9849-4A4E-9BB4-EBEC5478617A}" srcId="{70BF94B7-C1C8-4625-A001-46B5684196A9}" destId="{A1FE537B-A85D-46E8-92B3-F2D65987A1D3}" srcOrd="1" destOrd="0" parTransId="{F0E13CAA-494A-4A4F-9DDD-455B24235075}" sibTransId="{0067EFE1-85A7-4FDB-A529-BB441FC5C30F}"/>
    <dgm:cxn modelId="{D4523167-B6AA-4C88-8B69-06A1C5D5434E}" srcId="{70BF94B7-C1C8-4625-A001-46B5684196A9}" destId="{52C2B509-1602-4956-9B6D-9D8184DEDBC2}" srcOrd="4" destOrd="0" parTransId="{1735731C-1B39-4839-8E07-F179DF70E1F9}" sibTransId="{5424E9EB-4318-4111-BB10-88AE3DFFE43E}"/>
    <dgm:cxn modelId="{C19A094C-1E47-400E-98A2-29B34398822D}" srcId="{70BF94B7-C1C8-4625-A001-46B5684196A9}" destId="{A2530231-8847-441F-951D-615D29BB09CE}" srcOrd="0" destOrd="0" parTransId="{9A2A6943-3A2C-43DB-9C85-3DB3A78BECD7}" sibTransId="{52351BFC-CD62-4226-8675-0255B342EF42}"/>
    <dgm:cxn modelId="{EFD9166D-8FD5-4147-A5E0-336C6C953903}" type="presOf" srcId="{52C2B509-1602-4956-9B6D-9D8184DEDBC2}" destId="{CC092894-FDB2-4E2C-95DF-575C67820923}" srcOrd="0" destOrd="0" presId="urn:microsoft.com/office/officeart/2005/8/layout/hList3"/>
    <dgm:cxn modelId="{A87A3E6D-148A-46B2-B6EE-5D6341FF8036}" type="presOf" srcId="{A1FE537B-A85D-46E8-92B3-F2D65987A1D3}" destId="{DBC8AAB3-F2E8-4FB6-8B87-3B018B7928AB}" srcOrd="0" destOrd="0" presId="urn:microsoft.com/office/officeart/2005/8/layout/hList3"/>
    <dgm:cxn modelId="{3FAEDC7C-BE53-459F-831C-B47461C87CAB}" srcId="{70BF94B7-C1C8-4625-A001-46B5684196A9}" destId="{2F9FF9E5-6B27-4685-88AA-8C01E10F159E}" srcOrd="3" destOrd="0" parTransId="{F328B28A-3199-4DB2-8525-0C25EBB670B1}" sibTransId="{F8510F81-92EF-484C-9539-7E076FCF6917}"/>
    <dgm:cxn modelId="{4489FFA0-F77C-4F17-B64D-2BB9014A56F8}" type="presOf" srcId="{2F9FF9E5-6B27-4685-88AA-8C01E10F159E}" destId="{E1D352B4-196D-4F1C-AD99-F53541454EC4}" srcOrd="0" destOrd="0" presId="urn:microsoft.com/office/officeart/2005/8/layout/hList3"/>
    <dgm:cxn modelId="{20B333A8-99E1-4CD4-981D-22BF0CBB7E8A}" type="presOf" srcId="{70BF94B7-C1C8-4625-A001-46B5684196A9}" destId="{893F3CD1-6A13-453B-AABA-5A0A26F63F15}" srcOrd="0" destOrd="0" presId="urn:microsoft.com/office/officeart/2005/8/layout/hList3"/>
    <dgm:cxn modelId="{1BE357B0-74CF-4AA0-969A-6DD6CE8E2ABB}" srcId="{A5BAEB20-9DF2-44F0-8795-BF4173CF6DDC}" destId="{70BF94B7-C1C8-4625-A001-46B5684196A9}" srcOrd="0" destOrd="0" parTransId="{F5003A39-0799-4EB2-ADDF-4797D399FB66}" sibTransId="{06293D92-7328-4547-86A8-765A761065F7}"/>
    <dgm:cxn modelId="{168E6DB1-24AD-4FC6-B51B-FAB2B95E6EB2}" type="presOf" srcId="{A2530231-8847-441F-951D-615D29BB09CE}" destId="{3579C828-7798-401C-895B-F27078B04E24}" srcOrd="0" destOrd="0" presId="urn:microsoft.com/office/officeart/2005/8/layout/hList3"/>
    <dgm:cxn modelId="{E65625EF-B901-4057-ACFD-9350FBA5094D}" type="presOf" srcId="{A5BAEB20-9DF2-44F0-8795-BF4173CF6DDC}" destId="{168C50A2-5919-4714-8017-04188061A471}" srcOrd="0" destOrd="0" presId="urn:microsoft.com/office/officeart/2005/8/layout/hList3"/>
    <dgm:cxn modelId="{C29785F4-100F-4480-9506-ACD2CA034F31}" type="presParOf" srcId="{168C50A2-5919-4714-8017-04188061A471}" destId="{893F3CD1-6A13-453B-AABA-5A0A26F63F15}" srcOrd="0" destOrd="0" presId="urn:microsoft.com/office/officeart/2005/8/layout/hList3"/>
    <dgm:cxn modelId="{9DA9B079-9D93-4E80-8792-7633C855AF30}" type="presParOf" srcId="{168C50A2-5919-4714-8017-04188061A471}" destId="{DA350F59-B818-4932-A2A5-689F5C4E3BD7}" srcOrd="1" destOrd="0" presId="urn:microsoft.com/office/officeart/2005/8/layout/hList3"/>
    <dgm:cxn modelId="{0F4D6EC7-366C-4BC8-9228-358D48BF56FE}" type="presParOf" srcId="{DA350F59-B818-4932-A2A5-689F5C4E3BD7}" destId="{3579C828-7798-401C-895B-F27078B04E24}" srcOrd="0" destOrd="0" presId="urn:microsoft.com/office/officeart/2005/8/layout/hList3"/>
    <dgm:cxn modelId="{76CBC0C6-9571-49EE-9CAD-A2DC91CF421D}" type="presParOf" srcId="{DA350F59-B818-4932-A2A5-689F5C4E3BD7}" destId="{DBC8AAB3-F2E8-4FB6-8B87-3B018B7928AB}" srcOrd="1" destOrd="0" presId="urn:microsoft.com/office/officeart/2005/8/layout/hList3"/>
    <dgm:cxn modelId="{6F12A156-4B03-4627-9EB3-B7AF15C6B9D2}" type="presParOf" srcId="{DA350F59-B818-4932-A2A5-689F5C4E3BD7}" destId="{A519ED39-572F-49D0-876E-F05CC890C19D}" srcOrd="2" destOrd="0" presId="urn:microsoft.com/office/officeart/2005/8/layout/hList3"/>
    <dgm:cxn modelId="{F70478CA-411B-4772-A4F1-6CB938DFB3D8}" type="presParOf" srcId="{DA350F59-B818-4932-A2A5-689F5C4E3BD7}" destId="{E1D352B4-196D-4F1C-AD99-F53541454EC4}" srcOrd="3" destOrd="0" presId="urn:microsoft.com/office/officeart/2005/8/layout/hList3"/>
    <dgm:cxn modelId="{9BE389AF-E5CF-4B64-9856-7EFFC4D213F3}" type="presParOf" srcId="{DA350F59-B818-4932-A2A5-689F5C4E3BD7}" destId="{CC092894-FDB2-4E2C-95DF-575C67820923}" srcOrd="4" destOrd="0" presId="urn:microsoft.com/office/officeart/2005/8/layout/hList3"/>
    <dgm:cxn modelId="{3FB1C0DF-3980-4C63-87B2-7402BD977ECE}" type="presParOf" srcId="{168C50A2-5919-4714-8017-04188061A471}" destId="{DEB6991A-4997-4A8C-8B01-4445ADA3300D}" srcOrd="2" destOrd="0" presId="urn:microsoft.com/office/officeart/2005/8/layout/hList3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5F81DFF-D504-4DED-8D92-21AE1E8249A5}">
      <dsp:nvSpPr>
        <dsp:cNvPr id="0" name=""/>
        <dsp:cNvSpPr/>
      </dsp:nvSpPr>
      <dsp:spPr>
        <a:xfrm>
          <a:off x="0" y="0"/>
          <a:ext cx="5860473" cy="1496594"/>
        </a:xfrm>
        <a:prstGeom prst="rect">
          <a:avLst/>
        </a:prstGeom>
        <a:solidFill>
          <a:schemeClr val="accent1">
            <a:shade val="8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0020" tIns="160020" rIns="160020" bIns="160020" numCol="1" spcCol="1270" anchor="ctr" anchorCtr="0">
          <a:noAutofit/>
        </a:bodyPr>
        <a:lstStyle/>
        <a:p>
          <a:pPr marL="0" lvl="0" indent="0" algn="ctr" defTabSz="18669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200" kern="1200" dirty="0">
              <a:latin typeface="Aptos Display" panose="020F0302020204030204"/>
            </a:rPr>
            <a:t>How to Share a File in OneDrive</a:t>
          </a:r>
          <a:endParaRPr lang="en-US" sz="4200" kern="1200" dirty="0"/>
        </a:p>
      </dsp:txBody>
      <dsp:txXfrm>
        <a:off x="0" y="0"/>
        <a:ext cx="5860473" cy="1496594"/>
      </dsp:txXfrm>
    </dsp:sp>
    <dsp:sp modelId="{A61FA511-408E-48CD-BB01-E0618AD373DF}">
      <dsp:nvSpPr>
        <dsp:cNvPr id="0" name=""/>
        <dsp:cNvSpPr/>
      </dsp:nvSpPr>
      <dsp:spPr>
        <a:xfrm>
          <a:off x="715" y="1496594"/>
          <a:ext cx="837006" cy="314284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>
              <a:latin typeface="Aptos Display" panose="020F0302020204030204"/>
            </a:rPr>
            <a:t>Open OneDrive</a:t>
          </a:r>
          <a:endParaRPr lang="en-US" sz="1200" kern="1200" dirty="0"/>
        </a:p>
      </dsp:txBody>
      <dsp:txXfrm>
        <a:off x="715" y="1496594"/>
        <a:ext cx="837006" cy="3142847"/>
      </dsp:txXfrm>
    </dsp:sp>
    <dsp:sp modelId="{65C92E80-3B41-49C3-8080-49E45093D28F}">
      <dsp:nvSpPr>
        <dsp:cNvPr id="0" name=""/>
        <dsp:cNvSpPr/>
      </dsp:nvSpPr>
      <dsp:spPr>
        <a:xfrm>
          <a:off x="837721" y="1496594"/>
          <a:ext cx="837006" cy="314284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>
              <a:latin typeface="Aptos Display" panose="020F0302020204030204"/>
            </a:rPr>
            <a:t>Locate the File</a:t>
          </a:r>
          <a:endParaRPr lang="en-US" sz="1200" kern="1200" dirty="0"/>
        </a:p>
      </dsp:txBody>
      <dsp:txXfrm>
        <a:off x="837721" y="1496594"/>
        <a:ext cx="837006" cy="3142847"/>
      </dsp:txXfrm>
    </dsp:sp>
    <dsp:sp modelId="{94F2D1FB-3026-4D89-89C5-EEC2EF190107}">
      <dsp:nvSpPr>
        <dsp:cNvPr id="0" name=""/>
        <dsp:cNvSpPr/>
      </dsp:nvSpPr>
      <dsp:spPr>
        <a:xfrm>
          <a:off x="1674727" y="1496594"/>
          <a:ext cx="837006" cy="314284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>
              <a:latin typeface="Aptos Display" panose="020F0302020204030204"/>
            </a:rPr>
            <a:t>Click the "Share" Button</a:t>
          </a:r>
          <a:endParaRPr lang="en-US" sz="1200" kern="1200" dirty="0"/>
        </a:p>
      </dsp:txBody>
      <dsp:txXfrm>
        <a:off x="1674727" y="1496594"/>
        <a:ext cx="837006" cy="3142847"/>
      </dsp:txXfrm>
    </dsp:sp>
    <dsp:sp modelId="{0A04F993-9459-458A-8B8D-AC65658F1EF2}">
      <dsp:nvSpPr>
        <dsp:cNvPr id="0" name=""/>
        <dsp:cNvSpPr/>
      </dsp:nvSpPr>
      <dsp:spPr>
        <a:xfrm>
          <a:off x="2511733" y="1496594"/>
          <a:ext cx="837006" cy="314284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>
              <a:latin typeface="Aptos Display" panose="020F0302020204030204"/>
            </a:rPr>
            <a:t>Choose permission Setting</a:t>
          </a:r>
        </a:p>
      </dsp:txBody>
      <dsp:txXfrm>
        <a:off x="2511733" y="1496594"/>
        <a:ext cx="837006" cy="3142847"/>
      </dsp:txXfrm>
    </dsp:sp>
    <dsp:sp modelId="{5388CCDC-3FC2-40D1-BBDD-CA1A51494EE0}">
      <dsp:nvSpPr>
        <dsp:cNvPr id="0" name=""/>
        <dsp:cNvSpPr/>
      </dsp:nvSpPr>
      <dsp:spPr>
        <a:xfrm>
          <a:off x="3348739" y="1496594"/>
          <a:ext cx="837006" cy="314284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>
              <a:latin typeface="Aptos Display" panose="020F0302020204030204"/>
            </a:rPr>
            <a:t>Enter Email Addresses</a:t>
          </a:r>
        </a:p>
      </dsp:txBody>
      <dsp:txXfrm>
        <a:off x="3348739" y="1496594"/>
        <a:ext cx="837006" cy="3142847"/>
      </dsp:txXfrm>
    </dsp:sp>
    <dsp:sp modelId="{E39C0B70-A011-4A1E-AAD7-452C904E80CC}">
      <dsp:nvSpPr>
        <dsp:cNvPr id="0" name=""/>
        <dsp:cNvSpPr/>
      </dsp:nvSpPr>
      <dsp:spPr>
        <a:xfrm>
          <a:off x="4185745" y="1496594"/>
          <a:ext cx="837006" cy="314284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>
              <a:latin typeface="Aptos Display" panose="020F0302020204030204"/>
            </a:rPr>
            <a:t>Add Message</a:t>
          </a:r>
        </a:p>
      </dsp:txBody>
      <dsp:txXfrm>
        <a:off x="4185745" y="1496594"/>
        <a:ext cx="837006" cy="3142847"/>
      </dsp:txXfrm>
    </dsp:sp>
    <dsp:sp modelId="{7995CE4C-8E85-427D-B220-A1280511AC1D}">
      <dsp:nvSpPr>
        <dsp:cNvPr id="0" name=""/>
        <dsp:cNvSpPr/>
      </dsp:nvSpPr>
      <dsp:spPr>
        <a:xfrm>
          <a:off x="5022751" y="1496594"/>
          <a:ext cx="837006" cy="314284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>
              <a:latin typeface="Aptos Display" panose="020F0302020204030204"/>
            </a:rPr>
            <a:t>Click "send"</a:t>
          </a:r>
        </a:p>
      </dsp:txBody>
      <dsp:txXfrm>
        <a:off x="5022751" y="1496594"/>
        <a:ext cx="837006" cy="3142847"/>
      </dsp:txXfrm>
    </dsp:sp>
    <dsp:sp modelId="{79628506-A5BA-4BDF-B50F-8EDA7895E91D}">
      <dsp:nvSpPr>
        <dsp:cNvPr id="0" name=""/>
        <dsp:cNvSpPr/>
      </dsp:nvSpPr>
      <dsp:spPr>
        <a:xfrm>
          <a:off x="0" y="4639441"/>
          <a:ext cx="5860473" cy="349205"/>
        </a:xfrm>
        <a:prstGeom prst="rect">
          <a:avLst/>
        </a:prstGeom>
        <a:solidFill>
          <a:schemeClr val="accent1">
            <a:shade val="8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93F3CD1-6A13-453B-AABA-5A0A26F63F15}">
      <dsp:nvSpPr>
        <dsp:cNvPr id="0" name=""/>
        <dsp:cNvSpPr/>
      </dsp:nvSpPr>
      <dsp:spPr>
        <a:xfrm>
          <a:off x="0" y="0"/>
          <a:ext cx="6095999" cy="1496290"/>
        </a:xfrm>
        <a:prstGeom prst="rect">
          <a:avLst/>
        </a:prstGeom>
        <a:solidFill>
          <a:schemeClr val="accent1">
            <a:shade val="8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0020" tIns="160020" rIns="160020" bIns="160020" numCol="1" spcCol="1270" anchor="ctr" anchorCtr="0">
          <a:noAutofit/>
        </a:bodyPr>
        <a:lstStyle/>
        <a:p>
          <a:pPr marL="0" lvl="0" indent="0" algn="ctr" defTabSz="18669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200" kern="1200" dirty="0">
              <a:latin typeface="Aptos Display" panose="020F0302020204030204"/>
            </a:rPr>
            <a:t>Why Use OneDrive in the Workplace</a:t>
          </a:r>
          <a:endParaRPr lang="en-US" sz="4200" kern="1200" dirty="0"/>
        </a:p>
      </dsp:txBody>
      <dsp:txXfrm>
        <a:off x="0" y="0"/>
        <a:ext cx="6095999" cy="1496290"/>
      </dsp:txXfrm>
    </dsp:sp>
    <dsp:sp modelId="{3579C828-7798-401C-895B-F27078B04E24}">
      <dsp:nvSpPr>
        <dsp:cNvPr id="0" name=""/>
        <dsp:cNvSpPr/>
      </dsp:nvSpPr>
      <dsp:spPr>
        <a:xfrm>
          <a:off x="744" y="1496290"/>
          <a:ext cx="1218902" cy="314221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ptos Display" panose="020F0302020204030204"/>
            </a:rPr>
            <a:t>Secure file sharing </a:t>
          </a:r>
          <a:endParaRPr lang="en-US" sz="1600" kern="1200" dirty="0"/>
        </a:p>
      </dsp:txBody>
      <dsp:txXfrm>
        <a:off x="744" y="1496290"/>
        <a:ext cx="1218902" cy="3142210"/>
      </dsp:txXfrm>
    </dsp:sp>
    <dsp:sp modelId="{DBC8AAB3-F2E8-4FB6-8B87-3B018B7928AB}">
      <dsp:nvSpPr>
        <dsp:cNvPr id="0" name=""/>
        <dsp:cNvSpPr/>
      </dsp:nvSpPr>
      <dsp:spPr>
        <a:xfrm>
          <a:off x="1219646" y="1496290"/>
          <a:ext cx="1218902" cy="314221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ptos Display" panose="020F0302020204030204"/>
            </a:rPr>
            <a:t>Real-time collaboration</a:t>
          </a:r>
          <a:endParaRPr lang="en-US" sz="1600" kern="1200" dirty="0"/>
        </a:p>
      </dsp:txBody>
      <dsp:txXfrm>
        <a:off x="1219646" y="1496290"/>
        <a:ext cx="1218902" cy="3142210"/>
      </dsp:txXfrm>
    </dsp:sp>
    <dsp:sp modelId="{A519ED39-572F-49D0-876E-F05CC890C19D}">
      <dsp:nvSpPr>
        <dsp:cNvPr id="0" name=""/>
        <dsp:cNvSpPr/>
      </dsp:nvSpPr>
      <dsp:spPr>
        <a:xfrm>
          <a:off x="2438548" y="1496290"/>
          <a:ext cx="1218902" cy="314221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ptos Display" panose="020F0302020204030204"/>
            </a:rPr>
            <a:t>Automatic saving</a:t>
          </a:r>
          <a:endParaRPr lang="en-US" sz="1600" kern="1200" dirty="0"/>
        </a:p>
      </dsp:txBody>
      <dsp:txXfrm>
        <a:off x="2438548" y="1496290"/>
        <a:ext cx="1218902" cy="3142210"/>
      </dsp:txXfrm>
    </dsp:sp>
    <dsp:sp modelId="{E1D352B4-196D-4F1C-AD99-F53541454EC4}">
      <dsp:nvSpPr>
        <dsp:cNvPr id="0" name=""/>
        <dsp:cNvSpPr/>
      </dsp:nvSpPr>
      <dsp:spPr>
        <a:xfrm>
          <a:off x="3657450" y="1496290"/>
          <a:ext cx="1218902" cy="314221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 err="1">
              <a:latin typeface="Aptos Display" panose="020F0302020204030204"/>
            </a:rPr>
            <a:t>Acces</a:t>
          </a:r>
          <a:r>
            <a:rPr lang="en-US" sz="1600" kern="1200" dirty="0">
              <a:latin typeface="Aptos Display" panose="020F0302020204030204"/>
            </a:rPr>
            <a:t> from anywhere</a:t>
          </a:r>
        </a:p>
      </dsp:txBody>
      <dsp:txXfrm>
        <a:off x="3657450" y="1496290"/>
        <a:ext cx="1218902" cy="3142210"/>
      </dsp:txXfrm>
    </dsp:sp>
    <dsp:sp modelId="{CC092894-FDB2-4E2C-95DF-575C67820923}">
      <dsp:nvSpPr>
        <dsp:cNvPr id="0" name=""/>
        <dsp:cNvSpPr/>
      </dsp:nvSpPr>
      <dsp:spPr>
        <a:xfrm>
          <a:off x="4876352" y="1496290"/>
          <a:ext cx="1218902" cy="314221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ptos Display" panose="020F0302020204030204"/>
            </a:rPr>
            <a:t>Version history tracking</a:t>
          </a:r>
        </a:p>
      </dsp:txBody>
      <dsp:txXfrm>
        <a:off x="4876352" y="1496290"/>
        <a:ext cx="1218902" cy="3142210"/>
      </dsp:txXfrm>
    </dsp:sp>
    <dsp:sp modelId="{DEB6991A-4997-4A8C-8B01-4445ADA3300D}">
      <dsp:nvSpPr>
        <dsp:cNvPr id="0" name=""/>
        <dsp:cNvSpPr/>
      </dsp:nvSpPr>
      <dsp:spPr>
        <a:xfrm>
          <a:off x="0" y="4638501"/>
          <a:ext cx="6095999" cy="349134"/>
        </a:xfrm>
        <a:prstGeom prst="rect">
          <a:avLst/>
        </a:prstGeom>
        <a:solidFill>
          <a:schemeClr val="accent1">
            <a:shade val="8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List3">
  <dgm:title val=""/>
  <dgm:desc val=""/>
  <dgm:catLst>
    <dgm:cat type="list" pri="1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5" srcId="0" destId="1" srcOrd="0" destOrd="0"/>
        <dgm:cxn modelId="6" srcId="1" destId="2" srcOrd="0" destOrd="0"/>
        <dgm:cxn modelId="7" srcId="1" destId="3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</dgm:ptLst>
      <dgm:cxnLst>
        <dgm:cxn modelId="6" srcId="0" destId="1" srcOrd="0" destOrd="0"/>
        <dgm:cxn modelId="7" srcId="1" destId="2" srcOrd="0" destOrd="0"/>
        <dgm:cxn modelId="8" srcId="1" destId="3" srcOrd="1" destOrd="0"/>
        <dgm:cxn modelId="9" srcId="1" destId="4" srcOrd="2" destOrd="0"/>
        <dgm:cxn modelId="10" srcId="1" destId="5" srcOrd="3" destOrd="0"/>
      </dgm:cxnLst>
      <dgm:bg/>
      <dgm:whole/>
    </dgm:dataModel>
  </dgm:clrData>
  <dgm:layoutNode name="composite">
    <dgm:varLst>
      <dgm:chMax val="1"/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roof" refType="w"/>
      <dgm:constr type="h" for="ch" forName="roof" refType="h" fact="0.3"/>
      <dgm:constr type="primFontSz" for="ch" forName="roof" val="65"/>
      <dgm:constr type="w" for="ch" forName="pillars" refType="w"/>
      <dgm:constr type="h" for="ch" forName="pillars" refType="h" fact="0.63"/>
      <dgm:constr type="t" for="ch" forName="pillars" refType="h" fact="0.3"/>
      <dgm:constr type="primFontSz" for="des" forName="pillar1" val="65"/>
      <dgm:constr type="primFontSz" for="des" forName="pillarX" refType="primFontSz" refFor="des" refForName="pillar1" op="equ"/>
      <dgm:constr type="w" for="ch" forName="base" refType="w"/>
      <dgm:constr type="h" for="ch" forName="base" refType="h" fact="0.07"/>
      <dgm:constr type="t" for="ch" forName="base" refType="h" fact="0.93"/>
    </dgm:constrLst>
    <dgm:ruleLst/>
    <dgm:forEach name="Name0" axis="ch" ptType="node" cnt="1">
      <dgm:layoutNode name="roof" styleLbl="dkBgShp">
        <dgm:alg type="tx"/>
        <dgm:shape xmlns:r="http://schemas.openxmlformats.org/officeDocument/2006/relationships" type="rect" r:blip="">
          <dgm:adjLst/>
        </dgm:shape>
        <dgm:presOf axis="self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layoutNode name="pillars" styleLbl="node1">
        <dgm:choose name="Name1">
          <dgm:if name="Name2" func="var" arg="dir" op="equ" val="norm">
            <dgm:alg type="lin">
              <dgm:param type="linDir" val="fromL"/>
            </dgm:alg>
          </dgm:if>
          <dgm:else name="Name3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illar1" refType="w"/>
          <dgm:constr type="h" for="ch" forName="pillar1" refType="h"/>
          <dgm:constr type="w" for="ch" forName="pillarX" refType="w"/>
          <dgm:constr type="h" for="ch" forName="pillarX" refType="h"/>
        </dgm:constrLst>
        <dgm:ruleLst/>
        <dgm:layoutNode name="pillar1" styleLbl="node1">
          <dgm:varLst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forEach name="Name4" axis="ch" ptType="node" st="2">
          <dgm:layoutNode name="pillarX" styleLbl="node1">
            <dgm:varLst>
              <dgm:bulletEnabled val="1"/>
            </dgm:varLst>
            <dgm:alg type="tx"/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forEach>
      </dgm:layoutNode>
      <dgm:layoutNode name="base" styleLbl="dkBgShp">
        <dgm:alg type="sp"/>
        <dgm:shape xmlns:r="http://schemas.openxmlformats.org/officeDocument/2006/relationships" type="rect" r:blip="">
          <dgm:adjLst/>
        </dgm:shape>
        <dgm:presOf/>
        <dgm:constrLst/>
        <dgm:ruleLst/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List3">
  <dgm:title val=""/>
  <dgm:desc val=""/>
  <dgm:catLst>
    <dgm:cat type="list" pri="1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5" srcId="0" destId="1" srcOrd="0" destOrd="0"/>
        <dgm:cxn modelId="6" srcId="1" destId="2" srcOrd="0" destOrd="0"/>
        <dgm:cxn modelId="7" srcId="1" destId="3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</dgm:ptLst>
      <dgm:cxnLst>
        <dgm:cxn modelId="6" srcId="0" destId="1" srcOrd="0" destOrd="0"/>
        <dgm:cxn modelId="7" srcId="1" destId="2" srcOrd="0" destOrd="0"/>
        <dgm:cxn modelId="8" srcId="1" destId="3" srcOrd="1" destOrd="0"/>
        <dgm:cxn modelId="9" srcId="1" destId="4" srcOrd="2" destOrd="0"/>
        <dgm:cxn modelId="10" srcId="1" destId="5" srcOrd="3" destOrd="0"/>
      </dgm:cxnLst>
      <dgm:bg/>
      <dgm:whole/>
    </dgm:dataModel>
  </dgm:clrData>
  <dgm:layoutNode name="composite">
    <dgm:varLst>
      <dgm:chMax val="1"/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roof" refType="w"/>
      <dgm:constr type="h" for="ch" forName="roof" refType="h" fact="0.3"/>
      <dgm:constr type="primFontSz" for="ch" forName="roof" val="65"/>
      <dgm:constr type="w" for="ch" forName="pillars" refType="w"/>
      <dgm:constr type="h" for="ch" forName="pillars" refType="h" fact="0.63"/>
      <dgm:constr type="t" for="ch" forName="pillars" refType="h" fact="0.3"/>
      <dgm:constr type="primFontSz" for="des" forName="pillar1" val="65"/>
      <dgm:constr type="primFontSz" for="des" forName="pillarX" refType="primFontSz" refFor="des" refForName="pillar1" op="equ"/>
      <dgm:constr type="w" for="ch" forName="base" refType="w"/>
      <dgm:constr type="h" for="ch" forName="base" refType="h" fact="0.07"/>
      <dgm:constr type="t" for="ch" forName="base" refType="h" fact="0.93"/>
    </dgm:constrLst>
    <dgm:ruleLst/>
    <dgm:forEach name="Name0" axis="ch" ptType="node" cnt="1">
      <dgm:layoutNode name="roof" styleLbl="dkBgShp">
        <dgm:alg type="tx"/>
        <dgm:shape xmlns:r="http://schemas.openxmlformats.org/officeDocument/2006/relationships" type="rect" r:blip="">
          <dgm:adjLst/>
        </dgm:shape>
        <dgm:presOf axis="self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layoutNode name="pillars" styleLbl="node1">
        <dgm:choose name="Name1">
          <dgm:if name="Name2" func="var" arg="dir" op="equ" val="norm">
            <dgm:alg type="lin">
              <dgm:param type="linDir" val="fromL"/>
            </dgm:alg>
          </dgm:if>
          <dgm:else name="Name3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illar1" refType="w"/>
          <dgm:constr type="h" for="ch" forName="pillar1" refType="h"/>
          <dgm:constr type="w" for="ch" forName="pillarX" refType="w"/>
          <dgm:constr type="h" for="ch" forName="pillarX" refType="h"/>
        </dgm:constrLst>
        <dgm:ruleLst/>
        <dgm:layoutNode name="pillar1" styleLbl="node1">
          <dgm:varLst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forEach name="Name4" axis="ch" ptType="node" st="2">
          <dgm:layoutNode name="pillarX" styleLbl="node1">
            <dgm:varLst>
              <dgm:bulletEnabled val="1"/>
            </dgm:varLst>
            <dgm:alg type="tx"/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forEach>
      </dgm:layoutNode>
      <dgm:layoutNode name="base" styleLbl="dkBgShp">
        <dgm:alg type="sp"/>
        <dgm:shape xmlns:r="http://schemas.openxmlformats.org/officeDocument/2006/relationships" type="rect" r:blip="">
          <dgm:adjLst/>
        </dgm:shape>
        <dgm:presOf/>
        <dgm:constrLst/>
        <dgm:ruleLst/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2/28/2026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2/28/2026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2/28/2026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2/28/2026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3" Type="http://schemas.openxmlformats.org/officeDocument/2006/relationships/diagramLayout" Target="../diagrams/layout1.xml"/><Relationship Id="rId7" Type="http://schemas.openxmlformats.org/officeDocument/2006/relationships/diagramData" Target="../diagrams/data2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0" Type="http://schemas.openxmlformats.org/officeDocument/2006/relationships/diagramColors" Target="../diagrams/colors2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58F658-43B5-AB59-B0A0-17346CD8F4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5400" b="1" dirty="0"/>
              <a:t>How to share a file via the OneDrive </a:t>
            </a:r>
            <a:br>
              <a:rPr lang="en-US" sz="5400" b="1" dirty="0"/>
            </a:br>
            <a:r>
              <a:rPr lang="en-US" sz="5400" b="1" dirty="0"/>
              <a:t>               Stefan </a:t>
            </a:r>
            <a:r>
              <a:rPr lang="en-US" sz="5400" b="1" dirty="0" err="1"/>
              <a:t>Vladescu</a:t>
            </a:r>
            <a:r>
              <a:rPr lang="en-US" sz="5400" b="1" dirty="0"/>
              <a:t> / 2522789</a:t>
            </a:r>
            <a:endParaRPr lang="en-US" sz="5400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2088C22E-59B1-2A43-E87B-1E7F0155D22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5273125"/>
              </p:ext>
            </p:extLst>
          </p:nvPr>
        </p:nvGraphicFramePr>
        <p:xfrm>
          <a:off x="6927" y="1867189"/>
          <a:ext cx="5860473" cy="49886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23" name="Diagram 22">
            <a:extLst>
              <a:ext uri="{FF2B5EF4-FFF2-40B4-BE49-F238E27FC236}">
                <a16:creationId xmlns:a16="http://schemas.microsoft.com/office/drawing/2014/main" id="{90E448E7-C9A1-61B1-AD51-7527D993173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174510333"/>
              </p:ext>
            </p:extLst>
          </p:nvPr>
        </p:nvGraphicFramePr>
        <p:xfrm>
          <a:off x="6096001" y="1863436"/>
          <a:ext cx="6095999" cy="49876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237888096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" name="Rectangle 5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BA274D2D-EEAE-F464-9F79-CC7CD9C967C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04894" y="457200"/>
            <a:ext cx="3982212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64436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office theme</vt:lpstr>
      <vt:lpstr>How to share a file via the OneDrive                 Stefan Vladescu / 2522789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94</cp:revision>
  <dcterms:created xsi:type="dcterms:W3CDTF">2026-02-28T17:34:45Z</dcterms:created>
  <dcterms:modified xsi:type="dcterms:W3CDTF">2026-02-28T18:08:32Z</dcterms:modified>
</cp:coreProperties>
</file>