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3" r:id="rId2"/>
    <p:sldId id="276" r:id="rId3"/>
    <p:sldId id="277" r:id="rId4"/>
    <p:sldId id="278" r:id="rId5"/>
    <p:sldId id="279" r:id="rId6"/>
    <p:sldId id="280" r:id="rId7"/>
    <p:sldId id="288" r:id="rId8"/>
    <p:sldId id="270" r:id="rId9"/>
    <p:sldId id="284" r:id="rId10"/>
    <p:sldId id="286" r:id="rId11"/>
    <p:sldId id="285" r:id="rId12"/>
    <p:sldId id="273" r:id="rId13"/>
    <p:sldId id="274" r:id="rId14"/>
    <p:sldId id="28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377" dt="2026-10-11T22:10:59.358"/>
    <p1510:client id="{25B22DF3-B979-B21F-0E9F-2E14686AB34F}" v="1053" dt="2026-10-11T19:15:09.679"/>
    <p1510:client id="{33F0B249-F19C-CE48-BB5D-73D6FE7CFB86}" v="76" dt="2026-10-12T07:29:02.754"/>
    <p1510:client id="{50A514CD-57DF-C386-7D83-63F1135DD289}" v="1350" dt="2026-10-11T13:58:38.366"/>
    <p1510:client id="{534EC84F-0C96-D416-E748-7F353A2FB9B0}" v="4" dt="2026-10-11T11:17:13.029"/>
    <p1510:client id="{A37DCDCC-76AF-E5A6-4E2A-36EA781B0716}" v="283" dt="2026-10-10T10:18:20.228"/>
    <p1510:client id="{BAE80EFA-089B-9A45-294E-31A45DFF2BC6}" v="416" dt="2026-10-11T22:22:49.931"/>
    <p1510:client id="{E23B857E-E828-77A7-6322-C6835BD0622F}" v="1" dt="2026-10-10T10:51:49.213"/>
    <p1510:client id="{EBAE9414-D412-68A7-5A2E-8D595AF6B93E}" v="416" dt="2026-10-11T22:57:12.8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/>
            <a:ahLst/>
            <a:cxnLst/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t>10/12/2026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7994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6A364-A39C-470E-B89A-9BD899585684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353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A43F5B-065E-43CE-B3FD-98C48A6F94D7}" type="datetimeFigureOut">
              <a:rPr lang="en-US" dirty="0"/>
              <a:t>10/12/2026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05881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FigureOut">
              <a:rPr lang="en-US" dirty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1835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27087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/>
            <a:ahLst/>
            <a:cxnLst/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53D6F41-6645-4089-A6BB-7B692A44A4CC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255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 noChangeAspect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/>
            <a:ahLst/>
            <a:cxnLst/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E16723-2C2F-40DB-89B2-A94AAE77E75C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9843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58B73AF-3955-4569-8B4F-B329360A9CBD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8056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0ADC593-EA98-4C39-A75F-3F3A9C691019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97760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/>
            <a:ahLst/>
            <a:cxnLst/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0746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9917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5124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916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6882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34453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DC8C146-0A20-4029-98D5-9A42EEDF8B24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4347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/>
            <a:ahLst/>
            <a:cxnLst/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3859A7-84EB-4384-87AF-59CC16704CF8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97955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/>
            <a:ahLst/>
            <a:cxnLst/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endParaRPr/>
          </a:p>
        </p:txBody>
      </p:sp>
    </p:spTree>
    <p:extLst>
      <p:ext uri="{BB962C8B-B14F-4D97-AF65-F5344CB8AC3E}">
        <p14:creationId xmlns:p14="http://schemas.microsoft.com/office/powerpoint/2010/main" val="1914912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5AD3D17-73C9-402C-91E7-BA73E6829C50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31377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140A1F3-DA5D-4F2E-B759-748FF8D0ACA9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/>
            <a:ahLst/>
            <a:cxnLst/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318058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/>
            <a:ahLst/>
            <a:cxnLst/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63035D-22A0-4334-A9AE-2457016C8B4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0282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E765B10-D26A-480A-9509-A9831C5E60D8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4017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CB42A-67CE-499B-A4FA-7D4E4469B142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7898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F9E5040-F7E0-40EC-B8E9-CED28200FAA3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16709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7CFF128-BAC7-4E0D-8F77-28A571D93B6F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5818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57987AA-E4E6-4FC1-BAD8-09A952212C58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6709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5845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77420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2368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686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2578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  <p:sldLayoutId id="2147483691" r:id="rId19"/>
    <p:sldLayoutId id="2147483692" r:id="rId20"/>
    <p:sldLayoutId id="2147483693" r:id="rId21"/>
    <p:sldLayoutId id="2147483694" r:id="rId22"/>
    <p:sldLayoutId id="2147483695" r:id="rId23"/>
    <p:sldLayoutId id="2147483696" r:id="rId24"/>
    <p:sldLayoutId id="2147483697" r:id="rId25"/>
    <p:sldLayoutId id="2147483698" r:id="rId26"/>
    <p:sldLayoutId id="2147483699" r:id="rId27"/>
    <p:sldLayoutId id="2147483700" r:id="rId28"/>
    <p:sldLayoutId id="2147483701" r:id="rId29"/>
    <p:sldLayoutId id="2147483702" r:id="rId30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 userDrawn="1">
          <p15:clr>
            <a:srgbClr val="F26B43"/>
          </p15:clr>
        </p15:guide>
        <p15:guide id="2" pos="528" userDrawn="1">
          <p15:clr>
            <a:srgbClr val="F26B43"/>
          </p15:clr>
        </p15:guide>
        <p15:guide id="3" orient="horz" pos="3792" userDrawn="1">
          <p15:clr>
            <a:srgbClr val="F26B43"/>
          </p15:clr>
        </p15:guide>
        <p15:guide id="4" pos="7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DATA-PROTECTION." TargetMode="External"/><Relationship Id="rId2" Type="http://schemas.openxmlformats.org/officeDocument/2006/relationships/hyperlink" Target="http://www.gov.uk" TargetMode="Externa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FE54EE8-1A39-5C1E-B04D-72B4A6DB7B7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17C38EF3-45B8-451F-923A-263B10898901}" type="datetime1">
              <a:rPr lang="en-US"/>
              <a:pPr>
                <a:spcAft>
                  <a:spcPts val="600"/>
                </a:spcAft>
              </a:pPr>
              <a:t>10/12/2026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728FDD-06F7-3F8F-CA25-36E47725E9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1131161" y="1592957"/>
            <a:ext cx="297352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2A4C70-8F08-52DA-3D1B-D28971281C5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endParaRPr lang="en-US"/>
          </a:p>
        </p:txBody>
      </p:sp>
      <p:pic>
        <p:nvPicPr>
          <p:cNvPr id="10" name="Picture 9" descr="Effective Communication – for Health and Social Care (701211) – LearnOnline  – LearnOnline">
            <a:extLst>
              <a:ext uri="{FF2B5EF4-FFF2-40B4-BE49-F238E27FC236}">
                <a16:creationId xmlns:a16="http://schemas.microsoft.com/office/drawing/2014/main" id="{54717EB0-5036-0E35-60ED-8F151DBE31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6640" y="143614"/>
            <a:ext cx="7325359" cy="65925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5BC4A8A-FC7A-AE12-4233-843AE15D7A3C}"/>
              </a:ext>
            </a:extLst>
          </p:cNvPr>
          <p:cNvSpPr/>
          <p:nvPr/>
        </p:nvSpPr>
        <p:spPr>
          <a:xfrm>
            <a:off x="5472" y="-21427"/>
            <a:ext cx="6090739" cy="6731907"/>
          </a:xfrm>
          <a:prstGeom prst="rect">
            <a:avLst/>
          </a:prstGeom>
          <a:solidFill>
            <a:schemeClr val="bg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</a:rPr>
              <a:t>GROUP( D) PRESENTATION: 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US" sz="2000" b="1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Module: LCHS4007_BIRM 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Group members: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Zamzam Abduilahi(2617173)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Nadia Dahmani  (2424516)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Fidelis Mba Agu (2542802)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Seara Mengsteab (2522858)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Grace Esebeta (260474) 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Lecturer: Masud  Siddiqui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Submission date: 12/10/2026 </a:t>
            </a:r>
            <a:endParaRPr lang="en-US">
              <a:solidFill>
                <a:schemeClr val="tx1"/>
              </a:solidFill>
            </a:endParaRPr>
          </a:p>
          <a:p>
            <a:pPr algn="ctr"/>
            <a:br>
              <a:rPr lang="en-US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7880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765C5-3FDA-B411-E193-E60E5A123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04" y="592801"/>
            <a:ext cx="5108235" cy="5073164"/>
          </a:xfrm>
        </p:spPr>
        <p:txBody>
          <a:bodyPr/>
          <a:lstStyle/>
          <a:p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r>
              <a:rPr lang="en-US" sz="1400">
                <a:latin typeface="Arial"/>
                <a:cs typeface="Arial"/>
              </a:rPr>
              <a:t>Ashford community care service</a:t>
            </a: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r>
              <a:rPr lang="en-US" sz="3200">
                <a:latin typeface="Arial"/>
                <a:cs typeface="Arial"/>
              </a:rPr>
              <a:t>Improving Staff </a:t>
            </a:r>
            <a:br>
              <a:rPr lang="en-US" sz="1400">
                <a:latin typeface="Arial"/>
                <a:cs typeface="Arial"/>
              </a:rPr>
            </a:br>
            <a:r>
              <a:rPr lang="en-US" sz="3600">
                <a:latin typeface="Arial"/>
                <a:cs typeface="Arial"/>
              </a:rPr>
              <a:t>Communication and Daily Updates at Ashford</a:t>
            </a:r>
          </a:p>
          <a:p>
            <a:r>
              <a:rPr lang="en-US"/>
              <a:t>---------------</a:t>
            </a:r>
            <a:br>
              <a:rPr lang="en-US"/>
            </a:br>
            <a:endParaRPr lang="en-US" sz="1400">
              <a:latin typeface="Arial"/>
              <a:cs typeface="Arial"/>
            </a:endParaRPr>
          </a:p>
          <a:p>
            <a:r>
              <a:rPr lang="en-US" sz="1400">
                <a:latin typeface="Arial"/>
                <a:cs typeface="Arial"/>
              </a:rPr>
              <a:t>A practical approach using Microsoft Teams.</a:t>
            </a:r>
          </a:p>
          <a:p>
            <a:br>
              <a:rPr lang="en-US" sz="1400">
                <a:latin typeface="Arial"/>
                <a:cs typeface="Arial"/>
              </a:rPr>
            </a:br>
            <a:endParaRPr lang="en-US" sz="1400"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15CAF8-4232-9F83-E458-AF13CAEDD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DFEE9284-E9CD-4227-6805-B3769B2D4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E0150-9C9A-4DC7-9DC8-DB5F1672754E}" type="datetime1">
              <a:rPr lang="en-US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2F43A4-A1E5-7AA0-F06B-03E5BE73BD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pPr/>
              <a:t>2</a:t>
            </a:fld>
            <a:endParaRPr lang="en-US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7B06E133-76FE-AA06-EDC4-4268437484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50089" y="288521"/>
            <a:ext cx="5146040" cy="3591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309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8596C2-3F5F-9F51-8681-FDF2CDEC6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9DEFE1-BEC4-7EAA-7C2D-93B963CF976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39636" y="296342"/>
            <a:ext cx="5518015" cy="62186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>
                <a:latin typeface="Arial"/>
                <a:cs typeface="Arial"/>
              </a:rPr>
              <a:t>What is staff communication and daily update?</a:t>
            </a:r>
          </a:p>
          <a:p>
            <a:endParaRPr lang="en-US" sz="2000">
              <a:latin typeface="Arial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7355329-D033-AEA1-6698-7A1B4D80DC8D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097790" y="2088755"/>
            <a:ext cx="5416244" cy="442456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000" b="1">
                <a:latin typeface="Arial"/>
                <a:cs typeface="Arial"/>
              </a:rPr>
              <a:t>Why is it important ?</a:t>
            </a:r>
          </a:p>
          <a:p>
            <a:r>
              <a:rPr lang="en-US" sz="2000">
                <a:latin typeface="Arial"/>
                <a:cs typeface="Arial"/>
              </a:rPr>
              <a:t>staff need to communicate with each other and share important information about their daily activities, staff responsibilities, appointment changes and </a:t>
            </a:r>
            <a:r>
              <a:rPr lang="en-US" sz="2000" err="1">
                <a:latin typeface="Arial"/>
                <a:cs typeface="Arial"/>
              </a:rPr>
              <a:t>care.Clear</a:t>
            </a:r>
            <a:r>
              <a:rPr lang="en-US" sz="2000">
                <a:latin typeface="Arial"/>
                <a:cs typeface="Arial"/>
              </a:rPr>
              <a:t> updates  can show what has changed and what action is needed.</a:t>
            </a:r>
            <a:endParaRPr lang="en-US" sz="2000">
              <a:latin typeface="Goudy Old Style" panose="02020502050305020303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  <a:p>
            <a:endParaRPr lang="en-US" sz="2000" b="1">
              <a:latin typeface="Arial"/>
              <a:cs typeface="Arial"/>
            </a:endParaRPr>
          </a:p>
          <a:p>
            <a:r>
              <a:rPr lang="en-US" sz="2000" b="1">
                <a:latin typeface="Arial"/>
                <a:cs typeface="Arial"/>
              </a:rPr>
              <a:t>At Ashford </a:t>
            </a:r>
            <a:endParaRPr lang="en-US"/>
          </a:p>
          <a:p>
            <a:r>
              <a:rPr lang="en-US" sz="2000">
                <a:latin typeface="Arial"/>
                <a:ea typeface="+mn-lt"/>
                <a:cs typeface="Arial"/>
              </a:rPr>
              <a:t>Sharing daily activities, responsibilities, appointment changes, and care updates.</a:t>
            </a:r>
          </a:p>
          <a:p>
            <a:endParaRPr lang="en-US" sz="2000">
              <a:latin typeface="Arial"/>
              <a:cs typeface="Arial"/>
            </a:endParaRPr>
          </a:p>
          <a:p>
            <a:endParaRPr lang="en-US" sz="2000" b="1">
              <a:latin typeface="Arial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8C4581A-6633-29DE-7291-FE7F331DA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CA50A-49A8-4A52-B1BD-C1A828BB83F9}" type="datetime1">
              <a:rPr lang="en-US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2A602-EB30-CFD9-D4FC-61F4138F5F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3</a:t>
            </a:fld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A21AACB-9F4E-9D68-9CC4-879F5141B6B2}"/>
              </a:ext>
            </a:extLst>
          </p:cNvPr>
          <p:cNvSpPr/>
          <p:nvPr/>
        </p:nvSpPr>
        <p:spPr>
          <a:xfrm>
            <a:off x="278246" y="2345082"/>
            <a:ext cx="5540021" cy="340918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/>
              <a:buChar char="q"/>
            </a:pPr>
            <a:r>
              <a:rPr lang="en-US" sz="2000">
                <a:solidFill>
                  <a:schemeClr val="tx1"/>
                </a:solidFill>
                <a:latin typeface="Arial"/>
                <a:cs typeface="Arial"/>
              </a:rPr>
              <a:t>Staff communication means sharing information between employees to help them work together effectively </a:t>
            </a:r>
            <a:endParaRPr lang="en-US" sz="2000">
              <a:solidFill>
                <a:schemeClr val="tx1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US" sz="2000">
              <a:solidFill>
                <a:schemeClr val="tx1"/>
              </a:solidFill>
              <a:latin typeface="Arial"/>
              <a:cs typeface="Arial"/>
            </a:endParaRPr>
          </a:p>
          <a:p>
            <a:pPr marL="342900" indent="-342900">
              <a:buFont typeface="Wingdings"/>
              <a:buChar char="q"/>
            </a:pPr>
            <a:r>
              <a:rPr lang="en-US" sz="2000">
                <a:solidFill>
                  <a:schemeClr val="tx1"/>
                </a:solidFill>
                <a:latin typeface="Arial"/>
                <a:cs typeface="Arial"/>
              </a:rPr>
              <a:t>Daily updates  share information about work activities.</a:t>
            </a:r>
          </a:p>
        </p:txBody>
      </p:sp>
    </p:spTree>
    <p:extLst>
      <p:ext uri="{BB962C8B-B14F-4D97-AF65-F5344CB8AC3E}">
        <p14:creationId xmlns:p14="http://schemas.microsoft.com/office/powerpoint/2010/main" val="22642390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A9DB3-310C-DDA1-A831-27DA443A3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272" y="1066253"/>
            <a:ext cx="8909002" cy="621702"/>
          </a:xfrm>
        </p:spPr>
        <p:txBody>
          <a:bodyPr anchor="b">
            <a:normAutofit/>
          </a:bodyPr>
          <a:lstStyle/>
          <a:p>
            <a:r>
              <a:rPr lang="en-US" sz="1800" b="1">
                <a:latin typeface="Arial"/>
                <a:cs typeface="Arial"/>
              </a:rPr>
              <a:t>Poor communication and lack of updates.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1D2DCC-7BD5-AB2A-93E5-B10D7130C2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3148" y="1798889"/>
            <a:ext cx="5903494" cy="437807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>
                <a:latin typeface="Arial"/>
                <a:cs typeface="Arial"/>
              </a:rPr>
              <a:t>Poor communication and lack of clear updates could lead to: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 Staff repeating tasks.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waste of time and unclear employee schedules.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 failure to receive timely updates and duplication of efforts.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Constant misunderstandings.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endParaRPr lang="en-US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C563C731-57E9-D5D7-BF09-37B19368137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/>
        </p:blipFill>
        <p:spPr>
          <a:xfrm>
            <a:off x="6172200" y="2543969"/>
            <a:ext cx="5181600" cy="2914650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94A140-BD3B-B639-EEE8-61086B006A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B661E58-A97E-40F2-97B5-E27E2C746B07}" type="datetime1">
              <a:rPr lang="en-US"/>
              <a:pPr>
                <a:spcAft>
                  <a:spcPts val="600"/>
                </a:spcAft>
              </a:pPr>
              <a:t>10/12/2026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349A7F1-A09C-781D-F497-A5D6BBE8D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018F74-831F-18F5-EEC1-E33B51E7C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6530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DD47D-1239-EC24-D1EE-BEB3BCD1E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56" y="665118"/>
            <a:ext cx="10972473" cy="1662935"/>
          </a:xfrm>
        </p:spPr>
        <p:txBody>
          <a:bodyPr anchor="b">
            <a:normAutofit/>
          </a:bodyPr>
          <a:lstStyle/>
          <a:p>
            <a:r>
              <a:rPr lang="en-US" sz="2000" b="1">
                <a:latin typeface="Arial"/>
                <a:cs typeface="Arial"/>
              </a:rPr>
              <a:t>What is Microsoft Teams?</a:t>
            </a:r>
          </a:p>
          <a:p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81BE348A-6CBF-5A86-8605-4AA1E8881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730D95-CFE9-E7C3-FF2E-6E759AF152CD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31290" y="1955955"/>
            <a:ext cx="6029631" cy="457256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000">
                <a:latin typeface="Arial"/>
                <a:cs typeface="Arial"/>
              </a:rPr>
              <a:t>Microsoft Teams is a digital workplace tool for communicating and working together.</a:t>
            </a:r>
          </a:p>
          <a:p>
            <a:r>
              <a:rPr lang="en-US" sz="2000">
                <a:latin typeface="Arial"/>
                <a:cs typeface="Arial"/>
              </a:rPr>
              <a:t>Microsoft teams have various functions including having; </a:t>
            </a:r>
            <a:endParaRPr lang="en-US">
              <a:latin typeface="Arial"/>
              <a:cs typeface="Arial"/>
            </a:endParaRP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channels that allow topic-centered conversations along with virtual meeting platforms.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It allows individuals to be able to connect and discuss topics and subjects  while being grouped together and being at different work settings.</a:t>
            </a:r>
          </a:p>
          <a:p>
            <a:pPr marL="285750" indent="-285750">
              <a:buFont typeface="Wingdings"/>
              <a:buChar char="q"/>
            </a:pPr>
            <a:r>
              <a:rPr lang="en-US" sz="2000">
                <a:latin typeface="Arial"/>
                <a:cs typeface="Arial"/>
              </a:rPr>
              <a:t>Staff can access the same information on a phone or computer.</a:t>
            </a:r>
          </a:p>
          <a:p>
            <a:pPr marL="285750" indent="-285750">
              <a:buFont typeface="Wingdings"/>
              <a:buChar char="q"/>
            </a:pPr>
            <a:r>
              <a:rPr lang="en-US" sz="2000">
                <a:latin typeface="Arial"/>
                <a:cs typeface="Arial"/>
              </a:rPr>
              <a:t>Ashford staff needs Teams to communicate with each other while they work in different locations</a:t>
            </a:r>
          </a:p>
          <a:p>
            <a:endParaRPr lang="en-US"/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14FB123D-B947-B7E4-E96E-35A3CD9F4871}"/>
              </a:ext>
            </a:extLst>
          </p:cNvPr>
          <p:cNvPicPr>
            <a:picLocks noGrp="1" noChangeAspect="1"/>
          </p:cNvPicPr>
          <p:nvPr>
            <p:ph sz="quarter" idx="16"/>
          </p:nvPr>
        </p:nvPicPr>
        <p:blipFill>
          <a:blip r:embed="rId2"/>
          <a:stretch/>
        </p:blipFill>
        <p:spPr>
          <a:xfrm>
            <a:off x="6700078" y="2103121"/>
            <a:ext cx="4351337" cy="4351337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8A8341-C0E5-CE6A-0E76-BC6681EF93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EFBBC25-2D03-481A-B9EC-801B5552C807}" type="datetime1">
              <a:pPr>
                <a:spcAft>
                  <a:spcPts val="600"/>
                </a:spcAft>
              </a:pPr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9BD01E-6FE0-CF85-9762-77235C9B8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3339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55522-D2CA-F296-4A31-6A7A57407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>
            <a:normAutofit fontScale="90000"/>
          </a:bodyPr>
          <a:lstStyle/>
          <a:p>
            <a:endParaRPr lang="en-US" sz="3400" b="1"/>
          </a:p>
          <a:p>
            <a:r>
              <a:rPr lang="en-US" sz="2000" b="1">
                <a:latin typeface="Arial"/>
                <a:cs typeface="Arial"/>
              </a:rPr>
              <a:t>Why is it suitable for Ashford?</a:t>
            </a:r>
            <a:br>
              <a:rPr lang="en-US" sz="3400"/>
            </a:br>
            <a:endParaRPr lang="en-US" sz="340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D61351-6FB7-CC1B-9105-80CFF50F7CD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437610-2571-F639-8542-558D3A60EE0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997746" y="4594946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BE6B7D5-3272-47F9-A653-CD54A051259D}" type="datetime1">
              <a:rPr lang="en-US"/>
              <a:pPr>
                <a:spcAft>
                  <a:spcPts val="600"/>
                </a:spcAft>
              </a:pPr>
              <a:t>10/12/2026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07474D-34DB-9E67-6178-9687CF59ECB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629" y="1251009"/>
            <a:ext cx="5094583" cy="50755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>
                <a:latin typeface="Arial"/>
                <a:cs typeface="Arial"/>
              </a:rPr>
              <a:t>Daily update</a:t>
            </a:r>
          </a:p>
          <a:p>
            <a:pPr marL="342900" indent="-342900">
              <a:lnSpc>
                <a:spcPct val="100000"/>
              </a:lnSpc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A care coordinator can post one daily update for the team to see.</a:t>
            </a:r>
          </a:p>
          <a:p>
            <a:pPr marL="342900" indent="-342900">
              <a:lnSpc>
                <a:spcPct val="100000"/>
              </a:lnSpc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A senior worker can quickly share a last-minute schedule change.</a:t>
            </a:r>
          </a:p>
          <a:p>
            <a:pPr>
              <a:lnSpc>
                <a:spcPct val="100000"/>
              </a:lnSpc>
            </a:pPr>
            <a:r>
              <a:rPr lang="en-US" sz="2000" b="1">
                <a:latin typeface="Arial"/>
                <a:cs typeface="Arial"/>
              </a:rPr>
              <a:t>One place for information</a:t>
            </a:r>
          </a:p>
          <a:p>
            <a:pPr marL="342900" indent="-342900">
              <a:lnSpc>
                <a:spcPct val="100000"/>
              </a:lnSpc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Teams keeps important updates together instead of spreading them across separate conversations.</a:t>
            </a:r>
          </a:p>
          <a:p>
            <a:pPr>
              <a:lnSpc>
                <a:spcPct val="100000"/>
              </a:lnSpc>
            </a:pPr>
            <a:r>
              <a:rPr lang="en-US" sz="2000" b="1">
                <a:latin typeface="Arial"/>
                <a:cs typeface="Arial"/>
              </a:rPr>
              <a:t>Different location</a:t>
            </a:r>
            <a:r>
              <a:rPr lang="en-US" sz="2000">
                <a:latin typeface="Arial"/>
                <a:cs typeface="Arial"/>
              </a:rPr>
              <a:t>s</a:t>
            </a:r>
          </a:p>
          <a:p>
            <a:pPr marL="342900" indent="-342900">
              <a:lnSpc>
                <a:spcPct val="100000"/>
              </a:lnSpc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It supports quick, consistent communication between staff working in different locations.(</a:t>
            </a:r>
            <a:r>
              <a:rPr lang="en-US" sz="2000" err="1">
                <a:latin typeface="Arial"/>
                <a:cs typeface="Arial"/>
              </a:rPr>
              <a:t>Microsoft,n.d</a:t>
            </a:r>
            <a:r>
              <a:rPr lang="en-US" sz="2000">
                <a:latin typeface="Arial"/>
                <a:cs typeface="Arial"/>
              </a:rPr>
              <a:t>.)</a:t>
            </a:r>
          </a:p>
          <a:p>
            <a:pPr>
              <a:lnSpc>
                <a:spcPct val="100000"/>
              </a:lnSpc>
            </a:pPr>
            <a:endParaRPr lang="en-US" sz="1700"/>
          </a:p>
        </p:txBody>
      </p:sp>
      <p:pic>
        <p:nvPicPr>
          <p:cNvPr id="81" name="Picture Placeholder 80" descr="4 Signs Your Healthcare Communication System is Failing You">
            <a:extLst>
              <a:ext uri="{FF2B5EF4-FFF2-40B4-BE49-F238E27FC236}">
                <a16:creationId xmlns:a16="http://schemas.microsoft.com/office/drawing/2014/main" id="{F343CD12-3759-17C9-19AC-03450107DDC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4282" r="14287" b="5"/>
          <a:stretch>
            <a:fillRect/>
          </a:stretch>
        </p:blipFill>
        <p:spPr>
          <a:xfrm>
            <a:off x="5658927" y="1247354"/>
            <a:ext cx="6510325" cy="5076109"/>
          </a:xfrm>
          <a:prstGeom prst="rect">
            <a:avLst/>
          </a:prstGeom>
          <a:noFill/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6227DE6-563B-7968-16A0-FD8CBEA97AAB}"/>
              </a:ext>
            </a:extLst>
          </p:cNvPr>
          <p:cNvSpPr txBox="1"/>
          <p:nvPr/>
        </p:nvSpPr>
        <p:spPr>
          <a:xfrm>
            <a:off x="-5425" y="6485630"/>
            <a:ext cx="283323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Nadia Dahmani</a:t>
            </a:r>
          </a:p>
        </p:txBody>
      </p:sp>
    </p:spTree>
    <p:extLst>
      <p:ext uri="{BB962C8B-B14F-4D97-AF65-F5344CB8AC3E}">
        <p14:creationId xmlns:p14="http://schemas.microsoft.com/office/powerpoint/2010/main" val="36572985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2035A-9C14-22E7-ED28-8C6E9F23B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204" y="101951"/>
            <a:ext cx="6871348" cy="1655376"/>
          </a:xfrm>
        </p:spPr>
        <p:txBody>
          <a:bodyPr anchor="b">
            <a:normAutofit/>
          </a:bodyPr>
          <a:lstStyle/>
          <a:p>
            <a:r>
              <a:rPr lang="en-US" sz="2000" b="1">
                <a:latin typeface="Arial"/>
                <a:cs typeface="Arial"/>
              </a:rPr>
              <a:t>How Microsoft Teams Improves Efficiency and Communication</a:t>
            </a:r>
          </a:p>
          <a:p>
            <a:endParaRPr lang="en-US" sz="2000" dirty="0">
              <a:latin typeface="Arial"/>
              <a:cs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DCC59CF-74C6-8728-4D37-D73C6439667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79727" y="1789387"/>
            <a:ext cx="6687417" cy="45553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Consistent platform: Sharing announcements: 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Easy access to information: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Communication between different locations: 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Online meetings: 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Reduces duplicated work: Saves time: 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endParaRPr lang="en-US"/>
          </a:p>
        </p:txBody>
      </p:sp>
      <p:pic>
        <p:nvPicPr>
          <p:cNvPr id="12" name="Picture 11" descr="Detailed Guide To What Is Microsoft Teams - Solid Systems">
            <a:extLst>
              <a:ext uri="{FF2B5EF4-FFF2-40B4-BE49-F238E27FC236}">
                <a16:creationId xmlns:a16="http://schemas.microsoft.com/office/drawing/2014/main" id="{C4D9E269-71B2-6E95-F521-A7164DC2B8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535" r="4165"/>
          <a:stretch>
            <a:fillRect/>
          </a:stretch>
        </p:blipFill>
        <p:spPr>
          <a:xfrm>
            <a:off x="6861890" y="10"/>
            <a:ext cx="5330110" cy="6857990"/>
          </a:xfrm>
          <a:prstGeom prst="rect">
            <a:avLst/>
          </a:prstGeom>
          <a:noFill/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DDAF99FB-4D87-2AA5-209A-2FFDCDB2D60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93B5B99-C467-4ED6-8F10-2F998F8C286C}" type="datetime1">
              <a:pPr>
                <a:spcAft>
                  <a:spcPts val="600"/>
                </a:spcAft>
              </a:pPr>
              <a:t>10/12/2026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D8AEA84-92E9-8FF7-2EE4-86A0EF95B67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21864C-910B-92C4-B2AE-FCA9CA09817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DE90F28-AFBB-4AB2-AA79-6D3F72ED131B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5007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9525786-36D7-1BAF-3BF6-4911A417E7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7413" y="2103120"/>
            <a:ext cx="5361894" cy="301299"/>
          </a:xfrm>
        </p:spPr>
        <p:txBody>
          <a:bodyPr>
            <a:normAutofit fontScale="92500" lnSpcReduction="20000"/>
          </a:bodyPr>
          <a:lstStyle/>
          <a:p>
            <a:r>
              <a:rPr lang="en-US" b="1">
                <a:latin typeface="Arial"/>
                <a:cs typeface="Arial"/>
              </a:rPr>
              <a:t>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D4F76-F08A-ECD8-C5AB-16245710EF1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46731" y="2675165"/>
            <a:ext cx="5157188" cy="38319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-converting discussions into channels, making conversations easier to adhere to.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allow staff to recognize and not constantly repeat any work unnecessarily. This saves times.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Ashared place to communicate and find information to all team members.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endParaRPr lang="en-US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3B283EB-8416-F129-0844-3DC664D61C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2146" y="2103120"/>
            <a:ext cx="5196795" cy="301299"/>
          </a:xfrm>
        </p:spPr>
        <p:txBody>
          <a:bodyPr>
            <a:normAutofit fontScale="92500" lnSpcReduction="20000"/>
          </a:bodyPr>
          <a:lstStyle/>
          <a:p>
            <a:r>
              <a:rPr lang="en-US" b="1">
                <a:latin typeface="Arial"/>
                <a:cs typeface="Arial"/>
              </a:rPr>
              <a:t>Limitations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417B9C4-76FB-DC6C-37C5-A734111E252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479326" y="2661558"/>
            <a:ext cx="6707187" cy="419939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employees might not be fully familiar with the Teams terms and may require training to navigate through out the channels.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channels are not organized properly; staff may not be fully aligned with the team's discussion or messages being sent and information could be missed.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Confidentiality could also be a concern, as staff working there may share sensitive and personal information about a service user, with another staff member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Breach of GDPR.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7A86333E-68A3-7836-17E1-833798525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b="1">
                <a:latin typeface="Arial"/>
                <a:cs typeface="Arial"/>
              </a:rPr>
              <a:t>Advantages and limitations of using Microsoft Teams</a:t>
            </a:r>
          </a:p>
        </p:txBody>
      </p:sp>
    </p:spTree>
    <p:extLst>
      <p:ext uri="{BB962C8B-B14F-4D97-AF65-F5344CB8AC3E}">
        <p14:creationId xmlns:p14="http://schemas.microsoft.com/office/powerpoint/2010/main" val="2228374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F763C-2943-A9EF-3DF7-13C50D86C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-10800000" flipV="1">
            <a:off x="21771" y="1021443"/>
            <a:ext cx="11019064" cy="1740688"/>
          </a:xfrm>
        </p:spPr>
        <p:txBody>
          <a:bodyPr vert="horz" lIns="91440" tIns="45720" rIns="91440" bIns="45720" rtlCol="0" anchor="b">
            <a:noAutofit/>
          </a:bodyPr>
          <a:lstStyle/>
          <a:p>
            <a:br>
              <a:rPr lang="en-US" sz="2000">
                <a:latin typeface="Arial"/>
                <a:cs typeface="Arial"/>
              </a:rPr>
            </a:br>
            <a:r>
              <a:rPr lang="en-US" sz="2000" b="1">
                <a:latin typeface="Arial"/>
                <a:cs typeface="Arial"/>
              </a:rPr>
              <a:t>Recommend how Ashford can implement these changes.-</a:t>
            </a:r>
            <a:endParaRPr lang="en-US"/>
          </a:p>
          <a:p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7AAFA-DF60-6294-4A8D-99B268D41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463" y="1720565"/>
            <a:ext cx="11425462" cy="49999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latin typeface="Arial"/>
                <a:cs typeface="Arial"/>
              </a:rPr>
              <a:t>Ashford can implement these changes by ensuring to introduce Microsoft Teams in a gradual way where a plan is clear. For instance,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management can identify the issues that are already present such as ; identifying issues with missed updates, understanding how staff’s communication is ,  and confusion on which method to  make use of. 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Ensure employees and staff are involved in this process, as their communication needs might differ.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Ashford, could also create a structured channel in Microsoft team. For example, by implementing a particular channels for, announcement, ,updates and employee workforce </a:t>
            </a: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training.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endParaRPr lang="en-US" sz="200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0B72A2-D4B7-902C-4F28-A1BAEF5F1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4487E-381E-4F15-9AE6-555BD0F5622E}" type="datetime1"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70F858-5028-98BC-970B-CA37A5251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 flipH="1" flipV="1">
            <a:off x="-1430881" y="2095242"/>
            <a:ext cx="2922722" cy="6159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6CB1-291C-3DC1-8335-7703832BE9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5231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563B5-A8CE-222E-FA94-97A232BB8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b="1">
                <a:latin typeface="Arial"/>
                <a:cs typeface="Arial"/>
              </a:rPr>
              <a:t>Recommendation and improvement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A1AA3-437B-62B1-C1C6-DE6484FA7B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950" y="1911790"/>
            <a:ext cx="10501993" cy="46182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Wingdings,sans-serif"/>
              <a:buChar char="q"/>
            </a:pPr>
            <a:r>
              <a:rPr lang="en-US" sz="2000">
                <a:latin typeface="Arial"/>
                <a:cs typeface="Arial"/>
              </a:rPr>
              <a:t>Ashford could explain and elaborates the rules regarding the use of Microsoft teams</a:t>
            </a:r>
          </a:p>
          <a:p>
            <a:pPr marL="285750" indent="-285750">
              <a:buFont typeface="Wingdings,sans-serif"/>
              <a:buChar char="q"/>
            </a:pPr>
            <a:r>
              <a:rPr lang="en-US" sz="2000">
                <a:latin typeface="Arial"/>
                <a:cs typeface="Arial"/>
              </a:rPr>
              <a:t> Staff should also be familiar with how to discover an announcement, reply to a message and find their shifts</a:t>
            </a:r>
          </a:p>
          <a:p>
            <a:pPr marL="285750" indent="-285750">
              <a:buFont typeface="Wingdings,sans-serif"/>
              <a:buChar char="q"/>
            </a:pPr>
            <a:r>
              <a:rPr lang="en-US" sz="2000">
                <a:latin typeface="Arial"/>
                <a:cs typeface="Arial"/>
              </a:rPr>
              <a:t>The training could also notify confidentiality by adhering to policies, keeping their accounts secure and never sharing private information on the wrong channels</a:t>
            </a:r>
          </a:p>
          <a:p>
            <a:pPr marL="285750" indent="-285750">
              <a:buFont typeface="Wingdings,sans-serif"/>
              <a:buChar char="q"/>
            </a:pPr>
            <a:r>
              <a:rPr lang="en-US" sz="2000">
                <a:latin typeface="Arial"/>
                <a:cs typeface="Arial"/>
              </a:rPr>
              <a:t>This ensures safety and secureness across using Microsoft teams and follows the official guidelines of NCSC.</a:t>
            </a:r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42ECF3-8328-1EE0-5E46-822AEAE85B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0426A-2B66-48D0-B2EB-C8BB305CAFE0}" type="datetime1"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011A78-7581-D682-1E17-7E61BC4AC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DB6B0F-1634-B2E4-CDD2-5FA8BE70C5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9452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2D787-442F-D128-1F9A-50E323F4C0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b="1">
                <a:latin typeface="Arial"/>
                <a:cs typeface="Arial"/>
              </a:rPr>
              <a:t>In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22316-D460-CE9A-0EA9-898BCA9C9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558" y="1979827"/>
            <a:ext cx="10978242" cy="47407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The use of communication and consistent update are important as staff and employees tend to work in different locations and need to reconcile and coordinate their daily task.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 making use of Microsoft Teams can be highly suitable and manageable for day-to-day staff communication ,as it promotes several channel functioning that helps to organise occupational conversations or </a:t>
            </a: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discussions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 although it might not fix everything for staff, Ashford can apply improvements by promoting , proper training, clear rules and proper access to the program. This would improve staff efficiency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Ashford can enable coordinated and efficient team work along with keeping private information secure and ensuring accurate record-keeping.</a:t>
            </a:r>
          </a:p>
          <a:p>
            <a:br>
              <a:rPr lang="en-US"/>
            </a:b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16D769-BF4B-C863-836F-6214DADEF2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44F0-F705-4E8D-B185-838270F74284}" type="datetime1"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A60D78-D091-77A2-BE92-2047D704F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3A8E56-C254-2963-CF00-A3B237EE6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94183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B25C4-BEA4-605A-0F9A-ADA6B0555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0" y="310670"/>
            <a:ext cx="11348720" cy="2153131"/>
          </a:xfrm>
        </p:spPr>
        <p:txBody>
          <a:bodyPr/>
          <a:lstStyle/>
          <a:p>
            <a:r>
              <a:rPr lang="en-US" sz="2000" b="1">
                <a:latin typeface="Arial"/>
                <a:cs typeface="Arial"/>
              </a:rPr>
              <a:t>Reference list.</a:t>
            </a: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C2F36-6A64-ECF9-25E0-F9A6876A39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080" y="1858269"/>
            <a:ext cx="11358880" cy="4318001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>
              <a:latin typeface="Goudy Old Style"/>
              <a:cs typeface="Arial"/>
            </a:endParaRPr>
          </a:p>
          <a:p>
            <a:r>
              <a:rPr lang="en-US" sz="2000">
                <a:latin typeface="Arial"/>
                <a:cs typeface="Arial"/>
              </a:rPr>
              <a:t>Microsoft (</a:t>
            </a:r>
            <a:r>
              <a:rPr lang="en-US" sz="2000" err="1">
                <a:latin typeface="Arial"/>
                <a:cs typeface="Arial"/>
              </a:rPr>
              <a:t>n.d</a:t>
            </a:r>
            <a:r>
              <a:rPr lang="en-US" sz="2000">
                <a:latin typeface="Arial"/>
                <a:cs typeface="Arial"/>
              </a:rPr>
              <a:t>.)what is Microsoft Teams? Available at: https://support.microsoft.com/en-us/teams/platform/what-is-microsoft-teams(accessed: 10 October 2026)</a:t>
            </a:r>
          </a:p>
          <a:p>
            <a:r>
              <a:rPr lang="en-US" sz="2000">
                <a:latin typeface="Arial"/>
                <a:cs typeface="Arial"/>
              </a:rPr>
              <a:t>Microsoft learn (2024) standard channels in Microsoft teams. Available at: https://learn.microsoft.com/en-us/microsoftteama/standard-channels.(Accessed: 10October 2026).</a:t>
            </a:r>
          </a:p>
          <a:p>
            <a:r>
              <a:rPr lang="en-US" sz="2000">
                <a:latin typeface="Arial"/>
                <a:cs typeface="Arial"/>
              </a:rPr>
              <a:t>McHugh, </a:t>
            </a:r>
            <a:r>
              <a:rPr lang="en-US" sz="2000" err="1">
                <a:latin typeface="Arial"/>
                <a:cs typeface="Arial"/>
              </a:rPr>
              <a:t>S.K.,Lawton,R.,O'Hara</a:t>
            </a:r>
            <a:r>
              <a:rPr lang="en-US" sz="2000">
                <a:latin typeface="Arial"/>
                <a:cs typeface="Arial"/>
              </a:rPr>
              <a:t> and Sheard, L (2020)</a:t>
            </a: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 ‘Does team reflexivity impact teamwork and communication in interprofessional hospital-based healthcare teams? A systematic review and narrative synthesis, BMJ Quality &amp; Safety, 29(8), pp. 672–683. Available at: </a:t>
            </a:r>
            <a:r>
              <a:rPr lang="en-US" sz="2000">
                <a:latin typeface="Arial"/>
                <a:cs typeface="Arial"/>
              </a:rPr>
              <a:t>https://pubmed.ncbi.nlm.nih.gov/31911544/#full-view-affiliation-2</a:t>
            </a: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>
                <a:latin typeface="Arial"/>
                <a:cs typeface="Arial"/>
              </a:rPr>
              <a:t>(Accessed: 09 October 2026).</a:t>
            </a:r>
          </a:p>
          <a:p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Care Quality Commission (2024) Digital record systems: achieving good outcomes for people using adult social care services. Available at: https://www.cqc.org.uk/guidance-regulation/adult-social-care/digital-record-systems-adult-social-care (Accessed: 10 October 2026)</a:t>
            </a:r>
          </a:p>
          <a:p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95502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2E870-FD1F-16A3-4158-9171BF2BC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83" y="9437"/>
            <a:ext cx="12182661" cy="517912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>
                <a:latin typeface="Arial"/>
                <a:cs typeface="Arial"/>
              </a:rPr>
              <a:t>UK Government. (2025). Data protection act. </a:t>
            </a:r>
            <a:r>
              <a:rPr lang="en-US" sz="2000" err="1">
                <a:latin typeface="Arial"/>
                <a:cs typeface="Arial"/>
              </a:rPr>
              <a:t>Gov.Uk</a:t>
            </a:r>
            <a:r>
              <a:rPr lang="en-US" sz="2000">
                <a:latin typeface="Arial"/>
                <a:cs typeface="Arial"/>
              </a:rPr>
              <a:t>; </a:t>
            </a:r>
            <a:r>
              <a:rPr lang="en-US" sz="2000">
                <a:latin typeface="Arial"/>
                <a:cs typeface="Arial"/>
                <a:hlinkClick r:id="rId2"/>
              </a:rPr>
              <a:t>www.gov.uk</a:t>
            </a:r>
            <a:r>
              <a:rPr lang="en-US" sz="2000">
                <a:latin typeface="Arial"/>
                <a:cs typeface="Arial"/>
              </a:rPr>
              <a:t>. </a:t>
            </a:r>
            <a:r>
              <a:rPr lang="en-US" sz="2000">
                <a:latin typeface="Arial"/>
                <a:cs typeface="Arial"/>
                <a:hlinkClick r:id="rId3"/>
              </a:rPr>
              <a:t>HTTPS://WWW.GOV.UK/DATA-PROTECTION.</a:t>
            </a:r>
            <a:r>
              <a:rPr lang="en-US" sz="2000">
                <a:latin typeface="Arial"/>
                <a:cs typeface="Arial"/>
              </a:rPr>
              <a:t> (accessed 9TH OCTOBER 2026)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>
                <a:latin typeface="Arial"/>
                <a:cs typeface="Arial"/>
              </a:rPr>
              <a:t>Microsoft (</a:t>
            </a:r>
            <a:r>
              <a:rPr lang="en-US" sz="2000" err="1">
                <a:latin typeface="Arial"/>
                <a:cs typeface="Arial"/>
              </a:rPr>
              <a:t>n.d</a:t>
            </a:r>
            <a:r>
              <a:rPr lang="en-US" sz="2000">
                <a:latin typeface="Arial"/>
                <a:cs typeface="Arial"/>
              </a:rPr>
              <a:t>)what is </a:t>
            </a:r>
            <a:r>
              <a:rPr lang="en-US" sz="2000" err="1">
                <a:latin typeface="Arial"/>
                <a:cs typeface="Arial"/>
              </a:rPr>
              <a:t>microsoft</a:t>
            </a:r>
            <a:r>
              <a:rPr lang="en-US" sz="2000">
                <a:latin typeface="Arial"/>
                <a:cs typeface="Arial"/>
              </a:rPr>
              <a:t> Teams? Available at: https//support.microsoft.com/</a:t>
            </a:r>
            <a:r>
              <a:rPr lang="en-US" sz="2000" err="1">
                <a:latin typeface="Arial"/>
                <a:cs typeface="Arial"/>
              </a:rPr>
              <a:t>en</a:t>
            </a:r>
            <a:r>
              <a:rPr lang="en-US" sz="2000">
                <a:latin typeface="Arial"/>
                <a:cs typeface="Arial"/>
              </a:rPr>
              <a:t>-us/teams/platform/what-is-</a:t>
            </a:r>
            <a:r>
              <a:rPr lang="en-US" sz="2000" err="1">
                <a:latin typeface="Arial"/>
                <a:cs typeface="Arial"/>
              </a:rPr>
              <a:t>microsoft</a:t>
            </a:r>
            <a:r>
              <a:rPr lang="en-US" sz="2000">
                <a:latin typeface="Arial"/>
                <a:cs typeface="Arial"/>
              </a:rPr>
              <a:t>-teams (accessed 3rd October 2026)</a:t>
            </a:r>
            <a:br>
              <a:rPr lang="en-US" sz="2000">
                <a:latin typeface="Arial"/>
                <a:cs typeface="Arial"/>
              </a:rPr>
            </a:br>
            <a:br>
              <a:rPr lang="en-US" sz="2000">
                <a:latin typeface="Arial"/>
                <a:cs typeface="Arial"/>
              </a:rPr>
            </a:br>
            <a:r>
              <a:rPr lang="en-US" sz="2000">
                <a:latin typeface="Arial"/>
                <a:cs typeface="Arial"/>
              </a:rPr>
              <a:t>national cyber security Centre(2018). The cloud security principles. [online] www.ncsc.gov.uk. Available at: https://www.ncsc.gov.uk/collection/cloud/the-cloud-security-principles (Accessed 10 Oct. 2026). 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>
                <a:latin typeface="Arial"/>
                <a:cs typeface="Arial"/>
              </a:rPr>
              <a:t>v-</a:t>
            </a:r>
            <a:r>
              <a:rPr lang="en-US" sz="2000" err="1">
                <a:latin typeface="Arial"/>
                <a:cs typeface="Arial"/>
              </a:rPr>
              <a:t>nataheck</a:t>
            </a:r>
            <a:r>
              <a:rPr lang="en-US" sz="2000">
                <a:latin typeface="Arial"/>
                <a:cs typeface="Arial"/>
              </a:rPr>
              <a:t> (2026). Standard, private, or shared channels in Microsoft Teams | Microsoft Support. [online] Microsoft.com. Available at: https://support.microsoft.com/en-gb/teams/teams-channels/standard-private-or-shared-channels-in-microsoft-teams (Accessed 10 Oct. 2026). 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>
                <a:latin typeface="Arial"/>
                <a:cs typeface="Arial"/>
              </a:rPr>
              <a:t>CO (2023). A guide to data security. [online] ico.org.uk. Available at: https://ico.org.uk/for-organisations/uk-gdpr-guidance-and-resources/security/a-guide-to-data-security/ (Accessed 10 Oct. 2026).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1800">
              <a:latin typeface="Arial"/>
              <a:cs typeface="Arial"/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1800">
              <a:latin typeface="Arial"/>
              <a:cs typeface="Arial"/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1800">
              <a:latin typeface="Arial"/>
              <a:cs typeface="Arial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6738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005B02-EBCC-451C-7360-0E16469F6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012A12-5B9D-6C4B-FB6E-63F313D87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27ECC-5B89-43BB-B41C-BD99DEF4C34A}" type="datetime1"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5DCBF3-A8D6-5445-990E-24FBFD6A2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14</a:t>
            </a:fld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A90D767-0FEB-D154-291C-6EBFE7721F8E}"/>
              </a:ext>
            </a:extLst>
          </p:cNvPr>
          <p:cNvSpPr>
            <a:spLocks noGrp="1"/>
          </p:cNvSpPr>
          <p:nvPr/>
        </p:nvSpPr>
        <p:spPr>
          <a:xfrm>
            <a:off x="838200" y="859536"/>
            <a:ext cx="9546336" cy="367588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/>
          </a:p>
        </p:txBody>
      </p:sp>
      <p:pic>
        <p:nvPicPr>
          <p:cNvPr id="7" name="Picture 6" descr="Untitled">
            <a:extLst>
              <a:ext uri="{FF2B5EF4-FFF2-40B4-BE49-F238E27FC236}">
                <a16:creationId xmlns:a16="http://schemas.microsoft.com/office/drawing/2014/main" id="{90908997-C24D-B8A7-04FD-63E0354168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803" y="-14967"/>
            <a:ext cx="12219213" cy="6874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333056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 panose="02020502050305020303"/>
        <a:ea typeface=""/>
        <a:cs typeface=""/>
      </a:minorFont>
    </a:fontScheme>
    <a:fmtScheme name="Archway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15BC1FC9-F32C-4048-9052-439CED41F932}" vid="{4FF12325-B8E7-401C-AF33-78C72DDA2CB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Archway</vt:lpstr>
      <vt:lpstr>PowerPoint Presentation</vt:lpstr>
      <vt:lpstr>      Ashford community care service   Improving Staff  Communication and Daily Updates at Ashford ---------------  A practical approach using Microsoft Teams.   </vt:lpstr>
      <vt:lpstr>PowerPoint Presentation</vt:lpstr>
      <vt:lpstr>Poor communication and lack of updates.</vt:lpstr>
      <vt:lpstr>What is Microsoft Teams? </vt:lpstr>
      <vt:lpstr> Why is it suitable for Ashford? </vt:lpstr>
      <vt:lpstr>How Microsoft Teams Improves Efficiency and Communication </vt:lpstr>
      <vt:lpstr>Advantages and limitations of using Microsoft Teams</vt:lpstr>
      <vt:lpstr> Recommend how Ashford can implement these changes.-  </vt:lpstr>
      <vt:lpstr>Recommendation and improvement</vt:lpstr>
      <vt:lpstr>In Conclusion</vt:lpstr>
      <vt:lpstr>Reference list. </vt:lpstr>
      <vt:lpstr>UK Government. (2025). Data protection act. Gov.Uk; www.gov.uk. HTTPS://WWW.GOV.UK/DATA-PROTECTION. (accessed 9TH OCTOBER 2026) Microsoft (n.d)what is microsoft Teams? Available at: https//support.microsoft.com/en-us/teams/platform/what-is-microsoft-teams (accessed 3rd October 2026)  national cyber security Centre(2018). The cloud security principles. [online] www.ncsc.gov.uk. Available at: https://www.ncsc.gov.uk/collection/cloud/the-cloud-security-principles (Accessed 10 Oct. 2026).  v-nataheck (2026). Standard, private, or shared channels in Microsoft Teams | Microsoft Support. [online] Microsoft.com. Available at: https://support.microsoft.com/en-gb/teams/teams-channels/standard-private-or-shared-channels-in-microsoft-teams (Accessed 10 Oct. 2026).  CO (2023). A guide to data security. [online] ico.org.uk. Available at: https://ico.org.uk/for-organisations/uk-gdpr-guidance-and-resources/security/a-guide-to-data-security/ (Accessed 10 Oct. 2026).   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74</cp:revision>
  <dcterms:created xsi:type="dcterms:W3CDTF">2026-10-09T11:36:35Z</dcterms:created>
  <dcterms:modified xsi:type="dcterms:W3CDTF">2026-10-12T08:45:00Z</dcterms:modified>
</cp:coreProperties>
</file>