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2801600" cy="9601200" type="A3"/>
  <p:notesSz cx="6858000" cy="9144000"/>
  <p:defaultTextStyle>
    <a:defPPr>
      <a:defRPr lang="en-US"/>
    </a:defPPr>
    <a:lvl1pPr marL="0" algn="l" defTabSz="107533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1pPr>
    <a:lvl2pPr marL="537667" algn="l" defTabSz="107533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2pPr>
    <a:lvl3pPr marL="1075334" algn="l" defTabSz="107533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3pPr>
    <a:lvl4pPr marL="1613002" algn="l" defTabSz="107533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4pPr>
    <a:lvl5pPr marL="2150669" algn="l" defTabSz="107533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5pPr>
    <a:lvl6pPr marL="2688336" algn="l" defTabSz="107533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6pPr>
    <a:lvl7pPr marL="3226003" algn="l" defTabSz="107533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7pPr>
    <a:lvl8pPr marL="3763670" algn="l" defTabSz="107533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8pPr>
    <a:lvl9pPr marL="4301338" algn="l" defTabSz="107533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5AA"/>
    <a:srgbClr val="FF0084"/>
    <a:srgbClr val="FF52A8"/>
    <a:srgbClr val="FF128C"/>
    <a:srgbClr val="FF70F8"/>
    <a:srgbClr val="FF47C0"/>
    <a:srgbClr val="FF00FF"/>
    <a:srgbClr val="FF00C6"/>
    <a:srgbClr val="FF519A"/>
    <a:srgbClr val="FFB7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F34FA9-3DE1-624A-82E9-01ABAF9B6D0E}" v="58" dt="2023-01-16T19:29:59.1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45"/>
    <p:restoredTop sz="95794"/>
  </p:normalViewPr>
  <p:slideViewPr>
    <p:cSldViewPr snapToGrid="0">
      <p:cViewPr>
        <p:scale>
          <a:sx n="80" d="100"/>
          <a:sy n="80" d="100"/>
        </p:scale>
        <p:origin x="1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oppy Jones (2200025)" userId="19b4b060-0ce8-41a9-9413-818685648785" providerId="ADAL" clId="{22F34FA9-3DE1-624A-82E9-01ABAF9B6D0E}"/>
    <pc:docChg chg="undo custSel modSld modMainMaster modNotesMaster">
      <pc:chgData name="Poppy Jones (2200025)" userId="19b4b060-0ce8-41a9-9413-818685648785" providerId="ADAL" clId="{22F34FA9-3DE1-624A-82E9-01ABAF9B6D0E}" dt="2023-01-16T21:32:14.817" v="7021" actId="20577"/>
      <pc:docMkLst>
        <pc:docMk/>
      </pc:docMkLst>
      <pc:sldChg chg="addSp delSp modSp mod modNotes modNotesTx">
        <pc:chgData name="Poppy Jones (2200025)" userId="19b4b060-0ce8-41a9-9413-818685648785" providerId="ADAL" clId="{22F34FA9-3DE1-624A-82E9-01ABAF9B6D0E}" dt="2023-01-16T21:32:14.817" v="7021" actId="20577"/>
        <pc:sldMkLst>
          <pc:docMk/>
          <pc:sldMk cId="3986945581" sldId="256"/>
        </pc:sldMkLst>
        <pc:spChg chg="mod">
          <ac:chgData name="Poppy Jones (2200025)" userId="19b4b060-0ce8-41a9-9413-818685648785" providerId="ADAL" clId="{22F34FA9-3DE1-624A-82E9-01ABAF9B6D0E}" dt="2023-01-16T19:51:04.152" v="6754" actId="1076"/>
          <ac:spMkLst>
            <pc:docMk/>
            <pc:sldMk cId="3986945581" sldId="256"/>
            <ac:spMk id="4" creationId="{D7C83D5A-F8A5-62AB-77F7-3399F0398168}"/>
          </ac:spMkLst>
        </pc:spChg>
        <pc:spChg chg="mod">
          <ac:chgData name="Poppy Jones (2200025)" userId="19b4b060-0ce8-41a9-9413-818685648785" providerId="ADAL" clId="{22F34FA9-3DE1-624A-82E9-01ABAF9B6D0E}" dt="2023-01-12T18:22:43.067" v="6316" actId="1076"/>
          <ac:spMkLst>
            <pc:docMk/>
            <pc:sldMk cId="3986945581" sldId="256"/>
            <ac:spMk id="5" creationId="{81644230-A95C-6C12-538F-6A2707F99E53}"/>
          </ac:spMkLst>
        </pc:spChg>
        <pc:spChg chg="del">
          <ac:chgData name="Poppy Jones (2200025)" userId="19b4b060-0ce8-41a9-9413-818685648785" providerId="ADAL" clId="{22F34FA9-3DE1-624A-82E9-01ABAF9B6D0E}" dt="2023-01-08T13:40:31.073" v="1"/>
          <ac:spMkLst>
            <pc:docMk/>
            <pc:sldMk cId="3986945581" sldId="256"/>
            <ac:spMk id="6" creationId="{1D2B7038-4024-FDBD-3AE3-85B3079A6FC7}"/>
          </ac:spMkLst>
        </pc:spChg>
        <pc:spChg chg="add mod">
          <ac:chgData name="Poppy Jones (2200025)" userId="19b4b060-0ce8-41a9-9413-818685648785" providerId="ADAL" clId="{22F34FA9-3DE1-624A-82E9-01ABAF9B6D0E}" dt="2023-01-16T19:51:54.825" v="6759" actId="1076"/>
          <ac:spMkLst>
            <pc:docMk/>
            <pc:sldMk cId="3986945581" sldId="256"/>
            <ac:spMk id="7" creationId="{7111B885-1037-4FD1-C57B-56712709D9A6}"/>
          </ac:spMkLst>
        </pc:spChg>
        <pc:spChg chg="add del mod">
          <ac:chgData name="Poppy Jones (2200025)" userId="19b4b060-0ce8-41a9-9413-818685648785" providerId="ADAL" clId="{22F34FA9-3DE1-624A-82E9-01ABAF9B6D0E}" dt="2023-01-09T11:27:31.044" v="106" actId="21"/>
          <ac:spMkLst>
            <pc:docMk/>
            <pc:sldMk cId="3986945581" sldId="256"/>
            <ac:spMk id="8" creationId="{1BDE59F9-A21E-93EC-F403-0CA9D4AA1F31}"/>
          </ac:spMkLst>
        </pc:spChg>
        <pc:spChg chg="add del mod">
          <ac:chgData name="Poppy Jones (2200025)" userId="19b4b060-0ce8-41a9-9413-818685648785" providerId="ADAL" clId="{22F34FA9-3DE1-624A-82E9-01ABAF9B6D0E}" dt="2023-01-09T11:42:39.415" v="1041"/>
          <ac:spMkLst>
            <pc:docMk/>
            <pc:sldMk cId="3986945581" sldId="256"/>
            <ac:spMk id="9" creationId="{161119F4-C5DF-3011-5A49-6E5B4B9D4954}"/>
          </ac:spMkLst>
        </pc:spChg>
        <pc:spChg chg="add mod">
          <ac:chgData name="Poppy Jones (2200025)" userId="19b4b060-0ce8-41a9-9413-818685648785" providerId="ADAL" clId="{22F34FA9-3DE1-624A-82E9-01ABAF9B6D0E}" dt="2023-01-16T19:51:30.559" v="6757" actId="2711"/>
          <ac:spMkLst>
            <pc:docMk/>
            <pc:sldMk cId="3986945581" sldId="256"/>
            <ac:spMk id="10" creationId="{7E5C1B5F-D857-9233-3602-E88F98EAE9C8}"/>
          </ac:spMkLst>
        </pc:spChg>
        <pc:spChg chg="add mod">
          <ac:chgData name="Poppy Jones (2200025)" userId="19b4b060-0ce8-41a9-9413-818685648785" providerId="ADAL" clId="{22F34FA9-3DE1-624A-82E9-01ABAF9B6D0E}" dt="2023-01-16T19:52:07.747" v="6761" actId="1076"/>
          <ac:spMkLst>
            <pc:docMk/>
            <pc:sldMk cId="3986945581" sldId="256"/>
            <ac:spMk id="11" creationId="{00DB7B7E-9FBA-1AA3-FBEC-F2DAF2BCDAEE}"/>
          </ac:spMkLst>
        </pc:spChg>
        <pc:spChg chg="add del mod">
          <ac:chgData name="Poppy Jones (2200025)" userId="19b4b060-0ce8-41a9-9413-818685648785" providerId="ADAL" clId="{22F34FA9-3DE1-624A-82E9-01ABAF9B6D0E}" dt="2023-01-16T19:40:24.988" v="6633" actId="20577"/>
          <ac:spMkLst>
            <pc:docMk/>
            <pc:sldMk cId="3986945581" sldId="256"/>
            <ac:spMk id="14" creationId="{E9A525DC-4239-BAB0-6240-851385CC57CD}"/>
          </ac:spMkLst>
        </pc:spChg>
        <pc:spChg chg="add mod">
          <ac:chgData name="Poppy Jones (2200025)" userId="19b4b060-0ce8-41a9-9413-818685648785" providerId="ADAL" clId="{22F34FA9-3DE1-624A-82E9-01ABAF9B6D0E}" dt="2023-01-16T19:39:24.559" v="6628" actId="20577"/>
          <ac:spMkLst>
            <pc:docMk/>
            <pc:sldMk cId="3986945581" sldId="256"/>
            <ac:spMk id="15" creationId="{5CE911FA-B312-1431-1E78-45546F5CE43A}"/>
          </ac:spMkLst>
        </pc:spChg>
        <pc:spChg chg="add mod">
          <ac:chgData name="Poppy Jones (2200025)" userId="19b4b060-0ce8-41a9-9413-818685648785" providerId="ADAL" clId="{22F34FA9-3DE1-624A-82E9-01ABAF9B6D0E}" dt="2023-01-16T19:21:23.010" v="6547" actId="20577"/>
          <ac:spMkLst>
            <pc:docMk/>
            <pc:sldMk cId="3986945581" sldId="256"/>
            <ac:spMk id="16" creationId="{114F99F9-340E-6F3F-1AD0-49FF99A2EBB2}"/>
          </ac:spMkLst>
        </pc:spChg>
        <pc:spChg chg="add del mod">
          <ac:chgData name="Poppy Jones (2200025)" userId="19b4b060-0ce8-41a9-9413-818685648785" providerId="ADAL" clId="{22F34FA9-3DE1-624A-82E9-01ABAF9B6D0E}" dt="2023-01-09T13:10:45.735" v="2788"/>
          <ac:spMkLst>
            <pc:docMk/>
            <pc:sldMk cId="3986945581" sldId="256"/>
            <ac:spMk id="17" creationId="{B4DB8C33-DDED-1E83-453F-0294808EEDAD}"/>
          </ac:spMkLst>
        </pc:spChg>
        <pc:spChg chg="add mod">
          <ac:chgData name="Poppy Jones (2200025)" userId="19b4b060-0ce8-41a9-9413-818685648785" providerId="ADAL" clId="{22F34FA9-3DE1-624A-82E9-01ABAF9B6D0E}" dt="2023-01-16T21:32:14.817" v="7021" actId="20577"/>
          <ac:spMkLst>
            <pc:docMk/>
            <pc:sldMk cId="3986945581" sldId="256"/>
            <ac:spMk id="18" creationId="{A2676C3E-D8D0-3934-DB17-7576AE4E3F73}"/>
          </ac:spMkLst>
        </pc:spChg>
        <pc:spChg chg="add mod">
          <ac:chgData name="Poppy Jones (2200025)" userId="19b4b060-0ce8-41a9-9413-818685648785" providerId="ADAL" clId="{22F34FA9-3DE1-624A-82E9-01ABAF9B6D0E}" dt="2023-01-12T18:22:45.871" v="6317" actId="1076"/>
          <ac:spMkLst>
            <pc:docMk/>
            <pc:sldMk cId="3986945581" sldId="256"/>
            <ac:spMk id="19" creationId="{CD7A978E-5F53-D4C1-6C1D-5E990372B3A4}"/>
          </ac:spMkLst>
        </pc:spChg>
        <pc:spChg chg="add mod">
          <ac:chgData name="Poppy Jones (2200025)" userId="19b4b060-0ce8-41a9-9413-818685648785" providerId="ADAL" clId="{22F34FA9-3DE1-624A-82E9-01ABAF9B6D0E}" dt="2023-01-16T21:29:57.898" v="6897" actId="20577"/>
          <ac:spMkLst>
            <pc:docMk/>
            <pc:sldMk cId="3986945581" sldId="256"/>
            <ac:spMk id="20" creationId="{2E9F3F7B-16A7-6B4F-03FF-50E31195DA3F}"/>
          </ac:spMkLst>
        </pc:spChg>
        <pc:spChg chg="add mod">
          <ac:chgData name="Poppy Jones (2200025)" userId="19b4b060-0ce8-41a9-9413-818685648785" providerId="ADAL" clId="{22F34FA9-3DE1-624A-82E9-01ABAF9B6D0E}" dt="2023-01-12T18:23:07.937" v="6324" actId="1076"/>
          <ac:spMkLst>
            <pc:docMk/>
            <pc:sldMk cId="3986945581" sldId="256"/>
            <ac:spMk id="21" creationId="{4E3B4BD7-EB54-7E0C-680C-DC62B1059195}"/>
          </ac:spMkLst>
        </pc:spChg>
        <pc:spChg chg="add mod">
          <ac:chgData name="Poppy Jones (2200025)" userId="19b4b060-0ce8-41a9-9413-818685648785" providerId="ADAL" clId="{22F34FA9-3DE1-624A-82E9-01ABAF9B6D0E}" dt="2023-01-16T19:52:28.795" v="6764" actId="1076"/>
          <ac:spMkLst>
            <pc:docMk/>
            <pc:sldMk cId="3986945581" sldId="256"/>
            <ac:spMk id="22" creationId="{9D346783-2E17-550F-F8E9-9AF0A601CBEB}"/>
          </ac:spMkLst>
        </pc:spChg>
        <pc:spChg chg="add mod">
          <ac:chgData name="Poppy Jones (2200025)" userId="19b4b060-0ce8-41a9-9413-818685648785" providerId="ADAL" clId="{22F34FA9-3DE1-624A-82E9-01ABAF9B6D0E}" dt="2023-01-16T19:51:59.958" v="6760" actId="1076"/>
          <ac:spMkLst>
            <pc:docMk/>
            <pc:sldMk cId="3986945581" sldId="256"/>
            <ac:spMk id="23" creationId="{924A72B8-F80E-B33C-E2AE-CCFEC19EFA90}"/>
          </ac:spMkLst>
        </pc:spChg>
        <pc:spChg chg="add mod">
          <ac:chgData name="Poppy Jones (2200025)" userId="19b4b060-0ce8-41a9-9413-818685648785" providerId="ADAL" clId="{22F34FA9-3DE1-624A-82E9-01ABAF9B6D0E}" dt="2023-01-11T15:29:53.359" v="5703" actId="1076"/>
          <ac:spMkLst>
            <pc:docMk/>
            <pc:sldMk cId="3986945581" sldId="256"/>
            <ac:spMk id="24" creationId="{8FD2FAF3-08EF-46F6-B893-BC2826B782B7}"/>
          </ac:spMkLst>
        </pc:spChg>
        <pc:spChg chg="add mod">
          <ac:chgData name="Poppy Jones (2200025)" userId="19b4b060-0ce8-41a9-9413-818685648785" providerId="ADAL" clId="{22F34FA9-3DE1-624A-82E9-01ABAF9B6D0E}" dt="2023-01-16T19:41:17.921" v="6642" actId="20577"/>
          <ac:spMkLst>
            <pc:docMk/>
            <pc:sldMk cId="3986945581" sldId="256"/>
            <ac:spMk id="25" creationId="{85E058D7-F381-ECA0-1605-A5CC6E85F6BC}"/>
          </ac:spMkLst>
        </pc:spChg>
        <pc:spChg chg="add del mod">
          <ac:chgData name="Poppy Jones (2200025)" userId="19b4b060-0ce8-41a9-9413-818685648785" providerId="ADAL" clId="{22F34FA9-3DE1-624A-82E9-01ABAF9B6D0E}" dt="2023-01-16T19:17:59.385" v="6512"/>
          <ac:spMkLst>
            <pc:docMk/>
            <pc:sldMk cId="3986945581" sldId="256"/>
            <ac:spMk id="26" creationId="{3DA46EE8-C092-943D-65FB-433EA16328B4}"/>
          </ac:spMkLst>
        </pc:spChg>
        <pc:spChg chg="add del mod">
          <ac:chgData name="Poppy Jones (2200025)" userId="19b4b060-0ce8-41a9-9413-818685648785" providerId="ADAL" clId="{22F34FA9-3DE1-624A-82E9-01ABAF9B6D0E}" dt="2023-01-11T19:33:08.742" v="5732" actId="21"/>
          <ac:spMkLst>
            <pc:docMk/>
            <pc:sldMk cId="3986945581" sldId="256"/>
            <ac:spMk id="27" creationId="{73BFC1C1-FA88-2306-D0AA-C60EFC46C367}"/>
          </ac:spMkLst>
        </pc:spChg>
        <pc:spChg chg="add del mod">
          <ac:chgData name="Poppy Jones (2200025)" userId="19b4b060-0ce8-41a9-9413-818685648785" providerId="ADAL" clId="{22F34FA9-3DE1-624A-82E9-01ABAF9B6D0E}" dt="2023-01-11T19:33:11.579" v="5733" actId="21"/>
          <ac:spMkLst>
            <pc:docMk/>
            <pc:sldMk cId="3986945581" sldId="256"/>
            <ac:spMk id="28" creationId="{7593D1E0-E358-9D74-78B3-3252D381D76F}"/>
          </ac:spMkLst>
        </pc:spChg>
        <pc:spChg chg="add del mod">
          <ac:chgData name="Poppy Jones (2200025)" userId="19b4b060-0ce8-41a9-9413-818685648785" providerId="ADAL" clId="{22F34FA9-3DE1-624A-82E9-01ABAF9B6D0E}" dt="2023-01-11T19:33:14.349" v="5734" actId="21"/>
          <ac:spMkLst>
            <pc:docMk/>
            <pc:sldMk cId="3986945581" sldId="256"/>
            <ac:spMk id="29" creationId="{A06837B8-42B2-295C-21FF-EF746C53DBA3}"/>
          </ac:spMkLst>
        </pc:spChg>
        <pc:spChg chg="add del mod">
          <ac:chgData name="Poppy Jones (2200025)" userId="19b4b060-0ce8-41a9-9413-818685648785" providerId="ADAL" clId="{22F34FA9-3DE1-624A-82E9-01ABAF9B6D0E}" dt="2023-01-11T19:33:16.934" v="5735" actId="21"/>
          <ac:spMkLst>
            <pc:docMk/>
            <pc:sldMk cId="3986945581" sldId="256"/>
            <ac:spMk id="30" creationId="{D34154F7-0B1E-997A-B2B6-9CBF0801308B}"/>
          </ac:spMkLst>
        </pc:spChg>
        <pc:spChg chg="add del mod">
          <ac:chgData name="Poppy Jones (2200025)" userId="19b4b060-0ce8-41a9-9413-818685648785" providerId="ADAL" clId="{22F34FA9-3DE1-624A-82E9-01ABAF9B6D0E}" dt="2023-01-11T19:33:03.126" v="5731" actId="21"/>
          <ac:spMkLst>
            <pc:docMk/>
            <pc:sldMk cId="3986945581" sldId="256"/>
            <ac:spMk id="31" creationId="{7AEFFADB-37F1-772D-91E9-B4E3EA0CADFA}"/>
          </ac:spMkLst>
        </pc:spChg>
        <pc:spChg chg="add mod">
          <ac:chgData name="Poppy Jones (2200025)" userId="19b4b060-0ce8-41a9-9413-818685648785" providerId="ADAL" clId="{22F34FA9-3DE1-624A-82E9-01ABAF9B6D0E}" dt="2023-01-16T21:31:25.021" v="7003" actId="1076"/>
          <ac:spMkLst>
            <pc:docMk/>
            <pc:sldMk cId="3986945581" sldId="256"/>
            <ac:spMk id="40" creationId="{5C32CE38-2BD2-4DE0-115A-AAA44F7F7E8D}"/>
          </ac:spMkLst>
        </pc:spChg>
        <pc:spChg chg="add mod">
          <ac:chgData name="Poppy Jones (2200025)" userId="19b4b060-0ce8-41a9-9413-818685648785" providerId="ADAL" clId="{22F34FA9-3DE1-624A-82E9-01ABAF9B6D0E}" dt="2023-01-16T21:28:49.751" v="6886" actId="14100"/>
          <ac:spMkLst>
            <pc:docMk/>
            <pc:sldMk cId="3986945581" sldId="256"/>
            <ac:spMk id="41" creationId="{77B03D48-2DC8-0DE4-9F60-B66897E83140}"/>
          </ac:spMkLst>
        </pc:spChg>
        <pc:spChg chg="add mod">
          <ac:chgData name="Poppy Jones (2200025)" userId="19b4b060-0ce8-41a9-9413-818685648785" providerId="ADAL" clId="{22F34FA9-3DE1-624A-82E9-01ABAF9B6D0E}" dt="2023-01-16T21:31:27.739" v="7004" actId="1076"/>
          <ac:spMkLst>
            <pc:docMk/>
            <pc:sldMk cId="3986945581" sldId="256"/>
            <ac:spMk id="42" creationId="{27A5289C-0D78-B7E6-25BB-27AA05EF42A0}"/>
          </ac:spMkLst>
        </pc:spChg>
        <pc:spChg chg="add mod">
          <ac:chgData name="Poppy Jones (2200025)" userId="19b4b060-0ce8-41a9-9413-818685648785" providerId="ADAL" clId="{22F34FA9-3DE1-624A-82E9-01ABAF9B6D0E}" dt="2023-01-16T19:15:48.340" v="6481" actId="1076"/>
          <ac:spMkLst>
            <pc:docMk/>
            <pc:sldMk cId="3986945581" sldId="256"/>
            <ac:spMk id="43" creationId="{F67E49F7-9D8D-8B23-CE18-BE29702AED9A}"/>
          </ac:spMkLst>
        </pc:spChg>
        <pc:spChg chg="add mod">
          <ac:chgData name="Poppy Jones (2200025)" userId="19b4b060-0ce8-41a9-9413-818685648785" providerId="ADAL" clId="{22F34FA9-3DE1-624A-82E9-01ABAF9B6D0E}" dt="2023-01-16T19:16:02.836" v="6484" actId="1076"/>
          <ac:spMkLst>
            <pc:docMk/>
            <pc:sldMk cId="3986945581" sldId="256"/>
            <ac:spMk id="44" creationId="{FEE04AD4-E2CD-F393-C665-D9D20FB7161F}"/>
          </ac:spMkLst>
        </pc:spChg>
        <pc:spChg chg="add del">
          <ac:chgData name="Poppy Jones (2200025)" userId="19b4b060-0ce8-41a9-9413-818685648785" providerId="ADAL" clId="{22F34FA9-3DE1-624A-82E9-01ABAF9B6D0E}" dt="2023-01-16T18:24:40.650" v="6437" actId="22"/>
          <ac:spMkLst>
            <pc:docMk/>
            <pc:sldMk cId="3986945581" sldId="256"/>
            <ac:spMk id="59" creationId="{2C647E47-F29B-336E-D047-B1D735390495}"/>
          </ac:spMkLst>
        </pc:spChg>
        <pc:spChg chg="add mod">
          <ac:chgData name="Poppy Jones (2200025)" userId="19b4b060-0ce8-41a9-9413-818685648785" providerId="ADAL" clId="{22F34FA9-3DE1-624A-82E9-01ABAF9B6D0E}" dt="2023-01-16T21:29:00.686" v="6890" actId="1076"/>
          <ac:spMkLst>
            <pc:docMk/>
            <pc:sldMk cId="3986945581" sldId="256"/>
            <ac:spMk id="60" creationId="{7F2556ED-F0C2-DC76-790E-FE56C33ADE45}"/>
          </ac:spMkLst>
        </pc:spChg>
        <pc:picChg chg="add mod">
          <ac:chgData name="Poppy Jones (2200025)" userId="19b4b060-0ce8-41a9-9413-818685648785" providerId="ADAL" clId="{22F34FA9-3DE1-624A-82E9-01ABAF9B6D0E}" dt="2023-01-16T21:29:06.232" v="6892" actId="1076"/>
          <ac:picMkLst>
            <pc:docMk/>
            <pc:sldMk cId="3986945581" sldId="256"/>
            <ac:picMk id="33" creationId="{0EFED0DC-967B-8617-179F-CBBBE66D943F}"/>
          </ac:picMkLst>
        </pc:picChg>
        <pc:picChg chg="add del mod">
          <ac:chgData name="Poppy Jones (2200025)" userId="19b4b060-0ce8-41a9-9413-818685648785" providerId="ADAL" clId="{22F34FA9-3DE1-624A-82E9-01ABAF9B6D0E}" dt="2023-01-12T18:20:13.596" v="6284" actId="21"/>
          <ac:picMkLst>
            <pc:docMk/>
            <pc:sldMk cId="3986945581" sldId="256"/>
            <ac:picMk id="35" creationId="{147C8D4F-0EB7-034C-19FF-252874D606D5}"/>
          </ac:picMkLst>
        </pc:picChg>
        <pc:picChg chg="add del mod">
          <ac:chgData name="Poppy Jones (2200025)" userId="19b4b060-0ce8-41a9-9413-818685648785" providerId="ADAL" clId="{22F34FA9-3DE1-624A-82E9-01ABAF9B6D0E}" dt="2023-01-11T21:38:59.654" v="5850" actId="931"/>
          <ac:picMkLst>
            <pc:docMk/>
            <pc:sldMk cId="3986945581" sldId="256"/>
            <ac:picMk id="37" creationId="{E5027225-06CC-BEC0-687C-D7A5A35D3F66}"/>
          </ac:picMkLst>
        </pc:picChg>
        <pc:picChg chg="add del mod">
          <ac:chgData name="Poppy Jones (2200025)" userId="19b4b060-0ce8-41a9-9413-818685648785" providerId="ADAL" clId="{22F34FA9-3DE1-624A-82E9-01ABAF9B6D0E}" dt="2023-01-11T21:38:55.332" v="5842" actId="931"/>
          <ac:picMkLst>
            <pc:docMk/>
            <pc:sldMk cId="3986945581" sldId="256"/>
            <ac:picMk id="39" creationId="{1B8DBFFD-EDC4-E68F-4E14-698FD9A71EB7}"/>
          </ac:picMkLst>
        </pc:picChg>
        <pc:picChg chg="add mod">
          <ac:chgData name="Poppy Jones (2200025)" userId="19b4b060-0ce8-41a9-9413-818685648785" providerId="ADAL" clId="{22F34FA9-3DE1-624A-82E9-01ABAF9B6D0E}" dt="2023-01-16T21:29:08.283" v="6893" actId="14100"/>
          <ac:picMkLst>
            <pc:docMk/>
            <pc:sldMk cId="3986945581" sldId="256"/>
            <ac:picMk id="56" creationId="{26DE4250-3BBE-B78D-5609-0A9184A3E2BF}"/>
          </ac:picMkLst>
        </pc:picChg>
        <pc:picChg chg="add del mod">
          <ac:chgData name="Poppy Jones (2200025)" userId="19b4b060-0ce8-41a9-9413-818685648785" providerId="ADAL" clId="{22F34FA9-3DE1-624A-82E9-01ABAF9B6D0E}" dt="2023-01-16T18:24:51.392" v="6438" actId="21"/>
          <ac:picMkLst>
            <pc:docMk/>
            <pc:sldMk cId="3986945581" sldId="256"/>
            <ac:picMk id="57" creationId="{F14362D6-BDE2-398F-544A-F2E6BA379A33}"/>
          </ac:picMkLst>
        </pc:picChg>
        <pc:picChg chg="add mod">
          <ac:chgData name="Poppy Jones (2200025)" userId="19b4b060-0ce8-41a9-9413-818685648785" providerId="ADAL" clId="{22F34FA9-3DE1-624A-82E9-01ABAF9B6D0E}" dt="2023-01-11T21:26:03.542" v="5780" actId="1076"/>
          <ac:picMkLst>
            <pc:docMk/>
            <pc:sldMk cId="3986945581" sldId="256"/>
            <ac:picMk id="1026" creationId="{A07A1135-BA16-6503-7D28-3B0AFCEED420}"/>
          </ac:picMkLst>
        </pc:picChg>
        <pc:cxnChg chg="add del mod">
          <ac:chgData name="Poppy Jones (2200025)" userId="19b4b060-0ce8-41a9-9413-818685648785" providerId="ADAL" clId="{22F34FA9-3DE1-624A-82E9-01ABAF9B6D0E}" dt="2023-01-09T15:46:53.554" v="3899" actId="21"/>
          <ac:cxnSpMkLst>
            <pc:docMk/>
            <pc:sldMk cId="3986945581" sldId="256"/>
            <ac:cxnSpMk id="13" creationId="{1249ED41-B23B-4534-1DFC-C129E5B9CB30}"/>
          </ac:cxnSpMkLst>
        </pc:cxnChg>
        <pc:cxnChg chg="add mod">
          <ac:chgData name="Poppy Jones (2200025)" userId="19b4b060-0ce8-41a9-9413-818685648785" providerId="ADAL" clId="{22F34FA9-3DE1-624A-82E9-01ABAF9B6D0E}" dt="2023-01-16T21:31:34.278" v="7006" actId="14100"/>
          <ac:cxnSpMkLst>
            <pc:docMk/>
            <pc:sldMk cId="3986945581" sldId="256"/>
            <ac:cxnSpMk id="46" creationId="{0524EB5E-4CC8-154D-AF86-1FC127CC2B2A}"/>
          </ac:cxnSpMkLst>
        </pc:cxnChg>
        <pc:cxnChg chg="add mod">
          <ac:chgData name="Poppy Jones (2200025)" userId="19b4b060-0ce8-41a9-9413-818685648785" providerId="ADAL" clId="{22F34FA9-3DE1-624A-82E9-01ABAF9B6D0E}" dt="2023-01-16T19:16:08.092" v="6486" actId="14100"/>
          <ac:cxnSpMkLst>
            <pc:docMk/>
            <pc:sldMk cId="3986945581" sldId="256"/>
            <ac:cxnSpMk id="47" creationId="{81444998-5605-DD6C-2726-81A7D4B3A851}"/>
          </ac:cxnSpMkLst>
        </pc:cxnChg>
        <pc:cxnChg chg="add mod">
          <ac:chgData name="Poppy Jones (2200025)" userId="19b4b060-0ce8-41a9-9413-818685648785" providerId="ADAL" clId="{22F34FA9-3DE1-624A-82E9-01ABAF9B6D0E}" dt="2023-01-16T21:31:30.890" v="7005" actId="14100"/>
          <ac:cxnSpMkLst>
            <pc:docMk/>
            <pc:sldMk cId="3986945581" sldId="256"/>
            <ac:cxnSpMk id="49" creationId="{348C965B-1E3A-FAE7-9A63-98A327D49757}"/>
          </ac:cxnSpMkLst>
        </pc:cxnChg>
      </pc:sldChg>
      <pc:sldMasterChg chg="modSp modSldLayout">
        <pc:chgData name="Poppy Jones (2200025)" userId="19b4b060-0ce8-41a9-9413-818685648785" providerId="ADAL" clId="{22F34FA9-3DE1-624A-82E9-01ABAF9B6D0E}" dt="2023-01-11T15:28:14.416" v="5686"/>
        <pc:sldMasterMkLst>
          <pc:docMk/>
          <pc:sldMasterMk cId="1916660613" sldId="2147483648"/>
        </pc:sldMasterMkLst>
        <pc:spChg chg="mod">
          <ac:chgData name="Poppy Jones (2200025)" userId="19b4b060-0ce8-41a9-9413-818685648785" providerId="ADAL" clId="{22F34FA9-3DE1-624A-82E9-01ABAF9B6D0E}" dt="2023-01-11T15:28:14.416" v="5686"/>
          <ac:spMkLst>
            <pc:docMk/>
            <pc:sldMasterMk cId="1916660613" sldId="2147483648"/>
            <ac:spMk id="2" creationId="{7D80BBEF-7144-0764-164A-E25F7AAA934E}"/>
          </ac:spMkLst>
        </pc:spChg>
        <pc:spChg chg="mod">
          <ac:chgData name="Poppy Jones (2200025)" userId="19b4b060-0ce8-41a9-9413-818685648785" providerId="ADAL" clId="{22F34FA9-3DE1-624A-82E9-01ABAF9B6D0E}" dt="2023-01-11T15:28:14.416" v="5686"/>
          <ac:spMkLst>
            <pc:docMk/>
            <pc:sldMasterMk cId="1916660613" sldId="2147483648"/>
            <ac:spMk id="3" creationId="{0C4E2B71-3B39-AC65-5D3F-9A8DD61BC565}"/>
          </ac:spMkLst>
        </pc:spChg>
        <pc:spChg chg="mod">
          <ac:chgData name="Poppy Jones (2200025)" userId="19b4b060-0ce8-41a9-9413-818685648785" providerId="ADAL" clId="{22F34FA9-3DE1-624A-82E9-01ABAF9B6D0E}" dt="2023-01-11T15:28:14.416" v="5686"/>
          <ac:spMkLst>
            <pc:docMk/>
            <pc:sldMasterMk cId="1916660613" sldId="2147483648"/>
            <ac:spMk id="4" creationId="{7267A001-3F9D-9D7D-D2EB-C70111F243C6}"/>
          </ac:spMkLst>
        </pc:spChg>
        <pc:spChg chg="mod">
          <ac:chgData name="Poppy Jones (2200025)" userId="19b4b060-0ce8-41a9-9413-818685648785" providerId="ADAL" clId="{22F34FA9-3DE1-624A-82E9-01ABAF9B6D0E}" dt="2023-01-11T15:28:14.416" v="5686"/>
          <ac:spMkLst>
            <pc:docMk/>
            <pc:sldMasterMk cId="1916660613" sldId="2147483648"/>
            <ac:spMk id="5" creationId="{B5770D83-FEFA-E461-D315-BB0B1382AA8F}"/>
          </ac:spMkLst>
        </pc:spChg>
        <pc:spChg chg="mod">
          <ac:chgData name="Poppy Jones (2200025)" userId="19b4b060-0ce8-41a9-9413-818685648785" providerId="ADAL" clId="{22F34FA9-3DE1-624A-82E9-01ABAF9B6D0E}" dt="2023-01-11T15:28:14.416" v="5686"/>
          <ac:spMkLst>
            <pc:docMk/>
            <pc:sldMasterMk cId="1916660613" sldId="2147483648"/>
            <ac:spMk id="6" creationId="{8E788284-E528-1180-A10D-A8988AEF4EE0}"/>
          </ac:spMkLst>
        </pc:spChg>
        <pc:sldLayoutChg chg="modSp">
          <pc:chgData name="Poppy Jones (2200025)" userId="19b4b060-0ce8-41a9-9413-818685648785" providerId="ADAL" clId="{22F34FA9-3DE1-624A-82E9-01ABAF9B6D0E}" dt="2023-01-11T15:28:14.416" v="5686"/>
          <pc:sldLayoutMkLst>
            <pc:docMk/>
            <pc:sldMasterMk cId="1916660613" sldId="2147483648"/>
            <pc:sldLayoutMk cId="434274086" sldId="2147483649"/>
          </pc:sldLayoutMkLst>
          <pc:spChg chg="mod">
            <ac:chgData name="Poppy Jones (2200025)" userId="19b4b060-0ce8-41a9-9413-818685648785" providerId="ADAL" clId="{22F34FA9-3DE1-624A-82E9-01ABAF9B6D0E}" dt="2023-01-11T15:28:14.416" v="5686"/>
            <ac:spMkLst>
              <pc:docMk/>
              <pc:sldMasterMk cId="1916660613" sldId="2147483648"/>
              <pc:sldLayoutMk cId="434274086" sldId="2147483649"/>
              <ac:spMk id="2" creationId="{94B45914-E2BD-FC9D-82F5-41C8CD592A8D}"/>
            </ac:spMkLst>
          </pc:spChg>
          <pc:spChg chg="mod">
            <ac:chgData name="Poppy Jones (2200025)" userId="19b4b060-0ce8-41a9-9413-818685648785" providerId="ADAL" clId="{22F34FA9-3DE1-624A-82E9-01ABAF9B6D0E}" dt="2023-01-11T15:28:14.416" v="5686"/>
            <ac:spMkLst>
              <pc:docMk/>
              <pc:sldMasterMk cId="1916660613" sldId="2147483648"/>
              <pc:sldLayoutMk cId="434274086" sldId="2147483649"/>
              <ac:spMk id="3" creationId="{90259BC5-9D52-0127-C38A-30BD6C87458E}"/>
            </ac:spMkLst>
          </pc:spChg>
        </pc:sldLayoutChg>
        <pc:sldLayoutChg chg="modSp">
          <pc:chgData name="Poppy Jones (2200025)" userId="19b4b060-0ce8-41a9-9413-818685648785" providerId="ADAL" clId="{22F34FA9-3DE1-624A-82E9-01ABAF9B6D0E}" dt="2023-01-11T15:28:14.416" v="5686"/>
          <pc:sldLayoutMkLst>
            <pc:docMk/>
            <pc:sldMasterMk cId="1916660613" sldId="2147483648"/>
            <pc:sldLayoutMk cId="1052280365" sldId="2147483651"/>
          </pc:sldLayoutMkLst>
          <pc:spChg chg="mod">
            <ac:chgData name="Poppy Jones (2200025)" userId="19b4b060-0ce8-41a9-9413-818685648785" providerId="ADAL" clId="{22F34FA9-3DE1-624A-82E9-01ABAF9B6D0E}" dt="2023-01-11T15:28:14.416" v="5686"/>
            <ac:spMkLst>
              <pc:docMk/>
              <pc:sldMasterMk cId="1916660613" sldId="2147483648"/>
              <pc:sldLayoutMk cId="1052280365" sldId="2147483651"/>
              <ac:spMk id="2" creationId="{C3DB4B30-FB34-CB53-FA91-7101013029EC}"/>
            </ac:spMkLst>
          </pc:spChg>
          <pc:spChg chg="mod">
            <ac:chgData name="Poppy Jones (2200025)" userId="19b4b060-0ce8-41a9-9413-818685648785" providerId="ADAL" clId="{22F34FA9-3DE1-624A-82E9-01ABAF9B6D0E}" dt="2023-01-11T15:28:14.416" v="5686"/>
            <ac:spMkLst>
              <pc:docMk/>
              <pc:sldMasterMk cId="1916660613" sldId="2147483648"/>
              <pc:sldLayoutMk cId="1052280365" sldId="2147483651"/>
              <ac:spMk id="3" creationId="{69E7B066-079B-79CB-3F3E-326276845991}"/>
            </ac:spMkLst>
          </pc:spChg>
        </pc:sldLayoutChg>
        <pc:sldLayoutChg chg="modSp">
          <pc:chgData name="Poppy Jones (2200025)" userId="19b4b060-0ce8-41a9-9413-818685648785" providerId="ADAL" clId="{22F34FA9-3DE1-624A-82E9-01ABAF9B6D0E}" dt="2023-01-11T15:28:14.416" v="5686"/>
          <pc:sldLayoutMkLst>
            <pc:docMk/>
            <pc:sldMasterMk cId="1916660613" sldId="2147483648"/>
            <pc:sldLayoutMk cId="3536756279" sldId="2147483652"/>
          </pc:sldLayoutMkLst>
          <pc:spChg chg="mod">
            <ac:chgData name="Poppy Jones (2200025)" userId="19b4b060-0ce8-41a9-9413-818685648785" providerId="ADAL" clId="{22F34FA9-3DE1-624A-82E9-01ABAF9B6D0E}" dt="2023-01-11T15:28:14.416" v="5686"/>
            <ac:spMkLst>
              <pc:docMk/>
              <pc:sldMasterMk cId="1916660613" sldId="2147483648"/>
              <pc:sldLayoutMk cId="3536756279" sldId="2147483652"/>
              <ac:spMk id="3" creationId="{D11BEDD6-C51C-5E58-015F-B307891EF535}"/>
            </ac:spMkLst>
          </pc:spChg>
          <pc:spChg chg="mod">
            <ac:chgData name="Poppy Jones (2200025)" userId="19b4b060-0ce8-41a9-9413-818685648785" providerId="ADAL" clId="{22F34FA9-3DE1-624A-82E9-01ABAF9B6D0E}" dt="2023-01-11T15:28:14.416" v="5686"/>
            <ac:spMkLst>
              <pc:docMk/>
              <pc:sldMasterMk cId="1916660613" sldId="2147483648"/>
              <pc:sldLayoutMk cId="3536756279" sldId="2147483652"/>
              <ac:spMk id="4" creationId="{77C77F89-A93C-CC8E-6BAB-665346753936}"/>
            </ac:spMkLst>
          </pc:spChg>
        </pc:sldLayoutChg>
        <pc:sldLayoutChg chg="modSp">
          <pc:chgData name="Poppy Jones (2200025)" userId="19b4b060-0ce8-41a9-9413-818685648785" providerId="ADAL" clId="{22F34FA9-3DE1-624A-82E9-01ABAF9B6D0E}" dt="2023-01-11T15:28:14.416" v="5686"/>
          <pc:sldLayoutMkLst>
            <pc:docMk/>
            <pc:sldMasterMk cId="1916660613" sldId="2147483648"/>
            <pc:sldLayoutMk cId="3661807972" sldId="2147483653"/>
          </pc:sldLayoutMkLst>
          <pc:spChg chg="mod">
            <ac:chgData name="Poppy Jones (2200025)" userId="19b4b060-0ce8-41a9-9413-818685648785" providerId="ADAL" clId="{22F34FA9-3DE1-624A-82E9-01ABAF9B6D0E}" dt="2023-01-11T15:28:14.416" v="5686"/>
            <ac:spMkLst>
              <pc:docMk/>
              <pc:sldMasterMk cId="1916660613" sldId="2147483648"/>
              <pc:sldLayoutMk cId="3661807972" sldId="2147483653"/>
              <ac:spMk id="2" creationId="{817FACAB-2113-3F32-88A9-43FE9E0E217E}"/>
            </ac:spMkLst>
          </pc:spChg>
          <pc:spChg chg="mod">
            <ac:chgData name="Poppy Jones (2200025)" userId="19b4b060-0ce8-41a9-9413-818685648785" providerId="ADAL" clId="{22F34FA9-3DE1-624A-82E9-01ABAF9B6D0E}" dt="2023-01-11T15:28:14.416" v="5686"/>
            <ac:spMkLst>
              <pc:docMk/>
              <pc:sldMasterMk cId="1916660613" sldId="2147483648"/>
              <pc:sldLayoutMk cId="3661807972" sldId="2147483653"/>
              <ac:spMk id="3" creationId="{F7382BED-E169-596B-2D7A-61E12AFB4632}"/>
            </ac:spMkLst>
          </pc:spChg>
          <pc:spChg chg="mod">
            <ac:chgData name="Poppy Jones (2200025)" userId="19b4b060-0ce8-41a9-9413-818685648785" providerId="ADAL" clId="{22F34FA9-3DE1-624A-82E9-01ABAF9B6D0E}" dt="2023-01-11T15:28:14.416" v="5686"/>
            <ac:spMkLst>
              <pc:docMk/>
              <pc:sldMasterMk cId="1916660613" sldId="2147483648"/>
              <pc:sldLayoutMk cId="3661807972" sldId="2147483653"/>
              <ac:spMk id="4" creationId="{2F99588F-4810-996E-10E2-4BBA699788E2}"/>
            </ac:spMkLst>
          </pc:spChg>
          <pc:spChg chg="mod">
            <ac:chgData name="Poppy Jones (2200025)" userId="19b4b060-0ce8-41a9-9413-818685648785" providerId="ADAL" clId="{22F34FA9-3DE1-624A-82E9-01ABAF9B6D0E}" dt="2023-01-11T15:28:14.416" v="5686"/>
            <ac:spMkLst>
              <pc:docMk/>
              <pc:sldMasterMk cId="1916660613" sldId="2147483648"/>
              <pc:sldLayoutMk cId="3661807972" sldId="2147483653"/>
              <ac:spMk id="5" creationId="{50EA8480-91EE-754C-BEC9-C1B6CFDA4D09}"/>
            </ac:spMkLst>
          </pc:spChg>
          <pc:spChg chg="mod">
            <ac:chgData name="Poppy Jones (2200025)" userId="19b4b060-0ce8-41a9-9413-818685648785" providerId="ADAL" clId="{22F34FA9-3DE1-624A-82E9-01ABAF9B6D0E}" dt="2023-01-11T15:28:14.416" v="5686"/>
            <ac:spMkLst>
              <pc:docMk/>
              <pc:sldMasterMk cId="1916660613" sldId="2147483648"/>
              <pc:sldLayoutMk cId="3661807972" sldId="2147483653"/>
              <ac:spMk id="6" creationId="{209D4A9B-4C2C-E40D-F839-F8447A8C83A1}"/>
            </ac:spMkLst>
          </pc:spChg>
        </pc:sldLayoutChg>
        <pc:sldLayoutChg chg="modSp">
          <pc:chgData name="Poppy Jones (2200025)" userId="19b4b060-0ce8-41a9-9413-818685648785" providerId="ADAL" clId="{22F34FA9-3DE1-624A-82E9-01ABAF9B6D0E}" dt="2023-01-11T15:28:14.416" v="5686"/>
          <pc:sldLayoutMkLst>
            <pc:docMk/>
            <pc:sldMasterMk cId="1916660613" sldId="2147483648"/>
            <pc:sldLayoutMk cId="4017289746" sldId="2147483656"/>
          </pc:sldLayoutMkLst>
          <pc:spChg chg="mod">
            <ac:chgData name="Poppy Jones (2200025)" userId="19b4b060-0ce8-41a9-9413-818685648785" providerId="ADAL" clId="{22F34FA9-3DE1-624A-82E9-01ABAF9B6D0E}" dt="2023-01-11T15:28:14.416" v="5686"/>
            <ac:spMkLst>
              <pc:docMk/>
              <pc:sldMasterMk cId="1916660613" sldId="2147483648"/>
              <pc:sldLayoutMk cId="4017289746" sldId="2147483656"/>
              <ac:spMk id="2" creationId="{815FDB2C-60C4-D049-7692-78D1C199D5F6}"/>
            </ac:spMkLst>
          </pc:spChg>
          <pc:spChg chg="mod">
            <ac:chgData name="Poppy Jones (2200025)" userId="19b4b060-0ce8-41a9-9413-818685648785" providerId="ADAL" clId="{22F34FA9-3DE1-624A-82E9-01ABAF9B6D0E}" dt="2023-01-11T15:28:14.416" v="5686"/>
            <ac:spMkLst>
              <pc:docMk/>
              <pc:sldMasterMk cId="1916660613" sldId="2147483648"/>
              <pc:sldLayoutMk cId="4017289746" sldId="2147483656"/>
              <ac:spMk id="3" creationId="{F5381631-4491-7E4A-36AB-080256E44EA8}"/>
            </ac:spMkLst>
          </pc:spChg>
          <pc:spChg chg="mod">
            <ac:chgData name="Poppy Jones (2200025)" userId="19b4b060-0ce8-41a9-9413-818685648785" providerId="ADAL" clId="{22F34FA9-3DE1-624A-82E9-01ABAF9B6D0E}" dt="2023-01-11T15:28:14.416" v="5686"/>
            <ac:spMkLst>
              <pc:docMk/>
              <pc:sldMasterMk cId="1916660613" sldId="2147483648"/>
              <pc:sldLayoutMk cId="4017289746" sldId="2147483656"/>
              <ac:spMk id="4" creationId="{B1640DC7-3268-D80E-3BEF-1FE6A9106437}"/>
            </ac:spMkLst>
          </pc:spChg>
        </pc:sldLayoutChg>
        <pc:sldLayoutChg chg="modSp">
          <pc:chgData name="Poppy Jones (2200025)" userId="19b4b060-0ce8-41a9-9413-818685648785" providerId="ADAL" clId="{22F34FA9-3DE1-624A-82E9-01ABAF9B6D0E}" dt="2023-01-11T15:28:14.416" v="5686"/>
          <pc:sldLayoutMkLst>
            <pc:docMk/>
            <pc:sldMasterMk cId="1916660613" sldId="2147483648"/>
            <pc:sldLayoutMk cId="1849440216" sldId="2147483657"/>
          </pc:sldLayoutMkLst>
          <pc:spChg chg="mod">
            <ac:chgData name="Poppy Jones (2200025)" userId="19b4b060-0ce8-41a9-9413-818685648785" providerId="ADAL" clId="{22F34FA9-3DE1-624A-82E9-01ABAF9B6D0E}" dt="2023-01-11T15:28:14.416" v="5686"/>
            <ac:spMkLst>
              <pc:docMk/>
              <pc:sldMasterMk cId="1916660613" sldId="2147483648"/>
              <pc:sldLayoutMk cId="1849440216" sldId="2147483657"/>
              <ac:spMk id="2" creationId="{2E52BF95-9761-7A5D-27EB-D5A07B80131E}"/>
            </ac:spMkLst>
          </pc:spChg>
          <pc:spChg chg="mod">
            <ac:chgData name="Poppy Jones (2200025)" userId="19b4b060-0ce8-41a9-9413-818685648785" providerId="ADAL" clId="{22F34FA9-3DE1-624A-82E9-01ABAF9B6D0E}" dt="2023-01-11T15:28:14.416" v="5686"/>
            <ac:spMkLst>
              <pc:docMk/>
              <pc:sldMasterMk cId="1916660613" sldId="2147483648"/>
              <pc:sldLayoutMk cId="1849440216" sldId="2147483657"/>
              <ac:spMk id="3" creationId="{FA040D88-21B4-FBA8-E937-E42146BFD118}"/>
            </ac:spMkLst>
          </pc:spChg>
          <pc:spChg chg="mod">
            <ac:chgData name="Poppy Jones (2200025)" userId="19b4b060-0ce8-41a9-9413-818685648785" providerId="ADAL" clId="{22F34FA9-3DE1-624A-82E9-01ABAF9B6D0E}" dt="2023-01-11T15:28:14.416" v="5686"/>
            <ac:spMkLst>
              <pc:docMk/>
              <pc:sldMasterMk cId="1916660613" sldId="2147483648"/>
              <pc:sldLayoutMk cId="1849440216" sldId="2147483657"/>
              <ac:spMk id="4" creationId="{8B6CBD92-0052-AE68-5427-B79D06F484AF}"/>
            </ac:spMkLst>
          </pc:spChg>
        </pc:sldLayoutChg>
        <pc:sldLayoutChg chg="modSp">
          <pc:chgData name="Poppy Jones (2200025)" userId="19b4b060-0ce8-41a9-9413-818685648785" providerId="ADAL" clId="{22F34FA9-3DE1-624A-82E9-01ABAF9B6D0E}" dt="2023-01-11T15:28:14.416" v="5686"/>
          <pc:sldLayoutMkLst>
            <pc:docMk/>
            <pc:sldMasterMk cId="1916660613" sldId="2147483648"/>
            <pc:sldLayoutMk cId="1465981351" sldId="2147483659"/>
          </pc:sldLayoutMkLst>
          <pc:spChg chg="mod">
            <ac:chgData name="Poppy Jones (2200025)" userId="19b4b060-0ce8-41a9-9413-818685648785" providerId="ADAL" clId="{22F34FA9-3DE1-624A-82E9-01ABAF9B6D0E}" dt="2023-01-11T15:28:14.416" v="5686"/>
            <ac:spMkLst>
              <pc:docMk/>
              <pc:sldMasterMk cId="1916660613" sldId="2147483648"/>
              <pc:sldLayoutMk cId="1465981351" sldId="2147483659"/>
              <ac:spMk id="2" creationId="{2E154E1D-5E5D-68E2-B5E0-8FA2FDE27778}"/>
            </ac:spMkLst>
          </pc:spChg>
          <pc:spChg chg="mod">
            <ac:chgData name="Poppy Jones (2200025)" userId="19b4b060-0ce8-41a9-9413-818685648785" providerId="ADAL" clId="{22F34FA9-3DE1-624A-82E9-01ABAF9B6D0E}" dt="2023-01-11T15:28:14.416" v="5686"/>
            <ac:spMkLst>
              <pc:docMk/>
              <pc:sldMasterMk cId="1916660613" sldId="2147483648"/>
              <pc:sldLayoutMk cId="1465981351" sldId="2147483659"/>
              <ac:spMk id="3" creationId="{8774967D-C40B-4FA9-4CD8-59ACDD99D95B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45FCDC-5F09-B643-ACA5-DA53F16A0C7F}" type="datetimeFigureOut">
              <a:rPr lang="en-US" smtClean="0"/>
              <a:t>1/8/23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707E72-A420-1742-BE7A-30569BE7DB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3082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1pPr>
    <a:lvl2pPr marL="537667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2pPr>
    <a:lvl3pPr marL="1075334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3pPr>
    <a:lvl4pPr marL="1613002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4pPr>
    <a:lvl5pPr marL="2150669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5pPr>
    <a:lvl6pPr marL="2688336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6pPr>
    <a:lvl7pPr marL="3226003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7pPr>
    <a:lvl8pPr marL="3763670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8pPr>
    <a:lvl9pPr marL="4301338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707E72-A420-1742-BE7A-30569BE7DBF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2781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45914-E2BD-FC9D-82F5-41C8CD592A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571308"/>
            <a:ext cx="9601200" cy="3342640"/>
          </a:xfrm>
        </p:spPr>
        <p:txBody>
          <a:bodyPr anchor="b"/>
          <a:lstStyle>
            <a:lvl1pPr algn="ctr">
              <a:defRPr sz="63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259BC5-9D52-0127-C38A-30BD6C8745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6B773C-AB19-126E-A434-135EDD9FA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3F6F4-5958-7D43-B970-53ECBBB93EF9}" type="datetimeFigureOut">
              <a:rPr lang="en-US" smtClean="0"/>
              <a:t>1/8/23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4C7168-B8B0-E9F7-CA34-CAD387CE0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EE9E0-E744-D07B-AD8D-B894BA3BD9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8F59B-D68F-C54A-92C0-EFB2F72E66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2740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67A69-D233-38AC-FA22-F9A8DB34E6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785AC-6CAB-A076-970C-D967DAA1CA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137FB9-D798-774D-ECDF-07DE41E40C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3F6F4-5958-7D43-B970-53ECBBB93EF9}" type="datetimeFigureOut">
              <a:rPr lang="en-US" smtClean="0"/>
              <a:t>1/8/23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5B80BE-AB22-9A1D-2802-C12AED747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BA232D-2644-F1F9-2216-59AEEDBE2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8F59B-D68F-C54A-92C0-EFB2F72E66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3754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B4B30-FB34-CB53-FA91-710101302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443" y="2393634"/>
            <a:ext cx="11041380" cy="3993832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E7B066-079B-79CB-3F3E-3262768459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3443" y="6425249"/>
            <a:ext cx="11041380" cy="2100262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66B02-8072-A60E-6DF3-04BAF9CD6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3F6F4-5958-7D43-B970-53ECBBB93EF9}" type="datetimeFigureOut">
              <a:rPr lang="en-US" smtClean="0"/>
              <a:t>1/8/23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E65B35-062B-E89E-2499-921AF8D724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9F890B-FB64-C4FC-95BF-E571786EB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8F59B-D68F-C54A-92C0-EFB2F72E66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280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8C643-B4E9-FA2F-EFE2-C52B11C45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1BEDD6-C51C-5E58-015F-B307891EF5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C77F89-A93C-CC8E-6BAB-6653467539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4F622D-CD4F-9E0F-64E2-9C01FD82AD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3F6F4-5958-7D43-B970-53ECBBB93EF9}" type="datetimeFigureOut">
              <a:rPr lang="en-US" smtClean="0"/>
              <a:t>1/8/23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86FAE2-F529-0166-4D5F-F36320A5FD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46C419-FEAA-9FA9-E1F4-0B745AFCD4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8F59B-D68F-C54A-92C0-EFB2F72E66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7562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FACAB-2113-3F32-88A9-43FE9E0E2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777" y="511176"/>
            <a:ext cx="11041380" cy="185578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382BED-E169-596B-2D7A-61E12AFB46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778" y="2353628"/>
            <a:ext cx="5415676" cy="1153477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99588F-4810-996E-10E2-4BBA699788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778" y="3507105"/>
            <a:ext cx="5415676" cy="515842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EA8480-91EE-754C-BEC9-C1B6CFDA4D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80810" y="2353628"/>
            <a:ext cx="5442347" cy="1153477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9D4A9B-4C2C-E40D-F839-F8447A8C83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80810" y="3507105"/>
            <a:ext cx="5442347" cy="515842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87CBC3-CC87-1081-6884-D07072A687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3F6F4-5958-7D43-B970-53ECBBB93EF9}" type="datetimeFigureOut">
              <a:rPr lang="en-US" smtClean="0"/>
              <a:t>1/8/23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4745D7-5FCF-E7DE-D2AA-A9B010DFEB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D27B813-E9D2-253C-044B-81B821DD2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8F59B-D68F-C54A-92C0-EFB2F72E66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8079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057A8-D4FD-48BA-7576-33A909397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BEEA343-DA83-5495-FF4D-9C032D86C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3F6F4-5958-7D43-B970-53ECBBB93EF9}" type="datetimeFigureOut">
              <a:rPr lang="en-US" smtClean="0"/>
              <a:t>1/8/23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00EF44-364A-58FB-4886-6CD4914FA6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062949-B1C7-4C2F-EC6D-9C288E127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8F59B-D68F-C54A-92C0-EFB2F72E66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0578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4C304E-3C5A-7A82-D250-CB95BD6FC2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3F6F4-5958-7D43-B970-53ECBBB93EF9}" type="datetimeFigureOut">
              <a:rPr lang="en-US" smtClean="0"/>
              <a:t>1/8/23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0EE5B9-AAAB-9B6B-93B6-8045AB777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457CA6-1B49-10D1-CA9D-6FD3050A9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8F59B-D68F-C54A-92C0-EFB2F72E66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6246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FDB2C-60C4-D049-7692-78D1C199D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381631-4491-7E4A-36AB-080256E44E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2347" y="1382396"/>
            <a:ext cx="6480810" cy="6823075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640DC7-3268-D80E-3BEF-1FE6A91064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1A5413-20EB-8B5F-CB29-7909DC2073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3F6F4-5958-7D43-B970-53ECBBB93EF9}" type="datetimeFigureOut">
              <a:rPr lang="en-US" smtClean="0"/>
              <a:t>1/8/23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53ABF0-B327-F29E-7DCB-E61F2D9E4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CD8092-8EEC-9DE4-A40E-54C322988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8F59B-D68F-C54A-92C0-EFB2F72E66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289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2BF95-9761-7A5D-27EB-D5A07B8013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040D88-21B4-FBA8-E937-E42146BFD1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442347" y="1382396"/>
            <a:ext cx="6480810" cy="6823075"/>
          </a:xfrm>
        </p:spPr>
        <p:txBody>
          <a:bodyPr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6CBD92-0052-AE68-5427-B79D06F484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91B67D-315E-DE97-2CC0-24D85340C5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3F6F4-5958-7D43-B970-53ECBBB93EF9}" type="datetimeFigureOut">
              <a:rPr lang="en-US" smtClean="0"/>
              <a:t>1/8/23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DF391C-AAB9-AEB0-0219-C903CC6A5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42C99E-E9EF-EB33-D350-0DBD55597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8F59B-D68F-C54A-92C0-EFB2F72E66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4402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6046F-1094-A69D-0B8E-D973DF805E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D6C9D8-13BF-CC33-3CDC-D4A6784F52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6CFE69-8E04-5A43-EC35-5DB0BC84B9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3F6F4-5958-7D43-B970-53ECBBB93EF9}" type="datetimeFigureOut">
              <a:rPr lang="en-US" smtClean="0"/>
              <a:t>1/8/23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F62238-D4C8-B4DC-F780-F02344D800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EB453A-4506-C74D-0064-6B8888ACD7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8F59B-D68F-C54A-92C0-EFB2F72E66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218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E154E1D-5E5D-68E2-B5E0-8FA2FDE277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61145" y="511175"/>
            <a:ext cx="2760345" cy="8136573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74967D-C40B-4FA9-4CD8-59ACDD99D9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80110" y="511175"/>
            <a:ext cx="8121015" cy="813657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D9B97-EFDC-187C-00E7-81039B286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3F6F4-5958-7D43-B970-53ECBBB93EF9}" type="datetimeFigureOut">
              <a:rPr lang="en-US" smtClean="0"/>
              <a:t>1/8/23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8DEAB-1718-6D45-924C-1B08BB3E4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9DF42-4AA1-F62A-2218-5E9B46748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8F59B-D68F-C54A-92C0-EFB2F72E66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9813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80BBEF-7144-0764-164A-E25F7AAA9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0110" y="511176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4E2B71-3B39-AC65-5D3F-9A8DD61BC5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67A001-3F9D-9D7D-D2EB-C70111F243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110" y="8898891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63F6F4-5958-7D43-B970-53ECBBB93EF9}" type="datetimeFigureOut">
              <a:rPr lang="en-US" smtClean="0"/>
              <a:t>1/8/23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770D83-FEFA-E461-D315-BB0B1382AA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240530" y="8898891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788284-E528-1180-A10D-A8988AEF4E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41130" y="8898891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98F59B-D68F-C54A-92C0-EFB2F72E66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660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60120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reepik.com/free-photos-vectors/happy-family-cartoon" TargetMode="External"/><Relationship Id="rId3" Type="http://schemas.openxmlformats.org/officeDocument/2006/relationships/image" Target="../media/image1.png"/><Relationship Id="rId7" Type="http://schemas.openxmlformats.org/officeDocument/2006/relationships/image" Target="../media/image5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F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09E81-B886-B10B-FB20-2AE847FEB6D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0FBE0E-6DF2-DBAE-1719-68298F737A0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7C83D5A-F8A5-62AB-77F7-3399F0398168}"/>
              </a:ext>
            </a:extLst>
          </p:cNvPr>
          <p:cNvSpPr/>
          <p:nvPr/>
        </p:nvSpPr>
        <p:spPr>
          <a:xfrm>
            <a:off x="164671" y="91823"/>
            <a:ext cx="12472258" cy="9320463"/>
          </a:xfrm>
          <a:prstGeom prst="rect">
            <a:avLst/>
          </a:prstGeom>
          <a:solidFill>
            <a:srgbClr val="FFCBE4"/>
          </a:solidFill>
          <a:ln>
            <a:solidFill>
              <a:srgbClr val="FF6FB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223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644230-A95C-6C12-538F-6A2707F99E53}"/>
              </a:ext>
            </a:extLst>
          </p:cNvPr>
          <p:cNvSpPr txBox="1"/>
          <p:nvPr/>
        </p:nvSpPr>
        <p:spPr>
          <a:xfrm>
            <a:off x="151971" y="139072"/>
            <a:ext cx="5198109" cy="6093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360" b="1" u="sng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Dechrau wrth fy nhraed</a:t>
            </a:r>
            <a:endParaRPr lang="en-US" sz="3360" b="1" u="sng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11B885-1037-4FD1-C57B-56712709D9A6}"/>
              </a:ext>
            </a:extLst>
          </p:cNvPr>
          <p:cNvSpPr txBox="1"/>
          <p:nvPr/>
        </p:nvSpPr>
        <p:spPr>
          <a:xfrm>
            <a:off x="222302" y="6973020"/>
            <a:ext cx="4895108" cy="2327688"/>
          </a:xfrm>
          <a:prstGeom prst="rect">
            <a:avLst/>
          </a:prstGeom>
          <a:solidFill>
            <a:srgbClr val="FF71DB"/>
          </a:solidFill>
        </p:spPr>
        <p:txBody>
          <a:bodyPr wrap="square" rtlCol="0">
            <a:spAutoFit/>
          </a:bodyPr>
          <a:lstStyle/>
          <a:p>
            <a:r>
              <a:rPr lang="cy-GB" sz="2223" b="1" u="sng" dirty="0">
                <a:latin typeface="Arial" panose="020B0604020202020204" pitchFamily="34" charset="0"/>
                <a:cs typeface="Arial" panose="020B0604020202020204" pitchFamily="34" charset="0"/>
              </a:rPr>
              <a:t>Cydweithio a Rhieni</a:t>
            </a:r>
          </a:p>
          <a:p>
            <a:endParaRPr lang="cy-GB" sz="2223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0023" indent="-180023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Gwersi Cymraeg i rieni.</a:t>
            </a:r>
          </a:p>
          <a:p>
            <a:pPr marL="180023" indent="-180023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Mae’r ysgol yn gwahodd rhieni mewn i rannu arbenigedd sydd yn cyd-fynd gyda thema’r tymor.</a:t>
            </a:r>
          </a:p>
          <a:p>
            <a:pPr marL="180023" indent="-180023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Boreau coffi.</a:t>
            </a:r>
          </a:p>
          <a:p>
            <a:pPr marL="180023" indent="-180023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CRACh.</a:t>
            </a:r>
          </a:p>
          <a:p>
            <a:pPr marL="180023" indent="-180023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Mae gan yr ysgol polisi drws agored, lle oes oedd gan riant problem bydd hawl iddyn nhw ddod mewn i’r ysgol i siarad hefo’r prifathro.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E5C1B5F-D857-9233-3602-E88F98EAE9C8}"/>
              </a:ext>
            </a:extLst>
          </p:cNvPr>
          <p:cNvSpPr txBox="1"/>
          <p:nvPr/>
        </p:nvSpPr>
        <p:spPr>
          <a:xfrm>
            <a:off x="9345870" y="198206"/>
            <a:ext cx="3164692" cy="1209562"/>
          </a:xfrm>
          <a:prstGeom prst="rect">
            <a:avLst/>
          </a:prstGeom>
          <a:solidFill>
            <a:srgbClr val="FF6FB3"/>
          </a:solidFill>
        </p:spPr>
        <p:txBody>
          <a:bodyPr wrap="square" rtlCol="0">
            <a:spAutoFit/>
          </a:bodyPr>
          <a:lstStyle/>
          <a:p>
            <a:r>
              <a:rPr lang="en-US" sz="222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Wythnos</a:t>
            </a:r>
            <a:r>
              <a:rPr lang="en-US" sz="2220" b="1" u="sng" dirty="0">
                <a:latin typeface="Arial" panose="020B0604020202020204" pitchFamily="34" charset="0"/>
                <a:cs typeface="Arial" panose="020B0604020202020204" pitchFamily="34" charset="0"/>
              </a:rPr>
              <a:t> iechyd a </a:t>
            </a:r>
            <a:r>
              <a:rPr lang="en-US" sz="222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endParaRPr lang="en-US" sz="222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Pob blwyddyn mae’r ysgol yn wneud  wythnos iechyd a lles. Mae’r wythnos yma yn llawn gweithgareddau gwahanol fel mabolgampau.</a:t>
            </a:r>
            <a:endParaRPr lang="cy-GB" sz="2223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0DB7B7E-9FBA-1AA3-FBEC-F2DAF2BCDAEE}"/>
              </a:ext>
            </a:extLst>
          </p:cNvPr>
          <p:cNvSpPr txBox="1"/>
          <p:nvPr/>
        </p:nvSpPr>
        <p:spPr>
          <a:xfrm>
            <a:off x="9345870" y="1533777"/>
            <a:ext cx="3164692" cy="1597810"/>
          </a:xfrm>
          <a:prstGeom prst="rect">
            <a:avLst/>
          </a:prstGeom>
          <a:solidFill>
            <a:srgbClr val="FF6FB3"/>
          </a:solidFill>
        </p:spPr>
        <p:txBody>
          <a:bodyPr wrap="square" rtlCol="0">
            <a:spAutoFit/>
          </a:bodyPr>
          <a:lstStyle/>
          <a:p>
            <a:r>
              <a:rPr lang="en-US" sz="2223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Diwnod</a:t>
            </a:r>
            <a:r>
              <a:rPr lang="en-US" sz="2223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23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endParaRPr lang="en-US" sz="2223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I orffen wythnos iechyd a lles  mae’r ysgol yn cynnal diwrnod sgiliau. Mae clybiau ac asiantaethau lleol yn dod mewn i’r ysgol i gynnal gweithgareddau gwahanol er enghraifft gymnasteg, tenis, ddawns, criced, athletau, pêl-droed, dringo a fwy.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9A525DC-4239-BAB0-6240-851385CC57CD}"/>
              </a:ext>
            </a:extLst>
          </p:cNvPr>
          <p:cNvSpPr txBox="1"/>
          <p:nvPr/>
        </p:nvSpPr>
        <p:spPr>
          <a:xfrm>
            <a:off x="6305110" y="2722442"/>
            <a:ext cx="2634836" cy="2281971"/>
          </a:xfrm>
          <a:prstGeom prst="rect">
            <a:avLst/>
          </a:prstGeom>
          <a:solidFill>
            <a:srgbClr val="FF71DB"/>
          </a:solidFill>
        </p:spPr>
        <p:txBody>
          <a:bodyPr wrap="square" rtlCol="0">
            <a:spAutoFit/>
          </a:bodyPr>
          <a:lstStyle/>
          <a:p>
            <a:r>
              <a:rPr lang="en-US" sz="2223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Cydweithio</a:t>
            </a:r>
            <a:r>
              <a:rPr lang="en-US" sz="2223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23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223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23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endParaRPr lang="en-US" sz="2223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00038" indent="-300038">
              <a:buFont typeface=".Apple Color Emoji UI"/>
              <a:buChar char="⭐️"/>
            </a:pPr>
            <a:endParaRPr lang="cy-GB" sz="2223" dirty="0"/>
          </a:p>
          <a:p>
            <a:pPr marL="180023" indent="-180023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Riant Llywodraeth yn ymweld ar ysgol yn dymhorol.</a:t>
            </a:r>
          </a:p>
          <a:p>
            <a:pPr marL="180023" indent="-180023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Arddangosfeydd amgylch yr ysgol o waith y plant.</a:t>
            </a:r>
          </a:p>
          <a:p>
            <a:pPr marL="180023" indent="-180023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Anfon llyfrau gwaith adref bob hanner tymor.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CE911FA-B312-1431-1E78-45546F5CE43A}"/>
              </a:ext>
            </a:extLst>
          </p:cNvPr>
          <p:cNvSpPr txBox="1"/>
          <p:nvPr/>
        </p:nvSpPr>
        <p:spPr>
          <a:xfrm>
            <a:off x="5760131" y="198206"/>
            <a:ext cx="3333750" cy="2327688"/>
          </a:xfrm>
          <a:prstGeom prst="rect">
            <a:avLst/>
          </a:prstGeom>
          <a:solidFill>
            <a:srgbClr val="FF4BA3"/>
          </a:solidFill>
        </p:spPr>
        <p:txBody>
          <a:bodyPr wrap="square" rtlCol="0">
            <a:spAutoFit/>
          </a:bodyPr>
          <a:lstStyle/>
          <a:p>
            <a:r>
              <a:rPr lang="cy-GB" sz="2223" b="1" u="sng" dirty="0">
                <a:latin typeface="Arial" panose="020B0604020202020204" pitchFamily="34" charset="0"/>
                <a:cs typeface="Arial" panose="020B0604020202020204" pitchFamily="34" charset="0"/>
              </a:rPr>
              <a:t>Cydweithio ar gymued lleol</a:t>
            </a:r>
            <a:endParaRPr lang="en-US" sz="2223" dirty="0"/>
          </a:p>
          <a:p>
            <a:pPr marL="180023" indent="-180023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Mae’r ysgol yn cydweithio gydag elusennau gwahanol fel ‘Birchgrove Foodbank’ ac yr Eglwys casgliad i’r di-gartef. </a:t>
            </a:r>
          </a:p>
          <a:p>
            <a:pPr marL="180023" indent="-180023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Cydweithio gyda CAMS- ‘drop-ins’ wythnosol yn yr ysgol i ddisgyblion.</a:t>
            </a:r>
          </a:p>
          <a:p>
            <a:pPr marL="180023" indent="-180023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Gweithio gyda’r ‘Early help hub’ sydd yn rhoi cefnogaeth i rieni.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14F99F9-340E-6F3F-1AD0-49FF99A2EBB2}"/>
              </a:ext>
            </a:extLst>
          </p:cNvPr>
          <p:cNvSpPr txBox="1"/>
          <p:nvPr/>
        </p:nvSpPr>
        <p:spPr>
          <a:xfrm>
            <a:off x="3982631" y="3009327"/>
            <a:ext cx="2251835" cy="1745991"/>
          </a:xfrm>
          <a:prstGeom prst="rect">
            <a:avLst/>
          </a:prstGeom>
          <a:solidFill>
            <a:srgbClr val="FF4BA3"/>
          </a:solidFill>
        </p:spPr>
        <p:txBody>
          <a:bodyPr wrap="square" rtlCol="0">
            <a:spAutoFit/>
          </a:bodyPr>
          <a:lstStyle/>
          <a:p>
            <a:r>
              <a:rPr lang="cy-GB" sz="2223" b="1" u="sng" dirty="0">
                <a:latin typeface="Arial" panose="020B0604020202020204" pitchFamily="34" charset="0"/>
                <a:cs typeface="Arial" panose="020B0604020202020204" pitchFamily="34" charset="0"/>
              </a:rPr>
              <a:t>Cydweithio ar gymuned</a:t>
            </a:r>
          </a:p>
          <a:p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Mae’r ysgol yn cydweithio gyda llawer o wasanaethau lleol fel heddlu, gasanaethau tan, marchnadoedd lleol a llawer fyw.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2676C3E-D8D0-3934-DB17-7576AE4E3F73}"/>
              </a:ext>
            </a:extLst>
          </p:cNvPr>
          <p:cNvSpPr txBox="1"/>
          <p:nvPr/>
        </p:nvSpPr>
        <p:spPr>
          <a:xfrm>
            <a:off x="3977805" y="4915859"/>
            <a:ext cx="2384032" cy="1255728"/>
          </a:xfrm>
          <a:prstGeom prst="rect">
            <a:avLst/>
          </a:prstGeom>
          <a:solidFill>
            <a:srgbClr val="FFABF8"/>
          </a:solidFill>
        </p:spPr>
        <p:txBody>
          <a:bodyPr wrap="square" rtlCol="0">
            <a:spAutoFit/>
          </a:bodyPr>
          <a:lstStyle/>
          <a:p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Mae’r ysgol hefyd yn gweithio gyda’r Urdd er mwyn ddarparu clybiau ar ôl ysgol i’r disgyblion. Ar hyn o’r bryd maen nhw yn cynnal gwersi gymnasteg.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D7A978E-5F53-D4C1-6C1D-5E990372B3A4}"/>
              </a:ext>
            </a:extLst>
          </p:cNvPr>
          <p:cNvSpPr txBox="1"/>
          <p:nvPr/>
        </p:nvSpPr>
        <p:spPr>
          <a:xfrm>
            <a:off x="250059" y="779088"/>
            <a:ext cx="3648658" cy="2909386"/>
          </a:xfrm>
          <a:prstGeom prst="rect">
            <a:avLst/>
          </a:prstGeom>
          <a:solidFill>
            <a:srgbClr val="FF4B80"/>
          </a:solidFill>
        </p:spPr>
        <p:txBody>
          <a:bodyPr wrap="square" rtlCol="0">
            <a:spAutoFit/>
          </a:bodyPr>
          <a:lstStyle/>
          <a:p>
            <a:r>
              <a:rPr lang="cy-GB" sz="2223" b="1" u="sng" dirty="0">
                <a:latin typeface="Arial" panose="020B0604020202020204" pitchFamily="34" charset="0"/>
                <a:cs typeface="Arial" panose="020B0604020202020204" pitchFamily="34" charset="0"/>
              </a:rPr>
              <a:t>Cyn dechrau yn yr ysgol</a:t>
            </a:r>
          </a:p>
          <a:p>
            <a:endParaRPr lang="cy-GB" sz="2223" dirty="0"/>
          </a:p>
          <a:p>
            <a:pPr marL="180023" indent="-180023">
              <a:buFont typeface=".Apple Color Emoji UI"/>
              <a:buChar char="⭐️"/>
            </a:pPr>
            <a:r>
              <a:rPr lang="cy-GB" sz="1260" dirty="0"/>
              <a:t>Mae’r rhieni yn cael dod am dro o amgylch yr ysgol.</a:t>
            </a:r>
          </a:p>
          <a:p>
            <a:pPr marL="180023" indent="-180023">
              <a:buFont typeface=".Apple Color Emoji UI"/>
              <a:buChar char="⭐️"/>
            </a:pPr>
            <a:r>
              <a:rPr lang="cy-GB" sz="1260" dirty="0"/>
              <a:t>Cyfarfod croesawi- Hanner tymor cyn i’r disgyblion ddechrau</a:t>
            </a:r>
          </a:p>
          <a:p>
            <a:pPr marL="180023" indent="-180023">
              <a:buFont typeface=".Apple Color Emoji UI"/>
              <a:buChar char="⭐️"/>
            </a:pPr>
            <a:r>
              <a:rPr lang="cy-GB" sz="1260" dirty="0"/>
              <a:t>Rhieni yn derbyn llyfr ‘Dysgu gyda Sam’ wrth yr ysgol.</a:t>
            </a:r>
          </a:p>
          <a:p>
            <a:pPr marL="180023" indent="-180023">
              <a:buFont typeface=".Apple Color Emoji UI"/>
              <a:buChar char="⭐️"/>
            </a:pPr>
            <a:r>
              <a:rPr lang="cy-GB" sz="1260" dirty="0"/>
              <a:t>Cwrs ddysgu Cymraeg i rieni.</a:t>
            </a:r>
          </a:p>
          <a:p>
            <a:pPr marL="180023" indent="-180023">
              <a:buFont typeface=".Apple Color Emoji UI"/>
              <a:buChar char="⭐️"/>
            </a:pPr>
            <a:r>
              <a:rPr lang="cy-GB" sz="1260" dirty="0"/>
              <a:t>Cyfarfod arall 6 wythnos ar ôl ddechrau i drafod pethau fel ymgartrefi, gosod targedau, pecyn cefnogaeth, adnoddau ’Tric a Chlic’, adnoddau numicons a rhestr o appiau Cymraeg addas.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E9F3F7B-16A7-6B4F-03FF-50E31195DA3F}"/>
              </a:ext>
            </a:extLst>
          </p:cNvPr>
          <p:cNvSpPr txBox="1"/>
          <p:nvPr/>
        </p:nvSpPr>
        <p:spPr>
          <a:xfrm>
            <a:off x="9107704" y="3256427"/>
            <a:ext cx="3451447" cy="3466462"/>
          </a:xfrm>
          <a:prstGeom prst="rect">
            <a:avLst/>
          </a:prstGeom>
          <a:solidFill>
            <a:srgbClr val="FFDDF2"/>
          </a:solidFill>
        </p:spPr>
        <p:txBody>
          <a:bodyPr wrap="square" rtlCol="0">
            <a:spAutoFit/>
          </a:bodyPr>
          <a:lstStyle/>
          <a:p>
            <a:r>
              <a:rPr lang="cy-GB" sz="2223" b="1" u="sng" dirty="0">
                <a:latin typeface="Arial" panose="020B0604020202020204" pitchFamily="34" charset="0"/>
                <a:cs typeface="Arial" panose="020B0604020202020204" pitchFamily="34" charset="0"/>
              </a:rPr>
              <a:t>Ysgol yn cefnogi teuluoedd</a:t>
            </a:r>
          </a:p>
          <a:p>
            <a:pPr marL="180023" indent="-180023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Noson agored- (Mis Medi) cyflwyno gweithdrefnau, themâu a rheolau am y flwyddyn.</a:t>
            </a:r>
          </a:p>
          <a:p>
            <a:pPr marL="180023" indent="-180023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Noson targedau –(Miss Ionawr) gweld llyfrau gwaith y plant.</a:t>
            </a:r>
          </a:p>
          <a:p>
            <a:pPr marL="180023" indent="-180023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Noson rhieni – adroddiadau a siarad os oes unrhyw broblemau neu ofidiau gyda’r athro</a:t>
            </a:r>
          </a:p>
          <a:p>
            <a:pPr marL="180023" indent="-180023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Wythnos ddod o rhiant mewn i’r ddosbarth.</a:t>
            </a:r>
          </a:p>
          <a:p>
            <a:pPr marL="180023" indent="-180023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’Weduk’ rhannu profiadau.</a:t>
            </a:r>
          </a:p>
          <a:p>
            <a:pPr marL="180023" indent="-180023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Nosweithiau hyfforddiant i rieni- hybu sgiliau ddarllen, sgiliau tgch, diogelwch ar y we a hefyd gwersi coginio i deuluoedd bregus.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E3B4BD7-EB54-7E0C-680C-DC62B1059195}"/>
              </a:ext>
            </a:extLst>
          </p:cNvPr>
          <p:cNvSpPr txBox="1"/>
          <p:nvPr/>
        </p:nvSpPr>
        <p:spPr>
          <a:xfrm>
            <a:off x="2506049" y="6183970"/>
            <a:ext cx="2227233" cy="674031"/>
          </a:xfrm>
          <a:prstGeom prst="rect">
            <a:avLst/>
          </a:prstGeom>
          <a:solidFill>
            <a:srgbClr val="FFC2D5"/>
          </a:solidFill>
        </p:spPr>
        <p:txBody>
          <a:bodyPr wrap="square" rtlCol="0">
            <a:spAutoFit/>
          </a:bodyPr>
          <a:lstStyle/>
          <a:p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Bydd pob plenty yn yr cyfnod Sylfaen yn fynd adref gyda llyfr cyswllt cartef.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D346783-2E17-550F-F8E9-9AF0A601CBEB}"/>
              </a:ext>
            </a:extLst>
          </p:cNvPr>
          <p:cNvSpPr txBox="1"/>
          <p:nvPr/>
        </p:nvSpPr>
        <p:spPr>
          <a:xfrm>
            <a:off x="9318477" y="7365737"/>
            <a:ext cx="3245215" cy="1985608"/>
          </a:xfrm>
          <a:prstGeom prst="rect">
            <a:avLst/>
          </a:prstGeom>
          <a:solidFill>
            <a:srgbClr val="FFA9F3"/>
          </a:solidFill>
        </p:spPr>
        <p:txBody>
          <a:bodyPr wrap="square" rtlCol="0">
            <a:spAutoFit/>
          </a:bodyPr>
          <a:lstStyle/>
          <a:p>
            <a:r>
              <a:rPr lang="cy-GB" sz="2223" b="1" u="sng" dirty="0">
                <a:latin typeface="Arial" panose="020B0604020202020204" pitchFamily="34" charset="0"/>
                <a:cs typeface="Arial" panose="020B0604020202020204" pitchFamily="34" charset="0"/>
              </a:rPr>
              <a:t>Ysgol Goedwig</a:t>
            </a:r>
          </a:p>
          <a:p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Mae’r ysgol wedi creu ysgol goedwig er mwyn i’r plant archwilio’r awyr agored. Mae gan yr ysgol goedwig llawer o bethau,</a:t>
            </a:r>
          </a:p>
          <a:p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Er enghraifft, </a:t>
            </a:r>
          </a:p>
          <a:p>
            <a:pPr marL="180023" indent="-180023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Pwll</a:t>
            </a:r>
          </a:p>
          <a:p>
            <a:pPr marL="180023" indent="-180023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Ystafell dosbarth awyr agored</a:t>
            </a:r>
          </a:p>
          <a:p>
            <a:pPr marL="180023" indent="-180023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Adnoddau fel chwyddwydr</a:t>
            </a:r>
          </a:p>
          <a:p>
            <a:pPr marL="180023" indent="-180023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Ardaloedd eistedd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24A72B8-F80E-B33C-E2AE-CCFEC19EFA90}"/>
              </a:ext>
            </a:extLst>
          </p:cNvPr>
          <p:cNvSpPr txBox="1"/>
          <p:nvPr/>
        </p:nvSpPr>
        <p:spPr>
          <a:xfrm>
            <a:off x="408915" y="5850905"/>
            <a:ext cx="1878483" cy="867930"/>
          </a:xfrm>
          <a:prstGeom prst="rect">
            <a:avLst/>
          </a:prstGeom>
          <a:solidFill>
            <a:srgbClr val="FF91B4"/>
          </a:solidFill>
        </p:spPr>
        <p:txBody>
          <a:bodyPr wrap="square" rtlCol="0">
            <a:spAutoFit/>
          </a:bodyPr>
          <a:lstStyle/>
          <a:p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Mae’r ysgol yn cydweithio gyda asiantaethau fel ‘desgin to smile’.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FD2FAF3-08EF-46F6-B893-BC2826B782B7}"/>
              </a:ext>
            </a:extLst>
          </p:cNvPr>
          <p:cNvSpPr txBox="1"/>
          <p:nvPr/>
        </p:nvSpPr>
        <p:spPr>
          <a:xfrm>
            <a:off x="2379994" y="3882843"/>
            <a:ext cx="1544681" cy="2225225"/>
          </a:xfrm>
          <a:prstGeom prst="rect">
            <a:avLst/>
          </a:prstGeom>
          <a:solidFill>
            <a:srgbClr val="FF47C0"/>
          </a:solidFill>
        </p:spPr>
        <p:txBody>
          <a:bodyPr wrap="square" rtlCol="0">
            <a:spAutoFit/>
          </a:bodyPr>
          <a:lstStyle/>
          <a:p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Mae’r ysgol ar ddechrau pob blwydd yn cynnal assesiad er mwyn gweld os oes unrhyw disgyblion a anghenion dysgu ychwanegol, er mwyn creu cyfleuoedd cyfartal.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5E058D7-F381-ECA0-1605-A5CC6E85F6BC}"/>
              </a:ext>
            </a:extLst>
          </p:cNvPr>
          <p:cNvSpPr txBox="1"/>
          <p:nvPr/>
        </p:nvSpPr>
        <p:spPr>
          <a:xfrm>
            <a:off x="6529595" y="5052778"/>
            <a:ext cx="2514913" cy="867930"/>
          </a:xfrm>
          <a:prstGeom prst="rect">
            <a:avLst/>
          </a:prstGeom>
          <a:solidFill>
            <a:srgbClr val="FF0084"/>
          </a:solidFill>
        </p:spPr>
        <p:txBody>
          <a:bodyPr wrap="square" rtlCol="0">
            <a:spAutoFit/>
          </a:bodyPr>
          <a:lstStyle/>
          <a:p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Mae gan yr ysgol Nyrs sydd yn cymryd dros o’r ymwelydd iechyd er mwyn ddarparu gofal i blant yr ysgol.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DA46EE8-C092-943D-65FB-433EA16328B4}"/>
              </a:ext>
            </a:extLst>
          </p:cNvPr>
          <p:cNvSpPr txBox="1"/>
          <p:nvPr/>
        </p:nvSpPr>
        <p:spPr>
          <a:xfrm>
            <a:off x="260992" y="3782110"/>
            <a:ext cx="2061046" cy="1939890"/>
          </a:xfrm>
          <a:prstGeom prst="rect">
            <a:avLst/>
          </a:prstGeom>
          <a:solidFill>
            <a:srgbClr val="FF519A"/>
          </a:solidFill>
        </p:spPr>
        <p:txBody>
          <a:bodyPr wrap="square" rtlCol="0">
            <a:spAutoFit/>
          </a:bodyPr>
          <a:lstStyle/>
          <a:p>
            <a:r>
              <a:rPr lang="cy-GB" sz="2223" b="1" u="sng" dirty="0">
                <a:latin typeface="Arial" panose="020B0604020202020204" pitchFamily="34" charset="0"/>
                <a:cs typeface="Arial" panose="020B0604020202020204" pitchFamily="34" charset="0"/>
              </a:rPr>
              <a:t>Cyswllt Rhieni</a:t>
            </a:r>
          </a:p>
          <a:p>
            <a:pPr marL="300038" indent="-300038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Cylchlythyr wythnosol </a:t>
            </a:r>
          </a:p>
          <a:p>
            <a:pPr marL="300038" indent="-300038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Cyfarfodydd rieni a llywodraeth</a:t>
            </a:r>
          </a:p>
          <a:p>
            <a:pPr marL="300038" indent="-300038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Papur newyddion tymhorol- clebran cŵl</a:t>
            </a:r>
          </a:p>
          <a:p>
            <a:pPr marL="300038" indent="-300038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Trydar </a:t>
            </a:r>
          </a:p>
        </p:txBody>
      </p:sp>
      <p:pic>
        <p:nvPicPr>
          <p:cNvPr id="1026" name="Picture 2" descr="Happy Family Cartoon Images - Free Download on Freepik">
            <a:extLst>
              <a:ext uri="{FF2B5EF4-FFF2-40B4-BE49-F238E27FC236}">
                <a16:creationId xmlns:a16="http://schemas.microsoft.com/office/drawing/2014/main" id="{A07A1135-BA16-6503-7D28-3B0AFCEED4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3977" y="916095"/>
            <a:ext cx="1742568" cy="174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Graphic 32" descr="School girl outline">
            <a:extLst>
              <a:ext uri="{FF2B5EF4-FFF2-40B4-BE49-F238E27FC236}">
                <a16:creationId xmlns:a16="http://schemas.microsoft.com/office/drawing/2014/main" id="{0EFED0DC-967B-8617-179F-CBBBE66D943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283150" y="6562228"/>
            <a:ext cx="880795" cy="880795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5C32CE38-2BD2-4DE0-115A-AAA44F7F7E8D}"/>
              </a:ext>
            </a:extLst>
          </p:cNvPr>
          <p:cNvSpPr txBox="1"/>
          <p:nvPr/>
        </p:nvSpPr>
        <p:spPr>
          <a:xfrm>
            <a:off x="5130110" y="6279427"/>
            <a:ext cx="2846169" cy="1597360"/>
          </a:xfrm>
          <a:prstGeom prst="rect">
            <a:avLst/>
          </a:prstGeom>
          <a:solidFill>
            <a:srgbClr val="FF70F8"/>
          </a:solidFill>
        </p:spPr>
        <p:txBody>
          <a:bodyPr wrap="square" rtlCol="0">
            <a:spAutoFit/>
          </a:bodyPr>
          <a:lstStyle/>
          <a:p>
            <a:r>
              <a:rPr lang="cy-GB" sz="2220" b="1" u="sng" dirty="0">
                <a:latin typeface="Arial" panose="020B0604020202020204" pitchFamily="34" charset="0"/>
                <a:cs typeface="Arial" panose="020B0604020202020204" pitchFamily="34" charset="0"/>
              </a:rPr>
              <a:t>Iaith Cymraeg</a:t>
            </a:r>
          </a:p>
          <a:p>
            <a:pPr marL="342900" indent="-342900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Cymorth i’r rhieni gyda gwaith cartref.</a:t>
            </a:r>
          </a:p>
          <a:p>
            <a:pPr marL="342900" indent="-342900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Danfon llythyrau allan yn ddwy iaethog.</a:t>
            </a:r>
          </a:p>
          <a:p>
            <a:pPr marL="342900" indent="-342900">
              <a:buFont typeface=".Apple Color Emoji UI"/>
              <a:buChar char="⭐️"/>
            </a:pPr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Adnoddau dysgu Cymraeg ar wefan ysgol.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7B03D48-2DC8-0DE4-9F60-B66897E83140}"/>
              </a:ext>
            </a:extLst>
          </p:cNvPr>
          <p:cNvSpPr txBox="1"/>
          <p:nvPr/>
        </p:nvSpPr>
        <p:spPr>
          <a:xfrm>
            <a:off x="8088760" y="6002351"/>
            <a:ext cx="1004085" cy="2031325"/>
          </a:xfrm>
          <a:prstGeom prst="rect">
            <a:avLst/>
          </a:prstGeom>
          <a:solidFill>
            <a:srgbClr val="FF52A8"/>
          </a:solidFill>
        </p:spPr>
        <p:txBody>
          <a:bodyPr wrap="square" rtlCol="0">
            <a:spAutoFit/>
          </a:bodyPr>
          <a:lstStyle/>
          <a:p>
            <a:r>
              <a:rPr lang="cy-GB" sz="1260" dirty="0">
                <a:latin typeface="Arial" panose="020B0604020202020204" pitchFamily="34" charset="0"/>
                <a:cs typeface="Arial" panose="020B0604020202020204" pitchFamily="34" charset="0"/>
              </a:rPr>
              <a:t>Mae llais y disgybl yn hollol bwysig i’r ysgol ac yn cael ei ddangos ar draws pob ystafell dosbarth. 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27A5289C-0D78-B7E6-25BB-27AA05EF42A0}"/>
              </a:ext>
            </a:extLst>
          </p:cNvPr>
          <p:cNvSpPr txBox="1"/>
          <p:nvPr/>
        </p:nvSpPr>
        <p:spPr>
          <a:xfrm>
            <a:off x="5759824" y="7930704"/>
            <a:ext cx="11387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Dysgwr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F67E49F7-9D8D-8B23-CE18-BE29702AED9A}"/>
              </a:ext>
            </a:extLst>
          </p:cNvPr>
          <p:cNvSpPr txBox="1"/>
          <p:nvPr/>
        </p:nvSpPr>
        <p:spPr>
          <a:xfrm>
            <a:off x="5069392" y="8832742"/>
            <a:ext cx="12512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EE04AD4-E2CD-F393-C665-D9D20FB7161F}"/>
              </a:ext>
            </a:extLst>
          </p:cNvPr>
          <p:cNvSpPr txBox="1"/>
          <p:nvPr/>
        </p:nvSpPr>
        <p:spPr>
          <a:xfrm>
            <a:off x="6993747" y="8829756"/>
            <a:ext cx="14219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524EB5E-4CC8-154D-AF86-1FC127CC2B2A}"/>
              </a:ext>
            </a:extLst>
          </p:cNvPr>
          <p:cNvCxnSpPr>
            <a:cxnSpLocks/>
          </p:cNvCxnSpPr>
          <p:nvPr/>
        </p:nvCxnSpPr>
        <p:spPr>
          <a:xfrm>
            <a:off x="6740512" y="8235506"/>
            <a:ext cx="689672" cy="607969"/>
          </a:xfrm>
          <a:prstGeom prst="line">
            <a:avLst/>
          </a:prstGeom>
          <a:ln>
            <a:solidFill>
              <a:srgbClr val="FF128C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81444998-5605-DD6C-2726-81A7D4B3A851}"/>
              </a:ext>
            </a:extLst>
          </p:cNvPr>
          <p:cNvCxnSpPr>
            <a:cxnSpLocks/>
            <a:endCxn id="44" idx="1"/>
          </p:cNvCxnSpPr>
          <p:nvPr/>
        </p:nvCxnSpPr>
        <p:spPr>
          <a:xfrm>
            <a:off x="5846178" y="9029811"/>
            <a:ext cx="1147569" cy="0"/>
          </a:xfrm>
          <a:prstGeom prst="line">
            <a:avLst/>
          </a:prstGeom>
          <a:ln>
            <a:solidFill>
              <a:srgbClr val="FF128C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348C965B-1E3A-FAE7-9A63-98A327D49757}"/>
              </a:ext>
            </a:extLst>
          </p:cNvPr>
          <p:cNvCxnSpPr>
            <a:cxnSpLocks/>
          </p:cNvCxnSpPr>
          <p:nvPr/>
        </p:nvCxnSpPr>
        <p:spPr>
          <a:xfrm flipH="1">
            <a:off x="5391543" y="8316875"/>
            <a:ext cx="496969" cy="575282"/>
          </a:xfrm>
          <a:prstGeom prst="line">
            <a:avLst/>
          </a:prstGeom>
          <a:ln>
            <a:solidFill>
              <a:srgbClr val="FF128C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56" name="Graphic 55" descr="School boy outline">
            <a:extLst>
              <a:ext uri="{FF2B5EF4-FFF2-40B4-BE49-F238E27FC236}">
                <a16:creationId xmlns:a16="http://schemas.microsoft.com/office/drawing/2014/main" id="{26DE4250-3BBE-B78D-5609-0A9184A3E2B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1580339" y="6562227"/>
            <a:ext cx="968493" cy="968493"/>
          </a:xfrm>
          <a:prstGeom prst="rect">
            <a:avLst/>
          </a:prstGeom>
        </p:spPr>
      </p:pic>
      <p:sp>
        <p:nvSpPr>
          <p:cNvPr id="60" name="TextBox 59">
            <a:extLst>
              <a:ext uri="{FF2B5EF4-FFF2-40B4-BE49-F238E27FC236}">
                <a16:creationId xmlns:a16="http://schemas.microsoft.com/office/drawing/2014/main" id="{7F2556ED-F0C2-DC76-790E-FE56C33ADE45}"/>
              </a:ext>
            </a:extLst>
          </p:cNvPr>
          <p:cNvSpPr txBox="1"/>
          <p:nvPr/>
        </p:nvSpPr>
        <p:spPr>
          <a:xfrm>
            <a:off x="7872508" y="8208102"/>
            <a:ext cx="1372732" cy="1138773"/>
          </a:xfrm>
          <a:prstGeom prst="rect">
            <a:avLst/>
          </a:prstGeom>
          <a:solidFill>
            <a:srgbClr val="FF75AA"/>
          </a:solidFill>
        </p:spPr>
        <p:txBody>
          <a:bodyPr wrap="square" rtlCol="0">
            <a:spAutoFit/>
          </a:bodyPr>
          <a:lstStyle/>
          <a:p>
            <a:r>
              <a:rPr lang="cy-GB" sz="1200" u="sng" dirty="0">
                <a:latin typeface="Arial" panose="020B0604020202020204" pitchFamily="34" charset="0"/>
                <a:cs typeface="Arial" panose="020B0604020202020204" pitchFamily="34" charset="0"/>
              </a:rPr>
              <a:t>Rhestyr Cyfernodi</a:t>
            </a:r>
          </a:p>
          <a:p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https://www.freepik.com/free-photos-vectors/happy-family-cartoon</a:t>
            </a: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69455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12143</TotalTime>
  <Words>609</Words>
  <Application>Microsoft Macintosh PowerPoint</Application>
  <PresentationFormat>A3 Paper (297x420 mm)</PresentationFormat>
  <Paragraphs>65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.Apple Color Emoji UI</vt:lpstr>
      <vt:lpstr>Arial</vt:lpstr>
      <vt:lpstr>Calibri</vt:lpstr>
      <vt:lpstr>Calibri Light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Poppy Jones (2200025)</dc:creator>
  <cp:keywords/>
  <dc:description/>
  <cp:lastModifiedBy>Poppy Jones (2200025)</cp:lastModifiedBy>
  <cp:revision>1</cp:revision>
  <dcterms:created xsi:type="dcterms:W3CDTF">2023-01-08T11:08:40Z</dcterms:created>
  <dcterms:modified xsi:type="dcterms:W3CDTF">2023-01-16T21:32:26Z</dcterms:modified>
  <cp:category/>
</cp:coreProperties>
</file>