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58" r:id="rId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CBE2F-1443-4364-B946-FAAB88199E84}" type="datetimeFigureOut">
              <a:rPr lang="en-US" smtClean="0"/>
              <a:pPr/>
              <a:t>2/1/2016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76B7A-396C-4409-9757-163ABA3D3A1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CBE2F-1443-4364-B946-FAAB88199E84}" type="datetimeFigureOut">
              <a:rPr lang="en-US" smtClean="0"/>
              <a:pPr/>
              <a:t>2/1/2016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76B7A-396C-4409-9757-163ABA3D3A1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CBE2F-1443-4364-B946-FAAB88199E84}" type="datetimeFigureOut">
              <a:rPr lang="en-US" smtClean="0"/>
              <a:pPr/>
              <a:t>2/1/2016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3B576B7A-396C-4409-9757-163ABA3D3A1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CBE2F-1443-4364-B946-FAAB88199E84}" type="datetimeFigureOut">
              <a:rPr lang="en-US" smtClean="0"/>
              <a:pPr/>
              <a:t>2/1/2016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76B7A-396C-4409-9757-163ABA3D3A1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CBE2F-1443-4364-B946-FAAB88199E84}" type="datetimeFigureOut">
              <a:rPr lang="en-US" smtClean="0"/>
              <a:pPr/>
              <a:t>2/1/2016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76B7A-396C-4409-9757-163ABA3D3A1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CBE2F-1443-4364-B946-FAAB88199E84}" type="datetimeFigureOut">
              <a:rPr lang="en-US" smtClean="0"/>
              <a:pPr/>
              <a:t>2/1/2016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76B7A-396C-4409-9757-163ABA3D3A1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CBE2F-1443-4364-B946-FAAB88199E84}" type="datetimeFigureOut">
              <a:rPr lang="en-US" smtClean="0"/>
              <a:pPr/>
              <a:t>2/1/2016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76B7A-396C-4409-9757-163ABA3D3A1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CBE2F-1443-4364-B946-FAAB88199E84}" type="datetimeFigureOut">
              <a:rPr lang="en-US" smtClean="0"/>
              <a:pPr/>
              <a:t>2/1/2016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76B7A-396C-4409-9757-163ABA3D3A1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CBE2F-1443-4364-B946-FAAB88199E84}" type="datetimeFigureOut">
              <a:rPr lang="en-US" smtClean="0"/>
              <a:pPr/>
              <a:t>2/1/2016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76B7A-396C-4409-9757-163ABA3D3A1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CBE2F-1443-4364-B946-FAAB88199E84}" type="datetimeFigureOut">
              <a:rPr lang="en-US" smtClean="0"/>
              <a:pPr/>
              <a:t>2/1/2016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76B7A-396C-4409-9757-163ABA3D3A1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CBE2F-1443-4364-B946-FAAB88199E84}" type="datetimeFigureOut">
              <a:rPr lang="en-US" smtClean="0"/>
              <a:pPr/>
              <a:t>2/1/2016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76B7A-396C-4409-9757-163ABA3D3A1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907CBE2F-1443-4364-B946-FAAB88199E84}" type="datetimeFigureOut">
              <a:rPr lang="en-US" smtClean="0"/>
              <a:pPr/>
              <a:t>2/1/2016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3B576B7A-396C-4409-9757-163ABA3D3A1E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THE TRIAL BALANCE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TRIAL BALANCE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4000" dirty="0" smtClean="0"/>
              <a:t>Once the double entry has been completed and the balances extracted from the ledger accounts, a trial balance is prepared</a:t>
            </a:r>
          </a:p>
          <a:p>
            <a:pPr>
              <a:buNone/>
            </a:pPr>
            <a:endParaRPr lang="en-GB" dirty="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4000" dirty="0" smtClean="0"/>
              <a:t>It lists all the balances with the debits on the one side and the credits on the other</a:t>
            </a:r>
          </a:p>
          <a:p>
            <a:pPr>
              <a:buNone/>
            </a:pPr>
            <a:endParaRPr lang="en-GB" sz="4000" dirty="0" smtClean="0"/>
          </a:p>
          <a:p>
            <a:r>
              <a:rPr lang="en-GB" sz="4000" dirty="0" smtClean="0"/>
              <a:t>If the ledger accounts are prepared correctly, the trial balance will balance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RULE OF THUMB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3600" b="1" dirty="0" smtClean="0"/>
              <a:t>DEBIT (DR)</a:t>
            </a:r>
          </a:p>
          <a:p>
            <a:pPr>
              <a:buNone/>
            </a:pPr>
            <a:endParaRPr lang="en-GB" sz="3600" dirty="0" smtClean="0"/>
          </a:p>
          <a:p>
            <a:r>
              <a:rPr lang="en-GB" sz="3600" b="1" dirty="0" smtClean="0">
                <a:solidFill>
                  <a:srgbClr val="FF0000"/>
                </a:solidFill>
              </a:rPr>
              <a:t>A</a:t>
            </a:r>
            <a:r>
              <a:rPr lang="en-GB" sz="3600" dirty="0" smtClean="0"/>
              <a:t>SSET</a:t>
            </a:r>
          </a:p>
          <a:p>
            <a:r>
              <a:rPr lang="en-GB" sz="3600" b="1" dirty="0" smtClean="0">
                <a:solidFill>
                  <a:srgbClr val="FF0000"/>
                </a:solidFill>
              </a:rPr>
              <a:t>D</a:t>
            </a:r>
            <a:r>
              <a:rPr lang="en-GB" sz="3600" dirty="0" smtClean="0"/>
              <a:t>RAWING</a:t>
            </a:r>
          </a:p>
          <a:p>
            <a:r>
              <a:rPr lang="en-GB" sz="3600" b="1" dirty="0" smtClean="0">
                <a:solidFill>
                  <a:srgbClr val="FF0000"/>
                </a:solidFill>
              </a:rPr>
              <a:t>E</a:t>
            </a:r>
            <a:r>
              <a:rPr lang="en-GB" sz="3600" dirty="0" smtClean="0"/>
              <a:t>XPENSE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3600" b="1" dirty="0" smtClean="0"/>
              <a:t>CREDIT (CR)</a:t>
            </a:r>
          </a:p>
          <a:p>
            <a:endParaRPr lang="en-GB" sz="3600" dirty="0" smtClean="0"/>
          </a:p>
          <a:p>
            <a:r>
              <a:rPr lang="en-GB" sz="3600" b="1" dirty="0" smtClean="0">
                <a:solidFill>
                  <a:srgbClr val="FF0000"/>
                </a:solidFill>
              </a:rPr>
              <a:t>C</a:t>
            </a:r>
            <a:r>
              <a:rPr lang="en-GB" sz="3600" dirty="0" smtClean="0"/>
              <a:t>APITAL</a:t>
            </a:r>
          </a:p>
          <a:p>
            <a:r>
              <a:rPr lang="en-GB" sz="3600" b="1" dirty="0" smtClean="0">
                <a:solidFill>
                  <a:srgbClr val="FF0000"/>
                </a:solidFill>
              </a:rPr>
              <a:t>L</a:t>
            </a:r>
            <a:r>
              <a:rPr lang="en-GB" sz="3600" dirty="0" smtClean="0"/>
              <a:t>IABILITY</a:t>
            </a:r>
          </a:p>
          <a:p>
            <a:r>
              <a:rPr lang="en-GB" sz="3600" b="1" dirty="0" smtClean="0">
                <a:solidFill>
                  <a:srgbClr val="FF0000"/>
                </a:solidFill>
              </a:rPr>
              <a:t>I</a:t>
            </a:r>
            <a:r>
              <a:rPr lang="en-GB" sz="3600" dirty="0" smtClean="0"/>
              <a:t>NCOME</a:t>
            </a:r>
          </a:p>
          <a:p>
            <a:r>
              <a:rPr lang="en-GB" sz="3600" b="1" dirty="0" smtClean="0">
                <a:solidFill>
                  <a:srgbClr val="FF0000"/>
                </a:solidFill>
              </a:rPr>
              <a:t>P</a:t>
            </a:r>
            <a:r>
              <a:rPr lang="en-GB" sz="3600" dirty="0" smtClean="0"/>
              <a:t>ROVISION</a:t>
            </a:r>
            <a:endParaRPr lang="en-GB" sz="36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5</TotalTime>
  <Words>76</Words>
  <Application>Microsoft Office PowerPoint</Application>
  <PresentationFormat>On-screen Show (4:3)</PresentationFormat>
  <Paragraphs>18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0" baseType="lpstr">
      <vt:lpstr>Book Antiqua</vt:lpstr>
      <vt:lpstr>Lucida Sans</vt:lpstr>
      <vt:lpstr>Wingdings</vt:lpstr>
      <vt:lpstr>Wingdings 2</vt:lpstr>
      <vt:lpstr>Wingdings 3</vt:lpstr>
      <vt:lpstr>Apex</vt:lpstr>
      <vt:lpstr>THE TRIAL BALANCE</vt:lpstr>
      <vt:lpstr>THE TRIAL BALANCE</vt:lpstr>
      <vt:lpstr>PowerPoint Presentation</vt:lpstr>
      <vt:lpstr>RULE OF THUMB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TRIAL BALANCE</dc:title>
  <dc:creator>Richard Dunstan</dc:creator>
  <cp:lastModifiedBy>Marie Pitson</cp:lastModifiedBy>
  <cp:revision>2</cp:revision>
  <dcterms:created xsi:type="dcterms:W3CDTF">2012-06-11T09:31:31Z</dcterms:created>
  <dcterms:modified xsi:type="dcterms:W3CDTF">2016-02-01T07:38:15Z</dcterms:modified>
</cp:coreProperties>
</file>