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64" r:id="rId2"/>
    <p:sldId id="265" r:id="rId3"/>
    <p:sldId id="262" r:id="rId4"/>
    <p:sldId id="256" r:id="rId5"/>
    <p:sldId id="257" r:id="rId6"/>
    <p:sldId id="258" r:id="rId7"/>
    <p:sldId id="259" r:id="rId8"/>
    <p:sldId id="260"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471"/>
    <p:restoredTop sz="94671"/>
  </p:normalViewPr>
  <p:slideViewPr>
    <p:cSldViewPr snapToGrid="0" snapToObjects="1">
      <p:cViewPr varScale="1">
        <p:scale>
          <a:sx n="91" d="100"/>
          <a:sy n="91" d="100"/>
        </p:scale>
        <p:origin x="4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US" dirty="0" smtClean="0"/>
            <a:t>Engagement with literature</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US" dirty="0" smtClean="0"/>
            <a:t>Are sources being used to describe or define your work. Are they used to quote, state or tabulate information</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Are sources being used to construct arguments, develop theories or establish opinions.</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Are sources being used to contrast opinions, form discussions or differentiate between examples. Are they used to predict, paraphrase or </a:t>
          </a:r>
          <a:r>
            <a:rPr lang="en-US" dirty="0" err="1" smtClean="0"/>
            <a:t>summarise</a:t>
          </a:r>
          <a:r>
            <a:rPr lang="en-US" dirty="0" smtClean="0"/>
            <a:t> your explanations</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71134C4D-A857-154B-AA55-331841FE000D}" type="presOf" srcId="{B9D4C878-838A-3645-81F6-914ADB676AC2}" destId="{79753D7F-31A0-3040-8C24-57B63D614B30}" srcOrd="0" destOrd="0" presId="urn:microsoft.com/office/officeart/2005/8/layout/hierarchy5"/>
    <dgm:cxn modelId="{2E95F7E1-8720-D04D-A50C-723555377285}" type="presOf" srcId="{8CC6C0A4-5AD4-D84B-824D-CEA429A12B80}" destId="{23D3169E-0C2E-704D-A604-E02508962117}" srcOrd="0" destOrd="0" presId="urn:microsoft.com/office/officeart/2005/8/layout/hierarchy5"/>
    <dgm:cxn modelId="{BB29EB55-2661-F143-8ACB-3BEF981AEAF0}" type="presOf" srcId="{B4669D66-DE38-9B4D-9DB2-EFF56922EA54}" destId="{F462D920-1F2D-204A-B883-18BF38DD3AD8}" srcOrd="1" destOrd="0" presId="urn:microsoft.com/office/officeart/2005/8/layout/hierarchy5"/>
    <dgm:cxn modelId="{00C34E6F-E76B-884B-AFDD-08C68A917238}" type="presOf" srcId="{A6396FF7-AEA8-FE46-BDB8-F81C8777D96D}" destId="{D6F8B56F-65D1-C749-896E-0857AEF3DD19}" srcOrd="0" destOrd="0" presId="urn:microsoft.com/office/officeart/2005/8/layout/hierarchy5"/>
    <dgm:cxn modelId="{7470617A-2040-EE4D-92D7-747886C99001}" type="presOf" srcId="{371ACE49-3028-4541-B3BB-ACC34EF64920}" destId="{E0556B45-52E4-944E-BC73-064723B1A896}" srcOrd="0" destOrd="0" presId="urn:microsoft.com/office/officeart/2005/8/layout/hierarchy5"/>
    <dgm:cxn modelId="{ECDCD544-F3CE-F541-B062-9F7124F8A4A4}" type="presOf" srcId="{9B0FB16E-CDE8-ED4D-B71D-CA31B47C9F08}" destId="{131B2C2D-4BCE-5142-BE1A-2A4CB5F13BD4}" srcOrd="0" destOrd="0"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772A3354-F90A-9741-A4F8-8D9B3F3DC087}" type="presOf" srcId="{B4669D66-DE38-9B4D-9DB2-EFF56922EA54}" destId="{7FD42A50-2266-B24A-9586-563CACF6A509}" srcOrd="0" destOrd="0" presId="urn:microsoft.com/office/officeart/2005/8/layout/hierarchy5"/>
    <dgm:cxn modelId="{B0DAFDC5-F329-EB47-B7FA-7AC86E5505D8}" type="presOf" srcId="{2A9E072A-1CB9-5840-AA46-AF487A82400F}" destId="{B36EEA51-4E26-1248-A775-EB7A3C0F63EF}" srcOrd="1" destOrd="0" presId="urn:microsoft.com/office/officeart/2005/8/layout/hierarchy5"/>
    <dgm:cxn modelId="{DA68F16A-F73E-A34B-AEA6-71105277D7A0}" type="presOf" srcId="{371ACE49-3028-4541-B3BB-ACC34EF64920}" destId="{79936C95-F40C-E749-8A9B-616DE44124CE}" srcOrd="1" destOrd="0" presId="urn:microsoft.com/office/officeart/2005/8/layout/hierarchy5"/>
    <dgm:cxn modelId="{0C98D96E-B3B6-4F41-A41F-5822E117FA91}" srcId="{A6396FF7-AEA8-FE46-BDB8-F81C8777D96D}" destId="{4270661B-CAB5-B94B-963C-A9EB4E6CA5FA}" srcOrd="0" destOrd="0" parTransId="{CB40F22D-6595-994D-827E-B0808C5AE960}" sibTransId="{D2C03FA2-A620-E246-BD47-3476CB65789F}"/>
    <dgm:cxn modelId="{F93A8AA1-3969-CA46-B703-B92A9622CF8F}" type="presOf" srcId="{2A9E072A-1CB9-5840-AA46-AF487A82400F}" destId="{491F50DB-4AAB-A94B-8257-10464444264E}"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724C43A0-D6D2-0744-9B22-03D471F10BEA}" type="presOf" srcId="{A6396FF7-AEA8-FE46-BDB8-F81C8777D96D}" destId="{4601F8EF-6D06-F347-A012-427EA45D86BF}" srcOrd="1" destOrd="0"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C645547A-A95E-5745-A623-8BDB0669FB80}" type="presOf" srcId="{4270661B-CAB5-B94B-963C-A9EB4E6CA5FA}" destId="{4601F8EF-6D06-F347-A012-427EA45D86BF}" srcOrd="1" destOrd="1" presId="urn:microsoft.com/office/officeart/2005/8/layout/hierarchy5"/>
    <dgm:cxn modelId="{89DD02C7-B726-F64A-BAD5-FC3FD9194F3B}" type="presOf" srcId="{676CD31A-7C02-7B45-9ADA-4E39E55D1907}" destId="{29642B26-D6D4-6E4E-8066-D6AECAF87142}" srcOrd="0" destOrd="0" presId="urn:microsoft.com/office/officeart/2005/8/layout/hierarchy5"/>
    <dgm:cxn modelId="{AF13668D-CC60-1C49-974B-84C8696940B3}" type="presOf" srcId="{4270661B-CAB5-B94B-963C-A9EB4E6CA5FA}" destId="{D6F8B56F-65D1-C749-896E-0857AEF3DD19}" srcOrd="0" destOrd="1"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EC738C19-07AD-B64E-8285-9D0D17B8A95F}" type="presOf" srcId="{A7794613-05CB-0645-AD80-A4F9EF9CCE74}" destId="{CB4FB6D4-DD0B-704E-B5FF-9AEC639870C0}" srcOrd="0" destOrd="0" presId="urn:microsoft.com/office/officeart/2005/8/layout/hierarchy5"/>
    <dgm:cxn modelId="{D1CAF999-0D8E-CD4E-9F6D-5C77BA501350}" srcId="{B9D4C878-838A-3645-81F6-914ADB676AC2}" destId="{9B0FB16E-CDE8-ED4D-B71D-CA31B47C9F08}" srcOrd="1" destOrd="0" parTransId="{371ACE49-3028-4541-B3BB-ACC34EF64920}" sibTransId="{D7DAE92B-9DF0-9343-882E-32F561B06624}"/>
    <dgm:cxn modelId="{C04587D2-0E0B-164F-8E91-37203FCCBA64}" type="presParOf" srcId="{23D3169E-0C2E-704D-A604-E02508962117}" destId="{22E8B8A4-6EE7-3643-AC36-6A391782B5C4}" srcOrd="0" destOrd="0" presId="urn:microsoft.com/office/officeart/2005/8/layout/hierarchy5"/>
    <dgm:cxn modelId="{D459D23B-DF82-F245-B2D8-075C4FA1E27F}" type="presParOf" srcId="{22E8B8A4-6EE7-3643-AC36-6A391782B5C4}" destId="{5A96D04F-7678-3141-99FC-145731F99C21}" srcOrd="0" destOrd="0" presId="urn:microsoft.com/office/officeart/2005/8/layout/hierarchy5"/>
    <dgm:cxn modelId="{F2E37C4F-B547-2D4D-9AFA-13027A40C7D9}" type="presParOf" srcId="{22E8B8A4-6EE7-3643-AC36-6A391782B5C4}" destId="{CE2CB90F-8640-D045-B044-A21DA1F42FDB}" srcOrd="1" destOrd="0" presId="urn:microsoft.com/office/officeart/2005/8/layout/hierarchy5"/>
    <dgm:cxn modelId="{193A52CA-7F40-964C-BC7A-93701BD99435}" type="presParOf" srcId="{CE2CB90F-8640-D045-B044-A21DA1F42FDB}" destId="{9AC25802-CCFF-734F-B351-152D9B8B8286}" srcOrd="0" destOrd="0" presId="urn:microsoft.com/office/officeart/2005/8/layout/hierarchy5"/>
    <dgm:cxn modelId="{4154AFF8-806F-384D-B2F2-9AD9136B9BBE}" type="presParOf" srcId="{9AC25802-CCFF-734F-B351-152D9B8B8286}" destId="{79753D7F-31A0-3040-8C24-57B63D614B30}" srcOrd="0" destOrd="0" presId="urn:microsoft.com/office/officeart/2005/8/layout/hierarchy5"/>
    <dgm:cxn modelId="{2BBD7F30-050C-E34F-9F02-D306C92C69AB}" type="presParOf" srcId="{9AC25802-CCFF-734F-B351-152D9B8B8286}" destId="{4699B373-870A-AC45-9075-D22F6DBF067C}" srcOrd="1" destOrd="0" presId="urn:microsoft.com/office/officeart/2005/8/layout/hierarchy5"/>
    <dgm:cxn modelId="{D4CBB59C-5EDF-DD44-A8CC-295F6E9A5F9B}" type="presParOf" srcId="{4699B373-870A-AC45-9075-D22F6DBF067C}" destId="{7FD42A50-2266-B24A-9586-563CACF6A509}" srcOrd="0" destOrd="0" presId="urn:microsoft.com/office/officeart/2005/8/layout/hierarchy5"/>
    <dgm:cxn modelId="{51A870D0-D2C5-F043-9B84-3AF0F9EE82C3}" type="presParOf" srcId="{7FD42A50-2266-B24A-9586-563CACF6A509}" destId="{F462D920-1F2D-204A-B883-18BF38DD3AD8}" srcOrd="0" destOrd="0" presId="urn:microsoft.com/office/officeart/2005/8/layout/hierarchy5"/>
    <dgm:cxn modelId="{B29215CB-5BF6-8445-A53D-36AD35960BA9}" type="presParOf" srcId="{4699B373-870A-AC45-9075-D22F6DBF067C}" destId="{8590133A-F9E3-364C-B131-BEFCF3A4F7CB}" srcOrd="1" destOrd="0" presId="urn:microsoft.com/office/officeart/2005/8/layout/hierarchy5"/>
    <dgm:cxn modelId="{4B334610-5A6D-1C41-B125-EC49B118B150}" type="presParOf" srcId="{8590133A-F9E3-364C-B131-BEFCF3A4F7CB}" destId="{29642B26-D6D4-6E4E-8066-D6AECAF87142}" srcOrd="0" destOrd="0" presId="urn:microsoft.com/office/officeart/2005/8/layout/hierarchy5"/>
    <dgm:cxn modelId="{78A53949-2C71-5145-ACE8-45A74AE1E9DD}" type="presParOf" srcId="{8590133A-F9E3-364C-B131-BEFCF3A4F7CB}" destId="{BBED59C5-A764-E24C-B68E-5118B2BED952}" srcOrd="1" destOrd="0" presId="urn:microsoft.com/office/officeart/2005/8/layout/hierarchy5"/>
    <dgm:cxn modelId="{5E3FC769-257C-464A-BD83-5E5A1C9493B8}" type="presParOf" srcId="{4699B373-870A-AC45-9075-D22F6DBF067C}" destId="{E0556B45-52E4-944E-BC73-064723B1A896}" srcOrd="2" destOrd="0" presId="urn:microsoft.com/office/officeart/2005/8/layout/hierarchy5"/>
    <dgm:cxn modelId="{0F8BB066-771F-9140-9B99-2AAFC59E67FC}" type="presParOf" srcId="{E0556B45-52E4-944E-BC73-064723B1A896}" destId="{79936C95-F40C-E749-8A9B-616DE44124CE}" srcOrd="0" destOrd="0" presId="urn:microsoft.com/office/officeart/2005/8/layout/hierarchy5"/>
    <dgm:cxn modelId="{3538A941-1743-674F-B350-91E60CC6BE72}" type="presParOf" srcId="{4699B373-870A-AC45-9075-D22F6DBF067C}" destId="{AC0A34B7-7F3A-E24B-95A8-542F2040142F}" srcOrd="3" destOrd="0" presId="urn:microsoft.com/office/officeart/2005/8/layout/hierarchy5"/>
    <dgm:cxn modelId="{AC79C94D-8031-F749-B8CB-1F49007C4D8B}" type="presParOf" srcId="{AC0A34B7-7F3A-E24B-95A8-542F2040142F}" destId="{131B2C2D-4BCE-5142-BE1A-2A4CB5F13BD4}" srcOrd="0" destOrd="0" presId="urn:microsoft.com/office/officeart/2005/8/layout/hierarchy5"/>
    <dgm:cxn modelId="{AC2A0E4E-764A-7545-978F-2A4BEFE21894}" type="presParOf" srcId="{AC0A34B7-7F3A-E24B-95A8-542F2040142F}" destId="{B0B1AE97-E442-7240-B591-3873A2C63852}" srcOrd="1" destOrd="0" presId="urn:microsoft.com/office/officeart/2005/8/layout/hierarchy5"/>
    <dgm:cxn modelId="{ABCF3F31-6150-DA46-A9D3-01D14F3E3FF4}" type="presParOf" srcId="{4699B373-870A-AC45-9075-D22F6DBF067C}" destId="{491F50DB-4AAB-A94B-8257-10464444264E}" srcOrd="4" destOrd="0" presId="urn:microsoft.com/office/officeart/2005/8/layout/hierarchy5"/>
    <dgm:cxn modelId="{ADE1D4CE-4BD4-CC48-A39D-5F8E9FFF98B3}" type="presParOf" srcId="{491F50DB-4AAB-A94B-8257-10464444264E}" destId="{B36EEA51-4E26-1248-A775-EB7A3C0F63EF}" srcOrd="0" destOrd="0" presId="urn:microsoft.com/office/officeart/2005/8/layout/hierarchy5"/>
    <dgm:cxn modelId="{137E72F8-1A67-BC4D-B57D-89C4050E82A5}" type="presParOf" srcId="{4699B373-870A-AC45-9075-D22F6DBF067C}" destId="{246A851D-02D3-664B-9F31-7DA30665AC7B}" srcOrd="5" destOrd="0" presId="urn:microsoft.com/office/officeart/2005/8/layout/hierarchy5"/>
    <dgm:cxn modelId="{DB13AC73-50A9-584B-9626-5D8C77B3987B}" type="presParOf" srcId="{246A851D-02D3-664B-9F31-7DA30665AC7B}" destId="{CB4FB6D4-DD0B-704E-B5FF-9AEC639870C0}" srcOrd="0" destOrd="0" presId="urn:microsoft.com/office/officeart/2005/8/layout/hierarchy5"/>
    <dgm:cxn modelId="{C57740E7-738B-4249-AC75-9F7DF187784B}" type="presParOf" srcId="{246A851D-02D3-664B-9F31-7DA30665AC7B}" destId="{DDC9D450-9AFB-5148-B0D8-223A1D542D79}" srcOrd="1" destOrd="0" presId="urn:microsoft.com/office/officeart/2005/8/layout/hierarchy5"/>
    <dgm:cxn modelId="{E643D153-AF5B-1D45-9E05-1664CF105D03}" type="presParOf" srcId="{23D3169E-0C2E-704D-A604-E02508962117}" destId="{42A063CB-2AC5-BF46-9234-65A64A088D68}" srcOrd="1" destOrd="0" presId="urn:microsoft.com/office/officeart/2005/8/layout/hierarchy5"/>
    <dgm:cxn modelId="{A3810EB8-C6D6-7546-985F-77784E5C7E0C}" type="presParOf" srcId="{42A063CB-2AC5-BF46-9234-65A64A088D68}" destId="{ABDE54BB-F642-B04D-8348-14602DB6DF1D}" srcOrd="0" destOrd="0" presId="urn:microsoft.com/office/officeart/2005/8/layout/hierarchy5"/>
    <dgm:cxn modelId="{88B8B98D-8D2C-9B4B-8E5D-6D5570EF187D}" type="presParOf" srcId="{ABDE54BB-F642-B04D-8348-14602DB6DF1D}" destId="{D6F8B56F-65D1-C749-896E-0857AEF3DD19}" srcOrd="0" destOrd="0" presId="urn:microsoft.com/office/officeart/2005/8/layout/hierarchy5"/>
    <dgm:cxn modelId="{74516AD5-9B47-BF43-A426-D0E6A4820CAC}"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GB" b="1" dirty="0" smtClean="0"/>
            <a:t>Knowledge and Understanding</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GB" dirty="0" smtClean="0"/>
            <a:t>Does the author exhibit their knowledge by recalling facts, describing examples and reproducing lists</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Is knowledge being applied to assess situations, to construct arguments and to examine information</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Does the author grasp the meaning of the knowledge which they present. Do they use their knowledge to discuss examples and form predictions</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CABCE79E-56A5-9F41-8D8F-88E23A20B2FC}" type="presOf" srcId="{A7794613-05CB-0645-AD80-A4F9EF9CCE74}" destId="{CB4FB6D4-DD0B-704E-B5FF-9AEC639870C0}" srcOrd="0" destOrd="0" presId="urn:microsoft.com/office/officeart/2005/8/layout/hierarchy5"/>
    <dgm:cxn modelId="{EE0E2CAD-B5C0-FD45-AB0E-D8AFD951CE00}" type="presOf" srcId="{A6396FF7-AEA8-FE46-BDB8-F81C8777D96D}" destId="{4601F8EF-6D06-F347-A012-427EA45D86BF}" srcOrd="1" destOrd="0"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AA37CE52-D439-1C49-948C-795BD396D3C8}" type="presOf" srcId="{B4669D66-DE38-9B4D-9DB2-EFF56922EA54}" destId="{F462D920-1F2D-204A-B883-18BF38DD3AD8}" srcOrd="1" destOrd="0" presId="urn:microsoft.com/office/officeart/2005/8/layout/hierarchy5"/>
    <dgm:cxn modelId="{43361E46-45FC-3B47-BD7B-2B5D5A47D86E}" type="presOf" srcId="{676CD31A-7C02-7B45-9ADA-4E39E55D1907}" destId="{29642B26-D6D4-6E4E-8066-D6AECAF87142}" srcOrd="0" destOrd="0" presId="urn:microsoft.com/office/officeart/2005/8/layout/hierarchy5"/>
    <dgm:cxn modelId="{0C98D96E-B3B6-4F41-A41F-5822E117FA91}" srcId="{A6396FF7-AEA8-FE46-BDB8-F81C8777D96D}" destId="{4270661B-CAB5-B94B-963C-A9EB4E6CA5FA}" srcOrd="0" destOrd="0" parTransId="{CB40F22D-6595-994D-827E-B0808C5AE960}" sibTransId="{D2C03FA2-A620-E246-BD47-3476CB65789F}"/>
    <dgm:cxn modelId="{6072CE9C-3841-2347-A8DD-C5716070B720}" type="presOf" srcId="{A6396FF7-AEA8-FE46-BDB8-F81C8777D96D}" destId="{D6F8B56F-65D1-C749-896E-0857AEF3DD19}" srcOrd="0" destOrd="0" presId="urn:microsoft.com/office/officeart/2005/8/layout/hierarchy5"/>
    <dgm:cxn modelId="{061FE55D-2B11-5947-AC47-FE58DFC63CB0}" type="presOf" srcId="{371ACE49-3028-4541-B3BB-ACC34EF64920}" destId="{E0556B45-52E4-944E-BC73-064723B1A896}" srcOrd="0" destOrd="0" presId="urn:microsoft.com/office/officeart/2005/8/layout/hierarchy5"/>
    <dgm:cxn modelId="{D1CAF999-0D8E-CD4E-9F6D-5C77BA501350}" srcId="{B9D4C878-838A-3645-81F6-914ADB676AC2}" destId="{9B0FB16E-CDE8-ED4D-B71D-CA31B47C9F08}" srcOrd="1" destOrd="0" parTransId="{371ACE49-3028-4541-B3BB-ACC34EF64920}" sibTransId="{D7DAE92B-9DF0-9343-882E-32F561B06624}"/>
    <dgm:cxn modelId="{8F3454F1-B9F5-E04E-96E7-A88404AC0A6F}" type="presOf" srcId="{4270661B-CAB5-B94B-963C-A9EB4E6CA5FA}" destId="{D6F8B56F-65D1-C749-896E-0857AEF3DD19}" srcOrd="0" destOrd="1"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4DB72AA2-862E-0642-8565-A9F6FF98B621}" type="presOf" srcId="{B9D4C878-838A-3645-81F6-914ADB676AC2}" destId="{79753D7F-31A0-3040-8C24-57B63D614B30}" srcOrd="0" destOrd="0" presId="urn:microsoft.com/office/officeart/2005/8/layout/hierarchy5"/>
    <dgm:cxn modelId="{9A004D96-3E65-8D40-B17D-174403D0039B}" type="presOf" srcId="{4270661B-CAB5-B94B-963C-A9EB4E6CA5FA}" destId="{4601F8EF-6D06-F347-A012-427EA45D86BF}" srcOrd="1" destOrd="1" presId="urn:microsoft.com/office/officeart/2005/8/layout/hierarchy5"/>
    <dgm:cxn modelId="{421969DB-5B23-5B4C-8D98-376717529210}" type="presOf" srcId="{8CC6C0A4-5AD4-D84B-824D-CEA429A12B80}" destId="{23D3169E-0C2E-704D-A604-E02508962117}" srcOrd="0" destOrd="0" presId="urn:microsoft.com/office/officeart/2005/8/layout/hierarchy5"/>
    <dgm:cxn modelId="{0EB6A3CA-2C78-5E48-820D-4B766D9C0355}" type="presOf" srcId="{2A9E072A-1CB9-5840-AA46-AF487A82400F}" destId="{B36EEA51-4E26-1248-A775-EB7A3C0F63EF}" srcOrd="1" destOrd="0"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437240AC-F98A-F846-AE0A-3A74FCE75BF3}" type="presOf" srcId="{2A9E072A-1CB9-5840-AA46-AF487A82400F}" destId="{491F50DB-4AAB-A94B-8257-10464444264E}" srcOrd="0" destOrd="0" presId="urn:microsoft.com/office/officeart/2005/8/layout/hierarchy5"/>
    <dgm:cxn modelId="{99DEFD98-29AF-4440-8D84-DCF78C63A999}" type="presOf" srcId="{9B0FB16E-CDE8-ED4D-B71D-CA31B47C9F08}" destId="{131B2C2D-4BCE-5142-BE1A-2A4CB5F13BD4}"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8795C5D3-4527-2E4E-90AB-E42636A4B5A3}" type="presOf" srcId="{371ACE49-3028-4541-B3BB-ACC34EF64920}" destId="{79936C95-F40C-E749-8A9B-616DE44124CE}" srcOrd="1" destOrd="0" presId="urn:microsoft.com/office/officeart/2005/8/layout/hierarchy5"/>
    <dgm:cxn modelId="{EC66EE77-92D1-1B4D-9E0D-28C0BDE3D8E0}" type="presOf" srcId="{B4669D66-DE38-9B4D-9DB2-EFF56922EA54}" destId="{7FD42A50-2266-B24A-9586-563CACF6A509}" srcOrd="0" destOrd="0" presId="urn:microsoft.com/office/officeart/2005/8/layout/hierarchy5"/>
    <dgm:cxn modelId="{6E78B291-FC8A-BD4C-8821-C3E62C735583}" type="presParOf" srcId="{23D3169E-0C2E-704D-A604-E02508962117}" destId="{22E8B8A4-6EE7-3643-AC36-6A391782B5C4}" srcOrd="0" destOrd="0" presId="urn:microsoft.com/office/officeart/2005/8/layout/hierarchy5"/>
    <dgm:cxn modelId="{E7E04A9B-6C82-204B-8561-1B7FB6244D51}" type="presParOf" srcId="{22E8B8A4-6EE7-3643-AC36-6A391782B5C4}" destId="{5A96D04F-7678-3141-99FC-145731F99C21}" srcOrd="0" destOrd="0" presId="urn:microsoft.com/office/officeart/2005/8/layout/hierarchy5"/>
    <dgm:cxn modelId="{F94955F0-E355-1C49-B8CC-408532D2D26A}" type="presParOf" srcId="{22E8B8A4-6EE7-3643-AC36-6A391782B5C4}" destId="{CE2CB90F-8640-D045-B044-A21DA1F42FDB}" srcOrd="1" destOrd="0" presId="urn:microsoft.com/office/officeart/2005/8/layout/hierarchy5"/>
    <dgm:cxn modelId="{629E500C-AEE0-0D4E-9D7D-512108220A7D}" type="presParOf" srcId="{CE2CB90F-8640-D045-B044-A21DA1F42FDB}" destId="{9AC25802-CCFF-734F-B351-152D9B8B8286}" srcOrd="0" destOrd="0" presId="urn:microsoft.com/office/officeart/2005/8/layout/hierarchy5"/>
    <dgm:cxn modelId="{8ACE1D59-A96D-B242-9FAC-9FDA2E2156E5}" type="presParOf" srcId="{9AC25802-CCFF-734F-B351-152D9B8B8286}" destId="{79753D7F-31A0-3040-8C24-57B63D614B30}" srcOrd="0" destOrd="0" presId="urn:microsoft.com/office/officeart/2005/8/layout/hierarchy5"/>
    <dgm:cxn modelId="{0BC5F74B-EB45-9E4D-A956-077BE463B978}" type="presParOf" srcId="{9AC25802-CCFF-734F-B351-152D9B8B8286}" destId="{4699B373-870A-AC45-9075-D22F6DBF067C}" srcOrd="1" destOrd="0" presId="urn:microsoft.com/office/officeart/2005/8/layout/hierarchy5"/>
    <dgm:cxn modelId="{D8226B53-B701-034E-95E4-FFBBD54880A9}" type="presParOf" srcId="{4699B373-870A-AC45-9075-D22F6DBF067C}" destId="{7FD42A50-2266-B24A-9586-563CACF6A509}" srcOrd="0" destOrd="0" presId="urn:microsoft.com/office/officeart/2005/8/layout/hierarchy5"/>
    <dgm:cxn modelId="{849AAF15-B646-F34B-BC23-5BE33FBBB307}" type="presParOf" srcId="{7FD42A50-2266-B24A-9586-563CACF6A509}" destId="{F462D920-1F2D-204A-B883-18BF38DD3AD8}" srcOrd="0" destOrd="0" presId="urn:microsoft.com/office/officeart/2005/8/layout/hierarchy5"/>
    <dgm:cxn modelId="{70A2309D-393A-BD40-8AFB-65022164F1FA}" type="presParOf" srcId="{4699B373-870A-AC45-9075-D22F6DBF067C}" destId="{8590133A-F9E3-364C-B131-BEFCF3A4F7CB}" srcOrd="1" destOrd="0" presId="urn:microsoft.com/office/officeart/2005/8/layout/hierarchy5"/>
    <dgm:cxn modelId="{BB635054-91E2-3847-A062-44A53F324348}" type="presParOf" srcId="{8590133A-F9E3-364C-B131-BEFCF3A4F7CB}" destId="{29642B26-D6D4-6E4E-8066-D6AECAF87142}" srcOrd="0" destOrd="0" presId="urn:microsoft.com/office/officeart/2005/8/layout/hierarchy5"/>
    <dgm:cxn modelId="{B3111BF0-2EB6-DD43-87D4-F5D036849A20}" type="presParOf" srcId="{8590133A-F9E3-364C-B131-BEFCF3A4F7CB}" destId="{BBED59C5-A764-E24C-B68E-5118B2BED952}" srcOrd="1" destOrd="0" presId="urn:microsoft.com/office/officeart/2005/8/layout/hierarchy5"/>
    <dgm:cxn modelId="{23429EC7-5545-7144-AE03-1AADFFF549DA}" type="presParOf" srcId="{4699B373-870A-AC45-9075-D22F6DBF067C}" destId="{E0556B45-52E4-944E-BC73-064723B1A896}" srcOrd="2" destOrd="0" presId="urn:microsoft.com/office/officeart/2005/8/layout/hierarchy5"/>
    <dgm:cxn modelId="{A9900DDF-E171-F442-BA1E-B68FACFC31C7}" type="presParOf" srcId="{E0556B45-52E4-944E-BC73-064723B1A896}" destId="{79936C95-F40C-E749-8A9B-616DE44124CE}" srcOrd="0" destOrd="0" presId="urn:microsoft.com/office/officeart/2005/8/layout/hierarchy5"/>
    <dgm:cxn modelId="{594BBDBA-F6B3-2844-B605-021EA8D394F0}" type="presParOf" srcId="{4699B373-870A-AC45-9075-D22F6DBF067C}" destId="{AC0A34B7-7F3A-E24B-95A8-542F2040142F}" srcOrd="3" destOrd="0" presId="urn:microsoft.com/office/officeart/2005/8/layout/hierarchy5"/>
    <dgm:cxn modelId="{40340313-95E4-C743-91D3-99858745E4E1}" type="presParOf" srcId="{AC0A34B7-7F3A-E24B-95A8-542F2040142F}" destId="{131B2C2D-4BCE-5142-BE1A-2A4CB5F13BD4}" srcOrd="0" destOrd="0" presId="urn:microsoft.com/office/officeart/2005/8/layout/hierarchy5"/>
    <dgm:cxn modelId="{4A827FEC-B627-9346-BC3A-FD752ADBEB9D}" type="presParOf" srcId="{AC0A34B7-7F3A-E24B-95A8-542F2040142F}" destId="{B0B1AE97-E442-7240-B591-3873A2C63852}" srcOrd="1" destOrd="0" presId="urn:microsoft.com/office/officeart/2005/8/layout/hierarchy5"/>
    <dgm:cxn modelId="{E9E14327-4CC1-7049-B4F4-06A9CF55C6F7}" type="presParOf" srcId="{4699B373-870A-AC45-9075-D22F6DBF067C}" destId="{491F50DB-4AAB-A94B-8257-10464444264E}" srcOrd="4" destOrd="0" presId="urn:microsoft.com/office/officeart/2005/8/layout/hierarchy5"/>
    <dgm:cxn modelId="{43E31B0B-E033-D84F-B72C-1A6B22481045}" type="presParOf" srcId="{491F50DB-4AAB-A94B-8257-10464444264E}" destId="{B36EEA51-4E26-1248-A775-EB7A3C0F63EF}" srcOrd="0" destOrd="0" presId="urn:microsoft.com/office/officeart/2005/8/layout/hierarchy5"/>
    <dgm:cxn modelId="{EE364589-FB1E-234A-9965-F9E292046FF9}" type="presParOf" srcId="{4699B373-870A-AC45-9075-D22F6DBF067C}" destId="{246A851D-02D3-664B-9F31-7DA30665AC7B}" srcOrd="5" destOrd="0" presId="urn:microsoft.com/office/officeart/2005/8/layout/hierarchy5"/>
    <dgm:cxn modelId="{EA6FA7C3-CA5E-5A40-B0B6-54E17BDFAE5D}" type="presParOf" srcId="{246A851D-02D3-664B-9F31-7DA30665AC7B}" destId="{CB4FB6D4-DD0B-704E-B5FF-9AEC639870C0}" srcOrd="0" destOrd="0" presId="urn:microsoft.com/office/officeart/2005/8/layout/hierarchy5"/>
    <dgm:cxn modelId="{4BD097C8-CEBB-0F41-A550-058B18E5ACCA}" type="presParOf" srcId="{246A851D-02D3-664B-9F31-7DA30665AC7B}" destId="{DDC9D450-9AFB-5148-B0D8-223A1D542D79}" srcOrd="1" destOrd="0" presId="urn:microsoft.com/office/officeart/2005/8/layout/hierarchy5"/>
    <dgm:cxn modelId="{36655A47-AA03-9948-BA5D-50D40AF366A6}" type="presParOf" srcId="{23D3169E-0C2E-704D-A604-E02508962117}" destId="{42A063CB-2AC5-BF46-9234-65A64A088D68}" srcOrd="1" destOrd="0" presId="urn:microsoft.com/office/officeart/2005/8/layout/hierarchy5"/>
    <dgm:cxn modelId="{9372A705-B137-424C-B8A7-30A130B453D1}" type="presParOf" srcId="{42A063CB-2AC5-BF46-9234-65A64A088D68}" destId="{ABDE54BB-F642-B04D-8348-14602DB6DF1D}" srcOrd="0" destOrd="0" presId="urn:microsoft.com/office/officeart/2005/8/layout/hierarchy5"/>
    <dgm:cxn modelId="{471691FE-96A1-804B-B79F-289EA4FFADC5}" type="presParOf" srcId="{ABDE54BB-F642-B04D-8348-14602DB6DF1D}" destId="{D6F8B56F-65D1-C749-896E-0857AEF3DD19}" srcOrd="0" destOrd="0" presId="urn:microsoft.com/office/officeart/2005/8/layout/hierarchy5"/>
    <dgm:cxn modelId="{75AF3EB6-E31C-344D-9F6F-366C78D93EDB}"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GB" b="1" dirty="0" smtClean="0"/>
            <a:t>Cognitive and intellectual skills</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GB" dirty="0" smtClean="0"/>
            <a:t>Does the author produce tables and graphs or other data sources without using them to draw conclusions</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Does the author assess their data and use this to develop arguments and relate these to the points being made</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Does the author discuss their data and interpret </a:t>
          </a:r>
          <a:r>
            <a:rPr lang="en-US" smtClean="0"/>
            <a:t>results </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14E1078A-3547-ED42-B9E8-5182EBC7FAC0}" type="presOf" srcId="{2A9E072A-1CB9-5840-AA46-AF487A82400F}" destId="{B36EEA51-4E26-1248-A775-EB7A3C0F63EF}" srcOrd="1" destOrd="0"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CECE5C20-BC3D-F44A-B533-2928D400648D}" type="presOf" srcId="{4270661B-CAB5-B94B-963C-A9EB4E6CA5FA}" destId="{D6F8B56F-65D1-C749-896E-0857AEF3DD19}" srcOrd="0" destOrd="1" presId="urn:microsoft.com/office/officeart/2005/8/layout/hierarchy5"/>
    <dgm:cxn modelId="{B6F238F0-49E1-D14C-9400-932D412BA4AB}" type="presOf" srcId="{A6396FF7-AEA8-FE46-BDB8-F81C8777D96D}" destId="{4601F8EF-6D06-F347-A012-427EA45D86BF}" srcOrd="1" destOrd="0" presId="urn:microsoft.com/office/officeart/2005/8/layout/hierarchy5"/>
    <dgm:cxn modelId="{0C98D96E-B3B6-4F41-A41F-5822E117FA91}" srcId="{A6396FF7-AEA8-FE46-BDB8-F81C8777D96D}" destId="{4270661B-CAB5-B94B-963C-A9EB4E6CA5FA}" srcOrd="0" destOrd="0" parTransId="{CB40F22D-6595-994D-827E-B0808C5AE960}" sibTransId="{D2C03FA2-A620-E246-BD47-3476CB65789F}"/>
    <dgm:cxn modelId="{FCA7DA5A-9990-B04E-9557-0F3DC75C2E14}" type="presOf" srcId="{676CD31A-7C02-7B45-9ADA-4E39E55D1907}" destId="{29642B26-D6D4-6E4E-8066-D6AECAF87142}" srcOrd="0" destOrd="0" presId="urn:microsoft.com/office/officeart/2005/8/layout/hierarchy5"/>
    <dgm:cxn modelId="{D1CAF999-0D8E-CD4E-9F6D-5C77BA501350}" srcId="{B9D4C878-838A-3645-81F6-914ADB676AC2}" destId="{9B0FB16E-CDE8-ED4D-B71D-CA31B47C9F08}" srcOrd="1" destOrd="0" parTransId="{371ACE49-3028-4541-B3BB-ACC34EF64920}" sibTransId="{D7DAE92B-9DF0-9343-882E-32F561B06624}"/>
    <dgm:cxn modelId="{17C200E9-82BD-ED46-80DA-A4E5A4DB19FF}" type="presOf" srcId="{A6396FF7-AEA8-FE46-BDB8-F81C8777D96D}" destId="{D6F8B56F-65D1-C749-896E-0857AEF3DD19}" srcOrd="0" destOrd="0"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B0560D07-5790-3E47-9DDA-675CA756A6EA}" type="presOf" srcId="{B4669D66-DE38-9B4D-9DB2-EFF56922EA54}" destId="{F462D920-1F2D-204A-B883-18BF38DD3AD8}" srcOrd="1" destOrd="0" presId="urn:microsoft.com/office/officeart/2005/8/layout/hierarchy5"/>
    <dgm:cxn modelId="{1F463D0D-5F5D-A14E-AE2B-5AA98B8651CE}" type="presOf" srcId="{371ACE49-3028-4541-B3BB-ACC34EF64920}" destId="{79936C95-F40C-E749-8A9B-616DE44124CE}" srcOrd="1" destOrd="0" presId="urn:microsoft.com/office/officeart/2005/8/layout/hierarchy5"/>
    <dgm:cxn modelId="{6BA491E9-CC13-8C4F-849E-E5844DEBF9D7}" type="presOf" srcId="{8CC6C0A4-5AD4-D84B-824D-CEA429A12B80}" destId="{23D3169E-0C2E-704D-A604-E02508962117}" srcOrd="0" destOrd="0" presId="urn:microsoft.com/office/officeart/2005/8/layout/hierarchy5"/>
    <dgm:cxn modelId="{6ADF08FF-7583-8147-A16E-1FF99C896E76}" type="presOf" srcId="{B4669D66-DE38-9B4D-9DB2-EFF56922EA54}" destId="{7FD42A50-2266-B24A-9586-563CACF6A509}" srcOrd="0" destOrd="0" presId="urn:microsoft.com/office/officeart/2005/8/layout/hierarchy5"/>
    <dgm:cxn modelId="{E2065C40-BD6D-2D49-8E67-9DB01BDA0D59}" type="presOf" srcId="{4270661B-CAB5-B94B-963C-A9EB4E6CA5FA}" destId="{4601F8EF-6D06-F347-A012-427EA45D86BF}" srcOrd="1" destOrd="1" presId="urn:microsoft.com/office/officeart/2005/8/layout/hierarchy5"/>
    <dgm:cxn modelId="{0C98ADFB-F80F-0D4F-8D38-A03969E2D3D5}" type="presOf" srcId="{B9D4C878-838A-3645-81F6-914ADB676AC2}" destId="{79753D7F-31A0-3040-8C24-57B63D614B30}" srcOrd="0" destOrd="0"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552CAB3F-9A56-7245-887B-EA2B483B4459}" type="presOf" srcId="{2A9E072A-1CB9-5840-AA46-AF487A82400F}" destId="{491F50DB-4AAB-A94B-8257-10464444264E}"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15B93D89-7C0E-E244-8DC9-4672843EB6FA}" type="presOf" srcId="{9B0FB16E-CDE8-ED4D-B71D-CA31B47C9F08}" destId="{131B2C2D-4BCE-5142-BE1A-2A4CB5F13BD4}" srcOrd="0" destOrd="0" presId="urn:microsoft.com/office/officeart/2005/8/layout/hierarchy5"/>
    <dgm:cxn modelId="{270F1691-7BFB-874F-8356-70CB8088959B}" type="presOf" srcId="{371ACE49-3028-4541-B3BB-ACC34EF64920}" destId="{E0556B45-52E4-944E-BC73-064723B1A896}" srcOrd="0" destOrd="0" presId="urn:microsoft.com/office/officeart/2005/8/layout/hierarchy5"/>
    <dgm:cxn modelId="{D300DD30-BDCC-8343-8AF0-474164D52AB9}" type="presOf" srcId="{A7794613-05CB-0645-AD80-A4F9EF9CCE74}" destId="{CB4FB6D4-DD0B-704E-B5FF-9AEC639870C0}" srcOrd="0" destOrd="0" presId="urn:microsoft.com/office/officeart/2005/8/layout/hierarchy5"/>
    <dgm:cxn modelId="{12784D1D-0873-3448-8E04-0A9533B4900D}" type="presParOf" srcId="{23D3169E-0C2E-704D-A604-E02508962117}" destId="{22E8B8A4-6EE7-3643-AC36-6A391782B5C4}" srcOrd="0" destOrd="0" presId="urn:microsoft.com/office/officeart/2005/8/layout/hierarchy5"/>
    <dgm:cxn modelId="{A43AB3BF-F0D9-5C4A-959A-A973A432A366}" type="presParOf" srcId="{22E8B8A4-6EE7-3643-AC36-6A391782B5C4}" destId="{5A96D04F-7678-3141-99FC-145731F99C21}" srcOrd="0" destOrd="0" presId="urn:microsoft.com/office/officeart/2005/8/layout/hierarchy5"/>
    <dgm:cxn modelId="{15475A41-BA09-2448-9F93-7D8E63ED1119}" type="presParOf" srcId="{22E8B8A4-6EE7-3643-AC36-6A391782B5C4}" destId="{CE2CB90F-8640-D045-B044-A21DA1F42FDB}" srcOrd="1" destOrd="0" presId="urn:microsoft.com/office/officeart/2005/8/layout/hierarchy5"/>
    <dgm:cxn modelId="{CAD1A2F2-C89A-9347-BAA5-8F7F613DE08E}" type="presParOf" srcId="{CE2CB90F-8640-D045-B044-A21DA1F42FDB}" destId="{9AC25802-CCFF-734F-B351-152D9B8B8286}" srcOrd="0" destOrd="0" presId="urn:microsoft.com/office/officeart/2005/8/layout/hierarchy5"/>
    <dgm:cxn modelId="{AF26ED36-8558-2344-A08F-3D26AAE238D4}" type="presParOf" srcId="{9AC25802-CCFF-734F-B351-152D9B8B8286}" destId="{79753D7F-31A0-3040-8C24-57B63D614B30}" srcOrd="0" destOrd="0" presId="urn:microsoft.com/office/officeart/2005/8/layout/hierarchy5"/>
    <dgm:cxn modelId="{FF1D64B0-B212-D84C-9A2B-F9B316BF190F}" type="presParOf" srcId="{9AC25802-CCFF-734F-B351-152D9B8B8286}" destId="{4699B373-870A-AC45-9075-D22F6DBF067C}" srcOrd="1" destOrd="0" presId="urn:microsoft.com/office/officeart/2005/8/layout/hierarchy5"/>
    <dgm:cxn modelId="{470869DC-0DDE-F749-9695-134D436332F2}" type="presParOf" srcId="{4699B373-870A-AC45-9075-D22F6DBF067C}" destId="{7FD42A50-2266-B24A-9586-563CACF6A509}" srcOrd="0" destOrd="0" presId="urn:microsoft.com/office/officeart/2005/8/layout/hierarchy5"/>
    <dgm:cxn modelId="{5359ED9F-5EE2-DF44-BBB7-DEE0C6FE92BF}" type="presParOf" srcId="{7FD42A50-2266-B24A-9586-563CACF6A509}" destId="{F462D920-1F2D-204A-B883-18BF38DD3AD8}" srcOrd="0" destOrd="0" presId="urn:microsoft.com/office/officeart/2005/8/layout/hierarchy5"/>
    <dgm:cxn modelId="{E3843EAE-425D-7744-B6C4-CE5120323A22}" type="presParOf" srcId="{4699B373-870A-AC45-9075-D22F6DBF067C}" destId="{8590133A-F9E3-364C-B131-BEFCF3A4F7CB}" srcOrd="1" destOrd="0" presId="urn:microsoft.com/office/officeart/2005/8/layout/hierarchy5"/>
    <dgm:cxn modelId="{70A5F56E-6665-0245-B519-1C1F7CCB7358}" type="presParOf" srcId="{8590133A-F9E3-364C-B131-BEFCF3A4F7CB}" destId="{29642B26-D6D4-6E4E-8066-D6AECAF87142}" srcOrd="0" destOrd="0" presId="urn:microsoft.com/office/officeart/2005/8/layout/hierarchy5"/>
    <dgm:cxn modelId="{7FDAFB10-3DA5-ED40-9A41-33848D23C082}" type="presParOf" srcId="{8590133A-F9E3-364C-B131-BEFCF3A4F7CB}" destId="{BBED59C5-A764-E24C-B68E-5118B2BED952}" srcOrd="1" destOrd="0" presId="urn:microsoft.com/office/officeart/2005/8/layout/hierarchy5"/>
    <dgm:cxn modelId="{2026B3D9-4D74-2B47-B834-946187AB8E8E}" type="presParOf" srcId="{4699B373-870A-AC45-9075-D22F6DBF067C}" destId="{E0556B45-52E4-944E-BC73-064723B1A896}" srcOrd="2" destOrd="0" presId="urn:microsoft.com/office/officeart/2005/8/layout/hierarchy5"/>
    <dgm:cxn modelId="{29675E52-0B8D-C54C-8BB1-97F34889FCE4}" type="presParOf" srcId="{E0556B45-52E4-944E-BC73-064723B1A896}" destId="{79936C95-F40C-E749-8A9B-616DE44124CE}" srcOrd="0" destOrd="0" presId="urn:microsoft.com/office/officeart/2005/8/layout/hierarchy5"/>
    <dgm:cxn modelId="{921F6FC5-917A-7B4C-B977-D26552C570AC}" type="presParOf" srcId="{4699B373-870A-AC45-9075-D22F6DBF067C}" destId="{AC0A34B7-7F3A-E24B-95A8-542F2040142F}" srcOrd="3" destOrd="0" presId="urn:microsoft.com/office/officeart/2005/8/layout/hierarchy5"/>
    <dgm:cxn modelId="{98021ADB-2FA4-1A4A-9C29-120B737321C9}" type="presParOf" srcId="{AC0A34B7-7F3A-E24B-95A8-542F2040142F}" destId="{131B2C2D-4BCE-5142-BE1A-2A4CB5F13BD4}" srcOrd="0" destOrd="0" presId="urn:microsoft.com/office/officeart/2005/8/layout/hierarchy5"/>
    <dgm:cxn modelId="{7C99EE48-AE11-A740-9539-14F703CD1A54}" type="presParOf" srcId="{AC0A34B7-7F3A-E24B-95A8-542F2040142F}" destId="{B0B1AE97-E442-7240-B591-3873A2C63852}" srcOrd="1" destOrd="0" presId="urn:microsoft.com/office/officeart/2005/8/layout/hierarchy5"/>
    <dgm:cxn modelId="{0A7A7716-5FF0-704E-BED9-CD78D86C3E12}" type="presParOf" srcId="{4699B373-870A-AC45-9075-D22F6DBF067C}" destId="{491F50DB-4AAB-A94B-8257-10464444264E}" srcOrd="4" destOrd="0" presId="urn:microsoft.com/office/officeart/2005/8/layout/hierarchy5"/>
    <dgm:cxn modelId="{FDA7E122-010C-E34F-9BE5-5A630A96B033}" type="presParOf" srcId="{491F50DB-4AAB-A94B-8257-10464444264E}" destId="{B36EEA51-4E26-1248-A775-EB7A3C0F63EF}" srcOrd="0" destOrd="0" presId="urn:microsoft.com/office/officeart/2005/8/layout/hierarchy5"/>
    <dgm:cxn modelId="{A4229893-4DE7-1241-9576-81FBDD14C56D}" type="presParOf" srcId="{4699B373-870A-AC45-9075-D22F6DBF067C}" destId="{246A851D-02D3-664B-9F31-7DA30665AC7B}" srcOrd="5" destOrd="0" presId="urn:microsoft.com/office/officeart/2005/8/layout/hierarchy5"/>
    <dgm:cxn modelId="{2E788D78-E8AF-2243-A2C2-F9B77F17BB8A}" type="presParOf" srcId="{246A851D-02D3-664B-9F31-7DA30665AC7B}" destId="{CB4FB6D4-DD0B-704E-B5FF-9AEC639870C0}" srcOrd="0" destOrd="0" presId="urn:microsoft.com/office/officeart/2005/8/layout/hierarchy5"/>
    <dgm:cxn modelId="{2F4B0421-E113-784D-AA3B-6B0DE60FFB3D}" type="presParOf" srcId="{246A851D-02D3-664B-9F31-7DA30665AC7B}" destId="{DDC9D450-9AFB-5148-B0D8-223A1D542D79}" srcOrd="1" destOrd="0" presId="urn:microsoft.com/office/officeart/2005/8/layout/hierarchy5"/>
    <dgm:cxn modelId="{1C9F3C9C-5248-274B-A7E9-DAE42E59194A}" type="presParOf" srcId="{23D3169E-0C2E-704D-A604-E02508962117}" destId="{42A063CB-2AC5-BF46-9234-65A64A088D68}" srcOrd="1" destOrd="0" presId="urn:microsoft.com/office/officeart/2005/8/layout/hierarchy5"/>
    <dgm:cxn modelId="{FA84F4D6-CEE0-164F-BC7F-078E7942DEBA}" type="presParOf" srcId="{42A063CB-2AC5-BF46-9234-65A64A088D68}" destId="{ABDE54BB-F642-B04D-8348-14602DB6DF1D}" srcOrd="0" destOrd="0" presId="urn:microsoft.com/office/officeart/2005/8/layout/hierarchy5"/>
    <dgm:cxn modelId="{923429D3-B837-3E40-AED7-F2DC97337861}" type="presParOf" srcId="{ABDE54BB-F642-B04D-8348-14602DB6DF1D}" destId="{D6F8B56F-65D1-C749-896E-0857AEF3DD19}" srcOrd="0" destOrd="0" presId="urn:microsoft.com/office/officeart/2005/8/layout/hierarchy5"/>
    <dgm:cxn modelId="{6B10FC3D-0B85-064B-8810-EFB24481DD43}"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GB" b="1" dirty="0" smtClean="0"/>
            <a:t>Practical Skills</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GB" dirty="0" smtClean="0"/>
            <a:t>Are the practical solutions employed solely used to provide results </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Does the author use techniques to create innovative solutions to solve problems </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Does the author use techniques to determine characteristics which differentiate between materials and extend discussions</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1F5D4FFD-F5DE-6845-A1A0-E3BD6FFD266D}" type="presOf" srcId="{2A9E072A-1CB9-5840-AA46-AF487A82400F}" destId="{491F50DB-4AAB-A94B-8257-10464444264E}" srcOrd="0" destOrd="0" presId="urn:microsoft.com/office/officeart/2005/8/layout/hierarchy5"/>
    <dgm:cxn modelId="{DBCEDE2D-6430-0342-AAA5-AF2D1AD3EDBF}" type="presOf" srcId="{676CD31A-7C02-7B45-9ADA-4E39E55D1907}" destId="{29642B26-D6D4-6E4E-8066-D6AECAF87142}" srcOrd="0" destOrd="0" presId="urn:microsoft.com/office/officeart/2005/8/layout/hierarchy5"/>
    <dgm:cxn modelId="{3469EC2D-A5A2-054F-8DC0-AD528FDD864E}" type="presOf" srcId="{A6396FF7-AEA8-FE46-BDB8-F81C8777D96D}" destId="{D6F8B56F-65D1-C749-896E-0857AEF3DD19}" srcOrd="0" destOrd="0" presId="urn:microsoft.com/office/officeart/2005/8/layout/hierarchy5"/>
    <dgm:cxn modelId="{FFCB7865-83A2-504E-BBA8-22F99AC633BB}" type="presOf" srcId="{8CC6C0A4-5AD4-D84B-824D-CEA429A12B80}" destId="{23D3169E-0C2E-704D-A604-E02508962117}" srcOrd="0" destOrd="0"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0C98D96E-B3B6-4F41-A41F-5822E117FA91}" srcId="{A6396FF7-AEA8-FE46-BDB8-F81C8777D96D}" destId="{4270661B-CAB5-B94B-963C-A9EB4E6CA5FA}" srcOrd="0" destOrd="0" parTransId="{CB40F22D-6595-994D-827E-B0808C5AE960}" sibTransId="{D2C03FA2-A620-E246-BD47-3476CB65789F}"/>
    <dgm:cxn modelId="{BA7EB41B-9E7B-9047-BFAF-6EECAA8E105E}" type="presOf" srcId="{371ACE49-3028-4541-B3BB-ACC34EF64920}" destId="{E0556B45-52E4-944E-BC73-064723B1A896}"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8A3D3757-212C-7544-A562-1327D4BE3031}" type="presOf" srcId="{B9D4C878-838A-3645-81F6-914ADB676AC2}" destId="{79753D7F-31A0-3040-8C24-57B63D614B30}" srcOrd="0" destOrd="0" presId="urn:microsoft.com/office/officeart/2005/8/layout/hierarchy5"/>
    <dgm:cxn modelId="{7A385757-9569-E649-A07C-766CC8564C54}" type="presOf" srcId="{2A9E072A-1CB9-5840-AA46-AF487A82400F}" destId="{B36EEA51-4E26-1248-A775-EB7A3C0F63EF}" srcOrd="1" destOrd="0"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FA6F139C-1097-7543-818E-DFD8EDAC4000}" type="presOf" srcId="{B4669D66-DE38-9B4D-9DB2-EFF56922EA54}" destId="{F462D920-1F2D-204A-B883-18BF38DD3AD8}" srcOrd="1" destOrd="0" presId="urn:microsoft.com/office/officeart/2005/8/layout/hierarchy5"/>
    <dgm:cxn modelId="{9643B5A3-B7F9-F547-9BA9-4EB0115E9F13}" type="presOf" srcId="{B4669D66-DE38-9B4D-9DB2-EFF56922EA54}" destId="{7FD42A50-2266-B24A-9586-563CACF6A509}" srcOrd="0" destOrd="0" presId="urn:microsoft.com/office/officeart/2005/8/layout/hierarchy5"/>
    <dgm:cxn modelId="{F2250644-B8E6-F546-9964-DE9C8355C738}" type="presOf" srcId="{4270661B-CAB5-B94B-963C-A9EB4E6CA5FA}" destId="{4601F8EF-6D06-F347-A012-427EA45D86BF}" srcOrd="1" destOrd="1" presId="urn:microsoft.com/office/officeart/2005/8/layout/hierarchy5"/>
    <dgm:cxn modelId="{E4C9D38C-5F43-324C-8ECA-BE6F25952C9F}" type="presOf" srcId="{9B0FB16E-CDE8-ED4D-B71D-CA31B47C9F08}" destId="{131B2C2D-4BCE-5142-BE1A-2A4CB5F13BD4}" srcOrd="0" destOrd="0" presId="urn:microsoft.com/office/officeart/2005/8/layout/hierarchy5"/>
    <dgm:cxn modelId="{A24D969F-1E93-0A4C-8322-06E9EE0AA67E}" type="presOf" srcId="{A7794613-05CB-0645-AD80-A4F9EF9CCE74}" destId="{CB4FB6D4-DD0B-704E-B5FF-9AEC639870C0}" srcOrd="0" destOrd="0" presId="urn:microsoft.com/office/officeart/2005/8/layout/hierarchy5"/>
    <dgm:cxn modelId="{C7F51907-F5C7-804A-9FDE-8C38438357AF}" type="presOf" srcId="{371ACE49-3028-4541-B3BB-ACC34EF64920}" destId="{79936C95-F40C-E749-8A9B-616DE44124CE}" srcOrd="1" destOrd="0"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D1CAF999-0D8E-CD4E-9F6D-5C77BA501350}" srcId="{B9D4C878-838A-3645-81F6-914ADB676AC2}" destId="{9B0FB16E-CDE8-ED4D-B71D-CA31B47C9F08}" srcOrd="1" destOrd="0" parTransId="{371ACE49-3028-4541-B3BB-ACC34EF64920}" sibTransId="{D7DAE92B-9DF0-9343-882E-32F561B06624}"/>
    <dgm:cxn modelId="{E57F5776-460E-4A48-9D71-922D162DF4A9}" type="presOf" srcId="{4270661B-CAB5-B94B-963C-A9EB4E6CA5FA}" destId="{D6F8B56F-65D1-C749-896E-0857AEF3DD19}" srcOrd="0" destOrd="1" presId="urn:microsoft.com/office/officeart/2005/8/layout/hierarchy5"/>
    <dgm:cxn modelId="{57FCD599-BF2E-6D4C-9AC1-32209DE745BC}" type="presOf" srcId="{A6396FF7-AEA8-FE46-BDB8-F81C8777D96D}" destId="{4601F8EF-6D06-F347-A012-427EA45D86BF}" srcOrd="1" destOrd="0" presId="urn:microsoft.com/office/officeart/2005/8/layout/hierarchy5"/>
    <dgm:cxn modelId="{5E5F898E-77BA-8A4D-8500-5B41ACA53D86}" type="presParOf" srcId="{23D3169E-0C2E-704D-A604-E02508962117}" destId="{22E8B8A4-6EE7-3643-AC36-6A391782B5C4}" srcOrd="0" destOrd="0" presId="urn:microsoft.com/office/officeart/2005/8/layout/hierarchy5"/>
    <dgm:cxn modelId="{B6F810B4-1CC5-974F-8561-50DCF25D5A39}" type="presParOf" srcId="{22E8B8A4-6EE7-3643-AC36-6A391782B5C4}" destId="{5A96D04F-7678-3141-99FC-145731F99C21}" srcOrd="0" destOrd="0" presId="urn:microsoft.com/office/officeart/2005/8/layout/hierarchy5"/>
    <dgm:cxn modelId="{D8A30C04-2371-1F45-9FD0-548895868F7C}" type="presParOf" srcId="{22E8B8A4-6EE7-3643-AC36-6A391782B5C4}" destId="{CE2CB90F-8640-D045-B044-A21DA1F42FDB}" srcOrd="1" destOrd="0" presId="urn:microsoft.com/office/officeart/2005/8/layout/hierarchy5"/>
    <dgm:cxn modelId="{3ED802CF-D00C-3242-916D-3493DAE8BBA0}" type="presParOf" srcId="{CE2CB90F-8640-D045-B044-A21DA1F42FDB}" destId="{9AC25802-CCFF-734F-B351-152D9B8B8286}" srcOrd="0" destOrd="0" presId="urn:microsoft.com/office/officeart/2005/8/layout/hierarchy5"/>
    <dgm:cxn modelId="{942610E8-7832-6147-A304-F348482706E9}" type="presParOf" srcId="{9AC25802-CCFF-734F-B351-152D9B8B8286}" destId="{79753D7F-31A0-3040-8C24-57B63D614B30}" srcOrd="0" destOrd="0" presId="urn:microsoft.com/office/officeart/2005/8/layout/hierarchy5"/>
    <dgm:cxn modelId="{93EE33BC-1860-7D48-BF44-F87F4579D4DD}" type="presParOf" srcId="{9AC25802-CCFF-734F-B351-152D9B8B8286}" destId="{4699B373-870A-AC45-9075-D22F6DBF067C}" srcOrd="1" destOrd="0" presId="urn:microsoft.com/office/officeart/2005/8/layout/hierarchy5"/>
    <dgm:cxn modelId="{304E6AF1-6813-D64C-AAAA-62335E257C85}" type="presParOf" srcId="{4699B373-870A-AC45-9075-D22F6DBF067C}" destId="{7FD42A50-2266-B24A-9586-563CACF6A509}" srcOrd="0" destOrd="0" presId="urn:microsoft.com/office/officeart/2005/8/layout/hierarchy5"/>
    <dgm:cxn modelId="{106BE44E-35E7-4B4A-8630-2776DBD041F6}" type="presParOf" srcId="{7FD42A50-2266-B24A-9586-563CACF6A509}" destId="{F462D920-1F2D-204A-B883-18BF38DD3AD8}" srcOrd="0" destOrd="0" presId="urn:microsoft.com/office/officeart/2005/8/layout/hierarchy5"/>
    <dgm:cxn modelId="{2DE28186-36D8-C641-B683-9748F4B3AE99}" type="presParOf" srcId="{4699B373-870A-AC45-9075-D22F6DBF067C}" destId="{8590133A-F9E3-364C-B131-BEFCF3A4F7CB}" srcOrd="1" destOrd="0" presId="urn:microsoft.com/office/officeart/2005/8/layout/hierarchy5"/>
    <dgm:cxn modelId="{25E84803-D1BD-3F4B-911F-051727F84B92}" type="presParOf" srcId="{8590133A-F9E3-364C-B131-BEFCF3A4F7CB}" destId="{29642B26-D6D4-6E4E-8066-D6AECAF87142}" srcOrd="0" destOrd="0" presId="urn:microsoft.com/office/officeart/2005/8/layout/hierarchy5"/>
    <dgm:cxn modelId="{39401CFF-6DF7-AD4B-A944-1FC60502BAB3}" type="presParOf" srcId="{8590133A-F9E3-364C-B131-BEFCF3A4F7CB}" destId="{BBED59C5-A764-E24C-B68E-5118B2BED952}" srcOrd="1" destOrd="0" presId="urn:microsoft.com/office/officeart/2005/8/layout/hierarchy5"/>
    <dgm:cxn modelId="{9DD243C9-8D88-7744-AA1A-DCFD0D40E1E0}" type="presParOf" srcId="{4699B373-870A-AC45-9075-D22F6DBF067C}" destId="{E0556B45-52E4-944E-BC73-064723B1A896}" srcOrd="2" destOrd="0" presId="urn:microsoft.com/office/officeart/2005/8/layout/hierarchy5"/>
    <dgm:cxn modelId="{73FF2878-8C97-394F-8900-D496749B1375}" type="presParOf" srcId="{E0556B45-52E4-944E-BC73-064723B1A896}" destId="{79936C95-F40C-E749-8A9B-616DE44124CE}" srcOrd="0" destOrd="0" presId="urn:microsoft.com/office/officeart/2005/8/layout/hierarchy5"/>
    <dgm:cxn modelId="{B031C4F1-5190-B341-9CD9-96D5557F899D}" type="presParOf" srcId="{4699B373-870A-AC45-9075-D22F6DBF067C}" destId="{AC0A34B7-7F3A-E24B-95A8-542F2040142F}" srcOrd="3" destOrd="0" presId="urn:microsoft.com/office/officeart/2005/8/layout/hierarchy5"/>
    <dgm:cxn modelId="{4161E8E1-A3CE-EB40-A939-55F720317FA6}" type="presParOf" srcId="{AC0A34B7-7F3A-E24B-95A8-542F2040142F}" destId="{131B2C2D-4BCE-5142-BE1A-2A4CB5F13BD4}" srcOrd="0" destOrd="0" presId="urn:microsoft.com/office/officeart/2005/8/layout/hierarchy5"/>
    <dgm:cxn modelId="{B3423494-53EA-D24D-A847-6567044B280A}" type="presParOf" srcId="{AC0A34B7-7F3A-E24B-95A8-542F2040142F}" destId="{B0B1AE97-E442-7240-B591-3873A2C63852}" srcOrd="1" destOrd="0" presId="urn:microsoft.com/office/officeart/2005/8/layout/hierarchy5"/>
    <dgm:cxn modelId="{491E5A54-C41F-6649-A73C-351405A5F27A}" type="presParOf" srcId="{4699B373-870A-AC45-9075-D22F6DBF067C}" destId="{491F50DB-4AAB-A94B-8257-10464444264E}" srcOrd="4" destOrd="0" presId="urn:microsoft.com/office/officeart/2005/8/layout/hierarchy5"/>
    <dgm:cxn modelId="{07F5B1F0-535E-F84C-8ABF-D6EA1636762D}" type="presParOf" srcId="{491F50DB-4AAB-A94B-8257-10464444264E}" destId="{B36EEA51-4E26-1248-A775-EB7A3C0F63EF}" srcOrd="0" destOrd="0" presId="urn:microsoft.com/office/officeart/2005/8/layout/hierarchy5"/>
    <dgm:cxn modelId="{6A1969A9-BF05-8847-977D-F935FF173F96}" type="presParOf" srcId="{4699B373-870A-AC45-9075-D22F6DBF067C}" destId="{246A851D-02D3-664B-9F31-7DA30665AC7B}" srcOrd="5" destOrd="0" presId="urn:microsoft.com/office/officeart/2005/8/layout/hierarchy5"/>
    <dgm:cxn modelId="{734D9627-19E9-2448-A868-27477D839F0C}" type="presParOf" srcId="{246A851D-02D3-664B-9F31-7DA30665AC7B}" destId="{CB4FB6D4-DD0B-704E-B5FF-9AEC639870C0}" srcOrd="0" destOrd="0" presId="urn:microsoft.com/office/officeart/2005/8/layout/hierarchy5"/>
    <dgm:cxn modelId="{EC75281E-4C96-C04B-A773-C7DB6F4441D8}" type="presParOf" srcId="{246A851D-02D3-664B-9F31-7DA30665AC7B}" destId="{DDC9D450-9AFB-5148-B0D8-223A1D542D79}" srcOrd="1" destOrd="0" presId="urn:microsoft.com/office/officeart/2005/8/layout/hierarchy5"/>
    <dgm:cxn modelId="{A26AAA8E-879A-D147-A6C2-4B7175196DFA}" type="presParOf" srcId="{23D3169E-0C2E-704D-A604-E02508962117}" destId="{42A063CB-2AC5-BF46-9234-65A64A088D68}" srcOrd="1" destOrd="0" presId="urn:microsoft.com/office/officeart/2005/8/layout/hierarchy5"/>
    <dgm:cxn modelId="{08C87692-63BE-4642-AEFE-E8929E3E7EC0}" type="presParOf" srcId="{42A063CB-2AC5-BF46-9234-65A64A088D68}" destId="{ABDE54BB-F642-B04D-8348-14602DB6DF1D}" srcOrd="0" destOrd="0" presId="urn:microsoft.com/office/officeart/2005/8/layout/hierarchy5"/>
    <dgm:cxn modelId="{8FB3472D-9762-7040-88EE-E7B94B3E522A}" type="presParOf" srcId="{ABDE54BB-F642-B04D-8348-14602DB6DF1D}" destId="{D6F8B56F-65D1-C749-896E-0857AEF3DD19}" srcOrd="0" destOrd="0" presId="urn:microsoft.com/office/officeart/2005/8/layout/hierarchy5"/>
    <dgm:cxn modelId="{108160AF-213C-B848-A6A5-EBD3F504E3D4}"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C6C0A4-5AD4-D84B-824D-CEA429A12B80}" type="doc">
      <dgm:prSet loTypeId="urn:microsoft.com/office/officeart/2005/8/layout/hierarchy5" loCatId="" qsTypeId="urn:microsoft.com/office/officeart/2005/8/quickstyle/simple4" qsCatId="simple" csTypeId="urn:microsoft.com/office/officeart/2005/8/colors/accent1_2" csCatId="accent1" phldr="1"/>
      <dgm:spPr/>
      <dgm:t>
        <a:bodyPr/>
        <a:lstStyle/>
        <a:p>
          <a:endParaRPr lang="en-US"/>
        </a:p>
      </dgm:t>
    </dgm:pt>
    <dgm:pt modelId="{B9D4C878-838A-3645-81F6-914ADB676AC2}">
      <dgm:prSet phldrT="[Text]"/>
      <dgm:spPr/>
      <dgm:t>
        <a:bodyPr/>
        <a:lstStyle/>
        <a:p>
          <a:r>
            <a:rPr lang="en-GB" b="1" dirty="0" smtClean="0"/>
            <a:t>Transferable Skills for Life and Professional Practice </a:t>
          </a:r>
          <a:endParaRPr lang="en-US" dirty="0"/>
        </a:p>
      </dgm:t>
    </dgm:pt>
    <dgm:pt modelId="{B9AEF6DF-F389-1642-86F7-6570964E72E9}" type="parTrans" cxnId="{D529466F-B7D0-E14C-8758-2E766D9FDE89}">
      <dgm:prSet/>
      <dgm:spPr/>
      <dgm:t>
        <a:bodyPr/>
        <a:lstStyle/>
        <a:p>
          <a:endParaRPr lang="en-US"/>
        </a:p>
      </dgm:t>
    </dgm:pt>
    <dgm:pt modelId="{F4AE6513-6F70-624E-8C6F-0FFB95C2B0A3}" type="sibTrans" cxnId="{D529466F-B7D0-E14C-8758-2E766D9FDE89}">
      <dgm:prSet/>
      <dgm:spPr/>
      <dgm:t>
        <a:bodyPr/>
        <a:lstStyle/>
        <a:p>
          <a:endParaRPr lang="en-US"/>
        </a:p>
      </dgm:t>
    </dgm:pt>
    <dgm:pt modelId="{676CD31A-7C02-7B45-9ADA-4E39E55D1907}">
      <dgm:prSet phldrT="[Text]"/>
      <dgm:spPr/>
      <dgm:t>
        <a:bodyPr/>
        <a:lstStyle/>
        <a:p>
          <a:r>
            <a:rPr lang="en-GB" dirty="0" smtClean="0"/>
            <a:t>Does the author present the work in a descriptive manner without drawing their own conclusions</a:t>
          </a:r>
          <a:endParaRPr lang="en-US" dirty="0"/>
        </a:p>
      </dgm:t>
    </dgm:pt>
    <dgm:pt modelId="{B4669D66-DE38-9B4D-9DB2-EFF56922EA54}" type="parTrans" cxnId="{7CFF19CE-B256-0E4B-9218-BE9CCA6DD540}">
      <dgm:prSet/>
      <dgm:spPr/>
      <dgm:t>
        <a:bodyPr/>
        <a:lstStyle/>
        <a:p>
          <a:endParaRPr lang="en-US"/>
        </a:p>
      </dgm:t>
    </dgm:pt>
    <dgm:pt modelId="{12B36512-132E-A94E-B248-3A9DDC16B57B}" type="sibTrans" cxnId="{7CFF19CE-B256-0E4B-9218-BE9CCA6DD540}">
      <dgm:prSet/>
      <dgm:spPr/>
      <dgm:t>
        <a:bodyPr/>
        <a:lstStyle/>
        <a:p>
          <a:endParaRPr lang="en-US"/>
        </a:p>
      </dgm:t>
    </dgm:pt>
    <dgm:pt modelId="{A7794613-05CB-0645-AD80-A4F9EF9CCE74}">
      <dgm:prSet phldrT="[Text]"/>
      <dgm:spPr/>
      <dgm:t>
        <a:bodyPr/>
        <a:lstStyle/>
        <a:p>
          <a:r>
            <a:rPr lang="en-US" dirty="0" smtClean="0"/>
            <a:t>Does the author present work in a robust manner which is structured, and formulates arguments by generating valid conclusions</a:t>
          </a:r>
          <a:endParaRPr lang="en-US" dirty="0"/>
        </a:p>
      </dgm:t>
    </dgm:pt>
    <dgm:pt modelId="{2A9E072A-1CB9-5840-AA46-AF487A82400F}" type="parTrans" cxnId="{D484CA11-AEED-7D44-A7D0-7DA2C506C056}">
      <dgm:prSet/>
      <dgm:spPr/>
      <dgm:t>
        <a:bodyPr/>
        <a:lstStyle/>
        <a:p>
          <a:endParaRPr lang="en-US"/>
        </a:p>
      </dgm:t>
    </dgm:pt>
    <dgm:pt modelId="{B1A4A607-3943-164C-A71A-2800B73DD3EA}" type="sibTrans" cxnId="{D484CA11-AEED-7D44-A7D0-7DA2C506C056}">
      <dgm:prSet/>
      <dgm:spPr/>
      <dgm:t>
        <a:bodyPr/>
        <a:lstStyle/>
        <a:p>
          <a:endParaRPr lang="en-US"/>
        </a:p>
      </dgm:t>
    </dgm:pt>
    <dgm:pt modelId="{9B0FB16E-CDE8-ED4D-B71D-CA31B47C9F08}">
      <dgm:prSet phldrT="[Text]"/>
      <dgm:spPr/>
      <dgm:t>
        <a:bodyPr/>
        <a:lstStyle/>
        <a:p>
          <a:r>
            <a:rPr lang="en-US" dirty="0" smtClean="0"/>
            <a:t>Does the author present work in a manner which interprets literature and results to form discussions and predictions</a:t>
          </a:r>
          <a:endParaRPr lang="en-US" dirty="0"/>
        </a:p>
      </dgm:t>
    </dgm:pt>
    <dgm:pt modelId="{D7DAE92B-9DF0-9343-882E-32F561B06624}" type="sibTrans" cxnId="{D1CAF999-0D8E-CD4E-9F6D-5C77BA501350}">
      <dgm:prSet/>
      <dgm:spPr/>
      <dgm:t>
        <a:bodyPr/>
        <a:lstStyle/>
        <a:p>
          <a:endParaRPr lang="en-US"/>
        </a:p>
      </dgm:t>
    </dgm:pt>
    <dgm:pt modelId="{371ACE49-3028-4541-B3BB-ACC34EF64920}" type="parTrans" cxnId="{D1CAF999-0D8E-CD4E-9F6D-5C77BA501350}">
      <dgm:prSet/>
      <dgm:spPr/>
      <dgm:t>
        <a:bodyPr/>
        <a:lstStyle/>
        <a:p>
          <a:endParaRPr lang="en-US"/>
        </a:p>
      </dgm:t>
    </dgm:pt>
    <dgm:pt modelId="{4270661B-CAB5-B94B-963C-A9EB4E6CA5FA}">
      <dgm:prSet/>
      <dgm:spPr/>
      <dgm:t>
        <a:bodyPr/>
        <a:lstStyle/>
        <a:p>
          <a:endParaRPr lang="en-US"/>
        </a:p>
      </dgm:t>
    </dgm:pt>
    <dgm:pt modelId="{A6396FF7-AEA8-FE46-BDB8-F81C8777D96D}">
      <dgm:prSet phldrT="[Text]"/>
      <dgm:spPr/>
      <dgm:t>
        <a:bodyPr/>
        <a:lstStyle/>
        <a:p>
          <a:endParaRPr lang="en-US" dirty="0"/>
        </a:p>
      </dgm:t>
    </dgm:pt>
    <dgm:pt modelId="{C1752FB2-97BB-5F4D-A0EF-39117B091070}" type="sibTrans" cxnId="{7B90E3C1-335A-9A46-AB63-D0E72190B4EB}">
      <dgm:prSet/>
      <dgm:spPr/>
      <dgm:t>
        <a:bodyPr/>
        <a:lstStyle/>
        <a:p>
          <a:endParaRPr lang="en-US"/>
        </a:p>
      </dgm:t>
    </dgm:pt>
    <dgm:pt modelId="{8D8716BB-79E6-BC43-A926-92E762970363}" type="parTrans" cxnId="{7B90E3C1-335A-9A46-AB63-D0E72190B4EB}">
      <dgm:prSet/>
      <dgm:spPr/>
      <dgm:t>
        <a:bodyPr/>
        <a:lstStyle/>
        <a:p>
          <a:endParaRPr lang="en-US"/>
        </a:p>
      </dgm:t>
    </dgm:pt>
    <dgm:pt modelId="{D2C03FA2-A620-E246-BD47-3476CB65789F}" type="sibTrans" cxnId="{0C98D96E-B3B6-4F41-A41F-5822E117FA91}">
      <dgm:prSet/>
      <dgm:spPr/>
      <dgm:t>
        <a:bodyPr/>
        <a:lstStyle/>
        <a:p>
          <a:endParaRPr lang="en-US"/>
        </a:p>
      </dgm:t>
    </dgm:pt>
    <dgm:pt modelId="{CB40F22D-6595-994D-827E-B0808C5AE960}" type="parTrans" cxnId="{0C98D96E-B3B6-4F41-A41F-5822E117FA91}">
      <dgm:prSet/>
      <dgm:spPr/>
      <dgm:t>
        <a:bodyPr/>
        <a:lstStyle/>
        <a:p>
          <a:endParaRPr lang="en-US"/>
        </a:p>
      </dgm:t>
    </dgm:pt>
    <dgm:pt modelId="{23D3169E-0C2E-704D-A604-E02508962117}" type="pres">
      <dgm:prSet presAssocID="{8CC6C0A4-5AD4-D84B-824D-CEA429A12B80}" presName="mainComposite" presStyleCnt="0">
        <dgm:presLayoutVars>
          <dgm:chPref val="1"/>
          <dgm:dir/>
          <dgm:animOne val="branch"/>
          <dgm:animLvl val="lvl"/>
          <dgm:resizeHandles val="exact"/>
        </dgm:presLayoutVars>
      </dgm:prSet>
      <dgm:spPr/>
      <dgm:t>
        <a:bodyPr/>
        <a:lstStyle/>
        <a:p>
          <a:endParaRPr lang="en-GB"/>
        </a:p>
      </dgm:t>
    </dgm:pt>
    <dgm:pt modelId="{22E8B8A4-6EE7-3643-AC36-6A391782B5C4}" type="pres">
      <dgm:prSet presAssocID="{8CC6C0A4-5AD4-D84B-824D-CEA429A12B80}" presName="hierFlow" presStyleCnt="0"/>
      <dgm:spPr/>
    </dgm:pt>
    <dgm:pt modelId="{5A96D04F-7678-3141-99FC-145731F99C21}" type="pres">
      <dgm:prSet presAssocID="{8CC6C0A4-5AD4-D84B-824D-CEA429A12B80}" presName="firstBuf" presStyleCnt="0"/>
      <dgm:spPr/>
    </dgm:pt>
    <dgm:pt modelId="{CE2CB90F-8640-D045-B044-A21DA1F42FDB}" type="pres">
      <dgm:prSet presAssocID="{8CC6C0A4-5AD4-D84B-824D-CEA429A12B80}" presName="hierChild1" presStyleCnt="0">
        <dgm:presLayoutVars>
          <dgm:chPref val="1"/>
          <dgm:animOne val="branch"/>
          <dgm:animLvl val="lvl"/>
        </dgm:presLayoutVars>
      </dgm:prSet>
      <dgm:spPr/>
    </dgm:pt>
    <dgm:pt modelId="{9AC25802-CCFF-734F-B351-152D9B8B8286}" type="pres">
      <dgm:prSet presAssocID="{B9D4C878-838A-3645-81F6-914ADB676AC2}" presName="Name17" presStyleCnt="0"/>
      <dgm:spPr/>
    </dgm:pt>
    <dgm:pt modelId="{79753D7F-31A0-3040-8C24-57B63D614B30}" type="pres">
      <dgm:prSet presAssocID="{B9D4C878-838A-3645-81F6-914ADB676AC2}" presName="level1Shape" presStyleLbl="node0" presStyleIdx="0" presStyleCnt="1" custLinFactNeighborY="-18249">
        <dgm:presLayoutVars>
          <dgm:chPref val="3"/>
        </dgm:presLayoutVars>
      </dgm:prSet>
      <dgm:spPr/>
      <dgm:t>
        <a:bodyPr/>
        <a:lstStyle/>
        <a:p>
          <a:endParaRPr lang="en-US"/>
        </a:p>
      </dgm:t>
    </dgm:pt>
    <dgm:pt modelId="{4699B373-870A-AC45-9075-D22F6DBF067C}" type="pres">
      <dgm:prSet presAssocID="{B9D4C878-838A-3645-81F6-914ADB676AC2}" presName="hierChild2" presStyleCnt="0"/>
      <dgm:spPr/>
    </dgm:pt>
    <dgm:pt modelId="{7FD42A50-2266-B24A-9586-563CACF6A509}" type="pres">
      <dgm:prSet presAssocID="{B4669D66-DE38-9B4D-9DB2-EFF56922EA54}" presName="Name25" presStyleLbl="parChTrans1D2" presStyleIdx="0" presStyleCnt="3"/>
      <dgm:spPr/>
      <dgm:t>
        <a:bodyPr/>
        <a:lstStyle/>
        <a:p>
          <a:endParaRPr lang="en-GB"/>
        </a:p>
      </dgm:t>
    </dgm:pt>
    <dgm:pt modelId="{F462D920-1F2D-204A-B883-18BF38DD3AD8}" type="pres">
      <dgm:prSet presAssocID="{B4669D66-DE38-9B4D-9DB2-EFF56922EA54}" presName="connTx" presStyleLbl="parChTrans1D2" presStyleIdx="0" presStyleCnt="3"/>
      <dgm:spPr/>
      <dgm:t>
        <a:bodyPr/>
        <a:lstStyle/>
        <a:p>
          <a:endParaRPr lang="en-GB"/>
        </a:p>
      </dgm:t>
    </dgm:pt>
    <dgm:pt modelId="{8590133A-F9E3-364C-B131-BEFCF3A4F7CB}" type="pres">
      <dgm:prSet presAssocID="{676CD31A-7C02-7B45-9ADA-4E39E55D1907}" presName="Name30" presStyleCnt="0"/>
      <dgm:spPr/>
    </dgm:pt>
    <dgm:pt modelId="{29642B26-D6D4-6E4E-8066-D6AECAF87142}" type="pres">
      <dgm:prSet presAssocID="{676CD31A-7C02-7B45-9ADA-4E39E55D1907}" presName="level2Shape" presStyleLbl="node2" presStyleIdx="0" presStyleCnt="3" custLinFactNeighborX="-16538" custLinFactNeighborY="-56558"/>
      <dgm:spPr/>
      <dgm:t>
        <a:bodyPr/>
        <a:lstStyle/>
        <a:p>
          <a:endParaRPr lang="en-US"/>
        </a:p>
      </dgm:t>
    </dgm:pt>
    <dgm:pt modelId="{BBED59C5-A764-E24C-B68E-5118B2BED952}" type="pres">
      <dgm:prSet presAssocID="{676CD31A-7C02-7B45-9ADA-4E39E55D1907}" presName="hierChild3" presStyleCnt="0"/>
      <dgm:spPr/>
    </dgm:pt>
    <dgm:pt modelId="{E0556B45-52E4-944E-BC73-064723B1A896}" type="pres">
      <dgm:prSet presAssocID="{371ACE49-3028-4541-B3BB-ACC34EF64920}" presName="Name25" presStyleLbl="parChTrans1D2" presStyleIdx="1" presStyleCnt="3"/>
      <dgm:spPr/>
      <dgm:t>
        <a:bodyPr/>
        <a:lstStyle/>
        <a:p>
          <a:endParaRPr lang="en-GB"/>
        </a:p>
      </dgm:t>
    </dgm:pt>
    <dgm:pt modelId="{79936C95-F40C-E749-8A9B-616DE44124CE}" type="pres">
      <dgm:prSet presAssocID="{371ACE49-3028-4541-B3BB-ACC34EF64920}" presName="connTx" presStyleLbl="parChTrans1D2" presStyleIdx="1" presStyleCnt="3"/>
      <dgm:spPr/>
      <dgm:t>
        <a:bodyPr/>
        <a:lstStyle/>
        <a:p>
          <a:endParaRPr lang="en-GB"/>
        </a:p>
      </dgm:t>
    </dgm:pt>
    <dgm:pt modelId="{AC0A34B7-7F3A-E24B-95A8-542F2040142F}" type="pres">
      <dgm:prSet presAssocID="{9B0FB16E-CDE8-ED4D-B71D-CA31B47C9F08}" presName="Name30" presStyleCnt="0"/>
      <dgm:spPr/>
    </dgm:pt>
    <dgm:pt modelId="{131B2C2D-4BCE-5142-BE1A-2A4CB5F13BD4}" type="pres">
      <dgm:prSet presAssocID="{9B0FB16E-CDE8-ED4D-B71D-CA31B47C9F08}" presName="level2Shape" presStyleLbl="node2" presStyleIdx="1" presStyleCnt="3" custLinFactNeighborX="-15397" custLinFactNeighborY="-18237"/>
      <dgm:spPr/>
      <dgm:t>
        <a:bodyPr/>
        <a:lstStyle/>
        <a:p>
          <a:endParaRPr lang="en-US"/>
        </a:p>
      </dgm:t>
    </dgm:pt>
    <dgm:pt modelId="{B0B1AE97-E442-7240-B591-3873A2C63852}" type="pres">
      <dgm:prSet presAssocID="{9B0FB16E-CDE8-ED4D-B71D-CA31B47C9F08}" presName="hierChild3" presStyleCnt="0"/>
      <dgm:spPr/>
    </dgm:pt>
    <dgm:pt modelId="{491F50DB-4AAB-A94B-8257-10464444264E}" type="pres">
      <dgm:prSet presAssocID="{2A9E072A-1CB9-5840-AA46-AF487A82400F}" presName="Name25" presStyleLbl="parChTrans1D2" presStyleIdx="2" presStyleCnt="3"/>
      <dgm:spPr/>
      <dgm:t>
        <a:bodyPr/>
        <a:lstStyle/>
        <a:p>
          <a:endParaRPr lang="en-GB"/>
        </a:p>
      </dgm:t>
    </dgm:pt>
    <dgm:pt modelId="{B36EEA51-4E26-1248-A775-EB7A3C0F63EF}" type="pres">
      <dgm:prSet presAssocID="{2A9E072A-1CB9-5840-AA46-AF487A82400F}" presName="connTx" presStyleLbl="parChTrans1D2" presStyleIdx="2" presStyleCnt="3"/>
      <dgm:spPr/>
      <dgm:t>
        <a:bodyPr/>
        <a:lstStyle/>
        <a:p>
          <a:endParaRPr lang="en-GB"/>
        </a:p>
      </dgm:t>
    </dgm:pt>
    <dgm:pt modelId="{246A851D-02D3-664B-9F31-7DA30665AC7B}" type="pres">
      <dgm:prSet presAssocID="{A7794613-05CB-0645-AD80-A4F9EF9CCE74}" presName="Name30" presStyleCnt="0"/>
      <dgm:spPr/>
    </dgm:pt>
    <dgm:pt modelId="{CB4FB6D4-DD0B-704E-B5FF-9AEC639870C0}" type="pres">
      <dgm:prSet presAssocID="{A7794613-05CB-0645-AD80-A4F9EF9CCE74}" presName="level2Shape" presStyleLbl="node2" presStyleIdx="2" presStyleCnt="3" custLinFactNeighborX="-19389" custLinFactNeighborY="18905"/>
      <dgm:spPr/>
      <dgm:t>
        <a:bodyPr/>
        <a:lstStyle/>
        <a:p>
          <a:endParaRPr lang="en-US"/>
        </a:p>
      </dgm:t>
    </dgm:pt>
    <dgm:pt modelId="{DDC9D450-9AFB-5148-B0D8-223A1D542D79}" type="pres">
      <dgm:prSet presAssocID="{A7794613-05CB-0645-AD80-A4F9EF9CCE74}" presName="hierChild3" presStyleCnt="0"/>
      <dgm:spPr/>
    </dgm:pt>
    <dgm:pt modelId="{42A063CB-2AC5-BF46-9234-65A64A088D68}" type="pres">
      <dgm:prSet presAssocID="{8CC6C0A4-5AD4-D84B-824D-CEA429A12B80}" presName="bgShapesFlow" presStyleCnt="0"/>
      <dgm:spPr/>
    </dgm:pt>
    <dgm:pt modelId="{ABDE54BB-F642-B04D-8348-14602DB6DF1D}" type="pres">
      <dgm:prSet presAssocID="{A6396FF7-AEA8-FE46-BDB8-F81C8777D96D}" presName="rectComp" presStyleCnt="0"/>
      <dgm:spPr/>
    </dgm:pt>
    <dgm:pt modelId="{D6F8B56F-65D1-C749-896E-0857AEF3DD19}" type="pres">
      <dgm:prSet presAssocID="{A6396FF7-AEA8-FE46-BDB8-F81C8777D96D}" presName="bgRect" presStyleLbl="bgShp" presStyleIdx="0" presStyleCnt="1" custLinFactNeighborX="1901" custLinFactNeighborY="7753"/>
      <dgm:spPr/>
      <dgm:t>
        <a:bodyPr/>
        <a:lstStyle/>
        <a:p>
          <a:endParaRPr lang="en-US"/>
        </a:p>
      </dgm:t>
    </dgm:pt>
    <dgm:pt modelId="{4601F8EF-6D06-F347-A012-427EA45D86BF}" type="pres">
      <dgm:prSet presAssocID="{A6396FF7-AEA8-FE46-BDB8-F81C8777D96D}" presName="bgRectTx" presStyleLbl="bgShp" presStyleIdx="0" presStyleCnt="1">
        <dgm:presLayoutVars>
          <dgm:bulletEnabled val="1"/>
        </dgm:presLayoutVars>
      </dgm:prSet>
      <dgm:spPr/>
      <dgm:t>
        <a:bodyPr/>
        <a:lstStyle/>
        <a:p>
          <a:endParaRPr lang="en-US"/>
        </a:p>
      </dgm:t>
    </dgm:pt>
  </dgm:ptLst>
  <dgm:cxnLst>
    <dgm:cxn modelId="{FE2FBF83-D735-6040-A5CE-86196DC46A29}" type="presOf" srcId="{2A9E072A-1CB9-5840-AA46-AF487A82400F}" destId="{B36EEA51-4E26-1248-A775-EB7A3C0F63EF}" srcOrd="1" destOrd="0" presId="urn:microsoft.com/office/officeart/2005/8/layout/hierarchy5"/>
    <dgm:cxn modelId="{1679C3CB-61B4-EE41-8D0D-9C7EDEE4BA7B}" type="presOf" srcId="{4270661B-CAB5-B94B-963C-A9EB4E6CA5FA}" destId="{4601F8EF-6D06-F347-A012-427EA45D86BF}" srcOrd="1" destOrd="1" presId="urn:microsoft.com/office/officeart/2005/8/layout/hierarchy5"/>
    <dgm:cxn modelId="{7CFF19CE-B256-0E4B-9218-BE9CCA6DD540}" srcId="{B9D4C878-838A-3645-81F6-914ADB676AC2}" destId="{676CD31A-7C02-7B45-9ADA-4E39E55D1907}" srcOrd="0" destOrd="0" parTransId="{B4669D66-DE38-9B4D-9DB2-EFF56922EA54}" sibTransId="{12B36512-132E-A94E-B248-3A9DDC16B57B}"/>
    <dgm:cxn modelId="{2C811AD5-6DD9-5D48-B41B-EF2383085320}" type="presOf" srcId="{9B0FB16E-CDE8-ED4D-B71D-CA31B47C9F08}" destId="{131B2C2D-4BCE-5142-BE1A-2A4CB5F13BD4}" srcOrd="0" destOrd="0" presId="urn:microsoft.com/office/officeart/2005/8/layout/hierarchy5"/>
    <dgm:cxn modelId="{0C98D96E-B3B6-4F41-A41F-5822E117FA91}" srcId="{A6396FF7-AEA8-FE46-BDB8-F81C8777D96D}" destId="{4270661B-CAB5-B94B-963C-A9EB4E6CA5FA}" srcOrd="0" destOrd="0" parTransId="{CB40F22D-6595-994D-827E-B0808C5AE960}" sibTransId="{D2C03FA2-A620-E246-BD47-3476CB65789F}"/>
    <dgm:cxn modelId="{6E900F9A-48CF-5C4F-BD8B-1CAFE85367EB}" type="presOf" srcId="{A6396FF7-AEA8-FE46-BDB8-F81C8777D96D}" destId="{4601F8EF-6D06-F347-A012-427EA45D86BF}" srcOrd="1" destOrd="0" presId="urn:microsoft.com/office/officeart/2005/8/layout/hierarchy5"/>
    <dgm:cxn modelId="{87C8F2CF-2040-C445-8808-BC386D1D72B0}" type="presOf" srcId="{B4669D66-DE38-9B4D-9DB2-EFF56922EA54}" destId="{F462D920-1F2D-204A-B883-18BF38DD3AD8}" srcOrd="1" destOrd="0" presId="urn:microsoft.com/office/officeart/2005/8/layout/hierarchy5"/>
    <dgm:cxn modelId="{D1CAF999-0D8E-CD4E-9F6D-5C77BA501350}" srcId="{B9D4C878-838A-3645-81F6-914ADB676AC2}" destId="{9B0FB16E-CDE8-ED4D-B71D-CA31B47C9F08}" srcOrd="1" destOrd="0" parTransId="{371ACE49-3028-4541-B3BB-ACC34EF64920}" sibTransId="{D7DAE92B-9DF0-9343-882E-32F561B06624}"/>
    <dgm:cxn modelId="{67BD9A86-65C6-7545-967D-3C5BD119B859}" type="presOf" srcId="{B4669D66-DE38-9B4D-9DB2-EFF56922EA54}" destId="{7FD42A50-2266-B24A-9586-563CACF6A509}" srcOrd="0" destOrd="0" presId="urn:microsoft.com/office/officeart/2005/8/layout/hierarchy5"/>
    <dgm:cxn modelId="{D484CA11-AEED-7D44-A7D0-7DA2C506C056}" srcId="{B9D4C878-838A-3645-81F6-914ADB676AC2}" destId="{A7794613-05CB-0645-AD80-A4F9EF9CCE74}" srcOrd="2" destOrd="0" parTransId="{2A9E072A-1CB9-5840-AA46-AF487A82400F}" sibTransId="{B1A4A607-3943-164C-A71A-2800B73DD3EA}"/>
    <dgm:cxn modelId="{95D3128D-C642-EE4C-BC90-1EB24AD46846}" type="presOf" srcId="{A6396FF7-AEA8-FE46-BDB8-F81C8777D96D}" destId="{D6F8B56F-65D1-C749-896E-0857AEF3DD19}" srcOrd="0" destOrd="0" presId="urn:microsoft.com/office/officeart/2005/8/layout/hierarchy5"/>
    <dgm:cxn modelId="{FB923673-74BD-8240-98AA-0483DBF5EF69}" type="presOf" srcId="{B9D4C878-838A-3645-81F6-914ADB676AC2}" destId="{79753D7F-31A0-3040-8C24-57B63D614B30}" srcOrd="0" destOrd="0" presId="urn:microsoft.com/office/officeart/2005/8/layout/hierarchy5"/>
    <dgm:cxn modelId="{0F6786C9-3557-D843-A6EF-4CD06B33EA58}" type="presOf" srcId="{4270661B-CAB5-B94B-963C-A9EB4E6CA5FA}" destId="{D6F8B56F-65D1-C749-896E-0857AEF3DD19}" srcOrd="0" destOrd="1" presId="urn:microsoft.com/office/officeart/2005/8/layout/hierarchy5"/>
    <dgm:cxn modelId="{D529466F-B7D0-E14C-8758-2E766D9FDE89}" srcId="{8CC6C0A4-5AD4-D84B-824D-CEA429A12B80}" destId="{B9D4C878-838A-3645-81F6-914ADB676AC2}" srcOrd="0" destOrd="0" parTransId="{B9AEF6DF-F389-1642-86F7-6570964E72E9}" sibTransId="{F4AE6513-6F70-624E-8C6F-0FFB95C2B0A3}"/>
    <dgm:cxn modelId="{5261E397-2D70-7D4F-8E8C-B8F85381B06F}" type="presOf" srcId="{371ACE49-3028-4541-B3BB-ACC34EF64920}" destId="{79936C95-F40C-E749-8A9B-616DE44124CE}" srcOrd="1" destOrd="0" presId="urn:microsoft.com/office/officeart/2005/8/layout/hierarchy5"/>
    <dgm:cxn modelId="{9A4108EB-137C-3548-BE8A-4057CF1335A6}" type="presOf" srcId="{2A9E072A-1CB9-5840-AA46-AF487A82400F}" destId="{491F50DB-4AAB-A94B-8257-10464444264E}" srcOrd="0" destOrd="0" presId="urn:microsoft.com/office/officeart/2005/8/layout/hierarchy5"/>
    <dgm:cxn modelId="{7B90E3C1-335A-9A46-AB63-D0E72190B4EB}" srcId="{8CC6C0A4-5AD4-D84B-824D-CEA429A12B80}" destId="{A6396FF7-AEA8-FE46-BDB8-F81C8777D96D}" srcOrd="1" destOrd="0" parTransId="{8D8716BB-79E6-BC43-A926-92E762970363}" sibTransId="{C1752FB2-97BB-5F4D-A0EF-39117B091070}"/>
    <dgm:cxn modelId="{EB618C02-B750-0745-A1DD-521209CA7C6C}" type="presOf" srcId="{371ACE49-3028-4541-B3BB-ACC34EF64920}" destId="{E0556B45-52E4-944E-BC73-064723B1A896}" srcOrd="0" destOrd="0" presId="urn:microsoft.com/office/officeart/2005/8/layout/hierarchy5"/>
    <dgm:cxn modelId="{056AF7C6-0DDA-B548-8236-9EE23C17E32A}" type="presOf" srcId="{A7794613-05CB-0645-AD80-A4F9EF9CCE74}" destId="{CB4FB6D4-DD0B-704E-B5FF-9AEC639870C0}" srcOrd="0" destOrd="0" presId="urn:microsoft.com/office/officeart/2005/8/layout/hierarchy5"/>
    <dgm:cxn modelId="{4F85B3A9-66F1-604B-A01E-79B1CDE465A9}" type="presOf" srcId="{676CD31A-7C02-7B45-9ADA-4E39E55D1907}" destId="{29642B26-D6D4-6E4E-8066-D6AECAF87142}" srcOrd="0" destOrd="0" presId="urn:microsoft.com/office/officeart/2005/8/layout/hierarchy5"/>
    <dgm:cxn modelId="{4EF4D9F9-D83D-9F4E-94A6-4026766C2685}" type="presOf" srcId="{8CC6C0A4-5AD4-D84B-824D-CEA429A12B80}" destId="{23D3169E-0C2E-704D-A604-E02508962117}" srcOrd="0" destOrd="0" presId="urn:microsoft.com/office/officeart/2005/8/layout/hierarchy5"/>
    <dgm:cxn modelId="{66D53A2E-DBB3-844E-85EE-81F991698100}" type="presParOf" srcId="{23D3169E-0C2E-704D-A604-E02508962117}" destId="{22E8B8A4-6EE7-3643-AC36-6A391782B5C4}" srcOrd="0" destOrd="0" presId="urn:microsoft.com/office/officeart/2005/8/layout/hierarchy5"/>
    <dgm:cxn modelId="{DD0D7569-5C54-4B40-AFA2-7D91DA809D96}" type="presParOf" srcId="{22E8B8A4-6EE7-3643-AC36-6A391782B5C4}" destId="{5A96D04F-7678-3141-99FC-145731F99C21}" srcOrd="0" destOrd="0" presId="urn:microsoft.com/office/officeart/2005/8/layout/hierarchy5"/>
    <dgm:cxn modelId="{725D67C9-6997-7045-A55C-398D02908CAB}" type="presParOf" srcId="{22E8B8A4-6EE7-3643-AC36-6A391782B5C4}" destId="{CE2CB90F-8640-D045-B044-A21DA1F42FDB}" srcOrd="1" destOrd="0" presId="urn:microsoft.com/office/officeart/2005/8/layout/hierarchy5"/>
    <dgm:cxn modelId="{CB9FEC4B-D406-8D43-B086-4872C26894DC}" type="presParOf" srcId="{CE2CB90F-8640-D045-B044-A21DA1F42FDB}" destId="{9AC25802-CCFF-734F-B351-152D9B8B8286}" srcOrd="0" destOrd="0" presId="urn:microsoft.com/office/officeart/2005/8/layout/hierarchy5"/>
    <dgm:cxn modelId="{5C7D455B-EEA0-5142-8553-2C32CA391F98}" type="presParOf" srcId="{9AC25802-CCFF-734F-B351-152D9B8B8286}" destId="{79753D7F-31A0-3040-8C24-57B63D614B30}" srcOrd="0" destOrd="0" presId="urn:microsoft.com/office/officeart/2005/8/layout/hierarchy5"/>
    <dgm:cxn modelId="{E4885A18-63B0-8444-AFF0-DC55EE74E56F}" type="presParOf" srcId="{9AC25802-CCFF-734F-B351-152D9B8B8286}" destId="{4699B373-870A-AC45-9075-D22F6DBF067C}" srcOrd="1" destOrd="0" presId="urn:microsoft.com/office/officeart/2005/8/layout/hierarchy5"/>
    <dgm:cxn modelId="{361FD2FA-3EAF-0345-9478-A179A63F812E}" type="presParOf" srcId="{4699B373-870A-AC45-9075-D22F6DBF067C}" destId="{7FD42A50-2266-B24A-9586-563CACF6A509}" srcOrd="0" destOrd="0" presId="urn:microsoft.com/office/officeart/2005/8/layout/hierarchy5"/>
    <dgm:cxn modelId="{60C0B2F9-3420-104D-97DE-9F8A9810EA57}" type="presParOf" srcId="{7FD42A50-2266-B24A-9586-563CACF6A509}" destId="{F462D920-1F2D-204A-B883-18BF38DD3AD8}" srcOrd="0" destOrd="0" presId="urn:microsoft.com/office/officeart/2005/8/layout/hierarchy5"/>
    <dgm:cxn modelId="{076D0A02-7F61-3241-B54B-5B39ADCAE735}" type="presParOf" srcId="{4699B373-870A-AC45-9075-D22F6DBF067C}" destId="{8590133A-F9E3-364C-B131-BEFCF3A4F7CB}" srcOrd="1" destOrd="0" presId="urn:microsoft.com/office/officeart/2005/8/layout/hierarchy5"/>
    <dgm:cxn modelId="{33AD833D-8394-9B42-AA67-0E7521595A52}" type="presParOf" srcId="{8590133A-F9E3-364C-B131-BEFCF3A4F7CB}" destId="{29642B26-D6D4-6E4E-8066-D6AECAF87142}" srcOrd="0" destOrd="0" presId="urn:microsoft.com/office/officeart/2005/8/layout/hierarchy5"/>
    <dgm:cxn modelId="{DC2413FF-282A-D443-B9CF-C6A920F29C41}" type="presParOf" srcId="{8590133A-F9E3-364C-B131-BEFCF3A4F7CB}" destId="{BBED59C5-A764-E24C-B68E-5118B2BED952}" srcOrd="1" destOrd="0" presId="urn:microsoft.com/office/officeart/2005/8/layout/hierarchy5"/>
    <dgm:cxn modelId="{46DF0F15-9F4F-F448-929E-FE52EFF526B3}" type="presParOf" srcId="{4699B373-870A-AC45-9075-D22F6DBF067C}" destId="{E0556B45-52E4-944E-BC73-064723B1A896}" srcOrd="2" destOrd="0" presId="urn:microsoft.com/office/officeart/2005/8/layout/hierarchy5"/>
    <dgm:cxn modelId="{5E6403A5-42A6-594F-8EEA-3C8EFCFDC595}" type="presParOf" srcId="{E0556B45-52E4-944E-BC73-064723B1A896}" destId="{79936C95-F40C-E749-8A9B-616DE44124CE}" srcOrd="0" destOrd="0" presId="urn:microsoft.com/office/officeart/2005/8/layout/hierarchy5"/>
    <dgm:cxn modelId="{A4B16ABD-4C24-1041-8EAF-5453ADF9116B}" type="presParOf" srcId="{4699B373-870A-AC45-9075-D22F6DBF067C}" destId="{AC0A34B7-7F3A-E24B-95A8-542F2040142F}" srcOrd="3" destOrd="0" presId="urn:microsoft.com/office/officeart/2005/8/layout/hierarchy5"/>
    <dgm:cxn modelId="{176BC7D9-10C3-874D-9F0C-4A069545ED41}" type="presParOf" srcId="{AC0A34B7-7F3A-E24B-95A8-542F2040142F}" destId="{131B2C2D-4BCE-5142-BE1A-2A4CB5F13BD4}" srcOrd="0" destOrd="0" presId="urn:microsoft.com/office/officeart/2005/8/layout/hierarchy5"/>
    <dgm:cxn modelId="{62984E42-DD43-4B4B-A7EE-1B4BBAD609EE}" type="presParOf" srcId="{AC0A34B7-7F3A-E24B-95A8-542F2040142F}" destId="{B0B1AE97-E442-7240-B591-3873A2C63852}" srcOrd="1" destOrd="0" presId="urn:microsoft.com/office/officeart/2005/8/layout/hierarchy5"/>
    <dgm:cxn modelId="{29FC35CF-C7BA-7240-93AB-53F72DDA4D4D}" type="presParOf" srcId="{4699B373-870A-AC45-9075-D22F6DBF067C}" destId="{491F50DB-4AAB-A94B-8257-10464444264E}" srcOrd="4" destOrd="0" presId="urn:microsoft.com/office/officeart/2005/8/layout/hierarchy5"/>
    <dgm:cxn modelId="{ADF56175-5C4F-1747-A80A-7C74000F9FC9}" type="presParOf" srcId="{491F50DB-4AAB-A94B-8257-10464444264E}" destId="{B36EEA51-4E26-1248-A775-EB7A3C0F63EF}" srcOrd="0" destOrd="0" presId="urn:microsoft.com/office/officeart/2005/8/layout/hierarchy5"/>
    <dgm:cxn modelId="{E6860091-5C68-1042-BF55-A38F379501B4}" type="presParOf" srcId="{4699B373-870A-AC45-9075-D22F6DBF067C}" destId="{246A851D-02D3-664B-9F31-7DA30665AC7B}" srcOrd="5" destOrd="0" presId="urn:microsoft.com/office/officeart/2005/8/layout/hierarchy5"/>
    <dgm:cxn modelId="{7955022B-C64B-4F45-B3C5-8B8BA16C0D7A}" type="presParOf" srcId="{246A851D-02D3-664B-9F31-7DA30665AC7B}" destId="{CB4FB6D4-DD0B-704E-B5FF-9AEC639870C0}" srcOrd="0" destOrd="0" presId="urn:microsoft.com/office/officeart/2005/8/layout/hierarchy5"/>
    <dgm:cxn modelId="{18880E2D-6A53-1E4A-AD7E-5ED8B8906262}" type="presParOf" srcId="{246A851D-02D3-664B-9F31-7DA30665AC7B}" destId="{DDC9D450-9AFB-5148-B0D8-223A1D542D79}" srcOrd="1" destOrd="0" presId="urn:microsoft.com/office/officeart/2005/8/layout/hierarchy5"/>
    <dgm:cxn modelId="{94C4F6DF-2AC2-224C-9FC0-3696A837AF6F}" type="presParOf" srcId="{23D3169E-0C2E-704D-A604-E02508962117}" destId="{42A063CB-2AC5-BF46-9234-65A64A088D68}" srcOrd="1" destOrd="0" presId="urn:microsoft.com/office/officeart/2005/8/layout/hierarchy5"/>
    <dgm:cxn modelId="{E1EBD4AE-CB60-F944-B91F-1BE1E95D59F0}" type="presParOf" srcId="{42A063CB-2AC5-BF46-9234-65A64A088D68}" destId="{ABDE54BB-F642-B04D-8348-14602DB6DF1D}" srcOrd="0" destOrd="0" presId="urn:microsoft.com/office/officeart/2005/8/layout/hierarchy5"/>
    <dgm:cxn modelId="{529910DA-9B96-E849-8BBE-263F1B3E8B11}" type="presParOf" srcId="{ABDE54BB-F642-B04D-8348-14602DB6DF1D}" destId="{D6F8B56F-65D1-C749-896E-0857AEF3DD19}" srcOrd="0" destOrd="0" presId="urn:microsoft.com/office/officeart/2005/8/layout/hierarchy5"/>
    <dgm:cxn modelId="{0CE69570-C005-A245-BD82-5DB7DB08485E}" type="presParOf" srcId="{ABDE54BB-F642-B04D-8348-14602DB6DF1D}" destId="{4601F8EF-6D06-F347-A012-427EA45D86BF}" srcOrd="1" destOrd="0" presId="urn:microsoft.com/office/officeart/2005/8/layout/hierarchy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Engagement with literature</a:t>
          </a:r>
          <a:endParaRPr lang="en-US" sz="12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Are sources being used to describe or define your work. Are they used to quote, state or tabulate information</a:t>
          </a:r>
          <a:endParaRPr lang="en-US" sz="12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Are sources being used to contrast opinions, form discussions or differentiate between examples. Are they used to predict, paraphrase or </a:t>
          </a:r>
          <a:r>
            <a:rPr lang="en-US" sz="1200" kern="1200" dirty="0" err="1" smtClean="0"/>
            <a:t>summarise</a:t>
          </a:r>
          <a:r>
            <a:rPr lang="en-US" sz="1200" kern="1200" dirty="0" smtClean="0"/>
            <a:t> your explanations</a:t>
          </a:r>
          <a:endParaRPr lang="en-US" sz="12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Are sources being used to construct arguments, develop theories or establish opinions.</a:t>
          </a:r>
          <a:endParaRPr lang="en-US" sz="1200" kern="1200" dirty="0"/>
        </a:p>
      </dsp:txBody>
      <dsp:txXfrm>
        <a:off x="4217320" y="4354578"/>
        <a:ext cx="2103469" cy="10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b="1" kern="1200" dirty="0" smtClean="0"/>
            <a:t>Knowledge and Understanding</a:t>
          </a:r>
          <a:endParaRPr lang="en-US" sz="13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GB" sz="1300" kern="1200" dirty="0" smtClean="0"/>
            <a:t>Does the author exhibit their knowledge by recalling facts, describing examples and reproducing lists</a:t>
          </a:r>
          <a:endParaRPr lang="en-US" sz="13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smtClean="0"/>
            <a:t>Does the author grasp the meaning of the knowledge which they present. Do they use their knowledge to discuss examples and form predictions</a:t>
          </a:r>
          <a:endParaRPr lang="en-US" sz="13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255" tIns="8255" rIns="8255" bIns="8255" numCol="1" spcCol="1270" anchor="ctr" anchorCtr="0">
          <a:noAutofit/>
        </a:bodyPr>
        <a:lstStyle/>
        <a:p>
          <a:pPr lvl="0" algn="ctr" defTabSz="577850">
            <a:lnSpc>
              <a:spcPct val="90000"/>
            </a:lnSpc>
            <a:spcBef>
              <a:spcPct val="0"/>
            </a:spcBef>
            <a:spcAft>
              <a:spcPct val="35000"/>
            </a:spcAft>
          </a:pPr>
          <a:r>
            <a:rPr lang="en-US" sz="1300" kern="1200" dirty="0" smtClean="0"/>
            <a:t>Is knowledge being applied to assess situations, to construct arguments and to examine information</a:t>
          </a:r>
          <a:endParaRPr lang="en-US" sz="1300" kern="1200" dirty="0"/>
        </a:p>
      </dsp:txBody>
      <dsp:txXfrm>
        <a:off x="4217320" y="4354578"/>
        <a:ext cx="2103469" cy="10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t>Cognitive and intellectual skills</a:t>
          </a:r>
          <a:endParaRPr lang="en-US" sz="14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Does the author produce tables and graphs or other data sources without using them to draw conclusions</a:t>
          </a:r>
          <a:endParaRPr lang="en-US" sz="14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Does the author discuss their data and interpret </a:t>
          </a:r>
          <a:r>
            <a:rPr lang="en-US" sz="1400" kern="1200" smtClean="0"/>
            <a:t>results </a:t>
          </a:r>
          <a:endParaRPr lang="en-US" sz="14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Does the author assess their data and use this to develop arguments and relate these to the points being made</a:t>
          </a:r>
          <a:endParaRPr lang="en-US" sz="1400" kern="1200" dirty="0"/>
        </a:p>
      </dsp:txBody>
      <dsp:txXfrm>
        <a:off x="4217320" y="4354578"/>
        <a:ext cx="2103469" cy="10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b="1" kern="1200" dirty="0" smtClean="0"/>
            <a:t>Practical Skills</a:t>
          </a:r>
          <a:endParaRPr lang="en-US" sz="12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GB" sz="1200" kern="1200" dirty="0" smtClean="0"/>
            <a:t>Are the practical solutions employed solely used to provide results </a:t>
          </a:r>
          <a:endParaRPr lang="en-US" sz="12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Does the author use techniques to determine characteristics which differentiate between materials and extend discussions</a:t>
          </a:r>
          <a:endParaRPr lang="en-US" sz="12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533400">
            <a:lnSpc>
              <a:spcPct val="90000"/>
            </a:lnSpc>
            <a:spcBef>
              <a:spcPct val="0"/>
            </a:spcBef>
            <a:spcAft>
              <a:spcPct val="35000"/>
            </a:spcAft>
          </a:pPr>
          <a:r>
            <a:rPr lang="en-US" sz="1200" kern="1200" dirty="0" smtClean="0"/>
            <a:t>Does the author use techniques to create innovative solutions to solve problems </a:t>
          </a:r>
          <a:endParaRPr lang="en-US" sz="1200" kern="1200" dirty="0"/>
        </a:p>
      </dsp:txBody>
      <dsp:txXfrm>
        <a:off x="4217320" y="4354578"/>
        <a:ext cx="2103469" cy="10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F8B56F-65D1-C749-896E-0857AEF3DD19}">
      <dsp:nvSpPr>
        <dsp:cNvPr id="0" name=""/>
        <dsp:cNvSpPr/>
      </dsp:nvSpPr>
      <dsp:spPr>
        <a:xfrm>
          <a:off x="1404760" y="0"/>
          <a:ext cx="2600325" cy="541866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txBody>
        <a:bodyPr spcFirstLastPara="0" vert="horz" wrap="square" lIns="256032" tIns="256032" rIns="256032" bIns="256032" numCol="1" spcCol="1270" anchor="t" anchorCtr="0">
          <a:noAutofit/>
        </a:bodyPr>
        <a:lstStyle/>
        <a:p>
          <a:pPr lvl="0" algn="l" defTabSz="1600200">
            <a:lnSpc>
              <a:spcPct val="90000"/>
            </a:lnSpc>
            <a:spcBef>
              <a:spcPct val="0"/>
            </a:spcBef>
            <a:spcAft>
              <a:spcPct val="35000"/>
            </a:spcAft>
          </a:pPr>
          <a:endParaRPr lang="en-US" sz="3600" kern="1200" dirty="0"/>
        </a:p>
        <a:p>
          <a:pPr marL="285750" lvl="1" indent="-285750" algn="l" defTabSz="1244600">
            <a:lnSpc>
              <a:spcPct val="90000"/>
            </a:lnSpc>
            <a:spcBef>
              <a:spcPct val="0"/>
            </a:spcBef>
            <a:spcAft>
              <a:spcPct val="15000"/>
            </a:spcAft>
            <a:buChar char="••"/>
          </a:pPr>
          <a:endParaRPr lang="en-US" sz="2800" kern="1200"/>
        </a:p>
      </dsp:txBody>
      <dsp:txXfrm>
        <a:off x="1404760" y="0"/>
        <a:ext cx="2600325" cy="1625600"/>
      </dsp:txXfrm>
    </dsp:sp>
    <dsp:sp modelId="{79753D7F-31A0-3040-8C24-57B63D614B30}">
      <dsp:nvSpPr>
        <dsp:cNvPr id="0" name=""/>
        <dsp:cNvSpPr/>
      </dsp:nvSpPr>
      <dsp:spPr>
        <a:xfrm>
          <a:off x="1572021" y="267430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b="1" kern="1200" dirty="0" smtClean="0"/>
            <a:t>Transferable Skills for Life and Professional Practice </a:t>
          </a:r>
          <a:endParaRPr lang="en-US" sz="1400" kern="1200" dirty="0"/>
        </a:p>
      </dsp:txBody>
      <dsp:txXfrm>
        <a:off x="1603755" y="2706037"/>
        <a:ext cx="2103469" cy="1020000"/>
      </dsp:txXfrm>
    </dsp:sp>
    <dsp:sp modelId="{7FD42A50-2266-B24A-9586-563CACF6A509}">
      <dsp:nvSpPr>
        <dsp:cNvPr id="0" name=""/>
        <dsp:cNvSpPr/>
      </dsp:nvSpPr>
      <dsp:spPr>
        <a:xfrm rot="17221081">
          <a:off x="3124603" y="2367514"/>
          <a:ext cx="1737118" cy="35991"/>
        </a:xfrm>
        <a:custGeom>
          <a:avLst/>
          <a:gdLst/>
          <a:ahLst/>
          <a:cxnLst/>
          <a:rect l="0" t="0" r="0" b="0"/>
          <a:pathLst>
            <a:path>
              <a:moveTo>
                <a:pt x="0" y="17995"/>
              </a:moveTo>
              <a:lnTo>
                <a:pt x="1737118"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49734" y="2342082"/>
        <a:ext cx="86855" cy="86855"/>
      </dsp:txXfrm>
    </dsp:sp>
    <dsp:sp modelId="{29642B26-D6D4-6E4E-8066-D6AECAF87142}">
      <dsp:nvSpPr>
        <dsp:cNvPr id="0" name=""/>
        <dsp:cNvSpPr/>
      </dsp:nvSpPr>
      <dsp:spPr>
        <a:xfrm>
          <a:off x="4247366" y="1013248"/>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GB" sz="1400" kern="1200" dirty="0" smtClean="0"/>
            <a:t>Does the author present the work in a descriptive manner without drawing their own conclusions</a:t>
          </a:r>
          <a:endParaRPr lang="en-US" sz="1400" kern="1200" dirty="0"/>
        </a:p>
      </dsp:txBody>
      <dsp:txXfrm>
        <a:off x="4279100" y="1044982"/>
        <a:ext cx="2103469" cy="1020000"/>
      </dsp:txXfrm>
    </dsp:sp>
    <dsp:sp modelId="{E0556B45-52E4-944E-BC73-064723B1A896}">
      <dsp:nvSpPr>
        <dsp:cNvPr id="0" name=""/>
        <dsp:cNvSpPr/>
      </dsp:nvSpPr>
      <dsp:spPr>
        <a:xfrm rot="838">
          <a:off x="3738959" y="3198107"/>
          <a:ext cx="533131" cy="35991"/>
        </a:xfrm>
        <a:custGeom>
          <a:avLst/>
          <a:gdLst/>
          <a:ahLst/>
          <a:cxnLst/>
          <a:rect l="0" t="0" r="0" b="0"/>
          <a:pathLst>
            <a:path>
              <a:moveTo>
                <a:pt x="0" y="17995"/>
              </a:moveTo>
              <a:lnTo>
                <a:pt x="533131"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992196" y="3202774"/>
        <a:ext cx="26656" cy="26656"/>
      </dsp:txXfrm>
    </dsp:sp>
    <dsp:sp modelId="{131B2C2D-4BCE-5142-BE1A-2A4CB5F13BD4}">
      <dsp:nvSpPr>
        <dsp:cNvPr id="0" name=""/>
        <dsp:cNvSpPr/>
      </dsp:nvSpPr>
      <dsp:spPr>
        <a:xfrm>
          <a:off x="4272091" y="2674433"/>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Does the author present work in a manner which interprets literature and results to form discussions and predictions</a:t>
          </a:r>
          <a:endParaRPr lang="en-US" sz="1400" kern="1200" dirty="0"/>
        </a:p>
      </dsp:txBody>
      <dsp:txXfrm>
        <a:off x="4303825" y="2706167"/>
        <a:ext cx="2103469" cy="1020000"/>
      </dsp:txXfrm>
    </dsp:sp>
    <dsp:sp modelId="{491F50DB-4AAB-A94B-8257-10464444264E}">
      <dsp:nvSpPr>
        <dsp:cNvPr id="0" name=""/>
        <dsp:cNvSpPr/>
      </dsp:nvSpPr>
      <dsp:spPr>
        <a:xfrm rot="4490469">
          <a:off x="3108287" y="4022312"/>
          <a:ext cx="1707970" cy="35991"/>
        </a:xfrm>
        <a:custGeom>
          <a:avLst/>
          <a:gdLst/>
          <a:ahLst/>
          <a:cxnLst/>
          <a:rect l="0" t="0" r="0" b="0"/>
          <a:pathLst>
            <a:path>
              <a:moveTo>
                <a:pt x="0" y="17995"/>
              </a:moveTo>
              <a:lnTo>
                <a:pt x="1707970" y="17995"/>
              </a:lnTo>
            </a:path>
          </a:pathLst>
        </a:custGeom>
        <a:noFill/>
        <a:ln w="6350" cap="flat" cmpd="sng" algn="ctr">
          <a:solidFill>
            <a:schemeClr val="accent1">
              <a:shade val="60000"/>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en-US" sz="600" kern="1200"/>
        </a:p>
      </dsp:txBody>
      <dsp:txXfrm>
        <a:off x="3919573" y="3997609"/>
        <a:ext cx="85398" cy="85398"/>
      </dsp:txXfrm>
    </dsp:sp>
    <dsp:sp modelId="{CB4FB6D4-DD0B-704E-B5FF-9AEC639870C0}">
      <dsp:nvSpPr>
        <dsp:cNvPr id="0" name=""/>
        <dsp:cNvSpPr/>
      </dsp:nvSpPr>
      <dsp:spPr>
        <a:xfrm>
          <a:off x="4185586" y="4322844"/>
          <a:ext cx="2166937" cy="108346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smtClean="0"/>
            <a:t>Does the author present work in a robust manner which is structured, and formulates arguments by generating valid conclusions</a:t>
          </a:r>
          <a:endParaRPr lang="en-US" sz="1400" kern="1200" dirty="0"/>
        </a:p>
      </dsp:txBody>
      <dsp:txXfrm>
        <a:off x="4217320" y="4354578"/>
        <a:ext cx="2103469" cy="10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92C5FC-DE49-40DE-B4DB-ADD3F2D0B9F0}" type="datetimeFigureOut">
              <a:rPr lang="en-GB" smtClean="0"/>
              <a:t>01/10/2018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064AAD-6E41-486E-ADED-60DA26A7251E}" type="slidenum">
              <a:rPr lang="en-GB" smtClean="0"/>
              <a:t>‹#›</a:t>
            </a:fld>
            <a:endParaRPr lang="en-GB"/>
          </a:p>
        </p:txBody>
      </p:sp>
    </p:spTree>
    <p:extLst>
      <p:ext uri="{BB962C8B-B14F-4D97-AF65-F5344CB8AC3E}">
        <p14:creationId xmlns:p14="http://schemas.microsoft.com/office/powerpoint/2010/main" val="27541742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GB" smtClean="0"/>
              <a:t>Delivering Higher Education since 1822</a:t>
            </a:r>
            <a:endParaRPr lang="en-GB"/>
          </a:p>
        </p:txBody>
      </p:sp>
      <p:sp>
        <p:nvSpPr>
          <p:cNvPr id="5" name="Slide Number Placeholder 4"/>
          <p:cNvSpPr>
            <a:spLocks noGrp="1"/>
          </p:cNvSpPr>
          <p:nvPr>
            <p:ph type="sldNum" sz="quarter" idx="11"/>
          </p:nvPr>
        </p:nvSpPr>
        <p:spPr/>
        <p:txBody>
          <a:bodyPr/>
          <a:lstStyle/>
          <a:p>
            <a:pPr>
              <a:defRPr/>
            </a:pPr>
            <a:fld id="{567F1F77-1813-49CF-95ED-A012F018126E}" type="slidenum">
              <a:rPr lang="en-GB" altLang="en-US" smtClean="0"/>
              <a:pPr>
                <a:defRPr/>
              </a:pPr>
              <a:t>2</a:t>
            </a:fld>
            <a:endParaRPr lang="en-GB" altLang="en-US"/>
          </a:p>
        </p:txBody>
      </p:sp>
    </p:spTree>
    <p:extLst>
      <p:ext uri="{BB962C8B-B14F-4D97-AF65-F5344CB8AC3E}">
        <p14:creationId xmlns:p14="http://schemas.microsoft.com/office/powerpoint/2010/main" val="38021940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GB" smtClean="0"/>
              <a:t>Delivering Higher Education since 1822</a:t>
            </a:r>
            <a:endParaRPr lang="en-GB"/>
          </a:p>
        </p:txBody>
      </p:sp>
      <p:sp>
        <p:nvSpPr>
          <p:cNvPr id="5" name="Slide Number Placeholder 4"/>
          <p:cNvSpPr>
            <a:spLocks noGrp="1"/>
          </p:cNvSpPr>
          <p:nvPr>
            <p:ph type="sldNum" sz="quarter" idx="11"/>
          </p:nvPr>
        </p:nvSpPr>
        <p:spPr/>
        <p:txBody>
          <a:bodyPr/>
          <a:lstStyle/>
          <a:p>
            <a:pPr>
              <a:defRPr/>
            </a:pPr>
            <a:fld id="{567F1F77-1813-49CF-95ED-A012F018126E}" type="slidenum">
              <a:rPr lang="en-GB" altLang="en-US" smtClean="0"/>
              <a:pPr>
                <a:defRPr/>
              </a:pPr>
              <a:t>9</a:t>
            </a:fld>
            <a:endParaRPr lang="en-GB" altLang="en-US"/>
          </a:p>
        </p:txBody>
      </p:sp>
    </p:spTree>
    <p:extLst>
      <p:ext uri="{BB962C8B-B14F-4D97-AF65-F5344CB8AC3E}">
        <p14:creationId xmlns:p14="http://schemas.microsoft.com/office/powerpoint/2010/main" val="2442814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435FB783-4480-5C48-B26E-481144E8B231}" type="datetimeFigureOut">
              <a:rPr lang="en-US" smtClean="0"/>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783589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5FB783-4480-5C48-B26E-481144E8B231}" type="datetimeFigureOut">
              <a:rPr lang="en-US" smtClean="0"/>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420986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35FB783-4480-5C48-B26E-481144E8B231}" type="datetimeFigureOut">
              <a:rPr lang="en-US" smtClean="0"/>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351475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435FB783-4480-5C48-B26E-481144E8B231}" type="datetimeFigureOut">
              <a:rPr lang="en-US" smtClean="0"/>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6698253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435FB783-4480-5C48-B26E-481144E8B231}" type="datetimeFigureOut">
              <a:rPr lang="en-US" smtClean="0"/>
              <a:t>10/1/2018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4378374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435FB783-4480-5C48-B26E-481144E8B231}" type="datetimeFigureOut">
              <a:rPr lang="en-US" smtClean="0"/>
              <a:t>10/1/2018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00323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5FB783-4480-5C48-B26E-481144E8B231}" type="datetimeFigureOut">
              <a:rPr lang="en-US" smtClean="0"/>
              <a:t>10/1/2018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370267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35FB783-4480-5C48-B26E-481144E8B231}" type="datetimeFigureOut">
              <a:rPr lang="en-US" smtClean="0"/>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1822066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35FB783-4480-5C48-B26E-481144E8B231}" type="datetimeFigureOut">
              <a:rPr lang="en-US" smtClean="0"/>
              <a:t>10/1/2018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353313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5FB783-4480-5C48-B26E-481144E8B231}" type="datetimeFigureOut">
              <a:rPr lang="en-US" smtClean="0"/>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3399120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435FB783-4480-5C48-B26E-481144E8B231}" type="datetimeFigureOut">
              <a:rPr lang="en-US" smtClean="0"/>
              <a:t>10/1/2018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E0C56E3-BD82-A04D-A42F-5ECDDDC87AA2}" type="slidenum">
              <a:rPr lang="en-US" smtClean="0"/>
              <a:t>‹#›</a:t>
            </a:fld>
            <a:endParaRPr lang="en-US"/>
          </a:p>
        </p:txBody>
      </p:sp>
    </p:spTree>
    <p:extLst>
      <p:ext uri="{BB962C8B-B14F-4D97-AF65-F5344CB8AC3E}">
        <p14:creationId xmlns:p14="http://schemas.microsoft.com/office/powerpoint/2010/main" val="596113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5FB783-4480-5C48-B26E-481144E8B231}" type="datetimeFigureOut">
              <a:rPr lang="en-US" smtClean="0"/>
              <a:t>10/1/2018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0C56E3-BD82-A04D-A42F-5ECDDDC87AA2}" type="slidenum">
              <a:rPr lang="en-US" smtClean="0"/>
              <a:t>‹#›</a:t>
            </a:fld>
            <a:endParaRPr lang="en-US"/>
          </a:p>
        </p:txBody>
      </p:sp>
    </p:spTree>
    <p:extLst>
      <p:ext uri="{BB962C8B-B14F-4D97-AF65-F5344CB8AC3E}">
        <p14:creationId xmlns:p14="http://schemas.microsoft.com/office/powerpoint/2010/main" val="1635032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E865F3E9-5093-43C7-92F0-F1CB1A9A6956}"/>
              </a:ext>
            </a:extLst>
          </p:cNvPr>
          <p:cNvSpPr>
            <a:spLocks noGrp="1"/>
          </p:cNvSpPr>
          <p:nvPr>
            <p:ph type="ftr" sz="quarter" idx="10"/>
          </p:nvPr>
        </p:nvSpPr>
        <p:spPr/>
        <p:txBody>
          <a:bodyPr/>
          <a:lstStyle/>
          <a:p>
            <a:pPr>
              <a:defRPr/>
            </a:pPr>
            <a:r>
              <a:rPr lang="en-GB"/>
              <a:t>University of Wales Trinity Saint David : Delivering Higher Education since 1822 </a:t>
            </a:r>
            <a:endParaRPr lang="en-GB" b="1"/>
          </a:p>
        </p:txBody>
      </p:sp>
      <p:pic>
        <p:nvPicPr>
          <p:cNvPr id="5" name="Content Placeholder 3">
            <a:extLst>
              <a:ext uri="{FF2B5EF4-FFF2-40B4-BE49-F238E27FC236}">
                <a16:creationId xmlns:a16="http://schemas.microsoft.com/office/drawing/2014/main" id="{F2BA48C8-D139-42C8-AD96-EBE81ACF44F0}"/>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184848" y="402560"/>
            <a:ext cx="3146181" cy="1102657"/>
          </a:xfrm>
          <a:prstGeom prst="rect">
            <a:avLst/>
          </a:prstGeom>
        </p:spPr>
      </p:pic>
      <p:sp>
        <p:nvSpPr>
          <p:cNvPr id="8" name="Title 1"/>
          <p:cNvSpPr>
            <a:spLocks noGrp="1"/>
          </p:cNvSpPr>
          <p:nvPr>
            <p:ph type="ctrTitle"/>
          </p:nvPr>
        </p:nvSpPr>
        <p:spPr>
          <a:xfrm>
            <a:off x="1524000" y="1973686"/>
            <a:ext cx="9144000" cy="2387600"/>
          </a:xfrm>
        </p:spPr>
        <p:txBody>
          <a:bodyPr>
            <a:normAutofit fontScale="90000"/>
          </a:bodyPr>
          <a:lstStyle/>
          <a:p>
            <a:pPr algn="ctr"/>
            <a:r>
              <a:rPr lang="en-GB" dirty="0" smtClean="0">
                <a:effectLst/>
                <a:latin typeface="Aparajita" panose="020B0604020202020204" pitchFamily="34" charset="0"/>
                <a:cs typeface="Aparajita" panose="020B0604020202020204" pitchFamily="34" charset="0"/>
              </a:rPr>
              <a:t>Assessment and Marking Criteria for Level 4 Assignments</a:t>
            </a:r>
            <a:endParaRPr lang="en-GB" dirty="0">
              <a:effectLst/>
              <a:latin typeface="Aparajita" panose="020B0604020202020204" pitchFamily="34" charset="0"/>
              <a:cs typeface="Aparajita" panose="020B0604020202020204" pitchFamily="34" charset="0"/>
            </a:endParaRPr>
          </a:p>
        </p:txBody>
      </p:sp>
      <p:sp>
        <p:nvSpPr>
          <p:cNvPr id="9" name="Subtitle 2"/>
          <p:cNvSpPr>
            <a:spLocks noGrp="1"/>
          </p:cNvSpPr>
          <p:nvPr>
            <p:ph type="subTitle" idx="1"/>
          </p:nvPr>
        </p:nvSpPr>
        <p:spPr>
          <a:xfrm>
            <a:off x="1524000" y="4614112"/>
            <a:ext cx="9144000" cy="1655762"/>
          </a:xfrm>
        </p:spPr>
        <p:txBody>
          <a:bodyPr>
            <a:normAutofit/>
          </a:bodyPr>
          <a:lstStyle/>
          <a:p>
            <a:pPr algn="ctr"/>
            <a:r>
              <a:rPr lang="en-GB" sz="3600" dirty="0">
                <a:latin typeface="Aparajita" panose="020B0604020202020204" pitchFamily="34" charset="0"/>
                <a:cs typeface="Aparajita" panose="020B0604020202020204" pitchFamily="34" charset="0"/>
              </a:rPr>
              <a:t>Dr Greg Owen</a:t>
            </a:r>
          </a:p>
          <a:p>
            <a:pPr algn="ctr"/>
            <a:endParaRPr lang="en-GB" sz="3600" dirty="0">
              <a:latin typeface="Aparajita" panose="020B0604020202020204" pitchFamily="34" charset="0"/>
              <a:cs typeface="Aparajita" panose="020B0604020202020204" pitchFamily="34" charset="0"/>
            </a:endParaRPr>
          </a:p>
        </p:txBody>
      </p:sp>
    </p:spTree>
    <p:extLst>
      <p:ext uri="{BB962C8B-B14F-4D97-AF65-F5344CB8AC3E}">
        <p14:creationId xmlns:p14="http://schemas.microsoft.com/office/powerpoint/2010/main" val="8494667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6B60F7-687B-4CA5-ACB5-1D8B3E2D3A1C}"/>
              </a:ext>
            </a:extLst>
          </p:cNvPr>
          <p:cNvSpPr>
            <a:spLocks noGrp="1"/>
          </p:cNvSpPr>
          <p:nvPr>
            <p:ph idx="1"/>
          </p:nvPr>
        </p:nvSpPr>
        <p:spPr>
          <a:xfrm>
            <a:off x="1981199" y="1808585"/>
            <a:ext cx="8229600" cy="3534486"/>
          </a:xfrm>
        </p:spPr>
        <p:txBody>
          <a:bodyPr>
            <a:normAutofit fontScale="92500" lnSpcReduction="10000"/>
          </a:bodyPr>
          <a:lstStyle/>
          <a:p>
            <a:r>
              <a:rPr lang="en-GB" dirty="0" smtClean="0"/>
              <a:t>When we mark assignments we look for: </a:t>
            </a:r>
          </a:p>
          <a:p>
            <a:pPr marL="0" indent="0">
              <a:buNone/>
            </a:pPr>
            <a:endParaRPr lang="en-GB" dirty="0" smtClean="0"/>
          </a:p>
          <a:p>
            <a:pPr lvl="2"/>
            <a:r>
              <a:rPr lang="en-GB" dirty="0" smtClean="0"/>
              <a:t>Engagement with</a:t>
            </a:r>
            <a:r>
              <a:rPr lang="en-GB" dirty="0" smtClean="0"/>
              <a:t> </a:t>
            </a:r>
            <a:r>
              <a:rPr lang="en-GB" dirty="0" smtClean="0"/>
              <a:t>literature</a:t>
            </a:r>
          </a:p>
          <a:p>
            <a:pPr lvl="2"/>
            <a:r>
              <a:rPr lang="en-GB" dirty="0" smtClean="0"/>
              <a:t>Knowledge and </a:t>
            </a:r>
            <a:r>
              <a:rPr lang="en-GB" dirty="0" smtClean="0"/>
              <a:t>understanding</a:t>
            </a:r>
            <a:endParaRPr lang="en-GB" dirty="0" smtClean="0"/>
          </a:p>
          <a:p>
            <a:pPr lvl="2"/>
            <a:r>
              <a:rPr lang="en-GB" dirty="0" smtClean="0"/>
              <a:t>Cognitive and intellectual skills</a:t>
            </a:r>
            <a:endParaRPr lang="en-GB" dirty="0" smtClean="0"/>
          </a:p>
          <a:p>
            <a:pPr lvl="2"/>
            <a:r>
              <a:rPr lang="en-GB" dirty="0" smtClean="0"/>
              <a:t>Practical </a:t>
            </a:r>
            <a:r>
              <a:rPr lang="en-GB" dirty="0" smtClean="0"/>
              <a:t>skills</a:t>
            </a:r>
          </a:p>
          <a:p>
            <a:pPr lvl="2"/>
            <a:r>
              <a:rPr lang="en-GB" dirty="0" smtClean="0"/>
              <a:t>Transferable s</a:t>
            </a:r>
            <a:r>
              <a:rPr lang="en-GB" dirty="0" smtClean="0"/>
              <a:t>kills </a:t>
            </a:r>
            <a:r>
              <a:rPr lang="en-GB" dirty="0" smtClean="0"/>
              <a:t>for </a:t>
            </a:r>
            <a:r>
              <a:rPr lang="en-GB" dirty="0" smtClean="0"/>
              <a:t>life and professional </a:t>
            </a:r>
            <a:r>
              <a:rPr lang="en-GB" dirty="0" smtClean="0"/>
              <a:t>practice </a:t>
            </a:r>
          </a:p>
          <a:p>
            <a:pPr marL="914400" lvl="2" indent="0">
              <a:buNone/>
            </a:pPr>
            <a:endParaRPr lang="en-GB" dirty="0"/>
          </a:p>
          <a:p>
            <a:r>
              <a:rPr lang="en-GB" dirty="0" smtClean="0"/>
              <a:t>It’s not just about including the criteria, it’s what you do with it that counts</a:t>
            </a:r>
            <a:endParaRPr lang="en-GB" dirty="0"/>
          </a:p>
          <a:p>
            <a:endParaRPr lang="en-GB" dirty="0"/>
          </a:p>
        </p:txBody>
      </p:sp>
      <p:sp>
        <p:nvSpPr>
          <p:cNvPr id="3" name="Title 2">
            <a:extLst>
              <a:ext uri="{FF2B5EF4-FFF2-40B4-BE49-F238E27FC236}">
                <a16:creationId xmlns:a16="http://schemas.microsoft.com/office/drawing/2014/main" id="{3FEA3B23-A31A-402A-81C9-EED8B152CFD8}"/>
              </a:ext>
            </a:extLst>
          </p:cNvPr>
          <p:cNvSpPr>
            <a:spLocks noGrp="1"/>
          </p:cNvSpPr>
          <p:nvPr>
            <p:ph type="title"/>
          </p:nvPr>
        </p:nvSpPr>
        <p:spPr>
          <a:xfrm>
            <a:off x="1317171" y="766538"/>
            <a:ext cx="9042919" cy="650712"/>
          </a:xfrm>
        </p:spPr>
        <p:txBody>
          <a:bodyPr>
            <a:noAutofit/>
          </a:bodyPr>
          <a:lstStyle/>
          <a:p>
            <a:r>
              <a:rPr lang="en-GB" sz="4800" dirty="0">
                <a:latin typeface="Aparajita" panose="020B0604020202020204" pitchFamily="34" charset="0"/>
                <a:ea typeface="Tahoma" panose="020B0604030504040204" pitchFamily="34" charset="0"/>
                <a:cs typeface="Aparajita" panose="020B0604020202020204" pitchFamily="34" charset="0"/>
              </a:rPr>
              <a:t>What to think of when writing assignments</a:t>
            </a:r>
          </a:p>
        </p:txBody>
      </p:sp>
      <p:sp>
        <p:nvSpPr>
          <p:cNvPr id="4" name="Footer Placeholder 3">
            <a:extLst>
              <a:ext uri="{FF2B5EF4-FFF2-40B4-BE49-F238E27FC236}">
                <a16:creationId xmlns:a16="http://schemas.microsoft.com/office/drawing/2014/main" id="{D9E4E3D2-C0D1-4632-ABEF-41931C04FCA9}"/>
              </a:ext>
            </a:extLst>
          </p:cNvPr>
          <p:cNvSpPr>
            <a:spLocks noGrp="1"/>
          </p:cNvSpPr>
          <p:nvPr>
            <p:ph type="ftr" sz="quarter" idx="10"/>
          </p:nvPr>
        </p:nvSpPr>
        <p:spPr>
          <a:xfrm>
            <a:off x="838199" y="6356350"/>
            <a:ext cx="3407229" cy="365125"/>
          </a:xfrm>
        </p:spPr>
        <p:txBody>
          <a:bodyPr/>
          <a:lstStyle/>
          <a:p>
            <a:pPr algn="ctr">
              <a:spcBef>
                <a:spcPct val="0"/>
              </a:spcBef>
              <a:buClrTx/>
              <a:buSzTx/>
              <a:buFontTx/>
              <a:buNone/>
            </a:pPr>
            <a:r>
              <a:rPr lang="en-GB" altLang="en-US" b="1" dirty="0">
                <a:latin typeface="Arial" panose="020B0604020202020204" pitchFamily="34" charset="0"/>
              </a:rPr>
              <a:t>University of Wales Trinity Saint David</a:t>
            </a:r>
          </a:p>
          <a:p>
            <a:pPr algn="l">
              <a:spcBef>
                <a:spcPct val="0"/>
              </a:spcBef>
              <a:buClrTx/>
              <a:buSzTx/>
              <a:buFontTx/>
              <a:buNone/>
            </a:pPr>
            <a:r>
              <a:rPr lang="en-GB" altLang="en-US" dirty="0">
                <a:latin typeface="Arial" panose="020B0604020202020204" pitchFamily="34" charset="0"/>
              </a:rPr>
              <a:t>Transforming Education  ~ Transforming Lives </a:t>
            </a:r>
          </a:p>
        </p:txBody>
      </p:sp>
    </p:spTree>
    <p:extLst>
      <p:ext uri="{BB962C8B-B14F-4D97-AF65-F5344CB8AC3E}">
        <p14:creationId xmlns:p14="http://schemas.microsoft.com/office/powerpoint/2010/main" val="9346342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009842114"/>
              </p:ext>
            </p:extLst>
          </p:nvPr>
        </p:nvGraphicFramePr>
        <p:xfrm>
          <a:off x="1088572" y="119745"/>
          <a:ext cx="9906001" cy="6561460"/>
        </p:xfrm>
        <a:graphic>
          <a:graphicData uri="http://schemas.openxmlformats.org/drawingml/2006/table">
            <a:tbl>
              <a:tblPr firstRow="1" firstCol="1" bandRow="1">
                <a:tableStyleId>{5C22544A-7EE6-4342-B048-85BDC9FD1C3A}</a:tableStyleId>
              </a:tblPr>
              <a:tblGrid>
                <a:gridCol w="1684021">
                  <a:extLst>
                    <a:ext uri="{9D8B030D-6E8A-4147-A177-3AD203B41FA5}">
                      <a16:colId xmlns:a16="http://schemas.microsoft.com/office/drawing/2014/main" val="20000"/>
                    </a:ext>
                  </a:extLst>
                </a:gridCol>
                <a:gridCol w="4061460">
                  <a:extLst>
                    <a:ext uri="{9D8B030D-6E8A-4147-A177-3AD203B41FA5}">
                      <a16:colId xmlns:a16="http://schemas.microsoft.com/office/drawing/2014/main" val="20001"/>
                    </a:ext>
                  </a:extLst>
                </a:gridCol>
                <a:gridCol w="4160520">
                  <a:extLst>
                    <a:ext uri="{9D8B030D-6E8A-4147-A177-3AD203B41FA5}">
                      <a16:colId xmlns:a16="http://schemas.microsoft.com/office/drawing/2014/main" val="20002"/>
                    </a:ext>
                  </a:extLst>
                </a:gridCol>
              </a:tblGrid>
              <a:tr h="754085">
                <a:tc gridSpan="3">
                  <a:txBody>
                    <a:bodyPr/>
                    <a:lstStyle/>
                    <a:p>
                      <a:pPr fontAlgn="t">
                        <a:lnSpc>
                          <a:spcPts val="1800"/>
                        </a:lnSpc>
                        <a:spcAft>
                          <a:spcPts val="0"/>
                        </a:spcAft>
                      </a:pPr>
                      <a:r>
                        <a:rPr lang="en-GB" sz="1400" dirty="0" smtClean="0">
                          <a:effectLst/>
                        </a:rPr>
                        <a:t>Bloom's </a:t>
                      </a:r>
                      <a:r>
                        <a:rPr lang="en-GB" sz="1400" dirty="0">
                          <a:effectLst/>
                        </a:rPr>
                        <a:t>hierarchy of learning, and the associated learning outcomes. As one progresses from Knowledge through the other levels to Evaluation, you advance through higher levels of learning, which require more complex cognitive processes. ( based on Taxonomy of Educational Objectives, Cognitive Domain Bloom et al 1956)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nchor="ct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96360">
                <a:tc>
                  <a:txBody>
                    <a:bodyPr/>
                    <a:lstStyle/>
                    <a:p>
                      <a:pPr algn="ctr">
                        <a:lnSpc>
                          <a:spcPts val="1800"/>
                        </a:lnSpc>
                        <a:spcAft>
                          <a:spcPts val="0"/>
                        </a:spcAft>
                      </a:pPr>
                      <a:r>
                        <a:rPr lang="en-GB" sz="1400">
                          <a:effectLst/>
                        </a:rPr>
                        <a:t>Level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endParaRPr lang="en-GB" sz="1400">
                        <a:effectLst/>
                        <a:latin typeface="Calibri" panose="020F0502020204030204" pitchFamily="34" charset="0"/>
                      </a:endParaRPr>
                    </a:p>
                  </a:txBody>
                  <a:tcPr marL="95634" marR="95634" marT="47817" marB="47817"/>
                </a:tc>
                <a:tc>
                  <a:txBody>
                    <a:bodyPr/>
                    <a:lstStyle/>
                    <a:p>
                      <a:pPr algn="ctr">
                        <a:lnSpc>
                          <a:spcPts val="1800"/>
                        </a:lnSpc>
                        <a:spcAft>
                          <a:spcPts val="0"/>
                        </a:spcAft>
                      </a:pPr>
                      <a:r>
                        <a:rPr lang="en-GB" sz="1400">
                          <a:effectLst/>
                        </a:rPr>
                        <a:t>Typical learning outcome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1"/>
                  </a:ext>
                </a:extLst>
              </a:tr>
              <a:tr h="708177">
                <a:tc>
                  <a:txBody>
                    <a:bodyPr/>
                    <a:lstStyle/>
                    <a:p>
                      <a:pPr algn="ctr">
                        <a:lnSpc>
                          <a:spcPts val="1800"/>
                        </a:lnSpc>
                        <a:spcAft>
                          <a:spcPts val="0"/>
                        </a:spcAft>
                      </a:pPr>
                      <a:r>
                        <a:rPr lang="en-GB" sz="1400" dirty="0">
                          <a:effectLst/>
                        </a:rPr>
                        <a:t>Knowledge </a:t>
                      </a:r>
                      <a:endParaRPr lang="en-GB" sz="1400" dirty="0" smtClean="0">
                        <a:effectLst/>
                      </a:endParaRP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(L3)</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the recall of information and facts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b="1" u="sng" dirty="0">
                          <a:solidFill>
                            <a:srgbClr val="FF0000"/>
                          </a:solidFill>
                          <a:effectLst/>
                        </a:rPr>
                        <a:t>define</a:t>
                      </a:r>
                      <a:r>
                        <a:rPr lang="en-GB" sz="1400" dirty="0">
                          <a:effectLst/>
                        </a:rPr>
                        <a:t>; describe; enumerate; examine; identify; label; list; name; quote; reproduce; select; show; state; tabulate.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2"/>
                  </a:ext>
                </a:extLst>
              </a:tr>
              <a:tr h="864216">
                <a:tc>
                  <a:txBody>
                    <a:bodyPr/>
                    <a:lstStyle/>
                    <a:p>
                      <a:pPr algn="ctr">
                        <a:lnSpc>
                          <a:spcPts val="1800"/>
                        </a:lnSpc>
                        <a:spcAft>
                          <a:spcPts val="0"/>
                        </a:spcAft>
                      </a:pPr>
                      <a:r>
                        <a:rPr lang="en-GB" sz="1400" dirty="0" smtClean="0">
                          <a:effectLst/>
                        </a:rPr>
                        <a:t>Comprehension</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(L3 - L4)</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the grasping of meaning</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dirty="0">
                          <a:effectLst/>
                        </a:rPr>
                        <a:t>contrast; convert</a:t>
                      </a:r>
                      <a:r>
                        <a:rPr lang="en-GB" sz="1400" dirty="0" smtClean="0">
                          <a:effectLst/>
                        </a:rPr>
                        <a:t>; </a:t>
                      </a:r>
                      <a:r>
                        <a:rPr lang="en-GB" sz="1400" dirty="0">
                          <a:effectLst/>
                        </a:rPr>
                        <a:t>differentiate; </a:t>
                      </a:r>
                      <a:r>
                        <a:rPr lang="en-GB" sz="1400" b="1" u="sng" dirty="0">
                          <a:solidFill>
                            <a:srgbClr val="FF0000"/>
                          </a:solidFill>
                          <a:effectLst/>
                        </a:rPr>
                        <a:t>discuss</a:t>
                      </a:r>
                      <a:r>
                        <a:rPr lang="en-GB" sz="1400" dirty="0">
                          <a:effectLst/>
                        </a:rPr>
                        <a:t>; distinguish; estimate; extend; generalizes; give examples; interpret; paraphrase; predict; summarize.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3"/>
                  </a:ext>
                </a:extLst>
              </a:tr>
              <a:tr h="864216">
                <a:tc>
                  <a:txBody>
                    <a:bodyPr/>
                    <a:lstStyle/>
                    <a:p>
                      <a:pPr algn="ctr">
                        <a:lnSpc>
                          <a:spcPts val="1800"/>
                        </a:lnSpc>
                        <a:spcAft>
                          <a:spcPts val="0"/>
                        </a:spcAft>
                      </a:pPr>
                      <a:r>
                        <a:rPr lang="en-GB" sz="1400" dirty="0" smtClean="0">
                          <a:effectLst/>
                        </a:rPr>
                        <a:t>Application</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(L4 - L5)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being able to use information in new situations.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dirty="0">
                          <a:effectLst/>
                        </a:rPr>
                        <a:t>apply; </a:t>
                      </a:r>
                      <a:r>
                        <a:rPr lang="en-GB" sz="1400" b="1" u="sng" dirty="0">
                          <a:solidFill>
                            <a:srgbClr val="FF0000"/>
                          </a:solidFill>
                          <a:effectLst/>
                        </a:rPr>
                        <a:t>assess</a:t>
                      </a:r>
                      <a:r>
                        <a:rPr lang="en-GB" sz="1400" dirty="0">
                          <a:effectLst/>
                        </a:rPr>
                        <a:t>; calculate; compute; construct; control; demonstrate; determine; develop; establish; examine; illustrate; modify; relate; show; solve.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4"/>
                  </a:ext>
                </a:extLst>
              </a:tr>
              <a:tr h="864216">
                <a:tc>
                  <a:txBody>
                    <a:bodyPr/>
                    <a:lstStyle/>
                    <a:p>
                      <a:pPr algn="ctr">
                        <a:lnSpc>
                          <a:spcPts val="1800"/>
                        </a:lnSpc>
                        <a:spcAft>
                          <a:spcPts val="0"/>
                        </a:spcAft>
                      </a:pPr>
                      <a:r>
                        <a:rPr lang="en-GB" sz="1400" dirty="0" smtClean="0">
                          <a:effectLst/>
                        </a:rPr>
                        <a:t>Analysis</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(L5)</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being able to break down information and knowledge into parts to understand the structure and then make inferences and conclusions.</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b="1" u="sng" dirty="0">
                          <a:solidFill>
                            <a:srgbClr val="FF0000"/>
                          </a:solidFill>
                          <a:effectLst/>
                        </a:rPr>
                        <a:t>analyse</a:t>
                      </a:r>
                      <a:r>
                        <a:rPr lang="en-GB" sz="1400" dirty="0">
                          <a:effectLst/>
                        </a:rPr>
                        <a:t>; classify; compare; connect; divide; explain; infer; order; separate.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5"/>
                  </a:ext>
                </a:extLst>
              </a:tr>
              <a:tr h="1019996">
                <a:tc>
                  <a:txBody>
                    <a:bodyPr/>
                    <a:lstStyle/>
                    <a:p>
                      <a:pPr algn="ctr">
                        <a:lnSpc>
                          <a:spcPts val="1800"/>
                        </a:lnSpc>
                        <a:spcAft>
                          <a:spcPts val="0"/>
                        </a:spcAft>
                      </a:pPr>
                      <a:r>
                        <a:rPr lang="en-GB" sz="1400" dirty="0" smtClean="0">
                          <a:effectLst/>
                        </a:rPr>
                        <a:t>Synthesis</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(L5 – L6)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more than analysis it is being able to create and combine enabling deductions to be made</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dirty="0">
                          <a:effectLst/>
                        </a:rPr>
                        <a:t>adapt; </a:t>
                      </a:r>
                      <a:r>
                        <a:rPr lang="en-GB" sz="1400" b="1" u="sng" dirty="0">
                          <a:solidFill>
                            <a:srgbClr val="FF0000"/>
                          </a:solidFill>
                          <a:effectLst/>
                        </a:rPr>
                        <a:t>anticipate</a:t>
                      </a:r>
                      <a:r>
                        <a:rPr lang="en-GB" sz="1400" dirty="0">
                          <a:effectLst/>
                        </a:rPr>
                        <a:t>; compare; compose; contrast; create; design; devise; formulate; generalize; generate; integrate; model; modify; plan; reconstructs; revise; structure; synthesize; validate.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6"/>
                  </a:ext>
                </a:extLst>
              </a:tr>
              <a:tr h="864216">
                <a:tc>
                  <a:txBody>
                    <a:bodyPr/>
                    <a:lstStyle/>
                    <a:p>
                      <a:pPr algn="ctr">
                        <a:lnSpc>
                          <a:spcPts val="1800"/>
                        </a:lnSpc>
                        <a:spcAft>
                          <a:spcPts val="0"/>
                        </a:spcAft>
                      </a:pPr>
                      <a:r>
                        <a:rPr lang="en-GB" sz="1400" dirty="0" smtClean="0">
                          <a:effectLst/>
                        </a:rPr>
                        <a:t>Evaluation</a:t>
                      </a:r>
                    </a:p>
                    <a:p>
                      <a:pPr algn="ctr">
                        <a:lnSpc>
                          <a:spcPts val="1800"/>
                        </a:lnSpc>
                        <a:spcAft>
                          <a:spcPts val="0"/>
                        </a:spcAft>
                      </a:pPr>
                      <a:r>
                        <a:rPr lang="en-GB" sz="1400" dirty="0" smtClean="0">
                          <a:effectLst/>
                          <a:latin typeface="Calibri" panose="020F0502020204030204" pitchFamily="34" charset="0"/>
                          <a:ea typeface="Calibri" panose="020F0502020204030204" pitchFamily="34" charset="0"/>
                          <a:cs typeface="Times New Roman" panose="02020603050405020304" pitchFamily="18" charset="0"/>
                        </a:rPr>
                        <a:t>(L6)</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a:effectLst/>
                        </a:rPr>
                        <a:t>This is being able to judge the value of theory, make choices on reasoned argument. Being able to discriminate between ideas </a:t>
                      </a:r>
                      <a:endParaRPr lang="en-GB" sz="140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tc>
                  <a:txBody>
                    <a:bodyPr/>
                    <a:lstStyle/>
                    <a:p>
                      <a:pPr>
                        <a:lnSpc>
                          <a:spcPts val="1800"/>
                        </a:lnSpc>
                        <a:spcAft>
                          <a:spcPts val="0"/>
                        </a:spcAft>
                      </a:pPr>
                      <a:r>
                        <a:rPr lang="en-GB" sz="1400" dirty="0">
                          <a:effectLst/>
                        </a:rPr>
                        <a:t>assess; compare; conclude; criticize; </a:t>
                      </a:r>
                      <a:r>
                        <a:rPr lang="en-GB" sz="1400" b="1" u="sng" dirty="0">
                          <a:solidFill>
                            <a:srgbClr val="FF0000"/>
                          </a:solidFill>
                          <a:effectLst/>
                        </a:rPr>
                        <a:t>critique</a:t>
                      </a:r>
                      <a:r>
                        <a:rPr lang="en-GB" sz="1400" dirty="0">
                          <a:effectLst/>
                        </a:rPr>
                        <a:t>; decide; discriminate; evaluate; interpret; judge; justify; recommend; reframes; select; summarise; support; test.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95634" marR="95634" marT="47817" marB="47817"/>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2200560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757516688"/>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425429488"/>
              </p:ext>
            </p:extLst>
          </p:nvPr>
        </p:nvGraphicFramePr>
        <p:xfrm>
          <a:off x="5357566" y="172994"/>
          <a:ext cx="6804454" cy="2331720"/>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r>
                        <a:rPr lang="en-GB" sz="850" b="0" kern="1200" dirty="0" smtClean="0">
                          <a:solidFill>
                            <a:schemeClr val="tx1"/>
                          </a:solidFill>
                          <a:effectLst/>
                          <a:latin typeface="+mn-lt"/>
                          <a:ea typeface="+mn-ea"/>
                          <a:cs typeface="+mn-cs"/>
                        </a:rPr>
                        <a:t>Little or no evidence of reading and/or reliance on inappropriate sources.</a:t>
                      </a:r>
                    </a:p>
                    <a:p>
                      <a:r>
                        <a:rPr lang="en-GB" sz="850" b="0" kern="1200" dirty="0" smtClean="0">
                          <a:solidFill>
                            <a:schemeClr val="tx1"/>
                          </a:solidFill>
                          <a:effectLst/>
                          <a:latin typeface="+mn-lt"/>
                          <a:ea typeface="+mn-ea"/>
                          <a:cs typeface="+mn-cs"/>
                        </a:rPr>
                        <a:t>Views and findings mostly unsupported and non-authoritative.</a:t>
                      </a:r>
                    </a:p>
                    <a:p>
                      <a:r>
                        <a:rPr lang="en-GB" sz="850" b="0" kern="1200" dirty="0" smtClean="0">
                          <a:solidFill>
                            <a:schemeClr val="tx1"/>
                          </a:solidFill>
                          <a:effectLst/>
                          <a:latin typeface="+mn-lt"/>
                          <a:ea typeface="+mn-ea"/>
                          <a:cs typeface="+mn-cs"/>
                        </a:rPr>
                        <a:t>Referencing conventions used incoherently or largely absent.</a:t>
                      </a:r>
                      <a:endParaRPr lang="en-US" sz="850" b="0" dirty="0">
                        <a:solidFill>
                          <a:schemeClr val="tx1"/>
                        </a:solidFill>
                        <a:effectLst/>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Poor engagement with essential reading. No evidence of wider reading. Reliance on inappropriate sources, and/or indiscriminate use of sources. Heavily reliant on information gained through class contact. Inconsistent and weak use of referencing.</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r>
                        <a:rPr lang="en-GB" sz="850" b="0" kern="1200" dirty="0" smtClean="0">
                          <a:solidFill>
                            <a:schemeClr val="tx1"/>
                          </a:solidFill>
                          <a:effectLst/>
                          <a:latin typeface="+mn-lt"/>
                          <a:ea typeface="+mn-ea"/>
                          <a:cs typeface="+mn-cs"/>
                        </a:rPr>
                        <a:t>Engagement with a limited range of mostly relevant and credible sources but with some reliance on information gained via class contact. Some omissions and minor errors.</a:t>
                      </a:r>
                    </a:p>
                    <a:p>
                      <a:r>
                        <a:rPr lang="en-GB" sz="850" b="0" kern="1200" dirty="0" smtClean="0">
                          <a:solidFill>
                            <a:schemeClr val="tx1"/>
                          </a:solidFill>
                          <a:effectLst/>
                          <a:latin typeface="+mn-lt"/>
                          <a:ea typeface="+mn-ea"/>
                          <a:cs typeface="+mn-cs"/>
                        </a:rPr>
                        <a:t>Referencing conventions evident though not always applied accurately or consistently.</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Engagement with an appropriate range of literature, including sources retrieved independently. Some over-reliance on texts rather than other sources. Referencing may show minor inaccuracies or inconsistencies</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r>
                        <a:rPr lang="en-GB" sz="850" b="0" kern="1200" dirty="0" smtClean="0">
                          <a:solidFill>
                            <a:schemeClr val="tx1"/>
                          </a:solidFill>
                          <a:effectLst/>
                          <a:latin typeface="+mn-lt"/>
                          <a:ea typeface="+mn-ea"/>
                          <a:cs typeface="+mn-cs"/>
                        </a:rPr>
                        <a:t>Engagement with a wide range of literature, including sources retrieved independently.</a:t>
                      </a:r>
                    </a:p>
                    <a:p>
                      <a:r>
                        <a:rPr lang="en-GB" sz="850" b="0" kern="1200" dirty="0" smtClean="0">
                          <a:solidFill>
                            <a:schemeClr val="tx1"/>
                          </a:solidFill>
                          <a:effectLst/>
                          <a:latin typeface="+mn-lt"/>
                          <a:ea typeface="+mn-ea"/>
                          <a:cs typeface="+mn-cs"/>
                        </a:rPr>
                        <a:t>Selection of relevant and credible sources.  Generally sound referencing, with no/very few inaccuracies or inconsistencies.</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Engagement with an extensive range of relevant and credible literature. Consistently accurate application of referencing.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dirty="0">
                          <a:solidFill>
                            <a:schemeClr val="tx1"/>
                          </a:solidFill>
                          <a:effectLst/>
                          <a:latin typeface="+mn-lt"/>
                          <a:ea typeface="Times New Roman" panose="02020603050405020304" pitchFamily="18" charset="0"/>
                        </a:rPr>
                        <a:t>Exceptional engagement with an extensive range of relevant and credible literature. High-level referencing skills consistently applied.</a:t>
                      </a: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302592"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178013711"/>
              </p:ext>
            </p:extLst>
          </p:nvPr>
        </p:nvGraphicFramePr>
        <p:xfrm>
          <a:off x="5390894"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544404616"/>
              </p:ext>
            </p:extLst>
          </p:nvPr>
        </p:nvGraphicFramePr>
        <p:xfrm>
          <a:off x="5381726"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4330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476744052"/>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185843557"/>
              </p:ext>
            </p:extLst>
          </p:nvPr>
        </p:nvGraphicFramePr>
        <p:xfrm>
          <a:off x="5357566" y="172994"/>
          <a:ext cx="6804454" cy="1684020"/>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pPr>
                        <a:spcAft>
                          <a:spcPts val="600"/>
                        </a:spcAft>
                      </a:pPr>
                      <a:r>
                        <a:rPr lang="en-GB" sz="850" b="0" dirty="0">
                          <a:solidFill>
                            <a:schemeClr val="tx1"/>
                          </a:solidFill>
                          <a:effectLst/>
                          <a:latin typeface="+mn-lt"/>
                          <a:ea typeface="Times New Roman" panose="02020603050405020304" pitchFamily="18" charset="0"/>
                        </a:rPr>
                        <a:t>Major gaps in knowledge and understanding of the basic underlying concepts and principles of the subject matter. Inclusion of irrelevant material.  Substantial inaccuracies. </a:t>
                      </a: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Gaps in knowledge of the basic underlying concepts and principles, with flawed or superficial understanding. Some significant inaccuracies and/or irrelevant material.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Limited knowledge and understanding of the basic underlying concepts and principles within the subject area. Some elements may be missing.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Knowledge of the basic underlying concepts and principles is accurate with a good understanding of the field of study but lacks depth and/or breadth.</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Competent knowledge of the basic underlying concepts and principles.  Exhibits very good understanding.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600"/>
                        </a:spcAft>
                      </a:pPr>
                      <a:r>
                        <a:rPr lang="en-GB" sz="850" b="0" dirty="0" smtClean="0">
                          <a:solidFill>
                            <a:schemeClr val="tx1"/>
                          </a:solidFill>
                          <a:effectLst/>
                          <a:latin typeface="+mn-lt"/>
                          <a:ea typeface="Times New Roman" panose="02020603050405020304" pitchFamily="18" charset="0"/>
                        </a:rPr>
                        <a:t>Excellent knowledge and understanding of the basic underlying concepts and principles of the subject. </a:t>
                      </a:r>
                      <a:endParaRPr lang="en-GB" sz="850" b="0" dirty="0">
                        <a:solidFill>
                          <a:schemeClr val="tx1"/>
                        </a:solidFill>
                        <a:effectLst/>
                        <a:latin typeface="+mn-lt"/>
                        <a:ea typeface="Times New Roman" panose="02020603050405020304" pitchFamily="18" charset="0"/>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Exceptional, detailed knowledge and understanding of the basic underlying concepts and principles</a:t>
                      </a:r>
                      <a:endParaRPr lang="en-US" sz="850" b="0" dirty="0">
                        <a:solidFill>
                          <a:schemeClr val="tx1"/>
                        </a:solidFill>
                        <a:effectLst/>
                        <a:latin typeface="Times New Roman" charset="0"/>
                        <a:ea typeface="Times New Roman" charset="0"/>
                      </a:endParaRP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814171215"/>
              </p:ext>
            </p:extLst>
          </p:nvPr>
        </p:nvGraphicFramePr>
        <p:xfrm>
          <a:off x="5403251"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96439521"/>
              </p:ext>
            </p:extLst>
          </p:nvPr>
        </p:nvGraphicFramePr>
        <p:xfrm>
          <a:off x="5406440"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290235"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9644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483392202"/>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2060946752"/>
              </p:ext>
            </p:extLst>
          </p:nvPr>
        </p:nvGraphicFramePr>
        <p:xfrm>
          <a:off x="5357566" y="172994"/>
          <a:ext cx="6804454" cy="2316480"/>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r>
                        <a:rPr lang="en-GB" sz="850" b="0" kern="1200" dirty="0" smtClean="0">
                          <a:solidFill>
                            <a:schemeClr val="tx1"/>
                          </a:solidFill>
                          <a:effectLst/>
                          <a:latin typeface="+mn-lt"/>
                          <a:ea typeface="+mn-ea"/>
                          <a:cs typeface="+mn-cs"/>
                        </a:rPr>
                        <a:t>Wholly or almost wholly descriptive work. Little or no evaluation of the underlying concepts and principles.</a:t>
                      </a:r>
                    </a:p>
                    <a:p>
                      <a:r>
                        <a:rPr lang="en-GB" sz="850" b="0" kern="1200" dirty="0" smtClean="0">
                          <a:solidFill>
                            <a:schemeClr val="tx1"/>
                          </a:solidFill>
                          <a:effectLst/>
                          <a:latin typeface="+mn-lt"/>
                          <a:ea typeface="+mn-ea"/>
                          <a:cs typeface="+mn-cs"/>
                        </a:rPr>
                        <a:t>Failure to develop arguments, leading to illogical or invalid judgements. Minimal or no use of</a:t>
                      </a:r>
                    </a:p>
                    <a:p>
                      <a:r>
                        <a:rPr lang="en-GB" sz="850" b="0" kern="1200" dirty="0" smtClean="0">
                          <a:solidFill>
                            <a:schemeClr val="tx1"/>
                          </a:solidFill>
                          <a:effectLst/>
                          <a:latin typeface="+mn-lt"/>
                          <a:ea typeface="+mn-ea"/>
                          <a:cs typeface="+mn-cs"/>
                        </a:rPr>
                        <a:t>evidence to back up views.</a:t>
                      </a:r>
                      <a:endParaRPr lang="en-GB" sz="850" b="0" kern="1200" dirty="0">
                        <a:solidFill>
                          <a:schemeClr val="tx1"/>
                        </a:solidFill>
                        <a:effectLst/>
                        <a:latin typeface="+mn-lt"/>
                        <a:ea typeface="+mn-ea"/>
                        <a:cs typeface="+mn-cs"/>
                      </a:endParaRPr>
                    </a:p>
                  </a:txBody>
                  <a:tcPr marL="68580" marR="68580" marT="0" marB="0">
                    <a:noFill/>
                  </a:tcPr>
                </a:tc>
                <a:tc>
                  <a:txBody>
                    <a:bodyPr/>
                    <a:lstStyle/>
                    <a:p>
                      <a:pPr>
                        <a:spcAft>
                          <a:spcPts val="0"/>
                        </a:spcAft>
                      </a:pPr>
                      <a:r>
                        <a:rPr lang="en-GB" sz="800" b="0" kern="1200" dirty="0" smtClean="0">
                          <a:solidFill>
                            <a:schemeClr val="tx1"/>
                          </a:solidFill>
                          <a:effectLst/>
                          <a:latin typeface="+mn-lt"/>
                          <a:ea typeface="+mn-ea"/>
                          <a:cs typeface="+mn-cs"/>
                        </a:rPr>
                        <a:t>Largely descriptive work, with superficial evaluation of underlying concepts and principles. Weak interpretation of data, flawed development of arguments and judgements. Information accepted uncritically, uses generalised statements made with scant evidence and unsubstantiated opinions. Ideas sometimes illogical and contradictory.</a:t>
                      </a:r>
                      <a:endParaRPr lang="en-US" sz="800" b="0" dirty="0">
                        <a:solidFill>
                          <a:schemeClr val="tx1"/>
                        </a:solidFill>
                        <a:effectLst/>
                        <a:latin typeface="Times New Roman" charset="0"/>
                        <a:ea typeface="Times New Roman" charset="0"/>
                      </a:endParaRPr>
                    </a:p>
                  </a:txBody>
                  <a:tcPr marL="68580" marR="68580" marT="0" marB="0">
                    <a:noFill/>
                  </a:tcPr>
                </a:tc>
                <a:tc>
                  <a:txBody>
                    <a:bodyPr/>
                    <a:lstStyle/>
                    <a:p>
                      <a:r>
                        <a:rPr lang="en-GB" sz="800" b="0" kern="1200" dirty="0" smtClean="0">
                          <a:solidFill>
                            <a:schemeClr val="tx1"/>
                          </a:solidFill>
                          <a:effectLst/>
                          <a:latin typeface="+mn-lt"/>
                          <a:ea typeface="+mn-ea"/>
                          <a:cs typeface="+mn-cs"/>
                        </a:rPr>
                        <a:t>Limited attempt at evaluation of underlying concepts and principles, tending towards description.</a:t>
                      </a:r>
                    </a:p>
                    <a:p>
                      <a:r>
                        <a:rPr lang="en-GB" sz="800" b="0" kern="1200" dirty="0" smtClean="0">
                          <a:solidFill>
                            <a:schemeClr val="tx1"/>
                          </a:solidFill>
                          <a:effectLst/>
                          <a:latin typeface="+mn-lt"/>
                          <a:ea typeface="+mn-ea"/>
                          <a:cs typeface="+mn-cs"/>
                        </a:rPr>
                        <a:t>Can interpret qualitative and quantitative data but with errors. Some evidence to support emerging arguments and judgements but these may be underdeveloped or with a little inconsistency / </a:t>
                      </a:r>
                      <a:r>
                        <a:rPr lang="en-GB" sz="800" b="0" kern="1200" dirty="0" err="1" smtClean="0">
                          <a:solidFill>
                            <a:schemeClr val="tx1"/>
                          </a:solidFill>
                          <a:effectLst/>
                          <a:latin typeface="+mn-lt"/>
                          <a:ea typeface="+mn-ea"/>
                          <a:cs typeface="+mn-cs"/>
                        </a:rPr>
                        <a:t>mis</a:t>
                      </a:r>
                      <a:r>
                        <a:rPr lang="en-GB" sz="800" b="0" kern="1200" dirty="0" smtClean="0">
                          <a:solidFill>
                            <a:schemeClr val="tx1"/>
                          </a:solidFill>
                          <a:effectLst/>
                          <a:latin typeface="+mn-lt"/>
                          <a:ea typeface="+mn-ea"/>
                          <a:cs typeface="+mn-cs"/>
                        </a:rPr>
                        <a:t>-interpretation.</a:t>
                      </a:r>
                      <a:endParaRPr lang="en-GB" sz="800" b="0" kern="1200" dirty="0">
                        <a:solidFill>
                          <a:schemeClr val="tx1"/>
                        </a:solidFill>
                        <a:effectLst/>
                        <a:latin typeface="+mn-lt"/>
                        <a:ea typeface="+mn-ea"/>
                        <a:cs typeface="+mn-cs"/>
                      </a:endParaRPr>
                    </a:p>
                  </a:txBody>
                  <a:tcPr marL="68580" marR="68580" marT="0" marB="0">
                    <a:noFill/>
                  </a:tcPr>
                </a:tc>
                <a:tc>
                  <a:txBody>
                    <a:bodyPr/>
                    <a:lstStyle/>
                    <a:p>
                      <a:r>
                        <a:rPr lang="en-GB" sz="850" b="0" kern="1200" dirty="0" smtClean="0">
                          <a:solidFill>
                            <a:schemeClr val="tx1"/>
                          </a:solidFill>
                          <a:effectLst/>
                          <a:latin typeface="+mn-lt"/>
                          <a:ea typeface="+mn-ea"/>
                          <a:cs typeface="+mn-cs"/>
                        </a:rPr>
                        <a:t>Good evaluation of the underlying concepts and principles. Can interpret qualitative and quantitative data, with minor errors.</a:t>
                      </a:r>
                    </a:p>
                    <a:p>
                      <a:r>
                        <a:rPr lang="en-GB" sz="850" b="0" kern="1200" dirty="0" smtClean="0">
                          <a:solidFill>
                            <a:schemeClr val="tx1"/>
                          </a:solidFill>
                          <a:effectLst/>
                          <a:latin typeface="+mn-lt"/>
                          <a:ea typeface="+mn-ea"/>
                          <a:cs typeface="+mn-cs"/>
                        </a:rPr>
                        <a:t>An emerging ability to use evidence to support the argument.</a:t>
                      </a:r>
                    </a:p>
                    <a:p>
                      <a:r>
                        <a:rPr lang="en-GB" sz="850" b="0" kern="1200" dirty="0" smtClean="0">
                          <a:solidFill>
                            <a:schemeClr val="tx1"/>
                          </a:solidFill>
                          <a:effectLst/>
                          <a:latin typeface="+mn-lt"/>
                          <a:ea typeface="+mn-ea"/>
                          <a:cs typeface="+mn-cs"/>
                        </a:rPr>
                        <a:t>Mostly valid arguments and logical judgements.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r>
                        <a:rPr lang="en-GB" sz="850" b="0" kern="1200" dirty="0" smtClean="0">
                          <a:solidFill>
                            <a:schemeClr val="tx1"/>
                          </a:solidFill>
                          <a:effectLst/>
                          <a:latin typeface="+mn-lt"/>
                          <a:ea typeface="+mn-ea"/>
                          <a:cs typeface="+mn-cs"/>
                        </a:rPr>
                        <a:t>Sound evaluation of the underlying concepts and principles. Can interpret qualitative and quantitative data accurately. Ability to devise arguments using evidence to make mostly appropriate and valid judgements. </a:t>
                      </a:r>
                      <a:endParaRPr lang="en-GB" sz="850" b="0" kern="1200" dirty="0">
                        <a:solidFill>
                          <a:schemeClr val="tx1"/>
                        </a:solidFill>
                        <a:effectLst/>
                        <a:latin typeface="+mn-lt"/>
                        <a:ea typeface="+mn-ea"/>
                        <a:cs typeface="+mn-cs"/>
                      </a:endParaRPr>
                    </a:p>
                  </a:txBody>
                  <a:tcPr marL="68580" marR="68580" marT="0" marB="0">
                    <a:noFill/>
                  </a:tcPr>
                </a:tc>
                <a:tc>
                  <a:txBody>
                    <a:bodyPr/>
                    <a:lstStyle/>
                    <a:p>
                      <a:pPr>
                        <a:spcAft>
                          <a:spcPts val="0"/>
                        </a:spcAft>
                      </a:pPr>
                      <a:r>
                        <a:rPr lang="en-GB" sz="850" b="0" kern="1200" dirty="0" smtClean="0">
                          <a:solidFill>
                            <a:schemeClr val="tx1"/>
                          </a:solidFill>
                          <a:effectLst/>
                          <a:latin typeface="+mn-lt"/>
                          <a:ea typeface="+mn-ea"/>
                          <a:cs typeface="+mn-cs"/>
                        </a:rPr>
                        <a:t>Excellent evaluation of the underlying concepts and principles. Can interpret qualitative and quantitative data accurately and with some insight. Excellent ability to devise arguments using evidence and make appropriate and valid judgements. </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pPr>
                        <a:spcAft>
                          <a:spcPts val="0"/>
                        </a:spcAft>
                      </a:pPr>
                      <a:r>
                        <a:rPr lang="en-GB" sz="850" b="0" dirty="0">
                          <a:solidFill>
                            <a:schemeClr val="tx1"/>
                          </a:solidFill>
                          <a:effectLst/>
                          <a:latin typeface="+mn-lt"/>
                          <a:ea typeface="Times New Roman" panose="02020603050405020304" pitchFamily="18" charset="0"/>
                        </a:rPr>
                        <a:t>Exceptional evaluation of the underlying concepts and principles based evidence. Outstanding interpretation of qualitative and quantitative data.</a:t>
                      </a:r>
                    </a:p>
                    <a:p>
                      <a:pPr>
                        <a:spcAft>
                          <a:spcPts val="0"/>
                        </a:spcAft>
                      </a:pPr>
                      <a:r>
                        <a:rPr lang="en-GB" sz="850" b="0" dirty="0">
                          <a:solidFill>
                            <a:schemeClr val="tx1"/>
                          </a:solidFill>
                          <a:effectLst/>
                          <a:latin typeface="+mn-lt"/>
                          <a:ea typeface="Times New Roman" panose="02020603050405020304" pitchFamily="18" charset="0"/>
                        </a:rPr>
                        <a:t>Exceptional ability to devise arguments using evidence and make wholly appropriate and valid judgements. </a:t>
                      </a: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302592"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178013711"/>
              </p:ext>
            </p:extLst>
          </p:nvPr>
        </p:nvGraphicFramePr>
        <p:xfrm>
          <a:off x="5390894"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544404616"/>
              </p:ext>
            </p:extLst>
          </p:nvPr>
        </p:nvGraphicFramePr>
        <p:xfrm>
          <a:off x="5381726"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2254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409878836"/>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4085969358"/>
              </p:ext>
            </p:extLst>
          </p:nvPr>
        </p:nvGraphicFramePr>
        <p:xfrm>
          <a:off x="5357566" y="172994"/>
          <a:ext cx="6804454" cy="2590800"/>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r>
                        <a:rPr lang="en-GB" sz="850" b="0" kern="1200" dirty="0" smtClean="0">
                          <a:solidFill>
                            <a:schemeClr val="tx1"/>
                          </a:solidFill>
                          <a:effectLst/>
                          <a:latin typeface="+mn-lt"/>
                          <a:ea typeface="+mn-ea"/>
                          <a:cs typeface="+mn-cs"/>
                        </a:rPr>
                        <a:t>Limited or no use of taught, basic methods, materials, tools and/or techniques.</a:t>
                      </a:r>
                    </a:p>
                    <a:p>
                      <a:r>
                        <a:rPr lang="en-GB" sz="850" b="0" kern="1200" dirty="0" smtClean="0">
                          <a:solidFill>
                            <a:schemeClr val="tx1"/>
                          </a:solidFill>
                          <a:effectLst/>
                          <a:latin typeface="+mn-lt"/>
                          <a:ea typeface="+mn-ea"/>
                          <a:cs typeface="+mn-cs"/>
                        </a:rPr>
                        <a:t>Little or no appreciation of the context of the application.</a:t>
                      </a:r>
                    </a:p>
                    <a:p>
                      <a:r>
                        <a:rPr lang="en-GB" sz="850" b="0" kern="1200" dirty="0" smtClean="0">
                          <a:solidFill>
                            <a:schemeClr val="tx1"/>
                          </a:solidFill>
                          <a:effectLst/>
                          <a:latin typeface="+mn-lt"/>
                          <a:ea typeface="+mn-ea"/>
                          <a:cs typeface="+mn-cs"/>
                        </a:rPr>
                        <a:t>Very weak evidence of different approaches to problem-solving in particular contexts. </a:t>
                      </a:r>
                      <a:endParaRPr lang="en-US" sz="850" b="0" kern="1200" dirty="0">
                        <a:solidFill>
                          <a:schemeClr val="tx1"/>
                        </a:solidFill>
                        <a:effectLst/>
                        <a:latin typeface="+mn-lt"/>
                        <a:ea typeface="+mn-ea"/>
                        <a:cs typeface="+mn-cs"/>
                      </a:endParaRPr>
                    </a:p>
                  </a:txBody>
                  <a:tcPr marL="68580" marR="68580" marT="0" marB="0">
                    <a:noFill/>
                  </a:tcPr>
                </a:tc>
                <a:tc>
                  <a:txBody>
                    <a:bodyPr/>
                    <a:lstStyle/>
                    <a:p>
                      <a:pPr>
                        <a:spcAft>
                          <a:spcPts val="0"/>
                        </a:spcAft>
                      </a:pPr>
                      <a:r>
                        <a:rPr lang="en-GB" sz="850" b="0" dirty="0">
                          <a:solidFill>
                            <a:schemeClr val="tx1"/>
                          </a:solidFill>
                          <a:effectLst/>
                          <a:latin typeface="+mn-lt"/>
                          <a:ea typeface="Times New Roman" panose="02020603050405020304" pitchFamily="18" charset="0"/>
                        </a:rPr>
                        <a:t>Rudimentary application of taught, basic methods, materials, tools and/or techniques but without consideration and competence. Flawed appreciation of the context of the application.</a:t>
                      </a:r>
                    </a:p>
                    <a:p>
                      <a:pPr>
                        <a:spcAft>
                          <a:spcPts val="0"/>
                        </a:spcAft>
                      </a:pPr>
                      <a:r>
                        <a:rPr lang="en-GB" sz="850" b="0" dirty="0">
                          <a:solidFill>
                            <a:schemeClr val="tx1"/>
                          </a:solidFill>
                          <a:effectLst/>
                          <a:latin typeface="+mn-lt"/>
                          <a:ea typeface="Times New Roman" panose="02020603050405020304" pitchFamily="18" charset="0"/>
                        </a:rPr>
                        <a:t>Weak evidence of different approaches to problem-solving in particular contexts.</a:t>
                      </a:r>
                    </a:p>
                    <a:p>
                      <a:pPr>
                        <a:spcAft>
                          <a:spcPts val="0"/>
                        </a:spcAft>
                      </a:pPr>
                      <a:r>
                        <a:rPr lang="en-GB" sz="850" b="0" dirty="0">
                          <a:solidFill>
                            <a:schemeClr val="tx1"/>
                          </a:solidFill>
                          <a:effectLst/>
                          <a:latin typeface="+mn-lt"/>
                          <a:ea typeface="Times New Roman" panose="02020603050405020304" pitchFamily="18" charset="0"/>
                        </a:rPr>
                        <a:t> </a:t>
                      </a:r>
                    </a:p>
                    <a:p>
                      <a:pPr>
                        <a:spcAft>
                          <a:spcPts val="0"/>
                        </a:spcAft>
                      </a:pPr>
                      <a:r>
                        <a:rPr lang="en-GB" sz="850" b="0" dirty="0">
                          <a:solidFill>
                            <a:schemeClr val="tx1"/>
                          </a:solidFill>
                          <a:effectLst/>
                          <a:latin typeface="+mn-lt"/>
                          <a:ea typeface="Times New Roman" panose="02020603050405020304" pitchFamily="18" charset="0"/>
                        </a:rPr>
                        <a:t> </a:t>
                      </a:r>
                    </a:p>
                  </a:txBody>
                  <a:tcPr marL="68580" marR="68580" marT="0" marB="0">
                    <a:noFill/>
                  </a:tcPr>
                </a:tc>
                <a:tc>
                  <a:txBody>
                    <a:bodyPr/>
                    <a:lstStyle/>
                    <a:p>
                      <a:r>
                        <a:rPr lang="en-GB" sz="800" b="0" kern="1200" dirty="0" smtClean="0">
                          <a:solidFill>
                            <a:schemeClr val="tx1"/>
                          </a:solidFill>
                          <a:effectLst/>
                          <a:latin typeface="+mn-lt"/>
                          <a:ea typeface="+mn-ea"/>
                          <a:cs typeface="+mn-cs"/>
                        </a:rPr>
                        <a:t>An adequate awareness and mostly appropriate application of basic methods, materials, tools and/or techniques.</a:t>
                      </a:r>
                    </a:p>
                    <a:p>
                      <a:r>
                        <a:rPr lang="en-GB" sz="800" b="0" kern="1200" dirty="0" smtClean="0">
                          <a:solidFill>
                            <a:schemeClr val="tx1"/>
                          </a:solidFill>
                          <a:effectLst/>
                          <a:latin typeface="+mn-lt"/>
                          <a:ea typeface="+mn-ea"/>
                          <a:cs typeface="+mn-cs"/>
                        </a:rPr>
                        <a:t>Basic appreciation of the context of the application. </a:t>
                      </a:r>
                    </a:p>
                    <a:p>
                      <a:r>
                        <a:rPr lang="en-GB" sz="800" b="0" kern="1200" dirty="0" smtClean="0">
                          <a:solidFill>
                            <a:schemeClr val="tx1"/>
                          </a:solidFill>
                          <a:effectLst/>
                          <a:latin typeface="+mn-lt"/>
                          <a:ea typeface="+mn-ea"/>
                          <a:cs typeface="+mn-cs"/>
                        </a:rPr>
                        <a:t>Can identify problems in particular contexts and propose basic alternative approaches or solutions though there may be errors. </a:t>
                      </a:r>
                      <a:endParaRPr lang="en-US" sz="800" b="0" dirty="0">
                        <a:solidFill>
                          <a:schemeClr val="tx1"/>
                        </a:solidFill>
                        <a:effectLst/>
                        <a:latin typeface="Times New Roman" charset="0"/>
                        <a:ea typeface="Times New Roman" charset="0"/>
                      </a:endParaRPr>
                    </a:p>
                  </a:txBody>
                  <a:tcPr marL="68580" marR="68580" marT="0" marB="0">
                    <a:noFill/>
                  </a:tcPr>
                </a:tc>
                <a:tc>
                  <a:txBody>
                    <a:bodyPr/>
                    <a:lstStyle/>
                    <a:p>
                      <a:r>
                        <a:rPr lang="en-GB" sz="850" b="0" kern="1200" dirty="0" smtClean="0">
                          <a:solidFill>
                            <a:schemeClr val="tx1"/>
                          </a:solidFill>
                          <a:effectLst/>
                          <a:latin typeface="+mn-lt"/>
                          <a:ea typeface="+mn-ea"/>
                          <a:cs typeface="+mn-cs"/>
                        </a:rPr>
                        <a:t>A good and appropriate application of basic methods, materials, tools and/or techniques.</a:t>
                      </a:r>
                    </a:p>
                    <a:p>
                      <a:r>
                        <a:rPr lang="en-GB" sz="850" b="0" kern="1200" dirty="0" smtClean="0">
                          <a:solidFill>
                            <a:schemeClr val="tx1"/>
                          </a:solidFill>
                          <a:effectLst/>
                          <a:latin typeface="+mn-lt"/>
                          <a:ea typeface="+mn-ea"/>
                          <a:cs typeface="+mn-cs"/>
                        </a:rPr>
                        <a:t>Clear appreciation of the context of the application. </a:t>
                      </a:r>
                    </a:p>
                    <a:p>
                      <a:r>
                        <a:rPr lang="en-GB" sz="850" b="0" kern="1200" dirty="0" smtClean="0">
                          <a:solidFill>
                            <a:schemeClr val="tx1"/>
                          </a:solidFill>
                          <a:effectLst/>
                          <a:latin typeface="+mn-lt"/>
                          <a:ea typeface="+mn-ea"/>
                          <a:cs typeface="+mn-cs"/>
                        </a:rPr>
                        <a:t>Good evidence of different approaches to problem-solving in particular contexts and proposes mostly appropriate solutions.</a:t>
                      </a:r>
                      <a:endParaRPr lang="en-US" sz="850" b="0" dirty="0">
                        <a:solidFill>
                          <a:schemeClr val="tx1"/>
                        </a:solidFill>
                        <a:effectLst/>
                        <a:latin typeface="Times New Roman" charset="0"/>
                        <a:ea typeface="Times New Roman" charset="0"/>
                      </a:endParaRPr>
                    </a:p>
                  </a:txBody>
                  <a:tcPr marL="68580" marR="68580" marT="0" marB="0">
                    <a:noFill/>
                  </a:tcPr>
                </a:tc>
                <a:tc>
                  <a:txBody>
                    <a:bodyPr/>
                    <a:lstStyle/>
                    <a:p>
                      <a:r>
                        <a:rPr lang="en-GB" sz="780" b="0" kern="1200" dirty="0" smtClean="0">
                          <a:solidFill>
                            <a:schemeClr val="tx1"/>
                          </a:solidFill>
                          <a:effectLst/>
                          <a:latin typeface="+mn-lt"/>
                          <a:ea typeface="+mn-ea"/>
                          <a:cs typeface="+mn-cs"/>
                        </a:rPr>
                        <a:t>A very good application of a range of basic methods, materials, tools and/or techniques.</a:t>
                      </a:r>
                    </a:p>
                    <a:p>
                      <a:r>
                        <a:rPr lang="en-GB" sz="780" b="0" kern="1200" dirty="0" smtClean="0">
                          <a:solidFill>
                            <a:schemeClr val="tx1"/>
                          </a:solidFill>
                          <a:effectLst/>
                          <a:latin typeface="+mn-lt"/>
                          <a:ea typeface="+mn-ea"/>
                          <a:cs typeface="+mn-cs"/>
                        </a:rPr>
                        <a:t>Very good consideration of context of application. Very good evidence of different approaches to problem-solving in particular contexts and proposes appropriate solutions.</a:t>
                      </a:r>
                      <a:endParaRPr lang="en-US" sz="780" b="0" kern="1200" dirty="0">
                        <a:solidFill>
                          <a:schemeClr val="tx1"/>
                        </a:solidFill>
                        <a:effectLst/>
                        <a:latin typeface="+mn-lt"/>
                        <a:ea typeface="+mn-ea"/>
                        <a:cs typeface="+mn-cs"/>
                      </a:endParaRPr>
                    </a:p>
                  </a:txBody>
                  <a:tcPr marL="68580" marR="68580" marT="0" marB="0">
                    <a:noFill/>
                  </a:tcPr>
                </a:tc>
                <a:tc>
                  <a:txBody>
                    <a:bodyPr/>
                    <a:lstStyle/>
                    <a:p>
                      <a:r>
                        <a:rPr lang="en-GB" sz="800" b="0" kern="1200" dirty="0" smtClean="0">
                          <a:solidFill>
                            <a:schemeClr val="tx1"/>
                          </a:solidFill>
                          <a:effectLst/>
                          <a:latin typeface="+mn-lt"/>
                          <a:ea typeface="+mn-ea"/>
                          <a:cs typeface="+mn-cs"/>
                        </a:rPr>
                        <a:t>An advanced application of a range of taught, basic methods, materials, tools and/or techniques.</a:t>
                      </a:r>
                    </a:p>
                    <a:p>
                      <a:r>
                        <a:rPr lang="en-GB" sz="800" b="0" kern="1200" dirty="0" smtClean="0">
                          <a:solidFill>
                            <a:schemeClr val="tx1"/>
                          </a:solidFill>
                          <a:effectLst/>
                          <a:latin typeface="+mn-lt"/>
                          <a:ea typeface="+mn-ea"/>
                          <a:cs typeface="+mn-cs"/>
                        </a:rPr>
                        <a:t>The context of the application is well considered, and insightful.</a:t>
                      </a:r>
                    </a:p>
                    <a:p>
                      <a:r>
                        <a:rPr lang="en-GB" sz="800" b="0" kern="1200" dirty="0" smtClean="0">
                          <a:solidFill>
                            <a:schemeClr val="tx1"/>
                          </a:solidFill>
                          <a:effectLst/>
                          <a:latin typeface="+mn-lt"/>
                          <a:ea typeface="+mn-ea"/>
                          <a:cs typeface="+mn-cs"/>
                        </a:rPr>
                        <a:t>Excellent evidence of different approaches to problem-solving in particular contexts and proposes appropriate solutions. </a:t>
                      </a:r>
                      <a:endParaRPr lang="en-US" sz="800" b="0" kern="1200" dirty="0">
                        <a:solidFill>
                          <a:schemeClr val="tx1"/>
                        </a:solidFill>
                        <a:effectLst/>
                        <a:latin typeface="+mn-lt"/>
                        <a:ea typeface="+mn-ea"/>
                        <a:cs typeface="+mn-cs"/>
                      </a:endParaRPr>
                    </a:p>
                  </a:txBody>
                  <a:tcPr marL="68580" marR="68580" marT="0" marB="0">
                    <a:noFill/>
                  </a:tcPr>
                </a:tc>
                <a:tc>
                  <a:txBody>
                    <a:bodyPr/>
                    <a:lstStyle/>
                    <a:p>
                      <a:pPr>
                        <a:spcAft>
                          <a:spcPts val="0"/>
                        </a:spcAft>
                      </a:pPr>
                      <a:r>
                        <a:rPr lang="en-GB" sz="800" b="0" dirty="0">
                          <a:solidFill>
                            <a:schemeClr val="tx1"/>
                          </a:solidFill>
                          <a:effectLst/>
                          <a:latin typeface="+mn-lt"/>
                          <a:ea typeface="Times New Roman" panose="02020603050405020304" pitchFamily="18" charset="0"/>
                        </a:rPr>
                        <a:t>Exceptional levels of application and deployment skills in particular practical contexts. Outstanding identification of problems in particular contexts and formulation of wholly appropriate, thoughtful solutions / different approaches.</a:t>
                      </a: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302592"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178013711"/>
              </p:ext>
            </p:extLst>
          </p:nvPr>
        </p:nvGraphicFramePr>
        <p:xfrm>
          <a:off x="5390894"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544404616"/>
              </p:ext>
            </p:extLst>
          </p:nvPr>
        </p:nvGraphicFramePr>
        <p:xfrm>
          <a:off x="5381726"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8449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531237988"/>
              </p:ext>
            </p:extLst>
          </p:nvPr>
        </p:nvGraphicFramePr>
        <p:xfrm>
          <a:off x="-1094263" y="132514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Table 5"/>
          <p:cNvGraphicFramePr>
            <a:graphicFrameLocks noGrp="1"/>
          </p:cNvGraphicFramePr>
          <p:nvPr>
            <p:extLst>
              <p:ext uri="{D42A27DB-BD31-4B8C-83A1-F6EECF244321}">
                <p14:modId xmlns:p14="http://schemas.microsoft.com/office/powerpoint/2010/main" val="4099787164"/>
              </p:ext>
            </p:extLst>
          </p:nvPr>
        </p:nvGraphicFramePr>
        <p:xfrm>
          <a:off x="5357566" y="172994"/>
          <a:ext cx="6804454" cy="2395728"/>
        </p:xfrm>
        <a:graphic>
          <a:graphicData uri="http://schemas.openxmlformats.org/drawingml/2006/table">
            <a:tbl>
              <a:tblPr firstRow="1" firstCol="1" bandRow="1">
                <a:tableStyleId>{5C22544A-7EE6-4342-B048-85BDC9FD1C3A}</a:tableStyleId>
              </a:tblPr>
              <a:tblGrid>
                <a:gridCol w="976184">
                  <a:extLst>
                    <a:ext uri="{9D8B030D-6E8A-4147-A177-3AD203B41FA5}">
                      <a16:colId xmlns:a16="http://schemas.microsoft.com/office/drawing/2014/main" val="20000"/>
                    </a:ext>
                  </a:extLst>
                </a:gridCol>
                <a:gridCol w="1029292">
                  <a:extLst>
                    <a:ext uri="{9D8B030D-6E8A-4147-A177-3AD203B41FA5}">
                      <a16:colId xmlns:a16="http://schemas.microsoft.com/office/drawing/2014/main" val="20001"/>
                    </a:ext>
                  </a:extLst>
                </a:gridCol>
                <a:gridCol w="982354">
                  <a:extLst>
                    <a:ext uri="{9D8B030D-6E8A-4147-A177-3AD203B41FA5}">
                      <a16:colId xmlns:a16="http://schemas.microsoft.com/office/drawing/2014/main" val="20002"/>
                    </a:ext>
                  </a:extLst>
                </a:gridCol>
                <a:gridCol w="1014352">
                  <a:extLst>
                    <a:ext uri="{9D8B030D-6E8A-4147-A177-3AD203B41FA5}">
                      <a16:colId xmlns:a16="http://schemas.microsoft.com/office/drawing/2014/main" val="20003"/>
                    </a:ext>
                  </a:extLst>
                </a:gridCol>
                <a:gridCol w="863544">
                  <a:extLst>
                    <a:ext uri="{9D8B030D-6E8A-4147-A177-3AD203B41FA5}">
                      <a16:colId xmlns:a16="http://schemas.microsoft.com/office/drawing/2014/main" val="20004"/>
                    </a:ext>
                  </a:extLst>
                </a:gridCol>
                <a:gridCol w="974360">
                  <a:extLst>
                    <a:ext uri="{9D8B030D-6E8A-4147-A177-3AD203B41FA5}">
                      <a16:colId xmlns:a16="http://schemas.microsoft.com/office/drawing/2014/main" val="20005"/>
                    </a:ext>
                  </a:extLst>
                </a:gridCol>
                <a:gridCol w="964368">
                  <a:extLst>
                    <a:ext uri="{9D8B030D-6E8A-4147-A177-3AD203B41FA5}">
                      <a16:colId xmlns:a16="http://schemas.microsoft.com/office/drawing/2014/main" val="20006"/>
                    </a:ext>
                  </a:extLst>
                </a:gridCol>
              </a:tblGrid>
              <a:tr h="1655805">
                <a:tc>
                  <a:txBody>
                    <a:bodyPr/>
                    <a:lstStyle/>
                    <a:p>
                      <a:r>
                        <a:rPr lang="en-GB" sz="780" b="0" kern="1200" dirty="0" smtClean="0">
                          <a:solidFill>
                            <a:schemeClr val="tx1"/>
                          </a:solidFill>
                          <a:effectLst/>
                          <a:latin typeface="+mn-lt"/>
                          <a:ea typeface="+mn-ea"/>
                          <a:cs typeface="+mn-cs"/>
                        </a:rPr>
                        <a:t>Work is poorly structured, disorganised, inaccurate and/or confusingly expressed. Very weak use of language and/or very inappropriate style. Failure to work effectively individual or as part of a group. Little or no evidence of the skills for employment requiring the exercise of some personal responsibility.</a:t>
                      </a:r>
                      <a:endParaRPr lang="en-GB" sz="780" b="0" kern="1200" dirty="0">
                        <a:solidFill>
                          <a:schemeClr val="tx1"/>
                        </a:solidFill>
                        <a:effectLst/>
                        <a:latin typeface="+mn-lt"/>
                        <a:ea typeface="+mn-ea"/>
                        <a:cs typeface="+mn-cs"/>
                      </a:endParaRPr>
                    </a:p>
                  </a:txBody>
                  <a:tcPr marL="68580" marR="68580" marT="0" marB="0">
                    <a:noFill/>
                  </a:tcPr>
                </a:tc>
                <a:tc>
                  <a:txBody>
                    <a:bodyPr/>
                    <a:lstStyle/>
                    <a:p>
                      <a:r>
                        <a:rPr lang="en-GB" sz="780" b="0" kern="1200" dirty="0" smtClean="0">
                          <a:solidFill>
                            <a:schemeClr val="tx1"/>
                          </a:solidFill>
                          <a:effectLst/>
                          <a:latin typeface="+mn-lt"/>
                          <a:ea typeface="+mn-ea"/>
                          <a:cs typeface="+mn-cs"/>
                        </a:rPr>
                        <a:t>Work is poorly presented in a disjointed manner. Loosely, and at times incoherently, structured, with information and ideas often poorly expressed. Weak use of language and inappropriate style. Flawed approach to individual/group work, meeting only partial obligations. Limited evidence of skills for employment requiring the exercise of some personal responsibility.</a:t>
                      </a:r>
                      <a:r>
                        <a:rPr lang="en-US" sz="900" b="1" dirty="0" smtClean="0">
                          <a:solidFill>
                            <a:schemeClr val="tx1"/>
                          </a:solidFill>
                          <a:effectLst/>
                        </a:rPr>
                        <a:t> </a:t>
                      </a:r>
                      <a:endParaRPr lang="en-US" sz="900" b="1" dirty="0">
                        <a:solidFill>
                          <a:schemeClr val="tx1"/>
                        </a:solidFill>
                        <a:effectLst/>
                        <a:latin typeface="Times New Roman" charset="0"/>
                        <a:ea typeface="Times New Roman" charset="0"/>
                      </a:endParaRPr>
                    </a:p>
                  </a:txBody>
                  <a:tcPr marL="68580" marR="68580" marT="0" marB="0">
                    <a:noFill/>
                  </a:tcPr>
                </a:tc>
                <a:tc>
                  <a:txBody>
                    <a:bodyPr/>
                    <a:lstStyle/>
                    <a:p>
                      <a:r>
                        <a:rPr lang="en-GB" sz="700" b="0" kern="1200" dirty="0" smtClean="0">
                          <a:solidFill>
                            <a:schemeClr val="tx1"/>
                          </a:solidFill>
                          <a:effectLst/>
                          <a:latin typeface="+mn-lt"/>
                          <a:ea typeface="+mn-ea"/>
                          <a:cs typeface="+mn-cs"/>
                        </a:rPr>
                        <a:t>Mostly ordered presentation and structure in which relevant ideas / concepts are reasonably expressed. Work may lack coherence and/or accuracy in places. Can work as part of a group, meeting most obligations to others but perhaps with limited involvement in group activities.</a:t>
                      </a:r>
                    </a:p>
                    <a:p>
                      <a:r>
                        <a:rPr lang="en-GB" sz="700" b="0" kern="1200" dirty="0" smtClean="0">
                          <a:solidFill>
                            <a:schemeClr val="tx1"/>
                          </a:solidFill>
                          <a:effectLst/>
                          <a:latin typeface="+mn-lt"/>
                          <a:ea typeface="+mn-ea"/>
                          <a:cs typeface="+mn-cs"/>
                        </a:rPr>
                        <a:t>Demonstrates the basic skills for employment requiring the exercise of some personal responsibility, with some areas of minor weakness.</a:t>
                      </a:r>
                      <a:endParaRPr lang="en-US" sz="700" b="0" dirty="0">
                        <a:solidFill>
                          <a:schemeClr val="tx1"/>
                        </a:solidFill>
                        <a:effectLst/>
                        <a:latin typeface="Times New Roman" charset="0"/>
                        <a:ea typeface="Times New Roman" charset="0"/>
                      </a:endParaRPr>
                    </a:p>
                  </a:txBody>
                  <a:tcPr marL="68580" marR="68580" marT="0" marB="0">
                    <a:noFill/>
                  </a:tcPr>
                </a:tc>
                <a:tc>
                  <a:txBody>
                    <a:bodyPr/>
                    <a:lstStyle/>
                    <a:p>
                      <a:r>
                        <a:rPr lang="en-GB" sz="700" b="0" kern="1200" dirty="0" smtClean="0">
                          <a:solidFill>
                            <a:schemeClr val="tx1"/>
                          </a:solidFill>
                          <a:effectLst/>
                          <a:latin typeface="+mn-lt"/>
                          <a:ea typeface="+mn-ea"/>
                          <a:cs typeface="+mn-cs"/>
                        </a:rPr>
                        <a:t>Mostly coherent, organised and accurate work, in a suitable structure and is for the most part clearly expressed. Can work effectively independently and/or as part of a team, with clear contribution to group activities.</a:t>
                      </a:r>
                    </a:p>
                    <a:p>
                      <a:r>
                        <a:rPr lang="en-GB" sz="700" b="0" kern="1200" dirty="0" smtClean="0">
                          <a:solidFill>
                            <a:schemeClr val="tx1"/>
                          </a:solidFill>
                          <a:effectLst/>
                          <a:latin typeface="+mn-lt"/>
                          <a:ea typeface="+mn-ea"/>
                          <a:cs typeface="+mn-cs"/>
                        </a:rPr>
                        <a:t>Demonstrates the skills for employment requiring the exercise of some personal responsibility, with some areas of strength and some of minor weakness.</a:t>
                      </a:r>
                      <a:endParaRPr lang="en-US" sz="700" b="0" kern="1200" dirty="0">
                        <a:solidFill>
                          <a:schemeClr val="tx1"/>
                        </a:solidFill>
                        <a:effectLst/>
                        <a:latin typeface="+mn-lt"/>
                        <a:ea typeface="+mn-ea"/>
                        <a:cs typeface="+mn-cs"/>
                      </a:endParaRPr>
                    </a:p>
                  </a:txBody>
                  <a:tcPr marL="68580" marR="68580" marT="0" marB="0">
                    <a:noFill/>
                  </a:tcPr>
                </a:tc>
                <a:tc>
                  <a:txBody>
                    <a:bodyPr/>
                    <a:lstStyle/>
                    <a:p>
                      <a:r>
                        <a:rPr lang="en-GB" sz="700" b="0" kern="1200" dirty="0" smtClean="0">
                          <a:solidFill>
                            <a:schemeClr val="tx1"/>
                          </a:solidFill>
                          <a:effectLst/>
                          <a:latin typeface="+mn-lt"/>
                          <a:ea typeface="+mn-ea"/>
                          <a:cs typeface="+mn-cs"/>
                        </a:rPr>
                        <a:t>Work is accurate, coherent, fluent, well-structured and organised. </a:t>
                      </a:r>
                    </a:p>
                    <a:p>
                      <a:r>
                        <a:rPr lang="en-GB" sz="700" b="0" kern="1200" dirty="0" smtClean="0">
                          <a:solidFill>
                            <a:schemeClr val="tx1"/>
                          </a:solidFill>
                          <a:effectLst/>
                          <a:latin typeface="+mn-lt"/>
                          <a:ea typeface="+mn-ea"/>
                          <a:cs typeface="+mn-cs"/>
                        </a:rPr>
                        <a:t>Can work effectively independently and/or as part of a team, with very good contribution to group activities. Demonstrates very good skills for employment requiring the exercise of some personal responsibility, with just occasional minor weakness.</a:t>
                      </a:r>
                      <a:endParaRPr lang="en-US" sz="700" b="0" kern="1200" dirty="0">
                        <a:solidFill>
                          <a:schemeClr val="tx1"/>
                        </a:solidFill>
                        <a:effectLst/>
                        <a:latin typeface="+mn-lt"/>
                        <a:ea typeface="+mn-ea"/>
                        <a:cs typeface="+mn-cs"/>
                      </a:endParaRPr>
                    </a:p>
                  </a:txBody>
                  <a:tcPr marL="68580" marR="68580" marT="0" marB="0">
                    <a:noFill/>
                  </a:tcPr>
                </a:tc>
                <a:tc>
                  <a:txBody>
                    <a:bodyPr/>
                    <a:lstStyle/>
                    <a:p>
                      <a:r>
                        <a:rPr lang="en-GB" sz="780" b="0" kern="1200" dirty="0" smtClean="0">
                          <a:solidFill>
                            <a:schemeClr val="tx1"/>
                          </a:solidFill>
                          <a:effectLst/>
                          <a:latin typeface="+mn-lt"/>
                          <a:ea typeface="+mn-ea"/>
                          <a:cs typeface="+mn-cs"/>
                        </a:rPr>
                        <a:t>Work is coherent, very fluent and presented professionally. Can work effectively independently or as part of a team, with an excellent contribution to group activities. Demonstrates excellent skills for employment requiring the exercise of some personal responsibility with an appetite for further development.</a:t>
                      </a:r>
                      <a:endParaRPr lang="en-GB" sz="780" b="0" kern="1200" dirty="0">
                        <a:solidFill>
                          <a:schemeClr val="tx1"/>
                        </a:solidFill>
                        <a:effectLst/>
                        <a:latin typeface="+mn-lt"/>
                        <a:ea typeface="+mn-ea"/>
                        <a:cs typeface="+mn-cs"/>
                      </a:endParaRPr>
                    </a:p>
                  </a:txBody>
                  <a:tcPr marL="68580" marR="68580" marT="0" marB="0">
                    <a:noFill/>
                  </a:tcPr>
                </a:tc>
                <a:tc>
                  <a:txBody>
                    <a:bodyPr/>
                    <a:lstStyle/>
                    <a:p>
                      <a:r>
                        <a:rPr lang="en-GB" sz="700" b="0" kern="1200" dirty="0" smtClean="0">
                          <a:solidFill>
                            <a:schemeClr val="tx1"/>
                          </a:solidFill>
                          <a:effectLst/>
                          <a:latin typeface="+mn-lt"/>
                          <a:ea typeface="+mn-ea"/>
                          <a:cs typeface="+mn-cs"/>
                        </a:rPr>
                        <a:t>Work is accurate, exceptionally coherent, very fluent and presented well. Can work effectively independently and/or as part of a team, with an exceptional contribution to group activities. Demonstrates exceptional skills for employment requiring the exercise of some personal responsibility with an appetite for further development..</a:t>
                      </a:r>
                      <a:endParaRPr lang="en-US" sz="700" b="0" kern="1200" dirty="0">
                        <a:solidFill>
                          <a:schemeClr val="tx1"/>
                        </a:solidFill>
                        <a:effectLst/>
                        <a:latin typeface="+mn-lt"/>
                        <a:ea typeface="+mn-ea"/>
                        <a:cs typeface="+mn-cs"/>
                      </a:endParaRPr>
                    </a:p>
                  </a:txBody>
                  <a:tcPr marL="68580" marR="68580" marT="0" marB="0">
                    <a:noFill/>
                  </a:tcPr>
                </a:tc>
                <a:extLst>
                  <a:ext uri="{0D108BD9-81ED-4DB2-BD59-A6C34878D82A}">
                    <a16:rowId xmlns:a16="http://schemas.microsoft.com/office/drawing/2014/main" val="10000"/>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477939632"/>
              </p:ext>
            </p:extLst>
          </p:nvPr>
        </p:nvGraphicFramePr>
        <p:xfrm>
          <a:off x="5387545" y="2560799"/>
          <a:ext cx="6804455" cy="518160"/>
        </p:xfrm>
        <a:graphic>
          <a:graphicData uri="http://schemas.openxmlformats.org/drawingml/2006/table">
            <a:tbl>
              <a:tblPr firstRow="1" bandRow="1">
                <a:tableStyleId>{5C22544A-7EE6-4342-B048-85BDC9FD1C3A}</a:tableStyleId>
              </a:tblPr>
              <a:tblGrid>
                <a:gridCol w="972065">
                  <a:extLst>
                    <a:ext uri="{9D8B030D-6E8A-4147-A177-3AD203B41FA5}">
                      <a16:colId xmlns:a16="http://schemas.microsoft.com/office/drawing/2014/main" val="20000"/>
                    </a:ext>
                  </a:extLst>
                </a:gridCol>
                <a:gridCol w="972065">
                  <a:extLst>
                    <a:ext uri="{9D8B030D-6E8A-4147-A177-3AD203B41FA5}">
                      <a16:colId xmlns:a16="http://schemas.microsoft.com/office/drawing/2014/main" val="20001"/>
                    </a:ext>
                  </a:extLst>
                </a:gridCol>
                <a:gridCol w="972065">
                  <a:extLst>
                    <a:ext uri="{9D8B030D-6E8A-4147-A177-3AD203B41FA5}">
                      <a16:colId xmlns:a16="http://schemas.microsoft.com/office/drawing/2014/main" val="20002"/>
                    </a:ext>
                  </a:extLst>
                </a:gridCol>
                <a:gridCol w="972065">
                  <a:extLst>
                    <a:ext uri="{9D8B030D-6E8A-4147-A177-3AD203B41FA5}">
                      <a16:colId xmlns:a16="http://schemas.microsoft.com/office/drawing/2014/main" val="20003"/>
                    </a:ext>
                  </a:extLst>
                </a:gridCol>
                <a:gridCol w="972065">
                  <a:extLst>
                    <a:ext uri="{9D8B030D-6E8A-4147-A177-3AD203B41FA5}">
                      <a16:colId xmlns:a16="http://schemas.microsoft.com/office/drawing/2014/main" val="20004"/>
                    </a:ext>
                  </a:extLst>
                </a:gridCol>
                <a:gridCol w="972065">
                  <a:extLst>
                    <a:ext uri="{9D8B030D-6E8A-4147-A177-3AD203B41FA5}">
                      <a16:colId xmlns:a16="http://schemas.microsoft.com/office/drawing/2014/main" val="20005"/>
                    </a:ext>
                  </a:extLst>
                </a:gridCol>
                <a:gridCol w="972065">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0 - 5 %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5 - 10 %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11 - 15 %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16 - 20 %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21 - 25 %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26 - 30 %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31 - 35 %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10" name="Straight Connector 9"/>
          <p:cNvCxnSpPr/>
          <p:nvPr/>
        </p:nvCxnSpPr>
        <p:spPr>
          <a:xfrm>
            <a:off x="6351372"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28231" y="1904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302592" y="175493"/>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9276952" y="18798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0251313"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1210684"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a:off x="5387545" y="17299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372556" y="6758804"/>
            <a:ext cx="6774475"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3" name="Table 22"/>
          <p:cNvGraphicFramePr>
            <a:graphicFrameLocks noGrp="1"/>
          </p:cNvGraphicFramePr>
          <p:nvPr>
            <p:extLst>
              <p:ext uri="{D42A27DB-BD31-4B8C-83A1-F6EECF244321}">
                <p14:modId xmlns:p14="http://schemas.microsoft.com/office/powerpoint/2010/main" val="1178013711"/>
              </p:ext>
            </p:extLst>
          </p:nvPr>
        </p:nvGraphicFramePr>
        <p:xfrm>
          <a:off x="5390894" y="4231111"/>
          <a:ext cx="6756141" cy="518160"/>
        </p:xfrm>
        <a:graphic>
          <a:graphicData uri="http://schemas.openxmlformats.org/drawingml/2006/table">
            <a:tbl>
              <a:tblPr firstRow="1" bandRow="1">
                <a:tableStyleId>{5C22544A-7EE6-4342-B048-85BDC9FD1C3A}</a:tableStyleId>
              </a:tblPr>
              <a:tblGrid>
                <a:gridCol w="965163">
                  <a:extLst>
                    <a:ext uri="{9D8B030D-6E8A-4147-A177-3AD203B41FA5}">
                      <a16:colId xmlns:a16="http://schemas.microsoft.com/office/drawing/2014/main" val="20000"/>
                    </a:ext>
                  </a:extLst>
                </a:gridCol>
                <a:gridCol w="965163">
                  <a:extLst>
                    <a:ext uri="{9D8B030D-6E8A-4147-A177-3AD203B41FA5}">
                      <a16:colId xmlns:a16="http://schemas.microsoft.com/office/drawing/2014/main" val="20001"/>
                    </a:ext>
                  </a:extLst>
                </a:gridCol>
                <a:gridCol w="965163">
                  <a:extLst>
                    <a:ext uri="{9D8B030D-6E8A-4147-A177-3AD203B41FA5}">
                      <a16:colId xmlns:a16="http://schemas.microsoft.com/office/drawing/2014/main" val="20002"/>
                    </a:ext>
                  </a:extLst>
                </a:gridCol>
                <a:gridCol w="965163">
                  <a:extLst>
                    <a:ext uri="{9D8B030D-6E8A-4147-A177-3AD203B41FA5}">
                      <a16:colId xmlns:a16="http://schemas.microsoft.com/office/drawing/2014/main" val="20003"/>
                    </a:ext>
                  </a:extLst>
                </a:gridCol>
                <a:gridCol w="965163">
                  <a:extLst>
                    <a:ext uri="{9D8B030D-6E8A-4147-A177-3AD203B41FA5}">
                      <a16:colId xmlns:a16="http://schemas.microsoft.com/office/drawing/2014/main" val="20004"/>
                    </a:ext>
                  </a:extLst>
                </a:gridCol>
                <a:gridCol w="965163">
                  <a:extLst>
                    <a:ext uri="{9D8B030D-6E8A-4147-A177-3AD203B41FA5}">
                      <a16:colId xmlns:a16="http://schemas.microsoft.com/office/drawing/2014/main" val="20005"/>
                    </a:ext>
                  </a:extLst>
                </a:gridCol>
                <a:gridCol w="965163">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36 - 40 %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41 - 45 %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46 - 50 %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51 - 55 %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56 - 60 %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61 - 65 %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66 - 70 %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graphicFrame>
        <p:nvGraphicFramePr>
          <p:cNvPr id="24" name="Table 23"/>
          <p:cNvGraphicFramePr>
            <a:graphicFrameLocks noGrp="1"/>
          </p:cNvGraphicFramePr>
          <p:nvPr>
            <p:extLst>
              <p:ext uri="{D42A27DB-BD31-4B8C-83A1-F6EECF244321}">
                <p14:modId xmlns:p14="http://schemas.microsoft.com/office/powerpoint/2010/main" val="1544404616"/>
              </p:ext>
            </p:extLst>
          </p:nvPr>
        </p:nvGraphicFramePr>
        <p:xfrm>
          <a:off x="5381726" y="5901423"/>
          <a:ext cx="6765304" cy="518160"/>
        </p:xfrm>
        <a:graphic>
          <a:graphicData uri="http://schemas.openxmlformats.org/drawingml/2006/table">
            <a:tbl>
              <a:tblPr firstRow="1" bandRow="1">
                <a:tableStyleId>{5C22544A-7EE6-4342-B048-85BDC9FD1C3A}</a:tableStyleId>
              </a:tblPr>
              <a:tblGrid>
                <a:gridCol w="966472">
                  <a:extLst>
                    <a:ext uri="{9D8B030D-6E8A-4147-A177-3AD203B41FA5}">
                      <a16:colId xmlns:a16="http://schemas.microsoft.com/office/drawing/2014/main" val="20000"/>
                    </a:ext>
                  </a:extLst>
                </a:gridCol>
                <a:gridCol w="966472">
                  <a:extLst>
                    <a:ext uri="{9D8B030D-6E8A-4147-A177-3AD203B41FA5}">
                      <a16:colId xmlns:a16="http://schemas.microsoft.com/office/drawing/2014/main" val="20001"/>
                    </a:ext>
                  </a:extLst>
                </a:gridCol>
                <a:gridCol w="966472">
                  <a:extLst>
                    <a:ext uri="{9D8B030D-6E8A-4147-A177-3AD203B41FA5}">
                      <a16:colId xmlns:a16="http://schemas.microsoft.com/office/drawing/2014/main" val="20002"/>
                    </a:ext>
                  </a:extLst>
                </a:gridCol>
                <a:gridCol w="966472">
                  <a:extLst>
                    <a:ext uri="{9D8B030D-6E8A-4147-A177-3AD203B41FA5}">
                      <a16:colId xmlns:a16="http://schemas.microsoft.com/office/drawing/2014/main" val="20003"/>
                    </a:ext>
                  </a:extLst>
                </a:gridCol>
                <a:gridCol w="966472">
                  <a:extLst>
                    <a:ext uri="{9D8B030D-6E8A-4147-A177-3AD203B41FA5}">
                      <a16:colId xmlns:a16="http://schemas.microsoft.com/office/drawing/2014/main" val="20004"/>
                    </a:ext>
                  </a:extLst>
                </a:gridCol>
                <a:gridCol w="966472">
                  <a:extLst>
                    <a:ext uri="{9D8B030D-6E8A-4147-A177-3AD203B41FA5}">
                      <a16:colId xmlns:a16="http://schemas.microsoft.com/office/drawing/2014/main" val="20005"/>
                    </a:ext>
                  </a:extLst>
                </a:gridCol>
                <a:gridCol w="966472">
                  <a:extLst>
                    <a:ext uri="{9D8B030D-6E8A-4147-A177-3AD203B41FA5}">
                      <a16:colId xmlns:a16="http://schemas.microsoft.com/office/drawing/2014/main" val="20006"/>
                    </a:ext>
                  </a:extLst>
                </a:gridCol>
              </a:tblGrid>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71 - 74 %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75 - 78 %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79 - 82 %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83 - 86 %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87 - 90 %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91 - 95 %</a:t>
                      </a:r>
                      <a:endParaRPr lang="en-US" sz="1400" b="0" i="0" u="none" strike="noStrike" dirty="0" smtClean="0">
                        <a:solidFill>
                          <a:srgbClr val="000000"/>
                        </a:solidFill>
                        <a:effectLst/>
                        <a:latin typeface="Calibri" charset="0"/>
                      </a:endParaRPr>
                    </a:p>
                    <a:p>
                      <a:endParaRPr lang="en-US" sz="1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u="none" strike="noStrike" dirty="0" smtClean="0">
                          <a:effectLst/>
                        </a:rPr>
                        <a:t>96 - 100 %</a:t>
                      </a:r>
                      <a:endParaRPr lang="en-US" sz="1400" b="0" i="0" u="none" strike="noStrike" dirty="0" smtClean="0">
                        <a:solidFill>
                          <a:srgbClr val="000000"/>
                        </a:solidFill>
                        <a:effectLst/>
                        <a:latin typeface="Calibri" charset="0"/>
                      </a:endParaRPr>
                    </a:p>
                    <a:p>
                      <a:endParaRPr lang="en-US" sz="1400" dirty="0"/>
                    </a:p>
                  </a:txBody>
                  <a:tcPr/>
                </a:tc>
                <a:extLst>
                  <a:ext uri="{0D108BD9-81ED-4DB2-BD59-A6C34878D82A}">
                    <a16:rowId xmlns:a16="http://schemas.microsoft.com/office/drawing/2014/main" val="10000"/>
                  </a:ext>
                </a:extLst>
              </a:tr>
            </a:tbl>
          </a:graphicData>
        </a:graphic>
      </p:graphicFrame>
      <p:cxnSp>
        <p:nvCxnSpPr>
          <p:cNvPr id="21" name="Straight Connector 20"/>
          <p:cNvCxnSpPr/>
          <p:nvPr/>
        </p:nvCxnSpPr>
        <p:spPr>
          <a:xfrm>
            <a:off x="5387545"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12162020" y="172994"/>
            <a:ext cx="0" cy="657082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41162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16B60F7-687B-4CA5-ACB5-1D8B3E2D3A1C}"/>
              </a:ext>
            </a:extLst>
          </p:cNvPr>
          <p:cNvSpPr>
            <a:spLocks noGrp="1"/>
          </p:cNvSpPr>
          <p:nvPr>
            <p:ph idx="1"/>
          </p:nvPr>
        </p:nvSpPr>
        <p:spPr>
          <a:xfrm>
            <a:off x="1099457" y="1590870"/>
            <a:ext cx="9111342" cy="3534486"/>
          </a:xfrm>
        </p:spPr>
        <p:txBody>
          <a:bodyPr>
            <a:normAutofit fontScale="47500" lnSpcReduction="20000"/>
          </a:bodyPr>
          <a:lstStyle/>
          <a:p>
            <a:r>
              <a:rPr lang="en-GB" sz="4200" dirty="0" smtClean="0"/>
              <a:t>Plan ahead and aim to finish your assignment before the deadline to account for any unforeseen obstacles</a:t>
            </a:r>
          </a:p>
          <a:p>
            <a:endParaRPr lang="en-GB" sz="4200" dirty="0"/>
          </a:p>
          <a:p>
            <a:r>
              <a:rPr lang="en-GB" sz="4200" dirty="0" smtClean="0"/>
              <a:t>Planning ahead also allows you to maximise your opportunities to seek advice from tutors</a:t>
            </a:r>
          </a:p>
          <a:p>
            <a:endParaRPr lang="en-GB" sz="4200" dirty="0"/>
          </a:p>
          <a:p>
            <a:r>
              <a:rPr lang="en-GB" sz="4200" dirty="0" smtClean="0"/>
              <a:t>Critically read your assignment against the criteria given here or ask a peer to do it for you. This is good practice and allows you to see an assignment from a tutor’s perspective</a:t>
            </a:r>
          </a:p>
          <a:p>
            <a:endParaRPr lang="en-GB" sz="4200" dirty="0"/>
          </a:p>
          <a:p>
            <a:r>
              <a:rPr lang="en-GB" sz="4200" dirty="0" smtClean="0"/>
              <a:t>Be aware that although deadlines are on Fridays, you have until 9am (sharp) on a Monday morning to submit </a:t>
            </a:r>
          </a:p>
          <a:p>
            <a:endParaRPr lang="en-GB" sz="3900" dirty="0"/>
          </a:p>
          <a:p>
            <a:pPr marL="0" indent="0">
              <a:buNone/>
            </a:pPr>
            <a:endParaRPr lang="en-GB" dirty="0"/>
          </a:p>
        </p:txBody>
      </p:sp>
      <p:sp>
        <p:nvSpPr>
          <p:cNvPr id="3" name="Title 2">
            <a:extLst>
              <a:ext uri="{FF2B5EF4-FFF2-40B4-BE49-F238E27FC236}">
                <a16:creationId xmlns:a16="http://schemas.microsoft.com/office/drawing/2014/main" id="{3FEA3B23-A31A-402A-81C9-EED8B152CFD8}"/>
              </a:ext>
            </a:extLst>
          </p:cNvPr>
          <p:cNvSpPr>
            <a:spLocks noGrp="1"/>
          </p:cNvSpPr>
          <p:nvPr>
            <p:ph type="title"/>
          </p:nvPr>
        </p:nvSpPr>
        <p:spPr>
          <a:xfrm>
            <a:off x="1317171" y="516166"/>
            <a:ext cx="9042919" cy="650712"/>
          </a:xfrm>
        </p:spPr>
        <p:txBody>
          <a:bodyPr>
            <a:noAutofit/>
          </a:bodyPr>
          <a:lstStyle/>
          <a:p>
            <a:r>
              <a:rPr lang="en-GB" sz="4800" dirty="0" smtClean="0">
                <a:latin typeface="Aparajita" panose="020B0604020202020204" pitchFamily="34" charset="0"/>
                <a:ea typeface="Tahoma" panose="020B0604030504040204" pitchFamily="34" charset="0"/>
                <a:cs typeface="Aparajita" panose="020B0604020202020204" pitchFamily="34" charset="0"/>
              </a:rPr>
              <a:t>Some good ideas to think of!</a:t>
            </a:r>
            <a:endParaRPr lang="en-GB" sz="4800" dirty="0">
              <a:latin typeface="Aparajita" panose="020B0604020202020204" pitchFamily="34" charset="0"/>
              <a:ea typeface="Tahoma" panose="020B0604030504040204" pitchFamily="34" charset="0"/>
              <a:cs typeface="Aparajita" panose="020B0604020202020204" pitchFamily="34" charset="0"/>
            </a:endParaRPr>
          </a:p>
        </p:txBody>
      </p:sp>
      <p:sp>
        <p:nvSpPr>
          <p:cNvPr id="4" name="Footer Placeholder 3">
            <a:extLst>
              <a:ext uri="{FF2B5EF4-FFF2-40B4-BE49-F238E27FC236}">
                <a16:creationId xmlns:a16="http://schemas.microsoft.com/office/drawing/2014/main" id="{D9E4E3D2-C0D1-4632-ABEF-41931C04FCA9}"/>
              </a:ext>
            </a:extLst>
          </p:cNvPr>
          <p:cNvSpPr>
            <a:spLocks noGrp="1"/>
          </p:cNvSpPr>
          <p:nvPr>
            <p:ph type="ftr" sz="quarter" idx="10"/>
          </p:nvPr>
        </p:nvSpPr>
        <p:spPr>
          <a:xfrm>
            <a:off x="838199" y="6356350"/>
            <a:ext cx="3407229" cy="365125"/>
          </a:xfrm>
        </p:spPr>
        <p:txBody>
          <a:bodyPr/>
          <a:lstStyle/>
          <a:p>
            <a:pPr algn="ctr">
              <a:spcBef>
                <a:spcPct val="0"/>
              </a:spcBef>
              <a:buClrTx/>
              <a:buSzTx/>
              <a:buFontTx/>
              <a:buNone/>
            </a:pPr>
            <a:r>
              <a:rPr lang="en-GB" altLang="en-US" b="1" dirty="0">
                <a:latin typeface="Arial" panose="020B0604020202020204" pitchFamily="34" charset="0"/>
              </a:rPr>
              <a:t>University of Wales Trinity Saint David</a:t>
            </a:r>
          </a:p>
          <a:p>
            <a:pPr algn="l">
              <a:spcBef>
                <a:spcPct val="0"/>
              </a:spcBef>
              <a:buClrTx/>
              <a:buSzTx/>
              <a:buFontTx/>
              <a:buNone/>
            </a:pPr>
            <a:r>
              <a:rPr lang="en-GB" altLang="en-US" dirty="0">
                <a:latin typeface="Arial" panose="020B0604020202020204" pitchFamily="34" charset="0"/>
              </a:rPr>
              <a:t>Transforming Education  ~ Transforming Lives </a:t>
            </a:r>
          </a:p>
        </p:txBody>
      </p:sp>
    </p:spTree>
    <p:extLst>
      <p:ext uri="{BB962C8B-B14F-4D97-AF65-F5344CB8AC3E}">
        <p14:creationId xmlns:p14="http://schemas.microsoft.com/office/powerpoint/2010/main" val="206102281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621</TotalTime>
  <Words>2527</Words>
  <Application>Microsoft Office PowerPoint</Application>
  <PresentationFormat>Widescreen</PresentationFormat>
  <Paragraphs>241</Paragraphs>
  <Slides>9</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Aparajita</vt:lpstr>
      <vt:lpstr>Arial</vt:lpstr>
      <vt:lpstr>Calibri</vt:lpstr>
      <vt:lpstr>Calibri Light</vt:lpstr>
      <vt:lpstr>Tahoma</vt:lpstr>
      <vt:lpstr>Times New Roman</vt:lpstr>
      <vt:lpstr>Office Theme</vt:lpstr>
      <vt:lpstr>Assessment and Marking Criteria for Level 4 Assignments</vt:lpstr>
      <vt:lpstr>What to think of when writing assignments</vt:lpstr>
      <vt:lpstr>PowerPoint Presentation</vt:lpstr>
      <vt:lpstr>PowerPoint Presentation</vt:lpstr>
      <vt:lpstr>PowerPoint Presentation</vt:lpstr>
      <vt:lpstr>PowerPoint Presentation</vt:lpstr>
      <vt:lpstr>PowerPoint Presentation</vt:lpstr>
      <vt:lpstr>PowerPoint Presentation</vt:lpstr>
      <vt:lpstr>Some good ideas to think of!</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Gregory Owen</dc:creator>
  <cp:lastModifiedBy>Gregory Owen</cp:lastModifiedBy>
  <cp:revision>31</cp:revision>
  <dcterms:created xsi:type="dcterms:W3CDTF">2018-09-26T14:49:10Z</dcterms:created>
  <dcterms:modified xsi:type="dcterms:W3CDTF">2018-10-01T19:07:21Z</dcterms:modified>
</cp:coreProperties>
</file>