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"/>
  </p:notesMasterIdLst>
  <p:handoutMasterIdLst>
    <p:handoutMasterId r:id="rId8"/>
  </p:handoutMasterIdLst>
  <p:sldIdLst>
    <p:sldId id="256" r:id="rId5"/>
    <p:sldId id="275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2/1/2020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01/02/2020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dirty="0" smtClean="0"/>
              <a:t>INTRODUCTION TO PHYSIOLOGY</a:t>
            </a:r>
            <a:br>
              <a:rPr lang="en-GB" altLang="en-US" dirty="0" smtClean="0"/>
            </a:br>
            <a:endParaRPr lang="en-GB" alt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xmlns="" id="{9D1C96DE-C090-4E6B-AC0B-470FD4653840}"/>
              </a:ext>
            </a:extLst>
          </p:cNvPr>
          <p:cNvSpPr txBox="1"/>
          <p:nvPr/>
        </p:nvSpPr>
        <p:spPr>
          <a:xfrm>
            <a:off x="2123728" y="3380799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REVISION AND FEEDBACK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WEEK 10 BOTH SESSIONS (2HRS EACH)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493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Objectives of the session</a:t>
            </a:r>
          </a:p>
          <a:p>
            <a:r>
              <a:rPr lang="en-GB" sz="3600" dirty="0" smtClean="0"/>
              <a:t>Overall teacher led discussion using the guided discovery approach</a:t>
            </a:r>
          </a:p>
          <a:p>
            <a:r>
              <a:rPr lang="en-GB" sz="3600" dirty="0" smtClean="0"/>
              <a:t>Formative feedback for students’ assignments</a:t>
            </a:r>
          </a:p>
        </p:txBody>
      </p:sp>
    </p:spTree>
    <p:extLst>
      <p:ext uri="{BB962C8B-B14F-4D97-AF65-F5344CB8AC3E}">
        <p14:creationId xmlns:p14="http://schemas.microsoft.com/office/powerpoint/2010/main" val="250408623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38581</TotalTime>
  <Words>33</Words>
  <Application>Microsoft Office PowerPoint</Application>
  <PresentationFormat>On-screen Show (4:3)</PresentationFormat>
  <Paragraphs>6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20140311PresentationUWTSDTemplate</vt:lpstr>
      <vt:lpstr>INTRODUCTION TO PHYSIOLOGY </vt:lpstr>
      <vt:lpstr>WEEK 10 BOTH SESSIONS (2HRS EACH)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User</cp:lastModifiedBy>
  <cp:revision>97</cp:revision>
  <dcterms:created xsi:type="dcterms:W3CDTF">2015-04-14T15:21:28Z</dcterms:created>
  <dcterms:modified xsi:type="dcterms:W3CDTF">2020-02-01T15:36:28Z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