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ED52E-53B6-4875-B69B-8204A7AF0A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2B25CD-D5AC-4910-9B36-960D7AC4AE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E8589C-1629-4BC1-8094-970C0ABD8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8317-630F-4C37-9D64-DFB08C27202E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9B5052-3B4E-46CE-A34B-479FA3CFA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CEC6B4-64B6-4C79-9181-A4026579E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C6C1D-C4A3-474D-9DBC-9885AE546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622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A0901-BEB4-466C-AA59-3B5F845AA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75310C-BC4B-4562-8B70-472556E0FA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0988D9-151A-4687-BC35-10394DC67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8317-630F-4C37-9D64-DFB08C27202E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99C9E5-1D7A-4A36-8F5D-A116247D7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240D45-3B79-476B-B747-11E393836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C6C1D-C4A3-474D-9DBC-9885AE546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77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948A8-C5B2-4625-8FE7-1E90D35068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63473F-D92C-4CC2-B24B-08523BE960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91A7A6-87E8-4B7C-90FA-B1AC45406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8317-630F-4C37-9D64-DFB08C27202E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DF8E3F-DC75-41B8-A790-CBDC3F47C3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737FFD-2A2C-4249-AE88-3705FC84A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C6C1D-C4A3-474D-9DBC-9885AE546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445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23840-DD23-41D4-8953-B3F89128D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4F173B-B140-4A82-A1C6-2316864C1E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46834D-FF87-4FF5-93A2-4D8D65D9BD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81531E-BB16-412B-8601-CB7740C11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8317-630F-4C37-9D64-DFB08C27202E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221232-4D80-426C-AA9C-FF7F4BC98C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7F51FF-4137-4471-BBD9-30EF08C0F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C6C1D-C4A3-474D-9DBC-9885AE546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747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19429-D208-454C-A293-2084310653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E6BD38-16BE-4B2E-92EC-E5648D90C2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6DAB5A-7DA2-400A-ABF9-344D826E6D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4DC680-14BD-43C2-BAE0-FF29AEF517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8A7545-43F1-4F50-A556-F3F9B5ED6D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DE6A5C-2EC8-4737-A4F3-FA79CC15A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8317-630F-4C37-9D64-DFB08C27202E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CE78A2-1D1B-437E-B5B5-3890FE48C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381307-FC3D-4C4A-89A4-70F460995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C6C1D-C4A3-474D-9DBC-9885AE546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223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DE2EA-E4B8-4F5D-ACC4-C9730D737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C478C4-BA74-43F8-BDE8-D6CF4D22F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8317-630F-4C37-9D64-DFB08C27202E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B94193-20AC-4758-BF00-255F9C710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5C53C3-1F08-4917-AAE6-F4C2D203D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C6C1D-C4A3-474D-9DBC-9885AE546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893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E370240-99A3-4EDD-A53D-CFC13B0D4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8317-630F-4C37-9D64-DFB08C27202E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C80A07-722F-4B65-A9D6-076FE0C34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29E008-CAD1-4965-9B3A-79D5196DB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C6C1D-C4A3-474D-9DBC-9885AE546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71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DF302-DA5F-4348-8F0F-C15FB9AAC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2627E9-B6DA-4709-86A0-7D81188D5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9113E9-A886-4C0B-950D-1D2E7482CB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28DC93-71AB-4D1F-922D-E73BEF635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8317-630F-4C37-9D64-DFB08C27202E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962575-1DC6-4D48-8D63-0D5D567A7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4DADDB-9619-4506-BB2D-B07A717A6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C6C1D-C4A3-474D-9DBC-9885AE546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437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C0E0D-F284-4444-83AA-951D1D4CD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FA3E12B-8A91-41EE-AEB4-9E064A2F09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720C95-A2E4-4F26-9444-13CF99E37B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611163-ECD5-48B0-9D99-FBA843715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8317-630F-4C37-9D64-DFB08C27202E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46DCEA-B2DA-49DB-B649-2D5DC6127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EC7D55-6E9B-4E17-8F13-D382F2B99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C6C1D-C4A3-474D-9DBC-9885AE546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149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9C7386-F58E-4FB8-8913-AB8F712C5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B6926D-DBAA-4308-89E8-9C4142BE46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DAA4E-FC2D-41C2-BF0D-43E34C628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8317-630F-4C37-9D64-DFB08C27202E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AC3B99-A6E9-47A4-A7F3-2BF20209C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FD4AC-5289-4714-8C6D-FB35352DE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C6C1D-C4A3-474D-9DBC-9885AE546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19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850B3F-74BE-47DE-9207-1D99FAC83F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36F171-8BB1-40AC-BD29-00DB39F2F8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1A7C67-9577-4E53-849F-D678E36B3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8317-630F-4C37-9D64-DFB08C27202E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62F5B-6CB3-4C53-BFA3-092127041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262CFE-DD23-4DDE-A027-7A794E14D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C6C1D-C4A3-474D-9DBC-9885AE546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344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A9AC2F-6C97-4973-8F25-C91DDC725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BC76E4-9EEF-4A0D-B18D-6BBBA3325F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21D34F-DFD8-425E-9A98-701ADA61CB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218317-630F-4C37-9D64-DFB08C27202E}" type="datetimeFigureOut">
              <a:rPr lang="en-GB" smtClean="0"/>
              <a:t>28/01/2020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D50645-4C0B-4D80-821E-D2788B9F41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44D526-6BCA-4C14-8052-B1C5A8A6B1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C6C1D-C4A3-474D-9DBC-9885AE546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587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D12C648-A9B6-4DA2-83FE-E3C56523BD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21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AD6952D-B6AD-411B-8627-651B864CE340}"/>
              </a:ext>
            </a:extLst>
          </p:cNvPr>
          <p:cNvSpPr txBox="1"/>
          <p:nvPr/>
        </p:nvSpPr>
        <p:spPr>
          <a:xfrm>
            <a:off x="1971414" y="3428608"/>
            <a:ext cx="6207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BID Pitch by Steffan Treharne</a:t>
            </a:r>
          </a:p>
        </p:txBody>
      </p:sp>
    </p:spTree>
    <p:extLst>
      <p:ext uri="{BB962C8B-B14F-4D97-AF65-F5344CB8AC3E}">
        <p14:creationId xmlns:p14="http://schemas.microsoft.com/office/powerpoint/2010/main" val="9501359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tree in front of a building&#10;&#10;Description automatically generated">
            <a:extLst>
              <a:ext uri="{FF2B5EF4-FFF2-40B4-BE49-F238E27FC236}">
                <a16:creationId xmlns:a16="http://schemas.microsoft.com/office/drawing/2014/main" id="{9801A997-DCAF-4B6F-8ACE-77AB123AB3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160" r="25951" b="-1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0B9956-9708-4053-91AD-B41229585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en-GB" sz="3600"/>
              <a:t>Introduction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FC126E-3025-434C-9F7B-44DB8B119B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005" y="3928087"/>
            <a:ext cx="4593021" cy="2619839"/>
          </a:xfrm>
        </p:spPr>
        <p:txBody>
          <a:bodyPr anchor="ctr">
            <a:normAutofit/>
          </a:bodyPr>
          <a:lstStyle/>
          <a:p>
            <a:r>
              <a:rPr lang="en-GB" sz="1800" dirty="0"/>
              <a:t>Opened 2008 </a:t>
            </a:r>
          </a:p>
          <a:p>
            <a:r>
              <a:rPr lang="en-GB" sz="1800" dirty="0"/>
              <a:t>£32 million investment</a:t>
            </a:r>
          </a:p>
          <a:p>
            <a:r>
              <a:rPr lang="en-GB" sz="1800" dirty="0"/>
              <a:t>Attracting roughly 900,000 visitors</a:t>
            </a:r>
          </a:p>
          <a:p>
            <a:r>
              <a:rPr lang="en-GB" sz="1800" dirty="0"/>
              <a:t>Formerly council run</a:t>
            </a:r>
          </a:p>
          <a:p>
            <a:r>
              <a:rPr lang="en-GB" sz="1800" dirty="0"/>
              <a:t>Taken over by Freedom Leisure</a:t>
            </a:r>
          </a:p>
          <a:p>
            <a:r>
              <a:rPr lang="en-GB" sz="1800" dirty="0"/>
              <a:t> £600,000 reinvested into new gym facilities</a:t>
            </a:r>
          </a:p>
          <a:p>
            <a:endParaRPr lang="en-GB" sz="1800" dirty="0"/>
          </a:p>
          <a:p>
            <a:endParaRPr lang="en-GB" sz="1800" dirty="0"/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88804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tree in front of a building&#10;&#10;Description automatically generated">
            <a:extLst>
              <a:ext uri="{FF2B5EF4-FFF2-40B4-BE49-F238E27FC236}">
                <a16:creationId xmlns:a16="http://schemas.microsoft.com/office/drawing/2014/main" id="{9801A997-DCAF-4B6F-8ACE-77AB123AB3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160" r="25951" b="-1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0B9956-9708-4053-91AD-B41229585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Aims &amp; Objectives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FC126E-3025-434C-9F7B-44DB8B119B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448" y="4318596"/>
            <a:ext cx="4593021" cy="2619839"/>
          </a:xfrm>
        </p:spPr>
        <p:txBody>
          <a:bodyPr anchor="ctr">
            <a:normAutofit/>
          </a:bodyPr>
          <a:lstStyle/>
          <a:p>
            <a:r>
              <a:rPr lang="en-GB" sz="1800" dirty="0"/>
              <a:t> To produce a balanced food menu to a balanced lifestyle.</a:t>
            </a:r>
          </a:p>
          <a:p>
            <a:r>
              <a:rPr lang="en-GB" sz="1800" dirty="0"/>
              <a:t>Creating a new want in life not only what is needed.</a:t>
            </a:r>
          </a:p>
          <a:p>
            <a:r>
              <a:rPr lang="en-GB" sz="1800" dirty="0"/>
              <a:t>Work with the LC by creating a healthier body &amp; mind performing menu. </a:t>
            </a:r>
          </a:p>
          <a:p>
            <a:r>
              <a:rPr lang="en-GB" sz="1800" dirty="0"/>
              <a:t>Linking the menu to what the LC is all about.</a:t>
            </a:r>
          </a:p>
          <a:p>
            <a:pPr marL="0" indent="0">
              <a:buNone/>
            </a:pPr>
            <a:endParaRPr lang="en-GB" sz="1800" dirty="0"/>
          </a:p>
          <a:p>
            <a:endParaRPr lang="en-GB" sz="1800" dirty="0"/>
          </a:p>
          <a:p>
            <a:endParaRPr lang="en-GB" sz="1800" dirty="0"/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4342334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tree in front of a building&#10;&#10;Description automatically generated">
            <a:extLst>
              <a:ext uri="{FF2B5EF4-FFF2-40B4-BE49-F238E27FC236}">
                <a16:creationId xmlns:a16="http://schemas.microsoft.com/office/drawing/2014/main" id="{9801A997-DCAF-4B6F-8ACE-77AB123AB3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160" r="25951" b="-1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0B9956-9708-4053-91AD-B41229585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Reasons for the project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FC126E-3025-434C-9F7B-44DB8B119B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448" y="4318596"/>
            <a:ext cx="4593021" cy="2619839"/>
          </a:xfrm>
        </p:spPr>
        <p:txBody>
          <a:bodyPr anchor="ctr">
            <a:normAutofit fontScale="92500" lnSpcReduction="10000"/>
          </a:bodyPr>
          <a:lstStyle/>
          <a:p>
            <a:r>
              <a:rPr lang="en-GB" sz="1800" dirty="0"/>
              <a:t> Create a menu that’s like no other.</a:t>
            </a:r>
          </a:p>
          <a:p>
            <a:r>
              <a:rPr lang="en-GB" sz="1800" dirty="0"/>
              <a:t> Opening newer &amp; healthier options at affordable prices.</a:t>
            </a:r>
          </a:p>
          <a:p>
            <a:r>
              <a:rPr lang="en-GB" sz="1800" dirty="0"/>
              <a:t> Previous customer feedback about what is on offer.</a:t>
            </a:r>
          </a:p>
          <a:p>
            <a:r>
              <a:rPr lang="en-GB" sz="1800" dirty="0"/>
              <a:t>Promoting healthy lifestyle.</a:t>
            </a:r>
          </a:p>
          <a:p>
            <a:r>
              <a:rPr lang="en-GB" sz="1800" dirty="0"/>
              <a:t>One step ahead of the competition.</a:t>
            </a:r>
          </a:p>
          <a:p>
            <a:r>
              <a:rPr lang="en-GB" sz="1800" dirty="0"/>
              <a:t>Availability on secondary spend is not meeting food and beverage targets.</a:t>
            </a:r>
          </a:p>
          <a:p>
            <a:pPr marL="0" indent="0">
              <a:buNone/>
            </a:pPr>
            <a:endParaRPr lang="en-GB" sz="1800" dirty="0"/>
          </a:p>
          <a:p>
            <a:endParaRPr lang="en-GB" sz="1800" dirty="0"/>
          </a:p>
          <a:p>
            <a:endParaRPr lang="en-GB" sz="1800" dirty="0"/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343711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tree in front of a building&#10;&#10;Description automatically generated">
            <a:extLst>
              <a:ext uri="{FF2B5EF4-FFF2-40B4-BE49-F238E27FC236}">
                <a16:creationId xmlns:a16="http://schemas.microsoft.com/office/drawing/2014/main" id="{9801A997-DCAF-4B6F-8ACE-77AB123AB3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160" r="25951" b="-1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0B9956-9708-4053-91AD-B41229585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Ideas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FC126E-3025-434C-9F7B-44DB8B119B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005" y="3337139"/>
            <a:ext cx="4593021" cy="261983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GB" sz="1800" dirty="0"/>
          </a:p>
          <a:p>
            <a:endParaRPr lang="en-GB" sz="1800" dirty="0"/>
          </a:p>
          <a:p>
            <a:endParaRPr lang="en-GB" sz="1800" dirty="0"/>
          </a:p>
          <a:p>
            <a:endParaRPr lang="en-GB" sz="18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417C3B7-AD6E-4801-A037-CE368DC0C6DB}"/>
              </a:ext>
            </a:extLst>
          </p:cNvPr>
          <p:cNvSpPr/>
          <p:nvPr/>
        </p:nvSpPr>
        <p:spPr>
          <a:xfrm>
            <a:off x="987976" y="3811013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healthy options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Vegetarian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Vegan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Dairy free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allergy related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Dietary needs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Body &amp; Mind progression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40363105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tree in front of a building&#10;&#10;Description automatically generated">
            <a:extLst>
              <a:ext uri="{FF2B5EF4-FFF2-40B4-BE49-F238E27FC236}">
                <a16:creationId xmlns:a16="http://schemas.microsoft.com/office/drawing/2014/main" id="{9801A997-DCAF-4B6F-8ACE-77AB123AB3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160" r="25951" b="-1"/>
          <a:stretch/>
        </p:blipFill>
        <p:spPr>
          <a:xfrm>
            <a:off x="-78828" y="0"/>
            <a:ext cx="1219200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0B9956-9708-4053-91AD-B41229585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Why me?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FC126E-3025-434C-9F7B-44DB8B119B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005" y="4475087"/>
            <a:ext cx="4593021" cy="2619839"/>
          </a:xfrm>
        </p:spPr>
        <p:txBody>
          <a:bodyPr anchor="ctr">
            <a:normAutofit/>
          </a:bodyPr>
          <a:lstStyle/>
          <a:p>
            <a:r>
              <a:rPr lang="en-GB" sz="1800" dirty="0"/>
              <a:t>Culinary background in Michelin star.</a:t>
            </a:r>
          </a:p>
          <a:p>
            <a:r>
              <a:rPr lang="en-GB" sz="1800" dirty="0"/>
              <a:t>First-hand experience on what LC consumers need.</a:t>
            </a:r>
          </a:p>
          <a:p>
            <a:r>
              <a:rPr lang="en-GB" sz="1800" dirty="0"/>
              <a:t> Already with the company.</a:t>
            </a:r>
          </a:p>
          <a:p>
            <a:r>
              <a:rPr lang="en-GB" sz="1800" dirty="0"/>
              <a:t>Experience in food  beverage trends</a:t>
            </a:r>
          </a:p>
          <a:p>
            <a:r>
              <a:rPr lang="en-GB" sz="1800" dirty="0"/>
              <a:t>Out of the box ideas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endParaRPr lang="en-GB" sz="1800" dirty="0"/>
          </a:p>
          <a:p>
            <a:endParaRPr lang="en-GB" sz="1800" dirty="0"/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61751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tree in front of a building&#10;&#10;Description automatically generated">
            <a:extLst>
              <a:ext uri="{FF2B5EF4-FFF2-40B4-BE49-F238E27FC236}">
                <a16:creationId xmlns:a16="http://schemas.microsoft.com/office/drawing/2014/main" id="{9801A997-DCAF-4B6F-8ACE-77AB123AB3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160" r="25951" b="-1"/>
          <a:stretch/>
        </p:blipFill>
        <p:spPr>
          <a:xfrm>
            <a:off x="-78828" y="0"/>
            <a:ext cx="1219200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0B9956-9708-4053-91AD-B41229585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Research 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0DA06C9-9D7F-42B5-BE57-C27749AF2879}"/>
              </a:ext>
            </a:extLst>
          </p:cNvPr>
          <p:cNvSpPr txBox="1"/>
          <p:nvPr/>
        </p:nvSpPr>
        <p:spPr>
          <a:xfrm>
            <a:off x="329613" y="3601297"/>
            <a:ext cx="48502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dirty="0"/>
              <a:t>Primary and secondary research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dirty="0"/>
              <a:t>Required information for ideas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dirty="0"/>
              <a:t>Look at the market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dirty="0"/>
              <a:t>See what can be brought to the table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dirty="0"/>
              <a:t>Put forward ideas to business and consumers</a:t>
            </a:r>
          </a:p>
          <a:p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8619768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tree in front of a building&#10;&#10;Description automatically generated">
            <a:extLst>
              <a:ext uri="{FF2B5EF4-FFF2-40B4-BE49-F238E27FC236}">
                <a16:creationId xmlns:a16="http://schemas.microsoft.com/office/drawing/2014/main" id="{9801A997-DCAF-4B6F-8ACE-77AB123AB3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160" r="25951" b="-1"/>
          <a:stretch/>
        </p:blipFill>
        <p:spPr>
          <a:xfrm>
            <a:off x="-78828" y="0"/>
            <a:ext cx="1219200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0B9956-9708-4053-91AD-B41229585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Project plan 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CB4EEC5A-055D-4219-916C-04F2F0A71EF9}"/>
              </a:ext>
            </a:extLst>
          </p:cNvPr>
          <p:cNvSpPr txBox="1"/>
          <p:nvPr/>
        </p:nvSpPr>
        <p:spPr>
          <a:xfrm>
            <a:off x="609600" y="3657600"/>
            <a:ext cx="44394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/>
              <a:t>Create a gant chart to guide when i need to hit a deadline and carry me through the project.</a:t>
            </a:r>
          </a:p>
        </p:txBody>
      </p:sp>
    </p:spTree>
    <p:extLst>
      <p:ext uri="{BB962C8B-B14F-4D97-AF65-F5344CB8AC3E}">
        <p14:creationId xmlns:p14="http://schemas.microsoft.com/office/powerpoint/2010/main" val="5129291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9D6A130-48F4-48FC-B2F5-49E42CB5E9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064" y="643467"/>
            <a:ext cx="10271746" cy="5809676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4222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tree in front of a building&#10;&#10;Description automatically generated">
            <a:extLst>
              <a:ext uri="{FF2B5EF4-FFF2-40B4-BE49-F238E27FC236}">
                <a16:creationId xmlns:a16="http://schemas.microsoft.com/office/drawing/2014/main" id="{9801A997-DCAF-4B6F-8ACE-77AB123AB3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160" r="25951" b="-1"/>
          <a:stretch/>
        </p:blipFill>
        <p:spPr>
          <a:xfrm>
            <a:off x="-78828" y="0"/>
            <a:ext cx="1219200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0B9956-9708-4053-91AD-B41229585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 Possible constraints, problems, issues 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CB4EEC5A-055D-4219-916C-04F2F0A71EF9}"/>
              </a:ext>
            </a:extLst>
          </p:cNvPr>
          <p:cNvSpPr txBox="1"/>
          <p:nvPr/>
        </p:nvSpPr>
        <p:spPr>
          <a:xfrm>
            <a:off x="609600" y="3657600"/>
            <a:ext cx="443947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dirty="0"/>
              <a:t>Company running into difficulty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dirty="0"/>
              <a:t>Communication from both sides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dirty="0"/>
              <a:t>Feedback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dirty="0"/>
              <a:t>Lack of consumer interaction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dirty="0"/>
              <a:t>Research does not support your idea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y-GB" dirty="0"/>
          </a:p>
          <a:p>
            <a:r>
              <a:rPr lang="cy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3537696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tree in front of a building&#10;&#10;Description automatically generated">
            <a:extLst>
              <a:ext uri="{FF2B5EF4-FFF2-40B4-BE49-F238E27FC236}">
                <a16:creationId xmlns:a16="http://schemas.microsoft.com/office/drawing/2014/main" id="{9801A997-DCAF-4B6F-8ACE-77AB123AB3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160" r="25951" b="-1"/>
          <a:stretch/>
        </p:blipFill>
        <p:spPr>
          <a:xfrm>
            <a:off x="-78828" y="0"/>
            <a:ext cx="1219200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0B9956-9708-4053-91AD-B41229585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692" y="3663938"/>
            <a:ext cx="4204137" cy="1342754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400" dirty="0"/>
              <a:t> Any Questions?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64789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271</Words>
  <Application>Microsoft Office PowerPoint</Application>
  <PresentationFormat>Widescreen</PresentationFormat>
  <Paragraphs>61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Introduction</vt:lpstr>
      <vt:lpstr>Aims &amp; Objectives</vt:lpstr>
      <vt:lpstr>Reasons for the project</vt:lpstr>
      <vt:lpstr>Ideas</vt:lpstr>
      <vt:lpstr>Why me?</vt:lpstr>
      <vt:lpstr>Research </vt:lpstr>
      <vt:lpstr>Project plan </vt:lpstr>
      <vt:lpstr>PowerPoint Presentation</vt:lpstr>
      <vt:lpstr> Possible constraints, problems, issues </vt:lpstr>
      <vt:lpstr> 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steffan treharne</dc:creator>
  <cp:lastModifiedBy>steffan treharne</cp:lastModifiedBy>
  <cp:revision>3</cp:revision>
  <dcterms:created xsi:type="dcterms:W3CDTF">2020-01-27T17:30:58Z</dcterms:created>
  <dcterms:modified xsi:type="dcterms:W3CDTF">2020-01-28T22:42:09Z</dcterms:modified>
</cp:coreProperties>
</file>