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8" r:id="rId4"/>
  </p:sldMasterIdLst>
  <p:sldIdLst>
    <p:sldId id="256" r:id="rId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78" d="100"/>
          <a:sy n="78" d="100"/>
        </p:scale>
        <p:origin x="878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customXml" Target="../customXml/item3.xml"/><Relationship Id="rId7" Type="http://schemas.openxmlformats.org/officeDocument/2006/relationships/viewProps" Target="viewProps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presProps" Target="presProps.xml"/><Relationship Id="rId5" Type="http://schemas.openxmlformats.org/officeDocument/2006/relationships/slide" Target="slides/slide1.xml"/><Relationship Id="rId4" Type="http://schemas.openxmlformats.org/officeDocument/2006/relationships/slideMaster" Target="slideMasters/slideMaster1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301923" y="1122363"/>
            <a:ext cx="7588155" cy="2621154"/>
          </a:xfrm>
        </p:spPr>
        <p:txBody>
          <a:bodyPr anchor="b">
            <a:normAutofit/>
          </a:bodyPr>
          <a:lstStyle>
            <a:lvl1pPr algn="ctr"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301923" y="3843708"/>
            <a:ext cx="7588155" cy="1414091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28FA71-3A18-48C0-980F-4B68F7F63042}" type="datetime1">
              <a:rPr lang="en-US" smtClean="0"/>
              <a:t>3/30/2026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0849757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2DD052-3E45-E789-01F8-33250024ECB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C1210E-201E-4473-82AC-2466F5386C38}" type="datetime1">
              <a:rPr lang="en-US" smtClean="0"/>
              <a:t>3/30/2026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352941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1D06AF-EF87-8489-2C82-DEB90B7EFE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3381" y="553616"/>
            <a:ext cx="8273140" cy="4008859"/>
          </a:xfrm>
        </p:spPr>
        <p:txBody>
          <a:bodyPr anchor="t">
            <a:normAutofit/>
          </a:bodyPr>
          <a:lstStyle>
            <a:lvl1pPr>
              <a:defRPr sz="5400" cap="all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08E5678-CA38-1318-9EA2-5E0A4F9A59B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03380" y="4589463"/>
            <a:ext cx="8273140" cy="1384617"/>
          </a:xfrm>
        </p:spPr>
        <p:txBody>
          <a:bodyPr anchor="b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4E99186-7E5A-60AF-DE69-5C7DA71611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1EA198-6CAB-4B8F-B93F-1F9C8C4B6CE7}" type="datetime1">
              <a:rPr lang="en-US" smtClean="0"/>
              <a:t>3/30/2026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2FA13D1-1FBA-E820-323B-77B41F1A66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B39BE85-85F6-4636-C651-D87CC969A4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9522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741152" cy="1132258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2E861E-DFBA-B4AA-9356-CDE3D3F57C0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12648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51D7538-EC5A-3EE7-176F-A58920C5079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06041F-4525-44D5-AA4F-332294BF1F56}" type="datetime1">
              <a:rPr lang="en-US" smtClean="0"/>
              <a:t>3/30/2026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5245428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FEE969-634D-6E32-D227-18E9282C6F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547396"/>
            <a:ext cx="10745788" cy="114329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1CD26D4-290A-F0ED-7D62-41EDA6FEC2B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09600" y="1685735"/>
            <a:ext cx="5157787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4DA52B0-7419-A946-4523-6D34BCAD26D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09600" y="2386894"/>
            <a:ext cx="5157787" cy="376508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6536620-C4F3-EEC3-DBF1-05196B1CBB5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5735"/>
            <a:ext cx="5183188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3BAE980-E611-98B5-04E9-DE4584B0E33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199" y="2386894"/>
            <a:ext cx="5183189" cy="376508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E3B3581-658A-8487-F9CB-E79F2BFF27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557091-BBDF-4EB9-BA6B-2BB67AC4FC0F}" type="datetime1">
              <a:rPr lang="en-US" smtClean="0"/>
              <a:t>3/30/2026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49D76D8-9033-26CF-BF4C-AECCC685C1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02A06B8-CC1D-542F-D8EB-7625046B91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7450174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6A9F42-7FF7-F803-C075-BC4968D35E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89E8268-7232-2944-F1BD-399F9419B5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6B226B-77A6-410C-9796-083F278E0125}" type="datetime1">
              <a:rPr lang="en-US" smtClean="0"/>
              <a:t>3/30/2026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B968DDD-323F-89A1-84E3-DDBA626D93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FBDC76-671D-1671-DCE2-D5658BD40E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6413508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9BC4D82-0182-501C-9231-4676768047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3A578B-D289-4C40-8593-3D356C49DA58}" type="datetime1">
              <a:rPr lang="en-US" smtClean="0"/>
              <a:t>3/30/2026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0EAA6C9-A7F3-19F1-D17C-A1D83FAF55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4EBB816-1B94-116F-92D4-6043AE9E0C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4425889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50C37F-77BE-E128-4248-D001C39E79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7160" y="553616"/>
            <a:ext cx="3595634" cy="1757505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3B20A8-A604-C977-02C0-083BA86634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34708" y="553616"/>
            <a:ext cx="6279741" cy="5486400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C0EEBFB-2026-6A35-33ED-F008376B67A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97160" y="2311121"/>
            <a:ext cx="3595634" cy="3728895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3F05638-7A56-469A-825A-1DFA600254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3DFAE3-14DB-48A7-A80F-80DDB072CE3D}" type="datetime1">
              <a:rPr lang="en-US" smtClean="0"/>
              <a:t>3/30/2026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C85A215-184B-2105-0279-ED02F64458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2C7CA46-892B-253A-3A28-7414E17B83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4156979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B06A09-98CF-FAC2-3708-AECC4360C6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4360" y="557784"/>
            <a:ext cx="3595634" cy="2212313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571C769-CEC8-962A-01E6-15B0E056791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063319" y="657103"/>
            <a:ext cx="6483687" cy="5555904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32C4A61-EF2A-C5A5-B150-4448600B393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09601" y="2826137"/>
            <a:ext cx="3585586" cy="3434638"/>
          </a:xfrm>
        </p:spPr>
        <p:txBody>
          <a:bodyPr anchor="b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20B235E-39C7-4C78-20EF-DB48ECD9CB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C5EAEF-6478-4102-8F5D-A5FE9FC97ACB}" type="datetime1">
              <a:rPr lang="en-US" smtClean="0"/>
              <a:t>3/30/2026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FDC75DA-9A78-9AB9-7171-95A08CC51C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EFE1A03-DCCB-53C7-DBFE-2AD55C9059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1906408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4E956D-CB73-C986-F100-46487310D1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515600" cy="1132258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E423E6A-A07C-BF0D-EA30-9A8A854E48F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12648" y="1680898"/>
            <a:ext cx="10515600" cy="449606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EDC9908-8F95-8DFC-72CC-158552B567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04EDB3-C0E8-45F8-9E1D-1B6C8D1880C0}" type="datetime1">
              <a:rPr lang="en-US" smtClean="0"/>
              <a:t>3/30/2026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C26C9BE-9060-50CB-2BB7-07307FF89A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4A835B-97D3-BC22-F0B8-4986D46362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7930424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85B0252-346C-F6F4-3642-19F571550D4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634888" y="578497"/>
            <a:ext cx="2047037" cy="5598466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798DA36-7351-9D6A-518B-678AB8A507D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578497"/>
            <a:ext cx="8796688" cy="559846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846BDFF-D746-836C-04B8-CA89AD5D14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F0EC4B-54ED-4041-B552-9BA760FA3DBA}" type="datetime1">
              <a:rPr lang="en-US" smtClean="0"/>
              <a:t>3/30/2026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19AA929-A9E6-FF9C-0C59-177F892D6A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316D893-7E81-90DC-4139-7687B39C3A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7534668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5BFB69-9245-EC58-F1DE-FEB625BD33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653578" cy="113225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516AFD5-5144-C460-0CA4-644BC4A93C0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12647" y="1715532"/>
            <a:ext cx="10653579" cy="45938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95753E-AF8A-7E04-8A1A-205B755A021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137160" y="6453002"/>
            <a:ext cx="349431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fld id="{67F45AC6-C491-4585-A584-9CE2AF7D5500}" type="datetime1">
              <a:rPr lang="en-US" smtClean="0"/>
              <a:t>3/30/2026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4E1B7C8-DA74-800B-EE14-A39E9DB32DE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8876521" y="6453002"/>
            <a:ext cx="280540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AC1647D-0DF0-CA1B-F723-EF7B8F508DB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632162" y="6453002"/>
            <a:ext cx="42920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00299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1" r:id="rId6"/>
    <p:sldLayoutId id="2147483667" r:id="rId7"/>
    <p:sldLayoutId id="2147483668" r:id="rId8"/>
    <p:sldLayoutId id="2147483669" r:id="rId9"/>
    <p:sldLayoutId id="2147483670" r:id="rId10"/>
    <p:sldLayoutId id="2147483672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6.xml"/><Relationship Id="rId6" Type="http://schemas.openxmlformats.org/officeDocument/2006/relationships/hyperlink" Target="https://www.google.com/search?sca_esv=2e8400090d6d80be&amp;sxsrf=ANbL-n7-SpIbbWDDRGGYLUFYn64V89jnag:1774809918207&amp;udm=2&amp;fbs=ADc_l-aN0CWEZBOHjofHoaMMDiKpmAsnXCN5UBx17opt8eaTX5ijYCyJdSZFM4mewRGuivbKirXDuh5UVpdpaw-YxGq0iHIfnO3ZnC75RTn_kxXdSolRtQQNJNDhg9m_BGKhZgFlgLqdqjqY5-IvVMhEy5Iz9eitbpKHHRFvqCRc_S-kpWPEMOyfENBQyPHW3KdQu7AhX7PJxGGAha0lQO5wwFulbECsRg&amp;q=setting+up+microsoft+teams&amp;sa=X&amp;ved=2ahUKEwiUxN-V4sWTAxUCVEEAHRKqDzoQtKgLegQIGBAB&amp;biw=1528&amp;bih=732&amp;dpr=1.25#sv=CAMSVhoyKhBlLUdYMHhSMkJIN1ltazlNMg5HWDB4UjJCSDdZbWs5TToOTzVxcnFOWW1UWmdLak0gBCocCgZtb3NhaWMSEGUtR1gweFIyQkg3WW1rOU0YADABGAcg_pKH9A5KCBABGAEgASgB" TargetMode="External"/><Relationship Id="rId5" Type="http://schemas.openxmlformats.org/officeDocument/2006/relationships/image" Target="../media/image4.jpeg"/><Relationship Id="rId4" Type="http://schemas.openxmlformats.org/officeDocument/2006/relationships/image" Target="../media/image3.sv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6E448DB1-4196-18A6-15DA-C72635C1B1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Neue Haas Grotesk Text Pro"/>
              <a:ea typeface="+mn-ea"/>
              <a:cs typeface="+mn-cs"/>
            </a:endParaRPr>
          </a:p>
        </p:txBody>
      </p:sp>
      <p:pic>
        <p:nvPicPr>
          <p:cNvPr id="25" name="Picture 24">
            <a:extLst>
              <a:ext uri="{FF2B5EF4-FFF2-40B4-BE49-F238E27FC236}">
                <a16:creationId xmlns:a16="http://schemas.microsoft.com/office/drawing/2014/main" id="{1DB5F0F9-98AE-1F68-E5A2-EC35392CC1B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9643"/>
          <a:stretch>
            <a:fillRect/>
          </a:stretch>
        </p:blipFill>
        <p:spPr>
          <a:xfrm>
            <a:off x="2800957" y="1522632"/>
            <a:ext cx="6954920" cy="3912143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76A10D8F-D463-70E5-239B-17AD65EF43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-173183" y="173181"/>
            <a:ext cx="6858002" cy="6511640"/>
          </a:xfrm>
          <a:prstGeom prst="rect">
            <a:avLst/>
          </a:prstGeom>
          <a:gradFill>
            <a:gsLst>
              <a:gs pos="0">
                <a:schemeClr val="bg1">
                  <a:alpha val="0"/>
                </a:schemeClr>
              </a:gs>
              <a:gs pos="46000">
                <a:schemeClr val="bg1">
                  <a:alpha val="30000"/>
                </a:schemeClr>
              </a:gs>
              <a:gs pos="26000">
                <a:schemeClr val="bg1">
                  <a:alpha val="17000"/>
                </a:schemeClr>
              </a:gs>
              <a:gs pos="100000">
                <a:schemeClr val="bg1">
                  <a:alpha val="45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Neue Haas Grotesk Text Pro"/>
              <a:ea typeface="+mn-ea"/>
              <a:cs typeface="+mn-cs"/>
            </a:endParaRPr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982A5E01-4A0F-8B99-259E-8DE71A99893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6506" y="603315"/>
            <a:ext cx="5649211" cy="3685731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6100" i="1" u="sng" dirty="0"/>
              <a:t>How to create a meeting in Microsoft teams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5FC8E13E-C786-61C1-C7B9-87DB20CE066D}"/>
              </a:ext>
            </a:extLst>
          </p:cNvPr>
          <p:cNvSpPr txBox="1"/>
          <p:nvPr/>
        </p:nvSpPr>
        <p:spPr>
          <a:xfrm>
            <a:off x="7509108" y="603315"/>
            <a:ext cx="4493538" cy="203132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Online meetings just need Wi-Fi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Devices ( Phones, Laptops, Pc’s)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Email account and also a password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Contacts invite and keep it private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Can access this by video or audio call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Great for showing work and ideas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</p:txBody>
      </p:sp>
      <p:pic>
        <p:nvPicPr>
          <p:cNvPr id="10" name="Graphic 9" descr="Smart Phone with solid fill">
            <a:extLst>
              <a:ext uri="{FF2B5EF4-FFF2-40B4-BE49-F238E27FC236}">
                <a16:creationId xmlns:a16="http://schemas.microsoft.com/office/drawing/2014/main" id="{25DDC1E1-08C1-CBEF-C73A-A17393E77E26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0" y="4198269"/>
            <a:ext cx="1317246" cy="1317246"/>
          </a:xfrm>
          <a:prstGeom prst="rect">
            <a:avLst/>
          </a:prstGeom>
        </p:spPr>
      </p:pic>
      <p:pic>
        <p:nvPicPr>
          <p:cNvPr id="14" name="Graphic 13" descr="Internet with solid fill">
            <a:extLst>
              <a:ext uri="{FF2B5EF4-FFF2-40B4-BE49-F238E27FC236}">
                <a16:creationId xmlns:a16="http://schemas.microsoft.com/office/drawing/2014/main" id="{4072F077-5B21-9AD4-B77E-BB72FEA146DF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102045" y="3940119"/>
            <a:ext cx="1433262" cy="1433262"/>
          </a:xfrm>
          <a:prstGeom prst="rect">
            <a:avLst/>
          </a:prstGeom>
        </p:spPr>
      </p:pic>
      <p:pic>
        <p:nvPicPr>
          <p:cNvPr id="1026" name="Picture 2" descr="Microsoft Teams set up steps">
            <a:extLst>
              <a:ext uri="{FF2B5EF4-FFF2-40B4-BE49-F238E27FC236}">
                <a16:creationId xmlns:a16="http://schemas.microsoft.com/office/drawing/2014/main" id="{7906A55C-DE11-EEC2-9267-6696D8BD084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74887" y="3249011"/>
            <a:ext cx="3398171" cy="21243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693C62D4-9778-570F-3FB1-B9AF13CB5883}"/>
              </a:ext>
            </a:extLst>
          </p:cNvPr>
          <p:cNvSpPr txBox="1"/>
          <p:nvPr/>
        </p:nvSpPr>
        <p:spPr>
          <a:xfrm>
            <a:off x="6776592" y="5358035"/>
            <a:ext cx="541205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Fig:1</a:t>
            </a:r>
            <a:r>
              <a:rPr lang="en-GB" dirty="0">
                <a:hlinkClick r:id="rId6"/>
              </a:rPr>
              <a:t>setting up </a:t>
            </a:r>
            <a:r>
              <a:rPr lang="en-GB" dirty="0" err="1">
                <a:hlinkClick r:id="rId6"/>
              </a:rPr>
              <a:t>microsoft</a:t>
            </a:r>
            <a:r>
              <a:rPr lang="en-GB" dirty="0">
                <a:hlinkClick r:id="rId6"/>
              </a:rPr>
              <a:t> teams - Google Search</a:t>
            </a:r>
            <a:r>
              <a:rPr lang="en-GB" dirty="0"/>
              <a:t> </a:t>
            </a: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ACD59C61-DE34-CB8B-58C3-204B75FEED3A}"/>
              </a:ext>
            </a:extLst>
          </p:cNvPr>
          <p:cNvSpPr/>
          <p:nvPr/>
        </p:nvSpPr>
        <p:spPr>
          <a:xfrm>
            <a:off x="689733" y="5612161"/>
            <a:ext cx="10491975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5400" dirty="0">
                <a:ln w="0"/>
                <a:gradFill>
                  <a:gsLst>
                    <a:gs pos="0">
                      <a:schemeClr val="accent5">
                        <a:lumMod val="50000"/>
                      </a:schemeClr>
                    </a:gs>
                    <a:gs pos="50000">
                      <a:schemeClr val="accent5"/>
                    </a:gs>
                    <a:gs pos="100000">
                      <a:schemeClr val="accent5">
                        <a:lumMod val="60000"/>
                        <a:lumOff val="40000"/>
                      </a:schemeClr>
                    </a:gs>
                  </a:gsLst>
                  <a:lin ang="5400000"/>
                </a:gradFill>
                <a:effectLst>
                  <a:reflection blurRad="6350" stA="53000" endA="300" endPos="35500" dir="5400000" sy="-90000" algn="bl" rotWithShape="0"/>
                </a:effectLst>
              </a:rPr>
              <a:t>Teachers, Students, Individuals!</a:t>
            </a:r>
            <a:endParaRPr lang="en-GB" sz="5400" b="0" cap="none" spc="0" dirty="0">
              <a:ln w="0"/>
              <a:gradFill>
                <a:gsLst>
                  <a:gs pos="0">
                    <a:schemeClr val="accent5">
                      <a:lumMod val="50000"/>
                    </a:schemeClr>
                  </a:gs>
                  <a:gs pos="50000">
                    <a:schemeClr val="accent5"/>
                  </a:gs>
                  <a:gs pos="100000">
                    <a:schemeClr val="accent5">
                      <a:lumMod val="60000"/>
                      <a:lumOff val="40000"/>
                    </a:schemeClr>
                  </a:gs>
                </a:gsLst>
                <a:lin ang="5400000"/>
              </a:gradFill>
              <a:effectLst>
                <a:reflection blurRad="6350" stA="53000" endA="300" endPos="35500" dir="5400000" sy="-90000" algn="bl" rotWithShape="0"/>
              </a:effectLst>
            </a:endParaRPr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139B942C-9C52-9EED-94E8-D7E0B87257D7}"/>
              </a:ext>
            </a:extLst>
          </p:cNvPr>
          <p:cNvSpPr/>
          <p:nvPr/>
        </p:nvSpPr>
        <p:spPr>
          <a:xfrm>
            <a:off x="2425823" y="3270128"/>
            <a:ext cx="5412060" cy="2585323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GB" sz="5400" dirty="0">
                <a:ln w="0"/>
                <a:gradFill>
                  <a:gsLst>
                    <a:gs pos="0">
                      <a:schemeClr val="accent5">
                        <a:lumMod val="50000"/>
                      </a:schemeClr>
                    </a:gs>
                    <a:gs pos="50000">
                      <a:schemeClr val="accent5"/>
                    </a:gs>
                    <a:gs pos="100000">
                      <a:schemeClr val="accent5">
                        <a:lumMod val="60000"/>
                        <a:lumOff val="40000"/>
                      </a:schemeClr>
                    </a:gs>
                  </a:gsLst>
                  <a:lin ang="5400000"/>
                </a:gradFill>
                <a:effectLst>
                  <a:reflection blurRad="6350" stA="53000" endA="300" endPos="35500" dir="5400000" sy="-90000" algn="bl" rotWithShape="0"/>
                </a:effectLst>
                <a:highlight>
                  <a:srgbClr val="00FF00"/>
                </a:highlight>
              </a:rPr>
              <a:t>No stress</a:t>
            </a:r>
          </a:p>
          <a:p>
            <a:pPr algn="ctr"/>
            <a:r>
              <a:rPr lang="en-GB" sz="5400" b="0" cap="none" spc="0" dirty="0">
                <a:ln w="0"/>
                <a:gradFill>
                  <a:gsLst>
                    <a:gs pos="0">
                      <a:schemeClr val="accent5">
                        <a:lumMod val="50000"/>
                      </a:schemeClr>
                    </a:gs>
                    <a:gs pos="50000">
                      <a:schemeClr val="accent5"/>
                    </a:gs>
                    <a:gs pos="100000">
                      <a:schemeClr val="accent5">
                        <a:lumMod val="60000"/>
                        <a:lumOff val="40000"/>
                      </a:schemeClr>
                    </a:gs>
                  </a:gsLst>
                  <a:lin ang="5400000"/>
                </a:gradFill>
                <a:effectLst>
                  <a:reflection blurRad="6350" stA="53000" endA="300" endPos="35500" dir="5400000" sy="-90000" algn="bl" rotWithShape="0"/>
                </a:effectLst>
                <a:highlight>
                  <a:srgbClr val="00FF00"/>
                </a:highlight>
              </a:rPr>
              <a:t>Just a click away!</a:t>
            </a:r>
          </a:p>
        </p:txBody>
      </p:sp>
    </p:spTree>
    <p:extLst>
      <p:ext uri="{BB962C8B-B14F-4D97-AF65-F5344CB8AC3E}">
        <p14:creationId xmlns:p14="http://schemas.microsoft.com/office/powerpoint/2010/main" val="250135030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theme/theme1.xml><?xml version="1.0" encoding="utf-8"?>
<a:theme xmlns:a="http://schemas.openxmlformats.org/drawingml/2006/main" name="VanillaVTI">
  <a:themeElements>
    <a:clrScheme name="Vanilla">
      <a:dk1>
        <a:sysClr val="windowText" lastClr="000000"/>
      </a:dk1>
      <a:lt1>
        <a:sysClr val="window" lastClr="FFFFFF"/>
      </a:lt1>
      <a:dk2>
        <a:srgbClr val="2C3932"/>
      </a:dk2>
      <a:lt2>
        <a:srgbClr val="FDF6EA"/>
      </a:lt2>
      <a:accent1>
        <a:srgbClr val="169C9A"/>
      </a:accent1>
      <a:accent2>
        <a:srgbClr val="FA9A42"/>
      </a:accent2>
      <a:accent3>
        <a:srgbClr val="E15C3D"/>
      </a:accent3>
      <a:accent4>
        <a:srgbClr val="E78A67"/>
      </a:accent4>
      <a:accent5>
        <a:srgbClr val="A74B40"/>
      </a:accent5>
      <a:accent6>
        <a:srgbClr val="3D9072"/>
      </a:accent6>
      <a:hlink>
        <a:srgbClr val="169C9A"/>
      </a:hlink>
      <a:folHlink>
        <a:srgbClr val="E15C3D"/>
      </a:folHlink>
    </a:clrScheme>
    <a:fontScheme name="Neue Haas">
      <a:majorFont>
        <a:latin typeface="Neue Haas Grotesk Text Pro"/>
        <a:ea typeface=""/>
        <a:cs typeface=""/>
      </a:majorFont>
      <a:minorFont>
        <a:latin typeface="Neue Haas Grotesk Tex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anillaVTI" id="{54D376C6-1C9B-4C6B-8F3C-483BB307BB05}" vid="{7690D8A9-C071-45EF-BA7A-F7FA9779B11D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26380AC60170645A0935717CAD1D47D" ma:contentTypeVersion="5" ma:contentTypeDescription="Create a new document." ma:contentTypeScope="" ma:versionID="0607a394814c4e04e6eae0a395975413">
  <xsd:schema xmlns:xsd="http://www.w3.org/2001/XMLSchema" xmlns:xs="http://www.w3.org/2001/XMLSchema" xmlns:p="http://schemas.microsoft.com/office/2006/metadata/properties" xmlns:ns3="3a45fc47-eb9b-4e12-9db8-9c54afcdd495" targetNamespace="http://schemas.microsoft.com/office/2006/metadata/properties" ma:root="true" ma:fieldsID="21a5344cc14c6ee1589e7cce073ff5c5" ns3:_="">
    <xsd:import namespace="3a45fc47-eb9b-4e12-9db8-9c54afcdd495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_activit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a45fc47-eb9b-4e12-9db8-9c54afcdd495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_activity" ma:index="12" nillable="true" ma:displayName="_activity" ma:hidden="true" ma:internalName="_activity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3a45fc47-eb9b-4e12-9db8-9c54afcdd495" xsi:nil="true"/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EDDC7A64-715C-481A-B9D8-77445DFEF22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a45fc47-eb9b-4e12-9db8-9c54afcdd495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D650445B-0C51-4983-9C61-246E549410B4}">
  <ds:schemaRefs>
    <ds:schemaRef ds:uri="3a45fc47-eb9b-4e12-9db8-9c54afcdd495"/>
    <ds:schemaRef ds:uri="http://schemas.microsoft.com/office/2006/documentManagement/types"/>
    <ds:schemaRef ds:uri="http://www.w3.org/XML/1998/namespace"/>
    <ds:schemaRef ds:uri="http://schemas.microsoft.com/office/infopath/2007/PartnerControls"/>
    <ds:schemaRef ds:uri="http://purl.org/dc/elements/1.1/"/>
    <ds:schemaRef ds:uri="http://purl.org/dc/terms/"/>
    <ds:schemaRef ds:uri="http://schemas.openxmlformats.org/package/2006/metadata/core-properties"/>
    <ds:schemaRef ds:uri="http://schemas.microsoft.com/office/2006/metadata/properties"/>
    <ds:schemaRef ds:uri="http://purl.org/dc/dcmitype/"/>
  </ds:schemaRefs>
</ds:datastoreItem>
</file>

<file path=customXml/itemProps3.xml><?xml version="1.0" encoding="utf-8"?>
<ds:datastoreItem xmlns:ds="http://schemas.openxmlformats.org/officeDocument/2006/customXml" ds:itemID="{ECF943DC-FA0F-48D6-B7D2-A5D3BC11DDC9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69</Words>
  <Application>Microsoft Office PowerPoint</Application>
  <PresentationFormat>Widescreen</PresentationFormat>
  <Paragraphs>11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4" baseType="lpstr">
      <vt:lpstr>Arial</vt:lpstr>
      <vt:lpstr>Neue Haas Grotesk Text Pro</vt:lpstr>
      <vt:lpstr>VanillaVTI</vt:lpstr>
      <vt:lpstr>How to create a meeting in Microsoft teams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Nathan Kofi Baffoe (2531929)</dc:creator>
  <cp:lastModifiedBy>Nathan Kofi Baffoe (2531929)</cp:lastModifiedBy>
  <cp:revision>1</cp:revision>
  <dcterms:created xsi:type="dcterms:W3CDTF">2026-03-29T18:25:20Z</dcterms:created>
  <dcterms:modified xsi:type="dcterms:W3CDTF">2026-03-30T13:43:46Z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0x010100726380AC60170645A0935717CAD1D47D</vt:lpwstr>
  </property>
</Properties>
</file>