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1" r:id="rId6"/>
    <p:sldId id="262" r:id="rId7"/>
    <p:sldId id="260"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963" autoAdjust="0"/>
  </p:normalViewPr>
  <p:slideViewPr>
    <p:cSldViewPr snapToGrid="0">
      <p:cViewPr varScale="1">
        <p:scale>
          <a:sx n="52" d="100"/>
          <a:sy n="52" d="100"/>
        </p:scale>
        <p:origin x="184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DAED252-D77C-4068-BFBD-62B2F82F16A3}"/>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510C3ED7-64CC-2670-6C81-52ADAB58CFB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F780213-26D5-4643-AEE2-2827D85F202E}" type="datetime1">
              <a:rPr lang="en-GB"/>
              <a:pPr lvl="0"/>
              <a:t>11/11/2023</a:t>
            </a:fld>
            <a:endParaRPr lang="en-GB"/>
          </a:p>
        </p:txBody>
      </p:sp>
      <p:sp>
        <p:nvSpPr>
          <p:cNvPr id="4" name="Slide Image Placeholder 3">
            <a:extLst>
              <a:ext uri="{FF2B5EF4-FFF2-40B4-BE49-F238E27FC236}">
                <a16:creationId xmlns:a16="http://schemas.microsoft.com/office/drawing/2014/main" id="{712B5468-2148-123D-543E-E690639F5AA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9507818C-3065-D047-1A8E-57C7E8ABE55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8A563B60-8BC8-65BB-A184-E87CF481342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C537F4FF-7E10-51E4-D651-A637F1371F9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06A55AC-C236-4CF5-A17E-6C93D677BDED}" type="slidenum">
              <a:t>‹#›</a:t>
            </a:fld>
            <a:endParaRPr lang="en-GB"/>
          </a:p>
        </p:txBody>
      </p:sp>
    </p:spTree>
    <p:extLst>
      <p:ext uri="{BB962C8B-B14F-4D97-AF65-F5344CB8AC3E}">
        <p14:creationId xmlns:p14="http://schemas.microsoft.com/office/powerpoint/2010/main" val="353209435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86B00C-2618-1ECD-318F-BBDC7D29BBD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56265C9-6A0F-C7A1-7C36-6D59E0C13398}"/>
              </a:ext>
            </a:extLst>
          </p:cNvPr>
          <p:cNvSpPr txBox="1">
            <a:spLocks noGrp="1"/>
          </p:cNvSpPr>
          <p:nvPr>
            <p:ph type="body" sz="quarter" idx="1"/>
          </p:nvPr>
        </p:nvSpPr>
        <p:spPr/>
        <p:txBody>
          <a:bodyPr/>
          <a:lstStyle/>
          <a:p>
            <a:pPr lvl="0"/>
            <a:r>
              <a:rPr lang="en-GB" dirty="0">
                <a:latin typeface="Söhne"/>
              </a:rPr>
              <a:t>Welcome to our train the knowledge and tools to excel in the essential tasks of room cleaning and maintenance. We will immerse into the specifics of our room cleaning checklist, explore how employee engagement plays a pivotal role, and understand why upholding brand standards and safety measures are non-negotiable.</a:t>
            </a:r>
          </a:p>
          <a:p>
            <a:pPr lvl="0"/>
            <a:r>
              <a:rPr lang="en-GB" b="1" dirty="0">
                <a:latin typeface="Söhne"/>
              </a:rPr>
              <a:t>Why It Matters:</a:t>
            </a:r>
            <a:r>
              <a:rPr lang="en-GB" dirty="0">
                <a:latin typeface="Söhne"/>
              </a:rPr>
              <a:t> In the hospitality industry, the guest experience is crucial. Two critical part of this experience are cleanliness and safety. The state of our rooms reflects directly on our brand reputation, and a positive guest experience is our ultimate goal. Maintaining brand standards ensures consistency, reinforcing our identity and trustworthiness. Moreover, safety isn't just a legal obligation; it's an ethical responsibility to protect our guests and team members.</a:t>
            </a:r>
          </a:p>
          <a:p>
            <a:pPr lvl="0"/>
            <a:r>
              <a:rPr lang="en-GB" dirty="0">
                <a:latin typeface="Söhne"/>
              </a:rPr>
              <a:t>As we progress through this presentation, keep in mind that each concept we discuss today is interconnected. Your role in following the room cleaning checklist, engaging with your work, and upholding brand standards is pivotal in creating memorable guest experiences while ensuring their safety.</a:t>
            </a:r>
          </a:p>
          <a:p>
            <a:pPr lvl="0"/>
            <a:r>
              <a:rPr lang="en-GB" dirty="0">
                <a:latin typeface="Söhne"/>
              </a:rPr>
              <a:t>So, let's embark on this journey to excellence, where your contributions become instrumental in shaping our property's success in the hospitality industry. </a:t>
            </a:r>
            <a:r>
              <a:rPr lang="en-GB">
                <a:latin typeface="Söhne"/>
              </a:rPr>
              <a:t>The presentation </a:t>
            </a:r>
            <a:r>
              <a:rPr lang="en-GB" dirty="0">
                <a:latin typeface="Söhne"/>
              </a:rPr>
              <a:t>on "Room Cleaning Checklist" In the dynamic world of hospitality, it's crucial that we set the stage for success.</a:t>
            </a:r>
          </a:p>
          <a:p>
            <a:pPr lvl="0"/>
            <a:r>
              <a:rPr lang="en-GB" b="1" dirty="0">
                <a:latin typeface="Söhne"/>
              </a:rPr>
              <a:t>Purpose of the Presentation:</a:t>
            </a:r>
            <a:r>
              <a:rPr lang="en-GB" dirty="0">
                <a:latin typeface="Söhne"/>
              </a:rPr>
              <a:t> Our primary goal today is to equip you.</a:t>
            </a:r>
            <a:endParaRPr lang="en-GB" dirty="0"/>
          </a:p>
        </p:txBody>
      </p:sp>
      <p:sp>
        <p:nvSpPr>
          <p:cNvPr id="4" name="Slide Number Placeholder 3">
            <a:extLst>
              <a:ext uri="{FF2B5EF4-FFF2-40B4-BE49-F238E27FC236}">
                <a16:creationId xmlns:a16="http://schemas.microsoft.com/office/drawing/2014/main" id="{2A1766A4-D61D-58E4-7314-71C23D257F3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13A2833-B579-4740-B517-583926DB11A2}"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DA51FF-7A1D-C4EB-F66D-411997E178A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773773B-6725-776E-7179-F678A9A86CD8}"/>
              </a:ext>
            </a:extLst>
          </p:cNvPr>
          <p:cNvSpPr txBox="1">
            <a:spLocks noGrp="1"/>
          </p:cNvSpPr>
          <p:nvPr>
            <p:ph type="body" sz="quarter" idx="1"/>
          </p:nvPr>
        </p:nvSpPr>
        <p:spPr/>
        <p:txBody>
          <a:bodyPr/>
          <a:lstStyle/>
          <a:p>
            <a:pPr lvl="0"/>
            <a:r>
              <a:rPr lang="en-GB" dirty="0">
                <a:solidFill>
                  <a:srgbClr val="374151"/>
                </a:solidFill>
                <a:latin typeface="Söhne"/>
              </a:rPr>
              <a:t>This checklist represents our commitment to maintaining the highest cleanliness and safety standards for our guests. Each item on this list is carefully designed to ensure that no detail is overlooked.</a:t>
            </a:r>
          </a:p>
          <a:p>
            <a:pPr lvl="0"/>
            <a:r>
              <a:rPr lang="en-GB" dirty="0">
                <a:solidFill>
                  <a:srgbClr val="374151"/>
                </a:solidFill>
                <a:latin typeface="Söhne"/>
              </a:rPr>
              <a:t>By signing and dating each task, you are not only affirming your dedication to providing the best possible guest experience but also contributing to our brand's reputation for excellence.</a:t>
            </a:r>
          </a:p>
          <a:p>
            <a:pPr lvl="0"/>
            <a:r>
              <a:rPr lang="en-GB" dirty="0">
                <a:solidFill>
                  <a:srgbClr val="374151"/>
                </a:solidFill>
                <a:latin typeface="Söhne"/>
              </a:rPr>
              <a:t>In the following slides, we will delve deeper into the significance of these tasks, explore industry best practices, and understand how employee engagement can elevate our standards even further.</a:t>
            </a:r>
          </a:p>
          <a:p>
            <a:pPr lvl="0"/>
            <a:endParaRPr lang="en-GB" dirty="0"/>
          </a:p>
        </p:txBody>
      </p:sp>
      <p:sp>
        <p:nvSpPr>
          <p:cNvPr id="4" name="Slide Number Placeholder 3">
            <a:extLst>
              <a:ext uri="{FF2B5EF4-FFF2-40B4-BE49-F238E27FC236}">
                <a16:creationId xmlns:a16="http://schemas.microsoft.com/office/drawing/2014/main" id="{4B076F72-D49F-54A4-CCE6-91A538324F4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7D642E9-E9D2-40E4-BC2F-81714777E44D}"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5017CC-3C74-E15F-7E3B-36C4E6A8711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7ACBC35-A735-CBC6-8579-40D59C63A391}"/>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C054FA3A-7605-C0A1-4D91-728D4022D23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EE8AD2A-7557-437F-89CB-CF1D70D33BAD}"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3E1D1A-AE7C-5571-0DDD-32C39D9438E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1ED582B-C73F-CF02-A87E-0606712A0A9E}"/>
              </a:ext>
            </a:extLst>
          </p:cNvPr>
          <p:cNvSpPr txBox="1">
            <a:spLocks noGrp="1"/>
          </p:cNvSpPr>
          <p:nvPr>
            <p:ph type="body" sz="quarter"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74151"/>
                </a:solidFill>
                <a:latin typeface="Söhne"/>
              </a:rPr>
              <a:t>At Premier Inn, safety is paramount. Our housekeeping team adheres to strict health and safety measures to ensure the well-being of our guests and staff.</a:t>
            </a:r>
          </a:p>
          <a:p>
            <a:pPr lvl="0"/>
            <a:endParaRPr lang="en-GB" dirty="0"/>
          </a:p>
        </p:txBody>
      </p:sp>
      <p:sp>
        <p:nvSpPr>
          <p:cNvPr id="4" name="Slide Number Placeholder 3">
            <a:extLst>
              <a:ext uri="{FF2B5EF4-FFF2-40B4-BE49-F238E27FC236}">
                <a16:creationId xmlns:a16="http://schemas.microsoft.com/office/drawing/2014/main" id="{551F63D2-419C-AD3F-D577-FF639F0BA3A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03F0EC-D01D-45A9-BF38-1561B46CFFD5}"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8EDD51-8E1C-3D9C-8AB9-E17FE3F9138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EDBAB41-90BB-98D5-CB3C-73A4499D08C5}"/>
              </a:ext>
            </a:extLst>
          </p:cNvPr>
          <p:cNvSpPr txBox="1">
            <a:spLocks noGrp="1"/>
          </p:cNvSpPr>
          <p:nvPr>
            <p:ph type="body" sz="quarter"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74151"/>
                </a:solidFill>
                <a:latin typeface="Söhne"/>
              </a:rPr>
              <a:t>Engaged employees are the backbone of our cleanliness standards. We invest in our team's development, well-being, and engagement, understanding that their dedication is essential in upholding our brand's reputation.</a:t>
            </a:r>
          </a:p>
          <a:p>
            <a:pPr lvl="0"/>
            <a:endParaRPr lang="en-GB" dirty="0"/>
          </a:p>
        </p:txBody>
      </p:sp>
      <p:sp>
        <p:nvSpPr>
          <p:cNvPr id="4" name="Slide Number Placeholder 3">
            <a:extLst>
              <a:ext uri="{FF2B5EF4-FFF2-40B4-BE49-F238E27FC236}">
                <a16:creationId xmlns:a16="http://schemas.microsoft.com/office/drawing/2014/main" id="{7051C179-4D79-1535-EE5A-7158CDFD2B2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4BBD94E-FF41-4610-B00E-04BCEC6F7323}"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D02AAD-FA2F-A23D-6C77-F607533EFD1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5317EC5-18F8-416B-CAC5-244155DBE203}"/>
              </a:ext>
            </a:extLst>
          </p:cNvPr>
          <p:cNvSpPr txBox="1">
            <a:spLocks noGrp="1"/>
          </p:cNvSpPr>
          <p:nvPr>
            <p:ph type="body" sz="quarter"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74151"/>
                </a:solidFill>
                <a:latin typeface="Söhne"/>
              </a:rPr>
              <a:t>In the word of hospitality, there are exemplary hotels that have set the bar high when it comes to following meticulous checklists for cleaning and maintenance.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374151"/>
              </a:solidFill>
              <a:latin typeface="Söhne"/>
            </a:endParaRPr>
          </a:p>
          <a:p>
            <a:pPr lvl="0"/>
            <a:endParaRPr lang="en-GB" dirty="0">
              <a:solidFill>
                <a:srgbClr val="374151"/>
              </a:solidFill>
              <a:latin typeface="Söhne"/>
            </a:endParaRPr>
          </a:p>
          <a:p>
            <a:pPr lvl="0"/>
            <a:r>
              <a:rPr lang="en-GB" dirty="0">
                <a:solidFill>
                  <a:srgbClr val="374151"/>
                </a:solidFill>
                <a:latin typeface="Söhne"/>
              </a:rPr>
              <a:t>These examples showcase that excellence in the hospitality industry goes hand in hand with meticulous checklist adherence. </a:t>
            </a:r>
            <a:endParaRPr lang="en-GB" dirty="0"/>
          </a:p>
        </p:txBody>
      </p:sp>
      <p:sp>
        <p:nvSpPr>
          <p:cNvPr id="4" name="Slide Number Placeholder 3">
            <a:extLst>
              <a:ext uri="{FF2B5EF4-FFF2-40B4-BE49-F238E27FC236}">
                <a16:creationId xmlns:a16="http://schemas.microsoft.com/office/drawing/2014/main" id="{2DE61675-B76C-58EF-C04B-350864A743B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5685B2-D323-4299-A3D6-E81F455908B9}"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BFEA0B-79A8-885A-4731-BFDFC15D50A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12817DB-1254-47CE-CE64-F5F0D1CA68AF}"/>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1717256B-46E9-C145-F36C-F2CEA0C211B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93D048B-1672-4699-8D14-93B54D6A4212}"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716A7-1499-2F0C-65EE-B710B083A53D}"/>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92CC08B9-1B9E-B4EA-6B90-56ED1DAB9037}"/>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F1950AB4-FE03-1422-376E-619F0D73EBAC}"/>
              </a:ext>
            </a:extLst>
          </p:cNvPr>
          <p:cNvSpPr txBox="1">
            <a:spLocks noGrp="1"/>
          </p:cNvSpPr>
          <p:nvPr>
            <p:ph type="dt" sz="half" idx="7"/>
          </p:nvPr>
        </p:nvSpPr>
        <p:spPr/>
        <p:txBody>
          <a:bodyPr/>
          <a:lstStyle>
            <a:lvl1pPr>
              <a:defRPr/>
            </a:lvl1pPr>
          </a:lstStyle>
          <a:p>
            <a:pPr lvl="0"/>
            <a:fld id="{59F7A7FE-F694-460F-B724-93366D162F08}" type="datetime1">
              <a:rPr lang="en-GB"/>
              <a:pPr lvl="0"/>
              <a:t>11/11/2023</a:t>
            </a:fld>
            <a:endParaRPr lang="en-GB"/>
          </a:p>
        </p:txBody>
      </p:sp>
      <p:sp>
        <p:nvSpPr>
          <p:cNvPr id="5" name="Footer Placeholder 4">
            <a:extLst>
              <a:ext uri="{FF2B5EF4-FFF2-40B4-BE49-F238E27FC236}">
                <a16:creationId xmlns:a16="http://schemas.microsoft.com/office/drawing/2014/main" id="{D80786D6-E4BE-0229-358C-829269287CE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41E22A9-101D-4972-D577-02E46C3899AF}"/>
              </a:ext>
            </a:extLst>
          </p:cNvPr>
          <p:cNvSpPr txBox="1">
            <a:spLocks noGrp="1"/>
          </p:cNvSpPr>
          <p:nvPr>
            <p:ph type="sldNum" sz="quarter" idx="8"/>
          </p:nvPr>
        </p:nvSpPr>
        <p:spPr/>
        <p:txBody>
          <a:bodyPr/>
          <a:lstStyle>
            <a:lvl1pPr>
              <a:defRPr/>
            </a:lvl1pPr>
          </a:lstStyle>
          <a:p>
            <a:pPr lvl="0"/>
            <a:fld id="{93451401-34B6-416D-83DE-E4328F43EF02}" type="slidenum">
              <a:t>‹#›</a:t>
            </a:fld>
            <a:endParaRPr lang="en-GB"/>
          </a:p>
        </p:txBody>
      </p:sp>
    </p:spTree>
    <p:extLst>
      <p:ext uri="{BB962C8B-B14F-4D97-AF65-F5344CB8AC3E}">
        <p14:creationId xmlns:p14="http://schemas.microsoft.com/office/powerpoint/2010/main" val="300936364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569F7-FE12-CAA2-598A-DAF9A4C92D89}"/>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BB6BC202-D064-5815-E6F9-63E2466ED44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B140190-0CDE-18F1-18A4-99C1047250FD}"/>
              </a:ext>
            </a:extLst>
          </p:cNvPr>
          <p:cNvSpPr txBox="1">
            <a:spLocks noGrp="1"/>
          </p:cNvSpPr>
          <p:nvPr>
            <p:ph type="dt" sz="half" idx="7"/>
          </p:nvPr>
        </p:nvSpPr>
        <p:spPr/>
        <p:txBody>
          <a:bodyPr/>
          <a:lstStyle>
            <a:lvl1pPr>
              <a:defRPr/>
            </a:lvl1pPr>
          </a:lstStyle>
          <a:p>
            <a:pPr lvl="0"/>
            <a:fld id="{F7D35CA9-E3A1-460F-9728-276161A85255}" type="datetime1">
              <a:rPr lang="en-GB"/>
              <a:pPr lvl="0"/>
              <a:t>11/11/2023</a:t>
            </a:fld>
            <a:endParaRPr lang="en-GB"/>
          </a:p>
        </p:txBody>
      </p:sp>
      <p:sp>
        <p:nvSpPr>
          <p:cNvPr id="5" name="Footer Placeholder 4">
            <a:extLst>
              <a:ext uri="{FF2B5EF4-FFF2-40B4-BE49-F238E27FC236}">
                <a16:creationId xmlns:a16="http://schemas.microsoft.com/office/drawing/2014/main" id="{A667577B-5854-6FA8-672C-EAA46FAEF8B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3E49DC9-4629-9EC3-3874-C31C1CB75253}"/>
              </a:ext>
            </a:extLst>
          </p:cNvPr>
          <p:cNvSpPr txBox="1">
            <a:spLocks noGrp="1"/>
          </p:cNvSpPr>
          <p:nvPr>
            <p:ph type="sldNum" sz="quarter" idx="8"/>
          </p:nvPr>
        </p:nvSpPr>
        <p:spPr/>
        <p:txBody>
          <a:bodyPr/>
          <a:lstStyle>
            <a:lvl1pPr>
              <a:defRPr/>
            </a:lvl1pPr>
          </a:lstStyle>
          <a:p>
            <a:pPr lvl="0"/>
            <a:fld id="{230D0F35-B49A-41DD-BF8F-101BF6EE96A0}" type="slidenum">
              <a:t>‹#›</a:t>
            </a:fld>
            <a:endParaRPr lang="en-GB"/>
          </a:p>
        </p:txBody>
      </p:sp>
    </p:spTree>
    <p:extLst>
      <p:ext uri="{BB962C8B-B14F-4D97-AF65-F5344CB8AC3E}">
        <p14:creationId xmlns:p14="http://schemas.microsoft.com/office/powerpoint/2010/main" val="114207424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888A-3A5F-1E79-BB6C-B359002C75B3}"/>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B5DE82DD-F3E7-DD23-6BE6-6C97A8C98E5C}"/>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49C5E5E3-F612-2824-4D0D-0222F11B3499}"/>
              </a:ext>
            </a:extLst>
          </p:cNvPr>
          <p:cNvSpPr txBox="1">
            <a:spLocks noGrp="1"/>
          </p:cNvSpPr>
          <p:nvPr>
            <p:ph type="dt" sz="half" idx="7"/>
          </p:nvPr>
        </p:nvSpPr>
        <p:spPr/>
        <p:txBody>
          <a:bodyPr/>
          <a:lstStyle>
            <a:lvl1pPr>
              <a:defRPr/>
            </a:lvl1pPr>
          </a:lstStyle>
          <a:p>
            <a:pPr lvl="0"/>
            <a:fld id="{A70C63A2-464E-4A91-8ED7-AF8E55BBB7BE}" type="datetime1">
              <a:rPr lang="en-GB"/>
              <a:pPr lvl="0"/>
              <a:t>11/11/2023</a:t>
            </a:fld>
            <a:endParaRPr lang="en-GB"/>
          </a:p>
        </p:txBody>
      </p:sp>
      <p:sp>
        <p:nvSpPr>
          <p:cNvPr id="5" name="Footer Placeholder 4">
            <a:extLst>
              <a:ext uri="{FF2B5EF4-FFF2-40B4-BE49-F238E27FC236}">
                <a16:creationId xmlns:a16="http://schemas.microsoft.com/office/drawing/2014/main" id="{B24D3760-0702-43CC-6011-0DE0566ED98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DD43DD2-0915-3EB7-919B-55B4086BD060}"/>
              </a:ext>
            </a:extLst>
          </p:cNvPr>
          <p:cNvSpPr txBox="1">
            <a:spLocks noGrp="1"/>
          </p:cNvSpPr>
          <p:nvPr>
            <p:ph type="sldNum" sz="quarter" idx="8"/>
          </p:nvPr>
        </p:nvSpPr>
        <p:spPr/>
        <p:txBody>
          <a:bodyPr/>
          <a:lstStyle>
            <a:lvl1pPr>
              <a:defRPr/>
            </a:lvl1pPr>
          </a:lstStyle>
          <a:p>
            <a:pPr lvl="0"/>
            <a:fld id="{6D132E90-BF32-4DD5-A152-693C29E6E9A1}" type="slidenum">
              <a:t>‹#›</a:t>
            </a:fld>
            <a:endParaRPr lang="en-GB"/>
          </a:p>
        </p:txBody>
      </p:sp>
    </p:spTree>
    <p:extLst>
      <p:ext uri="{BB962C8B-B14F-4D97-AF65-F5344CB8AC3E}">
        <p14:creationId xmlns:p14="http://schemas.microsoft.com/office/powerpoint/2010/main" val="4058815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291A9-8AB8-6342-3258-82C74C769C1F}"/>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92385400-027D-2AB9-B7C4-57F9BA053653}"/>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30A5382-00AA-6719-E6CD-895BC77B463D}"/>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EE51E8E-BDE8-8DF6-1946-0781EEEA89F2}"/>
              </a:ext>
            </a:extLst>
          </p:cNvPr>
          <p:cNvSpPr txBox="1">
            <a:spLocks noGrp="1"/>
          </p:cNvSpPr>
          <p:nvPr>
            <p:ph type="dt" sz="half" idx="7"/>
          </p:nvPr>
        </p:nvSpPr>
        <p:spPr/>
        <p:txBody>
          <a:bodyPr/>
          <a:lstStyle>
            <a:lvl1pPr>
              <a:defRPr/>
            </a:lvl1pPr>
          </a:lstStyle>
          <a:p>
            <a:pPr lvl="0"/>
            <a:fld id="{E22740CF-1386-4BEC-ADDE-A3C9633DD9AC}" type="datetime1">
              <a:rPr lang="en-GB"/>
              <a:pPr lvl="0"/>
              <a:t>11/11/2023</a:t>
            </a:fld>
            <a:endParaRPr lang="en-GB"/>
          </a:p>
        </p:txBody>
      </p:sp>
      <p:sp>
        <p:nvSpPr>
          <p:cNvPr id="6" name="Footer Placeholder 5">
            <a:extLst>
              <a:ext uri="{FF2B5EF4-FFF2-40B4-BE49-F238E27FC236}">
                <a16:creationId xmlns:a16="http://schemas.microsoft.com/office/drawing/2014/main" id="{F27B2841-76AA-42CD-D920-D021BC20A53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895C35A-3BAC-62CF-07FA-ABF24A90F725}"/>
              </a:ext>
            </a:extLst>
          </p:cNvPr>
          <p:cNvSpPr txBox="1">
            <a:spLocks noGrp="1"/>
          </p:cNvSpPr>
          <p:nvPr>
            <p:ph type="sldNum" sz="quarter" idx="8"/>
          </p:nvPr>
        </p:nvSpPr>
        <p:spPr/>
        <p:txBody>
          <a:bodyPr/>
          <a:lstStyle>
            <a:lvl1pPr>
              <a:defRPr/>
            </a:lvl1pPr>
          </a:lstStyle>
          <a:p>
            <a:pPr lvl="0"/>
            <a:fld id="{928E26C6-5D75-4207-A56B-94BA8DE3AE4B}" type="slidenum">
              <a:t>‹#›</a:t>
            </a:fld>
            <a:endParaRPr lang="en-GB"/>
          </a:p>
        </p:txBody>
      </p:sp>
    </p:spTree>
    <p:extLst>
      <p:ext uri="{BB962C8B-B14F-4D97-AF65-F5344CB8AC3E}">
        <p14:creationId xmlns:p14="http://schemas.microsoft.com/office/powerpoint/2010/main" val="92557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72ADC-55D1-6E14-C132-57EFADAF4364}"/>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2EC00009-7EDF-5612-5BEC-15C39FE7678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4A130C45-4AFF-4031-008C-6C5BAA8515B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FE89151-34A5-0A1E-BD19-3FB2957B996A}"/>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FE4D9F4D-05DC-4103-A146-935EFF9A1E2A}"/>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AEE99BC-B535-84E3-34C5-A3452095FC62}"/>
              </a:ext>
            </a:extLst>
          </p:cNvPr>
          <p:cNvSpPr txBox="1">
            <a:spLocks noGrp="1"/>
          </p:cNvSpPr>
          <p:nvPr>
            <p:ph type="dt" sz="half" idx="7"/>
          </p:nvPr>
        </p:nvSpPr>
        <p:spPr/>
        <p:txBody>
          <a:bodyPr/>
          <a:lstStyle>
            <a:lvl1pPr>
              <a:defRPr/>
            </a:lvl1pPr>
          </a:lstStyle>
          <a:p>
            <a:pPr lvl="0"/>
            <a:fld id="{3B4C9BDD-4DD1-4F29-B69B-615C8E3149BC}" type="datetime1">
              <a:rPr lang="en-GB"/>
              <a:pPr lvl="0"/>
              <a:t>11/11/2023</a:t>
            </a:fld>
            <a:endParaRPr lang="en-GB"/>
          </a:p>
        </p:txBody>
      </p:sp>
      <p:sp>
        <p:nvSpPr>
          <p:cNvPr id="8" name="Footer Placeholder 7">
            <a:extLst>
              <a:ext uri="{FF2B5EF4-FFF2-40B4-BE49-F238E27FC236}">
                <a16:creationId xmlns:a16="http://schemas.microsoft.com/office/drawing/2014/main" id="{B3609CB0-D2DB-787B-9447-064960FD5935}"/>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F11135A-4C5F-A96F-D3F3-066195191A12}"/>
              </a:ext>
            </a:extLst>
          </p:cNvPr>
          <p:cNvSpPr txBox="1">
            <a:spLocks noGrp="1"/>
          </p:cNvSpPr>
          <p:nvPr>
            <p:ph type="sldNum" sz="quarter" idx="8"/>
          </p:nvPr>
        </p:nvSpPr>
        <p:spPr/>
        <p:txBody>
          <a:bodyPr/>
          <a:lstStyle>
            <a:lvl1pPr>
              <a:defRPr/>
            </a:lvl1pPr>
          </a:lstStyle>
          <a:p>
            <a:pPr lvl="0"/>
            <a:fld id="{24B27353-2CB1-43A5-84A2-408F33E1E37C}" type="slidenum">
              <a:t>‹#›</a:t>
            </a:fld>
            <a:endParaRPr lang="en-GB"/>
          </a:p>
        </p:txBody>
      </p:sp>
    </p:spTree>
    <p:extLst>
      <p:ext uri="{BB962C8B-B14F-4D97-AF65-F5344CB8AC3E}">
        <p14:creationId xmlns:p14="http://schemas.microsoft.com/office/powerpoint/2010/main" val="382732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9103B-629D-4FE1-547F-84B73C6563E0}"/>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585963BA-6504-F044-1199-BE58C0FD0E39}"/>
              </a:ext>
            </a:extLst>
          </p:cNvPr>
          <p:cNvSpPr txBox="1">
            <a:spLocks noGrp="1"/>
          </p:cNvSpPr>
          <p:nvPr>
            <p:ph type="dt" sz="half" idx="7"/>
          </p:nvPr>
        </p:nvSpPr>
        <p:spPr/>
        <p:txBody>
          <a:bodyPr/>
          <a:lstStyle>
            <a:lvl1pPr>
              <a:defRPr/>
            </a:lvl1pPr>
          </a:lstStyle>
          <a:p>
            <a:pPr lvl="0"/>
            <a:fld id="{675DFFD4-03BE-45B6-82CF-30C46A43E565}" type="datetime1">
              <a:rPr lang="en-GB"/>
              <a:pPr lvl="0"/>
              <a:t>11/11/2023</a:t>
            </a:fld>
            <a:endParaRPr lang="en-GB"/>
          </a:p>
        </p:txBody>
      </p:sp>
      <p:sp>
        <p:nvSpPr>
          <p:cNvPr id="4" name="Footer Placeholder 3">
            <a:extLst>
              <a:ext uri="{FF2B5EF4-FFF2-40B4-BE49-F238E27FC236}">
                <a16:creationId xmlns:a16="http://schemas.microsoft.com/office/drawing/2014/main" id="{7F825307-763A-D4B6-B512-C36DE1FEB1F7}"/>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52BF531-C5C2-3F74-6C75-6293F63A63BC}"/>
              </a:ext>
            </a:extLst>
          </p:cNvPr>
          <p:cNvSpPr txBox="1">
            <a:spLocks noGrp="1"/>
          </p:cNvSpPr>
          <p:nvPr>
            <p:ph type="sldNum" sz="quarter" idx="8"/>
          </p:nvPr>
        </p:nvSpPr>
        <p:spPr/>
        <p:txBody>
          <a:bodyPr/>
          <a:lstStyle>
            <a:lvl1pPr>
              <a:defRPr/>
            </a:lvl1pPr>
          </a:lstStyle>
          <a:p>
            <a:pPr lvl="0"/>
            <a:fld id="{CF9A5FE0-A463-4B01-9C22-9E2C1634005D}" type="slidenum">
              <a:t>‹#›</a:t>
            </a:fld>
            <a:endParaRPr lang="en-GB"/>
          </a:p>
        </p:txBody>
      </p:sp>
    </p:spTree>
    <p:extLst>
      <p:ext uri="{BB962C8B-B14F-4D97-AF65-F5344CB8AC3E}">
        <p14:creationId xmlns:p14="http://schemas.microsoft.com/office/powerpoint/2010/main" val="482673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1F0E97-F67D-0DBF-631C-3AF8932B2ECF}"/>
              </a:ext>
            </a:extLst>
          </p:cNvPr>
          <p:cNvSpPr txBox="1">
            <a:spLocks noGrp="1"/>
          </p:cNvSpPr>
          <p:nvPr>
            <p:ph type="dt" sz="half" idx="7"/>
          </p:nvPr>
        </p:nvSpPr>
        <p:spPr/>
        <p:txBody>
          <a:bodyPr/>
          <a:lstStyle>
            <a:lvl1pPr>
              <a:defRPr/>
            </a:lvl1pPr>
          </a:lstStyle>
          <a:p>
            <a:pPr lvl="0"/>
            <a:fld id="{6DF3BE4B-D369-4EE4-89C7-F6FA2AC6C37D}" type="datetime1">
              <a:rPr lang="en-GB"/>
              <a:pPr lvl="0"/>
              <a:t>11/11/2023</a:t>
            </a:fld>
            <a:endParaRPr lang="en-GB"/>
          </a:p>
        </p:txBody>
      </p:sp>
      <p:sp>
        <p:nvSpPr>
          <p:cNvPr id="3" name="Footer Placeholder 2">
            <a:extLst>
              <a:ext uri="{FF2B5EF4-FFF2-40B4-BE49-F238E27FC236}">
                <a16:creationId xmlns:a16="http://schemas.microsoft.com/office/drawing/2014/main" id="{5C904F24-C8CD-F444-8F98-E28C88422ED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5ACB21F7-F040-598C-60D5-4A90B78EACCA}"/>
              </a:ext>
            </a:extLst>
          </p:cNvPr>
          <p:cNvSpPr txBox="1">
            <a:spLocks noGrp="1"/>
          </p:cNvSpPr>
          <p:nvPr>
            <p:ph type="sldNum" sz="quarter" idx="8"/>
          </p:nvPr>
        </p:nvSpPr>
        <p:spPr/>
        <p:txBody>
          <a:bodyPr/>
          <a:lstStyle>
            <a:lvl1pPr>
              <a:defRPr/>
            </a:lvl1pPr>
          </a:lstStyle>
          <a:p>
            <a:pPr lvl="0"/>
            <a:fld id="{94DD5599-EBDC-450F-997B-0812214EDE81}" type="slidenum">
              <a:t>‹#›</a:t>
            </a:fld>
            <a:endParaRPr lang="en-GB"/>
          </a:p>
        </p:txBody>
      </p:sp>
    </p:spTree>
    <p:extLst>
      <p:ext uri="{BB962C8B-B14F-4D97-AF65-F5344CB8AC3E}">
        <p14:creationId xmlns:p14="http://schemas.microsoft.com/office/powerpoint/2010/main" val="3694352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04F37-EAC5-F553-77D6-1D1D1266CE2E}"/>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D44FFB45-2AB0-9636-7CD1-5CDCB3496A21}"/>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0D24A4E-B1EE-1E85-51BE-1539AC577A3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FF7AC881-D398-27BE-7CA4-6CF81756EEB7}"/>
              </a:ext>
            </a:extLst>
          </p:cNvPr>
          <p:cNvSpPr txBox="1">
            <a:spLocks noGrp="1"/>
          </p:cNvSpPr>
          <p:nvPr>
            <p:ph type="dt" sz="half" idx="7"/>
          </p:nvPr>
        </p:nvSpPr>
        <p:spPr/>
        <p:txBody>
          <a:bodyPr/>
          <a:lstStyle>
            <a:lvl1pPr>
              <a:defRPr/>
            </a:lvl1pPr>
          </a:lstStyle>
          <a:p>
            <a:pPr lvl="0"/>
            <a:fld id="{5BDB0B1C-841F-47C6-BEA0-B61B0044D3FE}" type="datetime1">
              <a:rPr lang="en-GB"/>
              <a:pPr lvl="0"/>
              <a:t>11/11/2023</a:t>
            </a:fld>
            <a:endParaRPr lang="en-GB"/>
          </a:p>
        </p:txBody>
      </p:sp>
      <p:sp>
        <p:nvSpPr>
          <p:cNvPr id="6" name="Footer Placeholder 5">
            <a:extLst>
              <a:ext uri="{FF2B5EF4-FFF2-40B4-BE49-F238E27FC236}">
                <a16:creationId xmlns:a16="http://schemas.microsoft.com/office/drawing/2014/main" id="{C651F539-4E85-FD4F-A9E1-C223F5629DE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A0D04B7-B557-E2C8-E08F-3F706C36566C}"/>
              </a:ext>
            </a:extLst>
          </p:cNvPr>
          <p:cNvSpPr txBox="1">
            <a:spLocks noGrp="1"/>
          </p:cNvSpPr>
          <p:nvPr>
            <p:ph type="sldNum" sz="quarter" idx="8"/>
          </p:nvPr>
        </p:nvSpPr>
        <p:spPr/>
        <p:txBody>
          <a:bodyPr/>
          <a:lstStyle>
            <a:lvl1pPr>
              <a:defRPr/>
            </a:lvl1pPr>
          </a:lstStyle>
          <a:p>
            <a:pPr lvl="0"/>
            <a:fld id="{F0166F36-7B61-4F41-AF78-6DC4DF1F0189}" type="slidenum">
              <a:t>‹#›</a:t>
            </a:fld>
            <a:endParaRPr lang="en-GB"/>
          </a:p>
        </p:txBody>
      </p:sp>
    </p:spTree>
    <p:extLst>
      <p:ext uri="{BB962C8B-B14F-4D97-AF65-F5344CB8AC3E}">
        <p14:creationId xmlns:p14="http://schemas.microsoft.com/office/powerpoint/2010/main" val="432497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8A523-A177-59C7-A866-599080F77428}"/>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EFA660A0-2316-C200-6F3D-311A5E322F35}"/>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6FF6F46C-FF6A-58DB-1C85-CC50697EF9C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AB643E77-1394-260D-7804-2FEADEB4FFB9}"/>
              </a:ext>
            </a:extLst>
          </p:cNvPr>
          <p:cNvSpPr txBox="1">
            <a:spLocks noGrp="1"/>
          </p:cNvSpPr>
          <p:nvPr>
            <p:ph type="dt" sz="half" idx="7"/>
          </p:nvPr>
        </p:nvSpPr>
        <p:spPr/>
        <p:txBody>
          <a:bodyPr/>
          <a:lstStyle>
            <a:lvl1pPr>
              <a:defRPr/>
            </a:lvl1pPr>
          </a:lstStyle>
          <a:p>
            <a:pPr lvl="0"/>
            <a:fld id="{84FCC458-D189-4AF2-97F8-A3CF7EFEE696}" type="datetime1">
              <a:rPr lang="en-GB"/>
              <a:pPr lvl="0"/>
              <a:t>11/11/2023</a:t>
            </a:fld>
            <a:endParaRPr lang="en-GB"/>
          </a:p>
        </p:txBody>
      </p:sp>
      <p:sp>
        <p:nvSpPr>
          <p:cNvPr id="6" name="Footer Placeholder 5">
            <a:extLst>
              <a:ext uri="{FF2B5EF4-FFF2-40B4-BE49-F238E27FC236}">
                <a16:creationId xmlns:a16="http://schemas.microsoft.com/office/drawing/2014/main" id="{EB1FDC4D-19A6-0C96-7790-EF3D4F5B771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98A2ABC-5263-AB05-0040-5F47361F880F}"/>
              </a:ext>
            </a:extLst>
          </p:cNvPr>
          <p:cNvSpPr txBox="1">
            <a:spLocks noGrp="1"/>
          </p:cNvSpPr>
          <p:nvPr>
            <p:ph type="sldNum" sz="quarter" idx="8"/>
          </p:nvPr>
        </p:nvSpPr>
        <p:spPr/>
        <p:txBody>
          <a:bodyPr/>
          <a:lstStyle>
            <a:lvl1pPr>
              <a:defRPr/>
            </a:lvl1pPr>
          </a:lstStyle>
          <a:p>
            <a:pPr lvl="0"/>
            <a:fld id="{F6F39E24-C936-4EEC-AA28-0052FC79DA28}" type="slidenum">
              <a:t>‹#›</a:t>
            </a:fld>
            <a:endParaRPr lang="en-GB"/>
          </a:p>
        </p:txBody>
      </p:sp>
    </p:spTree>
    <p:extLst>
      <p:ext uri="{BB962C8B-B14F-4D97-AF65-F5344CB8AC3E}">
        <p14:creationId xmlns:p14="http://schemas.microsoft.com/office/powerpoint/2010/main" val="1267354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6B885-AD45-276E-28BB-94817DDF8FED}"/>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5AB345A5-5AB6-F71A-554A-28369531FAB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C5A185F-626C-6AC3-6D51-6E5E0E0978A4}"/>
              </a:ext>
            </a:extLst>
          </p:cNvPr>
          <p:cNvSpPr txBox="1">
            <a:spLocks noGrp="1"/>
          </p:cNvSpPr>
          <p:nvPr>
            <p:ph type="dt" sz="half" idx="7"/>
          </p:nvPr>
        </p:nvSpPr>
        <p:spPr/>
        <p:txBody>
          <a:bodyPr/>
          <a:lstStyle>
            <a:lvl1pPr>
              <a:defRPr/>
            </a:lvl1pPr>
          </a:lstStyle>
          <a:p>
            <a:pPr lvl="0"/>
            <a:fld id="{1F4FA8A2-A650-45B0-8379-8A1A907F6E73}" type="datetime1">
              <a:rPr lang="en-GB"/>
              <a:pPr lvl="0"/>
              <a:t>11/11/2023</a:t>
            </a:fld>
            <a:endParaRPr lang="en-GB"/>
          </a:p>
        </p:txBody>
      </p:sp>
      <p:sp>
        <p:nvSpPr>
          <p:cNvPr id="5" name="Footer Placeholder 4">
            <a:extLst>
              <a:ext uri="{FF2B5EF4-FFF2-40B4-BE49-F238E27FC236}">
                <a16:creationId xmlns:a16="http://schemas.microsoft.com/office/drawing/2014/main" id="{CA4E91CB-77E3-B233-2806-38804F44C84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969942F-535D-7F1A-74E3-D050D7EA2761}"/>
              </a:ext>
            </a:extLst>
          </p:cNvPr>
          <p:cNvSpPr txBox="1">
            <a:spLocks noGrp="1"/>
          </p:cNvSpPr>
          <p:nvPr>
            <p:ph type="sldNum" sz="quarter" idx="8"/>
          </p:nvPr>
        </p:nvSpPr>
        <p:spPr/>
        <p:txBody>
          <a:bodyPr/>
          <a:lstStyle>
            <a:lvl1pPr>
              <a:defRPr/>
            </a:lvl1pPr>
          </a:lstStyle>
          <a:p>
            <a:pPr lvl="0"/>
            <a:fld id="{8BA7F4F4-A37F-4AB1-BA50-9BBCB868F605}" type="slidenum">
              <a:t>‹#›</a:t>
            </a:fld>
            <a:endParaRPr lang="en-GB"/>
          </a:p>
        </p:txBody>
      </p:sp>
    </p:spTree>
    <p:extLst>
      <p:ext uri="{BB962C8B-B14F-4D97-AF65-F5344CB8AC3E}">
        <p14:creationId xmlns:p14="http://schemas.microsoft.com/office/powerpoint/2010/main" val="3851727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ED4F19-1390-2500-BEC2-F8AD6C0ECF8D}"/>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99E07B88-CCDE-A674-ADFC-36DCD77A9869}"/>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FA0E3C-90A0-D37F-B6D9-809E668BE3A7}"/>
              </a:ext>
            </a:extLst>
          </p:cNvPr>
          <p:cNvSpPr txBox="1">
            <a:spLocks noGrp="1"/>
          </p:cNvSpPr>
          <p:nvPr>
            <p:ph type="dt" sz="half" idx="7"/>
          </p:nvPr>
        </p:nvSpPr>
        <p:spPr/>
        <p:txBody>
          <a:bodyPr/>
          <a:lstStyle>
            <a:lvl1pPr>
              <a:defRPr/>
            </a:lvl1pPr>
          </a:lstStyle>
          <a:p>
            <a:pPr lvl="0"/>
            <a:fld id="{888A7E1E-0677-4DD0-A626-8613F3069BF1}" type="datetime1">
              <a:rPr lang="en-GB"/>
              <a:pPr lvl="0"/>
              <a:t>11/11/2023</a:t>
            </a:fld>
            <a:endParaRPr lang="en-GB"/>
          </a:p>
        </p:txBody>
      </p:sp>
      <p:sp>
        <p:nvSpPr>
          <p:cNvPr id="5" name="Footer Placeholder 4">
            <a:extLst>
              <a:ext uri="{FF2B5EF4-FFF2-40B4-BE49-F238E27FC236}">
                <a16:creationId xmlns:a16="http://schemas.microsoft.com/office/drawing/2014/main" id="{3DECAC3D-9893-16FC-E53C-D2C73B79E0C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58635E1-CBDB-91AF-A877-CFCFA16FCC0F}"/>
              </a:ext>
            </a:extLst>
          </p:cNvPr>
          <p:cNvSpPr txBox="1">
            <a:spLocks noGrp="1"/>
          </p:cNvSpPr>
          <p:nvPr>
            <p:ph type="sldNum" sz="quarter" idx="8"/>
          </p:nvPr>
        </p:nvSpPr>
        <p:spPr/>
        <p:txBody>
          <a:bodyPr/>
          <a:lstStyle>
            <a:lvl1pPr>
              <a:defRPr/>
            </a:lvl1pPr>
          </a:lstStyle>
          <a:p>
            <a:pPr lvl="0"/>
            <a:fld id="{1DAB2720-6F3B-46A4-BFAE-0F7E4B4BA876}" type="slidenum">
              <a:t>‹#›</a:t>
            </a:fld>
            <a:endParaRPr lang="en-GB"/>
          </a:p>
        </p:txBody>
      </p:sp>
    </p:spTree>
    <p:extLst>
      <p:ext uri="{BB962C8B-B14F-4D97-AF65-F5344CB8AC3E}">
        <p14:creationId xmlns:p14="http://schemas.microsoft.com/office/powerpoint/2010/main" val="1041673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A7D440-1BB3-06A9-0078-B4F165242CA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3E12ED6D-A2E8-0B77-ED0D-585AD13AC966}"/>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3EDA8A-71EF-92E3-07CF-2146040EEC21}"/>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82922479-D59E-415A-85F6-2FBE4ABB3EBF}" type="datetime1">
              <a:rPr lang="en-GB"/>
              <a:pPr lvl="0"/>
              <a:t>11/11/2023</a:t>
            </a:fld>
            <a:endParaRPr lang="en-GB"/>
          </a:p>
        </p:txBody>
      </p:sp>
      <p:sp>
        <p:nvSpPr>
          <p:cNvPr id="5" name="Footer Placeholder 4">
            <a:extLst>
              <a:ext uri="{FF2B5EF4-FFF2-40B4-BE49-F238E27FC236}">
                <a16:creationId xmlns:a16="http://schemas.microsoft.com/office/drawing/2014/main" id="{BB8E3FE1-5C9C-1FE6-36AC-E60EF1379730}"/>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768CD112-E77E-253E-1B8B-9D50424DF71B}"/>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7929164A-4767-4469-AE94-07A18046611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7"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proquest.com/trade-journals/housekeeping-is-everyones-job/docview/747763509/se-2" TargetMode="External"/><Relationship Id="rId3" Type="http://schemas.openxmlformats.org/officeDocument/2006/relationships/hyperlink" Target="https://insights.ehotelier.com/insights/2021/09/20/why-employee-engagement-is-so-important-in-the-hospitality-industry/" TargetMode="External"/><Relationship Id="rId7" Type="http://schemas.openxmlformats.org/officeDocument/2006/relationships/hyperlink" Target="https://public-library.safetyculture.io/products/premier-inn-brand-standards" TargetMode="External"/><Relationship Id="rId2" Type="http://schemas.openxmlformats.org/officeDocument/2006/relationships/hyperlink" Target="https://doi.org/10.3926/jiem.3441" TargetMode="External"/><Relationship Id="rId1" Type="http://schemas.openxmlformats.org/officeDocument/2006/relationships/slideLayout" Target="../slideLayouts/slideLayout2.xml"/><Relationship Id="rId6" Type="http://schemas.openxmlformats.org/officeDocument/2006/relationships/hyperlink" Target="https://www.premierinn.com/gb/en/business-blog/your-safety-is-our-priority.html#/!" TargetMode="External"/><Relationship Id="rId5" Type="http://schemas.openxmlformats.org/officeDocument/2006/relationships/hyperlink" Target="https://ebookcentral.proquest.com/lib/trinity/detail.action?pq-origsite=primo&amp;docID=315165" TargetMode="External"/><Relationship Id="rId4" Type="http://schemas.openxmlformats.org/officeDocument/2006/relationships/hyperlink" Target="https://web-s-ebscohost-com.ezproxy.uwtsd.ac.uk/ehost/pdfviewer/pdfviewer?vid=0&amp;sid=f7fed5ff-6913-4297-9cdc-71aaaf52c265%40redis" TargetMode="External"/><Relationship Id="rId9" Type="http://schemas.openxmlformats.org/officeDocument/2006/relationships/hyperlink" Target="https://search-ebscohost-com.ezproxy.uwtsd.ac.uk/login.aspx?direct=true&amp;db=hjh&amp;AN=53722469&amp;site=ehost-l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E66E5-EC47-BEA1-AC46-9855D4AEE6B2}"/>
              </a:ext>
            </a:extLst>
          </p:cNvPr>
          <p:cNvSpPr txBox="1">
            <a:spLocks noGrp="1"/>
          </p:cNvSpPr>
          <p:nvPr>
            <p:ph type="ctrTitle"/>
          </p:nvPr>
        </p:nvSpPr>
        <p:spPr>
          <a:xfrm>
            <a:off x="761996" y="761996"/>
            <a:ext cx="5333996" cy="1475119"/>
          </a:xfrm>
        </p:spPr>
        <p:txBody>
          <a:bodyPr anchor="t" anchorCtr="0"/>
          <a:lstStyle/>
          <a:p>
            <a:pPr lvl="0" algn="l"/>
            <a:r>
              <a:rPr lang="en-GB" sz="3400" b="1" dirty="0"/>
              <a:t>Hotel Housekeeping checking list Presentation		</a:t>
            </a:r>
          </a:p>
        </p:txBody>
      </p:sp>
      <p:sp>
        <p:nvSpPr>
          <p:cNvPr id="3" name="Subtitle 2">
            <a:extLst>
              <a:ext uri="{FF2B5EF4-FFF2-40B4-BE49-F238E27FC236}">
                <a16:creationId xmlns:a16="http://schemas.microsoft.com/office/drawing/2014/main" id="{93FC0372-6B45-3BF3-D79F-ABBF637E7624}"/>
              </a:ext>
            </a:extLst>
          </p:cNvPr>
          <p:cNvSpPr txBox="1">
            <a:spLocks noGrp="1"/>
          </p:cNvSpPr>
          <p:nvPr>
            <p:ph type="subTitle" idx="1"/>
          </p:nvPr>
        </p:nvSpPr>
        <p:spPr>
          <a:xfrm>
            <a:off x="7433477" y="714027"/>
            <a:ext cx="4033893" cy="1482452"/>
          </a:xfrm>
        </p:spPr>
        <p:txBody>
          <a:bodyPr anchorCtr="0"/>
          <a:lstStyle/>
          <a:p>
            <a:pPr lvl="0" algn="l"/>
            <a:r>
              <a:rPr lang="en-GB" sz="1100" b="1"/>
              <a:t>Student Name: Raluca Dumitrescu</a:t>
            </a:r>
          </a:p>
          <a:p>
            <a:pPr lvl="0" algn="l"/>
            <a:r>
              <a:rPr lang="en-GB" sz="1100" b="1"/>
              <a:t>Student Number: 2210630</a:t>
            </a:r>
          </a:p>
          <a:p>
            <a:pPr lvl="0" algn="l"/>
            <a:r>
              <a:rPr lang="en-GB" sz="1100" b="1"/>
              <a:t>Tutor: Neil Dyer</a:t>
            </a:r>
          </a:p>
          <a:p>
            <a:pPr lvl="0" algn="l"/>
            <a:r>
              <a:rPr lang="en-GB" sz="1100" b="1"/>
              <a:t>Modul Name: Operating Hotel Facilities</a:t>
            </a:r>
          </a:p>
          <a:p>
            <a:pPr lvl="0" algn="l"/>
            <a:r>
              <a:rPr lang="en-GB" sz="1100" b="1"/>
              <a:t>Module number: BMIH4006</a:t>
            </a:r>
          </a:p>
        </p:txBody>
      </p:sp>
      <p:pic>
        <p:nvPicPr>
          <p:cNvPr id="5" name="Picture 5">
            <a:extLst>
              <a:ext uri="{FF2B5EF4-FFF2-40B4-BE49-F238E27FC236}">
                <a16:creationId xmlns:a16="http://schemas.microsoft.com/office/drawing/2014/main" id="{B37FCDFA-BAE8-FAC3-07FE-63689697F4E1}"/>
              </a:ext>
            </a:extLst>
          </p:cNvPr>
          <p:cNvPicPr>
            <a:picLocks noChangeAspect="1"/>
          </p:cNvPicPr>
          <p:nvPr/>
        </p:nvPicPr>
        <p:blipFill>
          <a:blip r:embed="rId2"/>
          <a:stretch>
            <a:fillRect/>
          </a:stretch>
        </p:blipFill>
        <p:spPr>
          <a:xfrm>
            <a:off x="7789526" y="2708443"/>
            <a:ext cx="3499966" cy="3421218"/>
          </a:xfrm>
          <a:prstGeom prst="rect">
            <a:avLst/>
          </a:prstGeom>
          <a:noFill/>
          <a:ln cap="flat">
            <a:noFill/>
          </a:ln>
        </p:spPr>
      </p:pic>
      <p:pic>
        <p:nvPicPr>
          <p:cNvPr id="7" name="Picture 6" descr="Hotel reception bell">
            <a:extLst>
              <a:ext uri="{FF2B5EF4-FFF2-40B4-BE49-F238E27FC236}">
                <a16:creationId xmlns:a16="http://schemas.microsoft.com/office/drawing/2014/main" id="{28AA0720-8B43-C507-687A-E0D393A346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1484" y="2032000"/>
            <a:ext cx="6570044" cy="437896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540DE65-CD64-9C91-4AF2-A0E5FEDB4BAC}"/>
              </a:ext>
            </a:extLst>
          </p:cNvPr>
          <p:cNvSpPr>
            <a:spLocks noMove="1" noResize="1"/>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4" descr="Drawings on colourful paper">
            <a:extLst>
              <a:ext uri="{FF2B5EF4-FFF2-40B4-BE49-F238E27FC236}">
                <a16:creationId xmlns:a16="http://schemas.microsoft.com/office/drawing/2014/main" id="{60082BA3-BB37-BEAF-0038-889FF550ABEE}"/>
              </a:ext>
            </a:extLst>
          </p:cNvPr>
          <p:cNvPicPr>
            <a:picLocks noChangeAspect="1"/>
          </p:cNvPicPr>
          <p:nvPr/>
        </p:nvPicPr>
        <p:blipFill>
          <a:blip r:embed="rId2"/>
          <a:srcRect r="5882" b="-1"/>
          <a:stretch>
            <a:fillRect/>
          </a:stretch>
        </p:blipFill>
        <p:spPr>
          <a:xfrm>
            <a:off x="2522354" y="9"/>
            <a:ext cx="9669642" cy="6857990"/>
          </a:xfrm>
          <a:prstGeom prst="rect">
            <a:avLst/>
          </a:prstGeom>
          <a:noFill/>
          <a:ln cap="flat">
            <a:noFill/>
          </a:ln>
        </p:spPr>
      </p:pic>
      <p:sp>
        <p:nvSpPr>
          <p:cNvPr id="4" name="Rectangle 10">
            <a:extLst>
              <a:ext uri="{FF2B5EF4-FFF2-40B4-BE49-F238E27FC236}">
                <a16:creationId xmlns:a16="http://schemas.microsoft.com/office/drawing/2014/main" id="{603D4CB0-F9C2-E823-07E5-0CADEF25A26F}"/>
              </a:ext>
            </a:extLst>
          </p:cNvPr>
          <p:cNvSpPr>
            <a:spLocks noMove="1" noResize="1"/>
          </p:cNvSpPr>
          <p:nvPr/>
        </p:nvSpPr>
        <p:spPr>
          <a:xfrm>
            <a:off x="0" y="0"/>
            <a:ext cx="7390263" cy="6858000"/>
          </a:xfrm>
          <a:prstGeom prst="rect">
            <a:avLst/>
          </a:prstGeom>
          <a:gradFill>
            <a:gsLst>
              <a:gs pos="0">
                <a:srgbClr val="FFFFFF">
                  <a:alpha val="0"/>
                </a:srgbClr>
              </a:gs>
              <a:gs pos="100000">
                <a:srgbClr val="FFFFFF">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FEB9FCB0-1BBE-40B9-56DF-B96BB228EB35}"/>
              </a:ext>
            </a:extLst>
          </p:cNvPr>
          <p:cNvSpPr txBox="1">
            <a:spLocks noGrp="1"/>
          </p:cNvSpPr>
          <p:nvPr>
            <p:ph type="title"/>
          </p:nvPr>
        </p:nvSpPr>
        <p:spPr>
          <a:xfrm>
            <a:off x="838203" y="365129"/>
            <a:ext cx="3822191" cy="1899912"/>
          </a:xfrm>
        </p:spPr>
        <p:txBody>
          <a:bodyPr/>
          <a:lstStyle/>
          <a:p>
            <a:pPr lvl="0"/>
            <a:r>
              <a:rPr lang="en-GB" sz="4000"/>
              <a:t>Table of content		</a:t>
            </a:r>
          </a:p>
        </p:txBody>
      </p:sp>
      <p:sp>
        <p:nvSpPr>
          <p:cNvPr id="6" name="Content Placeholder 2">
            <a:extLst>
              <a:ext uri="{FF2B5EF4-FFF2-40B4-BE49-F238E27FC236}">
                <a16:creationId xmlns:a16="http://schemas.microsoft.com/office/drawing/2014/main" id="{7321A5B4-118A-FE5F-4BE6-A3AA2CA1F70F}"/>
              </a:ext>
            </a:extLst>
          </p:cNvPr>
          <p:cNvSpPr txBox="1">
            <a:spLocks noGrp="1"/>
          </p:cNvSpPr>
          <p:nvPr>
            <p:ph idx="1"/>
          </p:nvPr>
        </p:nvSpPr>
        <p:spPr>
          <a:xfrm>
            <a:off x="838203" y="2434196"/>
            <a:ext cx="3822191" cy="3742758"/>
          </a:xfrm>
        </p:spPr>
        <p:txBody>
          <a:bodyPr/>
          <a:lstStyle/>
          <a:p>
            <a:pPr lvl="0"/>
            <a:r>
              <a:rPr lang="en-GB" sz="1700">
                <a:latin typeface="Söhne"/>
              </a:rPr>
              <a:t>Introduction</a:t>
            </a:r>
          </a:p>
          <a:p>
            <a:pPr lvl="0"/>
            <a:r>
              <a:rPr lang="en-GB" sz="1700">
                <a:latin typeface="Söhne"/>
              </a:rPr>
              <a:t>Room Cleaning Checklist</a:t>
            </a:r>
          </a:p>
          <a:p>
            <a:pPr lvl="0"/>
            <a:r>
              <a:rPr lang="en-GB" sz="1700">
                <a:latin typeface="Söhne"/>
              </a:rPr>
              <a:t>Employee Engagement Model</a:t>
            </a:r>
          </a:p>
          <a:p>
            <a:pPr lvl="0"/>
            <a:r>
              <a:rPr lang="en-GB" sz="1700">
                <a:latin typeface="Söhne"/>
              </a:rPr>
              <a:t>Brand Standards</a:t>
            </a:r>
          </a:p>
          <a:p>
            <a:pPr lvl="0"/>
            <a:r>
              <a:rPr lang="en-GB" sz="1700">
                <a:latin typeface="Söhne"/>
              </a:rPr>
              <a:t>Health and Safety Procedures</a:t>
            </a:r>
          </a:p>
          <a:p>
            <a:pPr lvl="0"/>
            <a:r>
              <a:rPr lang="en-GB" sz="1700">
                <a:latin typeface="Söhne"/>
              </a:rPr>
              <a:t>Industry Best Practices</a:t>
            </a:r>
          </a:p>
          <a:p>
            <a:pPr lvl="0"/>
            <a:r>
              <a:rPr lang="en-GB" sz="1700">
                <a:latin typeface="Söhne"/>
              </a:rPr>
              <a:t>Examples</a:t>
            </a:r>
          </a:p>
          <a:p>
            <a:pPr lvl="0"/>
            <a:r>
              <a:rPr lang="en-GB" sz="1700">
                <a:latin typeface="Söhne"/>
              </a:rPr>
              <a:t>Conclusion</a:t>
            </a:r>
          </a:p>
          <a:p>
            <a:pPr lvl="0"/>
            <a:r>
              <a:rPr lang="en-GB" sz="1700">
                <a:latin typeface="Söhne"/>
              </a:rPr>
              <a:t>Questions</a:t>
            </a:r>
          </a:p>
          <a:p>
            <a:pPr lvl="0"/>
            <a:r>
              <a:rPr lang="en-GB" sz="1700">
                <a:latin typeface="Söhne"/>
              </a:rPr>
              <a:t>References</a:t>
            </a:r>
          </a:p>
          <a:p>
            <a:pPr marL="0" lvl="0" indent="0">
              <a:buNone/>
            </a:pPr>
            <a:endParaRPr lang="en-GB" sz="17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gradFill>
          <a:gsLst>
            <a:gs pos="0">
              <a:srgbClr val="FFFFFF"/>
            </a:gs>
            <a:gs pos="100000">
              <a:srgbClr val="FAFAFA"/>
            </a:gs>
          </a:gsLst>
          <a:path path="circle">
            <a:fillToRect l="43000" r="57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A4E75-655C-70D9-00B2-075793073AF4}"/>
              </a:ext>
            </a:extLst>
          </p:cNvPr>
          <p:cNvSpPr txBox="1">
            <a:spLocks noGrp="1"/>
          </p:cNvSpPr>
          <p:nvPr>
            <p:ph type="title"/>
          </p:nvPr>
        </p:nvSpPr>
        <p:spPr>
          <a:xfrm>
            <a:off x="7218026" y="957221"/>
            <a:ext cx="3848609" cy="1049237"/>
          </a:xfrm>
        </p:spPr>
        <p:txBody>
          <a:bodyPr anchor="t"/>
          <a:lstStyle/>
          <a:p>
            <a:pPr lvl="0"/>
            <a:r>
              <a:rPr lang="en-US"/>
              <a:t>Introduction</a:t>
            </a:r>
          </a:p>
        </p:txBody>
      </p:sp>
      <p:pic>
        <p:nvPicPr>
          <p:cNvPr id="3" name="Content Placeholder 4" descr="Open red front door">
            <a:extLst>
              <a:ext uri="{FF2B5EF4-FFF2-40B4-BE49-F238E27FC236}">
                <a16:creationId xmlns:a16="http://schemas.microsoft.com/office/drawing/2014/main" id="{3F226322-A814-5B5A-34FF-8909FF2515D1}"/>
              </a:ext>
            </a:extLst>
          </p:cNvPr>
          <p:cNvPicPr>
            <a:picLocks noGrp="1" noChangeAspect="1"/>
          </p:cNvPicPr>
          <p:nvPr>
            <p:ph idx="1"/>
          </p:nvPr>
        </p:nvPicPr>
        <p:blipFill>
          <a:blip r:embed="rId3"/>
          <a:srcRect r="9742" b="2"/>
          <a:stretch>
            <a:fillRect/>
          </a:stretch>
        </p:blipFill>
        <p:spPr>
          <a:xfrm>
            <a:off x="1266517" y="1116345"/>
            <a:ext cx="2328665" cy="3865104"/>
          </a:xfrm>
        </p:spPr>
      </p:pic>
      <p:pic>
        <p:nvPicPr>
          <p:cNvPr id="4" name="Picture 6" descr="A logo of a moon and stars&#10;&#10;Description automatically generated">
            <a:extLst>
              <a:ext uri="{FF2B5EF4-FFF2-40B4-BE49-F238E27FC236}">
                <a16:creationId xmlns:a16="http://schemas.microsoft.com/office/drawing/2014/main" id="{55261065-520A-ACE6-59ED-FB797752C79F}"/>
              </a:ext>
            </a:extLst>
          </p:cNvPr>
          <p:cNvPicPr>
            <a:picLocks noChangeAspect="1"/>
          </p:cNvPicPr>
          <p:nvPr/>
        </p:nvPicPr>
        <p:blipFill>
          <a:blip r:embed="rId4"/>
          <a:srcRect l="26518" r="14588" b="-2"/>
          <a:stretch>
            <a:fillRect/>
          </a:stretch>
        </p:blipFill>
        <p:spPr>
          <a:xfrm>
            <a:off x="3758915" y="1116345"/>
            <a:ext cx="2328665" cy="3865104"/>
          </a:xfrm>
          <a:prstGeom prst="rect">
            <a:avLst/>
          </a:prstGeom>
          <a:noFill/>
          <a:ln cap="flat">
            <a:noFill/>
          </a:ln>
        </p:spPr>
      </p:pic>
      <p:sp>
        <p:nvSpPr>
          <p:cNvPr id="5" name="TextBox 7">
            <a:extLst>
              <a:ext uri="{FF2B5EF4-FFF2-40B4-BE49-F238E27FC236}">
                <a16:creationId xmlns:a16="http://schemas.microsoft.com/office/drawing/2014/main" id="{3DB8714E-A8A5-A2D1-2FCA-82AB6F73BE43}"/>
              </a:ext>
            </a:extLst>
          </p:cNvPr>
          <p:cNvSpPr txBox="1"/>
          <p:nvPr/>
        </p:nvSpPr>
        <p:spPr>
          <a:xfrm>
            <a:off x="6251314" y="1828801"/>
            <a:ext cx="5940686" cy="3416299"/>
          </a:xfrm>
          <a:prstGeom prst="rect">
            <a:avLst/>
          </a:prstGeom>
          <a:noFill/>
          <a:ln cap="flat">
            <a:noFill/>
          </a:ln>
        </p:spPr>
        <p:txBody>
          <a:bodyPr vert="horz" wrap="square" lIns="91440" tIns="45720" rIns="91440" bIns="45720" anchor="t" anchorCtr="0" compatLnSpc="1">
            <a:normAutofit/>
          </a:bodyPr>
          <a:lstStyle/>
          <a:p>
            <a:pPr marL="0" marR="0" lvl="0" indent="-228600" algn="l" defTabSz="914400" rtl="0" fontAlgn="auto" hangingPunct="1">
              <a:lnSpc>
                <a:spcPct val="110000"/>
              </a:lnSpc>
              <a:spcBef>
                <a:spcPts val="0"/>
              </a:spcBef>
              <a:spcAft>
                <a:spcPts val="600"/>
              </a:spcAft>
              <a:buClr>
                <a:srgbClr val="4472C4"/>
              </a:buClr>
              <a:buSzPct val="100000"/>
              <a:buFont typeface="Arial" pitchFamily="34"/>
              <a:buChar char="•"/>
              <a:tabLst/>
              <a:defRPr sz="1800" b="0" i="0" u="none" strike="noStrike" kern="0" cap="none" spc="0" baseline="0">
                <a:solidFill>
                  <a:srgbClr val="000000"/>
                </a:solidFill>
                <a:uFillTx/>
              </a:defRPr>
            </a:pPr>
            <a:r>
              <a:rPr lang="en-US" b="0" i="0" u="none" strike="noStrike" kern="1200" cap="none" spc="0" baseline="0" dirty="0">
                <a:solidFill>
                  <a:srgbClr val="000000"/>
                </a:solidFill>
                <a:uFillTx/>
              </a:rPr>
              <a:t>In the hospitality industry, the guest experience is crucial. </a:t>
            </a:r>
          </a:p>
          <a:p>
            <a:pPr marR="0" lvl="0" algn="l" defTabSz="914400" rtl="0" fontAlgn="auto" hangingPunct="1">
              <a:lnSpc>
                <a:spcPct val="110000"/>
              </a:lnSpc>
              <a:spcBef>
                <a:spcPts val="0"/>
              </a:spcBef>
              <a:spcAft>
                <a:spcPts val="600"/>
              </a:spcAft>
              <a:buClr>
                <a:srgbClr val="4472C4"/>
              </a:buClr>
              <a:buSzPct val="100000"/>
              <a:tabLst/>
              <a:defRPr sz="1800" b="0" i="0" u="none" strike="noStrike" kern="0" cap="none" spc="0" baseline="0">
                <a:solidFill>
                  <a:srgbClr val="000000"/>
                </a:solidFill>
                <a:uFillTx/>
              </a:defRPr>
            </a:pPr>
            <a:endParaRPr lang="en-US" b="0" i="0" u="none" strike="noStrike" kern="1200" cap="none" spc="0" baseline="0" dirty="0">
              <a:solidFill>
                <a:srgbClr val="000000"/>
              </a:solidFill>
              <a:uFillTx/>
            </a:endParaRPr>
          </a:p>
          <a:p>
            <a:pPr marR="0" lvl="0" algn="l" defTabSz="914400" rtl="0" fontAlgn="auto" hangingPunct="1">
              <a:lnSpc>
                <a:spcPct val="110000"/>
              </a:lnSpc>
              <a:spcBef>
                <a:spcPts val="0"/>
              </a:spcBef>
              <a:spcAft>
                <a:spcPts val="600"/>
              </a:spcAft>
              <a:buClr>
                <a:srgbClr val="4472C4"/>
              </a:buClr>
              <a:buSzPct val="100000"/>
              <a:tabLst/>
              <a:defRPr sz="1800" b="0" i="0" u="none" strike="noStrike" kern="0" cap="none" spc="0" baseline="0">
                <a:solidFill>
                  <a:srgbClr val="000000"/>
                </a:solidFill>
                <a:uFillTx/>
              </a:defRPr>
            </a:pPr>
            <a:r>
              <a:rPr lang="en-US" b="0" i="0" u="none" strike="noStrike" kern="1200" cap="none" spc="0" baseline="0" dirty="0">
                <a:solidFill>
                  <a:srgbClr val="000000"/>
                </a:solidFill>
                <a:uFillTx/>
              </a:rPr>
              <a:t>The state of our rooms reflects directly on our brand reputation, and a positive guest experience is our ultimate goal (Premier Inn 2023). </a:t>
            </a:r>
          </a:p>
          <a:p>
            <a:pPr marL="0" marR="0" lvl="0" indent="-228600" algn="l" defTabSz="914400" rtl="0" fontAlgn="auto" hangingPunct="1">
              <a:lnSpc>
                <a:spcPct val="110000"/>
              </a:lnSpc>
              <a:spcBef>
                <a:spcPts val="0"/>
              </a:spcBef>
              <a:spcAft>
                <a:spcPts val="600"/>
              </a:spcAft>
              <a:buClr>
                <a:srgbClr val="4472C4"/>
              </a:buClr>
              <a:buSzPct val="100000"/>
              <a:buFont typeface="Arial" pitchFamily="34"/>
              <a:buChar char="•"/>
              <a:tabLst/>
              <a:defRPr sz="1800" b="0" i="0" u="none" strike="noStrike" kern="0" cap="none" spc="0" baseline="0">
                <a:solidFill>
                  <a:srgbClr val="000000"/>
                </a:solidFill>
                <a:uFillTx/>
              </a:defRPr>
            </a:pPr>
            <a:endParaRPr lang="en-US" b="0" i="0" u="none" strike="noStrike" kern="1200" cap="none" spc="0" baseline="0" dirty="0">
              <a:solidFill>
                <a:srgbClr val="000000"/>
              </a:solidFill>
              <a:uFillTx/>
            </a:endParaRPr>
          </a:p>
          <a:p>
            <a:pPr marL="0" marR="0" lvl="0" indent="-228600" algn="l" defTabSz="914400" rtl="0" fontAlgn="auto" hangingPunct="1">
              <a:lnSpc>
                <a:spcPct val="110000"/>
              </a:lnSpc>
              <a:spcBef>
                <a:spcPts val="0"/>
              </a:spcBef>
              <a:spcAft>
                <a:spcPts val="600"/>
              </a:spcAft>
              <a:buClr>
                <a:srgbClr val="4472C4"/>
              </a:buClr>
              <a:buSzPct val="100000"/>
              <a:buFont typeface="Arial" pitchFamily="34"/>
              <a:buChar char="•"/>
              <a:tabLst/>
              <a:defRPr sz="1800" b="0" i="0" u="none" strike="noStrike" kern="0" cap="none" spc="0" baseline="0">
                <a:solidFill>
                  <a:srgbClr val="000000"/>
                </a:solidFill>
                <a:uFillTx/>
              </a:defRPr>
            </a:pPr>
            <a:r>
              <a:rPr lang="en-US" b="0" i="0" u="none" strike="noStrike" kern="1200" cap="none" spc="0" baseline="0" dirty="0">
                <a:solidFill>
                  <a:srgbClr val="000000"/>
                </a:solidFill>
                <a:uFillTx/>
              </a:rPr>
              <a:t>Maintaining brand standards ensures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4E8AF-8C37-3167-A909-85ABDDC5646B}"/>
              </a:ext>
            </a:extLst>
          </p:cNvPr>
          <p:cNvSpPr txBox="1">
            <a:spLocks noGrp="1"/>
          </p:cNvSpPr>
          <p:nvPr>
            <p:ph type="title"/>
          </p:nvPr>
        </p:nvSpPr>
        <p:spPr/>
        <p:txBody>
          <a:bodyPr/>
          <a:lstStyle/>
          <a:p>
            <a:pPr lvl="0"/>
            <a:r>
              <a:rPr lang="en-GB" sz="5400">
                <a:latin typeface="Calibri"/>
              </a:rPr>
              <a:t>Room Cleaning Checklist</a:t>
            </a:r>
          </a:p>
        </p:txBody>
      </p:sp>
      <p:graphicFrame>
        <p:nvGraphicFramePr>
          <p:cNvPr id="3" name="Content Placeholder 3">
            <a:extLst>
              <a:ext uri="{FF2B5EF4-FFF2-40B4-BE49-F238E27FC236}">
                <a16:creationId xmlns:a16="http://schemas.microsoft.com/office/drawing/2014/main" id="{A74AE526-5EBC-AB7F-985F-E9F67C821223}"/>
              </a:ext>
            </a:extLst>
          </p:cNvPr>
          <p:cNvGraphicFramePr>
            <a:graphicFrameLocks noGrp="1"/>
          </p:cNvGraphicFramePr>
          <p:nvPr>
            <p:ph idx="1"/>
          </p:nvPr>
        </p:nvGraphicFramePr>
        <p:xfrm>
          <a:off x="1040907" y="1955801"/>
          <a:ext cx="10110182" cy="3948876"/>
        </p:xfrm>
        <a:graphic>
          <a:graphicData uri="http://schemas.openxmlformats.org/drawingml/2006/table">
            <a:tbl>
              <a:tblPr firstRow="1" firstCol="1" bandRow="1">
                <a:effectLst/>
              </a:tblPr>
              <a:tblGrid>
                <a:gridCol w="7567126">
                  <a:extLst>
                    <a:ext uri="{9D8B030D-6E8A-4147-A177-3AD203B41FA5}">
                      <a16:colId xmlns:a16="http://schemas.microsoft.com/office/drawing/2014/main" val="2295699198"/>
                    </a:ext>
                  </a:extLst>
                </a:gridCol>
                <a:gridCol w="1271528">
                  <a:extLst>
                    <a:ext uri="{9D8B030D-6E8A-4147-A177-3AD203B41FA5}">
                      <a16:colId xmlns:a16="http://schemas.microsoft.com/office/drawing/2014/main" val="3253097536"/>
                    </a:ext>
                  </a:extLst>
                </a:gridCol>
                <a:gridCol w="1271528">
                  <a:extLst>
                    <a:ext uri="{9D8B030D-6E8A-4147-A177-3AD203B41FA5}">
                      <a16:colId xmlns:a16="http://schemas.microsoft.com/office/drawing/2014/main" val="1123945799"/>
                    </a:ext>
                  </a:extLst>
                </a:gridCol>
              </a:tblGrid>
              <a:tr h="219382">
                <a:tc>
                  <a:txBody>
                    <a:bodyPr/>
                    <a:lstStyle/>
                    <a:p>
                      <a:pPr lvl="0" algn="ctr"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Task</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E599"/>
                    </a:solidFill>
                  </a:tcPr>
                </a:tc>
                <a:tc>
                  <a:txBody>
                    <a:bodyPr/>
                    <a:lstStyle/>
                    <a:p>
                      <a:pPr lvl="0" algn="ctr"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Staff signature</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E599"/>
                    </a:solidFill>
                  </a:tcPr>
                </a:tc>
                <a:tc>
                  <a:txBody>
                    <a:bodyPr/>
                    <a:lstStyle/>
                    <a:p>
                      <a:pPr lvl="0" algn="ctr"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Date</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FFE599"/>
                    </a:solidFill>
                  </a:tcPr>
                </a:tc>
                <a:extLst>
                  <a:ext uri="{0D108BD9-81ED-4DB2-BD59-A6C34878D82A}">
                    <a16:rowId xmlns:a16="http://schemas.microsoft.com/office/drawing/2014/main" val="1598328728"/>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Check Room Amenities in good condition</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46205740"/>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Check Electrical devices good condition</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12936710"/>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Open window to air the room, check for stain clean if needed</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09017736"/>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Lost or Found items</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5786754"/>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Clean and disinfect bathroom surfaces, countertops, sinks</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6098809"/>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Clean and disinfect toilet, tissue box and replace toilet paper</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66605210"/>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Replace towels, bathmat, and shower curtain (curtain if needed) Coffee, Tea, cups, glasses</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17068289"/>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Empty Bins and check for plumbing issues</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4311117"/>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Strip the bed and all linens</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03990182"/>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Check under bed</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3724257"/>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Dust and wipe the room from the entrance around the room in a circle tables, chairs, canvas</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85482518"/>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Vacuum the carpet and mop the floors</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12868703"/>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Inspect the closet for lost item and report if found</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66068520"/>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Replace hangers, and rearrange table with hotel information</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87692545"/>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Place hotel information such as menus and emergency evacuation sheet on table</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13248779"/>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Close windows and air spray for refreshing and welcoming atmosphere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58785804"/>
                  </a:ext>
                </a:extLst>
              </a:tr>
              <a:tr h="219382">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Double check visually if everything was done according to the standard</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a:solidFill>
                            <a:srgbClr val="000000"/>
                          </a:solidFill>
                          <a:latin typeface="Times New Roman" pitchFamily="18"/>
                          <a:ea typeface="Calibri" pitchFamily="34"/>
                          <a:cs typeface="Arial" pitchFamily="34"/>
                        </a:rPr>
                        <a:t> </a:t>
                      </a:r>
                      <a:endParaRPr lang="en-GB" sz="1600" b="0" i="0" u="none" strike="noStrike">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gn="l" fontAlgn="t">
                        <a:lnSpc>
                          <a:spcPct val="107000"/>
                        </a:lnSpc>
                        <a:spcBef>
                          <a:spcPts val="0"/>
                        </a:spcBef>
                        <a:spcAft>
                          <a:spcPts val="800"/>
                        </a:spcAft>
                      </a:pPr>
                      <a:r>
                        <a:rPr lang="en-GB" sz="1100" b="1" i="0" u="none" strike="noStrike" dirty="0">
                          <a:solidFill>
                            <a:srgbClr val="000000"/>
                          </a:solidFill>
                          <a:latin typeface="Times New Roman" pitchFamily="18"/>
                          <a:ea typeface="Calibri" pitchFamily="34"/>
                          <a:cs typeface="Arial" pitchFamily="34"/>
                        </a:rPr>
                        <a:t> </a:t>
                      </a:r>
                      <a:endParaRPr lang="en-GB" sz="1600" b="0" i="0" u="none" strike="noStrike" dirty="0">
                        <a:latin typeface="Arial" pitchFamily="34"/>
                      </a:endParaRPr>
                    </a:p>
                  </a:txBody>
                  <a:tcPr marL="62215" marR="62215" marT="8641"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84787658"/>
                  </a:ext>
                </a:extLst>
              </a:tr>
            </a:tbl>
          </a:graphicData>
        </a:graphic>
      </p:graphicFrame>
      <p:sp>
        <p:nvSpPr>
          <p:cNvPr id="4" name="TextBox 3">
            <a:extLst>
              <a:ext uri="{FF2B5EF4-FFF2-40B4-BE49-F238E27FC236}">
                <a16:creationId xmlns:a16="http://schemas.microsoft.com/office/drawing/2014/main" id="{AB121796-7E66-4AA8-A306-CECEE09A6E01}"/>
              </a:ext>
            </a:extLst>
          </p:cNvPr>
          <p:cNvSpPr txBox="1"/>
          <p:nvPr/>
        </p:nvSpPr>
        <p:spPr>
          <a:xfrm>
            <a:off x="6096000" y="6352675"/>
            <a:ext cx="6205086" cy="369332"/>
          </a:xfrm>
          <a:prstGeom prst="rect">
            <a:avLst/>
          </a:prstGeom>
          <a:noFill/>
        </p:spPr>
        <p:txBody>
          <a:bodyPr wrap="square" rtlCol="0">
            <a:spAutoFit/>
          </a:bodyPr>
          <a:lstStyle/>
          <a:p>
            <a:r>
              <a:rPr lang="en-GB" dirty="0"/>
              <a:t>Wolf (2010), </a:t>
            </a:r>
            <a:r>
              <a:rPr lang="en-GB" sz="1800" dirty="0">
                <a:solidFill>
                  <a:srgbClr val="000000"/>
                </a:solidFill>
                <a:effectLst/>
                <a:latin typeface="+mn-lt"/>
                <a:ea typeface="Calibri" panose="020F0502020204030204" pitchFamily="34" charset="0"/>
                <a:cs typeface="Arial" panose="020B0604020202020204" pitchFamily="34" charset="0"/>
              </a:rPr>
              <a:t>Hampton, M. (2010), Feingold, G. (2010).</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bg>
      <p:bgPr>
        <a:gradFill>
          <a:gsLst>
            <a:gs pos="0">
              <a:srgbClr val="FFFFFF"/>
            </a:gs>
            <a:gs pos="100000">
              <a:srgbClr val="FAFAFA"/>
            </a:gs>
          </a:gsLst>
          <a:path path="circle">
            <a:fillToRect l="43000" r="57000" b="100000"/>
          </a:path>
        </a:gradFill>
        <a:effectLst/>
      </p:bgPr>
    </p:bg>
    <p:spTree>
      <p:nvGrpSpPr>
        <p:cNvPr id="1" name=""/>
        <p:cNvGrpSpPr/>
        <p:nvPr/>
      </p:nvGrpSpPr>
      <p:grpSpPr>
        <a:xfrm>
          <a:off x="0" y="0"/>
          <a:ext cx="0" cy="0"/>
          <a:chOff x="0" y="0"/>
          <a:chExt cx="0" cy="0"/>
        </a:xfrm>
      </p:grpSpPr>
      <p:pic>
        <p:nvPicPr>
          <p:cNvPr id="2" name="Picture 4" descr="A logo of a moon and stars&#10;&#10;Description automatically generated">
            <a:extLst>
              <a:ext uri="{FF2B5EF4-FFF2-40B4-BE49-F238E27FC236}">
                <a16:creationId xmlns:a16="http://schemas.microsoft.com/office/drawing/2014/main" id="{679338BD-DCAE-EB61-AEAC-EED35545BD3F}"/>
              </a:ext>
            </a:extLst>
          </p:cNvPr>
          <p:cNvPicPr>
            <a:picLocks noChangeAspect="1"/>
          </p:cNvPicPr>
          <p:nvPr/>
        </p:nvPicPr>
        <p:blipFill>
          <a:blip r:embed="rId3">
            <a:alphaModFix amt="50000"/>
          </a:blip>
          <a:srcRect t="12824" r="-1" b="29663"/>
          <a:stretch>
            <a:fillRect/>
          </a:stretch>
        </p:blipFill>
        <p:spPr>
          <a:xfrm>
            <a:off x="301" y="9"/>
            <a:ext cx="12191695" cy="6857990"/>
          </a:xfrm>
          <a:prstGeom prst="rect">
            <a:avLst/>
          </a:prstGeom>
          <a:noFill/>
          <a:ln cap="flat">
            <a:noFill/>
          </a:ln>
        </p:spPr>
      </p:pic>
      <p:sp>
        <p:nvSpPr>
          <p:cNvPr id="3" name="Title 1">
            <a:extLst>
              <a:ext uri="{FF2B5EF4-FFF2-40B4-BE49-F238E27FC236}">
                <a16:creationId xmlns:a16="http://schemas.microsoft.com/office/drawing/2014/main" id="{80B03CFA-F0EB-BED8-A0E1-91DFFC394B09}"/>
              </a:ext>
            </a:extLst>
          </p:cNvPr>
          <p:cNvSpPr txBox="1">
            <a:spLocks noGrp="1"/>
          </p:cNvSpPr>
          <p:nvPr>
            <p:ph type="title"/>
          </p:nvPr>
        </p:nvSpPr>
        <p:spPr/>
        <p:txBody>
          <a:bodyPr/>
          <a:lstStyle/>
          <a:p>
            <a:pPr lvl="0"/>
            <a:r>
              <a:rPr lang="en-GB" b="1">
                <a:latin typeface="Söhne"/>
              </a:rPr>
              <a:t>Brand Standards</a:t>
            </a:r>
            <a:endParaRPr lang="en-GB"/>
          </a:p>
        </p:txBody>
      </p:sp>
      <p:sp>
        <p:nvSpPr>
          <p:cNvPr id="4" name="Content Placeholder 2">
            <a:extLst>
              <a:ext uri="{FF2B5EF4-FFF2-40B4-BE49-F238E27FC236}">
                <a16:creationId xmlns:a16="http://schemas.microsoft.com/office/drawing/2014/main" id="{342BFE34-530F-6B1A-49CA-E0AC82D16311}"/>
              </a:ext>
            </a:extLst>
          </p:cNvPr>
          <p:cNvSpPr txBox="1">
            <a:spLocks noGrp="1"/>
          </p:cNvSpPr>
          <p:nvPr>
            <p:ph idx="1"/>
          </p:nvPr>
        </p:nvSpPr>
        <p:spPr/>
        <p:txBody>
          <a:bodyPr/>
          <a:lstStyle/>
          <a:p>
            <a:pPr lvl="0"/>
            <a:r>
              <a:rPr lang="en-GB" i="1" dirty="0">
                <a:latin typeface="Söhne"/>
              </a:rPr>
              <a:t>Consistency</a:t>
            </a:r>
            <a:r>
              <a:rPr lang="en-GB" dirty="0">
                <a:latin typeface="Söhne"/>
              </a:rPr>
              <a:t>: Premier Inn is synonymous with cleanliness. </a:t>
            </a:r>
          </a:p>
          <a:p>
            <a:pPr lvl="0"/>
            <a:r>
              <a:rPr lang="en-GB" i="1" dirty="0">
                <a:latin typeface="Söhne"/>
              </a:rPr>
              <a:t>Guest Trust</a:t>
            </a:r>
            <a:r>
              <a:rPr lang="en-GB" dirty="0">
                <a:latin typeface="Söhne"/>
              </a:rPr>
              <a:t>: Maintaining impeccable cleanliness isn't just a choice; it's a promise we make to </a:t>
            </a:r>
            <a:r>
              <a:rPr lang="en-GB">
                <a:latin typeface="Söhne"/>
              </a:rPr>
              <a:t>our guests.</a:t>
            </a:r>
            <a:endParaRPr lang="en-GB" dirty="0"/>
          </a:p>
        </p:txBody>
      </p:sp>
      <p:sp>
        <p:nvSpPr>
          <p:cNvPr id="5" name="TextBox 4">
            <a:extLst>
              <a:ext uri="{FF2B5EF4-FFF2-40B4-BE49-F238E27FC236}">
                <a16:creationId xmlns:a16="http://schemas.microsoft.com/office/drawing/2014/main" id="{24F66FF8-0436-55CE-876B-8669875693BD}"/>
              </a:ext>
            </a:extLst>
          </p:cNvPr>
          <p:cNvSpPr txBox="1"/>
          <p:nvPr/>
        </p:nvSpPr>
        <p:spPr>
          <a:xfrm>
            <a:off x="5659656" y="4851134"/>
            <a:ext cx="4716378" cy="369332"/>
          </a:xfrm>
          <a:prstGeom prst="rect">
            <a:avLst/>
          </a:prstGeom>
          <a:noFill/>
        </p:spPr>
        <p:txBody>
          <a:bodyPr wrap="square" rtlCol="0">
            <a:spAutoFit/>
          </a:bodyPr>
          <a:lstStyle/>
          <a:p>
            <a:r>
              <a:rPr lang="en-GB" sz="1800" dirty="0">
                <a:solidFill>
                  <a:srgbClr val="000000"/>
                </a:solidFill>
                <a:effectLst/>
                <a:latin typeface="+mn-lt"/>
                <a:ea typeface="Calibri" panose="020F0502020204030204" pitchFamily="34" charset="0"/>
                <a:cs typeface="Arial" panose="020B0604020202020204" pitchFamily="34" charset="0"/>
              </a:rPr>
              <a:t>Safety culture (2022), Premier Inn ( 2023).</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bg>
      <p:bgPr>
        <a:gradFill>
          <a:gsLst>
            <a:gs pos="0">
              <a:srgbClr val="FFFFFF"/>
            </a:gs>
            <a:gs pos="100000">
              <a:srgbClr val="FAFAFA"/>
            </a:gs>
          </a:gsLst>
          <a:path path="circle">
            <a:fillToRect l="43000" r="57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66122-D9DA-C0FA-98A2-2CDCBB7ABC9F}"/>
              </a:ext>
            </a:extLst>
          </p:cNvPr>
          <p:cNvSpPr txBox="1">
            <a:spLocks noGrp="1"/>
          </p:cNvSpPr>
          <p:nvPr>
            <p:ph type="title"/>
          </p:nvPr>
        </p:nvSpPr>
        <p:spPr/>
        <p:txBody>
          <a:bodyPr/>
          <a:lstStyle/>
          <a:p>
            <a:pPr lvl="0"/>
            <a:r>
              <a:rPr lang="en-GB" b="1">
                <a:latin typeface="Söhne"/>
              </a:rPr>
              <a:t>Health and Safety Procedures</a:t>
            </a:r>
            <a:endParaRPr lang="en-GB"/>
          </a:p>
        </p:txBody>
      </p:sp>
      <p:sp>
        <p:nvSpPr>
          <p:cNvPr id="3" name="Content Placeholder 2">
            <a:extLst>
              <a:ext uri="{FF2B5EF4-FFF2-40B4-BE49-F238E27FC236}">
                <a16:creationId xmlns:a16="http://schemas.microsoft.com/office/drawing/2014/main" id="{DA740555-33FF-FBC0-D9AF-62F83DE98C18}"/>
              </a:ext>
            </a:extLst>
          </p:cNvPr>
          <p:cNvSpPr txBox="1">
            <a:spLocks noGrp="1"/>
          </p:cNvSpPr>
          <p:nvPr>
            <p:ph idx="1"/>
          </p:nvPr>
        </p:nvSpPr>
        <p:spPr>
          <a:xfrm>
            <a:off x="804606" y="1536700"/>
            <a:ext cx="7996493" cy="4142205"/>
          </a:xfrm>
        </p:spPr>
        <p:txBody>
          <a:bodyPr>
            <a:normAutofit fontScale="92500" lnSpcReduction="20000"/>
          </a:bodyPr>
          <a:lstStyle/>
          <a:p>
            <a:pPr marL="0" lvl="0" indent="0">
              <a:lnSpc>
                <a:spcPct val="110000"/>
              </a:lnSpc>
              <a:buNone/>
            </a:pPr>
            <a:r>
              <a:rPr lang="en-GB" sz="2000" dirty="0">
                <a:latin typeface="Söhne"/>
              </a:rPr>
              <a:t>Our team receives comprehensive training and regular updates on safety protocols.</a:t>
            </a:r>
          </a:p>
          <a:p>
            <a:pPr marL="0" lvl="0" indent="0">
              <a:lnSpc>
                <a:spcPct val="110000"/>
              </a:lnSpc>
              <a:buNone/>
            </a:pPr>
            <a:r>
              <a:rPr lang="en-GB" sz="2000" dirty="0"/>
              <a:t>PPE</a:t>
            </a:r>
          </a:p>
          <a:p>
            <a:pPr>
              <a:lnSpc>
                <a:spcPct val="110000"/>
              </a:lnSpc>
            </a:pPr>
            <a:r>
              <a:rPr lang="en-GB" sz="2000" dirty="0"/>
              <a:t>Chemical Safety</a:t>
            </a:r>
          </a:p>
          <a:p>
            <a:pPr>
              <a:lnSpc>
                <a:spcPct val="110000"/>
              </a:lnSpc>
            </a:pPr>
            <a:r>
              <a:rPr lang="en-GB" sz="2000" dirty="0"/>
              <a:t>Injury Prevention</a:t>
            </a:r>
          </a:p>
          <a:p>
            <a:pPr>
              <a:lnSpc>
                <a:spcPct val="110000"/>
              </a:lnSpc>
            </a:pPr>
            <a:r>
              <a:rPr lang="en-GB" sz="2000" dirty="0"/>
              <a:t>Infection Control</a:t>
            </a:r>
          </a:p>
          <a:p>
            <a:pPr>
              <a:lnSpc>
                <a:spcPct val="110000"/>
              </a:lnSpc>
            </a:pPr>
            <a:r>
              <a:rPr lang="en-GB" sz="2000" dirty="0"/>
              <a:t>Equipment Maintenance</a:t>
            </a:r>
          </a:p>
          <a:p>
            <a:pPr>
              <a:lnSpc>
                <a:spcPct val="110000"/>
              </a:lnSpc>
            </a:pPr>
            <a:r>
              <a:rPr lang="en-GB" sz="2000" dirty="0"/>
              <a:t>Reporting and Communication</a:t>
            </a:r>
          </a:p>
          <a:p>
            <a:pPr>
              <a:lnSpc>
                <a:spcPct val="110000"/>
              </a:lnSpc>
            </a:pPr>
            <a:r>
              <a:rPr lang="en-GB" sz="2000" dirty="0"/>
              <a:t> Emergency Response</a:t>
            </a:r>
          </a:p>
          <a:p>
            <a:pPr>
              <a:lnSpc>
                <a:spcPct val="110000"/>
              </a:lnSpc>
            </a:pPr>
            <a:r>
              <a:rPr lang="en-GB" sz="2000" dirty="0"/>
              <a:t>Guest Safety</a:t>
            </a:r>
          </a:p>
          <a:p>
            <a:pPr>
              <a:lnSpc>
                <a:spcPct val="110000"/>
              </a:lnSpc>
            </a:pPr>
            <a:r>
              <a:rPr lang="en-GB" sz="2000" dirty="0"/>
              <a:t>Continuous Improvement</a:t>
            </a:r>
          </a:p>
        </p:txBody>
      </p:sp>
      <p:pic>
        <p:nvPicPr>
          <p:cNvPr id="4" name="Picture 16" descr="Cleaning supplies">
            <a:extLst>
              <a:ext uri="{FF2B5EF4-FFF2-40B4-BE49-F238E27FC236}">
                <a16:creationId xmlns:a16="http://schemas.microsoft.com/office/drawing/2014/main" id="{0E3282AE-F2C3-E469-9F17-6E917F85A415}"/>
              </a:ext>
            </a:extLst>
          </p:cNvPr>
          <p:cNvPicPr>
            <a:picLocks noChangeAspect="1"/>
          </p:cNvPicPr>
          <p:nvPr/>
        </p:nvPicPr>
        <p:blipFill>
          <a:blip r:embed="rId3"/>
          <a:stretch>
            <a:fillRect/>
          </a:stretch>
        </p:blipFill>
        <p:spPr>
          <a:xfrm>
            <a:off x="5803852" y="2166643"/>
            <a:ext cx="2348398" cy="1567555"/>
          </a:xfrm>
          <a:prstGeom prst="rect">
            <a:avLst/>
          </a:prstGeom>
          <a:noFill/>
          <a:ln cap="flat">
            <a:noFill/>
          </a:ln>
        </p:spPr>
      </p:pic>
      <p:pic>
        <p:nvPicPr>
          <p:cNvPr id="5" name="Picture 14" descr="Blue spray bottle">
            <a:extLst>
              <a:ext uri="{FF2B5EF4-FFF2-40B4-BE49-F238E27FC236}">
                <a16:creationId xmlns:a16="http://schemas.microsoft.com/office/drawing/2014/main" id="{563AA23C-F686-5285-5B52-C16AADD06764}"/>
              </a:ext>
            </a:extLst>
          </p:cNvPr>
          <p:cNvPicPr>
            <a:picLocks noChangeAspect="1"/>
          </p:cNvPicPr>
          <p:nvPr/>
        </p:nvPicPr>
        <p:blipFill>
          <a:blip r:embed="rId4"/>
          <a:stretch>
            <a:fillRect/>
          </a:stretch>
        </p:blipFill>
        <p:spPr>
          <a:xfrm>
            <a:off x="8359225" y="2166643"/>
            <a:ext cx="2348398" cy="1567555"/>
          </a:xfrm>
          <a:prstGeom prst="rect">
            <a:avLst/>
          </a:prstGeom>
          <a:noFill/>
          <a:ln cap="flat">
            <a:noFill/>
          </a:ln>
        </p:spPr>
      </p:pic>
      <p:pic>
        <p:nvPicPr>
          <p:cNvPr id="6" name="Picture 18" descr="Tray of food on a bed">
            <a:extLst>
              <a:ext uri="{FF2B5EF4-FFF2-40B4-BE49-F238E27FC236}">
                <a16:creationId xmlns:a16="http://schemas.microsoft.com/office/drawing/2014/main" id="{80179F6E-C0D6-E570-FC7E-95FBDAF3882A}"/>
              </a:ext>
            </a:extLst>
          </p:cNvPr>
          <p:cNvPicPr>
            <a:picLocks noChangeAspect="1"/>
          </p:cNvPicPr>
          <p:nvPr/>
        </p:nvPicPr>
        <p:blipFill>
          <a:blip r:embed="rId5"/>
          <a:stretch>
            <a:fillRect/>
          </a:stretch>
        </p:blipFill>
        <p:spPr>
          <a:xfrm>
            <a:off x="5803852" y="3898791"/>
            <a:ext cx="2348398" cy="1567555"/>
          </a:xfrm>
          <a:prstGeom prst="rect">
            <a:avLst/>
          </a:prstGeom>
          <a:noFill/>
          <a:ln cap="flat">
            <a:noFill/>
          </a:ln>
        </p:spPr>
      </p:pic>
      <p:pic>
        <p:nvPicPr>
          <p:cNvPr id="7" name="Picture 12" descr="Red alarm light with people on the background">
            <a:extLst>
              <a:ext uri="{FF2B5EF4-FFF2-40B4-BE49-F238E27FC236}">
                <a16:creationId xmlns:a16="http://schemas.microsoft.com/office/drawing/2014/main" id="{1BEE5312-472A-E5BB-0A5E-1CA879F4AC27}"/>
              </a:ext>
            </a:extLst>
          </p:cNvPr>
          <p:cNvPicPr>
            <a:picLocks noChangeAspect="1"/>
          </p:cNvPicPr>
          <p:nvPr/>
        </p:nvPicPr>
        <p:blipFill>
          <a:blip r:embed="rId6"/>
          <a:stretch>
            <a:fillRect/>
          </a:stretch>
        </p:blipFill>
        <p:spPr>
          <a:xfrm>
            <a:off x="8359225" y="3898791"/>
            <a:ext cx="2348398" cy="1567555"/>
          </a:xfrm>
          <a:prstGeom prst="rect">
            <a:avLst/>
          </a:prstGeom>
          <a:noFill/>
          <a:ln cap="flat">
            <a:noFill/>
          </a:ln>
        </p:spPr>
      </p:pic>
      <p:pic>
        <p:nvPicPr>
          <p:cNvPr id="8" name="Picture 20" descr="A logo of a moon and stars&#10;&#10;Description automatically generated">
            <a:extLst>
              <a:ext uri="{FF2B5EF4-FFF2-40B4-BE49-F238E27FC236}">
                <a16:creationId xmlns:a16="http://schemas.microsoft.com/office/drawing/2014/main" id="{78D89C17-8AAC-7248-7F1C-F4FA6E716DE5}"/>
              </a:ext>
            </a:extLst>
          </p:cNvPr>
          <p:cNvPicPr>
            <a:picLocks noChangeAspect="1"/>
          </p:cNvPicPr>
          <p:nvPr/>
        </p:nvPicPr>
        <p:blipFill>
          <a:blip r:embed="rId7"/>
          <a:stretch>
            <a:fillRect/>
          </a:stretch>
        </p:blipFill>
        <p:spPr>
          <a:xfrm>
            <a:off x="9775566" y="177466"/>
            <a:ext cx="1864095" cy="1824584"/>
          </a:xfrm>
          <a:prstGeom prst="rect">
            <a:avLst/>
          </a:prstGeom>
          <a:noFill/>
          <a:ln cap="flat">
            <a:noFill/>
          </a:ln>
        </p:spPr>
      </p:pic>
      <p:sp>
        <p:nvSpPr>
          <p:cNvPr id="9" name="TextBox 8">
            <a:extLst>
              <a:ext uri="{FF2B5EF4-FFF2-40B4-BE49-F238E27FC236}">
                <a16:creationId xmlns:a16="http://schemas.microsoft.com/office/drawing/2014/main" id="{B51AD389-EB91-73EB-D374-5531B7C0D726}"/>
              </a:ext>
            </a:extLst>
          </p:cNvPr>
          <p:cNvSpPr txBox="1"/>
          <p:nvPr/>
        </p:nvSpPr>
        <p:spPr>
          <a:xfrm>
            <a:off x="2656573" y="5678906"/>
            <a:ext cx="4494998" cy="369332"/>
          </a:xfrm>
          <a:prstGeom prst="rect">
            <a:avLst/>
          </a:prstGeom>
          <a:noFill/>
        </p:spPr>
        <p:txBody>
          <a:bodyPr wrap="square" rtlCol="0">
            <a:spAutoFit/>
          </a:bodyPr>
          <a:lstStyle/>
          <a:p>
            <a:r>
              <a:rPr lang="en-GB" sz="1800" dirty="0">
                <a:solidFill>
                  <a:srgbClr val="000000"/>
                </a:solidFill>
                <a:effectLst/>
                <a:latin typeface="+mn-lt"/>
                <a:ea typeface="Calibri" panose="020F0502020204030204" pitchFamily="34" charset="0"/>
                <a:cs typeface="Arial" panose="020B0604020202020204" pitchFamily="34" charset="0"/>
              </a:rPr>
              <a:t>Safety now (2010), Premier Inn (2023)</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74111-A527-0C15-66CF-242642A72530}"/>
              </a:ext>
            </a:extLst>
          </p:cNvPr>
          <p:cNvSpPr txBox="1">
            <a:spLocks noGrp="1"/>
          </p:cNvSpPr>
          <p:nvPr>
            <p:ph type="title"/>
          </p:nvPr>
        </p:nvSpPr>
        <p:spPr>
          <a:xfrm>
            <a:off x="422900" y="540163"/>
            <a:ext cx="5828376" cy="2135864"/>
          </a:xfrm>
        </p:spPr>
        <p:txBody>
          <a:bodyPr anchor="b"/>
          <a:lstStyle/>
          <a:p>
            <a:pPr lvl="0"/>
            <a:r>
              <a:rPr lang="en-GB" sz="4800" b="1">
                <a:latin typeface="Söhne"/>
              </a:rPr>
              <a:t>Employee Engagement Model</a:t>
            </a:r>
            <a:endParaRPr lang="en-GB" sz="4800"/>
          </a:p>
        </p:txBody>
      </p:sp>
      <p:sp>
        <p:nvSpPr>
          <p:cNvPr id="3" name="Content Placeholder 2">
            <a:extLst>
              <a:ext uri="{FF2B5EF4-FFF2-40B4-BE49-F238E27FC236}">
                <a16:creationId xmlns:a16="http://schemas.microsoft.com/office/drawing/2014/main" id="{5CD3F035-17A6-74D1-290C-747705A78229}"/>
              </a:ext>
            </a:extLst>
          </p:cNvPr>
          <p:cNvSpPr txBox="1">
            <a:spLocks noGrp="1"/>
          </p:cNvSpPr>
          <p:nvPr>
            <p:ph idx="1"/>
          </p:nvPr>
        </p:nvSpPr>
        <p:spPr>
          <a:xfrm>
            <a:off x="422900" y="2880451"/>
            <a:ext cx="5828376" cy="3095445"/>
          </a:xfrm>
        </p:spPr>
        <p:txBody>
          <a:bodyPr>
            <a:normAutofit lnSpcReduction="10000"/>
          </a:bodyPr>
          <a:lstStyle/>
          <a:p>
            <a:pPr lvl="0"/>
            <a:r>
              <a:rPr lang="en-GB" sz="2400" dirty="0"/>
              <a:t>Employee engagement</a:t>
            </a:r>
          </a:p>
          <a:p>
            <a:pPr lvl="0"/>
            <a:r>
              <a:rPr lang="en-GB" sz="2400" dirty="0"/>
              <a:t>Team’s Development</a:t>
            </a:r>
          </a:p>
          <a:p>
            <a:pPr lvl="0"/>
            <a:r>
              <a:rPr lang="en-GB" sz="2400" dirty="0"/>
              <a:t>Well-Being</a:t>
            </a:r>
          </a:p>
          <a:p>
            <a:pPr lvl="0"/>
            <a:r>
              <a:rPr lang="en-GB" sz="2400" dirty="0"/>
              <a:t>Refer a friend scheme</a:t>
            </a:r>
          </a:p>
          <a:p>
            <a:pPr lvl="0"/>
            <a:r>
              <a:rPr lang="en-GB" sz="2400" dirty="0"/>
              <a:t>Work life balance</a:t>
            </a:r>
          </a:p>
          <a:p>
            <a:pPr lvl="0"/>
            <a:r>
              <a:rPr lang="en-GB" sz="2400" dirty="0"/>
              <a:t>Tasks excellence reward’s</a:t>
            </a:r>
          </a:p>
          <a:p>
            <a:pPr lvl="0"/>
            <a:r>
              <a:rPr lang="en-GB" sz="2400" dirty="0"/>
              <a:t>Certified training</a:t>
            </a:r>
          </a:p>
        </p:txBody>
      </p:sp>
      <p:pic>
        <p:nvPicPr>
          <p:cNvPr id="4" name="Picture 4" descr="White puzzle with one red piece">
            <a:extLst>
              <a:ext uri="{FF2B5EF4-FFF2-40B4-BE49-F238E27FC236}">
                <a16:creationId xmlns:a16="http://schemas.microsoft.com/office/drawing/2014/main" id="{32C10037-7149-012D-1967-5016D535AA5B}"/>
              </a:ext>
            </a:extLst>
          </p:cNvPr>
          <p:cNvPicPr>
            <a:picLocks noChangeAspect="1"/>
          </p:cNvPicPr>
          <p:nvPr/>
        </p:nvPicPr>
        <p:blipFill>
          <a:blip r:embed="rId3"/>
          <a:srcRect l="29709" r="28103" b="-1"/>
          <a:stretch>
            <a:fillRect/>
          </a:stretch>
        </p:blipFill>
        <p:spPr>
          <a:xfrm>
            <a:off x="6747997" y="0"/>
            <a:ext cx="4612334" cy="6149778"/>
          </a:xfrm>
          <a:prstGeom prst="rect">
            <a:avLst/>
          </a:prstGeom>
          <a:noFill/>
          <a:ln cap="flat">
            <a:noFill/>
          </a:ln>
        </p:spPr>
      </p:pic>
      <p:pic>
        <p:nvPicPr>
          <p:cNvPr id="5" name="Picture 5" descr="A logo of a moon and stars&#10;&#10;Description automatically generated">
            <a:extLst>
              <a:ext uri="{FF2B5EF4-FFF2-40B4-BE49-F238E27FC236}">
                <a16:creationId xmlns:a16="http://schemas.microsoft.com/office/drawing/2014/main" id="{5F0B0651-8054-EE5A-C6D9-710AF0915464}"/>
              </a:ext>
            </a:extLst>
          </p:cNvPr>
          <p:cNvPicPr>
            <a:picLocks noChangeAspect="1"/>
          </p:cNvPicPr>
          <p:nvPr/>
        </p:nvPicPr>
        <p:blipFill>
          <a:blip r:embed="rId4"/>
          <a:stretch>
            <a:fillRect/>
          </a:stretch>
        </p:blipFill>
        <p:spPr>
          <a:xfrm>
            <a:off x="10379811" y="0"/>
            <a:ext cx="1477258" cy="1445940"/>
          </a:xfrm>
          <a:prstGeom prst="rect">
            <a:avLst/>
          </a:prstGeom>
          <a:noFill/>
          <a:ln cap="flat">
            <a:noFill/>
          </a:ln>
        </p:spPr>
      </p:pic>
      <p:sp>
        <p:nvSpPr>
          <p:cNvPr id="6" name="TextBox 5">
            <a:extLst>
              <a:ext uri="{FF2B5EF4-FFF2-40B4-BE49-F238E27FC236}">
                <a16:creationId xmlns:a16="http://schemas.microsoft.com/office/drawing/2014/main" id="{30397A62-53BA-F21F-9683-719B36C3A78A}"/>
              </a:ext>
            </a:extLst>
          </p:cNvPr>
          <p:cNvSpPr txBox="1"/>
          <p:nvPr/>
        </p:nvSpPr>
        <p:spPr>
          <a:xfrm>
            <a:off x="2242686" y="5975896"/>
            <a:ext cx="3015115" cy="369332"/>
          </a:xfrm>
          <a:prstGeom prst="rect">
            <a:avLst/>
          </a:prstGeom>
          <a:noFill/>
        </p:spPr>
        <p:txBody>
          <a:bodyPr wrap="square" rtlCol="0">
            <a:spAutoFit/>
          </a:bodyPr>
          <a:lstStyle/>
          <a:p>
            <a:r>
              <a:rPr lang="en-GB" dirty="0"/>
              <a:t>Jones 2008, </a:t>
            </a:r>
            <a:r>
              <a:rPr lang="en-GB" dirty="0" err="1"/>
              <a:t>EHotelier</a:t>
            </a:r>
            <a:r>
              <a:rPr lang="en-GB" dirty="0"/>
              <a:t> (2023).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2077">
            <a:extLst>
              <a:ext uri="{FF2B5EF4-FFF2-40B4-BE49-F238E27FC236}">
                <a16:creationId xmlns:a16="http://schemas.microsoft.com/office/drawing/2014/main" id="{E5D922BA-1D48-14E5-7C47-39B0207C77C2}"/>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223ABA2-16C6-B92D-FBB5-EA54654C6ACD}"/>
              </a:ext>
            </a:extLst>
          </p:cNvPr>
          <p:cNvSpPr txBox="1">
            <a:spLocks noGrp="1"/>
          </p:cNvSpPr>
          <p:nvPr>
            <p:ph type="title"/>
          </p:nvPr>
        </p:nvSpPr>
        <p:spPr>
          <a:xfrm>
            <a:off x="838203" y="4669977"/>
            <a:ext cx="4391021" cy="1173696"/>
          </a:xfrm>
        </p:spPr>
        <p:txBody>
          <a:bodyPr anchor="t"/>
          <a:lstStyle/>
          <a:p>
            <a:pPr lvl="0"/>
            <a:r>
              <a:rPr lang="en-US" sz="3700" b="1">
                <a:solidFill>
                  <a:srgbClr val="FFFFFF"/>
                </a:solidFill>
              </a:rPr>
              <a:t>Industry Best Practices</a:t>
            </a:r>
            <a:endParaRPr lang="en-US" sz="3700">
              <a:solidFill>
                <a:srgbClr val="FFFFFF"/>
              </a:solidFill>
            </a:endParaRPr>
          </a:p>
        </p:txBody>
      </p:sp>
      <p:grpSp>
        <p:nvGrpSpPr>
          <p:cNvPr id="4" name="Group 2079">
            <a:extLst>
              <a:ext uri="{FF2B5EF4-FFF2-40B4-BE49-F238E27FC236}">
                <a16:creationId xmlns:a16="http://schemas.microsoft.com/office/drawing/2014/main" id="{48E564B7-74B2-50F9-0A7A-463CD6E5548B}"/>
              </a:ext>
            </a:extLst>
          </p:cNvPr>
          <p:cNvGrpSpPr/>
          <p:nvPr/>
        </p:nvGrpSpPr>
        <p:grpSpPr>
          <a:xfrm>
            <a:off x="0" y="0"/>
            <a:ext cx="12191996" cy="4286157"/>
            <a:chOff x="0" y="0"/>
            <a:chExt cx="12191996" cy="4286157"/>
          </a:xfrm>
        </p:grpSpPr>
        <p:grpSp>
          <p:nvGrpSpPr>
            <p:cNvPr id="5" name="Group 2080">
              <a:extLst>
                <a:ext uri="{FF2B5EF4-FFF2-40B4-BE49-F238E27FC236}">
                  <a16:creationId xmlns:a16="http://schemas.microsoft.com/office/drawing/2014/main" id="{EEAD69BA-7679-91CE-A38A-F144D628F86F}"/>
                </a:ext>
              </a:extLst>
            </p:cNvPr>
            <p:cNvGrpSpPr/>
            <p:nvPr/>
          </p:nvGrpSpPr>
          <p:grpSpPr>
            <a:xfrm>
              <a:off x="0" y="0"/>
              <a:ext cx="12191996" cy="4000975"/>
              <a:chOff x="0" y="0"/>
              <a:chExt cx="12191996" cy="4000975"/>
            </a:xfrm>
          </p:grpSpPr>
          <p:sp>
            <p:nvSpPr>
              <p:cNvPr id="6" name="Freeform: Shape 2084">
                <a:extLst>
                  <a:ext uri="{FF2B5EF4-FFF2-40B4-BE49-F238E27FC236}">
                    <a16:creationId xmlns:a16="http://schemas.microsoft.com/office/drawing/2014/main" id="{6E8278DC-F049-1F89-278D-A5B6EC32E031}"/>
                  </a:ext>
                </a:extLst>
              </p:cNvPr>
              <p:cNvSpPr/>
              <p:nvPr/>
            </p:nvSpPr>
            <p:spPr>
              <a:xfrm>
                <a:off x="0" y="0"/>
                <a:ext cx="12191996" cy="4000975"/>
              </a:xfrm>
              <a:custGeom>
                <a:avLst/>
                <a:gdLst>
                  <a:gd name="f0" fmla="val 10800000"/>
                  <a:gd name="f1" fmla="val 5400000"/>
                  <a:gd name="f2" fmla="val 180"/>
                  <a:gd name="f3" fmla="val w"/>
                  <a:gd name="f4" fmla="val h"/>
                  <a:gd name="f5" fmla="val 0"/>
                  <a:gd name="f6" fmla="val 12192000"/>
                  <a:gd name="f7" fmla="val 4000975"/>
                  <a:gd name="f8" fmla="val 4591050"/>
                  <a:gd name="f9" fmla="val 3848100"/>
                  <a:gd name="f10" fmla="val 3999921"/>
                  <a:gd name="f11" fmla="+- 0 0 -90"/>
                  <a:gd name="f12" fmla="*/ f3 1 12192000"/>
                  <a:gd name="f13" fmla="*/ f4 1 4000975"/>
                  <a:gd name="f14" fmla="val f5"/>
                  <a:gd name="f15" fmla="val f6"/>
                  <a:gd name="f16" fmla="val f7"/>
                  <a:gd name="f17" fmla="*/ f11 f0 1"/>
                  <a:gd name="f18" fmla="+- f16 0 f14"/>
                  <a:gd name="f19" fmla="+- f15 0 f14"/>
                  <a:gd name="f20" fmla="*/ f17 1 f2"/>
                  <a:gd name="f21" fmla="*/ f19 1 12192000"/>
                  <a:gd name="f22" fmla="*/ f18 1 4000975"/>
                  <a:gd name="f23" fmla="*/ 0 f19 1"/>
                  <a:gd name="f24" fmla="*/ 0 f18 1"/>
                  <a:gd name="f25" fmla="*/ 12192000 f19 1"/>
                  <a:gd name="f26" fmla="*/ 4000975 f18 1"/>
                  <a:gd name="f27" fmla="*/ 4591050 f19 1"/>
                  <a:gd name="f28" fmla="*/ 3848100 f18 1"/>
                  <a:gd name="f29" fmla="*/ 3999921 f18 1"/>
                  <a:gd name="f30" fmla="+- f20 0 f1"/>
                  <a:gd name="f31" fmla="*/ f23 1 12192000"/>
                  <a:gd name="f32" fmla="*/ f24 1 4000975"/>
                  <a:gd name="f33" fmla="*/ f25 1 12192000"/>
                  <a:gd name="f34" fmla="*/ f26 1 4000975"/>
                  <a:gd name="f35" fmla="*/ f27 1 12192000"/>
                  <a:gd name="f36" fmla="*/ f28 1 4000975"/>
                  <a:gd name="f37" fmla="*/ f29 1 4000975"/>
                  <a:gd name="f38" fmla="*/ f14 1 f21"/>
                  <a:gd name="f39" fmla="*/ f15 1 f21"/>
                  <a:gd name="f40" fmla="*/ f14 1 f22"/>
                  <a:gd name="f41" fmla="*/ f16 1 f22"/>
                  <a:gd name="f42" fmla="*/ f31 1 f21"/>
                  <a:gd name="f43" fmla="*/ f32 1 f22"/>
                  <a:gd name="f44" fmla="*/ f33 1 f21"/>
                  <a:gd name="f45" fmla="*/ f34 1 f22"/>
                  <a:gd name="f46" fmla="*/ f35 1 f21"/>
                  <a:gd name="f47" fmla="*/ f36 1 f22"/>
                  <a:gd name="f48" fmla="*/ f37 1 f22"/>
                  <a:gd name="f49" fmla="*/ f38 f12 1"/>
                  <a:gd name="f50" fmla="*/ f39 f12 1"/>
                  <a:gd name="f51" fmla="*/ f41 f13 1"/>
                  <a:gd name="f52" fmla="*/ f40 f13 1"/>
                  <a:gd name="f53" fmla="*/ f42 f12 1"/>
                  <a:gd name="f54" fmla="*/ f43 f13 1"/>
                  <a:gd name="f55" fmla="*/ f44 f12 1"/>
                  <a:gd name="f56" fmla="*/ f45 f13 1"/>
                  <a:gd name="f57" fmla="*/ f46 f12 1"/>
                  <a:gd name="f58" fmla="*/ f47 f13 1"/>
                  <a:gd name="f59" fmla="*/ f48 f13 1"/>
                </a:gdLst>
                <a:ahLst/>
                <a:cxnLst>
                  <a:cxn ang="3cd4">
                    <a:pos x="hc" y="t"/>
                  </a:cxn>
                  <a:cxn ang="0">
                    <a:pos x="r" y="vc"/>
                  </a:cxn>
                  <a:cxn ang="cd4">
                    <a:pos x="hc" y="b"/>
                  </a:cxn>
                  <a:cxn ang="cd2">
                    <a:pos x="l" y="vc"/>
                  </a:cxn>
                  <a:cxn ang="f30">
                    <a:pos x="f53" y="f54"/>
                  </a:cxn>
                  <a:cxn ang="f30">
                    <a:pos x="f55" y="f54"/>
                  </a:cxn>
                  <a:cxn ang="f30">
                    <a:pos x="f55" y="f56"/>
                  </a:cxn>
                  <a:cxn ang="f30">
                    <a:pos x="f57" y="f58"/>
                  </a:cxn>
                  <a:cxn ang="f30">
                    <a:pos x="f53" y="f59"/>
                  </a:cxn>
                </a:cxnLst>
                <a:rect l="f49" t="f52" r="f50" b="f51"/>
                <a:pathLst>
                  <a:path w="12192000" h="4000975">
                    <a:moveTo>
                      <a:pt x="f5" y="f5"/>
                    </a:moveTo>
                    <a:lnTo>
                      <a:pt x="f6" y="f5"/>
                    </a:lnTo>
                    <a:lnTo>
                      <a:pt x="f6" y="f7"/>
                    </a:lnTo>
                    <a:lnTo>
                      <a:pt x="f8" y="f9"/>
                    </a:lnTo>
                    <a:lnTo>
                      <a:pt x="f5" y="f10"/>
                    </a:lnTo>
                    <a:close/>
                  </a:path>
                </a:pathLst>
              </a:custGeom>
              <a:solidFill>
                <a:srgbClr val="000000"/>
              </a:solidFill>
              <a:ln cap="flat">
                <a:noFill/>
                <a:prstDash val="solid"/>
              </a:ln>
              <a:effectLst>
                <a:outerShdw dir="16200000" algn="tl">
                  <a:srgbClr val="000000">
                    <a:alpha val="1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2085">
                <a:extLst>
                  <a:ext uri="{FF2B5EF4-FFF2-40B4-BE49-F238E27FC236}">
                    <a16:creationId xmlns:a16="http://schemas.microsoft.com/office/drawing/2014/main" id="{90CBA198-E565-1457-C794-9DC796CEF2A4}"/>
                  </a:ext>
                </a:extLst>
              </p:cNvPr>
              <p:cNvSpPr/>
              <p:nvPr/>
            </p:nvSpPr>
            <p:spPr>
              <a:xfrm>
                <a:off x="0" y="0"/>
                <a:ext cx="12191996" cy="4000975"/>
              </a:xfrm>
              <a:custGeom>
                <a:avLst/>
                <a:gdLst>
                  <a:gd name="f0" fmla="val 10800000"/>
                  <a:gd name="f1" fmla="val 5400000"/>
                  <a:gd name="f2" fmla="val 180"/>
                  <a:gd name="f3" fmla="val w"/>
                  <a:gd name="f4" fmla="val h"/>
                  <a:gd name="f5" fmla="val 0"/>
                  <a:gd name="f6" fmla="val 12192000"/>
                  <a:gd name="f7" fmla="val 4000975"/>
                  <a:gd name="f8" fmla="val 4591050"/>
                  <a:gd name="f9" fmla="val 3848100"/>
                  <a:gd name="f10" fmla="val 3999921"/>
                  <a:gd name="f11" fmla="+- 0 0 -90"/>
                  <a:gd name="f12" fmla="*/ f3 1 12192000"/>
                  <a:gd name="f13" fmla="*/ f4 1 4000975"/>
                  <a:gd name="f14" fmla="val f5"/>
                  <a:gd name="f15" fmla="val f6"/>
                  <a:gd name="f16" fmla="val f7"/>
                  <a:gd name="f17" fmla="*/ f11 f0 1"/>
                  <a:gd name="f18" fmla="+- f16 0 f14"/>
                  <a:gd name="f19" fmla="+- f15 0 f14"/>
                  <a:gd name="f20" fmla="*/ f17 1 f2"/>
                  <a:gd name="f21" fmla="*/ f19 1 12192000"/>
                  <a:gd name="f22" fmla="*/ f18 1 4000975"/>
                  <a:gd name="f23" fmla="*/ 0 f19 1"/>
                  <a:gd name="f24" fmla="*/ 0 f18 1"/>
                  <a:gd name="f25" fmla="*/ 12192000 f19 1"/>
                  <a:gd name="f26" fmla="*/ 4000975 f18 1"/>
                  <a:gd name="f27" fmla="*/ 4591050 f19 1"/>
                  <a:gd name="f28" fmla="*/ 3848100 f18 1"/>
                  <a:gd name="f29" fmla="*/ 3999921 f18 1"/>
                  <a:gd name="f30" fmla="+- f20 0 f1"/>
                  <a:gd name="f31" fmla="*/ f23 1 12192000"/>
                  <a:gd name="f32" fmla="*/ f24 1 4000975"/>
                  <a:gd name="f33" fmla="*/ f25 1 12192000"/>
                  <a:gd name="f34" fmla="*/ f26 1 4000975"/>
                  <a:gd name="f35" fmla="*/ f27 1 12192000"/>
                  <a:gd name="f36" fmla="*/ f28 1 4000975"/>
                  <a:gd name="f37" fmla="*/ f29 1 4000975"/>
                  <a:gd name="f38" fmla="*/ f14 1 f21"/>
                  <a:gd name="f39" fmla="*/ f15 1 f21"/>
                  <a:gd name="f40" fmla="*/ f14 1 f22"/>
                  <a:gd name="f41" fmla="*/ f16 1 f22"/>
                  <a:gd name="f42" fmla="*/ f31 1 f21"/>
                  <a:gd name="f43" fmla="*/ f32 1 f22"/>
                  <a:gd name="f44" fmla="*/ f33 1 f21"/>
                  <a:gd name="f45" fmla="*/ f34 1 f22"/>
                  <a:gd name="f46" fmla="*/ f35 1 f21"/>
                  <a:gd name="f47" fmla="*/ f36 1 f22"/>
                  <a:gd name="f48" fmla="*/ f37 1 f22"/>
                  <a:gd name="f49" fmla="*/ f38 f12 1"/>
                  <a:gd name="f50" fmla="*/ f39 f12 1"/>
                  <a:gd name="f51" fmla="*/ f41 f13 1"/>
                  <a:gd name="f52" fmla="*/ f40 f13 1"/>
                  <a:gd name="f53" fmla="*/ f42 f12 1"/>
                  <a:gd name="f54" fmla="*/ f43 f13 1"/>
                  <a:gd name="f55" fmla="*/ f44 f12 1"/>
                  <a:gd name="f56" fmla="*/ f45 f13 1"/>
                  <a:gd name="f57" fmla="*/ f46 f12 1"/>
                  <a:gd name="f58" fmla="*/ f47 f13 1"/>
                  <a:gd name="f59" fmla="*/ f48 f13 1"/>
                </a:gdLst>
                <a:ahLst/>
                <a:cxnLst>
                  <a:cxn ang="3cd4">
                    <a:pos x="hc" y="t"/>
                  </a:cxn>
                  <a:cxn ang="0">
                    <a:pos x="r" y="vc"/>
                  </a:cxn>
                  <a:cxn ang="cd4">
                    <a:pos x="hc" y="b"/>
                  </a:cxn>
                  <a:cxn ang="cd2">
                    <a:pos x="l" y="vc"/>
                  </a:cxn>
                  <a:cxn ang="f30">
                    <a:pos x="f53" y="f54"/>
                  </a:cxn>
                  <a:cxn ang="f30">
                    <a:pos x="f55" y="f54"/>
                  </a:cxn>
                  <a:cxn ang="f30">
                    <a:pos x="f55" y="f56"/>
                  </a:cxn>
                  <a:cxn ang="f30">
                    <a:pos x="f57" y="f58"/>
                  </a:cxn>
                  <a:cxn ang="f30">
                    <a:pos x="f53" y="f59"/>
                  </a:cxn>
                </a:cxnLst>
                <a:rect l="f49" t="f52" r="f50" b="f51"/>
                <a:pathLst>
                  <a:path w="12192000" h="4000975">
                    <a:moveTo>
                      <a:pt x="f5" y="f5"/>
                    </a:moveTo>
                    <a:lnTo>
                      <a:pt x="f6" y="f5"/>
                    </a:lnTo>
                    <a:lnTo>
                      <a:pt x="f6" y="f7"/>
                    </a:lnTo>
                    <a:lnTo>
                      <a:pt x="f8" y="f9"/>
                    </a:lnTo>
                    <a:lnTo>
                      <a:pt x="f5" y="f10"/>
                    </a:lnTo>
                    <a:close/>
                  </a:path>
                </a:pathLst>
              </a:custGeom>
              <a:solidFill>
                <a:srgbClr val="FFFFFF">
                  <a:alpha val="14000"/>
                </a:srgbClr>
              </a:solidFill>
              <a:ln cap="flat">
                <a:noFill/>
                <a:prstDash val="solid"/>
              </a:ln>
              <a:effectLst>
                <a:outerShdw dir="16200000" algn="tl">
                  <a:srgbClr val="000000">
                    <a:alpha val="1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8" name="Group 2081">
              <a:extLst>
                <a:ext uri="{FF2B5EF4-FFF2-40B4-BE49-F238E27FC236}">
                  <a16:creationId xmlns:a16="http://schemas.microsoft.com/office/drawing/2014/main" id="{189D1D39-5712-C6D5-32AE-B0B820104F4D}"/>
                </a:ext>
              </a:extLst>
            </p:cNvPr>
            <p:cNvGrpSpPr/>
            <p:nvPr/>
          </p:nvGrpSpPr>
          <p:grpSpPr>
            <a:xfrm>
              <a:off x="0" y="3528989"/>
              <a:ext cx="12191996" cy="757168"/>
              <a:chOff x="0" y="3528989"/>
              <a:chExt cx="12191996" cy="757168"/>
            </a:xfrm>
          </p:grpSpPr>
          <p:sp>
            <p:nvSpPr>
              <p:cNvPr id="9" name="Freeform: Shape 2082">
                <a:extLst>
                  <a:ext uri="{FF2B5EF4-FFF2-40B4-BE49-F238E27FC236}">
                    <a16:creationId xmlns:a16="http://schemas.microsoft.com/office/drawing/2014/main" id="{CF0279D4-B196-50D4-E592-CF842A03AB91}"/>
                  </a:ext>
                </a:extLst>
              </p:cNvPr>
              <p:cNvSpPr/>
              <p:nvPr/>
            </p:nvSpPr>
            <p:spPr>
              <a:xfrm>
                <a:off x="0" y="3528989"/>
                <a:ext cx="12191996" cy="757168"/>
              </a:xfrm>
              <a:custGeom>
                <a:avLst/>
                <a:gdLst>
                  <a:gd name="f0" fmla="val 10800000"/>
                  <a:gd name="f1" fmla="val 5400000"/>
                  <a:gd name="f2" fmla="val 180"/>
                  <a:gd name="f3" fmla="val w"/>
                  <a:gd name="f4" fmla="val h"/>
                  <a:gd name="f5" fmla="val 0"/>
                  <a:gd name="f6" fmla="val 12192000"/>
                  <a:gd name="f7" fmla="val 757168"/>
                  <a:gd name="f8" fmla="val 41653"/>
                  <a:gd name="f9" fmla="val 6945"/>
                  <a:gd name="f10" fmla="val 55151"/>
                  <a:gd name="f11" fmla="val 9178"/>
                  <a:gd name="f12" fmla="val 68996"/>
                  <a:gd name="f13" fmla="val 11810"/>
                  <a:gd name="f14" fmla="val 81317"/>
                  <a:gd name="f15" fmla="val 15509"/>
                  <a:gd name="f16" fmla="val 92911"/>
                  <a:gd name="f17" fmla="val 18978"/>
                  <a:gd name="f18" fmla="val 102562"/>
                  <a:gd name="f19" fmla="val 24446"/>
                  <a:gd name="f20" fmla="val 114150"/>
                  <a:gd name="f21" fmla="val 28105"/>
                  <a:gd name="f22" fmla="val 145644"/>
                  <a:gd name="f23" fmla="val 37958"/>
                  <a:gd name="f24" fmla="val 177914"/>
                  <a:gd name="f25" fmla="val 47281"/>
                  <a:gd name="f26" fmla="val 214865"/>
                  <a:gd name="f27" fmla="val 58374"/>
                  <a:gd name="f28" fmla="val 236680"/>
                  <a:gd name="f29" fmla="val 42349"/>
                  <a:gd name="f30" fmla="val 264438"/>
                  <a:gd name="f31" fmla="val 53534"/>
                  <a:gd name="f32" fmla="val 299237"/>
                  <a:gd name="f33" fmla="val 63560"/>
                  <a:gd name="f34" fmla="val 334763"/>
                  <a:gd name="f35" fmla="val 73816"/>
                  <a:gd name="f36" fmla="val 376093"/>
                  <a:gd name="f37" fmla="val 78654"/>
                  <a:gd name="f38" fmla="val 415570"/>
                  <a:gd name="f39" fmla="val 83774"/>
                  <a:gd name="f40" fmla="val 487949"/>
                  <a:gd name="f41" fmla="val 93100"/>
                  <a:gd name="f42" fmla="val 560804"/>
                  <a:gd name="f43" fmla="val 100354"/>
                  <a:gd name="f44" fmla="val 633210"/>
                  <a:gd name="f45" fmla="val 109108"/>
                  <a:gd name="f46" fmla="val 648566"/>
                  <a:gd name="f47" fmla="val 111058"/>
                  <a:gd name="f48" fmla="val 666073"/>
                  <a:gd name="f49" fmla="val 114072"/>
                  <a:gd name="f50" fmla="val 677567"/>
                  <a:gd name="f51" fmla="val 119446"/>
                  <a:gd name="f52" fmla="val 756262"/>
                  <a:gd name="f53" fmla="val 155621"/>
                  <a:gd name="f54" fmla="val 853422"/>
                  <a:gd name="f55" fmla="val 169678"/>
                  <a:gd name="f56" fmla="val 946429"/>
                  <a:gd name="f57" fmla="val 171502"/>
                  <a:gd name="f58" fmla="val 1019582"/>
                  <a:gd name="f59" fmla="val 173044"/>
                  <a:gd name="f60" fmla="val 1091239"/>
                  <a:gd name="f61" fmla="val 175083"/>
                  <a:gd name="f62" fmla="val 1163367"/>
                  <a:gd name="f63" fmla="val 182106"/>
                  <a:gd name="f64" fmla="val 1168863"/>
                  <a:gd name="f65" fmla="val 182586"/>
                  <a:gd name="f66" fmla="val 1176224"/>
                  <a:gd name="f67" fmla="val 182589"/>
                  <a:gd name="f68" fmla="val 1180337"/>
                  <a:gd name="f69" fmla="val 181279"/>
                  <a:gd name="f70" fmla="val 1205822"/>
                  <a:gd name="f71" fmla="val 172503"/>
                  <a:gd name="f72" fmla="val 1231920"/>
                  <a:gd name="f73" fmla="val 173109"/>
                  <a:gd name="f74" fmla="val 1263939"/>
                  <a:gd name="f75" fmla="val 173070"/>
                  <a:gd name="f76" fmla="val 1309211"/>
                  <a:gd name="f77" fmla="val 172961"/>
                  <a:gd name="f78" fmla="val 1350592"/>
                  <a:gd name="f79" fmla="val 176848"/>
                  <a:gd name="f80" fmla="val 1392213"/>
                  <a:gd name="f81" fmla="val 183225"/>
                  <a:gd name="f82" fmla="val 1422516"/>
                  <a:gd name="f83" fmla="val 187866"/>
                  <a:gd name="f84" fmla="val 1453010"/>
                  <a:gd name="f85" fmla="val 195759"/>
                  <a:gd name="f86" fmla="val 1479752"/>
                  <a:gd name="f87" fmla="val 205174"/>
                  <a:gd name="f88" fmla="val 1516962"/>
                  <a:gd name="f89" fmla="val 218381"/>
                  <a:gd name="f90" fmla="val 1553071"/>
                  <a:gd name="f91" fmla="val 224660"/>
                  <a:gd name="f92" fmla="val 1589813"/>
                  <a:gd name="f93" fmla="val 211706"/>
                  <a:gd name="f94" fmla="val 1629541"/>
                  <a:gd name="f95" fmla="val 197953"/>
                  <a:gd name="f96" fmla="val 1673292"/>
                  <a:gd name="f97" fmla="val 205778"/>
                  <a:gd name="f98" fmla="val 1716264"/>
                  <a:gd name="f99" fmla="val 207459"/>
                  <a:gd name="f100" fmla="val 1734988"/>
                  <a:gd name="f101" fmla="val 208248"/>
                  <a:gd name="f102" fmla="val 1754789"/>
                  <a:gd name="f103" fmla="val 209668"/>
                  <a:gd name="f104" fmla="val 1772900"/>
                  <a:gd name="f105" fmla="val 208137"/>
                  <a:gd name="f106" fmla="val 1825381"/>
                  <a:gd name="f107" fmla="val 203828"/>
                  <a:gd name="f108" fmla="val 1876222"/>
                  <a:gd name="f109" fmla="val 195808"/>
                  <a:gd name="f110" fmla="val 1929319"/>
                  <a:gd name="f111" fmla="val 193822"/>
                  <a:gd name="f112" fmla="val 1958819"/>
                  <a:gd name="f113" fmla="val 192698"/>
                  <a:gd name="f114" fmla="val 1991232"/>
                  <a:gd name="f115" fmla="val 199166"/>
                  <a:gd name="f116" fmla="val 2021514"/>
                  <a:gd name="f117" fmla="val 204186"/>
                  <a:gd name="f118" fmla="val 2052154"/>
                  <a:gd name="f119" fmla="val 209417"/>
                  <a:gd name="f120" fmla="val 2082323"/>
                  <a:gd name="f121" fmla="val 216530"/>
                  <a:gd name="f122" fmla="val 2111753"/>
                  <a:gd name="f123" fmla="val 223797"/>
                  <a:gd name="f124" fmla="val 2131736"/>
                  <a:gd name="f125" fmla="val 228659"/>
                  <a:gd name="f126" fmla="val 2153567"/>
                  <a:gd name="f127" fmla="val 233429"/>
                  <a:gd name="f128" fmla="val 2169356"/>
                  <a:gd name="f129" fmla="val 241125"/>
                  <a:gd name="f130" fmla="val 2205243"/>
                  <a:gd name="f131" fmla="val 258649"/>
                  <a:gd name="f132" fmla="val 2242901"/>
                  <a:gd name="f133" fmla="val 263295"/>
                  <a:gd name="f134" fmla="val 2286638"/>
                  <a:gd name="f135" fmla="val 257382"/>
                  <a:gd name="f136" fmla="val 2293313"/>
                  <a:gd name="f137" fmla="val 256396"/>
                  <a:gd name="f138" fmla="val 2301018"/>
                  <a:gd name="f139" fmla="val 256799"/>
                  <a:gd name="f140" fmla="val 2308368"/>
                  <a:gd name="f141" fmla="val 256995"/>
                  <a:gd name="f142" fmla="val 2426026"/>
                  <a:gd name="f143" fmla="val 259155"/>
                  <a:gd name="f144" fmla="val 2543593"/>
                  <a:gd name="f145" fmla="val 262834"/>
                  <a:gd name="f146" fmla="val 2660621"/>
                  <a:gd name="f147" fmla="val 262863"/>
                  <a:gd name="f148" fmla="val 2708088"/>
                  <a:gd name="f149" fmla="val 262871"/>
                  <a:gd name="f150" fmla="val 2754165"/>
                  <a:gd name="f151" fmla="val 254412"/>
                  <a:gd name="f152" fmla="val 2801134"/>
                  <a:gd name="f153" fmla="val 250006"/>
                  <a:gd name="f154" fmla="val 2810748"/>
                  <a:gd name="f155" fmla="val 249174"/>
                  <a:gd name="f156" fmla="val 2821504"/>
                  <a:gd name="f157" fmla="val 247638"/>
                  <a:gd name="f158" fmla="val 2830994"/>
                  <a:gd name="f159" fmla="val 249091"/>
                  <a:gd name="f160" fmla="val 2934354"/>
                  <a:gd name="f161" fmla="val 264045"/>
                  <a:gd name="f162" fmla="val 3032340"/>
                  <a:gd name="f163" fmla="val 255254"/>
                  <a:gd name="f164" fmla="val 3129084"/>
                  <a:gd name="f165" fmla="val 242009"/>
                  <a:gd name="f166" fmla="val 3139090"/>
                  <a:gd name="f167" fmla="val 240625"/>
                  <a:gd name="f168" fmla="val 3151170"/>
                  <a:gd name="f169" fmla="val 241831"/>
                  <a:gd name="f170" fmla="val 3162162"/>
                  <a:gd name="f171" fmla="val 242789"/>
                  <a:gd name="f172" fmla="val 3192925"/>
                  <a:gd name="f173" fmla="val 245736"/>
                  <a:gd name="f174" fmla="val 3225969"/>
                  <a:gd name="f175" fmla="val 254145"/>
                  <a:gd name="f176" fmla="val 3254072"/>
                  <a:gd name="f177" fmla="val 251612"/>
                  <a:gd name="f178" fmla="val 3328782"/>
                  <a:gd name="f179" fmla="val 244461"/>
                  <a:gd name="f180" fmla="val 3402881"/>
                  <a:gd name="f181" fmla="val 234992"/>
                  <a:gd name="f182" fmla="val 3473491"/>
                  <a:gd name="f183" fmla="val 221903"/>
                  <a:gd name="f184" fmla="val 3545212"/>
                  <a:gd name="f185" fmla="val 208683"/>
                  <a:gd name="f186" fmla="val 3611651"/>
                  <a:gd name="f187" fmla="val 197856"/>
                  <a:gd name="f188" fmla="val 3691860"/>
                  <a:gd name="f189" fmla="val 219228"/>
                  <a:gd name="f190" fmla="val 3725977"/>
                  <a:gd name="f191" fmla="val 228268"/>
                  <a:gd name="f192" fmla="val 3771754"/>
                  <a:gd name="f193" fmla="val 225515"/>
                  <a:gd name="f194" fmla="val 3811494"/>
                  <a:gd name="f195" fmla="val 225691"/>
                  <a:gd name="f196" fmla="val 3840564"/>
                  <a:gd name="f197" fmla="val 225687"/>
                  <a:gd name="f198" fmla="val 3868906"/>
                  <a:gd name="f199" fmla="val 218586"/>
                  <a:gd name="f200" fmla="val 3897533"/>
                  <a:gd name="f201" fmla="val 220087"/>
                  <a:gd name="f202" fmla="val 3973874"/>
                  <a:gd name="f203" fmla="val 224087"/>
                  <a:gd name="f204" fmla="val 4042293"/>
                  <a:gd name="f205" fmla="val 217563"/>
                  <a:gd name="f206" fmla="val 4109430"/>
                  <a:gd name="f207" fmla="val 200477"/>
                  <a:gd name="f208" fmla="val 4135544"/>
                  <a:gd name="f209" fmla="val 193834"/>
                  <a:gd name="f210" fmla="val 4175268"/>
                  <a:gd name="f211" fmla="val 201258"/>
                  <a:gd name="f212" fmla="val 4208772"/>
                  <a:gd name="f213" fmla="val 200914"/>
                  <a:gd name="f214" fmla="val 4244136"/>
                  <a:gd name="f215" fmla="val 200288"/>
                  <a:gd name="f216" fmla="val 4280583"/>
                  <a:gd name="f217" fmla="val 199908"/>
                  <a:gd name="f218" fmla="val 4314641"/>
                  <a:gd name="f219" fmla="val 196159"/>
                  <a:gd name="f220" fmla="val 4402743"/>
                  <a:gd name="f221" fmla="val 186278"/>
                  <a:gd name="f222" fmla="val 4489848"/>
                  <a:gd name="f223" fmla="val 174436"/>
                  <a:gd name="f224" fmla="val 4577622"/>
                  <a:gd name="f225" fmla="val 163774"/>
                  <a:gd name="f226" fmla="val 4649843"/>
                  <a:gd name="f227" fmla="val 154967"/>
                  <a:gd name="f228" fmla="val 4719794"/>
                  <a:gd name="f229" fmla="val 168553"/>
                  <a:gd name="f230" fmla="val 4790345"/>
                  <a:gd name="f231" fmla="val 177592"/>
                  <a:gd name="f232" fmla="val 4834576"/>
                  <a:gd name="f233" fmla="val 183345"/>
                  <a:gd name="f234" fmla="val 4875614"/>
                  <a:gd name="f235" fmla="val 193701"/>
                  <a:gd name="f236" fmla="val 4926164"/>
                  <a:gd name="f237" fmla="val 184139"/>
                  <a:gd name="f238" fmla="val 4974485"/>
                  <a:gd name="f239" fmla="val 175032"/>
                  <a:gd name="f240" fmla="val 5034899"/>
                  <a:gd name="f241" fmla="val 180870"/>
                  <a:gd name="f242" fmla="val 5088812"/>
                  <a:gd name="f243" fmla="val 177401"/>
                  <a:gd name="f244" fmla="val 5134238"/>
                  <a:gd name="f245" fmla="val 174439"/>
                  <a:gd name="f246" fmla="val 5178353"/>
                  <a:gd name="f247" fmla="val 168165"/>
                  <a:gd name="f248" fmla="val 5222466"/>
                  <a:gd name="f249" fmla="val 162082"/>
                  <a:gd name="f250" fmla="val 5282519"/>
                  <a:gd name="f251" fmla="val 153783"/>
                  <a:gd name="f252" fmla="val 5341864"/>
                  <a:gd name="f253" fmla="val 144876"/>
                  <a:gd name="f254" fmla="val 5406528"/>
                  <a:gd name="f255" fmla="val 153987"/>
                  <a:gd name="f256" fmla="val 5479960"/>
                  <a:gd name="f257" fmla="val 164323"/>
                  <a:gd name="f258" fmla="val 5531876"/>
                  <a:gd name="f259" fmla="val 142624"/>
                  <a:gd name="f260" fmla="val 5590716"/>
                  <a:gd name="f261" fmla="val 129490"/>
                  <a:gd name="f262" fmla="val 5631296"/>
                  <a:gd name="f263" fmla="val 120553"/>
                  <a:gd name="f264" fmla="val 5675395"/>
                  <a:gd name="f265" fmla="val 114659"/>
                  <a:gd name="f266" fmla="val 5719429"/>
                  <a:gd name="f267" fmla="val 110099"/>
                  <a:gd name="f268" fmla="val 5778247"/>
                  <a:gd name="f269" fmla="val 104215"/>
                  <a:gd name="f270" fmla="val 5838715"/>
                  <a:gd name="f271" fmla="val 102042"/>
                  <a:gd name="f272" fmla="val 5897895"/>
                  <a:gd name="f273" fmla="val 96368"/>
                  <a:gd name="f274" fmla="val 5987399"/>
                  <a:gd name="f275" fmla="val 87895"/>
                  <a:gd name="f276" fmla="val 6077855"/>
                  <a:gd name="f277" fmla="val 82333"/>
                  <a:gd name="f278" fmla="val 6169957"/>
                  <a:gd name="f279" fmla="val 94411"/>
                  <a:gd name="f280" fmla="val 6212360"/>
                  <a:gd name="f281" fmla="val 99875"/>
                  <a:gd name="f282" fmla="val 6252010"/>
                  <a:gd name="f283" fmla="val 101763"/>
                  <a:gd name="f284" fmla="val 6294827"/>
                  <a:gd name="f285" fmla="val 99236"/>
                  <a:gd name="f286" fmla="val 6364965"/>
                  <a:gd name="f287" fmla="val 95091"/>
                  <a:gd name="f288" fmla="val 6436581"/>
                  <a:gd name="f289" fmla="val 97891"/>
                  <a:gd name="f290" fmla="val 6494261"/>
                  <a:gd name="f291" fmla="val 71724"/>
                  <a:gd name="f292" fmla="val 6514615"/>
                  <a:gd name="f293" fmla="val 62488"/>
                  <a:gd name="f294" fmla="val 6550354"/>
                  <a:gd name="f295" fmla="val 61691"/>
                  <a:gd name="f296" fmla="val 6579627"/>
                  <a:gd name="f297" fmla="val 57883"/>
                  <a:gd name="f298" fmla="val 6613354"/>
                  <a:gd name="f299" fmla="val 53353"/>
                  <a:gd name="f300" fmla="val 6637770"/>
                  <a:gd name="f301" fmla="val 57878"/>
                  <a:gd name="f302" fmla="val 6654800"/>
                  <a:gd name="f303" fmla="val 77086"/>
                  <a:gd name="f304" fmla="val 6662444"/>
                  <a:gd name="f305" fmla="val 85688"/>
                  <a:gd name="f306" fmla="val 6685147"/>
                  <a:gd name="f307" fmla="val 94892"/>
                  <a:gd name="f308" fmla="val 6703059"/>
                  <a:gd name="f309" fmla="val 97166"/>
                  <a:gd name="f310" fmla="val 6756799"/>
                  <a:gd name="f311" fmla="val 103989"/>
                  <a:gd name="f312" fmla="val 6806654"/>
                  <a:gd name="f313" fmla="val 100687"/>
                  <a:gd name="f314" fmla="val 6859445"/>
                  <a:gd name="f315" fmla="val 90481"/>
                  <a:gd name="f316" fmla="val 6908894"/>
                  <a:gd name="f317" fmla="val 80861"/>
                  <a:gd name="f318" fmla="val 6969747"/>
                  <a:gd name="f319" fmla="val 85387"/>
                  <a:gd name="f320" fmla="val 7025414"/>
                  <a:gd name="f321" fmla="val 83536"/>
                  <a:gd name="f322" fmla="val 7064862"/>
                  <a:gd name="f323" fmla="val 82168"/>
                  <a:gd name="f324" fmla="val 7104501"/>
                  <a:gd name="f325" fmla="val 77186"/>
                  <a:gd name="f326" fmla="val 7144137"/>
                  <a:gd name="f327" fmla="val 79264"/>
                  <a:gd name="f328" fmla="val 7193316"/>
                  <a:gd name="f329" fmla="val 81841"/>
                  <a:gd name="f330" fmla="val 7241809"/>
                  <a:gd name="f331" fmla="val 90488"/>
                  <a:gd name="f332" fmla="val 7291235"/>
                  <a:gd name="f333" fmla="val 95367"/>
                  <a:gd name="f334" fmla="val 7329668"/>
                  <a:gd name="f335" fmla="val 99288"/>
                  <a:gd name="f336" fmla="val 7368978"/>
                  <a:gd name="f337" fmla="val 100585"/>
                  <a:gd name="f338" fmla="val 7407395"/>
                  <a:gd name="f339" fmla="val 104888"/>
                  <a:gd name="f340" fmla="val 7438868"/>
                  <a:gd name="f341" fmla="val 108256"/>
                  <a:gd name="f342" fmla="val 7469832"/>
                  <a:gd name="f343" fmla="val 114265"/>
                  <a:gd name="f344" fmla="val 7500837"/>
                  <a:gd name="f345" fmla="val 119515"/>
                  <a:gd name="f346" fmla="val 7512146"/>
                  <a:gd name="f347" fmla="val 121444"/>
                  <a:gd name="f348" fmla="val 7523255"/>
                  <a:gd name="f349" fmla="val 127178"/>
                  <a:gd name="f350" fmla="val 7533567"/>
                  <a:gd name="f351" fmla="val 126955"/>
                  <a:gd name="f352" fmla="val 7636025"/>
                  <a:gd name="f353" fmla="val 124121"/>
                  <a:gd name="f354" fmla="val 7707510"/>
                  <a:gd name="f355" fmla="val 164497"/>
                  <a:gd name="f356" fmla="val 7792910"/>
                  <a:gd name="f357" fmla="val 185188"/>
                  <a:gd name="f358" fmla="val 7882663"/>
                  <a:gd name="f359" fmla="val 207063"/>
                  <a:gd name="f360" fmla="val 7969001"/>
                  <a:gd name="f361" fmla="val 237914"/>
                  <a:gd name="f362" fmla="val 8070699"/>
                  <a:gd name="f363" fmla="val 235423"/>
                  <a:gd name="f364" fmla="val 8132239"/>
                  <a:gd name="f365" fmla="val 233879"/>
                  <a:gd name="f366" fmla="val 8191903"/>
                  <a:gd name="f367" fmla="val 225939"/>
                  <a:gd name="f368" fmla="val 8253177"/>
                  <a:gd name="f369" fmla="val 222473"/>
                  <a:gd name="f370" fmla="val 8274949"/>
                  <a:gd name="f371" fmla="val 221324"/>
                  <a:gd name="f372" fmla="val 8299150"/>
                  <a:gd name="f373" fmla="val 222976"/>
                  <a:gd name="f374" fmla="val 8320683"/>
                  <a:gd name="f375" fmla="val 226393"/>
                  <a:gd name="f376" fmla="val 8424731"/>
                  <a:gd name="f377" fmla="val 242340"/>
                  <a:gd name="f378" fmla="val 8527777"/>
                  <a:gd name="f379" fmla="val 249266"/>
                  <a:gd name="f380" fmla="val 8631438"/>
                  <a:gd name="f381" fmla="val 237528"/>
                  <a:gd name="f382" fmla="val 8649201"/>
                  <a:gd name="f383" fmla="val 235596"/>
                  <a:gd name="f384" fmla="val 8668058"/>
                  <a:gd name="f385" fmla="val 233915"/>
                  <a:gd name="f386" fmla="val 8686410"/>
                  <a:gd name="f387" fmla="val 234877"/>
                  <a:gd name="f388" fmla="val 8786966"/>
                  <a:gd name="f389" fmla="val 240146"/>
                  <a:gd name="f390" fmla="val 8885480"/>
                  <a:gd name="f391" fmla="val 249315"/>
                  <a:gd name="f392" fmla="val 8980658"/>
                  <a:gd name="f393" fmla="val 273001"/>
                  <a:gd name="f394" fmla="val 9012626"/>
                  <a:gd name="f395" fmla="val 280972"/>
                  <a:gd name="f396" fmla="val 9052108"/>
                  <a:gd name="f397" fmla="val 279035"/>
                  <a:gd name="f398" fmla="val 9087625"/>
                  <a:gd name="f399" fmla="val 282423"/>
                  <a:gd name="f400" fmla="val 9120583"/>
                  <a:gd name="f401" fmla="val 285484"/>
                  <a:gd name="f402" fmla="val 9154319"/>
                  <a:gd name="f403" fmla="val 287825"/>
                  <a:gd name="f404" fmla="val 9186017"/>
                  <a:gd name="f405" fmla="val 293875"/>
                  <a:gd name="f406" fmla="val 9232288"/>
                  <a:gd name="f407" fmla="val 302785"/>
                  <a:gd name="f408" fmla="val 9275554"/>
                  <a:gd name="f409" fmla="val 305815"/>
                  <a:gd name="f410" fmla="val 9323931"/>
                  <a:gd name="f411" fmla="val 302628"/>
                  <a:gd name="f412" fmla="val 9370084"/>
                  <a:gd name="f413" fmla="val 299705"/>
                  <a:gd name="f414" fmla="val 9419491"/>
                  <a:gd name="f415" fmla="val 304964"/>
                  <a:gd name="f416" fmla="val 9467213"/>
                  <a:gd name="f417" fmla="val 307275"/>
                  <a:gd name="f418" fmla="val 9520438"/>
                  <a:gd name="f419" fmla="val 309874"/>
                  <a:gd name="f420" fmla="val 9573661"/>
                  <a:gd name="f421" fmla="val 312473"/>
                  <a:gd name="f422" fmla="val 9626826"/>
                  <a:gd name="f423" fmla="val 316213"/>
                  <a:gd name="f424" fmla="val 9648094"/>
                  <a:gd name="f425" fmla="val 317708"/>
                  <a:gd name="f426" fmla="val 9671915"/>
                  <a:gd name="f427" fmla="val 326588"/>
                  <a:gd name="f428" fmla="val 9689696"/>
                  <a:gd name="f429" fmla="val 324467"/>
                  <a:gd name="f430" fmla="val 9747117"/>
                  <a:gd name="f431" fmla="val 317175"/>
                  <a:gd name="f432" fmla="val 9803355"/>
                  <a:gd name="f433" fmla="val 332523"/>
                  <a:gd name="f434" fmla="val 9860526"/>
                  <a:gd name="f435" fmla="val 329986"/>
                  <a:gd name="f436" fmla="val 9888572"/>
                  <a:gd name="f437" fmla="val 328594"/>
                  <a:gd name="f438" fmla="val 9919723"/>
                  <a:gd name="f439" fmla="val 338048"/>
                  <a:gd name="f440" fmla="val 9949775"/>
                  <a:gd name="f441" fmla="val 340386"/>
                  <a:gd name="f442" fmla="val 9998886"/>
                  <a:gd name="f443" fmla="val 344296"/>
                  <a:gd name="f444" fmla="val 10048092"/>
                  <a:gd name="f445" fmla="val 346302"/>
                  <a:gd name="f446" fmla="val 10097252"/>
                  <a:gd name="f447" fmla="val 349262"/>
                  <a:gd name="f448" fmla="val 10113390"/>
                  <a:gd name="f449" fmla="val 350297"/>
                  <a:gd name="f450" fmla="val 10129133"/>
                  <a:gd name="f451" fmla="val 351886"/>
                  <a:gd name="f452" fmla="val 10145261"/>
                  <a:gd name="f453" fmla="val 353113"/>
                  <a:gd name="f454" fmla="val 10159555"/>
                  <a:gd name="f455" fmla="val 354243"/>
                  <a:gd name="f456" fmla="val 10174512"/>
                  <a:gd name="f457" fmla="val 356743"/>
                  <a:gd name="f458" fmla="val 10188159"/>
                  <a:gd name="f459" fmla="val 356124"/>
                  <a:gd name="f460" fmla="val 10237589"/>
                  <a:gd name="f461" fmla="val 353944"/>
                  <a:gd name="f462" fmla="val 10286441"/>
                  <a:gd name="f463" fmla="val 348682"/>
                  <a:gd name="f464" fmla="val 10336144"/>
                  <a:gd name="f465" fmla="val 348235"/>
                  <a:gd name="f466" fmla="val 10379222"/>
                  <a:gd name="f467" fmla="val 347822"/>
                  <a:gd name="f468" fmla="val 10423443"/>
                  <a:gd name="f469" fmla="val 353764"/>
                  <a:gd name="f470" fmla="val 10466847"/>
                  <a:gd name="f471" fmla="val 354131"/>
                  <a:gd name="f472" fmla="val 10543353"/>
                  <a:gd name="f473" fmla="val 354898"/>
                  <a:gd name="f474" fmla="val 10619988"/>
                  <a:gd name="f475" fmla="val 353190"/>
                  <a:gd name="f476" fmla="val 10696514"/>
                  <a:gd name="f477" fmla="val 353575"/>
                  <a:gd name="f478" fmla="val 10713071"/>
                  <a:gd name="f479" fmla="val 353680"/>
                  <a:gd name="f480" fmla="val 10730069"/>
                  <a:gd name="f481" fmla="val 359342"/>
                  <a:gd name="f482" fmla="val 10746932"/>
                  <a:gd name="f483" fmla="val 360606"/>
                  <a:gd name="f484" fmla="val 10799731"/>
                  <a:gd name="f485" fmla="val 364326"/>
                  <a:gd name="f486" fmla="val 10852569"/>
                  <a:gd name="f487" fmla="val 367289"/>
                  <a:gd name="f488" fmla="val 10905388"/>
                  <a:gd name="f489" fmla="val 370627"/>
                  <a:gd name="f490" fmla="val 10935470"/>
                  <a:gd name="f491" fmla="val 372396"/>
                  <a:gd name="f492" fmla="val 10965963"/>
                  <a:gd name="f493" fmla="val 373421"/>
                  <a:gd name="f494" fmla="val 10995602"/>
                  <a:gd name="f495" fmla="val 376691"/>
                  <a:gd name="f496" fmla="val 11034750"/>
                  <a:gd name="f497" fmla="val 381032"/>
                  <a:gd name="f498" fmla="val 11070168"/>
                  <a:gd name="f499" fmla="val 386324"/>
                  <a:gd name="f500" fmla="val 11107647"/>
                  <a:gd name="f501" fmla="val 373405"/>
                  <a:gd name="f502" fmla="val 11165372"/>
                  <a:gd name="f503" fmla="val 353347"/>
                  <a:gd name="f504" fmla="val 11236837"/>
                  <a:gd name="f505" fmla="val 366060"/>
                  <a:gd name="f506" fmla="val 11302440"/>
                  <a:gd name="f507" fmla="val 364156"/>
                  <a:gd name="f508" fmla="val 11319394"/>
                  <a:gd name="f509" fmla="val 363708"/>
                  <a:gd name="f510" fmla="val 11336655"/>
                  <a:gd name="f511" fmla="val 364422"/>
                  <a:gd name="f512" fmla="val 11353613"/>
                  <a:gd name="f513" fmla="val 363785"/>
                  <a:gd name="f514" fmla="val 11384961"/>
                  <a:gd name="f515" fmla="val 362566"/>
                  <a:gd name="f516" fmla="val 11415955"/>
                  <a:gd name="f517" fmla="val 360947"/>
                  <a:gd name="f518" fmla="val 11447323"/>
                  <a:gd name="f519" fmla="val 359346"/>
                  <a:gd name="f520" fmla="val 11452855"/>
                  <a:gd name="f521" fmla="val 359066"/>
                  <a:gd name="f522" fmla="val 11459104"/>
                  <a:gd name="f523" fmla="val 359200"/>
                  <a:gd name="f524" fmla="val 11464292"/>
                  <a:gd name="f525" fmla="val 358519"/>
                  <a:gd name="f526" fmla="val 11512058"/>
                  <a:gd name="f527" fmla="val 353010"/>
                  <a:gd name="f528" fmla="val 11559143"/>
                  <a:gd name="f529" fmla="val 346321"/>
                  <a:gd name="f530" fmla="val 11607560"/>
                  <a:gd name="f531" fmla="val 342370"/>
                  <a:gd name="f532" fmla="val 11631218"/>
                  <a:gd name="f533" fmla="val 340368"/>
                  <a:gd name="f534" fmla="val 11657295"/>
                  <a:gd name="f535" fmla="val 341352"/>
                  <a:gd name="f536" fmla="val 11681426"/>
                  <a:gd name="f537" fmla="val 344335"/>
                  <a:gd name="f538" fmla="val 11751997"/>
                  <a:gd name="f539" fmla="val 352993"/>
                  <a:gd name="f540" fmla="val 11821986"/>
                  <a:gd name="f541" fmla="val 358760"/>
                  <a:gd name="f542" fmla="val 11893565"/>
                  <a:gd name="f543" fmla="val 355261"/>
                  <a:gd name="f544" fmla="val 11921973"/>
                  <a:gd name="f545" fmla="val 353889"/>
                  <a:gd name="f546" fmla="val 11953288"/>
                  <a:gd name="f547" fmla="val 360300"/>
                  <a:gd name="f548" fmla="val 11983290"/>
                  <a:gd name="f549" fmla="val 363588"/>
                  <a:gd name="f550" fmla="val 388018"/>
                  <a:gd name="f551" fmla="val 577115"/>
                  <a:gd name="f552" fmla="val 12157329"/>
                  <a:gd name="f553" fmla="val 588862"/>
                  <a:gd name="f554" fmla="val 12118393"/>
                  <a:gd name="f555" fmla="val 608572"/>
                  <a:gd name="f556" fmla="val 12109715"/>
                  <a:gd name="f557" fmla="val 605637"/>
                  <a:gd name="f558" fmla="val 12066948"/>
                  <a:gd name="f559" fmla="val 586034"/>
                  <a:gd name="f560" fmla="val 12016991"/>
                  <a:gd name="f561" fmla="val 563193"/>
                  <a:gd name="f562" fmla="val 11965119"/>
                  <a:gd name="f563" fmla="val 541779"/>
                  <a:gd name="f564" fmla="val 11911344"/>
                  <a:gd name="f565" fmla="val 521599"/>
                  <a:gd name="f566" fmla="val 11894383"/>
                  <a:gd name="f567" fmla="val 515178"/>
                  <a:gd name="f568" fmla="val 11869417"/>
                  <a:gd name="f569" fmla="val 514060"/>
                  <a:gd name="f570" fmla="val 11847823"/>
                  <a:gd name="f571" fmla="val 511785"/>
                  <a:gd name="f572" fmla="val 11811233"/>
                  <a:gd name="f573" fmla="val 507768"/>
                  <a:gd name="f574" fmla="val 11773630"/>
                  <a:gd name="f575" fmla="val 501982"/>
                  <a:gd name="f576" fmla="val 11737547"/>
                  <a:gd name="f577" fmla="val 502380"/>
                  <a:gd name="f578" fmla="val 11702930"/>
                  <a:gd name="f579" fmla="val 502855"/>
                  <a:gd name="f580" fmla="val 11668388"/>
                  <a:gd name="f581" fmla="val 508866"/>
                  <a:gd name="f582" fmla="val 11636052"/>
                  <a:gd name="f583" fmla="val 514993"/>
                  <a:gd name="f584" fmla="val 11545722"/>
                  <a:gd name="f585" fmla="val 532199"/>
                  <a:gd name="f586" fmla="val 11462455"/>
                  <a:gd name="f587" fmla="val 555118"/>
                  <a:gd name="f588" fmla="val 11394706"/>
                  <a:gd name="f589" fmla="val 590867"/>
                  <a:gd name="f590" fmla="val 11385999"/>
                  <a:gd name="f591" fmla="val 595562"/>
                  <a:gd name="f592" fmla="val 11369016"/>
                  <a:gd name="f593" fmla="val 596581"/>
                  <a:gd name="f594" fmla="val 11354978"/>
                  <a:gd name="f595" fmla="val 597561"/>
                  <a:gd name="f596" fmla="val 11332076"/>
                  <a:gd name="f597" fmla="val 599224"/>
                  <a:gd name="f598" fmla="val 11308448"/>
                  <a:gd name="f599" fmla="val 600655"/>
                  <a:gd name="f600" fmla="val 11285306"/>
                  <a:gd name="f601" fmla="val 599825"/>
                  <a:gd name="f602" fmla="val 11172906"/>
                  <a:gd name="f603" fmla="val 595841"/>
                  <a:gd name="f604" fmla="val 11083430"/>
                  <a:gd name="f605" fmla="val 617861"/>
                  <a:gd name="f606" fmla="val 11008528"/>
                  <a:gd name="f607" fmla="val 656670"/>
                  <a:gd name="f608" fmla="val 10986971"/>
                  <a:gd name="f609" fmla="val 667750"/>
                  <a:gd name="f610" fmla="val 10970753"/>
                  <a:gd name="f611" fmla="val 668236"/>
                  <a:gd name="f612" fmla="val 10948735"/>
                  <a:gd name="f613" fmla="val 652964"/>
                  <a:gd name="f614" fmla="val 10923173"/>
                  <a:gd name="f615" fmla="val 635218"/>
                  <a:gd name="f616" fmla="val 10885031"/>
                  <a:gd name="f617" fmla="val 639705"/>
                  <a:gd name="f618" fmla="val 10850698"/>
                  <a:gd name="f619" fmla="val 641721"/>
                  <a:gd name="f620" fmla="val 10815269"/>
                  <a:gd name="f621" fmla="val 643680"/>
                  <a:gd name="f622" fmla="val 10779458"/>
                  <a:gd name="f623" fmla="val 645811"/>
                  <a:gd name="f624" fmla="val 10744026"/>
                  <a:gd name="f625" fmla="val 647769"/>
                  <a:gd name="f626" fmla="val 10717832"/>
                  <a:gd name="f627" fmla="val 649066"/>
                  <a:gd name="f628" fmla="val 10692021"/>
                  <a:gd name="f629" fmla="val 650003"/>
                  <a:gd name="f630" fmla="val 10666160"/>
                  <a:gd name="f631" fmla="val 651891"/>
                  <a:gd name="f632" fmla="val 10585627"/>
                  <a:gd name="f633" fmla="val 657783"/>
                  <a:gd name="f634" fmla="val 10513854"/>
                  <a:gd name="f635" fmla="val 650969"/>
                  <a:gd name="f636" fmla="val 10450521"/>
                  <a:gd name="f637" fmla="val 616552"/>
                  <a:gd name="f638" fmla="val 10402221"/>
                  <a:gd name="f639" fmla="val 590175"/>
                  <a:gd name="f640" fmla="val 10339099"/>
                  <a:gd name="f641" fmla="val 579806"/>
                  <a:gd name="f642" fmla="val 10271192"/>
                  <a:gd name="f643" fmla="val 583498"/>
                  <a:gd name="f644" fmla="val 10262701"/>
                  <a:gd name="f645" fmla="val 584006"/>
                  <a:gd name="f646" fmla="val 10251859"/>
                  <a:gd name="f647" fmla="val 587254"/>
                  <a:gd name="f648" fmla="val 10246067"/>
                  <a:gd name="f649" fmla="val 585423"/>
                  <a:gd name="f650" fmla="val 10158786"/>
                  <a:gd name="f651" fmla="val 558528"/>
                  <a:gd name="f652" fmla="val 10086634"/>
                  <a:gd name="f653" fmla="val 594049"/>
                  <a:gd name="f654" fmla="val 10005027"/>
                  <a:gd name="f655" fmla="val 592252"/>
                  <a:gd name="f656" fmla="val 9969004"/>
                  <a:gd name="f657" fmla="val 591507"/>
                  <a:gd name="f658" fmla="val 9931565"/>
                  <a:gd name="f659" fmla="val 603664"/>
                  <a:gd name="f660" fmla="val 9898681"/>
                  <a:gd name="f661" fmla="val 613195"/>
                  <a:gd name="f662" fmla="val 9853463"/>
                  <a:gd name="f663" fmla="val 626281"/>
                  <a:gd name="f664" fmla="val 9813049"/>
                  <a:gd name="f665" fmla="val 639042"/>
                  <a:gd name="f666" fmla="val 9753225"/>
                  <a:gd name="f667" fmla="val 629038"/>
                  <a:gd name="f668" fmla="val 9693404"/>
                  <a:gd name="f669" fmla="val 618845"/>
                  <a:gd name="f670" fmla="val 9637675"/>
                  <a:gd name="f671" fmla="val 628898"/>
                  <a:gd name="f672" fmla="val 9591376"/>
                  <a:gd name="f673" fmla="val 648601"/>
                  <a:gd name="f674" fmla="val 9556001"/>
                  <a:gd name="f675" fmla="val 663537"/>
                  <a:gd name="f676" fmla="val 9518120"/>
                  <a:gd name="f677" fmla="val 663077"/>
                  <a:gd name="f678" fmla="val 9472860"/>
                  <a:gd name="f679" fmla="val 655936"/>
                  <a:gd name="f680" fmla="val 9416283"/>
                  <a:gd name="f681" fmla="val 647056"/>
                  <a:gd name="f682" fmla="val 9357217"/>
                  <a:gd name="f683" fmla="val 643578"/>
                  <a:gd name="f684" fmla="val 9299788"/>
                  <a:gd name="f685" fmla="val 636945"/>
                  <a:gd name="f686" fmla="val 9287347"/>
                  <a:gd name="f687" fmla="val 635531"/>
                  <a:gd name="f688" fmla="val 9271710"/>
                  <a:gd name="f689" fmla="val 632039"/>
                  <a:gd name="f690" fmla="val 9264605"/>
                  <a:gd name="f691" fmla="val 627087"/>
                  <a:gd name="f692" fmla="val 9177661"/>
                  <a:gd name="f693" fmla="val 565680"/>
                  <a:gd name="f694" fmla="val 9051076"/>
                  <a:gd name="f695" fmla="val 558473"/>
                  <a:gd name="f696" fmla="val 8926435"/>
                  <a:gd name="f697" fmla="val 549269"/>
                  <a:gd name="f698" fmla="val 8850925"/>
                  <a:gd name="f699" fmla="val 543595"/>
                  <a:gd name="f700" fmla="val 8774954"/>
                  <a:gd name="f701" fmla="val 539613"/>
                  <a:gd name="f702" fmla="val 8698934"/>
                  <a:gd name="f703" fmla="val 536583"/>
                  <a:gd name="f704" fmla="val 8673232"/>
                  <a:gd name="f705" fmla="val 535428"/>
                  <a:gd name="f706" fmla="val 8645916"/>
                  <a:gd name="f707" fmla="val 537050"/>
                  <a:gd name="f708" fmla="val 8622862"/>
                  <a:gd name="f709" fmla="val 541563"/>
                  <a:gd name="f710" fmla="val 8574890"/>
                  <a:gd name="f711" fmla="val 551069"/>
                  <a:gd name="f712" fmla="val 8530403"/>
                  <a:gd name="f713" fmla="val 564380"/>
                  <a:gd name="f714" fmla="val 8482784"/>
                  <a:gd name="f715" fmla="val 574094"/>
                  <a:gd name="f716" fmla="val 8464923"/>
                  <a:gd name="f717" fmla="val 577929"/>
                  <a:gd name="f718" fmla="val 8442157"/>
                  <a:gd name="f719" fmla="val 576927"/>
                  <a:gd name="f720" fmla="val 8421565"/>
                  <a:gd name="f721" fmla="val 576610"/>
                  <a:gd name="f722" fmla="val 8385152"/>
                  <a:gd name="f723" fmla="val 576229"/>
                  <a:gd name="f724" fmla="val 8345023"/>
                  <a:gd name="f725" fmla="val 569546"/>
                  <a:gd name="f726" fmla="val 8313469"/>
                  <a:gd name="f727" fmla="val 574762"/>
                  <a:gd name="f728" fmla="val 8231431"/>
                  <a:gd name="f729" fmla="val 588203"/>
                  <a:gd name="f730" fmla="val 8155671"/>
                  <a:gd name="f731" fmla="val 580227"/>
                  <a:gd name="f732" fmla="val 8079520"/>
                  <a:gd name="f733" fmla="val 558685"/>
                  <a:gd name="f734" fmla="val 7972906"/>
                  <a:gd name="f735" fmla="val 528487"/>
                  <a:gd name="f736" fmla="val 7870782"/>
                  <a:gd name="f737" fmla="val 525043"/>
                  <a:gd name="f738" fmla="val 7773327"/>
                  <a:gd name="f739" fmla="val 558854"/>
                  <a:gd name="f740" fmla="val 7729470"/>
                  <a:gd name="f741" fmla="val 574107"/>
                  <a:gd name="f742" fmla="val 7688069"/>
                  <a:gd name="f743" fmla="val 563543"/>
                  <a:gd name="f744" fmla="val 7652477"/>
                  <a:gd name="f745" fmla="val 547561"/>
                  <a:gd name="f746" fmla="val 7611494"/>
                  <a:gd name="f747" fmla="val 529005"/>
                  <a:gd name="f748" fmla="val 7570974"/>
                  <a:gd name="f749" fmla="val 522685"/>
                  <a:gd name="f750" fmla="val 7522274"/>
                  <a:gd name="f751" fmla="val 532150"/>
                  <a:gd name="f752" fmla="val 7511488"/>
                  <a:gd name="f753" fmla="val 534257"/>
                  <a:gd name="f754" fmla="val 7496511"/>
                  <a:gd name="f755" fmla="val 532136"/>
                  <a:gd name="f756" fmla="val 7484080"/>
                  <a:gd name="f757" fmla="val 530532"/>
                  <a:gd name="f758" fmla="val 7413133"/>
                  <a:gd name="f759" fmla="val 522044"/>
                  <a:gd name="f760" fmla="val 7341987"/>
                  <a:gd name="f761" fmla="val 510303"/>
                  <a:gd name="f762" fmla="val 7282277"/>
                  <a:gd name="f763" fmla="val 540177"/>
                  <a:gd name="f764" fmla="val 7270558"/>
                  <a:gd name="f765" fmla="val 546051"/>
                  <a:gd name="f766" fmla="val 7251336"/>
                  <a:gd name="f767" fmla="val 547713"/>
                  <a:gd name="f768" fmla="val 7235690"/>
                  <a:gd name="f769" fmla="val 551282"/>
                  <a:gd name="f770" fmla="val 7170161"/>
                  <a:gd name="f771" fmla="val 565782"/>
                  <a:gd name="f772" fmla="val 7172820"/>
                  <a:gd name="f773" fmla="val 564203"/>
                  <a:gd name="f774" fmla="val 7116339"/>
                  <a:gd name="f775" fmla="val 539494"/>
                  <a:gd name="f776" fmla="val 7086841"/>
                  <a:gd name="f777" fmla="val 526502"/>
                  <a:gd name="f778" fmla="val 7045980"/>
                  <a:gd name="f779" fmla="val 512724"/>
                  <a:gd name="f780" fmla="val 7011067"/>
                  <a:gd name="f781" fmla="val 511848"/>
                  <a:gd name="f782" fmla="val 6800473"/>
                  <a:gd name="f783" fmla="val 506533"/>
                  <a:gd name="f784" fmla="val 6601893"/>
                  <a:gd name="f785" fmla="val 468653"/>
                  <a:gd name="f786" fmla="val 6403234"/>
                  <a:gd name="f787" fmla="val 432296"/>
                  <a:gd name="f788" fmla="val 6280760"/>
                  <a:gd name="f789" fmla="val 409851"/>
                  <a:gd name="f790" fmla="val 6160432"/>
                  <a:gd name="f791" fmla="val 402592"/>
                  <a:gd name="f792" fmla="val 6036273"/>
                  <a:gd name="f793" fmla="val 412301"/>
                  <a:gd name="f794" fmla="val 5946471"/>
                  <a:gd name="f795" fmla="val 419425"/>
                  <a:gd name="f796" fmla="val 5863077"/>
                  <a:gd name="f797" fmla="val 395593"/>
                  <a:gd name="f798" fmla="val 5780467"/>
                  <a:gd name="f799" fmla="val 377910"/>
                  <a:gd name="f800" fmla="val 5763357"/>
                  <a:gd name="f801" fmla="val 374343"/>
                  <a:gd name="f802" fmla="val 5747757"/>
                  <a:gd name="f803" fmla="val 363033"/>
                  <a:gd name="f804" fmla="val 5739051"/>
                  <a:gd name="f805" fmla="val 353609"/>
                  <a:gd name="f806" fmla="val 5707675"/>
                  <a:gd name="f807" fmla="val 320294"/>
                  <a:gd name="f808" fmla="val 5653252"/>
                  <a:gd name="f809" fmla="val 312483"/>
                  <a:gd name="f810" fmla="val 5583566"/>
                  <a:gd name="f811" fmla="val 321995"/>
                  <a:gd name="f812" fmla="val 5528347"/>
                  <a:gd name="f813" fmla="val 329404"/>
                  <a:gd name="f814" fmla="val 5477716"/>
                  <a:gd name="f815" fmla="val 340486"/>
                  <a:gd name="f816" fmla="val 5432030"/>
                  <a:gd name="f817" fmla="val 362512"/>
                  <a:gd name="f818" fmla="val 5378421"/>
                  <a:gd name="f819" fmla="val 388318"/>
                  <a:gd name="f820" fmla="val 5322767"/>
                  <a:gd name="f821" fmla="val 418026"/>
                  <a:gd name="f822" fmla="val 5241398"/>
                  <a:gd name="f823" fmla="val 425781"/>
                  <a:gd name="f824" fmla="val 5206262"/>
                  <a:gd name="f825" fmla="val 429089"/>
                  <a:gd name="f826" fmla="val 5176131"/>
                  <a:gd name="f827" fmla="val 428273"/>
                  <a:gd name="f828" fmla="val 5139710"/>
                  <a:gd name="f829" fmla="val 421022"/>
                  <a:gd name="f830" fmla="val 5069048"/>
                  <a:gd name="f831" fmla="val 407018"/>
                  <a:gd name="f832" fmla="val 4997864"/>
                  <a:gd name="f833" fmla="val 396037"/>
                  <a:gd name="f834" fmla="val 4929402"/>
                  <a:gd name="f835" fmla="val 424310"/>
                  <a:gd name="f836" fmla="val 4891785"/>
                  <a:gd name="f837" fmla="val 439890"/>
                  <a:gd name="f838" fmla="val 4841650"/>
                  <a:gd name="f839" fmla="val 448519"/>
                  <a:gd name="f840" fmla="val 4782793"/>
                  <a:gd name="f841" fmla="val 441046"/>
                  <a:gd name="f842" fmla="val 4709316"/>
                  <a:gd name="f843" fmla="val 431663"/>
                  <a:gd name="f844" fmla="val 4641426"/>
                  <a:gd name="f845" fmla="val 442031"/>
                  <a:gd name="f846" fmla="val 4577594"/>
                  <a:gd name="f847" fmla="val 459290"/>
                  <a:gd name="f848" fmla="val 4554816"/>
                  <a:gd name="f849" fmla="val 465538"/>
                  <a:gd name="f850" fmla="val 4527069"/>
                  <a:gd name="f851" fmla="val 468279"/>
                  <a:gd name="f852" fmla="val 4500826"/>
                  <a:gd name="f853" fmla="val 470529"/>
                  <a:gd name="f854" fmla="val 4440199"/>
                  <a:gd name="f855" fmla="val 475746"/>
                  <a:gd name="f856" fmla="val 4379252"/>
                  <a:gd name="f857" fmla="val 479993"/>
                  <a:gd name="f858" fmla="val 4317973"/>
                  <a:gd name="f859" fmla="val 483649"/>
                  <a:gd name="f860" fmla="val 4267762"/>
                  <a:gd name="f861" fmla="val 486741"/>
                  <a:gd name="f862" fmla="val 4217264"/>
                  <a:gd name="f863" fmla="val 488292"/>
                  <a:gd name="f864" fmla="val 4166722"/>
                  <a:gd name="f865" fmla="val 490602"/>
                  <a:gd name="f866" fmla="val 4111394"/>
                  <a:gd name="f867" fmla="val 493045"/>
                  <a:gd name="f868" fmla="val 4067073"/>
                  <a:gd name="f869" fmla="val 503124"/>
                  <a:gd name="f870" fmla="val 4042814"/>
                  <a:gd name="f871" fmla="val 530660"/>
                  <a:gd name="f872" fmla="val 4034996"/>
                  <a:gd name="f873" fmla="val 539407"/>
                  <a:gd name="f874" fmla="val 4017001"/>
                  <a:gd name="f875" fmla="val 545715"/>
                  <a:gd name="f876" fmla="val 4002653"/>
                  <a:gd name="f877" fmla="val 552594"/>
                  <a:gd name="f878" fmla="val 3992459"/>
                  <a:gd name="f879" fmla="val 557592"/>
                  <a:gd name="f880" fmla="val 3979023"/>
                  <a:gd name="f881" fmla="val 561086"/>
                  <a:gd name="f882" fmla="val 3969549"/>
                  <a:gd name="f883" fmla="val 566312"/>
                  <a:gd name="f884" fmla="val 3919896"/>
                  <a:gd name="f885" fmla="val 593854"/>
                  <a:gd name="f886" fmla="val 3870968"/>
                  <a:gd name="f887" fmla="val 621622"/>
                  <a:gd name="f888" fmla="val 3821685"/>
                  <a:gd name="f889" fmla="val 649183"/>
                  <a:gd name="f890" fmla="val 3816761"/>
                  <a:gd name="f891" fmla="val 651788"/>
                  <a:gd name="f892" fmla="val 3811445"/>
                  <a:gd name="f893" fmla="val 654943"/>
                  <a:gd name="f894" fmla="val 3805138"/>
                  <a:gd name="f895" fmla="val 655947"/>
                  <a:gd name="f896" fmla="val 3739817"/>
                  <a:gd name="f897" fmla="val 666451"/>
                  <a:gd name="f898" fmla="val 3673801"/>
                  <a:gd name="f899" fmla="val 676154"/>
                  <a:gd name="f900" fmla="val 3609177"/>
                  <a:gd name="f901" fmla="val 687459"/>
                  <a:gd name="f902" fmla="val 3584288"/>
                  <a:gd name="f903" fmla="val 691878"/>
                  <a:gd name="f904" fmla="val 3558597"/>
                  <a:gd name="f905" fmla="val 697589"/>
                  <a:gd name="f906" fmla="val 3539727"/>
                  <a:gd name="f907" fmla="val 706521"/>
                  <a:gd name="f908" fmla="val 3496714"/>
                  <a:gd name="f909" fmla="val 726780"/>
                  <a:gd name="f910" fmla="val 3457268"/>
                  <a:gd name="f911" fmla="val 749132"/>
                  <a:gd name="f912" fmla="val 3396572"/>
                  <a:gd name="f913" fmla="val 755681"/>
                  <a:gd name="f914" fmla="val 3378807"/>
                  <a:gd name="f915" fmla="val 757611"/>
                  <a:gd name="f916" fmla="val 3357809"/>
                  <a:gd name="f917" fmla="val 758036"/>
                  <a:gd name="f918" fmla="val 3341054"/>
                  <a:gd name="f919" fmla="val 754679"/>
                  <a:gd name="f920" fmla="val 3272962"/>
                  <a:gd name="f921" fmla="val 740809"/>
                  <a:gd name="f922" fmla="val 3206471"/>
                  <a:gd name="f923" fmla="val 724541"/>
                  <a:gd name="f924" fmla="val 3138775"/>
                  <a:gd name="f925" fmla="val 710120"/>
                  <a:gd name="f926" fmla="val 3095820"/>
                  <a:gd name="f927" fmla="val 701191"/>
                  <a:gd name="f928" fmla="val 3056969"/>
                  <a:gd name="f929" fmla="val 691141"/>
                  <a:gd name="f930" fmla="val 3037283"/>
                  <a:gd name="f931" fmla="val 666453"/>
                  <a:gd name="f932" fmla="val 3031764"/>
                  <a:gd name="f933" fmla="val 659487"/>
                  <a:gd name="f934" fmla="val 3015626"/>
                  <a:gd name="f935" fmla="val 651391"/>
                  <a:gd name="f936" fmla="val 3002117"/>
                  <a:gd name="f937" fmla="val 649347"/>
                  <a:gd name="f938" fmla="val 2915220"/>
                  <a:gd name="f939" fmla="val 636209"/>
                  <a:gd name="f940" fmla="val 2829194"/>
                  <a:gd name="f941" fmla="val 627503"/>
                  <a:gd name="f942" fmla="val 2747294"/>
                  <a:gd name="f943" fmla="val 652400"/>
                  <a:gd name="f944" fmla="val 2730084"/>
                  <a:gd name="f945" fmla="val 657794"/>
                  <a:gd name="f946" fmla="val 2698519"/>
                  <a:gd name="f947" fmla="val 656140"/>
                  <a:gd name="f948" fmla="val 2676273"/>
                  <a:gd name="f949" fmla="val 652304"/>
                  <a:gd name="f950" fmla="val 2590546"/>
                  <a:gd name="f951" fmla="val 637890"/>
                  <a:gd name="f952" fmla="val 2508883"/>
                  <a:gd name="f953" fmla="val 630176"/>
                  <a:gd name="f954" fmla="val 2432360"/>
                  <a:gd name="f955" fmla="val 657836"/>
                  <a:gd name="f956" fmla="val 2423352"/>
                  <a:gd name="f957" fmla="val 661179"/>
                  <a:gd name="f958" fmla="val 2395274"/>
                  <a:gd name="f959" fmla="val 656272"/>
                  <a:gd name="f960" fmla="val 2382311"/>
                  <a:gd name="f961" fmla="val 650824"/>
                  <a:gd name="f962" fmla="val 2257393"/>
                  <a:gd name="f963" fmla="val 597728"/>
                  <a:gd name="f964" fmla="val 2187724"/>
                  <a:gd name="f965" fmla="val 592930"/>
                  <a:gd name="f966" fmla="val 2055134"/>
                  <a:gd name="f967" fmla="val 630053"/>
                  <a:gd name="f968" fmla="val 2046542"/>
                  <a:gd name="f969" fmla="val 632464"/>
                  <a:gd name="f970" fmla="val 2035364"/>
                  <a:gd name="f971" fmla="val 635121"/>
                  <a:gd name="f972" fmla="val 2031829"/>
                  <a:gd name="f973" fmla="val 639324"/>
                  <a:gd name="f974" fmla="val 2007977"/>
                  <a:gd name="f975" fmla="val 666120"/>
                  <a:gd name="f976" fmla="val 1960229"/>
                  <a:gd name="f977" fmla="val 664380"/>
                  <a:gd name="f978" fmla="val 1912764"/>
                  <a:gd name="f979" fmla="val 664183"/>
                  <a:gd name="f980" fmla="val 1860521"/>
                  <a:gd name="f981" fmla="val 663924"/>
                  <a:gd name="f982" fmla="val 1808236"/>
                  <a:gd name="f983" fmla="val 664426"/>
                  <a:gd name="f984" fmla="val 1755637"/>
                  <a:gd name="f985" fmla="val 663960"/>
                  <a:gd name="f986" fmla="val 1746439"/>
                  <a:gd name="f987" fmla="val 663859"/>
                  <a:gd name="f988" fmla="val 1736243"/>
                  <a:gd name="f989" fmla="val 661799"/>
                  <a:gd name="f990" fmla="val 1727159"/>
                  <a:gd name="f991" fmla="val 659605"/>
                  <a:gd name="f992" fmla="val 1692256"/>
                  <a:gd name="f993" fmla="val 651480"/>
                  <a:gd name="f994" fmla="val 1658604"/>
                  <a:gd name="f995" fmla="val 640559"/>
                  <a:gd name="f996" fmla="val 1622470"/>
                  <a:gd name="f997" fmla="val 634850"/>
                  <a:gd name="f998" fmla="val 1544362"/>
                  <a:gd name="f999" fmla="val 622552"/>
                  <a:gd name="f1000" fmla="val 1469248"/>
                  <a:gd name="f1001" fmla="val 602210"/>
                  <a:gd name="f1002" fmla="val 1385955"/>
                  <a:gd name="f1003" fmla="val 604522"/>
                  <a:gd name="f1004" fmla="val 1371585"/>
                  <a:gd name="f1005" fmla="val 604913"/>
                  <a:gd name="f1006" fmla="val 1355357"/>
                  <a:gd name="f1007" fmla="val 598530"/>
                  <a:gd name="f1008" fmla="val 1340055"/>
                  <a:gd name="f1009" fmla="val 595629"/>
                  <a:gd name="f1010" fmla="val 1312351"/>
                  <a:gd name="f1011" fmla="val 590552"/>
                  <a:gd name="f1012" fmla="val 1285460"/>
                  <a:gd name="f1013" fmla="val 583993"/>
                  <a:gd name="f1014" fmla="val 1257271"/>
                  <a:gd name="f1015" fmla="val 581180"/>
                  <a:gd name="f1016" fmla="val 1182583"/>
                  <a:gd name="f1017" fmla="val 573830"/>
                  <a:gd name="f1018" fmla="val 1107142"/>
                  <a:gd name="f1019" fmla="val 566824"/>
                  <a:gd name="f1020" fmla="val 1031914"/>
                  <a:gd name="f1021" fmla="val 562692"/>
                  <a:gd name="f1022" fmla="val 995593"/>
                  <a:gd name="f1023" fmla="val 560597"/>
                  <a:gd name="f1024" fmla="val 958880"/>
                  <a:gd name="f1025" fmla="val 565923"/>
                  <a:gd name="f1026" fmla="val 922031"/>
                  <a:gd name="f1027" fmla="val 566853"/>
                  <a:gd name="f1028" fmla="val 905446"/>
                  <a:gd name="f1029" fmla="val 567320"/>
                  <a:gd name="f1030" fmla="val 878533"/>
                  <a:gd name="f1031" fmla="val 568199"/>
                  <a:gd name="f1032" fmla="val 873250"/>
                  <a:gd name="f1033" fmla="val 563724"/>
                  <a:gd name="f1034" fmla="val 832343"/>
                  <a:gd name="f1035" fmla="val 529722"/>
                  <a:gd name="f1036" fmla="val 772202"/>
                  <a:gd name="f1037" fmla="val 532674"/>
                  <a:gd name="f1038" fmla="val 711627"/>
                  <a:gd name="f1039" fmla="val 529880"/>
                  <a:gd name="f1040" fmla="val 577999"/>
                  <a:gd name="f1041" fmla="val 523641"/>
                  <a:gd name="f1042" fmla="val 447408"/>
                  <a:gd name="f1043" fmla="val 543696"/>
                  <a:gd name="f1044" fmla="val 311112"/>
                  <a:gd name="f1045" fmla="val 525106"/>
                  <a:gd name="f1046" fmla="val 271645"/>
                  <a:gd name="f1047" fmla="val 519795"/>
                  <a:gd name="f1048" fmla="val 226936"/>
                  <a:gd name="f1049" fmla="val 530235"/>
                  <a:gd name="f1050" fmla="val 184145"/>
                  <a:gd name="f1051" fmla="val 532188"/>
                  <a:gd name="f1052" fmla="val 162015"/>
                  <a:gd name="f1053" fmla="val 533128"/>
                  <a:gd name="f1054" fmla="val 137665"/>
                  <a:gd name="f1055" fmla="val 534333"/>
                  <a:gd name="f1056" fmla="val 116886"/>
                  <a:gd name="f1057" fmla="val 530572"/>
                  <a:gd name="f1058" fmla="val 84810"/>
                  <a:gd name="f1059" fmla="val 524693"/>
                  <a:gd name="f1060" fmla="val 54011"/>
                  <a:gd name="f1061" fmla="val 515448"/>
                  <a:gd name="f1062" fmla="val 23941"/>
                  <a:gd name="f1063" fmla="val 506433"/>
                  <a:gd name="f1064" fmla="val 502149"/>
                  <a:gd name="f1065" fmla="+- 0 0 -90"/>
                  <a:gd name="f1066" fmla="*/ f3 1 12192000"/>
                  <a:gd name="f1067" fmla="*/ f4 1 757168"/>
                  <a:gd name="f1068" fmla="val f5"/>
                  <a:gd name="f1069" fmla="val f6"/>
                  <a:gd name="f1070" fmla="val f7"/>
                  <a:gd name="f1071" fmla="*/ f1065 f0 1"/>
                  <a:gd name="f1072" fmla="+- f1070 0 f1068"/>
                  <a:gd name="f1073" fmla="+- f1069 0 f1068"/>
                  <a:gd name="f1074" fmla="*/ f1071 1 f2"/>
                  <a:gd name="f1075" fmla="*/ f1073 1 12192000"/>
                  <a:gd name="f1076" fmla="*/ f1072 1 757168"/>
                  <a:gd name="f1077" fmla="*/ 0 f1073 1"/>
                  <a:gd name="f1078" fmla="*/ 0 f1072 1"/>
                  <a:gd name="f1079" fmla="*/ 41653 f1073 1"/>
                  <a:gd name="f1080" fmla="*/ 6945 f1072 1"/>
                  <a:gd name="f1081" fmla="*/ 81317 f1073 1"/>
                  <a:gd name="f1082" fmla="*/ 15509 f1072 1"/>
                  <a:gd name="f1083" fmla="*/ 114150 f1073 1"/>
                  <a:gd name="f1084" fmla="*/ 28105 f1072 1"/>
                  <a:gd name="f1085" fmla="*/ 214865 f1073 1"/>
                  <a:gd name="f1086" fmla="*/ 58374 f1072 1"/>
                  <a:gd name="f1087" fmla="*/ 299237 f1073 1"/>
                  <a:gd name="f1088" fmla="*/ 63560 f1072 1"/>
                  <a:gd name="f1089" fmla="*/ 415570 f1073 1"/>
                  <a:gd name="f1090" fmla="*/ 83774 f1072 1"/>
                  <a:gd name="f1091" fmla="*/ 633210 f1073 1"/>
                  <a:gd name="f1092" fmla="*/ 109108 f1072 1"/>
                  <a:gd name="f1093" fmla="*/ 677567 f1073 1"/>
                  <a:gd name="f1094" fmla="*/ 119446 f1072 1"/>
                  <a:gd name="f1095" fmla="*/ 946429 f1073 1"/>
                  <a:gd name="f1096" fmla="*/ 171502 f1072 1"/>
                  <a:gd name="f1097" fmla="*/ 1163367 f1073 1"/>
                  <a:gd name="f1098" fmla="*/ 182106 f1072 1"/>
                  <a:gd name="f1099" fmla="*/ 1180337 f1073 1"/>
                  <a:gd name="f1100" fmla="*/ 181279 f1072 1"/>
                  <a:gd name="f1101" fmla="*/ 1263939 f1073 1"/>
                  <a:gd name="f1102" fmla="*/ 173070 f1072 1"/>
                  <a:gd name="f1103" fmla="*/ 1392213 f1073 1"/>
                  <a:gd name="f1104" fmla="*/ 183225 f1072 1"/>
                  <a:gd name="f1105" fmla="*/ 1479752 f1073 1"/>
                  <a:gd name="f1106" fmla="*/ 205174 f1072 1"/>
                  <a:gd name="f1107" fmla="*/ 1589813 f1073 1"/>
                  <a:gd name="f1108" fmla="*/ 211706 f1072 1"/>
                  <a:gd name="f1109" fmla="*/ 1716264 f1073 1"/>
                  <a:gd name="f1110" fmla="*/ 207459 f1072 1"/>
                  <a:gd name="f1111" fmla="*/ 1772900 f1073 1"/>
                  <a:gd name="f1112" fmla="*/ 208137 f1072 1"/>
                  <a:gd name="f1113" fmla="*/ 1929319 f1073 1"/>
                  <a:gd name="f1114" fmla="*/ 193822 f1072 1"/>
                  <a:gd name="f1115" fmla="*/ 2021514 f1073 1"/>
                  <a:gd name="f1116" fmla="*/ 204186 f1072 1"/>
                  <a:gd name="f1117" fmla="*/ 2111753 f1073 1"/>
                  <a:gd name="f1118" fmla="*/ 223797 f1072 1"/>
                  <a:gd name="f1119" fmla="*/ 2169356 f1073 1"/>
                  <a:gd name="f1120" fmla="*/ 241125 f1072 1"/>
                  <a:gd name="f1121" fmla="*/ 2286638 f1073 1"/>
                  <a:gd name="f1122" fmla="*/ 257382 f1072 1"/>
                  <a:gd name="f1123" fmla="*/ 2308368 f1073 1"/>
                  <a:gd name="f1124" fmla="*/ 256995 f1072 1"/>
                  <a:gd name="f1125" fmla="*/ 2660621 f1073 1"/>
                  <a:gd name="f1126" fmla="*/ 262863 f1072 1"/>
                  <a:gd name="f1127" fmla="*/ 2801134 f1073 1"/>
                  <a:gd name="f1128" fmla="*/ 250006 f1072 1"/>
                  <a:gd name="f1129" fmla="*/ 2830994 f1073 1"/>
                  <a:gd name="f1130" fmla="*/ 249091 f1072 1"/>
                  <a:gd name="f1131" fmla="*/ 3129084 f1073 1"/>
                  <a:gd name="f1132" fmla="*/ 242009 f1072 1"/>
                  <a:gd name="f1133" fmla="*/ 3162162 f1073 1"/>
                  <a:gd name="f1134" fmla="*/ 242789 f1072 1"/>
                  <a:gd name="f1135" fmla="*/ 3254072 f1073 1"/>
                  <a:gd name="f1136" fmla="*/ 251612 f1072 1"/>
                  <a:gd name="f1137" fmla="*/ 3473491 f1073 1"/>
                  <a:gd name="f1138" fmla="*/ 221903 f1072 1"/>
                  <a:gd name="f1139" fmla="*/ 3691860 f1073 1"/>
                  <a:gd name="f1140" fmla="*/ 219228 f1072 1"/>
                  <a:gd name="f1141" fmla="*/ 3811494 f1073 1"/>
                  <a:gd name="f1142" fmla="*/ 225691 f1072 1"/>
                  <a:gd name="f1143" fmla="*/ 3897533 f1073 1"/>
                  <a:gd name="f1144" fmla="*/ 220087 f1072 1"/>
                  <a:gd name="f1145" fmla="*/ 4109430 f1073 1"/>
                  <a:gd name="f1146" fmla="*/ 200477 f1072 1"/>
                  <a:gd name="f1147" fmla="*/ 4208772 f1073 1"/>
                  <a:gd name="f1148" fmla="*/ 200914 f1072 1"/>
                  <a:gd name="f1149" fmla="*/ 4314641 f1073 1"/>
                  <a:gd name="f1150" fmla="*/ 196159 f1072 1"/>
                  <a:gd name="f1151" fmla="*/ 4577622 f1073 1"/>
                  <a:gd name="f1152" fmla="*/ 163774 f1072 1"/>
                  <a:gd name="f1153" fmla="*/ 4790345 f1073 1"/>
                  <a:gd name="f1154" fmla="*/ 177592 f1072 1"/>
                  <a:gd name="f1155" fmla="*/ 4926164 f1073 1"/>
                  <a:gd name="f1156" fmla="*/ 184139 f1072 1"/>
                  <a:gd name="f1157" fmla="*/ 5088812 f1073 1"/>
                  <a:gd name="f1158" fmla="*/ 177401 f1072 1"/>
                  <a:gd name="f1159" fmla="*/ 5222466 f1073 1"/>
                  <a:gd name="f1160" fmla="*/ 162082 f1072 1"/>
                  <a:gd name="f1161" fmla="*/ 5406528 f1073 1"/>
                  <a:gd name="f1162" fmla="*/ 153987 f1072 1"/>
                  <a:gd name="f1163" fmla="*/ 5590716 f1073 1"/>
                  <a:gd name="f1164" fmla="*/ 129490 f1072 1"/>
                  <a:gd name="f1165" fmla="*/ 5719429 f1073 1"/>
                  <a:gd name="f1166" fmla="*/ 110099 f1072 1"/>
                  <a:gd name="f1167" fmla="*/ 5897895 f1073 1"/>
                  <a:gd name="f1168" fmla="*/ 96368 f1072 1"/>
                  <a:gd name="f1169" fmla="*/ 6169957 f1073 1"/>
                  <a:gd name="f1170" fmla="*/ 94411 f1072 1"/>
                  <a:gd name="f1171" fmla="*/ 6294827 f1073 1"/>
                  <a:gd name="f1172" fmla="*/ 99236 f1072 1"/>
                  <a:gd name="f1173" fmla="*/ 6494261 f1073 1"/>
                  <a:gd name="f1174" fmla="*/ 71724 f1072 1"/>
                  <a:gd name="f1175" fmla="*/ 6579627 f1073 1"/>
                  <a:gd name="f1176" fmla="*/ 57883 f1072 1"/>
                  <a:gd name="f1177" fmla="*/ 6654800 f1073 1"/>
                  <a:gd name="f1178" fmla="*/ 77086 f1072 1"/>
                  <a:gd name="f1179" fmla="*/ 6703059 f1073 1"/>
                  <a:gd name="f1180" fmla="*/ 97166 f1072 1"/>
                  <a:gd name="f1181" fmla="*/ 6859445 f1073 1"/>
                  <a:gd name="f1182" fmla="*/ 90481 f1072 1"/>
                  <a:gd name="f1183" fmla="*/ 7025414 f1073 1"/>
                  <a:gd name="f1184" fmla="*/ 83536 f1072 1"/>
                  <a:gd name="f1185" fmla="*/ 7144137 f1073 1"/>
                  <a:gd name="f1186" fmla="*/ 79264 f1072 1"/>
                  <a:gd name="f1187" fmla="*/ 7291235 f1073 1"/>
                  <a:gd name="f1188" fmla="*/ 95367 f1072 1"/>
                  <a:gd name="f1189" fmla="*/ 7407395 f1073 1"/>
                  <a:gd name="f1190" fmla="*/ 104888 f1072 1"/>
                  <a:gd name="f1191" fmla="*/ 7500837 f1073 1"/>
                  <a:gd name="f1192" fmla="*/ 119515 f1072 1"/>
                  <a:gd name="f1193" fmla="*/ 7533567 f1073 1"/>
                  <a:gd name="f1194" fmla="*/ 126955 f1072 1"/>
                  <a:gd name="f1195" fmla="*/ 7792910 f1073 1"/>
                  <a:gd name="f1196" fmla="*/ 185188 f1072 1"/>
                  <a:gd name="f1197" fmla="*/ 8070699 f1073 1"/>
                  <a:gd name="f1198" fmla="*/ 235423 f1072 1"/>
                  <a:gd name="f1199" fmla="*/ 8253177 f1073 1"/>
                  <a:gd name="f1200" fmla="*/ 222473 f1072 1"/>
                  <a:gd name="f1201" fmla="*/ 8320683 f1073 1"/>
                  <a:gd name="f1202" fmla="*/ 226393 f1072 1"/>
                  <a:gd name="f1203" fmla="*/ 8631438 f1073 1"/>
                  <a:gd name="f1204" fmla="*/ 237528 f1072 1"/>
                  <a:gd name="f1205" fmla="*/ 8686410 f1073 1"/>
                  <a:gd name="f1206" fmla="*/ 234877 f1072 1"/>
                  <a:gd name="f1207" fmla="*/ 8980658 f1073 1"/>
                  <a:gd name="f1208" fmla="*/ 273001 f1072 1"/>
                  <a:gd name="f1209" fmla="*/ 9087625 f1073 1"/>
                  <a:gd name="f1210" fmla="*/ 282423 f1072 1"/>
                  <a:gd name="f1211" fmla="*/ 9186017 f1073 1"/>
                  <a:gd name="f1212" fmla="*/ 293875 f1072 1"/>
                  <a:gd name="f1213" fmla="*/ 9323931 f1073 1"/>
                  <a:gd name="f1214" fmla="*/ 302628 f1072 1"/>
                  <a:gd name="f1215" fmla="*/ 9467213 f1073 1"/>
                  <a:gd name="f1216" fmla="*/ 307275 f1072 1"/>
                  <a:gd name="f1217" fmla="*/ 9626826 f1073 1"/>
                  <a:gd name="f1218" fmla="*/ 316213 f1072 1"/>
                  <a:gd name="f1219" fmla="*/ 9689696 f1073 1"/>
                  <a:gd name="f1220" fmla="*/ 324467 f1072 1"/>
                  <a:gd name="f1221" fmla="*/ 9860526 f1073 1"/>
                  <a:gd name="f1222" fmla="*/ 329986 f1072 1"/>
                  <a:gd name="f1223" fmla="*/ 9949775 f1073 1"/>
                  <a:gd name="f1224" fmla="*/ 340386 f1072 1"/>
                  <a:gd name="f1225" fmla="*/ 10097252 f1073 1"/>
                  <a:gd name="f1226" fmla="*/ 349262 f1072 1"/>
                  <a:gd name="f1227" fmla="*/ 10145261 f1073 1"/>
                  <a:gd name="f1228" fmla="*/ 353113 f1072 1"/>
                  <a:gd name="f1229" fmla="*/ 10188159 f1073 1"/>
                  <a:gd name="f1230" fmla="*/ 356124 f1072 1"/>
                  <a:gd name="f1231" fmla="*/ 10336144 f1073 1"/>
                  <a:gd name="f1232" fmla="*/ 348235 f1072 1"/>
                  <a:gd name="f1233" fmla="*/ 10466847 f1073 1"/>
                  <a:gd name="f1234" fmla="*/ 354131 f1072 1"/>
                  <a:gd name="f1235" fmla="*/ 10696514 f1073 1"/>
                  <a:gd name="f1236" fmla="*/ 353575 f1072 1"/>
                  <a:gd name="f1237" fmla="*/ 10746932 f1073 1"/>
                  <a:gd name="f1238" fmla="*/ 360606 f1072 1"/>
                  <a:gd name="f1239" fmla="*/ 10905388 f1073 1"/>
                  <a:gd name="f1240" fmla="*/ 370627 f1072 1"/>
                  <a:gd name="f1241" fmla="*/ 10995602 f1073 1"/>
                  <a:gd name="f1242" fmla="*/ 376691 f1072 1"/>
                  <a:gd name="f1243" fmla="*/ 11107647 f1073 1"/>
                  <a:gd name="f1244" fmla="*/ 373405 f1072 1"/>
                  <a:gd name="f1245" fmla="*/ 11302440 f1073 1"/>
                  <a:gd name="f1246" fmla="*/ 364156 f1072 1"/>
                  <a:gd name="f1247" fmla="*/ 11353613 f1073 1"/>
                  <a:gd name="f1248" fmla="*/ 363785 f1072 1"/>
                  <a:gd name="f1249" fmla="*/ 11447323 f1073 1"/>
                  <a:gd name="f1250" fmla="*/ 359346 f1072 1"/>
                  <a:gd name="f1251" fmla="*/ 11464292 f1073 1"/>
                  <a:gd name="f1252" fmla="*/ 358519 f1072 1"/>
                  <a:gd name="f1253" fmla="*/ 11607560 f1073 1"/>
                  <a:gd name="f1254" fmla="*/ 342370 f1072 1"/>
                  <a:gd name="f1255" fmla="*/ 11681426 f1073 1"/>
                  <a:gd name="f1256" fmla="*/ 344335 f1072 1"/>
                  <a:gd name="f1257" fmla="*/ 11893565 f1073 1"/>
                  <a:gd name="f1258" fmla="*/ 355261 f1072 1"/>
                  <a:gd name="f1259" fmla="*/ 11983290 f1073 1"/>
                  <a:gd name="f1260" fmla="*/ 363588 f1072 1"/>
                  <a:gd name="f1261" fmla="*/ 12192000 f1073 1"/>
                  <a:gd name="f1262" fmla="*/ 388018 f1072 1"/>
                  <a:gd name="f1263" fmla="*/ 577115 f1072 1"/>
                  <a:gd name="f1264" fmla="*/ 12157329 f1073 1"/>
                  <a:gd name="f1265" fmla="*/ 588862 f1072 1"/>
                  <a:gd name="f1266" fmla="*/ 12066948 f1073 1"/>
                  <a:gd name="f1267" fmla="*/ 586034 f1072 1"/>
                  <a:gd name="f1268" fmla="*/ 11911344 f1073 1"/>
                  <a:gd name="f1269" fmla="*/ 521599 f1072 1"/>
                  <a:gd name="f1270" fmla="*/ 11847823 f1073 1"/>
                  <a:gd name="f1271" fmla="*/ 511785 f1072 1"/>
                  <a:gd name="f1272" fmla="*/ 11737547 f1073 1"/>
                  <a:gd name="f1273" fmla="*/ 502380 f1072 1"/>
                  <a:gd name="f1274" fmla="*/ 11636052 f1073 1"/>
                  <a:gd name="f1275" fmla="*/ 514993 f1072 1"/>
                  <a:gd name="f1276" fmla="*/ 11394706 f1073 1"/>
                  <a:gd name="f1277" fmla="*/ 590867 f1072 1"/>
                  <a:gd name="f1278" fmla="*/ 11354978 f1073 1"/>
                  <a:gd name="f1279" fmla="*/ 597561 f1072 1"/>
                  <a:gd name="f1280" fmla="*/ 11285306 f1073 1"/>
                  <a:gd name="f1281" fmla="*/ 599825 f1072 1"/>
                  <a:gd name="f1282" fmla="*/ 11008528 f1073 1"/>
                  <a:gd name="f1283" fmla="*/ 656670 f1072 1"/>
                  <a:gd name="f1284" fmla="*/ 10948735 f1073 1"/>
                  <a:gd name="f1285" fmla="*/ 652964 f1072 1"/>
                  <a:gd name="f1286" fmla="*/ 10850698 f1073 1"/>
                  <a:gd name="f1287" fmla="*/ 641721 f1072 1"/>
                  <a:gd name="f1288" fmla="*/ 10744026 f1073 1"/>
                  <a:gd name="f1289" fmla="*/ 647769 f1072 1"/>
                  <a:gd name="f1290" fmla="*/ 10666160 f1073 1"/>
                  <a:gd name="f1291" fmla="*/ 651891 f1072 1"/>
                  <a:gd name="f1292" fmla="*/ 10450521 f1073 1"/>
                  <a:gd name="f1293" fmla="*/ 616552 f1072 1"/>
                  <a:gd name="f1294" fmla="*/ 10271192 f1073 1"/>
                  <a:gd name="f1295" fmla="*/ 583498 f1072 1"/>
                  <a:gd name="f1296" fmla="*/ 10246067 f1073 1"/>
                  <a:gd name="f1297" fmla="*/ 585423 f1072 1"/>
                  <a:gd name="f1298" fmla="*/ 10005027 f1073 1"/>
                  <a:gd name="f1299" fmla="*/ 592252 f1072 1"/>
                  <a:gd name="f1300" fmla="*/ 9898681 f1073 1"/>
                  <a:gd name="f1301" fmla="*/ 613195 f1072 1"/>
                  <a:gd name="f1302" fmla="*/ 9753225 f1073 1"/>
                  <a:gd name="f1303" fmla="*/ 629038 f1072 1"/>
                  <a:gd name="f1304" fmla="*/ 9591376 f1073 1"/>
                  <a:gd name="f1305" fmla="*/ 648601 f1072 1"/>
                  <a:gd name="f1306" fmla="*/ 9472860 f1073 1"/>
                  <a:gd name="f1307" fmla="*/ 655936 f1072 1"/>
                  <a:gd name="f1308" fmla="*/ 9299788 f1073 1"/>
                  <a:gd name="f1309" fmla="*/ 636945 f1072 1"/>
                  <a:gd name="f1310" fmla="*/ 9264605 f1073 1"/>
                  <a:gd name="f1311" fmla="*/ 627087 f1072 1"/>
                  <a:gd name="f1312" fmla="*/ 8926435 f1073 1"/>
                  <a:gd name="f1313" fmla="*/ 549269 f1072 1"/>
                  <a:gd name="f1314" fmla="*/ 8698934 f1073 1"/>
                  <a:gd name="f1315" fmla="*/ 536583 f1072 1"/>
                  <a:gd name="f1316" fmla="*/ 8622862 f1073 1"/>
                  <a:gd name="f1317" fmla="*/ 541563 f1072 1"/>
                  <a:gd name="f1318" fmla="*/ 8482784 f1073 1"/>
                  <a:gd name="f1319" fmla="*/ 574094 f1072 1"/>
                  <a:gd name="f1320" fmla="*/ 8421565 f1073 1"/>
                  <a:gd name="f1321" fmla="*/ 576610 f1072 1"/>
                  <a:gd name="f1322" fmla="*/ 8313469 f1073 1"/>
                  <a:gd name="f1323" fmla="*/ 574762 f1072 1"/>
                  <a:gd name="f1324" fmla="*/ 8079520 f1073 1"/>
                  <a:gd name="f1325" fmla="*/ 558685 f1072 1"/>
                  <a:gd name="f1326" fmla="*/ 7773327 f1073 1"/>
                  <a:gd name="f1327" fmla="*/ 558854 f1072 1"/>
                  <a:gd name="f1328" fmla="*/ 7652477 f1073 1"/>
                  <a:gd name="f1329" fmla="*/ 547561 f1072 1"/>
                  <a:gd name="f1330" fmla="*/ 7522274 f1073 1"/>
                  <a:gd name="f1331" fmla="*/ 532150 f1072 1"/>
                  <a:gd name="f1332" fmla="*/ 7484080 f1073 1"/>
                  <a:gd name="f1333" fmla="*/ 530532 f1072 1"/>
                  <a:gd name="f1334" fmla="*/ 7282277 f1073 1"/>
                  <a:gd name="f1335" fmla="*/ 540177 f1072 1"/>
                  <a:gd name="f1336" fmla="*/ 7235690 f1073 1"/>
                  <a:gd name="f1337" fmla="*/ 551282 f1072 1"/>
                  <a:gd name="f1338" fmla="*/ 7116339 f1073 1"/>
                  <a:gd name="f1339" fmla="*/ 539494 f1072 1"/>
                  <a:gd name="f1340" fmla="*/ 7011067 f1073 1"/>
                  <a:gd name="f1341" fmla="*/ 511848 f1072 1"/>
                  <a:gd name="f1342" fmla="*/ 6403234 f1073 1"/>
                  <a:gd name="f1343" fmla="*/ 432296 f1072 1"/>
                  <a:gd name="f1344" fmla="*/ 6036273 f1073 1"/>
                  <a:gd name="f1345" fmla="*/ 412301 f1072 1"/>
                  <a:gd name="f1346" fmla="*/ 5780467 f1073 1"/>
                  <a:gd name="f1347" fmla="*/ 377910 f1072 1"/>
                  <a:gd name="f1348" fmla="*/ 5739051 f1073 1"/>
                  <a:gd name="f1349" fmla="*/ 353609 f1072 1"/>
                  <a:gd name="f1350" fmla="*/ 5583566 f1073 1"/>
                  <a:gd name="f1351" fmla="*/ 321995 f1072 1"/>
                  <a:gd name="f1352" fmla="*/ 5432030 f1073 1"/>
                  <a:gd name="f1353" fmla="*/ 362512 f1072 1"/>
                  <a:gd name="f1354" fmla="*/ 5241398 f1073 1"/>
                  <a:gd name="f1355" fmla="*/ 425781 f1072 1"/>
                  <a:gd name="f1356" fmla="*/ 5139710 f1073 1"/>
                  <a:gd name="f1357" fmla="*/ 421022 f1072 1"/>
                  <a:gd name="f1358" fmla="*/ 4929402 f1073 1"/>
                  <a:gd name="f1359" fmla="*/ 424310 f1072 1"/>
                  <a:gd name="f1360" fmla="*/ 4782793 f1073 1"/>
                  <a:gd name="f1361" fmla="*/ 441046 f1072 1"/>
                  <a:gd name="f1362" fmla="*/ 4577594 f1073 1"/>
                  <a:gd name="f1363" fmla="*/ 459290 f1072 1"/>
                  <a:gd name="f1364" fmla="*/ 4500826 f1073 1"/>
                  <a:gd name="f1365" fmla="*/ 470529 f1072 1"/>
                  <a:gd name="f1366" fmla="*/ 4317973 f1073 1"/>
                  <a:gd name="f1367" fmla="*/ 483649 f1072 1"/>
                  <a:gd name="f1368" fmla="*/ 4166722 f1073 1"/>
                  <a:gd name="f1369" fmla="*/ 490602 f1072 1"/>
                  <a:gd name="f1370" fmla="*/ 4042814 f1073 1"/>
                  <a:gd name="f1371" fmla="*/ 530660 f1072 1"/>
                  <a:gd name="f1372" fmla="*/ 4002653 f1073 1"/>
                  <a:gd name="f1373" fmla="*/ 552594 f1072 1"/>
                  <a:gd name="f1374" fmla="*/ 3969549 f1073 1"/>
                  <a:gd name="f1375" fmla="*/ 566312 f1072 1"/>
                  <a:gd name="f1376" fmla="*/ 3821685 f1073 1"/>
                  <a:gd name="f1377" fmla="*/ 649183 f1072 1"/>
                  <a:gd name="f1378" fmla="*/ 3805138 f1073 1"/>
                  <a:gd name="f1379" fmla="*/ 655947 f1072 1"/>
                  <a:gd name="f1380" fmla="*/ 3609177 f1073 1"/>
                  <a:gd name="f1381" fmla="*/ 687459 f1072 1"/>
                  <a:gd name="f1382" fmla="*/ 3539727 f1073 1"/>
                  <a:gd name="f1383" fmla="*/ 706521 f1072 1"/>
                  <a:gd name="f1384" fmla="*/ 3396572 f1073 1"/>
                  <a:gd name="f1385" fmla="*/ 755681 f1072 1"/>
                  <a:gd name="f1386" fmla="*/ 3341054 f1073 1"/>
                  <a:gd name="f1387" fmla="*/ 754679 f1072 1"/>
                  <a:gd name="f1388" fmla="*/ 3138775 f1073 1"/>
                  <a:gd name="f1389" fmla="*/ 710120 f1072 1"/>
                  <a:gd name="f1390" fmla="*/ 3037283 f1073 1"/>
                  <a:gd name="f1391" fmla="*/ 666453 f1072 1"/>
                  <a:gd name="f1392" fmla="*/ 3002117 f1073 1"/>
                  <a:gd name="f1393" fmla="*/ 649347 f1072 1"/>
                  <a:gd name="f1394" fmla="*/ 2747294 f1073 1"/>
                  <a:gd name="f1395" fmla="*/ 652400 f1072 1"/>
                  <a:gd name="f1396" fmla="*/ 2676273 f1073 1"/>
                  <a:gd name="f1397" fmla="*/ 652304 f1072 1"/>
                  <a:gd name="f1398" fmla="*/ 2432360 f1073 1"/>
                  <a:gd name="f1399" fmla="*/ 657836 f1072 1"/>
                  <a:gd name="f1400" fmla="*/ 2382311 f1073 1"/>
                  <a:gd name="f1401" fmla="*/ 650824 f1072 1"/>
                  <a:gd name="f1402" fmla="*/ 2055134 f1073 1"/>
                  <a:gd name="f1403" fmla="*/ 630053 f1072 1"/>
                  <a:gd name="f1404" fmla="*/ 2031829 f1073 1"/>
                  <a:gd name="f1405" fmla="*/ 639324 f1072 1"/>
                  <a:gd name="f1406" fmla="*/ 1912764 f1073 1"/>
                  <a:gd name="f1407" fmla="*/ 664183 f1072 1"/>
                  <a:gd name="f1408" fmla="*/ 1755637 f1073 1"/>
                  <a:gd name="f1409" fmla="*/ 663960 f1072 1"/>
                  <a:gd name="f1410" fmla="*/ 1727159 f1073 1"/>
                  <a:gd name="f1411" fmla="*/ 659605 f1072 1"/>
                  <a:gd name="f1412" fmla="*/ 1622470 f1073 1"/>
                  <a:gd name="f1413" fmla="*/ 634850 f1072 1"/>
                  <a:gd name="f1414" fmla="*/ 1385955 f1073 1"/>
                  <a:gd name="f1415" fmla="*/ 604522 f1072 1"/>
                  <a:gd name="f1416" fmla="*/ 1340055 f1073 1"/>
                  <a:gd name="f1417" fmla="*/ 595629 f1072 1"/>
                  <a:gd name="f1418" fmla="*/ 1257271 f1073 1"/>
                  <a:gd name="f1419" fmla="*/ 581180 f1072 1"/>
                  <a:gd name="f1420" fmla="*/ 1031914 f1073 1"/>
                  <a:gd name="f1421" fmla="*/ 562692 f1072 1"/>
                  <a:gd name="f1422" fmla="*/ 922031 f1073 1"/>
                  <a:gd name="f1423" fmla="*/ 566853 f1072 1"/>
                  <a:gd name="f1424" fmla="*/ 873250 f1073 1"/>
                  <a:gd name="f1425" fmla="*/ 563724 f1072 1"/>
                  <a:gd name="f1426" fmla="*/ 711627 f1073 1"/>
                  <a:gd name="f1427" fmla="*/ 529880 f1072 1"/>
                  <a:gd name="f1428" fmla="*/ 311112 f1073 1"/>
                  <a:gd name="f1429" fmla="*/ 525106 f1072 1"/>
                  <a:gd name="f1430" fmla="*/ 184145 f1073 1"/>
                  <a:gd name="f1431" fmla="*/ 532188 f1072 1"/>
                  <a:gd name="f1432" fmla="*/ 116886 f1073 1"/>
                  <a:gd name="f1433" fmla="*/ 530572 f1072 1"/>
                  <a:gd name="f1434" fmla="*/ 23941 f1073 1"/>
                  <a:gd name="f1435" fmla="*/ 506433 f1072 1"/>
                  <a:gd name="f1436" fmla="*/ 502149 f1072 1"/>
                  <a:gd name="f1437" fmla="+- f1074 0 f1"/>
                  <a:gd name="f1438" fmla="*/ f1077 1 12192000"/>
                  <a:gd name="f1439" fmla="*/ f1078 1 757168"/>
                  <a:gd name="f1440" fmla="*/ f1079 1 12192000"/>
                  <a:gd name="f1441" fmla="*/ f1080 1 757168"/>
                  <a:gd name="f1442" fmla="*/ f1081 1 12192000"/>
                  <a:gd name="f1443" fmla="*/ f1082 1 757168"/>
                  <a:gd name="f1444" fmla="*/ f1083 1 12192000"/>
                  <a:gd name="f1445" fmla="*/ f1084 1 757168"/>
                  <a:gd name="f1446" fmla="*/ f1085 1 12192000"/>
                  <a:gd name="f1447" fmla="*/ f1086 1 757168"/>
                  <a:gd name="f1448" fmla="*/ f1087 1 12192000"/>
                  <a:gd name="f1449" fmla="*/ f1088 1 757168"/>
                  <a:gd name="f1450" fmla="*/ f1089 1 12192000"/>
                  <a:gd name="f1451" fmla="*/ f1090 1 757168"/>
                  <a:gd name="f1452" fmla="*/ f1091 1 12192000"/>
                  <a:gd name="f1453" fmla="*/ f1092 1 757168"/>
                  <a:gd name="f1454" fmla="*/ f1093 1 12192000"/>
                  <a:gd name="f1455" fmla="*/ f1094 1 757168"/>
                  <a:gd name="f1456" fmla="*/ f1095 1 12192000"/>
                  <a:gd name="f1457" fmla="*/ f1096 1 757168"/>
                  <a:gd name="f1458" fmla="*/ f1097 1 12192000"/>
                  <a:gd name="f1459" fmla="*/ f1098 1 757168"/>
                  <a:gd name="f1460" fmla="*/ f1099 1 12192000"/>
                  <a:gd name="f1461" fmla="*/ f1100 1 757168"/>
                  <a:gd name="f1462" fmla="*/ f1101 1 12192000"/>
                  <a:gd name="f1463" fmla="*/ f1102 1 757168"/>
                  <a:gd name="f1464" fmla="*/ f1103 1 12192000"/>
                  <a:gd name="f1465" fmla="*/ f1104 1 757168"/>
                  <a:gd name="f1466" fmla="*/ f1105 1 12192000"/>
                  <a:gd name="f1467" fmla="*/ f1106 1 757168"/>
                  <a:gd name="f1468" fmla="*/ f1107 1 12192000"/>
                  <a:gd name="f1469" fmla="*/ f1108 1 757168"/>
                  <a:gd name="f1470" fmla="*/ f1109 1 12192000"/>
                  <a:gd name="f1471" fmla="*/ f1110 1 757168"/>
                  <a:gd name="f1472" fmla="*/ f1111 1 12192000"/>
                  <a:gd name="f1473" fmla="*/ f1112 1 757168"/>
                  <a:gd name="f1474" fmla="*/ f1113 1 12192000"/>
                  <a:gd name="f1475" fmla="*/ f1114 1 757168"/>
                  <a:gd name="f1476" fmla="*/ f1115 1 12192000"/>
                  <a:gd name="f1477" fmla="*/ f1116 1 757168"/>
                  <a:gd name="f1478" fmla="*/ f1117 1 12192000"/>
                  <a:gd name="f1479" fmla="*/ f1118 1 757168"/>
                  <a:gd name="f1480" fmla="*/ f1119 1 12192000"/>
                  <a:gd name="f1481" fmla="*/ f1120 1 757168"/>
                  <a:gd name="f1482" fmla="*/ f1121 1 12192000"/>
                  <a:gd name="f1483" fmla="*/ f1122 1 757168"/>
                  <a:gd name="f1484" fmla="*/ f1123 1 12192000"/>
                  <a:gd name="f1485" fmla="*/ f1124 1 757168"/>
                  <a:gd name="f1486" fmla="*/ f1125 1 12192000"/>
                  <a:gd name="f1487" fmla="*/ f1126 1 757168"/>
                  <a:gd name="f1488" fmla="*/ f1127 1 12192000"/>
                  <a:gd name="f1489" fmla="*/ f1128 1 757168"/>
                  <a:gd name="f1490" fmla="*/ f1129 1 12192000"/>
                  <a:gd name="f1491" fmla="*/ f1130 1 757168"/>
                  <a:gd name="f1492" fmla="*/ f1131 1 12192000"/>
                  <a:gd name="f1493" fmla="*/ f1132 1 757168"/>
                  <a:gd name="f1494" fmla="*/ f1133 1 12192000"/>
                  <a:gd name="f1495" fmla="*/ f1134 1 757168"/>
                  <a:gd name="f1496" fmla="*/ f1135 1 12192000"/>
                  <a:gd name="f1497" fmla="*/ f1136 1 757168"/>
                  <a:gd name="f1498" fmla="*/ f1137 1 12192000"/>
                  <a:gd name="f1499" fmla="*/ f1138 1 757168"/>
                  <a:gd name="f1500" fmla="*/ f1139 1 12192000"/>
                  <a:gd name="f1501" fmla="*/ f1140 1 757168"/>
                  <a:gd name="f1502" fmla="*/ f1141 1 12192000"/>
                  <a:gd name="f1503" fmla="*/ f1142 1 757168"/>
                  <a:gd name="f1504" fmla="*/ f1143 1 12192000"/>
                  <a:gd name="f1505" fmla="*/ f1144 1 757168"/>
                  <a:gd name="f1506" fmla="*/ f1145 1 12192000"/>
                  <a:gd name="f1507" fmla="*/ f1146 1 757168"/>
                  <a:gd name="f1508" fmla="*/ f1147 1 12192000"/>
                  <a:gd name="f1509" fmla="*/ f1148 1 757168"/>
                  <a:gd name="f1510" fmla="*/ f1149 1 12192000"/>
                  <a:gd name="f1511" fmla="*/ f1150 1 757168"/>
                  <a:gd name="f1512" fmla="*/ f1151 1 12192000"/>
                  <a:gd name="f1513" fmla="*/ f1152 1 757168"/>
                  <a:gd name="f1514" fmla="*/ f1153 1 12192000"/>
                  <a:gd name="f1515" fmla="*/ f1154 1 757168"/>
                  <a:gd name="f1516" fmla="*/ f1155 1 12192000"/>
                  <a:gd name="f1517" fmla="*/ f1156 1 757168"/>
                  <a:gd name="f1518" fmla="*/ f1157 1 12192000"/>
                  <a:gd name="f1519" fmla="*/ f1158 1 757168"/>
                  <a:gd name="f1520" fmla="*/ f1159 1 12192000"/>
                  <a:gd name="f1521" fmla="*/ f1160 1 757168"/>
                  <a:gd name="f1522" fmla="*/ f1161 1 12192000"/>
                  <a:gd name="f1523" fmla="*/ f1162 1 757168"/>
                  <a:gd name="f1524" fmla="*/ f1163 1 12192000"/>
                  <a:gd name="f1525" fmla="*/ f1164 1 757168"/>
                  <a:gd name="f1526" fmla="*/ f1165 1 12192000"/>
                  <a:gd name="f1527" fmla="*/ f1166 1 757168"/>
                  <a:gd name="f1528" fmla="*/ f1167 1 12192000"/>
                  <a:gd name="f1529" fmla="*/ f1168 1 757168"/>
                  <a:gd name="f1530" fmla="*/ f1169 1 12192000"/>
                  <a:gd name="f1531" fmla="*/ f1170 1 757168"/>
                  <a:gd name="f1532" fmla="*/ f1171 1 12192000"/>
                  <a:gd name="f1533" fmla="*/ f1172 1 757168"/>
                  <a:gd name="f1534" fmla="*/ f1173 1 12192000"/>
                  <a:gd name="f1535" fmla="*/ f1174 1 757168"/>
                  <a:gd name="f1536" fmla="*/ f1175 1 12192000"/>
                  <a:gd name="f1537" fmla="*/ f1176 1 757168"/>
                  <a:gd name="f1538" fmla="*/ f1177 1 12192000"/>
                  <a:gd name="f1539" fmla="*/ f1178 1 757168"/>
                  <a:gd name="f1540" fmla="*/ f1179 1 12192000"/>
                  <a:gd name="f1541" fmla="*/ f1180 1 757168"/>
                  <a:gd name="f1542" fmla="*/ f1181 1 12192000"/>
                  <a:gd name="f1543" fmla="*/ f1182 1 757168"/>
                  <a:gd name="f1544" fmla="*/ f1183 1 12192000"/>
                  <a:gd name="f1545" fmla="*/ f1184 1 757168"/>
                  <a:gd name="f1546" fmla="*/ f1185 1 12192000"/>
                  <a:gd name="f1547" fmla="*/ f1186 1 757168"/>
                  <a:gd name="f1548" fmla="*/ f1187 1 12192000"/>
                  <a:gd name="f1549" fmla="*/ f1188 1 757168"/>
                  <a:gd name="f1550" fmla="*/ f1189 1 12192000"/>
                  <a:gd name="f1551" fmla="*/ f1190 1 757168"/>
                  <a:gd name="f1552" fmla="*/ f1191 1 12192000"/>
                  <a:gd name="f1553" fmla="*/ f1192 1 757168"/>
                  <a:gd name="f1554" fmla="*/ f1193 1 12192000"/>
                  <a:gd name="f1555" fmla="*/ f1194 1 757168"/>
                  <a:gd name="f1556" fmla="*/ f1195 1 12192000"/>
                  <a:gd name="f1557" fmla="*/ f1196 1 757168"/>
                  <a:gd name="f1558" fmla="*/ f1197 1 12192000"/>
                  <a:gd name="f1559" fmla="*/ f1198 1 757168"/>
                  <a:gd name="f1560" fmla="*/ f1199 1 12192000"/>
                  <a:gd name="f1561" fmla="*/ f1200 1 757168"/>
                  <a:gd name="f1562" fmla="*/ f1201 1 12192000"/>
                  <a:gd name="f1563" fmla="*/ f1202 1 757168"/>
                  <a:gd name="f1564" fmla="*/ f1203 1 12192000"/>
                  <a:gd name="f1565" fmla="*/ f1204 1 757168"/>
                  <a:gd name="f1566" fmla="*/ f1205 1 12192000"/>
                  <a:gd name="f1567" fmla="*/ f1206 1 757168"/>
                  <a:gd name="f1568" fmla="*/ f1207 1 12192000"/>
                  <a:gd name="f1569" fmla="*/ f1208 1 757168"/>
                  <a:gd name="f1570" fmla="*/ f1209 1 12192000"/>
                  <a:gd name="f1571" fmla="*/ f1210 1 757168"/>
                  <a:gd name="f1572" fmla="*/ f1211 1 12192000"/>
                  <a:gd name="f1573" fmla="*/ f1212 1 757168"/>
                  <a:gd name="f1574" fmla="*/ f1213 1 12192000"/>
                  <a:gd name="f1575" fmla="*/ f1214 1 757168"/>
                  <a:gd name="f1576" fmla="*/ f1215 1 12192000"/>
                  <a:gd name="f1577" fmla="*/ f1216 1 757168"/>
                  <a:gd name="f1578" fmla="*/ f1217 1 12192000"/>
                  <a:gd name="f1579" fmla="*/ f1218 1 757168"/>
                  <a:gd name="f1580" fmla="*/ f1219 1 12192000"/>
                  <a:gd name="f1581" fmla="*/ f1220 1 757168"/>
                  <a:gd name="f1582" fmla="*/ f1221 1 12192000"/>
                  <a:gd name="f1583" fmla="*/ f1222 1 757168"/>
                  <a:gd name="f1584" fmla="*/ f1223 1 12192000"/>
                  <a:gd name="f1585" fmla="*/ f1224 1 757168"/>
                  <a:gd name="f1586" fmla="*/ f1225 1 12192000"/>
                  <a:gd name="f1587" fmla="*/ f1226 1 757168"/>
                  <a:gd name="f1588" fmla="*/ f1227 1 12192000"/>
                  <a:gd name="f1589" fmla="*/ f1228 1 757168"/>
                  <a:gd name="f1590" fmla="*/ f1229 1 12192000"/>
                  <a:gd name="f1591" fmla="*/ f1230 1 757168"/>
                  <a:gd name="f1592" fmla="*/ f1231 1 12192000"/>
                  <a:gd name="f1593" fmla="*/ f1232 1 757168"/>
                  <a:gd name="f1594" fmla="*/ f1233 1 12192000"/>
                  <a:gd name="f1595" fmla="*/ f1234 1 757168"/>
                  <a:gd name="f1596" fmla="*/ f1235 1 12192000"/>
                  <a:gd name="f1597" fmla="*/ f1236 1 757168"/>
                  <a:gd name="f1598" fmla="*/ f1237 1 12192000"/>
                  <a:gd name="f1599" fmla="*/ f1238 1 757168"/>
                  <a:gd name="f1600" fmla="*/ f1239 1 12192000"/>
                  <a:gd name="f1601" fmla="*/ f1240 1 757168"/>
                  <a:gd name="f1602" fmla="*/ f1241 1 12192000"/>
                  <a:gd name="f1603" fmla="*/ f1242 1 757168"/>
                  <a:gd name="f1604" fmla="*/ f1243 1 12192000"/>
                  <a:gd name="f1605" fmla="*/ f1244 1 757168"/>
                  <a:gd name="f1606" fmla="*/ f1245 1 12192000"/>
                  <a:gd name="f1607" fmla="*/ f1246 1 757168"/>
                  <a:gd name="f1608" fmla="*/ f1247 1 12192000"/>
                  <a:gd name="f1609" fmla="*/ f1248 1 757168"/>
                  <a:gd name="f1610" fmla="*/ f1249 1 12192000"/>
                  <a:gd name="f1611" fmla="*/ f1250 1 757168"/>
                  <a:gd name="f1612" fmla="*/ f1251 1 12192000"/>
                  <a:gd name="f1613" fmla="*/ f1252 1 757168"/>
                  <a:gd name="f1614" fmla="*/ f1253 1 12192000"/>
                  <a:gd name="f1615" fmla="*/ f1254 1 757168"/>
                  <a:gd name="f1616" fmla="*/ f1255 1 12192000"/>
                  <a:gd name="f1617" fmla="*/ f1256 1 757168"/>
                  <a:gd name="f1618" fmla="*/ f1257 1 12192000"/>
                  <a:gd name="f1619" fmla="*/ f1258 1 757168"/>
                  <a:gd name="f1620" fmla="*/ f1259 1 12192000"/>
                  <a:gd name="f1621" fmla="*/ f1260 1 757168"/>
                  <a:gd name="f1622" fmla="*/ f1261 1 12192000"/>
                  <a:gd name="f1623" fmla="*/ f1262 1 757168"/>
                  <a:gd name="f1624" fmla="*/ f1263 1 757168"/>
                  <a:gd name="f1625" fmla="*/ f1264 1 12192000"/>
                  <a:gd name="f1626" fmla="*/ f1265 1 757168"/>
                  <a:gd name="f1627" fmla="*/ f1266 1 12192000"/>
                  <a:gd name="f1628" fmla="*/ f1267 1 757168"/>
                  <a:gd name="f1629" fmla="*/ f1268 1 12192000"/>
                  <a:gd name="f1630" fmla="*/ f1269 1 757168"/>
                  <a:gd name="f1631" fmla="*/ f1270 1 12192000"/>
                  <a:gd name="f1632" fmla="*/ f1271 1 757168"/>
                  <a:gd name="f1633" fmla="*/ f1272 1 12192000"/>
                  <a:gd name="f1634" fmla="*/ f1273 1 757168"/>
                  <a:gd name="f1635" fmla="*/ f1274 1 12192000"/>
                  <a:gd name="f1636" fmla="*/ f1275 1 757168"/>
                  <a:gd name="f1637" fmla="*/ f1276 1 12192000"/>
                  <a:gd name="f1638" fmla="*/ f1277 1 757168"/>
                  <a:gd name="f1639" fmla="*/ f1278 1 12192000"/>
                  <a:gd name="f1640" fmla="*/ f1279 1 757168"/>
                  <a:gd name="f1641" fmla="*/ f1280 1 12192000"/>
                  <a:gd name="f1642" fmla="*/ f1281 1 757168"/>
                  <a:gd name="f1643" fmla="*/ f1282 1 12192000"/>
                  <a:gd name="f1644" fmla="*/ f1283 1 757168"/>
                  <a:gd name="f1645" fmla="*/ f1284 1 12192000"/>
                  <a:gd name="f1646" fmla="*/ f1285 1 757168"/>
                  <a:gd name="f1647" fmla="*/ f1286 1 12192000"/>
                  <a:gd name="f1648" fmla="*/ f1287 1 757168"/>
                  <a:gd name="f1649" fmla="*/ f1288 1 12192000"/>
                  <a:gd name="f1650" fmla="*/ f1289 1 757168"/>
                  <a:gd name="f1651" fmla="*/ f1290 1 12192000"/>
                  <a:gd name="f1652" fmla="*/ f1291 1 757168"/>
                  <a:gd name="f1653" fmla="*/ f1292 1 12192000"/>
                  <a:gd name="f1654" fmla="*/ f1293 1 757168"/>
                  <a:gd name="f1655" fmla="*/ f1294 1 12192000"/>
                  <a:gd name="f1656" fmla="*/ f1295 1 757168"/>
                  <a:gd name="f1657" fmla="*/ f1296 1 12192000"/>
                  <a:gd name="f1658" fmla="*/ f1297 1 757168"/>
                  <a:gd name="f1659" fmla="*/ f1298 1 12192000"/>
                  <a:gd name="f1660" fmla="*/ f1299 1 757168"/>
                  <a:gd name="f1661" fmla="*/ f1300 1 12192000"/>
                  <a:gd name="f1662" fmla="*/ f1301 1 757168"/>
                  <a:gd name="f1663" fmla="*/ f1302 1 12192000"/>
                  <a:gd name="f1664" fmla="*/ f1303 1 757168"/>
                  <a:gd name="f1665" fmla="*/ f1304 1 12192000"/>
                  <a:gd name="f1666" fmla="*/ f1305 1 757168"/>
                  <a:gd name="f1667" fmla="*/ f1306 1 12192000"/>
                  <a:gd name="f1668" fmla="*/ f1307 1 757168"/>
                  <a:gd name="f1669" fmla="*/ f1308 1 12192000"/>
                  <a:gd name="f1670" fmla="*/ f1309 1 757168"/>
                  <a:gd name="f1671" fmla="*/ f1310 1 12192000"/>
                  <a:gd name="f1672" fmla="*/ f1311 1 757168"/>
                  <a:gd name="f1673" fmla="*/ f1312 1 12192000"/>
                  <a:gd name="f1674" fmla="*/ f1313 1 757168"/>
                  <a:gd name="f1675" fmla="*/ f1314 1 12192000"/>
                  <a:gd name="f1676" fmla="*/ f1315 1 757168"/>
                  <a:gd name="f1677" fmla="*/ f1316 1 12192000"/>
                  <a:gd name="f1678" fmla="*/ f1317 1 757168"/>
                  <a:gd name="f1679" fmla="*/ f1318 1 12192000"/>
                  <a:gd name="f1680" fmla="*/ f1319 1 757168"/>
                  <a:gd name="f1681" fmla="*/ f1320 1 12192000"/>
                  <a:gd name="f1682" fmla="*/ f1321 1 757168"/>
                  <a:gd name="f1683" fmla="*/ f1322 1 12192000"/>
                  <a:gd name="f1684" fmla="*/ f1323 1 757168"/>
                  <a:gd name="f1685" fmla="*/ f1324 1 12192000"/>
                  <a:gd name="f1686" fmla="*/ f1325 1 757168"/>
                  <a:gd name="f1687" fmla="*/ f1326 1 12192000"/>
                  <a:gd name="f1688" fmla="*/ f1327 1 757168"/>
                  <a:gd name="f1689" fmla="*/ f1328 1 12192000"/>
                  <a:gd name="f1690" fmla="*/ f1329 1 757168"/>
                  <a:gd name="f1691" fmla="*/ f1330 1 12192000"/>
                  <a:gd name="f1692" fmla="*/ f1331 1 757168"/>
                  <a:gd name="f1693" fmla="*/ f1332 1 12192000"/>
                  <a:gd name="f1694" fmla="*/ f1333 1 757168"/>
                  <a:gd name="f1695" fmla="*/ f1334 1 12192000"/>
                  <a:gd name="f1696" fmla="*/ f1335 1 757168"/>
                  <a:gd name="f1697" fmla="*/ f1336 1 12192000"/>
                  <a:gd name="f1698" fmla="*/ f1337 1 757168"/>
                  <a:gd name="f1699" fmla="*/ f1338 1 12192000"/>
                  <a:gd name="f1700" fmla="*/ f1339 1 757168"/>
                  <a:gd name="f1701" fmla="*/ f1340 1 12192000"/>
                  <a:gd name="f1702" fmla="*/ f1341 1 757168"/>
                  <a:gd name="f1703" fmla="*/ f1342 1 12192000"/>
                  <a:gd name="f1704" fmla="*/ f1343 1 757168"/>
                  <a:gd name="f1705" fmla="*/ f1344 1 12192000"/>
                  <a:gd name="f1706" fmla="*/ f1345 1 757168"/>
                  <a:gd name="f1707" fmla="*/ f1346 1 12192000"/>
                  <a:gd name="f1708" fmla="*/ f1347 1 757168"/>
                  <a:gd name="f1709" fmla="*/ f1348 1 12192000"/>
                  <a:gd name="f1710" fmla="*/ f1349 1 757168"/>
                  <a:gd name="f1711" fmla="*/ f1350 1 12192000"/>
                  <a:gd name="f1712" fmla="*/ f1351 1 757168"/>
                  <a:gd name="f1713" fmla="*/ f1352 1 12192000"/>
                  <a:gd name="f1714" fmla="*/ f1353 1 757168"/>
                  <a:gd name="f1715" fmla="*/ f1354 1 12192000"/>
                  <a:gd name="f1716" fmla="*/ f1355 1 757168"/>
                  <a:gd name="f1717" fmla="*/ f1356 1 12192000"/>
                  <a:gd name="f1718" fmla="*/ f1357 1 757168"/>
                  <a:gd name="f1719" fmla="*/ f1358 1 12192000"/>
                  <a:gd name="f1720" fmla="*/ f1359 1 757168"/>
                  <a:gd name="f1721" fmla="*/ f1360 1 12192000"/>
                  <a:gd name="f1722" fmla="*/ f1361 1 757168"/>
                  <a:gd name="f1723" fmla="*/ f1362 1 12192000"/>
                  <a:gd name="f1724" fmla="*/ f1363 1 757168"/>
                  <a:gd name="f1725" fmla="*/ f1364 1 12192000"/>
                  <a:gd name="f1726" fmla="*/ f1365 1 757168"/>
                  <a:gd name="f1727" fmla="*/ f1366 1 12192000"/>
                  <a:gd name="f1728" fmla="*/ f1367 1 757168"/>
                  <a:gd name="f1729" fmla="*/ f1368 1 12192000"/>
                  <a:gd name="f1730" fmla="*/ f1369 1 757168"/>
                  <a:gd name="f1731" fmla="*/ f1370 1 12192000"/>
                  <a:gd name="f1732" fmla="*/ f1371 1 757168"/>
                  <a:gd name="f1733" fmla="*/ f1372 1 12192000"/>
                  <a:gd name="f1734" fmla="*/ f1373 1 757168"/>
                  <a:gd name="f1735" fmla="*/ f1374 1 12192000"/>
                  <a:gd name="f1736" fmla="*/ f1375 1 757168"/>
                  <a:gd name="f1737" fmla="*/ f1376 1 12192000"/>
                  <a:gd name="f1738" fmla="*/ f1377 1 757168"/>
                  <a:gd name="f1739" fmla="*/ f1378 1 12192000"/>
                  <a:gd name="f1740" fmla="*/ f1379 1 757168"/>
                  <a:gd name="f1741" fmla="*/ f1380 1 12192000"/>
                  <a:gd name="f1742" fmla="*/ f1381 1 757168"/>
                  <a:gd name="f1743" fmla="*/ f1382 1 12192000"/>
                  <a:gd name="f1744" fmla="*/ f1383 1 757168"/>
                  <a:gd name="f1745" fmla="*/ f1384 1 12192000"/>
                  <a:gd name="f1746" fmla="*/ f1385 1 757168"/>
                  <a:gd name="f1747" fmla="*/ f1386 1 12192000"/>
                  <a:gd name="f1748" fmla="*/ f1387 1 757168"/>
                  <a:gd name="f1749" fmla="*/ f1388 1 12192000"/>
                  <a:gd name="f1750" fmla="*/ f1389 1 757168"/>
                  <a:gd name="f1751" fmla="*/ f1390 1 12192000"/>
                  <a:gd name="f1752" fmla="*/ f1391 1 757168"/>
                  <a:gd name="f1753" fmla="*/ f1392 1 12192000"/>
                  <a:gd name="f1754" fmla="*/ f1393 1 757168"/>
                  <a:gd name="f1755" fmla="*/ f1394 1 12192000"/>
                  <a:gd name="f1756" fmla="*/ f1395 1 757168"/>
                  <a:gd name="f1757" fmla="*/ f1396 1 12192000"/>
                  <a:gd name="f1758" fmla="*/ f1397 1 757168"/>
                  <a:gd name="f1759" fmla="*/ f1398 1 12192000"/>
                  <a:gd name="f1760" fmla="*/ f1399 1 757168"/>
                  <a:gd name="f1761" fmla="*/ f1400 1 12192000"/>
                  <a:gd name="f1762" fmla="*/ f1401 1 757168"/>
                  <a:gd name="f1763" fmla="*/ f1402 1 12192000"/>
                  <a:gd name="f1764" fmla="*/ f1403 1 757168"/>
                  <a:gd name="f1765" fmla="*/ f1404 1 12192000"/>
                  <a:gd name="f1766" fmla="*/ f1405 1 757168"/>
                  <a:gd name="f1767" fmla="*/ f1406 1 12192000"/>
                  <a:gd name="f1768" fmla="*/ f1407 1 757168"/>
                  <a:gd name="f1769" fmla="*/ f1408 1 12192000"/>
                  <a:gd name="f1770" fmla="*/ f1409 1 757168"/>
                  <a:gd name="f1771" fmla="*/ f1410 1 12192000"/>
                  <a:gd name="f1772" fmla="*/ f1411 1 757168"/>
                  <a:gd name="f1773" fmla="*/ f1412 1 12192000"/>
                  <a:gd name="f1774" fmla="*/ f1413 1 757168"/>
                  <a:gd name="f1775" fmla="*/ f1414 1 12192000"/>
                  <a:gd name="f1776" fmla="*/ f1415 1 757168"/>
                  <a:gd name="f1777" fmla="*/ f1416 1 12192000"/>
                  <a:gd name="f1778" fmla="*/ f1417 1 757168"/>
                  <a:gd name="f1779" fmla="*/ f1418 1 12192000"/>
                  <a:gd name="f1780" fmla="*/ f1419 1 757168"/>
                  <a:gd name="f1781" fmla="*/ f1420 1 12192000"/>
                  <a:gd name="f1782" fmla="*/ f1421 1 757168"/>
                  <a:gd name="f1783" fmla="*/ f1422 1 12192000"/>
                  <a:gd name="f1784" fmla="*/ f1423 1 757168"/>
                  <a:gd name="f1785" fmla="*/ f1424 1 12192000"/>
                  <a:gd name="f1786" fmla="*/ f1425 1 757168"/>
                  <a:gd name="f1787" fmla="*/ f1426 1 12192000"/>
                  <a:gd name="f1788" fmla="*/ f1427 1 757168"/>
                  <a:gd name="f1789" fmla="*/ f1428 1 12192000"/>
                  <a:gd name="f1790" fmla="*/ f1429 1 757168"/>
                  <a:gd name="f1791" fmla="*/ f1430 1 12192000"/>
                  <a:gd name="f1792" fmla="*/ f1431 1 757168"/>
                  <a:gd name="f1793" fmla="*/ f1432 1 12192000"/>
                  <a:gd name="f1794" fmla="*/ f1433 1 757168"/>
                  <a:gd name="f1795" fmla="*/ f1434 1 12192000"/>
                  <a:gd name="f1796" fmla="*/ f1435 1 757168"/>
                  <a:gd name="f1797" fmla="*/ f1436 1 757168"/>
                  <a:gd name="f1798" fmla="*/ f1068 1 f1075"/>
                  <a:gd name="f1799" fmla="*/ f1069 1 f1075"/>
                  <a:gd name="f1800" fmla="*/ f1068 1 f1076"/>
                  <a:gd name="f1801" fmla="*/ f1070 1 f1076"/>
                  <a:gd name="f1802" fmla="*/ f1438 1 f1075"/>
                  <a:gd name="f1803" fmla="*/ f1439 1 f1076"/>
                  <a:gd name="f1804" fmla="*/ f1440 1 f1075"/>
                  <a:gd name="f1805" fmla="*/ f1441 1 f1076"/>
                  <a:gd name="f1806" fmla="*/ f1442 1 f1075"/>
                  <a:gd name="f1807" fmla="*/ f1443 1 f1076"/>
                  <a:gd name="f1808" fmla="*/ f1444 1 f1075"/>
                  <a:gd name="f1809" fmla="*/ f1445 1 f1076"/>
                  <a:gd name="f1810" fmla="*/ f1446 1 f1075"/>
                  <a:gd name="f1811" fmla="*/ f1447 1 f1076"/>
                  <a:gd name="f1812" fmla="*/ f1448 1 f1075"/>
                  <a:gd name="f1813" fmla="*/ f1449 1 f1076"/>
                  <a:gd name="f1814" fmla="*/ f1450 1 f1075"/>
                  <a:gd name="f1815" fmla="*/ f1451 1 f1076"/>
                  <a:gd name="f1816" fmla="*/ f1452 1 f1075"/>
                  <a:gd name="f1817" fmla="*/ f1453 1 f1076"/>
                  <a:gd name="f1818" fmla="*/ f1454 1 f1075"/>
                  <a:gd name="f1819" fmla="*/ f1455 1 f1076"/>
                  <a:gd name="f1820" fmla="*/ f1456 1 f1075"/>
                  <a:gd name="f1821" fmla="*/ f1457 1 f1076"/>
                  <a:gd name="f1822" fmla="*/ f1458 1 f1075"/>
                  <a:gd name="f1823" fmla="*/ f1459 1 f1076"/>
                  <a:gd name="f1824" fmla="*/ f1460 1 f1075"/>
                  <a:gd name="f1825" fmla="*/ f1461 1 f1076"/>
                  <a:gd name="f1826" fmla="*/ f1462 1 f1075"/>
                  <a:gd name="f1827" fmla="*/ f1463 1 f1076"/>
                  <a:gd name="f1828" fmla="*/ f1464 1 f1075"/>
                  <a:gd name="f1829" fmla="*/ f1465 1 f1076"/>
                  <a:gd name="f1830" fmla="*/ f1466 1 f1075"/>
                  <a:gd name="f1831" fmla="*/ f1467 1 f1076"/>
                  <a:gd name="f1832" fmla="*/ f1468 1 f1075"/>
                  <a:gd name="f1833" fmla="*/ f1469 1 f1076"/>
                  <a:gd name="f1834" fmla="*/ f1470 1 f1075"/>
                  <a:gd name="f1835" fmla="*/ f1471 1 f1076"/>
                  <a:gd name="f1836" fmla="*/ f1472 1 f1075"/>
                  <a:gd name="f1837" fmla="*/ f1473 1 f1076"/>
                  <a:gd name="f1838" fmla="*/ f1474 1 f1075"/>
                  <a:gd name="f1839" fmla="*/ f1475 1 f1076"/>
                  <a:gd name="f1840" fmla="*/ f1476 1 f1075"/>
                  <a:gd name="f1841" fmla="*/ f1477 1 f1076"/>
                  <a:gd name="f1842" fmla="*/ f1478 1 f1075"/>
                  <a:gd name="f1843" fmla="*/ f1479 1 f1076"/>
                  <a:gd name="f1844" fmla="*/ f1480 1 f1075"/>
                  <a:gd name="f1845" fmla="*/ f1481 1 f1076"/>
                  <a:gd name="f1846" fmla="*/ f1482 1 f1075"/>
                  <a:gd name="f1847" fmla="*/ f1483 1 f1076"/>
                  <a:gd name="f1848" fmla="*/ f1484 1 f1075"/>
                  <a:gd name="f1849" fmla="*/ f1485 1 f1076"/>
                  <a:gd name="f1850" fmla="*/ f1486 1 f1075"/>
                  <a:gd name="f1851" fmla="*/ f1487 1 f1076"/>
                  <a:gd name="f1852" fmla="*/ f1488 1 f1075"/>
                  <a:gd name="f1853" fmla="*/ f1489 1 f1076"/>
                  <a:gd name="f1854" fmla="*/ f1490 1 f1075"/>
                  <a:gd name="f1855" fmla="*/ f1491 1 f1076"/>
                  <a:gd name="f1856" fmla="*/ f1492 1 f1075"/>
                  <a:gd name="f1857" fmla="*/ f1493 1 f1076"/>
                  <a:gd name="f1858" fmla="*/ f1494 1 f1075"/>
                  <a:gd name="f1859" fmla="*/ f1495 1 f1076"/>
                  <a:gd name="f1860" fmla="*/ f1496 1 f1075"/>
                  <a:gd name="f1861" fmla="*/ f1497 1 f1076"/>
                  <a:gd name="f1862" fmla="*/ f1498 1 f1075"/>
                  <a:gd name="f1863" fmla="*/ f1499 1 f1076"/>
                  <a:gd name="f1864" fmla="*/ f1500 1 f1075"/>
                  <a:gd name="f1865" fmla="*/ f1501 1 f1076"/>
                  <a:gd name="f1866" fmla="*/ f1502 1 f1075"/>
                  <a:gd name="f1867" fmla="*/ f1503 1 f1076"/>
                  <a:gd name="f1868" fmla="*/ f1504 1 f1075"/>
                  <a:gd name="f1869" fmla="*/ f1505 1 f1076"/>
                  <a:gd name="f1870" fmla="*/ f1506 1 f1075"/>
                  <a:gd name="f1871" fmla="*/ f1507 1 f1076"/>
                  <a:gd name="f1872" fmla="*/ f1508 1 f1075"/>
                  <a:gd name="f1873" fmla="*/ f1509 1 f1076"/>
                  <a:gd name="f1874" fmla="*/ f1510 1 f1075"/>
                  <a:gd name="f1875" fmla="*/ f1511 1 f1076"/>
                  <a:gd name="f1876" fmla="*/ f1512 1 f1075"/>
                  <a:gd name="f1877" fmla="*/ f1513 1 f1076"/>
                  <a:gd name="f1878" fmla="*/ f1514 1 f1075"/>
                  <a:gd name="f1879" fmla="*/ f1515 1 f1076"/>
                  <a:gd name="f1880" fmla="*/ f1516 1 f1075"/>
                  <a:gd name="f1881" fmla="*/ f1517 1 f1076"/>
                  <a:gd name="f1882" fmla="*/ f1518 1 f1075"/>
                  <a:gd name="f1883" fmla="*/ f1519 1 f1076"/>
                  <a:gd name="f1884" fmla="*/ f1520 1 f1075"/>
                  <a:gd name="f1885" fmla="*/ f1521 1 f1076"/>
                  <a:gd name="f1886" fmla="*/ f1522 1 f1075"/>
                  <a:gd name="f1887" fmla="*/ f1523 1 f1076"/>
                  <a:gd name="f1888" fmla="*/ f1524 1 f1075"/>
                  <a:gd name="f1889" fmla="*/ f1525 1 f1076"/>
                  <a:gd name="f1890" fmla="*/ f1526 1 f1075"/>
                  <a:gd name="f1891" fmla="*/ f1527 1 f1076"/>
                  <a:gd name="f1892" fmla="*/ f1528 1 f1075"/>
                  <a:gd name="f1893" fmla="*/ f1529 1 f1076"/>
                  <a:gd name="f1894" fmla="*/ f1530 1 f1075"/>
                  <a:gd name="f1895" fmla="*/ f1531 1 f1076"/>
                  <a:gd name="f1896" fmla="*/ f1532 1 f1075"/>
                  <a:gd name="f1897" fmla="*/ f1533 1 f1076"/>
                  <a:gd name="f1898" fmla="*/ f1534 1 f1075"/>
                  <a:gd name="f1899" fmla="*/ f1535 1 f1076"/>
                  <a:gd name="f1900" fmla="*/ f1536 1 f1075"/>
                  <a:gd name="f1901" fmla="*/ f1537 1 f1076"/>
                  <a:gd name="f1902" fmla="*/ f1538 1 f1075"/>
                  <a:gd name="f1903" fmla="*/ f1539 1 f1076"/>
                  <a:gd name="f1904" fmla="*/ f1540 1 f1075"/>
                  <a:gd name="f1905" fmla="*/ f1541 1 f1076"/>
                  <a:gd name="f1906" fmla="*/ f1542 1 f1075"/>
                  <a:gd name="f1907" fmla="*/ f1543 1 f1076"/>
                  <a:gd name="f1908" fmla="*/ f1544 1 f1075"/>
                  <a:gd name="f1909" fmla="*/ f1545 1 f1076"/>
                  <a:gd name="f1910" fmla="*/ f1546 1 f1075"/>
                  <a:gd name="f1911" fmla="*/ f1547 1 f1076"/>
                  <a:gd name="f1912" fmla="*/ f1548 1 f1075"/>
                  <a:gd name="f1913" fmla="*/ f1549 1 f1076"/>
                  <a:gd name="f1914" fmla="*/ f1550 1 f1075"/>
                  <a:gd name="f1915" fmla="*/ f1551 1 f1076"/>
                  <a:gd name="f1916" fmla="*/ f1552 1 f1075"/>
                  <a:gd name="f1917" fmla="*/ f1553 1 f1076"/>
                  <a:gd name="f1918" fmla="*/ f1554 1 f1075"/>
                  <a:gd name="f1919" fmla="*/ f1555 1 f1076"/>
                  <a:gd name="f1920" fmla="*/ f1556 1 f1075"/>
                  <a:gd name="f1921" fmla="*/ f1557 1 f1076"/>
                  <a:gd name="f1922" fmla="*/ f1558 1 f1075"/>
                  <a:gd name="f1923" fmla="*/ f1559 1 f1076"/>
                  <a:gd name="f1924" fmla="*/ f1560 1 f1075"/>
                  <a:gd name="f1925" fmla="*/ f1561 1 f1076"/>
                  <a:gd name="f1926" fmla="*/ f1562 1 f1075"/>
                  <a:gd name="f1927" fmla="*/ f1563 1 f1076"/>
                  <a:gd name="f1928" fmla="*/ f1564 1 f1075"/>
                  <a:gd name="f1929" fmla="*/ f1565 1 f1076"/>
                  <a:gd name="f1930" fmla="*/ f1566 1 f1075"/>
                  <a:gd name="f1931" fmla="*/ f1567 1 f1076"/>
                  <a:gd name="f1932" fmla="*/ f1568 1 f1075"/>
                  <a:gd name="f1933" fmla="*/ f1569 1 f1076"/>
                  <a:gd name="f1934" fmla="*/ f1570 1 f1075"/>
                  <a:gd name="f1935" fmla="*/ f1571 1 f1076"/>
                  <a:gd name="f1936" fmla="*/ f1572 1 f1075"/>
                  <a:gd name="f1937" fmla="*/ f1573 1 f1076"/>
                  <a:gd name="f1938" fmla="*/ f1574 1 f1075"/>
                  <a:gd name="f1939" fmla="*/ f1575 1 f1076"/>
                  <a:gd name="f1940" fmla="*/ f1576 1 f1075"/>
                  <a:gd name="f1941" fmla="*/ f1577 1 f1076"/>
                  <a:gd name="f1942" fmla="*/ f1578 1 f1075"/>
                  <a:gd name="f1943" fmla="*/ f1579 1 f1076"/>
                  <a:gd name="f1944" fmla="*/ f1580 1 f1075"/>
                  <a:gd name="f1945" fmla="*/ f1581 1 f1076"/>
                  <a:gd name="f1946" fmla="*/ f1582 1 f1075"/>
                  <a:gd name="f1947" fmla="*/ f1583 1 f1076"/>
                  <a:gd name="f1948" fmla="*/ f1584 1 f1075"/>
                  <a:gd name="f1949" fmla="*/ f1585 1 f1076"/>
                  <a:gd name="f1950" fmla="*/ f1586 1 f1075"/>
                  <a:gd name="f1951" fmla="*/ f1587 1 f1076"/>
                  <a:gd name="f1952" fmla="*/ f1588 1 f1075"/>
                  <a:gd name="f1953" fmla="*/ f1589 1 f1076"/>
                  <a:gd name="f1954" fmla="*/ f1590 1 f1075"/>
                  <a:gd name="f1955" fmla="*/ f1591 1 f1076"/>
                  <a:gd name="f1956" fmla="*/ f1592 1 f1075"/>
                  <a:gd name="f1957" fmla="*/ f1593 1 f1076"/>
                  <a:gd name="f1958" fmla="*/ f1594 1 f1075"/>
                  <a:gd name="f1959" fmla="*/ f1595 1 f1076"/>
                  <a:gd name="f1960" fmla="*/ f1596 1 f1075"/>
                  <a:gd name="f1961" fmla="*/ f1597 1 f1076"/>
                  <a:gd name="f1962" fmla="*/ f1598 1 f1075"/>
                  <a:gd name="f1963" fmla="*/ f1599 1 f1076"/>
                  <a:gd name="f1964" fmla="*/ f1600 1 f1075"/>
                  <a:gd name="f1965" fmla="*/ f1601 1 f1076"/>
                  <a:gd name="f1966" fmla="*/ f1602 1 f1075"/>
                  <a:gd name="f1967" fmla="*/ f1603 1 f1076"/>
                  <a:gd name="f1968" fmla="*/ f1604 1 f1075"/>
                  <a:gd name="f1969" fmla="*/ f1605 1 f1076"/>
                  <a:gd name="f1970" fmla="*/ f1606 1 f1075"/>
                  <a:gd name="f1971" fmla="*/ f1607 1 f1076"/>
                  <a:gd name="f1972" fmla="*/ f1608 1 f1075"/>
                  <a:gd name="f1973" fmla="*/ f1609 1 f1076"/>
                  <a:gd name="f1974" fmla="*/ f1610 1 f1075"/>
                  <a:gd name="f1975" fmla="*/ f1611 1 f1076"/>
                  <a:gd name="f1976" fmla="*/ f1612 1 f1075"/>
                  <a:gd name="f1977" fmla="*/ f1613 1 f1076"/>
                  <a:gd name="f1978" fmla="*/ f1614 1 f1075"/>
                  <a:gd name="f1979" fmla="*/ f1615 1 f1076"/>
                  <a:gd name="f1980" fmla="*/ f1616 1 f1075"/>
                  <a:gd name="f1981" fmla="*/ f1617 1 f1076"/>
                  <a:gd name="f1982" fmla="*/ f1618 1 f1075"/>
                  <a:gd name="f1983" fmla="*/ f1619 1 f1076"/>
                  <a:gd name="f1984" fmla="*/ f1620 1 f1075"/>
                  <a:gd name="f1985" fmla="*/ f1621 1 f1076"/>
                  <a:gd name="f1986" fmla="*/ f1622 1 f1075"/>
                  <a:gd name="f1987" fmla="*/ f1623 1 f1076"/>
                  <a:gd name="f1988" fmla="*/ f1624 1 f1076"/>
                  <a:gd name="f1989" fmla="*/ f1625 1 f1075"/>
                  <a:gd name="f1990" fmla="*/ f1626 1 f1076"/>
                  <a:gd name="f1991" fmla="*/ f1627 1 f1075"/>
                  <a:gd name="f1992" fmla="*/ f1628 1 f1076"/>
                  <a:gd name="f1993" fmla="*/ f1629 1 f1075"/>
                  <a:gd name="f1994" fmla="*/ f1630 1 f1076"/>
                  <a:gd name="f1995" fmla="*/ f1631 1 f1075"/>
                  <a:gd name="f1996" fmla="*/ f1632 1 f1076"/>
                  <a:gd name="f1997" fmla="*/ f1633 1 f1075"/>
                  <a:gd name="f1998" fmla="*/ f1634 1 f1076"/>
                  <a:gd name="f1999" fmla="*/ f1635 1 f1075"/>
                  <a:gd name="f2000" fmla="*/ f1636 1 f1076"/>
                  <a:gd name="f2001" fmla="*/ f1637 1 f1075"/>
                  <a:gd name="f2002" fmla="*/ f1638 1 f1076"/>
                  <a:gd name="f2003" fmla="*/ f1639 1 f1075"/>
                  <a:gd name="f2004" fmla="*/ f1640 1 f1076"/>
                  <a:gd name="f2005" fmla="*/ f1641 1 f1075"/>
                  <a:gd name="f2006" fmla="*/ f1642 1 f1076"/>
                  <a:gd name="f2007" fmla="*/ f1643 1 f1075"/>
                  <a:gd name="f2008" fmla="*/ f1644 1 f1076"/>
                  <a:gd name="f2009" fmla="*/ f1645 1 f1075"/>
                  <a:gd name="f2010" fmla="*/ f1646 1 f1076"/>
                  <a:gd name="f2011" fmla="*/ f1647 1 f1075"/>
                  <a:gd name="f2012" fmla="*/ f1648 1 f1076"/>
                  <a:gd name="f2013" fmla="*/ f1649 1 f1075"/>
                  <a:gd name="f2014" fmla="*/ f1650 1 f1076"/>
                  <a:gd name="f2015" fmla="*/ f1651 1 f1075"/>
                  <a:gd name="f2016" fmla="*/ f1652 1 f1076"/>
                  <a:gd name="f2017" fmla="*/ f1653 1 f1075"/>
                  <a:gd name="f2018" fmla="*/ f1654 1 f1076"/>
                  <a:gd name="f2019" fmla="*/ f1655 1 f1075"/>
                  <a:gd name="f2020" fmla="*/ f1656 1 f1076"/>
                  <a:gd name="f2021" fmla="*/ f1657 1 f1075"/>
                  <a:gd name="f2022" fmla="*/ f1658 1 f1076"/>
                  <a:gd name="f2023" fmla="*/ f1659 1 f1075"/>
                  <a:gd name="f2024" fmla="*/ f1660 1 f1076"/>
                  <a:gd name="f2025" fmla="*/ f1661 1 f1075"/>
                  <a:gd name="f2026" fmla="*/ f1662 1 f1076"/>
                  <a:gd name="f2027" fmla="*/ f1663 1 f1075"/>
                  <a:gd name="f2028" fmla="*/ f1664 1 f1076"/>
                  <a:gd name="f2029" fmla="*/ f1665 1 f1075"/>
                  <a:gd name="f2030" fmla="*/ f1666 1 f1076"/>
                  <a:gd name="f2031" fmla="*/ f1667 1 f1075"/>
                  <a:gd name="f2032" fmla="*/ f1668 1 f1076"/>
                  <a:gd name="f2033" fmla="*/ f1669 1 f1075"/>
                  <a:gd name="f2034" fmla="*/ f1670 1 f1076"/>
                  <a:gd name="f2035" fmla="*/ f1671 1 f1075"/>
                  <a:gd name="f2036" fmla="*/ f1672 1 f1076"/>
                  <a:gd name="f2037" fmla="*/ f1673 1 f1075"/>
                  <a:gd name="f2038" fmla="*/ f1674 1 f1076"/>
                  <a:gd name="f2039" fmla="*/ f1675 1 f1075"/>
                  <a:gd name="f2040" fmla="*/ f1676 1 f1076"/>
                  <a:gd name="f2041" fmla="*/ f1677 1 f1075"/>
                  <a:gd name="f2042" fmla="*/ f1678 1 f1076"/>
                  <a:gd name="f2043" fmla="*/ f1679 1 f1075"/>
                  <a:gd name="f2044" fmla="*/ f1680 1 f1076"/>
                  <a:gd name="f2045" fmla="*/ f1681 1 f1075"/>
                  <a:gd name="f2046" fmla="*/ f1682 1 f1076"/>
                  <a:gd name="f2047" fmla="*/ f1683 1 f1075"/>
                  <a:gd name="f2048" fmla="*/ f1684 1 f1076"/>
                  <a:gd name="f2049" fmla="*/ f1685 1 f1075"/>
                  <a:gd name="f2050" fmla="*/ f1686 1 f1076"/>
                  <a:gd name="f2051" fmla="*/ f1687 1 f1075"/>
                  <a:gd name="f2052" fmla="*/ f1688 1 f1076"/>
                  <a:gd name="f2053" fmla="*/ f1689 1 f1075"/>
                  <a:gd name="f2054" fmla="*/ f1690 1 f1076"/>
                  <a:gd name="f2055" fmla="*/ f1691 1 f1075"/>
                  <a:gd name="f2056" fmla="*/ f1692 1 f1076"/>
                  <a:gd name="f2057" fmla="*/ f1693 1 f1075"/>
                  <a:gd name="f2058" fmla="*/ f1694 1 f1076"/>
                  <a:gd name="f2059" fmla="*/ f1695 1 f1075"/>
                  <a:gd name="f2060" fmla="*/ f1696 1 f1076"/>
                  <a:gd name="f2061" fmla="*/ f1697 1 f1075"/>
                  <a:gd name="f2062" fmla="*/ f1698 1 f1076"/>
                  <a:gd name="f2063" fmla="*/ f1699 1 f1075"/>
                  <a:gd name="f2064" fmla="*/ f1700 1 f1076"/>
                  <a:gd name="f2065" fmla="*/ f1701 1 f1075"/>
                  <a:gd name="f2066" fmla="*/ f1702 1 f1076"/>
                  <a:gd name="f2067" fmla="*/ f1703 1 f1075"/>
                  <a:gd name="f2068" fmla="*/ f1704 1 f1076"/>
                  <a:gd name="f2069" fmla="*/ f1705 1 f1075"/>
                  <a:gd name="f2070" fmla="*/ f1706 1 f1076"/>
                  <a:gd name="f2071" fmla="*/ f1707 1 f1075"/>
                  <a:gd name="f2072" fmla="*/ f1708 1 f1076"/>
                  <a:gd name="f2073" fmla="*/ f1709 1 f1075"/>
                  <a:gd name="f2074" fmla="*/ f1710 1 f1076"/>
                  <a:gd name="f2075" fmla="*/ f1711 1 f1075"/>
                  <a:gd name="f2076" fmla="*/ f1712 1 f1076"/>
                  <a:gd name="f2077" fmla="*/ f1713 1 f1075"/>
                  <a:gd name="f2078" fmla="*/ f1714 1 f1076"/>
                  <a:gd name="f2079" fmla="*/ f1715 1 f1075"/>
                  <a:gd name="f2080" fmla="*/ f1716 1 f1076"/>
                  <a:gd name="f2081" fmla="*/ f1717 1 f1075"/>
                  <a:gd name="f2082" fmla="*/ f1718 1 f1076"/>
                  <a:gd name="f2083" fmla="*/ f1719 1 f1075"/>
                  <a:gd name="f2084" fmla="*/ f1720 1 f1076"/>
                  <a:gd name="f2085" fmla="*/ f1721 1 f1075"/>
                  <a:gd name="f2086" fmla="*/ f1722 1 f1076"/>
                  <a:gd name="f2087" fmla="*/ f1723 1 f1075"/>
                  <a:gd name="f2088" fmla="*/ f1724 1 f1076"/>
                  <a:gd name="f2089" fmla="*/ f1725 1 f1075"/>
                  <a:gd name="f2090" fmla="*/ f1726 1 f1076"/>
                  <a:gd name="f2091" fmla="*/ f1727 1 f1075"/>
                  <a:gd name="f2092" fmla="*/ f1728 1 f1076"/>
                  <a:gd name="f2093" fmla="*/ f1729 1 f1075"/>
                  <a:gd name="f2094" fmla="*/ f1730 1 f1076"/>
                  <a:gd name="f2095" fmla="*/ f1731 1 f1075"/>
                  <a:gd name="f2096" fmla="*/ f1732 1 f1076"/>
                  <a:gd name="f2097" fmla="*/ f1733 1 f1075"/>
                  <a:gd name="f2098" fmla="*/ f1734 1 f1076"/>
                  <a:gd name="f2099" fmla="*/ f1735 1 f1075"/>
                  <a:gd name="f2100" fmla="*/ f1736 1 f1076"/>
                  <a:gd name="f2101" fmla="*/ f1737 1 f1075"/>
                  <a:gd name="f2102" fmla="*/ f1738 1 f1076"/>
                  <a:gd name="f2103" fmla="*/ f1739 1 f1075"/>
                  <a:gd name="f2104" fmla="*/ f1740 1 f1076"/>
                  <a:gd name="f2105" fmla="*/ f1741 1 f1075"/>
                  <a:gd name="f2106" fmla="*/ f1742 1 f1076"/>
                  <a:gd name="f2107" fmla="*/ f1743 1 f1075"/>
                  <a:gd name="f2108" fmla="*/ f1744 1 f1076"/>
                  <a:gd name="f2109" fmla="*/ f1745 1 f1075"/>
                  <a:gd name="f2110" fmla="*/ f1746 1 f1076"/>
                  <a:gd name="f2111" fmla="*/ f1747 1 f1075"/>
                  <a:gd name="f2112" fmla="*/ f1748 1 f1076"/>
                  <a:gd name="f2113" fmla="*/ f1749 1 f1075"/>
                  <a:gd name="f2114" fmla="*/ f1750 1 f1076"/>
                  <a:gd name="f2115" fmla="*/ f1751 1 f1075"/>
                  <a:gd name="f2116" fmla="*/ f1752 1 f1076"/>
                  <a:gd name="f2117" fmla="*/ f1753 1 f1075"/>
                  <a:gd name="f2118" fmla="*/ f1754 1 f1076"/>
                  <a:gd name="f2119" fmla="*/ f1755 1 f1075"/>
                  <a:gd name="f2120" fmla="*/ f1756 1 f1076"/>
                  <a:gd name="f2121" fmla="*/ f1757 1 f1075"/>
                  <a:gd name="f2122" fmla="*/ f1758 1 f1076"/>
                  <a:gd name="f2123" fmla="*/ f1759 1 f1075"/>
                  <a:gd name="f2124" fmla="*/ f1760 1 f1076"/>
                  <a:gd name="f2125" fmla="*/ f1761 1 f1075"/>
                  <a:gd name="f2126" fmla="*/ f1762 1 f1076"/>
                  <a:gd name="f2127" fmla="*/ f1763 1 f1075"/>
                  <a:gd name="f2128" fmla="*/ f1764 1 f1076"/>
                  <a:gd name="f2129" fmla="*/ f1765 1 f1075"/>
                  <a:gd name="f2130" fmla="*/ f1766 1 f1076"/>
                  <a:gd name="f2131" fmla="*/ f1767 1 f1075"/>
                  <a:gd name="f2132" fmla="*/ f1768 1 f1076"/>
                  <a:gd name="f2133" fmla="*/ f1769 1 f1075"/>
                  <a:gd name="f2134" fmla="*/ f1770 1 f1076"/>
                  <a:gd name="f2135" fmla="*/ f1771 1 f1075"/>
                  <a:gd name="f2136" fmla="*/ f1772 1 f1076"/>
                  <a:gd name="f2137" fmla="*/ f1773 1 f1075"/>
                  <a:gd name="f2138" fmla="*/ f1774 1 f1076"/>
                  <a:gd name="f2139" fmla="*/ f1775 1 f1075"/>
                  <a:gd name="f2140" fmla="*/ f1776 1 f1076"/>
                  <a:gd name="f2141" fmla="*/ f1777 1 f1075"/>
                  <a:gd name="f2142" fmla="*/ f1778 1 f1076"/>
                  <a:gd name="f2143" fmla="*/ f1779 1 f1075"/>
                  <a:gd name="f2144" fmla="*/ f1780 1 f1076"/>
                  <a:gd name="f2145" fmla="*/ f1781 1 f1075"/>
                  <a:gd name="f2146" fmla="*/ f1782 1 f1076"/>
                  <a:gd name="f2147" fmla="*/ f1783 1 f1075"/>
                  <a:gd name="f2148" fmla="*/ f1784 1 f1076"/>
                  <a:gd name="f2149" fmla="*/ f1785 1 f1075"/>
                  <a:gd name="f2150" fmla="*/ f1786 1 f1076"/>
                  <a:gd name="f2151" fmla="*/ f1787 1 f1075"/>
                  <a:gd name="f2152" fmla="*/ f1788 1 f1076"/>
                  <a:gd name="f2153" fmla="*/ f1789 1 f1075"/>
                  <a:gd name="f2154" fmla="*/ f1790 1 f1076"/>
                  <a:gd name="f2155" fmla="*/ f1791 1 f1075"/>
                  <a:gd name="f2156" fmla="*/ f1792 1 f1076"/>
                  <a:gd name="f2157" fmla="*/ f1793 1 f1075"/>
                  <a:gd name="f2158" fmla="*/ f1794 1 f1076"/>
                  <a:gd name="f2159" fmla="*/ f1795 1 f1075"/>
                  <a:gd name="f2160" fmla="*/ f1796 1 f1076"/>
                  <a:gd name="f2161" fmla="*/ f1797 1 f1076"/>
                  <a:gd name="f2162" fmla="*/ f1798 f1066 1"/>
                  <a:gd name="f2163" fmla="*/ f1799 f1066 1"/>
                  <a:gd name="f2164" fmla="*/ f1801 f1067 1"/>
                  <a:gd name="f2165" fmla="*/ f1800 f1067 1"/>
                  <a:gd name="f2166" fmla="*/ f1802 f1066 1"/>
                  <a:gd name="f2167" fmla="*/ f1803 f1067 1"/>
                  <a:gd name="f2168" fmla="*/ f1804 f1066 1"/>
                  <a:gd name="f2169" fmla="*/ f1805 f1067 1"/>
                  <a:gd name="f2170" fmla="*/ f1806 f1066 1"/>
                  <a:gd name="f2171" fmla="*/ f1807 f1067 1"/>
                  <a:gd name="f2172" fmla="*/ f1808 f1066 1"/>
                  <a:gd name="f2173" fmla="*/ f1809 f1067 1"/>
                  <a:gd name="f2174" fmla="*/ f1810 f1066 1"/>
                  <a:gd name="f2175" fmla="*/ f1811 f1067 1"/>
                  <a:gd name="f2176" fmla="*/ f1812 f1066 1"/>
                  <a:gd name="f2177" fmla="*/ f1813 f1067 1"/>
                  <a:gd name="f2178" fmla="*/ f1814 f1066 1"/>
                  <a:gd name="f2179" fmla="*/ f1815 f1067 1"/>
                  <a:gd name="f2180" fmla="*/ f1816 f1066 1"/>
                  <a:gd name="f2181" fmla="*/ f1817 f1067 1"/>
                  <a:gd name="f2182" fmla="*/ f1818 f1066 1"/>
                  <a:gd name="f2183" fmla="*/ f1819 f1067 1"/>
                  <a:gd name="f2184" fmla="*/ f1820 f1066 1"/>
                  <a:gd name="f2185" fmla="*/ f1821 f1067 1"/>
                  <a:gd name="f2186" fmla="*/ f1822 f1066 1"/>
                  <a:gd name="f2187" fmla="*/ f1823 f1067 1"/>
                  <a:gd name="f2188" fmla="*/ f1824 f1066 1"/>
                  <a:gd name="f2189" fmla="*/ f1825 f1067 1"/>
                  <a:gd name="f2190" fmla="*/ f1826 f1066 1"/>
                  <a:gd name="f2191" fmla="*/ f1827 f1067 1"/>
                  <a:gd name="f2192" fmla="*/ f1828 f1066 1"/>
                  <a:gd name="f2193" fmla="*/ f1829 f1067 1"/>
                  <a:gd name="f2194" fmla="*/ f1830 f1066 1"/>
                  <a:gd name="f2195" fmla="*/ f1831 f1067 1"/>
                  <a:gd name="f2196" fmla="*/ f1832 f1066 1"/>
                  <a:gd name="f2197" fmla="*/ f1833 f1067 1"/>
                  <a:gd name="f2198" fmla="*/ f1834 f1066 1"/>
                  <a:gd name="f2199" fmla="*/ f1835 f1067 1"/>
                  <a:gd name="f2200" fmla="*/ f1836 f1066 1"/>
                  <a:gd name="f2201" fmla="*/ f1837 f1067 1"/>
                  <a:gd name="f2202" fmla="*/ f1838 f1066 1"/>
                  <a:gd name="f2203" fmla="*/ f1839 f1067 1"/>
                  <a:gd name="f2204" fmla="*/ f1840 f1066 1"/>
                  <a:gd name="f2205" fmla="*/ f1841 f1067 1"/>
                  <a:gd name="f2206" fmla="*/ f1842 f1066 1"/>
                  <a:gd name="f2207" fmla="*/ f1843 f1067 1"/>
                  <a:gd name="f2208" fmla="*/ f1844 f1066 1"/>
                  <a:gd name="f2209" fmla="*/ f1845 f1067 1"/>
                  <a:gd name="f2210" fmla="*/ f1846 f1066 1"/>
                  <a:gd name="f2211" fmla="*/ f1847 f1067 1"/>
                  <a:gd name="f2212" fmla="*/ f1848 f1066 1"/>
                  <a:gd name="f2213" fmla="*/ f1849 f1067 1"/>
                  <a:gd name="f2214" fmla="*/ f1850 f1066 1"/>
                  <a:gd name="f2215" fmla="*/ f1851 f1067 1"/>
                  <a:gd name="f2216" fmla="*/ f1852 f1066 1"/>
                  <a:gd name="f2217" fmla="*/ f1853 f1067 1"/>
                  <a:gd name="f2218" fmla="*/ f1854 f1066 1"/>
                  <a:gd name="f2219" fmla="*/ f1855 f1067 1"/>
                  <a:gd name="f2220" fmla="*/ f1856 f1066 1"/>
                  <a:gd name="f2221" fmla="*/ f1857 f1067 1"/>
                  <a:gd name="f2222" fmla="*/ f1858 f1066 1"/>
                  <a:gd name="f2223" fmla="*/ f1859 f1067 1"/>
                  <a:gd name="f2224" fmla="*/ f1860 f1066 1"/>
                  <a:gd name="f2225" fmla="*/ f1861 f1067 1"/>
                  <a:gd name="f2226" fmla="*/ f1862 f1066 1"/>
                  <a:gd name="f2227" fmla="*/ f1863 f1067 1"/>
                  <a:gd name="f2228" fmla="*/ f1864 f1066 1"/>
                  <a:gd name="f2229" fmla="*/ f1865 f1067 1"/>
                  <a:gd name="f2230" fmla="*/ f1866 f1066 1"/>
                  <a:gd name="f2231" fmla="*/ f1867 f1067 1"/>
                  <a:gd name="f2232" fmla="*/ f1868 f1066 1"/>
                  <a:gd name="f2233" fmla="*/ f1869 f1067 1"/>
                  <a:gd name="f2234" fmla="*/ f1870 f1066 1"/>
                  <a:gd name="f2235" fmla="*/ f1871 f1067 1"/>
                  <a:gd name="f2236" fmla="*/ f1872 f1066 1"/>
                  <a:gd name="f2237" fmla="*/ f1873 f1067 1"/>
                  <a:gd name="f2238" fmla="*/ f1874 f1066 1"/>
                  <a:gd name="f2239" fmla="*/ f1875 f1067 1"/>
                  <a:gd name="f2240" fmla="*/ f1876 f1066 1"/>
                  <a:gd name="f2241" fmla="*/ f1877 f1067 1"/>
                  <a:gd name="f2242" fmla="*/ f1878 f1066 1"/>
                  <a:gd name="f2243" fmla="*/ f1879 f1067 1"/>
                  <a:gd name="f2244" fmla="*/ f1880 f1066 1"/>
                  <a:gd name="f2245" fmla="*/ f1881 f1067 1"/>
                  <a:gd name="f2246" fmla="*/ f1882 f1066 1"/>
                  <a:gd name="f2247" fmla="*/ f1883 f1067 1"/>
                  <a:gd name="f2248" fmla="*/ f1884 f1066 1"/>
                  <a:gd name="f2249" fmla="*/ f1885 f1067 1"/>
                  <a:gd name="f2250" fmla="*/ f1886 f1066 1"/>
                  <a:gd name="f2251" fmla="*/ f1887 f1067 1"/>
                  <a:gd name="f2252" fmla="*/ f1888 f1066 1"/>
                  <a:gd name="f2253" fmla="*/ f1889 f1067 1"/>
                  <a:gd name="f2254" fmla="*/ f1890 f1066 1"/>
                  <a:gd name="f2255" fmla="*/ f1891 f1067 1"/>
                  <a:gd name="f2256" fmla="*/ f1892 f1066 1"/>
                  <a:gd name="f2257" fmla="*/ f1893 f1067 1"/>
                  <a:gd name="f2258" fmla="*/ f1894 f1066 1"/>
                  <a:gd name="f2259" fmla="*/ f1895 f1067 1"/>
                  <a:gd name="f2260" fmla="*/ f1896 f1066 1"/>
                  <a:gd name="f2261" fmla="*/ f1897 f1067 1"/>
                  <a:gd name="f2262" fmla="*/ f1898 f1066 1"/>
                  <a:gd name="f2263" fmla="*/ f1899 f1067 1"/>
                  <a:gd name="f2264" fmla="*/ f1900 f1066 1"/>
                  <a:gd name="f2265" fmla="*/ f1901 f1067 1"/>
                  <a:gd name="f2266" fmla="*/ f1902 f1066 1"/>
                  <a:gd name="f2267" fmla="*/ f1903 f1067 1"/>
                  <a:gd name="f2268" fmla="*/ f1904 f1066 1"/>
                  <a:gd name="f2269" fmla="*/ f1905 f1067 1"/>
                  <a:gd name="f2270" fmla="*/ f1906 f1066 1"/>
                  <a:gd name="f2271" fmla="*/ f1907 f1067 1"/>
                  <a:gd name="f2272" fmla="*/ f1908 f1066 1"/>
                  <a:gd name="f2273" fmla="*/ f1909 f1067 1"/>
                  <a:gd name="f2274" fmla="*/ f1910 f1066 1"/>
                  <a:gd name="f2275" fmla="*/ f1911 f1067 1"/>
                  <a:gd name="f2276" fmla="*/ f1912 f1066 1"/>
                  <a:gd name="f2277" fmla="*/ f1913 f1067 1"/>
                  <a:gd name="f2278" fmla="*/ f1914 f1066 1"/>
                  <a:gd name="f2279" fmla="*/ f1915 f1067 1"/>
                  <a:gd name="f2280" fmla="*/ f1916 f1066 1"/>
                  <a:gd name="f2281" fmla="*/ f1917 f1067 1"/>
                  <a:gd name="f2282" fmla="*/ f1918 f1066 1"/>
                  <a:gd name="f2283" fmla="*/ f1919 f1067 1"/>
                  <a:gd name="f2284" fmla="*/ f1920 f1066 1"/>
                  <a:gd name="f2285" fmla="*/ f1921 f1067 1"/>
                  <a:gd name="f2286" fmla="*/ f1922 f1066 1"/>
                  <a:gd name="f2287" fmla="*/ f1923 f1067 1"/>
                  <a:gd name="f2288" fmla="*/ f1924 f1066 1"/>
                  <a:gd name="f2289" fmla="*/ f1925 f1067 1"/>
                  <a:gd name="f2290" fmla="*/ f1926 f1066 1"/>
                  <a:gd name="f2291" fmla="*/ f1927 f1067 1"/>
                  <a:gd name="f2292" fmla="*/ f1928 f1066 1"/>
                  <a:gd name="f2293" fmla="*/ f1929 f1067 1"/>
                  <a:gd name="f2294" fmla="*/ f1930 f1066 1"/>
                  <a:gd name="f2295" fmla="*/ f1931 f1067 1"/>
                  <a:gd name="f2296" fmla="*/ f1932 f1066 1"/>
                  <a:gd name="f2297" fmla="*/ f1933 f1067 1"/>
                  <a:gd name="f2298" fmla="*/ f1934 f1066 1"/>
                  <a:gd name="f2299" fmla="*/ f1935 f1067 1"/>
                  <a:gd name="f2300" fmla="*/ f1936 f1066 1"/>
                  <a:gd name="f2301" fmla="*/ f1937 f1067 1"/>
                  <a:gd name="f2302" fmla="*/ f1938 f1066 1"/>
                  <a:gd name="f2303" fmla="*/ f1939 f1067 1"/>
                  <a:gd name="f2304" fmla="*/ f1940 f1066 1"/>
                  <a:gd name="f2305" fmla="*/ f1941 f1067 1"/>
                  <a:gd name="f2306" fmla="*/ f1942 f1066 1"/>
                  <a:gd name="f2307" fmla="*/ f1943 f1067 1"/>
                  <a:gd name="f2308" fmla="*/ f1944 f1066 1"/>
                  <a:gd name="f2309" fmla="*/ f1945 f1067 1"/>
                  <a:gd name="f2310" fmla="*/ f1946 f1066 1"/>
                  <a:gd name="f2311" fmla="*/ f1947 f1067 1"/>
                  <a:gd name="f2312" fmla="*/ f1948 f1066 1"/>
                  <a:gd name="f2313" fmla="*/ f1949 f1067 1"/>
                  <a:gd name="f2314" fmla="*/ f1950 f1066 1"/>
                  <a:gd name="f2315" fmla="*/ f1951 f1067 1"/>
                  <a:gd name="f2316" fmla="*/ f1952 f1066 1"/>
                  <a:gd name="f2317" fmla="*/ f1953 f1067 1"/>
                  <a:gd name="f2318" fmla="*/ f1954 f1066 1"/>
                  <a:gd name="f2319" fmla="*/ f1955 f1067 1"/>
                  <a:gd name="f2320" fmla="*/ f1956 f1066 1"/>
                  <a:gd name="f2321" fmla="*/ f1957 f1067 1"/>
                  <a:gd name="f2322" fmla="*/ f1958 f1066 1"/>
                  <a:gd name="f2323" fmla="*/ f1959 f1067 1"/>
                  <a:gd name="f2324" fmla="*/ f1960 f1066 1"/>
                  <a:gd name="f2325" fmla="*/ f1961 f1067 1"/>
                  <a:gd name="f2326" fmla="*/ f1962 f1066 1"/>
                  <a:gd name="f2327" fmla="*/ f1963 f1067 1"/>
                  <a:gd name="f2328" fmla="*/ f1964 f1066 1"/>
                  <a:gd name="f2329" fmla="*/ f1965 f1067 1"/>
                  <a:gd name="f2330" fmla="*/ f1966 f1066 1"/>
                  <a:gd name="f2331" fmla="*/ f1967 f1067 1"/>
                  <a:gd name="f2332" fmla="*/ f1968 f1066 1"/>
                  <a:gd name="f2333" fmla="*/ f1969 f1067 1"/>
                  <a:gd name="f2334" fmla="*/ f1970 f1066 1"/>
                  <a:gd name="f2335" fmla="*/ f1971 f1067 1"/>
                  <a:gd name="f2336" fmla="*/ f1972 f1066 1"/>
                  <a:gd name="f2337" fmla="*/ f1973 f1067 1"/>
                  <a:gd name="f2338" fmla="*/ f1974 f1066 1"/>
                  <a:gd name="f2339" fmla="*/ f1975 f1067 1"/>
                  <a:gd name="f2340" fmla="*/ f1976 f1066 1"/>
                  <a:gd name="f2341" fmla="*/ f1977 f1067 1"/>
                  <a:gd name="f2342" fmla="*/ f1978 f1066 1"/>
                  <a:gd name="f2343" fmla="*/ f1979 f1067 1"/>
                  <a:gd name="f2344" fmla="*/ f1980 f1066 1"/>
                  <a:gd name="f2345" fmla="*/ f1981 f1067 1"/>
                  <a:gd name="f2346" fmla="*/ f1982 f1066 1"/>
                  <a:gd name="f2347" fmla="*/ f1983 f1067 1"/>
                  <a:gd name="f2348" fmla="*/ f1984 f1066 1"/>
                  <a:gd name="f2349" fmla="*/ f1985 f1067 1"/>
                  <a:gd name="f2350" fmla="*/ f1986 f1066 1"/>
                  <a:gd name="f2351" fmla="*/ f1987 f1067 1"/>
                  <a:gd name="f2352" fmla="*/ f1988 f1067 1"/>
                  <a:gd name="f2353" fmla="*/ f1989 f1066 1"/>
                  <a:gd name="f2354" fmla="*/ f1990 f1067 1"/>
                  <a:gd name="f2355" fmla="*/ f1991 f1066 1"/>
                  <a:gd name="f2356" fmla="*/ f1992 f1067 1"/>
                  <a:gd name="f2357" fmla="*/ f1993 f1066 1"/>
                  <a:gd name="f2358" fmla="*/ f1994 f1067 1"/>
                  <a:gd name="f2359" fmla="*/ f1995 f1066 1"/>
                  <a:gd name="f2360" fmla="*/ f1996 f1067 1"/>
                  <a:gd name="f2361" fmla="*/ f1997 f1066 1"/>
                  <a:gd name="f2362" fmla="*/ f1998 f1067 1"/>
                  <a:gd name="f2363" fmla="*/ f1999 f1066 1"/>
                  <a:gd name="f2364" fmla="*/ f2000 f1067 1"/>
                  <a:gd name="f2365" fmla="*/ f2001 f1066 1"/>
                  <a:gd name="f2366" fmla="*/ f2002 f1067 1"/>
                  <a:gd name="f2367" fmla="*/ f2003 f1066 1"/>
                  <a:gd name="f2368" fmla="*/ f2004 f1067 1"/>
                  <a:gd name="f2369" fmla="*/ f2005 f1066 1"/>
                  <a:gd name="f2370" fmla="*/ f2006 f1067 1"/>
                  <a:gd name="f2371" fmla="*/ f2007 f1066 1"/>
                  <a:gd name="f2372" fmla="*/ f2008 f1067 1"/>
                  <a:gd name="f2373" fmla="*/ f2009 f1066 1"/>
                  <a:gd name="f2374" fmla="*/ f2010 f1067 1"/>
                  <a:gd name="f2375" fmla="*/ f2011 f1066 1"/>
                  <a:gd name="f2376" fmla="*/ f2012 f1067 1"/>
                  <a:gd name="f2377" fmla="*/ f2013 f1066 1"/>
                  <a:gd name="f2378" fmla="*/ f2014 f1067 1"/>
                  <a:gd name="f2379" fmla="*/ f2015 f1066 1"/>
                  <a:gd name="f2380" fmla="*/ f2016 f1067 1"/>
                  <a:gd name="f2381" fmla="*/ f2017 f1066 1"/>
                  <a:gd name="f2382" fmla="*/ f2018 f1067 1"/>
                  <a:gd name="f2383" fmla="*/ f2019 f1066 1"/>
                  <a:gd name="f2384" fmla="*/ f2020 f1067 1"/>
                  <a:gd name="f2385" fmla="*/ f2021 f1066 1"/>
                  <a:gd name="f2386" fmla="*/ f2022 f1067 1"/>
                  <a:gd name="f2387" fmla="*/ f2023 f1066 1"/>
                  <a:gd name="f2388" fmla="*/ f2024 f1067 1"/>
                  <a:gd name="f2389" fmla="*/ f2025 f1066 1"/>
                  <a:gd name="f2390" fmla="*/ f2026 f1067 1"/>
                  <a:gd name="f2391" fmla="*/ f2027 f1066 1"/>
                  <a:gd name="f2392" fmla="*/ f2028 f1067 1"/>
                  <a:gd name="f2393" fmla="*/ f2029 f1066 1"/>
                  <a:gd name="f2394" fmla="*/ f2030 f1067 1"/>
                  <a:gd name="f2395" fmla="*/ f2031 f1066 1"/>
                  <a:gd name="f2396" fmla="*/ f2032 f1067 1"/>
                  <a:gd name="f2397" fmla="*/ f2033 f1066 1"/>
                  <a:gd name="f2398" fmla="*/ f2034 f1067 1"/>
                  <a:gd name="f2399" fmla="*/ f2035 f1066 1"/>
                  <a:gd name="f2400" fmla="*/ f2036 f1067 1"/>
                  <a:gd name="f2401" fmla="*/ f2037 f1066 1"/>
                  <a:gd name="f2402" fmla="*/ f2038 f1067 1"/>
                  <a:gd name="f2403" fmla="*/ f2039 f1066 1"/>
                  <a:gd name="f2404" fmla="*/ f2040 f1067 1"/>
                  <a:gd name="f2405" fmla="*/ f2041 f1066 1"/>
                  <a:gd name="f2406" fmla="*/ f2042 f1067 1"/>
                  <a:gd name="f2407" fmla="*/ f2043 f1066 1"/>
                  <a:gd name="f2408" fmla="*/ f2044 f1067 1"/>
                  <a:gd name="f2409" fmla="*/ f2045 f1066 1"/>
                  <a:gd name="f2410" fmla="*/ f2046 f1067 1"/>
                  <a:gd name="f2411" fmla="*/ f2047 f1066 1"/>
                  <a:gd name="f2412" fmla="*/ f2048 f1067 1"/>
                  <a:gd name="f2413" fmla="*/ f2049 f1066 1"/>
                  <a:gd name="f2414" fmla="*/ f2050 f1067 1"/>
                  <a:gd name="f2415" fmla="*/ f2051 f1066 1"/>
                  <a:gd name="f2416" fmla="*/ f2052 f1067 1"/>
                  <a:gd name="f2417" fmla="*/ f2053 f1066 1"/>
                  <a:gd name="f2418" fmla="*/ f2054 f1067 1"/>
                  <a:gd name="f2419" fmla="*/ f2055 f1066 1"/>
                  <a:gd name="f2420" fmla="*/ f2056 f1067 1"/>
                  <a:gd name="f2421" fmla="*/ f2057 f1066 1"/>
                  <a:gd name="f2422" fmla="*/ f2058 f1067 1"/>
                  <a:gd name="f2423" fmla="*/ f2059 f1066 1"/>
                  <a:gd name="f2424" fmla="*/ f2060 f1067 1"/>
                  <a:gd name="f2425" fmla="*/ f2061 f1066 1"/>
                  <a:gd name="f2426" fmla="*/ f2062 f1067 1"/>
                  <a:gd name="f2427" fmla="*/ f2063 f1066 1"/>
                  <a:gd name="f2428" fmla="*/ f2064 f1067 1"/>
                  <a:gd name="f2429" fmla="*/ f2065 f1066 1"/>
                  <a:gd name="f2430" fmla="*/ f2066 f1067 1"/>
                  <a:gd name="f2431" fmla="*/ f2067 f1066 1"/>
                  <a:gd name="f2432" fmla="*/ f2068 f1067 1"/>
                  <a:gd name="f2433" fmla="*/ f2069 f1066 1"/>
                  <a:gd name="f2434" fmla="*/ f2070 f1067 1"/>
                  <a:gd name="f2435" fmla="*/ f2071 f1066 1"/>
                  <a:gd name="f2436" fmla="*/ f2072 f1067 1"/>
                  <a:gd name="f2437" fmla="*/ f2073 f1066 1"/>
                  <a:gd name="f2438" fmla="*/ f2074 f1067 1"/>
                  <a:gd name="f2439" fmla="*/ f2075 f1066 1"/>
                  <a:gd name="f2440" fmla="*/ f2076 f1067 1"/>
                  <a:gd name="f2441" fmla="*/ f2077 f1066 1"/>
                  <a:gd name="f2442" fmla="*/ f2078 f1067 1"/>
                  <a:gd name="f2443" fmla="*/ f2079 f1066 1"/>
                  <a:gd name="f2444" fmla="*/ f2080 f1067 1"/>
                  <a:gd name="f2445" fmla="*/ f2081 f1066 1"/>
                  <a:gd name="f2446" fmla="*/ f2082 f1067 1"/>
                  <a:gd name="f2447" fmla="*/ f2083 f1066 1"/>
                  <a:gd name="f2448" fmla="*/ f2084 f1067 1"/>
                  <a:gd name="f2449" fmla="*/ f2085 f1066 1"/>
                  <a:gd name="f2450" fmla="*/ f2086 f1067 1"/>
                  <a:gd name="f2451" fmla="*/ f2087 f1066 1"/>
                  <a:gd name="f2452" fmla="*/ f2088 f1067 1"/>
                  <a:gd name="f2453" fmla="*/ f2089 f1066 1"/>
                  <a:gd name="f2454" fmla="*/ f2090 f1067 1"/>
                  <a:gd name="f2455" fmla="*/ f2091 f1066 1"/>
                  <a:gd name="f2456" fmla="*/ f2092 f1067 1"/>
                  <a:gd name="f2457" fmla="*/ f2093 f1066 1"/>
                  <a:gd name="f2458" fmla="*/ f2094 f1067 1"/>
                  <a:gd name="f2459" fmla="*/ f2095 f1066 1"/>
                  <a:gd name="f2460" fmla="*/ f2096 f1067 1"/>
                  <a:gd name="f2461" fmla="*/ f2097 f1066 1"/>
                  <a:gd name="f2462" fmla="*/ f2098 f1067 1"/>
                  <a:gd name="f2463" fmla="*/ f2099 f1066 1"/>
                  <a:gd name="f2464" fmla="*/ f2100 f1067 1"/>
                  <a:gd name="f2465" fmla="*/ f2101 f1066 1"/>
                  <a:gd name="f2466" fmla="*/ f2102 f1067 1"/>
                  <a:gd name="f2467" fmla="*/ f2103 f1066 1"/>
                  <a:gd name="f2468" fmla="*/ f2104 f1067 1"/>
                  <a:gd name="f2469" fmla="*/ f2105 f1066 1"/>
                  <a:gd name="f2470" fmla="*/ f2106 f1067 1"/>
                  <a:gd name="f2471" fmla="*/ f2107 f1066 1"/>
                  <a:gd name="f2472" fmla="*/ f2108 f1067 1"/>
                  <a:gd name="f2473" fmla="*/ f2109 f1066 1"/>
                  <a:gd name="f2474" fmla="*/ f2110 f1067 1"/>
                  <a:gd name="f2475" fmla="*/ f2111 f1066 1"/>
                  <a:gd name="f2476" fmla="*/ f2112 f1067 1"/>
                  <a:gd name="f2477" fmla="*/ f2113 f1066 1"/>
                  <a:gd name="f2478" fmla="*/ f2114 f1067 1"/>
                  <a:gd name="f2479" fmla="*/ f2115 f1066 1"/>
                  <a:gd name="f2480" fmla="*/ f2116 f1067 1"/>
                  <a:gd name="f2481" fmla="*/ f2117 f1066 1"/>
                  <a:gd name="f2482" fmla="*/ f2118 f1067 1"/>
                  <a:gd name="f2483" fmla="*/ f2119 f1066 1"/>
                  <a:gd name="f2484" fmla="*/ f2120 f1067 1"/>
                  <a:gd name="f2485" fmla="*/ f2121 f1066 1"/>
                  <a:gd name="f2486" fmla="*/ f2122 f1067 1"/>
                  <a:gd name="f2487" fmla="*/ f2123 f1066 1"/>
                  <a:gd name="f2488" fmla="*/ f2124 f1067 1"/>
                  <a:gd name="f2489" fmla="*/ f2125 f1066 1"/>
                  <a:gd name="f2490" fmla="*/ f2126 f1067 1"/>
                  <a:gd name="f2491" fmla="*/ f2127 f1066 1"/>
                  <a:gd name="f2492" fmla="*/ f2128 f1067 1"/>
                  <a:gd name="f2493" fmla="*/ f2129 f1066 1"/>
                  <a:gd name="f2494" fmla="*/ f2130 f1067 1"/>
                  <a:gd name="f2495" fmla="*/ f2131 f1066 1"/>
                  <a:gd name="f2496" fmla="*/ f2132 f1067 1"/>
                  <a:gd name="f2497" fmla="*/ f2133 f1066 1"/>
                  <a:gd name="f2498" fmla="*/ f2134 f1067 1"/>
                  <a:gd name="f2499" fmla="*/ f2135 f1066 1"/>
                  <a:gd name="f2500" fmla="*/ f2136 f1067 1"/>
                  <a:gd name="f2501" fmla="*/ f2137 f1066 1"/>
                  <a:gd name="f2502" fmla="*/ f2138 f1067 1"/>
                  <a:gd name="f2503" fmla="*/ f2139 f1066 1"/>
                  <a:gd name="f2504" fmla="*/ f2140 f1067 1"/>
                  <a:gd name="f2505" fmla="*/ f2141 f1066 1"/>
                  <a:gd name="f2506" fmla="*/ f2142 f1067 1"/>
                  <a:gd name="f2507" fmla="*/ f2143 f1066 1"/>
                  <a:gd name="f2508" fmla="*/ f2144 f1067 1"/>
                  <a:gd name="f2509" fmla="*/ f2145 f1066 1"/>
                  <a:gd name="f2510" fmla="*/ f2146 f1067 1"/>
                  <a:gd name="f2511" fmla="*/ f2147 f1066 1"/>
                  <a:gd name="f2512" fmla="*/ f2148 f1067 1"/>
                  <a:gd name="f2513" fmla="*/ f2149 f1066 1"/>
                  <a:gd name="f2514" fmla="*/ f2150 f1067 1"/>
                  <a:gd name="f2515" fmla="*/ f2151 f1066 1"/>
                  <a:gd name="f2516" fmla="*/ f2152 f1067 1"/>
                  <a:gd name="f2517" fmla="*/ f2153 f1066 1"/>
                  <a:gd name="f2518" fmla="*/ f2154 f1067 1"/>
                  <a:gd name="f2519" fmla="*/ f2155 f1066 1"/>
                  <a:gd name="f2520" fmla="*/ f2156 f1067 1"/>
                  <a:gd name="f2521" fmla="*/ f2157 f1066 1"/>
                  <a:gd name="f2522" fmla="*/ f2158 f1067 1"/>
                  <a:gd name="f2523" fmla="*/ f2159 f1066 1"/>
                  <a:gd name="f2524" fmla="*/ f2160 f1067 1"/>
                  <a:gd name="f2525" fmla="*/ f2161 f1067 1"/>
                </a:gdLst>
                <a:ahLst/>
                <a:cxnLst>
                  <a:cxn ang="3cd4">
                    <a:pos x="hc" y="t"/>
                  </a:cxn>
                  <a:cxn ang="0">
                    <a:pos x="r" y="vc"/>
                  </a:cxn>
                  <a:cxn ang="cd4">
                    <a:pos x="hc" y="b"/>
                  </a:cxn>
                  <a:cxn ang="cd2">
                    <a:pos x="l" y="vc"/>
                  </a:cxn>
                  <a:cxn ang="f1437">
                    <a:pos x="f2166" y="f2167"/>
                  </a:cxn>
                  <a:cxn ang="f1437">
                    <a:pos x="f2168" y="f2169"/>
                  </a:cxn>
                  <a:cxn ang="f1437">
                    <a:pos x="f2170" y="f2171"/>
                  </a:cxn>
                  <a:cxn ang="f1437">
                    <a:pos x="f2172" y="f2173"/>
                  </a:cxn>
                  <a:cxn ang="f1437">
                    <a:pos x="f2174" y="f2175"/>
                  </a:cxn>
                  <a:cxn ang="f1437">
                    <a:pos x="f2176" y="f2177"/>
                  </a:cxn>
                  <a:cxn ang="f1437">
                    <a:pos x="f2178" y="f2179"/>
                  </a:cxn>
                  <a:cxn ang="f1437">
                    <a:pos x="f2180" y="f2181"/>
                  </a:cxn>
                  <a:cxn ang="f1437">
                    <a:pos x="f2182" y="f2183"/>
                  </a:cxn>
                  <a:cxn ang="f1437">
                    <a:pos x="f2184" y="f2185"/>
                  </a:cxn>
                  <a:cxn ang="f1437">
                    <a:pos x="f2186" y="f2187"/>
                  </a:cxn>
                  <a:cxn ang="f1437">
                    <a:pos x="f2188" y="f2189"/>
                  </a:cxn>
                  <a:cxn ang="f1437">
                    <a:pos x="f2190" y="f2191"/>
                  </a:cxn>
                  <a:cxn ang="f1437">
                    <a:pos x="f2192" y="f2193"/>
                  </a:cxn>
                  <a:cxn ang="f1437">
                    <a:pos x="f2194" y="f2195"/>
                  </a:cxn>
                  <a:cxn ang="f1437">
                    <a:pos x="f2196" y="f2197"/>
                  </a:cxn>
                  <a:cxn ang="f1437">
                    <a:pos x="f2198" y="f2199"/>
                  </a:cxn>
                  <a:cxn ang="f1437">
                    <a:pos x="f2200" y="f2201"/>
                  </a:cxn>
                  <a:cxn ang="f1437">
                    <a:pos x="f2202" y="f2203"/>
                  </a:cxn>
                  <a:cxn ang="f1437">
                    <a:pos x="f2204" y="f2205"/>
                  </a:cxn>
                  <a:cxn ang="f1437">
                    <a:pos x="f2206" y="f2207"/>
                  </a:cxn>
                  <a:cxn ang="f1437">
                    <a:pos x="f2208" y="f2209"/>
                  </a:cxn>
                  <a:cxn ang="f1437">
                    <a:pos x="f2210" y="f2211"/>
                  </a:cxn>
                  <a:cxn ang="f1437">
                    <a:pos x="f2212" y="f2213"/>
                  </a:cxn>
                  <a:cxn ang="f1437">
                    <a:pos x="f2214" y="f2215"/>
                  </a:cxn>
                  <a:cxn ang="f1437">
                    <a:pos x="f2216" y="f2217"/>
                  </a:cxn>
                  <a:cxn ang="f1437">
                    <a:pos x="f2218" y="f2219"/>
                  </a:cxn>
                  <a:cxn ang="f1437">
                    <a:pos x="f2220" y="f2221"/>
                  </a:cxn>
                  <a:cxn ang="f1437">
                    <a:pos x="f2222" y="f2223"/>
                  </a:cxn>
                  <a:cxn ang="f1437">
                    <a:pos x="f2224" y="f2225"/>
                  </a:cxn>
                  <a:cxn ang="f1437">
                    <a:pos x="f2226" y="f2227"/>
                  </a:cxn>
                  <a:cxn ang="f1437">
                    <a:pos x="f2228" y="f2229"/>
                  </a:cxn>
                  <a:cxn ang="f1437">
                    <a:pos x="f2230" y="f2231"/>
                  </a:cxn>
                  <a:cxn ang="f1437">
                    <a:pos x="f2232" y="f2233"/>
                  </a:cxn>
                  <a:cxn ang="f1437">
                    <a:pos x="f2234" y="f2235"/>
                  </a:cxn>
                  <a:cxn ang="f1437">
                    <a:pos x="f2236" y="f2237"/>
                  </a:cxn>
                  <a:cxn ang="f1437">
                    <a:pos x="f2238" y="f2239"/>
                  </a:cxn>
                  <a:cxn ang="f1437">
                    <a:pos x="f2240" y="f2241"/>
                  </a:cxn>
                  <a:cxn ang="f1437">
                    <a:pos x="f2242" y="f2243"/>
                  </a:cxn>
                  <a:cxn ang="f1437">
                    <a:pos x="f2244" y="f2245"/>
                  </a:cxn>
                  <a:cxn ang="f1437">
                    <a:pos x="f2246" y="f2247"/>
                  </a:cxn>
                  <a:cxn ang="f1437">
                    <a:pos x="f2248" y="f2249"/>
                  </a:cxn>
                  <a:cxn ang="f1437">
                    <a:pos x="f2250" y="f2251"/>
                  </a:cxn>
                  <a:cxn ang="f1437">
                    <a:pos x="f2252" y="f2253"/>
                  </a:cxn>
                  <a:cxn ang="f1437">
                    <a:pos x="f2254" y="f2255"/>
                  </a:cxn>
                  <a:cxn ang="f1437">
                    <a:pos x="f2256" y="f2257"/>
                  </a:cxn>
                  <a:cxn ang="f1437">
                    <a:pos x="f2258" y="f2259"/>
                  </a:cxn>
                  <a:cxn ang="f1437">
                    <a:pos x="f2260" y="f2261"/>
                  </a:cxn>
                  <a:cxn ang="f1437">
                    <a:pos x="f2262" y="f2263"/>
                  </a:cxn>
                  <a:cxn ang="f1437">
                    <a:pos x="f2264" y="f2265"/>
                  </a:cxn>
                  <a:cxn ang="f1437">
                    <a:pos x="f2266" y="f2267"/>
                  </a:cxn>
                  <a:cxn ang="f1437">
                    <a:pos x="f2268" y="f2269"/>
                  </a:cxn>
                  <a:cxn ang="f1437">
                    <a:pos x="f2270" y="f2271"/>
                  </a:cxn>
                  <a:cxn ang="f1437">
                    <a:pos x="f2272" y="f2273"/>
                  </a:cxn>
                  <a:cxn ang="f1437">
                    <a:pos x="f2274" y="f2275"/>
                  </a:cxn>
                  <a:cxn ang="f1437">
                    <a:pos x="f2276" y="f2277"/>
                  </a:cxn>
                  <a:cxn ang="f1437">
                    <a:pos x="f2278" y="f2279"/>
                  </a:cxn>
                  <a:cxn ang="f1437">
                    <a:pos x="f2280" y="f2281"/>
                  </a:cxn>
                  <a:cxn ang="f1437">
                    <a:pos x="f2282" y="f2283"/>
                  </a:cxn>
                  <a:cxn ang="f1437">
                    <a:pos x="f2284" y="f2285"/>
                  </a:cxn>
                  <a:cxn ang="f1437">
                    <a:pos x="f2286" y="f2287"/>
                  </a:cxn>
                  <a:cxn ang="f1437">
                    <a:pos x="f2288" y="f2289"/>
                  </a:cxn>
                  <a:cxn ang="f1437">
                    <a:pos x="f2290" y="f2291"/>
                  </a:cxn>
                  <a:cxn ang="f1437">
                    <a:pos x="f2292" y="f2293"/>
                  </a:cxn>
                  <a:cxn ang="f1437">
                    <a:pos x="f2294" y="f2295"/>
                  </a:cxn>
                  <a:cxn ang="f1437">
                    <a:pos x="f2296" y="f2297"/>
                  </a:cxn>
                  <a:cxn ang="f1437">
                    <a:pos x="f2298" y="f2299"/>
                  </a:cxn>
                  <a:cxn ang="f1437">
                    <a:pos x="f2300" y="f2301"/>
                  </a:cxn>
                  <a:cxn ang="f1437">
                    <a:pos x="f2302" y="f2303"/>
                  </a:cxn>
                  <a:cxn ang="f1437">
                    <a:pos x="f2304" y="f2305"/>
                  </a:cxn>
                  <a:cxn ang="f1437">
                    <a:pos x="f2306" y="f2307"/>
                  </a:cxn>
                  <a:cxn ang="f1437">
                    <a:pos x="f2308" y="f2309"/>
                  </a:cxn>
                  <a:cxn ang="f1437">
                    <a:pos x="f2310" y="f2311"/>
                  </a:cxn>
                  <a:cxn ang="f1437">
                    <a:pos x="f2312" y="f2313"/>
                  </a:cxn>
                  <a:cxn ang="f1437">
                    <a:pos x="f2314" y="f2315"/>
                  </a:cxn>
                  <a:cxn ang="f1437">
                    <a:pos x="f2316" y="f2317"/>
                  </a:cxn>
                  <a:cxn ang="f1437">
                    <a:pos x="f2318" y="f2319"/>
                  </a:cxn>
                  <a:cxn ang="f1437">
                    <a:pos x="f2320" y="f2321"/>
                  </a:cxn>
                  <a:cxn ang="f1437">
                    <a:pos x="f2322" y="f2323"/>
                  </a:cxn>
                  <a:cxn ang="f1437">
                    <a:pos x="f2324" y="f2325"/>
                  </a:cxn>
                  <a:cxn ang="f1437">
                    <a:pos x="f2326" y="f2327"/>
                  </a:cxn>
                  <a:cxn ang="f1437">
                    <a:pos x="f2328" y="f2329"/>
                  </a:cxn>
                  <a:cxn ang="f1437">
                    <a:pos x="f2330" y="f2331"/>
                  </a:cxn>
                  <a:cxn ang="f1437">
                    <a:pos x="f2332" y="f2333"/>
                  </a:cxn>
                  <a:cxn ang="f1437">
                    <a:pos x="f2334" y="f2335"/>
                  </a:cxn>
                  <a:cxn ang="f1437">
                    <a:pos x="f2336" y="f2337"/>
                  </a:cxn>
                  <a:cxn ang="f1437">
                    <a:pos x="f2338" y="f2339"/>
                  </a:cxn>
                  <a:cxn ang="f1437">
                    <a:pos x="f2340" y="f2341"/>
                  </a:cxn>
                  <a:cxn ang="f1437">
                    <a:pos x="f2342" y="f2343"/>
                  </a:cxn>
                  <a:cxn ang="f1437">
                    <a:pos x="f2344" y="f2345"/>
                  </a:cxn>
                  <a:cxn ang="f1437">
                    <a:pos x="f2346" y="f2347"/>
                  </a:cxn>
                  <a:cxn ang="f1437">
                    <a:pos x="f2348" y="f2349"/>
                  </a:cxn>
                  <a:cxn ang="f1437">
                    <a:pos x="f2350" y="f2351"/>
                  </a:cxn>
                  <a:cxn ang="f1437">
                    <a:pos x="f2350" y="f2352"/>
                  </a:cxn>
                  <a:cxn ang="f1437">
                    <a:pos x="f2353" y="f2354"/>
                  </a:cxn>
                  <a:cxn ang="f1437">
                    <a:pos x="f2355" y="f2356"/>
                  </a:cxn>
                  <a:cxn ang="f1437">
                    <a:pos x="f2357" y="f2358"/>
                  </a:cxn>
                  <a:cxn ang="f1437">
                    <a:pos x="f2359" y="f2360"/>
                  </a:cxn>
                  <a:cxn ang="f1437">
                    <a:pos x="f2361" y="f2362"/>
                  </a:cxn>
                  <a:cxn ang="f1437">
                    <a:pos x="f2363" y="f2364"/>
                  </a:cxn>
                  <a:cxn ang="f1437">
                    <a:pos x="f2365" y="f2366"/>
                  </a:cxn>
                  <a:cxn ang="f1437">
                    <a:pos x="f2367" y="f2368"/>
                  </a:cxn>
                  <a:cxn ang="f1437">
                    <a:pos x="f2369" y="f2370"/>
                  </a:cxn>
                  <a:cxn ang="f1437">
                    <a:pos x="f2371" y="f2372"/>
                  </a:cxn>
                  <a:cxn ang="f1437">
                    <a:pos x="f2373" y="f2374"/>
                  </a:cxn>
                  <a:cxn ang="f1437">
                    <a:pos x="f2375" y="f2376"/>
                  </a:cxn>
                  <a:cxn ang="f1437">
                    <a:pos x="f2377" y="f2378"/>
                  </a:cxn>
                  <a:cxn ang="f1437">
                    <a:pos x="f2379" y="f2380"/>
                  </a:cxn>
                  <a:cxn ang="f1437">
                    <a:pos x="f2381" y="f2382"/>
                  </a:cxn>
                  <a:cxn ang="f1437">
                    <a:pos x="f2383" y="f2384"/>
                  </a:cxn>
                  <a:cxn ang="f1437">
                    <a:pos x="f2385" y="f2386"/>
                  </a:cxn>
                  <a:cxn ang="f1437">
                    <a:pos x="f2387" y="f2388"/>
                  </a:cxn>
                  <a:cxn ang="f1437">
                    <a:pos x="f2389" y="f2390"/>
                  </a:cxn>
                  <a:cxn ang="f1437">
                    <a:pos x="f2391" y="f2392"/>
                  </a:cxn>
                  <a:cxn ang="f1437">
                    <a:pos x="f2393" y="f2394"/>
                  </a:cxn>
                  <a:cxn ang="f1437">
                    <a:pos x="f2395" y="f2396"/>
                  </a:cxn>
                  <a:cxn ang="f1437">
                    <a:pos x="f2397" y="f2398"/>
                  </a:cxn>
                  <a:cxn ang="f1437">
                    <a:pos x="f2399" y="f2400"/>
                  </a:cxn>
                  <a:cxn ang="f1437">
                    <a:pos x="f2401" y="f2402"/>
                  </a:cxn>
                  <a:cxn ang="f1437">
                    <a:pos x="f2403" y="f2404"/>
                  </a:cxn>
                  <a:cxn ang="f1437">
                    <a:pos x="f2405" y="f2406"/>
                  </a:cxn>
                  <a:cxn ang="f1437">
                    <a:pos x="f2407" y="f2408"/>
                  </a:cxn>
                  <a:cxn ang="f1437">
                    <a:pos x="f2409" y="f2410"/>
                  </a:cxn>
                  <a:cxn ang="f1437">
                    <a:pos x="f2411" y="f2412"/>
                  </a:cxn>
                  <a:cxn ang="f1437">
                    <a:pos x="f2413" y="f2414"/>
                  </a:cxn>
                  <a:cxn ang="f1437">
                    <a:pos x="f2415" y="f2416"/>
                  </a:cxn>
                  <a:cxn ang="f1437">
                    <a:pos x="f2417" y="f2418"/>
                  </a:cxn>
                  <a:cxn ang="f1437">
                    <a:pos x="f2419" y="f2420"/>
                  </a:cxn>
                  <a:cxn ang="f1437">
                    <a:pos x="f2421" y="f2422"/>
                  </a:cxn>
                  <a:cxn ang="f1437">
                    <a:pos x="f2423" y="f2424"/>
                  </a:cxn>
                  <a:cxn ang="f1437">
                    <a:pos x="f2425" y="f2426"/>
                  </a:cxn>
                  <a:cxn ang="f1437">
                    <a:pos x="f2427" y="f2428"/>
                  </a:cxn>
                  <a:cxn ang="f1437">
                    <a:pos x="f2429" y="f2430"/>
                  </a:cxn>
                  <a:cxn ang="f1437">
                    <a:pos x="f2431" y="f2432"/>
                  </a:cxn>
                  <a:cxn ang="f1437">
                    <a:pos x="f2433" y="f2434"/>
                  </a:cxn>
                  <a:cxn ang="f1437">
                    <a:pos x="f2435" y="f2436"/>
                  </a:cxn>
                  <a:cxn ang="f1437">
                    <a:pos x="f2437" y="f2438"/>
                  </a:cxn>
                  <a:cxn ang="f1437">
                    <a:pos x="f2439" y="f2440"/>
                  </a:cxn>
                  <a:cxn ang="f1437">
                    <a:pos x="f2441" y="f2442"/>
                  </a:cxn>
                  <a:cxn ang="f1437">
                    <a:pos x="f2443" y="f2444"/>
                  </a:cxn>
                  <a:cxn ang="f1437">
                    <a:pos x="f2445" y="f2446"/>
                  </a:cxn>
                  <a:cxn ang="f1437">
                    <a:pos x="f2447" y="f2448"/>
                  </a:cxn>
                  <a:cxn ang="f1437">
                    <a:pos x="f2449" y="f2450"/>
                  </a:cxn>
                  <a:cxn ang="f1437">
                    <a:pos x="f2451" y="f2452"/>
                  </a:cxn>
                  <a:cxn ang="f1437">
                    <a:pos x="f2453" y="f2454"/>
                  </a:cxn>
                  <a:cxn ang="f1437">
                    <a:pos x="f2455" y="f2456"/>
                  </a:cxn>
                  <a:cxn ang="f1437">
                    <a:pos x="f2457" y="f2458"/>
                  </a:cxn>
                  <a:cxn ang="f1437">
                    <a:pos x="f2459" y="f2460"/>
                  </a:cxn>
                  <a:cxn ang="f1437">
                    <a:pos x="f2461" y="f2462"/>
                  </a:cxn>
                  <a:cxn ang="f1437">
                    <a:pos x="f2463" y="f2464"/>
                  </a:cxn>
                  <a:cxn ang="f1437">
                    <a:pos x="f2465" y="f2466"/>
                  </a:cxn>
                  <a:cxn ang="f1437">
                    <a:pos x="f2467" y="f2468"/>
                  </a:cxn>
                  <a:cxn ang="f1437">
                    <a:pos x="f2469" y="f2470"/>
                  </a:cxn>
                  <a:cxn ang="f1437">
                    <a:pos x="f2471" y="f2472"/>
                  </a:cxn>
                  <a:cxn ang="f1437">
                    <a:pos x="f2473" y="f2474"/>
                  </a:cxn>
                  <a:cxn ang="f1437">
                    <a:pos x="f2475" y="f2476"/>
                  </a:cxn>
                  <a:cxn ang="f1437">
                    <a:pos x="f2477" y="f2478"/>
                  </a:cxn>
                  <a:cxn ang="f1437">
                    <a:pos x="f2479" y="f2480"/>
                  </a:cxn>
                  <a:cxn ang="f1437">
                    <a:pos x="f2481" y="f2482"/>
                  </a:cxn>
                  <a:cxn ang="f1437">
                    <a:pos x="f2483" y="f2484"/>
                  </a:cxn>
                  <a:cxn ang="f1437">
                    <a:pos x="f2485" y="f2486"/>
                  </a:cxn>
                  <a:cxn ang="f1437">
                    <a:pos x="f2487" y="f2488"/>
                  </a:cxn>
                  <a:cxn ang="f1437">
                    <a:pos x="f2489" y="f2490"/>
                  </a:cxn>
                  <a:cxn ang="f1437">
                    <a:pos x="f2491" y="f2492"/>
                  </a:cxn>
                  <a:cxn ang="f1437">
                    <a:pos x="f2493" y="f2494"/>
                  </a:cxn>
                  <a:cxn ang="f1437">
                    <a:pos x="f2495" y="f2496"/>
                  </a:cxn>
                  <a:cxn ang="f1437">
                    <a:pos x="f2497" y="f2498"/>
                  </a:cxn>
                  <a:cxn ang="f1437">
                    <a:pos x="f2499" y="f2500"/>
                  </a:cxn>
                  <a:cxn ang="f1437">
                    <a:pos x="f2501" y="f2502"/>
                  </a:cxn>
                  <a:cxn ang="f1437">
                    <a:pos x="f2503" y="f2504"/>
                  </a:cxn>
                  <a:cxn ang="f1437">
                    <a:pos x="f2505" y="f2506"/>
                  </a:cxn>
                  <a:cxn ang="f1437">
                    <a:pos x="f2507" y="f2508"/>
                  </a:cxn>
                  <a:cxn ang="f1437">
                    <a:pos x="f2509" y="f2510"/>
                  </a:cxn>
                  <a:cxn ang="f1437">
                    <a:pos x="f2511" y="f2512"/>
                  </a:cxn>
                  <a:cxn ang="f1437">
                    <a:pos x="f2513" y="f2514"/>
                  </a:cxn>
                  <a:cxn ang="f1437">
                    <a:pos x="f2515" y="f2516"/>
                  </a:cxn>
                  <a:cxn ang="f1437">
                    <a:pos x="f2517" y="f2518"/>
                  </a:cxn>
                  <a:cxn ang="f1437">
                    <a:pos x="f2519" y="f2520"/>
                  </a:cxn>
                  <a:cxn ang="f1437">
                    <a:pos x="f2521" y="f2522"/>
                  </a:cxn>
                  <a:cxn ang="f1437">
                    <a:pos x="f2523" y="f2524"/>
                  </a:cxn>
                  <a:cxn ang="f1437">
                    <a:pos x="f2166" y="f2525"/>
                  </a:cxn>
                </a:cxnLst>
                <a:rect l="f2162" t="f2165" r="f2163" b="f2164"/>
                <a:pathLst>
                  <a:path w="12192000" h="757168">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cubicBezTo>
                      <a:pt x="f136" y="f137"/>
                      <a:pt x="f138" y="f139"/>
                      <a:pt x="f140" y="f141"/>
                    </a:cubicBezTo>
                    <a:cubicBezTo>
                      <a:pt x="f142" y="f143"/>
                      <a:pt x="f144" y="f145"/>
                      <a:pt x="f146" y="f147"/>
                    </a:cubicBez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226" y="f227"/>
                      <a:pt x="f228" y="f229"/>
                      <a:pt x="f230" y="f231"/>
                    </a:cubicBezTo>
                    <a:cubicBezTo>
                      <a:pt x="f232" y="f233"/>
                      <a:pt x="f234" y="f235"/>
                      <a:pt x="f236" y="f237"/>
                    </a:cubicBezTo>
                    <a:cubicBezTo>
                      <a:pt x="f238"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78" y="f279"/>
                    </a:cubicBezTo>
                    <a:cubicBezTo>
                      <a:pt x="f280" y="f281"/>
                      <a:pt x="f282" y="f283"/>
                      <a:pt x="f284"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cubicBezTo>
                      <a:pt x="f316" y="f317"/>
                      <a:pt x="f318" y="f319"/>
                      <a:pt x="f320"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361"/>
                      <a:pt x="f362" y="f363"/>
                    </a:cubicBezTo>
                    <a:cubicBezTo>
                      <a:pt x="f364" y="f365"/>
                      <a:pt x="f366" y="f367"/>
                      <a:pt x="f368" y="f369"/>
                    </a:cubicBezTo>
                    <a:cubicBezTo>
                      <a:pt x="f370" y="f371"/>
                      <a:pt x="f372" y="f373"/>
                      <a:pt x="f374" y="f375"/>
                    </a:cubicBezTo>
                    <a:cubicBezTo>
                      <a:pt x="f376" y="f377"/>
                      <a:pt x="f378" y="f379"/>
                      <a:pt x="f380" y="f381"/>
                    </a:cubicBezTo>
                    <a:cubicBezTo>
                      <a:pt x="f382" y="f383"/>
                      <a:pt x="f384" y="f385"/>
                      <a:pt x="f386" y="f387"/>
                    </a:cubicBezTo>
                    <a:cubicBezTo>
                      <a:pt x="f388" y="f389"/>
                      <a:pt x="f390" y="f391"/>
                      <a:pt x="f392" y="f393"/>
                    </a:cubicBezTo>
                    <a:cubicBezTo>
                      <a:pt x="f394" y="f395"/>
                      <a:pt x="f396" y="f397"/>
                      <a:pt x="f398" y="f399"/>
                    </a:cubicBezTo>
                    <a:cubicBezTo>
                      <a:pt x="f400" y="f401"/>
                      <a:pt x="f402" y="f403"/>
                      <a:pt x="f404" y="f405"/>
                    </a:cubicBezTo>
                    <a:cubicBezTo>
                      <a:pt x="f406" y="f407"/>
                      <a:pt x="f408" y="f409"/>
                      <a:pt x="f410" y="f411"/>
                    </a:cubicBezTo>
                    <a:cubicBezTo>
                      <a:pt x="f412" y="f413"/>
                      <a:pt x="f414" y="f415"/>
                      <a:pt x="f416" y="f417"/>
                    </a:cubicBezTo>
                    <a:cubicBezTo>
                      <a:pt x="f418" y="f419"/>
                      <a:pt x="f420" y="f421"/>
                      <a:pt x="f422" y="f423"/>
                    </a:cubicBezTo>
                    <a:cubicBezTo>
                      <a:pt x="f424" y="f425"/>
                      <a:pt x="f426" y="f427"/>
                      <a:pt x="f428" y="f429"/>
                    </a:cubicBezTo>
                    <a:cubicBezTo>
                      <a:pt x="f430" y="f431"/>
                      <a:pt x="f432" y="f433"/>
                      <a:pt x="f434" y="f435"/>
                    </a:cubicBezTo>
                    <a:cubicBezTo>
                      <a:pt x="f436" y="f437"/>
                      <a:pt x="f438" y="f439"/>
                      <a:pt x="f440" y="f441"/>
                    </a:cubicBezTo>
                    <a:cubicBezTo>
                      <a:pt x="f442" y="f443"/>
                      <a:pt x="f444" y="f445"/>
                      <a:pt x="f446" y="f447"/>
                    </a:cubicBezTo>
                    <a:cubicBezTo>
                      <a:pt x="f448" y="f449"/>
                      <a:pt x="f450" y="f451"/>
                      <a:pt x="f452" y="f453"/>
                    </a:cubicBezTo>
                    <a:cubicBezTo>
                      <a:pt x="f454" y="f455"/>
                      <a:pt x="f456" y="f457"/>
                      <a:pt x="f458" y="f459"/>
                    </a:cubicBezTo>
                    <a:cubicBezTo>
                      <a:pt x="f460" y="f461"/>
                      <a:pt x="f462" y="f463"/>
                      <a:pt x="f464" y="f465"/>
                    </a:cubicBezTo>
                    <a:cubicBezTo>
                      <a:pt x="f466" y="f467"/>
                      <a:pt x="f468" y="f469"/>
                      <a:pt x="f470" y="f471"/>
                    </a:cubicBezTo>
                    <a:cubicBezTo>
                      <a:pt x="f472" y="f473"/>
                      <a:pt x="f474" y="f475"/>
                      <a:pt x="f476" y="f477"/>
                    </a:cubicBezTo>
                    <a:cubicBezTo>
                      <a:pt x="f478" y="f479"/>
                      <a:pt x="f480" y="f481"/>
                      <a:pt x="f482" y="f483"/>
                    </a:cubicBezTo>
                    <a:cubicBezTo>
                      <a:pt x="f484" y="f485"/>
                      <a:pt x="f486" y="f487"/>
                      <a:pt x="f488" y="f489"/>
                    </a:cubicBezTo>
                    <a:cubicBezTo>
                      <a:pt x="f490" y="f491"/>
                      <a:pt x="f492" y="f493"/>
                      <a:pt x="f494" y="f495"/>
                    </a:cubicBezTo>
                    <a:cubicBezTo>
                      <a:pt x="f496" y="f497"/>
                      <a:pt x="f498" y="f499"/>
                      <a:pt x="f500" y="f501"/>
                    </a:cubicBezTo>
                    <a:cubicBezTo>
                      <a:pt x="f502" y="f503"/>
                      <a:pt x="f504" y="f505"/>
                      <a:pt x="f506" y="f507"/>
                    </a:cubicBezTo>
                    <a:cubicBezTo>
                      <a:pt x="f508" y="f509"/>
                      <a:pt x="f510" y="f511"/>
                      <a:pt x="f512" y="f513"/>
                    </a:cubicBezTo>
                    <a:cubicBezTo>
                      <a:pt x="f514" y="f515"/>
                      <a:pt x="f516" y="f517"/>
                      <a:pt x="f518" y="f519"/>
                    </a:cubicBezTo>
                    <a:cubicBezTo>
                      <a:pt x="f520" y="f521"/>
                      <a:pt x="f522" y="f523"/>
                      <a:pt x="f524" y="f525"/>
                    </a:cubicBezTo>
                    <a:cubicBezTo>
                      <a:pt x="f526" y="f527"/>
                      <a:pt x="f528" y="f529"/>
                      <a:pt x="f530" y="f531"/>
                    </a:cubicBezTo>
                    <a:cubicBezTo>
                      <a:pt x="f532" y="f533"/>
                      <a:pt x="f534" y="f535"/>
                      <a:pt x="f536" y="f537"/>
                    </a:cubicBezTo>
                    <a:cubicBezTo>
                      <a:pt x="f538" y="f539"/>
                      <a:pt x="f540" y="f541"/>
                      <a:pt x="f542" y="f543"/>
                    </a:cubicBezTo>
                    <a:cubicBezTo>
                      <a:pt x="f544" y="f545"/>
                      <a:pt x="f546" y="f547"/>
                      <a:pt x="f548" y="f549"/>
                    </a:cubicBezTo>
                    <a:lnTo>
                      <a:pt x="f6" y="f550"/>
                    </a:lnTo>
                    <a:lnTo>
                      <a:pt x="f6" y="f551"/>
                    </a:lnTo>
                    <a:lnTo>
                      <a:pt x="f552" y="f553"/>
                    </a:lnTo>
                    <a:cubicBezTo>
                      <a:pt x="f554" y="f555"/>
                      <a:pt x="f556" y="f557"/>
                      <a:pt x="f558" y="f559"/>
                    </a:cubicBezTo>
                    <a:cubicBezTo>
                      <a:pt x="f560" y="f561"/>
                      <a:pt x="f562" y="f563"/>
                      <a:pt x="f564" y="f565"/>
                    </a:cubicBezTo>
                    <a:cubicBezTo>
                      <a:pt x="f566" y="f567"/>
                      <a:pt x="f568" y="f569"/>
                      <a:pt x="f570" y="f571"/>
                    </a:cubicBezTo>
                    <a:cubicBezTo>
                      <a:pt x="f572" y="f573"/>
                      <a:pt x="f574" y="f575"/>
                      <a:pt x="f576" y="f577"/>
                    </a:cubicBezTo>
                    <a:cubicBezTo>
                      <a:pt x="f578" y="f579"/>
                      <a:pt x="f580" y="f581"/>
                      <a:pt x="f582" y="f583"/>
                    </a:cubicBezTo>
                    <a:cubicBezTo>
                      <a:pt x="f584" y="f585"/>
                      <a:pt x="f586" y="f587"/>
                      <a:pt x="f588" y="f589"/>
                    </a:cubicBezTo>
                    <a:cubicBezTo>
                      <a:pt x="f590" y="f591"/>
                      <a:pt x="f592" y="f593"/>
                      <a:pt x="f594" y="f595"/>
                    </a:cubicBezTo>
                    <a:cubicBezTo>
                      <a:pt x="f596" y="f597"/>
                      <a:pt x="f598" y="f599"/>
                      <a:pt x="f600" y="f601"/>
                    </a:cubicBezTo>
                    <a:cubicBezTo>
                      <a:pt x="f602" y="f603"/>
                      <a:pt x="f604" y="f605"/>
                      <a:pt x="f606" y="f607"/>
                    </a:cubicBezTo>
                    <a:cubicBezTo>
                      <a:pt x="f608" y="f609"/>
                      <a:pt x="f610" y="f611"/>
                      <a:pt x="f612" y="f613"/>
                    </a:cubicBezTo>
                    <a:cubicBezTo>
                      <a:pt x="f614" y="f615"/>
                      <a:pt x="f616" y="f617"/>
                      <a:pt x="f618" y="f619"/>
                    </a:cubicBezTo>
                    <a:cubicBezTo>
                      <a:pt x="f620" y="f621"/>
                      <a:pt x="f622" y="f623"/>
                      <a:pt x="f624" y="f625"/>
                    </a:cubicBezTo>
                    <a:cubicBezTo>
                      <a:pt x="f626" y="f627"/>
                      <a:pt x="f628" y="f629"/>
                      <a:pt x="f630" y="f631"/>
                    </a:cubicBezTo>
                    <a:cubicBezTo>
                      <a:pt x="f632" y="f633"/>
                      <a:pt x="f634" y="f635"/>
                      <a:pt x="f636" y="f637"/>
                    </a:cubicBezTo>
                    <a:cubicBezTo>
                      <a:pt x="f638" y="f639"/>
                      <a:pt x="f640" y="f641"/>
                      <a:pt x="f642" y="f643"/>
                    </a:cubicBezTo>
                    <a:cubicBezTo>
                      <a:pt x="f644" y="f645"/>
                      <a:pt x="f646" y="f647"/>
                      <a:pt x="f648" y="f649"/>
                    </a:cubicBezTo>
                    <a:cubicBezTo>
                      <a:pt x="f650" y="f651"/>
                      <a:pt x="f652" y="f653"/>
                      <a:pt x="f654" y="f655"/>
                    </a:cubicBezTo>
                    <a:cubicBezTo>
                      <a:pt x="f656" y="f657"/>
                      <a:pt x="f658" y="f659"/>
                      <a:pt x="f660" y="f661"/>
                    </a:cubicBezTo>
                    <a:cubicBezTo>
                      <a:pt x="f662" y="f663"/>
                      <a:pt x="f664" y="f665"/>
                      <a:pt x="f666" y="f667"/>
                    </a:cubicBezTo>
                    <a:cubicBezTo>
                      <a:pt x="f668" y="f669"/>
                      <a:pt x="f670" y="f671"/>
                      <a:pt x="f672" y="f673"/>
                    </a:cubicBezTo>
                    <a:cubicBezTo>
                      <a:pt x="f674" y="f675"/>
                      <a:pt x="f676" y="f677"/>
                      <a:pt x="f678" y="f679"/>
                    </a:cubicBezTo>
                    <a:cubicBezTo>
                      <a:pt x="f680" y="f681"/>
                      <a:pt x="f682" y="f683"/>
                      <a:pt x="f684" y="f685"/>
                    </a:cubicBezTo>
                    <a:cubicBezTo>
                      <a:pt x="f686" y="f687"/>
                      <a:pt x="f688" y="f689"/>
                      <a:pt x="f690" y="f691"/>
                    </a:cubicBezTo>
                    <a:cubicBezTo>
                      <a:pt x="f692" y="f693"/>
                      <a:pt x="f694" y="f695"/>
                      <a:pt x="f696" y="f697"/>
                    </a:cubicBezTo>
                    <a:cubicBezTo>
                      <a:pt x="f698" y="f699"/>
                      <a:pt x="f700" y="f701"/>
                      <a:pt x="f702" y="f703"/>
                    </a:cubicBezTo>
                    <a:cubicBezTo>
                      <a:pt x="f704" y="f705"/>
                      <a:pt x="f706" y="f707"/>
                      <a:pt x="f708" y="f709"/>
                    </a:cubicBezTo>
                    <a:cubicBezTo>
                      <a:pt x="f710" y="f711"/>
                      <a:pt x="f712" y="f713"/>
                      <a:pt x="f714" y="f715"/>
                    </a:cubicBezTo>
                    <a:cubicBezTo>
                      <a:pt x="f716" y="f717"/>
                      <a:pt x="f718" y="f719"/>
                      <a:pt x="f720" y="f721"/>
                    </a:cubicBezTo>
                    <a:cubicBezTo>
                      <a:pt x="f722" y="f723"/>
                      <a:pt x="f724" y="f725"/>
                      <a:pt x="f726" y="f727"/>
                    </a:cubicBezTo>
                    <a:cubicBezTo>
                      <a:pt x="f728" y="f729"/>
                      <a:pt x="f730" y="f731"/>
                      <a:pt x="f732" y="f733"/>
                    </a:cubicBezTo>
                    <a:cubicBezTo>
                      <a:pt x="f734" y="f735"/>
                      <a:pt x="f736" y="f737"/>
                      <a:pt x="f738" y="f739"/>
                    </a:cubicBezTo>
                    <a:cubicBezTo>
                      <a:pt x="f740" y="f741"/>
                      <a:pt x="f742" y="f743"/>
                      <a:pt x="f744" y="f745"/>
                    </a:cubicBezTo>
                    <a:cubicBezTo>
                      <a:pt x="f746" y="f747"/>
                      <a:pt x="f748" y="f749"/>
                      <a:pt x="f750" y="f751"/>
                    </a:cubicBezTo>
                    <a:cubicBezTo>
                      <a:pt x="f752" y="f753"/>
                      <a:pt x="f754" y="f755"/>
                      <a:pt x="f756" y="f757"/>
                    </a:cubicBezTo>
                    <a:cubicBezTo>
                      <a:pt x="f758" y="f759"/>
                      <a:pt x="f760" y="f761"/>
                      <a:pt x="f762" y="f763"/>
                    </a:cubicBezTo>
                    <a:cubicBezTo>
                      <a:pt x="f764" y="f765"/>
                      <a:pt x="f766" y="f767"/>
                      <a:pt x="f768" y="f769"/>
                    </a:cubicBezTo>
                    <a:cubicBezTo>
                      <a:pt x="f770" y="f771"/>
                      <a:pt x="f772" y="f773"/>
                      <a:pt x="f774" y="f775"/>
                    </a:cubicBezTo>
                    <a:cubicBezTo>
                      <a:pt x="f776" y="f777"/>
                      <a:pt x="f778" y="f779"/>
                      <a:pt x="f780" y="f781"/>
                    </a:cubicBezTo>
                    <a:cubicBezTo>
                      <a:pt x="f782" y="f783"/>
                      <a:pt x="f784" y="f785"/>
                      <a:pt x="f786" y="f787"/>
                    </a:cubicBezTo>
                    <a:cubicBezTo>
                      <a:pt x="f788" y="f789"/>
                      <a:pt x="f790" y="f791"/>
                      <a:pt x="f792" y="f793"/>
                    </a:cubicBezTo>
                    <a:cubicBezTo>
                      <a:pt x="f794" y="f795"/>
                      <a:pt x="f796" y="f797"/>
                      <a:pt x="f798" y="f799"/>
                    </a:cubicBezTo>
                    <a:cubicBezTo>
                      <a:pt x="f800" y="f801"/>
                      <a:pt x="f802" y="f803"/>
                      <a:pt x="f804" y="f805"/>
                    </a:cubicBezTo>
                    <a:cubicBezTo>
                      <a:pt x="f806" y="f807"/>
                      <a:pt x="f808" y="f809"/>
                      <a:pt x="f810" y="f811"/>
                    </a:cubicBezTo>
                    <a:cubicBezTo>
                      <a:pt x="f812" y="f813"/>
                      <a:pt x="f814" y="f815"/>
                      <a:pt x="f816" y="f817"/>
                    </a:cubicBezTo>
                    <a:cubicBezTo>
                      <a:pt x="f818" y="f819"/>
                      <a:pt x="f820" y="f821"/>
                      <a:pt x="f822" y="f823"/>
                    </a:cubicBezTo>
                    <a:cubicBezTo>
                      <a:pt x="f824" y="f825"/>
                      <a:pt x="f826" y="f827"/>
                      <a:pt x="f828" y="f829"/>
                    </a:cubicBezTo>
                    <a:cubicBezTo>
                      <a:pt x="f830" y="f831"/>
                      <a:pt x="f832" y="f833"/>
                      <a:pt x="f834" y="f835"/>
                    </a:cubicBezTo>
                    <a:cubicBezTo>
                      <a:pt x="f836" y="f837"/>
                      <a:pt x="f838" y="f839"/>
                      <a:pt x="f840" y="f841"/>
                    </a:cubicBezTo>
                    <a:cubicBezTo>
                      <a:pt x="f842" y="f843"/>
                      <a:pt x="f844" y="f845"/>
                      <a:pt x="f846" y="f847"/>
                    </a:cubicBezTo>
                    <a:cubicBezTo>
                      <a:pt x="f848" y="f849"/>
                      <a:pt x="f850" y="f851"/>
                      <a:pt x="f852" y="f853"/>
                    </a:cubicBezTo>
                    <a:cubicBezTo>
                      <a:pt x="f854" y="f855"/>
                      <a:pt x="f856" y="f857"/>
                      <a:pt x="f858" y="f859"/>
                    </a:cubicBezTo>
                    <a:cubicBezTo>
                      <a:pt x="f860" y="f861"/>
                      <a:pt x="f862" y="f863"/>
                      <a:pt x="f864" y="f865"/>
                    </a:cubicBezTo>
                    <a:cubicBezTo>
                      <a:pt x="f866" y="f867"/>
                      <a:pt x="f868" y="f869"/>
                      <a:pt x="f870" y="f871"/>
                    </a:cubicBezTo>
                    <a:cubicBezTo>
                      <a:pt x="f872" y="f873"/>
                      <a:pt x="f874" y="f875"/>
                      <a:pt x="f876" y="f877"/>
                    </a:cubicBezTo>
                    <a:cubicBezTo>
                      <a:pt x="f878" y="f879"/>
                      <a:pt x="f880" y="f881"/>
                      <a:pt x="f882" y="f883"/>
                    </a:cubicBezTo>
                    <a:cubicBezTo>
                      <a:pt x="f884" y="f885"/>
                      <a:pt x="f886" y="f887"/>
                      <a:pt x="f888" y="f889"/>
                    </a:cubicBezTo>
                    <a:cubicBezTo>
                      <a:pt x="f890" y="f891"/>
                      <a:pt x="f892" y="f893"/>
                      <a:pt x="f894" y="f895"/>
                    </a:cubicBezTo>
                    <a:cubicBezTo>
                      <a:pt x="f896" y="f897"/>
                      <a:pt x="f898" y="f899"/>
                      <a:pt x="f900" y="f901"/>
                    </a:cubicBezTo>
                    <a:cubicBezTo>
                      <a:pt x="f902" y="f903"/>
                      <a:pt x="f904" y="f905"/>
                      <a:pt x="f906" y="f907"/>
                    </a:cubicBezTo>
                    <a:cubicBezTo>
                      <a:pt x="f908" y="f909"/>
                      <a:pt x="f910" y="f911"/>
                      <a:pt x="f912" y="f913"/>
                    </a:cubicBezTo>
                    <a:cubicBezTo>
                      <a:pt x="f914" y="f915"/>
                      <a:pt x="f916" y="f917"/>
                      <a:pt x="f918" y="f919"/>
                    </a:cubicBezTo>
                    <a:cubicBezTo>
                      <a:pt x="f920" y="f921"/>
                      <a:pt x="f922" y="f923"/>
                      <a:pt x="f924" y="f925"/>
                    </a:cubicBezTo>
                    <a:cubicBezTo>
                      <a:pt x="f926" y="f927"/>
                      <a:pt x="f928" y="f929"/>
                      <a:pt x="f930" y="f931"/>
                    </a:cubicBezTo>
                    <a:cubicBezTo>
                      <a:pt x="f932" y="f933"/>
                      <a:pt x="f934" y="f935"/>
                      <a:pt x="f936" y="f937"/>
                    </a:cubicBez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73"/>
                    </a:cubicBezTo>
                    <a:cubicBezTo>
                      <a:pt x="f974" y="f975"/>
                      <a:pt x="f976" y="f977"/>
                      <a:pt x="f978" y="f979"/>
                    </a:cubicBezTo>
                    <a:cubicBezTo>
                      <a:pt x="f980" y="f981"/>
                      <a:pt x="f982" y="f983"/>
                      <a:pt x="f984" y="f985"/>
                    </a:cubicBezTo>
                    <a:cubicBezTo>
                      <a:pt x="f986" y="f987"/>
                      <a:pt x="f988" y="f989"/>
                      <a:pt x="f990" y="f991"/>
                    </a:cubicBezTo>
                    <a:cubicBezTo>
                      <a:pt x="f992" y="f993"/>
                      <a:pt x="f994" y="f995"/>
                      <a:pt x="f996" y="f997"/>
                    </a:cubicBezTo>
                    <a:cubicBezTo>
                      <a:pt x="f998" y="f999"/>
                      <a:pt x="f1000" y="f1001"/>
                      <a:pt x="f1002" y="f1003"/>
                    </a:cubicBezTo>
                    <a:cubicBezTo>
                      <a:pt x="f1004" y="f1005"/>
                      <a:pt x="f1006" y="f1007"/>
                      <a:pt x="f1008" y="f1009"/>
                    </a:cubicBezTo>
                    <a:cubicBezTo>
                      <a:pt x="f1010" y="f1011"/>
                      <a:pt x="f1012" y="f1013"/>
                      <a:pt x="f1014" y="f1015"/>
                    </a:cubicBezTo>
                    <a:cubicBezTo>
                      <a:pt x="f1016" y="f1017"/>
                      <a:pt x="f1018" y="f1019"/>
                      <a:pt x="f1020" y="f1021"/>
                    </a:cubicBezTo>
                    <a:cubicBezTo>
                      <a:pt x="f1022" y="f1023"/>
                      <a:pt x="f1024" y="f1025"/>
                      <a:pt x="f1026" y="f1027"/>
                    </a:cubicBezTo>
                    <a:cubicBezTo>
                      <a:pt x="f1028" y="f1029"/>
                      <a:pt x="f1030" y="f1031"/>
                      <a:pt x="f1032" y="f1033"/>
                    </a:cubicBezTo>
                    <a:cubicBezTo>
                      <a:pt x="f1034" y="f1035"/>
                      <a:pt x="f1036" y="f1037"/>
                      <a:pt x="f1038" y="f1039"/>
                    </a:cubicBezTo>
                    <a:cubicBezTo>
                      <a:pt x="f1040" y="f1041"/>
                      <a:pt x="f1042" y="f1043"/>
                      <a:pt x="f1044" y="f1045"/>
                    </a:cubicBezTo>
                    <a:cubicBezTo>
                      <a:pt x="f1046" y="f1047"/>
                      <a:pt x="f1048" y="f1049"/>
                      <a:pt x="f1050" y="f1051"/>
                    </a:cubicBezTo>
                    <a:cubicBezTo>
                      <a:pt x="f1052" y="f1053"/>
                      <a:pt x="f1054" y="f1055"/>
                      <a:pt x="f1056" y="f1057"/>
                    </a:cubicBezTo>
                    <a:cubicBezTo>
                      <a:pt x="f1058" y="f1059"/>
                      <a:pt x="f1060" y="f1061"/>
                      <a:pt x="f1062" y="f1063"/>
                    </a:cubicBezTo>
                    <a:lnTo>
                      <a:pt x="f5" y="f1064"/>
                    </a:lnTo>
                    <a:close/>
                  </a:path>
                </a:pathLst>
              </a:custGeom>
              <a:solidFill>
                <a:srgbClr val="FFFFFF"/>
              </a:solidFill>
              <a:ln cap="flat">
                <a:noFill/>
                <a:prstDash val="solid"/>
              </a:ln>
              <a:effectLst>
                <a:outerShdw dir="16200000" algn="tl">
                  <a:srgbClr val="000000">
                    <a:alpha val="1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2083">
                <a:extLst>
                  <a:ext uri="{FF2B5EF4-FFF2-40B4-BE49-F238E27FC236}">
                    <a16:creationId xmlns:a16="http://schemas.microsoft.com/office/drawing/2014/main" id="{AF9ACA04-B534-C03A-6977-A8077AF14CEC}"/>
                  </a:ext>
                </a:extLst>
              </p:cNvPr>
              <p:cNvSpPr/>
              <p:nvPr/>
            </p:nvSpPr>
            <p:spPr>
              <a:xfrm>
                <a:off x="0" y="3528989"/>
                <a:ext cx="12191996" cy="757168"/>
              </a:xfrm>
              <a:custGeom>
                <a:avLst/>
                <a:gdLst>
                  <a:gd name="f0" fmla="val 10800000"/>
                  <a:gd name="f1" fmla="val 5400000"/>
                  <a:gd name="f2" fmla="val 180"/>
                  <a:gd name="f3" fmla="val w"/>
                  <a:gd name="f4" fmla="val h"/>
                  <a:gd name="f5" fmla="val 0"/>
                  <a:gd name="f6" fmla="val 12192000"/>
                  <a:gd name="f7" fmla="val 757168"/>
                  <a:gd name="f8" fmla="val 41653"/>
                  <a:gd name="f9" fmla="val 6945"/>
                  <a:gd name="f10" fmla="val 55151"/>
                  <a:gd name="f11" fmla="val 9178"/>
                  <a:gd name="f12" fmla="val 68996"/>
                  <a:gd name="f13" fmla="val 11810"/>
                  <a:gd name="f14" fmla="val 81317"/>
                  <a:gd name="f15" fmla="val 15509"/>
                  <a:gd name="f16" fmla="val 92911"/>
                  <a:gd name="f17" fmla="val 18978"/>
                  <a:gd name="f18" fmla="val 102562"/>
                  <a:gd name="f19" fmla="val 24446"/>
                  <a:gd name="f20" fmla="val 114150"/>
                  <a:gd name="f21" fmla="val 28105"/>
                  <a:gd name="f22" fmla="val 145644"/>
                  <a:gd name="f23" fmla="val 37958"/>
                  <a:gd name="f24" fmla="val 177914"/>
                  <a:gd name="f25" fmla="val 47281"/>
                  <a:gd name="f26" fmla="val 214865"/>
                  <a:gd name="f27" fmla="val 58374"/>
                  <a:gd name="f28" fmla="val 236680"/>
                  <a:gd name="f29" fmla="val 42349"/>
                  <a:gd name="f30" fmla="val 264438"/>
                  <a:gd name="f31" fmla="val 53534"/>
                  <a:gd name="f32" fmla="val 299237"/>
                  <a:gd name="f33" fmla="val 63560"/>
                  <a:gd name="f34" fmla="val 334763"/>
                  <a:gd name="f35" fmla="val 73816"/>
                  <a:gd name="f36" fmla="val 376093"/>
                  <a:gd name="f37" fmla="val 78654"/>
                  <a:gd name="f38" fmla="val 415570"/>
                  <a:gd name="f39" fmla="val 83774"/>
                  <a:gd name="f40" fmla="val 487949"/>
                  <a:gd name="f41" fmla="val 93100"/>
                  <a:gd name="f42" fmla="val 560804"/>
                  <a:gd name="f43" fmla="val 100354"/>
                  <a:gd name="f44" fmla="val 633210"/>
                  <a:gd name="f45" fmla="val 109108"/>
                  <a:gd name="f46" fmla="val 648566"/>
                  <a:gd name="f47" fmla="val 111058"/>
                  <a:gd name="f48" fmla="val 666073"/>
                  <a:gd name="f49" fmla="val 114072"/>
                  <a:gd name="f50" fmla="val 677567"/>
                  <a:gd name="f51" fmla="val 119446"/>
                  <a:gd name="f52" fmla="val 756262"/>
                  <a:gd name="f53" fmla="val 155621"/>
                  <a:gd name="f54" fmla="val 853422"/>
                  <a:gd name="f55" fmla="val 169678"/>
                  <a:gd name="f56" fmla="val 946429"/>
                  <a:gd name="f57" fmla="val 171502"/>
                  <a:gd name="f58" fmla="val 1019582"/>
                  <a:gd name="f59" fmla="val 173044"/>
                  <a:gd name="f60" fmla="val 1091239"/>
                  <a:gd name="f61" fmla="val 175083"/>
                  <a:gd name="f62" fmla="val 1163367"/>
                  <a:gd name="f63" fmla="val 182106"/>
                  <a:gd name="f64" fmla="val 1168863"/>
                  <a:gd name="f65" fmla="val 182586"/>
                  <a:gd name="f66" fmla="val 1176224"/>
                  <a:gd name="f67" fmla="val 182589"/>
                  <a:gd name="f68" fmla="val 1180337"/>
                  <a:gd name="f69" fmla="val 181279"/>
                  <a:gd name="f70" fmla="val 1205822"/>
                  <a:gd name="f71" fmla="val 172503"/>
                  <a:gd name="f72" fmla="val 1231920"/>
                  <a:gd name="f73" fmla="val 173109"/>
                  <a:gd name="f74" fmla="val 1263939"/>
                  <a:gd name="f75" fmla="val 173070"/>
                  <a:gd name="f76" fmla="val 1309211"/>
                  <a:gd name="f77" fmla="val 172961"/>
                  <a:gd name="f78" fmla="val 1350592"/>
                  <a:gd name="f79" fmla="val 176848"/>
                  <a:gd name="f80" fmla="val 1392213"/>
                  <a:gd name="f81" fmla="val 183225"/>
                  <a:gd name="f82" fmla="val 1422516"/>
                  <a:gd name="f83" fmla="val 187866"/>
                  <a:gd name="f84" fmla="val 1453010"/>
                  <a:gd name="f85" fmla="val 195759"/>
                  <a:gd name="f86" fmla="val 1479752"/>
                  <a:gd name="f87" fmla="val 205174"/>
                  <a:gd name="f88" fmla="val 1516962"/>
                  <a:gd name="f89" fmla="val 218381"/>
                  <a:gd name="f90" fmla="val 1553071"/>
                  <a:gd name="f91" fmla="val 224660"/>
                  <a:gd name="f92" fmla="val 1589813"/>
                  <a:gd name="f93" fmla="val 211706"/>
                  <a:gd name="f94" fmla="val 1629541"/>
                  <a:gd name="f95" fmla="val 197953"/>
                  <a:gd name="f96" fmla="val 1673292"/>
                  <a:gd name="f97" fmla="val 205778"/>
                  <a:gd name="f98" fmla="val 1716264"/>
                  <a:gd name="f99" fmla="val 207459"/>
                  <a:gd name="f100" fmla="val 1734988"/>
                  <a:gd name="f101" fmla="val 208248"/>
                  <a:gd name="f102" fmla="val 1754789"/>
                  <a:gd name="f103" fmla="val 209668"/>
                  <a:gd name="f104" fmla="val 1772900"/>
                  <a:gd name="f105" fmla="val 208137"/>
                  <a:gd name="f106" fmla="val 1825381"/>
                  <a:gd name="f107" fmla="val 203828"/>
                  <a:gd name="f108" fmla="val 1876222"/>
                  <a:gd name="f109" fmla="val 195808"/>
                  <a:gd name="f110" fmla="val 1929319"/>
                  <a:gd name="f111" fmla="val 193822"/>
                  <a:gd name="f112" fmla="val 1958819"/>
                  <a:gd name="f113" fmla="val 192698"/>
                  <a:gd name="f114" fmla="val 1991232"/>
                  <a:gd name="f115" fmla="val 199166"/>
                  <a:gd name="f116" fmla="val 2021514"/>
                  <a:gd name="f117" fmla="val 204186"/>
                  <a:gd name="f118" fmla="val 2052154"/>
                  <a:gd name="f119" fmla="val 209417"/>
                  <a:gd name="f120" fmla="val 2082323"/>
                  <a:gd name="f121" fmla="val 216530"/>
                  <a:gd name="f122" fmla="val 2111753"/>
                  <a:gd name="f123" fmla="val 223797"/>
                  <a:gd name="f124" fmla="val 2131736"/>
                  <a:gd name="f125" fmla="val 228659"/>
                  <a:gd name="f126" fmla="val 2153567"/>
                  <a:gd name="f127" fmla="val 233429"/>
                  <a:gd name="f128" fmla="val 2169356"/>
                  <a:gd name="f129" fmla="val 241125"/>
                  <a:gd name="f130" fmla="val 2205243"/>
                  <a:gd name="f131" fmla="val 258649"/>
                  <a:gd name="f132" fmla="val 2242901"/>
                  <a:gd name="f133" fmla="val 263295"/>
                  <a:gd name="f134" fmla="val 2286638"/>
                  <a:gd name="f135" fmla="val 257382"/>
                  <a:gd name="f136" fmla="val 2293313"/>
                  <a:gd name="f137" fmla="val 256396"/>
                  <a:gd name="f138" fmla="val 2301018"/>
                  <a:gd name="f139" fmla="val 256799"/>
                  <a:gd name="f140" fmla="val 2308368"/>
                  <a:gd name="f141" fmla="val 256995"/>
                  <a:gd name="f142" fmla="val 2426026"/>
                  <a:gd name="f143" fmla="val 259155"/>
                  <a:gd name="f144" fmla="val 2543593"/>
                  <a:gd name="f145" fmla="val 262834"/>
                  <a:gd name="f146" fmla="val 2660621"/>
                  <a:gd name="f147" fmla="val 262863"/>
                  <a:gd name="f148" fmla="val 2708088"/>
                  <a:gd name="f149" fmla="val 262871"/>
                  <a:gd name="f150" fmla="val 2754165"/>
                  <a:gd name="f151" fmla="val 254412"/>
                  <a:gd name="f152" fmla="val 2801134"/>
                  <a:gd name="f153" fmla="val 250006"/>
                  <a:gd name="f154" fmla="val 2810748"/>
                  <a:gd name="f155" fmla="val 249174"/>
                  <a:gd name="f156" fmla="val 2821504"/>
                  <a:gd name="f157" fmla="val 247638"/>
                  <a:gd name="f158" fmla="val 2830994"/>
                  <a:gd name="f159" fmla="val 249091"/>
                  <a:gd name="f160" fmla="val 2934354"/>
                  <a:gd name="f161" fmla="val 264045"/>
                  <a:gd name="f162" fmla="val 3032340"/>
                  <a:gd name="f163" fmla="val 255254"/>
                  <a:gd name="f164" fmla="val 3129084"/>
                  <a:gd name="f165" fmla="val 242009"/>
                  <a:gd name="f166" fmla="val 3139090"/>
                  <a:gd name="f167" fmla="val 240625"/>
                  <a:gd name="f168" fmla="val 3151170"/>
                  <a:gd name="f169" fmla="val 241831"/>
                  <a:gd name="f170" fmla="val 3162162"/>
                  <a:gd name="f171" fmla="val 242789"/>
                  <a:gd name="f172" fmla="val 3192925"/>
                  <a:gd name="f173" fmla="val 245736"/>
                  <a:gd name="f174" fmla="val 3225969"/>
                  <a:gd name="f175" fmla="val 254145"/>
                  <a:gd name="f176" fmla="val 3254072"/>
                  <a:gd name="f177" fmla="val 251612"/>
                  <a:gd name="f178" fmla="val 3328782"/>
                  <a:gd name="f179" fmla="val 244461"/>
                  <a:gd name="f180" fmla="val 3402881"/>
                  <a:gd name="f181" fmla="val 234992"/>
                  <a:gd name="f182" fmla="val 3473491"/>
                  <a:gd name="f183" fmla="val 221903"/>
                  <a:gd name="f184" fmla="val 3545212"/>
                  <a:gd name="f185" fmla="val 208683"/>
                  <a:gd name="f186" fmla="val 3611651"/>
                  <a:gd name="f187" fmla="val 197856"/>
                  <a:gd name="f188" fmla="val 3691860"/>
                  <a:gd name="f189" fmla="val 219228"/>
                  <a:gd name="f190" fmla="val 3725977"/>
                  <a:gd name="f191" fmla="val 228268"/>
                  <a:gd name="f192" fmla="val 3771754"/>
                  <a:gd name="f193" fmla="val 225515"/>
                  <a:gd name="f194" fmla="val 3811494"/>
                  <a:gd name="f195" fmla="val 225691"/>
                  <a:gd name="f196" fmla="val 3840564"/>
                  <a:gd name="f197" fmla="val 225687"/>
                  <a:gd name="f198" fmla="val 3868906"/>
                  <a:gd name="f199" fmla="val 218586"/>
                  <a:gd name="f200" fmla="val 3897533"/>
                  <a:gd name="f201" fmla="val 220087"/>
                  <a:gd name="f202" fmla="val 3973874"/>
                  <a:gd name="f203" fmla="val 224087"/>
                  <a:gd name="f204" fmla="val 4042293"/>
                  <a:gd name="f205" fmla="val 217563"/>
                  <a:gd name="f206" fmla="val 4109430"/>
                  <a:gd name="f207" fmla="val 200477"/>
                  <a:gd name="f208" fmla="val 4135544"/>
                  <a:gd name="f209" fmla="val 193834"/>
                  <a:gd name="f210" fmla="val 4175268"/>
                  <a:gd name="f211" fmla="val 201258"/>
                  <a:gd name="f212" fmla="val 4208772"/>
                  <a:gd name="f213" fmla="val 200914"/>
                  <a:gd name="f214" fmla="val 4244136"/>
                  <a:gd name="f215" fmla="val 200288"/>
                  <a:gd name="f216" fmla="val 4280583"/>
                  <a:gd name="f217" fmla="val 199908"/>
                  <a:gd name="f218" fmla="val 4314641"/>
                  <a:gd name="f219" fmla="val 196159"/>
                  <a:gd name="f220" fmla="val 4402743"/>
                  <a:gd name="f221" fmla="val 186278"/>
                  <a:gd name="f222" fmla="val 4489848"/>
                  <a:gd name="f223" fmla="val 174436"/>
                  <a:gd name="f224" fmla="val 4577622"/>
                  <a:gd name="f225" fmla="val 163774"/>
                  <a:gd name="f226" fmla="val 4649843"/>
                  <a:gd name="f227" fmla="val 154967"/>
                  <a:gd name="f228" fmla="val 4719794"/>
                  <a:gd name="f229" fmla="val 168553"/>
                  <a:gd name="f230" fmla="val 4790345"/>
                  <a:gd name="f231" fmla="val 177592"/>
                  <a:gd name="f232" fmla="val 4834576"/>
                  <a:gd name="f233" fmla="val 183345"/>
                  <a:gd name="f234" fmla="val 4875614"/>
                  <a:gd name="f235" fmla="val 193701"/>
                  <a:gd name="f236" fmla="val 4926164"/>
                  <a:gd name="f237" fmla="val 184139"/>
                  <a:gd name="f238" fmla="val 4974485"/>
                  <a:gd name="f239" fmla="val 175032"/>
                  <a:gd name="f240" fmla="val 5034899"/>
                  <a:gd name="f241" fmla="val 180870"/>
                  <a:gd name="f242" fmla="val 5088812"/>
                  <a:gd name="f243" fmla="val 177401"/>
                  <a:gd name="f244" fmla="val 5134238"/>
                  <a:gd name="f245" fmla="val 174439"/>
                  <a:gd name="f246" fmla="val 5178353"/>
                  <a:gd name="f247" fmla="val 168165"/>
                  <a:gd name="f248" fmla="val 5222466"/>
                  <a:gd name="f249" fmla="val 162082"/>
                  <a:gd name="f250" fmla="val 5282519"/>
                  <a:gd name="f251" fmla="val 153783"/>
                  <a:gd name="f252" fmla="val 5341864"/>
                  <a:gd name="f253" fmla="val 144876"/>
                  <a:gd name="f254" fmla="val 5406528"/>
                  <a:gd name="f255" fmla="val 153987"/>
                  <a:gd name="f256" fmla="val 5479960"/>
                  <a:gd name="f257" fmla="val 164323"/>
                  <a:gd name="f258" fmla="val 5531876"/>
                  <a:gd name="f259" fmla="val 142624"/>
                  <a:gd name="f260" fmla="val 5590716"/>
                  <a:gd name="f261" fmla="val 129490"/>
                  <a:gd name="f262" fmla="val 5631296"/>
                  <a:gd name="f263" fmla="val 120553"/>
                  <a:gd name="f264" fmla="val 5675395"/>
                  <a:gd name="f265" fmla="val 114659"/>
                  <a:gd name="f266" fmla="val 5719429"/>
                  <a:gd name="f267" fmla="val 110099"/>
                  <a:gd name="f268" fmla="val 5778247"/>
                  <a:gd name="f269" fmla="val 104215"/>
                  <a:gd name="f270" fmla="val 5838715"/>
                  <a:gd name="f271" fmla="val 102042"/>
                  <a:gd name="f272" fmla="val 5897895"/>
                  <a:gd name="f273" fmla="val 96368"/>
                  <a:gd name="f274" fmla="val 5987399"/>
                  <a:gd name="f275" fmla="val 87895"/>
                  <a:gd name="f276" fmla="val 6077855"/>
                  <a:gd name="f277" fmla="val 82333"/>
                  <a:gd name="f278" fmla="val 6169957"/>
                  <a:gd name="f279" fmla="val 94411"/>
                  <a:gd name="f280" fmla="val 6212360"/>
                  <a:gd name="f281" fmla="val 99875"/>
                  <a:gd name="f282" fmla="val 6252010"/>
                  <a:gd name="f283" fmla="val 101763"/>
                  <a:gd name="f284" fmla="val 6294827"/>
                  <a:gd name="f285" fmla="val 99236"/>
                  <a:gd name="f286" fmla="val 6364965"/>
                  <a:gd name="f287" fmla="val 95091"/>
                  <a:gd name="f288" fmla="val 6436581"/>
                  <a:gd name="f289" fmla="val 97891"/>
                  <a:gd name="f290" fmla="val 6494261"/>
                  <a:gd name="f291" fmla="val 71724"/>
                  <a:gd name="f292" fmla="val 6514615"/>
                  <a:gd name="f293" fmla="val 62488"/>
                  <a:gd name="f294" fmla="val 6550354"/>
                  <a:gd name="f295" fmla="val 61691"/>
                  <a:gd name="f296" fmla="val 6579627"/>
                  <a:gd name="f297" fmla="val 57883"/>
                  <a:gd name="f298" fmla="val 6613354"/>
                  <a:gd name="f299" fmla="val 53353"/>
                  <a:gd name="f300" fmla="val 6637770"/>
                  <a:gd name="f301" fmla="val 57878"/>
                  <a:gd name="f302" fmla="val 6654800"/>
                  <a:gd name="f303" fmla="val 77086"/>
                  <a:gd name="f304" fmla="val 6662444"/>
                  <a:gd name="f305" fmla="val 85688"/>
                  <a:gd name="f306" fmla="val 6685147"/>
                  <a:gd name="f307" fmla="val 94892"/>
                  <a:gd name="f308" fmla="val 6703059"/>
                  <a:gd name="f309" fmla="val 97166"/>
                  <a:gd name="f310" fmla="val 6756799"/>
                  <a:gd name="f311" fmla="val 103989"/>
                  <a:gd name="f312" fmla="val 6806654"/>
                  <a:gd name="f313" fmla="val 100687"/>
                  <a:gd name="f314" fmla="val 6859445"/>
                  <a:gd name="f315" fmla="val 90481"/>
                  <a:gd name="f316" fmla="val 6908894"/>
                  <a:gd name="f317" fmla="val 80861"/>
                  <a:gd name="f318" fmla="val 6969747"/>
                  <a:gd name="f319" fmla="val 85387"/>
                  <a:gd name="f320" fmla="val 7025414"/>
                  <a:gd name="f321" fmla="val 83536"/>
                  <a:gd name="f322" fmla="val 7064862"/>
                  <a:gd name="f323" fmla="val 82168"/>
                  <a:gd name="f324" fmla="val 7104501"/>
                  <a:gd name="f325" fmla="val 77186"/>
                  <a:gd name="f326" fmla="val 7144137"/>
                  <a:gd name="f327" fmla="val 79264"/>
                  <a:gd name="f328" fmla="val 7193316"/>
                  <a:gd name="f329" fmla="val 81841"/>
                  <a:gd name="f330" fmla="val 7241809"/>
                  <a:gd name="f331" fmla="val 90488"/>
                  <a:gd name="f332" fmla="val 7291235"/>
                  <a:gd name="f333" fmla="val 95367"/>
                  <a:gd name="f334" fmla="val 7329668"/>
                  <a:gd name="f335" fmla="val 99288"/>
                  <a:gd name="f336" fmla="val 7368978"/>
                  <a:gd name="f337" fmla="val 100585"/>
                  <a:gd name="f338" fmla="val 7407395"/>
                  <a:gd name="f339" fmla="val 104888"/>
                  <a:gd name="f340" fmla="val 7438868"/>
                  <a:gd name="f341" fmla="val 108256"/>
                  <a:gd name="f342" fmla="val 7469832"/>
                  <a:gd name="f343" fmla="val 114265"/>
                  <a:gd name="f344" fmla="val 7500837"/>
                  <a:gd name="f345" fmla="val 119515"/>
                  <a:gd name="f346" fmla="val 7512146"/>
                  <a:gd name="f347" fmla="val 121444"/>
                  <a:gd name="f348" fmla="val 7523255"/>
                  <a:gd name="f349" fmla="val 127178"/>
                  <a:gd name="f350" fmla="val 7533567"/>
                  <a:gd name="f351" fmla="val 126955"/>
                  <a:gd name="f352" fmla="val 7636025"/>
                  <a:gd name="f353" fmla="val 124121"/>
                  <a:gd name="f354" fmla="val 7707510"/>
                  <a:gd name="f355" fmla="val 164497"/>
                  <a:gd name="f356" fmla="val 7792910"/>
                  <a:gd name="f357" fmla="val 185188"/>
                  <a:gd name="f358" fmla="val 7882663"/>
                  <a:gd name="f359" fmla="val 207063"/>
                  <a:gd name="f360" fmla="val 7969001"/>
                  <a:gd name="f361" fmla="val 237914"/>
                  <a:gd name="f362" fmla="val 8070699"/>
                  <a:gd name="f363" fmla="val 235423"/>
                  <a:gd name="f364" fmla="val 8132239"/>
                  <a:gd name="f365" fmla="val 233879"/>
                  <a:gd name="f366" fmla="val 8191903"/>
                  <a:gd name="f367" fmla="val 225939"/>
                  <a:gd name="f368" fmla="val 8253177"/>
                  <a:gd name="f369" fmla="val 222473"/>
                  <a:gd name="f370" fmla="val 8274949"/>
                  <a:gd name="f371" fmla="val 221324"/>
                  <a:gd name="f372" fmla="val 8299150"/>
                  <a:gd name="f373" fmla="val 222976"/>
                  <a:gd name="f374" fmla="val 8320683"/>
                  <a:gd name="f375" fmla="val 226393"/>
                  <a:gd name="f376" fmla="val 8424731"/>
                  <a:gd name="f377" fmla="val 242340"/>
                  <a:gd name="f378" fmla="val 8527777"/>
                  <a:gd name="f379" fmla="val 249266"/>
                  <a:gd name="f380" fmla="val 8631438"/>
                  <a:gd name="f381" fmla="val 237528"/>
                  <a:gd name="f382" fmla="val 8649201"/>
                  <a:gd name="f383" fmla="val 235596"/>
                  <a:gd name="f384" fmla="val 8668058"/>
                  <a:gd name="f385" fmla="val 233915"/>
                  <a:gd name="f386" fmla="val 8686410"/>
                  <a:gd name="f387" fmla="val 234877"/>
                  <a:gd name="f388" fmla="val 8786966"/>
                  <a:gd name="f389" fmla="val 240146"/>
                  <a:gd name="f390" fmla="val 8885480"/>
                  <a:gd name="f391" fmla="val 249315"/>
                  <a:gd name="f392" fmla="val 8980658"/>
                  <a:gd name="f393" fmla="val 273001"/>
                  <a:gd name="f394" fmla="val 9012626"/>
                  <a:gd name="f395" fmla="val 280972"/>
                  <a:gd name="f396" fmla="val 9052108"/>
                  <a:gd name="f397" fmla="val 279035"/>
                  <a:gd name="f398" fmla="val 9087625"/>
                  <a:gd name="f399" fmla="val 282423"/>
                  <a:gd name="f400" fmla="val 9120583"/>
                  <a:gd name="f401" fmla="val 285484"/>
                  <a:gd name="f402" fmla="val 9154319"/>
                  <a:gd name="f403" fmla="val 287825"/>
                  <a:gd name="f404" fmla="val 9186017"/>
                  <a:gd name="f405" fmla="val 293875"/>
                  <a:gd name="f406" fmla="val 9232288"/>
                  <a:gd name="f407" fmla="val 302785"/>
                  <a:gd name="f408" fmla="val 9275554"/>
                  <a:gd name="f409" fmla="val 305815"/>
                  <a:gd name="f410" fmla="val 9323931"/>
                  <a:gd name="f411" fmla="val 302628"/>
                  <a:gd name="f412" fmla="val 9370084"/>
                  <a:gd name="f413" fmla="val 299705"/>
                  <a:gd name="f414" fmla="val 9419491"/>
                  <a:gd name="f415" fmla="val 304964"/>
                  <a:gd name="f416" fmla="val 9467213"/>
                  <a:gd name="f417" fmla="val 307275"/>
                  <a:gd name="f418" fmla="val 9520438"/>
                  <a:gd name="f419" fmla="val 309874"/>
                  <a:gd name="f420" fmla="val 9573661"/>
                  <a:gd name="f421" fmla="val 312473"/>
                  <a:gd name="f422" fmla="val 9626826"/>
                  <a:gd name="f423" fmla="val 316213"/>
                  <a:gd name="f424" fmla="val 9648094"/>
                  <a:gd name="f425" fmla="val 317708"/>
                  <a:gd name="f426" fmla="val 9671915"/>
                  <a:gd name="f427" fmla="val 326588"/>
                  <a:gd name="f428" fmla="val 9689696"/>
                  <a:gd name="f429" fmla="val 324467"/>
                  <a:gd name="f430" fmla="val 9747117"/>
                  <a:gd name="f431" fmla="val 317175"/>
                  <a:gd name="f432" fmla="val 9803355"/>
                  <a:gd name="f433" fmla="val 332523"/>
                  <a:gd name="f434" fmla="val 9860526"/>
                  <a:gd name="f435" fmla="val 329986"/>
                  <a:gd name="f436" fmla="val 9888572"/>
                  <a:gd name="f437" fmla="val 328594"/>
                  <a:gd name="f438" fmla="val 9919723"/>
                  <a:gd name="f439" fmla="val 338048"/>
                  <a:gd name="f440" fmla="val 9949775"/>
                  <a:gd name="f441" fmla="val 340386"/>
                  <a:gd name="f442" fmla="val 9998886"/>
                  <a:gd name="f443" fmla="val 344296"/>
                  <a:gd name="f444" fmla="val 10048092"/>
                  <a:gd name="f445" fmla="val 346302"/>
                  <a:gd name="f446" fmla="val 10097252"/>
                  <a:gd name="f447" fmla="val 349262"/>
                  <a:gd name="f448" fmla="val 10113390"/>
                  <a:gd name="f449" fmla="val 350297"/>
                  <a:gd name="f450" fmla="val 10129133"/>
                  <a:gd name="f451" fmla="val 351886"/>
                  <a:gd name="f452" fmla="val 10145261"/>
                  <a:gd name="f453" fmla="val 353113"/>
                  <a:gd name="f454" fmla="val 10159555"/>
                  <a:gd name="f455" fmla="val 354243"/>
                  <a:gd name="f456" fmla="val 10174512"/>
                  <a:gd name="f457" fmla="val 356743"/>
                  <a:gd name="f458" fmla="val 10188159"/>
                  <a:gd name="f459" fmla="val 356124"/>
                  <a:gd name="f460" fmla="val 10237589"/>
                  <a:gd name="f461" fmla="val 353944"/>
                  <a:gd name="f462" fmla="val 10286441"/>
                  <a:gd name="f463" fmla="val 348682"/>
                  <a:gd name="f464" fmla="val 10336144"/>
                  <a:gd name="f465" fmla="val 348235"/>
                  <a:gd name="f466" fmla="val 10379222"/>
                  <a:gd name="f467" fmla="val 347822"/>
                  <a:gd name="f468" fmla="val 10423443"/>
                  <a:gd name="f469" fmla="val 353764"/>
                  <a:gd name="f470" fmla="val 10466847"/>
                  <a:gd name="f471" fmla="val 354131"/>
                  <a:gd name="f472" fmla="val 10543353"/>
                  <a:gd name="f473" fmla="val 354898"/>
                  <a:gd name="f474" fmla="val 10619988"/>
                  <a:gd name="f475" fmla="val 353190"/>
                  <a:gd name="f476" fmla="val 10696514"/>
                  <a:gd name="f477" fmla="val 353575"/>
                  <a:gd name="f478" fmla="val 10713071"/>
                  <a:gd name="f479" fmla="val 353680"/>
                  <a:gd name="f480" fmla="val 10730069"/>
                  <a:gd name="f481" fmla="val 359342"/>
                  <a:gd name="f482" fmla="val 10746932"/>
                  <a:gd name="f483" fmla="val 360606"/>
                  <a:gd name="f484" fmla="val 10799731"/>
                  <a:gd name="f485" fmla="val 364326"/>
                  <a:gd name="f486" fmla="val 10852569"/>
                  <a:gd name="f487" fmla="val 367289"/>
                  <a:gd name="f488" fmla="val 10905388"/>
                  <a:gd name="f489" fmla="val 370627"/>
                  <a:gd name="f490" fmla="val 10935470"/>
                  <a:gd name="f491" fmla="val 372396"/>
                  <a:gd name="f492" fmla="val 10965963"/>
                  <a:gd name="f493" fmla="val 373421"/>
                  <a:gd name="f494" fmla="val 10995602"/>
                  <a:gd name="f495" fmla="val 376691"/>
                  <a:gd name="f496" fmla="val 11034750"/>
                  <a:gd name="f497" fmla="val 381032"/>
                  <a:gd name="f498" fmla="val 11070168"/>
                  <a:gd name="f499" fmla="val 386324"/>
                  <a:gd name="f500" fmla="val 11107647"/>
                  <a:gd name="f501" fmla="val 373405"/>
                  <a:gd name="f502" fmla="val 11165372"/>
                  <a:gd name="f503" fmla="val 353347"/>
                  <a:gd name="f504" fmla="val 11236837"/>
                  <a:gd name="f505" fmla="val 366060"/>
                  <a:gd name="f506" fmla="val 11302440"/>
                  <a:gd name="f507" fmla="val 364156"/>
                  <a:gd name="f508" fmla="val 11319394"/>
                  <a:gd name="f509" fmla="val 363708"/>
                  <a:gd name="f510" fmla="val 11336655"/>
                  <a:gd name="f511" fmla="val 364422"/>
                  <a:gd name="f512" fmla="val 11353613"/>
                  <a:gd name="f513" fmla="val 363785"/>
                  <a:gd name="f514" fmla="val 11384961"/>
                  <a:gd name="f515" fmla="val 362566"/>
                  <a:gd name="f516" fmla="val 11415955"/>
                  <a:gd name="f517" fmla="val 360947"/>
                  <a:gd name="f518" fmla="val 11447323"/>
                  <a:gd name="f519" fmla="val 359346"/>
                  <a:gd name="f520" fmla="val 11452855"/>
                  <a:gd name="f521" fmla="val 359066"/>
                  <a:gd name="f522" fmla="val 11459104"/>
                  <a:gd name="f523" fmla="val 359200"/>
                  <a:gd name="f524" fmla="val 11464292"/>
                  <a:gd name="f525" fmla="val 358519"/>
                  <a:gd name="f526" fmla="val 11512058"/>
                  <a:gd name="f527" fmla="val 353010"/>
                  <a:gd name="f528" fmla="val 11559143"/>
                  <a:gd name="f529" fmla="val 346321"/>
                  <a:gd name="f530" fmla="val 11607560"/>
                  <a:gd name="f531" fmla="val 342370"/>
                  <a:gd name="f532" fmla="val 11631218"/>
                  <a:gd name="f533" fmla="val 340368"/>
                  <a:gd name="f534" fmla="val 11657295"/>
                  <a:gd name="f535" fmla="val 341352"/>
                  <a:gd name="f536" fmla="val 11681426"/>
                  <a:gd name="f537" fmla="val 344335"/>
                  <a:gd name="f538" fmla="val 11751997"/>
                  <a:gd name="f539" fmla="val 352993"/>
                  <a:gd name="f540" fmla="val 11821986"/>
                  <a:gd name="f541" fmla="val 358760"/>
                  <a:gd name="f542" fmla="val 11893565"/>
                  <a:gd name="f543" fmla="val 355261"/>
                  <a:gd name="f544" fmla="val 11921973"/>
                  <a:gd name="f545" fmla="val 353889"/>
                  <a:gd name="f546" fmla="val 11953288"/>
                  <a:gd name="f547" fmla="val 360300"/>
                  <a:gd name="f548" fmla="val 11983290"/>
                  <a:gd name="f549" fmla="val 363588"/>
                  <a:gd name="f550" fmla="val 388018"/>
                  <a:gd name="f551" fmla="val 577115"/>
                  <a:gd name="f552" fmla="val 12157329"/>
                  <a:gd name="f553" fmla="val 588862"/>
                  <a:gd name="f554" fmla="val 12118393"/>
                  <a:gd name="f555" fmla="val 608572"/>
                  <a:gd name="f556" fmla="val 12109715"/>
                  <a:gd name="f557" fmla="val 605637"/>
                  <a:gd name="f558" fmla="val 12066948"/>
                  <a:gd name="f559" fmla="val 586034"/>
                  <a:gd name="f560" fmla="val 12016991"/>
                  <a:gd name="f561" fmla="val 563193"/>
                  <a:gd name="f562" fmla="val 11965119"/>
                  <a:gd name="f563" fmla="val 541779"/>
                  <a:gd name="f564" fmla="val 11911344"/>
                  <a:gd name="f565" fmla="val 521599"/>
                  <a:gd name="f566" fmla="val 11894383"/>
                  <a:gd name="f567" fmla="val 515178"/>
                  <a:gd name="f568" fmla="val 11869417"/>
                  <a:gd name="f569" fmla="val 514060"/>
                  <a:gd name="f570" fmla="val 11847823"/>
                  <a:gd name="f571" fmla="val 511785"/>
                  <a:gd name="f572" fmla="val 11811233"/>
                  <a:gd name="f573" fmla="val 507768"/>
                  <a:gd name="f574" fmla="val 11773630"/>
                  <a:gd name="f575" fmla="val 501982"/>
                  <a:gd name="f576" fmla="val 11737547"/>
                  <a:gd name="f577" fmla="val 502380"/>
                  <a:gd name="f578" fmla="val 11702930"/>
                  <a:gd name="f579" fmla="val 502855"/>
                  <a:gd name="f580" fmla="val 11668388"/>
                  <a:gd name="f581" fmla="val 508866"/>
                  <a:gd name="f582" fmla="val 11636052"/>
                  <a:gd name="f583" fmla="val 514993"/>
                  <a:gd name="f584" fmla="val 11545722"/>
                  <a:gd name="f585" fmla="val 532199"/>
                  <a:gd name="f586" fmla="val 11462455"/>
                  <a:gd name="f587" fmla="val 555118"/>
                  <a:gd name="f588" fmla="val 11394706"/>
                  <a:gd name="f589" fmla="val 590867"/>
                  <a:gd name="f590" fmla="val 11385999"/>
                  <a:gd name="f591" fmla="val 595562"/>
                  <a:gd name="f592" fmla="val 11369016"/>
                  <a:gd name="f593" fmla="val 596581"/>
                  <a:gd name="f594" fmla="val 11354978"/>
                  <a:gd name="f595" fmla="val 597561"/>
                  <a:gd name="f596" fmla="val 11332076"/>
                  <a:gd name="f597" fmla="val 599224"/>
                  <a:gd name="f598" fmla="val 11308448"/>
                  <a:gd name="f599" fmla="val 600655"/>
                  <a:gd name="f600" fmla="val 11285306"/>
                  <a:gd name="f601" fmla="val 599825"/>
                  <a:gd name="f602" fmla="val 11172906"/>
                  <a:gd name="f603" fmla="val 595841"/>
                  <a:gd name="f604" fmla="val 11083430"/>
                  <a:gd name="f605" fmla="val 617861"/>
                  <a:gd name="f606" fmla="val 11008528"/>
                  <a:gd name="f607" fmla="val 656670"/>
                  <a:gd name="f608" fmla="val 10986971"/>
                  <a:gd name="f609" fmla="val 667750"/>
                  <a:gd name="f610" fmla="val 10970753"/>
                  <a:gd name="f611" fmla="val 668236"/>
                  <a:gd name="f612" fmla="val 10948735"/>
                  <a:gd name="f613" fmla="val 652964"/>
                  <a:gd name="f614" fmla="val 10923173"/>
                  <a:gd name="f615" fmla="val 635218"/>
                  <a:gd name="f616" fmla="val 10885031"/>
                  <a:gd name="f617" fmla="val 639705"/>
                  <a:gd name="f618" fmla="val 10850698"/>
                  <a:gd name="f619" fmla="val 641721"/>
                  <a:gd name="f620" fmla="val 10815269"/>
                  <a:gd name="f621" fmla="val 643680"/>
                  <a:gd name="f622" fmla="val 10779458"/>
                  <a:gd name="f623" fmla="val 645811"/>
                  <a:gd name="f624" fmla="val 10744026"/>
                  <a:gd name="f625" fmla="val 647769"/>
                  <a:gd name="f626" fmla="val 10717832"/>
                  <a:gd name="f627" fmla="val 649066"/>
                  <a:gd name="f628" fmla="val 10692021"/>
                  <a:gd name="f629" fmla="val 650003"/>
                  <a:gd name="f630" fmla="val 10666160"/>
                  <a:gd name="f631" fmla="val 651891"/>
                  <a:gd name="f632" fmla="val 10585627"/>
                  <a:gd name="f633" fmla="val 657783"/>
                  <a:gd name="f634" fmla="val 10513854"/>
                  <a:gd name="f635" fmla="val 650969"/>
                  <a:gd name="f636" fmla="val 10450521"/>
                  <a:gd name="f637" fmla="val 616552"/>
                  <a:gd name="f638" fmla="val 10402221"/>
                  <a:gd name="f639" fmla="val 590175"/>
                  <a:gd name="f640" fmla="val 10339099"/>
                  <a:gd name="f641" fmla="val 579806"/>
                  <a:gd name="f642" fmla="val 10271192"/>
                  <a:gd name="f643" fmla="val 583498"/>
                  <a:gd name="f644" fmla="val 10262701"/>
                  <a:gd name="f645" fmla="val 584006"/>
                  <a:gd name="f646" fmla="val 10251859"/>
                  <a:gd name="f647" fmla="val 587254"/>
                  <a:gd name="f648" fmla="val 10246067"/>
                  <a:gd name="f649" fmla="val 585423"/>
                  <a:gd name="f650" fmla="val 10158786"/>
                  <a:gd name="f651" fmla="val 558528"/>
                  <a:gd name="f652" fmla="val 10086634"/>
                  <a:gd name="f653" fmla="val 594049"/>
                  <a:gd name="f654" fmla="val 10005027"/>
                  <a:gd name="f655" fmla="val 592252"/>
                  <a:gd name="f656" fmla="val 9969004"/>
                  <a:gd name="f657" fmla="val 591507"/>
                  <a:gd name="f658" fmla="val 9931565"/>
                  <a:gd name="f659" fmla="val 603664"/>
                  <a:gd name="f660" fmla="val 9898681"/>
                  <a:gd name="f661" fmla="val 613195"/>
                  <a:gd name="f662" fmla="val 9853463"/>
                  <a:gd name="f663" fmla="val 626281"/>
                  <a:gd name="f664" fmla="val 9813049"/>
                  <a:gd name="f665" fmla="val 639042"/>
                  <a:gd name="f666" fmla="val 9753225"/>
                  <a:gd name="f667" fmla="val 629038"/>
                  <a:gd name="f668" fmla="val 9693404"/>
                  <a:gd name="f669" fmla="val 618845"/>
                  <a:gd name="f670" fmla="val 9637675"/>
                  <a:gd name="f671" fmla="val 628898"/>
                  <a:gd name="f672" fmla="val 9591376"/>
                  <a:gd name="f673" fmla="val 648601"/>
                  <a:gd name="f674" fmla="val 9556001"/>
                  <a:gd name="f675" fmla="val 663537"/>
                  <a:gd name="f676" fmla="val 9518120"/>
                  <a:gd name="f677" fmla="val 663077"/>
                  <a:gd name="f678" fmla="val 9472860"/>
                  <a:gd name="f679" fmla="val 655936"/>
                  <a:gd name="f680" fmla="val 9416283"/>
                  <a:gd name="f681" fmla="val 647056"/>
                  <a:gd name="f682" fmla="val 9357217"/>
                  <a:gd name="f683" fmla="val 643578"/>
                  <a:gd name="f684" fmla="val 9299788"/>
                  <a:gd name="f685" fmla="val 636945"/>
                  <a:gd name="f686" fmla="val 9287347"/>
                  <a:gd name="f687" fmla="val 635531"/>
                  <a:gd name="f688" fmla="val 9271710"/>
                  <a:gd name="f689" fmla="val 632039"/>
                  <a:gd name="f690" fmla="val 9264605"/>
                  <a:gd name="f691" fmla="val 627087"/>
                  <a:gd name="f692" fmla="val 9177661"/>
                  <a:gd name="f693" fmla="val 565680"/>
                  <a:gd name="f694" fmla="val 9051076"/>
                  <a:gd name="f695" fmla="val 558473"/>
                  <a:gd name="f696" fmla="val 8926435"/>
                  <a:gd name="f697" fmla="val 549269"/>
                  <a:gd name="f698" fmla="val 8850925"/>
                  <a:gd name="f699" fmla="val 543595"/>
                  <a:gd name="f700" fmla="val 8774954"/>
                  <a:gd name="f701" fmla="val 539613"/>
                  <a:gd name="f702" fmla="val 8698934"/>
                  <a:gd name="f703" fmla="val 536583"/>
                  <a:gd name="f704" fmla="val 8673232"/>
                  <a:gd name="f705" fmla="val 535428"/>
                  <a:gd name="f706" fmla="val 8645916"/>
                  <a:gd name="f707" fmla="val 537050"/>
                  <a:gd name="f708" fmla="val 8622862"/>
                  <a:gd name="f709" fmla="val 541563"/>
                  <a:gd name="f710" fmla="val 8574890"/>
                  <a:gd name="f711" fmla="val 551069"/>
                  <a:gd name="f712" fmla="val 8530403"/>
                  <a:gd name="f713" fmla="val 564380"/>
                  <a:gd name="f714" fmla="val 8482784"/>
                  <a:gd name="f715" fmla="val 574094"/>
                  <a:gd name="f716" fmla="val 8464923"/>
                  <a:gd name="f717" fmla="val 577929"/>
                  <a:gd name="f718" fmla="val 8442157"/>
                  <a:gd name="f719" fmla="val 576927"/>
                  <a:gd name="f720" fmla="val 8421565"/>
                  <a:gd name="f721" fmla="val 576610"/>
                  <a:gd name="f722" fmla="val 8385152"/>
                  <a:gd name="f723" fmla="val 576229"/>
                  <a:gd name="f724" fmla="val 8345023"/>
                  <a:gd name="f725" fmla="val 569546"/>
                  <a:gd name="f726" fmla="val 8313469"/>
                  <a:gd name="f727" fmla="val 574762"/>
                  <a:gd name="f728" fmla="val 8231431"/>
                  <a:gd name="f729" fmla="val 588203"/>
                  <a:gd name="f730" fmla="val 8155671"/>
                  <a:gd name="f731" fmla="val 580227"/>
                  <a:gd name="f732" fmla="val 8079520"/>
                  <a:gd name="f733" fmla="val 558685"/>
                  <a:gd name="f734" fmla="val 7972906"/>
                  <a:gd name="f735" fmla="val 528487"/>
                  <a:gd name="f736" fmla="val 7870782"/>
                  <a:gd name="f737" fmla="val 525043"/>
                  <a:gd name="f738" fmla="val 7773327"/>
                  <a:gd name="f739" fmla="val 558854"/>
                  <a:gd name="f740" fmla="val 7729470"/>
                  <a:gd name="f741" fmla="val 574107"/>
                  <a:gd name="f742" fmla="val 7688069"/>
                  <a:gd name="f743" fmla="val 563543"/>
                  <a:gd name="f744" fmla="val 7652477"/>
                  <a:gd name="f745" fmla="val 547561"/>
                  <a:gd name="f746" fmla="val 7611494"/>
                  <a:gd name="f747" fmla="val 529005"/>
                  <a:gd name="f748" fmla="val 7570974"/>
                  <a:gd name="f749" fmla="val 522685"/>
                  <a:gd name="f750" fmla="val 7522274"/>
                  <a:gd name="f751" fmla="val 532150"/>
                  <a:gd name="f752" fmla="val 7511488"/>
                  <a:gd name="f753" fmla="val 534257"/>
                  <a:gd name="f754" fmla="val 7496511"/>
                  <a:gd name="f755" fmla="val 532136"/>
                  <a:gd name="f756" fmla="val 7484080"/>
                  <a:gd name="f757" fmla="val 530532"/>
                  <a:gd name="f758" fmla="val 7413133"/>
                  <a:gd name="f759" fmla="val 522044"/>
                  <a:gd name="f760" fmla="val 7341987"/>
                  <a:gd name="f761" fmla="val 510303"/>
                  <a:gd name="f762" fmla="val 7282277"/>
                  <a:gd name="f763" fmla="val 540177"/>
                  <a:gd name="f764" fmla="val 7270558"/>
                  <a:gd name="f765" fmla="val 546051"/>
                  <a:gd name="f766" fmla="val 7251336"/>
                  <a:gd name="f767" fmla="val 547713"/>
                  <a:gd name="f768" fmla="val 7235690"/>
                  <a:gd name="f769" fmla="val 551282"/>
                  <a:gd name="f770" fmla="val 7170161"/>
                  <a:gd name="f771" fmla="val 565782"/>
                  <a:gd name="f772" fmla="val 7172820"/>
                  <a:gd name="f773" fmla="val 564203"/>
                  <a:gd name="f774" fmla="val 7116339"/>
                  <a:gd name="f775" fmla="val 539494"/>
                  <a:gd name="f776" fmla="val 7086841"/>
                  <a:gd name="f777" fmla="val 526502"/>
                  <a:gd name="f778" fmla="val 7045980"/>
                  <a:gd name="f779" fmla="val 512724"/>
                  <a:gd name="f780" fmla="val 7011067"/>
                  <a:gd name="f781" fmla="val 511848"/>
                  <a:gd name="f782" fmla="val 6800473"/>
                  <a:gd name="f783" fmla="val 506533"/>
                  <a:gd name="f784" fmla="val 6601893"/>
                  <a:gd name="f785" fmla="val 468653"/>
                  <a:gd name="f786" fmla="val 6403234"/>
                  <a:gd name="f787" fmla="val 432296"/>
                  <a:gd name="f788" fmla="val 6280760"/>
                  <a:gd name="f789" fmla="val 409851"/>
                  <a:gd name="f790" fmla="val 6160432"/>
                  <a:gd name="f791" fmla="val 402592"/>
                  <a:gd name="f792" fmla="val 6036273"/>
                  <a:gd name="f793" fmla="val 412301"/>
                  <a:gd name="f794" fmla="val 5946471"/>
                  <a:gd name="f795" fmla="val 419425"/>
                  <a:gd name="f796" fmla="val 5863077"/>
                  <a:gd name="f797" fmla="val 395593"/>
                  <a:gd name="f798" fmla="val 5780467"/>
                  <a:gd name="f799" fmla="val 377910"/>
                  <a:gd name="f800" fmla="val 5763357"/>
                  <a:gd name="f801" fmla="val 374343"/>
                  <a:gd name="f802" fmla="val 5747757"/>
                  <a:gd name="f803" fmla="val 363033"/>
                  <a:gd name="f804" fmla="val 5739051"/>
                  <a:gd name="f805" fmla="val 353609"/>
                  <a:gd name="f806" fmla="val 5707675"/>
                  <a:gd name="f807" fmla="val 320294"/>
                  <a:gd name="f808" fmla="val 5653252"/>
                  <a:gd name="f809" fmla="val 312483"/>
                  <a:gd name="f810" fmla="val 5583566"/>
                  <a:gd name="f811" fmla="val 321995"/>
                  <a:gd name="f812" fmla="val 5528347"/>
                  <a:gd name="f813" fmla="val 329404"/>
                  <a:gd name="f814" fmla="val 5477716"/>
                  <a:gd name="f815" fmla="val 340486"/>
                  <a:gd name="f816" fmla="val 5432030"/>
                  <a:gd name="f817" fmla="val 362512"/>
                  <a:gd name="f818" fmla="val 5378421"/>
                  <a:gd name="f819" fmla="val 388318"/>
                  <a:gd name="f820" fmla="val 5322767"/>
                  <a:gd name="f821" fmla="val 418026"/>
                  <a:gd name="f822" fmla="val 5241398"/>
                  <a:gd name="f823" fmla="val 425781"/>
                  <a:gd name="f824" fmla="val 5206262"/>
                  <a:gd name="f825" fmla="val 429089"/>
                  <a:gd name="f826" fmla="val 5176131"/>
                  <a:gd name="f827" fmla="val 428273"/>
                  <a:gd name="f828" fmla="val 5139710"/>
                  <a:gd name="f829" fmla="val 421022"/>
                  <a:gd name="f830" fmla="val 5069048"/>
                  <a:gd name="f831" fmla="val 407018"/>
                  <a:gd name="f832" fmla="val 4997864"/>
                  <a:gd name="f833" fmla="val 396037"/>
                  <a:gd name="f834" fmla="val 4929402"/>
                  <a:gd name="f835" fmla="val 424310"/>
                  <a:gd name="f836" fmla="val 4891785"/>
                  <a:gd name="f837" fmla="val 439890"/>
                  <a:gd name="f838" fmla="val 4841650"/>
                  <a:gd name="f839" fmla="val 448519"/>
                  <a:gd name="f840" fmla="val 4782793"/>
                  <a:gd name="f841" fmla="val 441046"/>
                  <a:gd name="f842" fmla="val 4709316"/>
                  <a:gd name="f843" fmla="val 431663"/>
                  <a:gd name="f844" fmla="val 4641426"/>
                  <a:gd name="f845" fmla="val 442031"/>
                  <a:gd name="f846" fmla="val 4577594"/>
                  <a:gd name="f847" fmla="val 459290"/>
                  <a:gd name="f848" fmla="val 4554816"/>
                  <a:gd name="f849" fmla="val 465538"/>
                  <a:gd name="f850" fmla="val 4527069"/>
                  <a:gd name="f851" fmla="val 468279"/>
                  <a:gd name="f852" fmla="val 4500826"/>
                  <a:gd name="f853" fmla="val 470529"/>
                  <a:gd name="f854" fmla="val 4440199"/>
                  <a:gd name="f855" fmla="val 475746"/>
                  <a:gd name="f856" fmla="val 4379252"/>
                  <a:gd name="f857" fmla="val 479993"/>
                  <a:gd name="f858" fmla="val 4317973"/>
                  <a:gd name="f859" fmla="val 483649"/>
                  <a:gd name="f860" fmla="val 4267762"/>
                  <a:gd name="f861" fmla="val 486741"/>
                  <a:gd name="f862" fmla="val 4217264"/>
                  <a:gd name="f863" fmla="val 488292"/>
                  <a:gd name="f864" fmla="val 4166722"/>
                  <a:gd name="f865" fmla="val 490602"/>
                  <a:gd name="f866" fmla="val 4111394"/>
                  <a:gd name="f867" fmla="val 493045"/>
                  <a:gd name="f868" fmla="val 4067073"/>
                  <a:gd name="f869" fmla="val 503124"/>
                  <a:gd name="f870" fmla="val 4042814"/>
                  <a:gd name="f871" fmla="val 530660"/>
                  <a:gd name="f872" fmla="val 4034996"/>
                  <a:gd name="f873" fmla="val 539407"/>
                  <a:gd name="f874" fmla="val 4017001"/>
                  <a:gd name="f875" fmla="val 545715"/>
                  <a:gd name="f876" fmla="val 4002653"/>
                  <a:gd name="f877" fmla="val 552594"/>
                  <a:gd name="f878" fmla="val 3992459"/>
                  <a:gd name="f879" fmla="val 557592"/>
                  <a:gd name="f880" fmla="val 3979023"/>
                  <a:gd name="f881" fmla="val 561086"/>
                  <a:gd name="f882" fmla="val 3969549"/>
                  <a:gd name="f883" fmla="val 566312"/>
                  <a:gd name="f884" fmla="val 3919896"/>
                  <a:gd name="f885" fmla="val 593854"/>
                  <a:gd name="f886" fmla="val 3870968"/>
                  <a:gd name="f887" fmla="val 621622"/>
                  <a:gd name="f888" fmla="val 3821685"/>
                  <a:gd name="f889" fmla="val 649183"/>
                  <a:gd name="f890" fmla="val 3816761"/>
                  <a:gd name="f891" fmla="val 651788"/>
                  <a:gd name="f892" fmla="val 3811445"/>
                  <a:gd name="f893" fmla="val 654943"/>
                  <a:gd name="f894" fmla="val 3805138"/>
                  <a:gd name="f895" fmla="val 655947"/>
                  <a:gd name="f896" fmla="val 3739817"/>
                  <a:gd name="f897" fmla="val 666451"/>
                  <a:gd name="f898" fmla="val 3673801"/>
                  <a:gd name="f899" fmla="val 676154"/>
                  <a:gd name="f900" fmla="val 3609177"/>
                  <a:gd name="f901" fmla="val 687459"/>
                  <a:gd name="f902" fmla="val 3584288"/>
                  <a:gd name="f903" fmla="val 691878"/>
                  <a:gd name="f904" fmla="val 3558597"/>
                  <a:gd name="f905" fmla="val 697589"/>
                  <a:gd name="f906" fmla="val 3539727"/>
                  <a:gd name="f907" fmla="val 706521"/>
                  <a:gd name="f908" fmla="val 3496714"/>
                  <a:gd name="f909" fmla="val 726780"/>
                  <a:gd name="f910" fmla="val 3457268"/>
                  <a:gd name="f911" fmla="val 749132"/>
                  <a:gd name="f912" fmla="val 3396572"/>
                  <a:gd name="f913" fmla="val 755681"/>
                  <a:gd name="f914" fmla="val 3378807"/>
                  <a:gd name="f915" fmla="val 757611"/>
                  <a:gd name="f916" fmla="val 3357809"/>
                  <a:gd name="f917" fmla="val 758036"/>
                  <a:gd name="f918" fmla="val 3341054"/>
                  <a:gd name="f919" fmla="val 754679"/>
                  <a:gd name="f920" fmla="val 3272962"/>
                  <a:gd name="f921" fmla="val 740809"/>
                  <a:gd name="f922" fmla="val 3206471"/>
                  <a:gd name="f923" fmla="val 724541"/>
                  <a:gd name="f924" fmla="val 3138775"/>
                  <a:gd name="f925" fmla="val 710120"/>
                  <a:gd name="f926" fmla="val 3095820"/>
                  <a:gd name="f927" fmla="val 701191"/>
                  <a:gd name="f928" fmla="val 3056969"/>
                  <a:gd name="f929" fmla="val 691141"/>
                  <a:gd name="f930" fmla="val 3037283"/>
                  <a:gd name="f931" fmla="val 666453"/>
                  <a:gd name="f932" fmla="val 3031764"/>
                  <a:gd name="f933" fmla="val 659487"/>
                  <a:gd name="f934" fmla="val 3015626"/>
                  <a:gd name="f935" fmla="val 651391"/>
                  <a:gd name="f936" fmla="val 3002117"/>
                  <a:gd name="f937" fmla="val 649347"/>
                  <a:gd name="f938" fmla="val 2915220"/>
                  <a:gd name="f939" fmla="val 636209"/>
                  <a:gd name="f940" fmla="val 2829194"/>
                  <a:gd name="f941" fmla="val 627503"/>
                  <a:gd name="f942" fmla="val 2747294"/>
                  <a:gd name="f943" fmla="val 652400"/>
                  <a:gd name="f944" fmla="val 2730084"/>
                  <a:gd name="f945" fmla="val 657794"/>
                  <a:gd name="f946" fmla="val 2698519"/>
                  <a:gd name="f947" fmla="val 656140"/>
                  <a:gd name="f948" fmla="val 2676273"/>
                  <a:gd name="f949" fmla="val 652304"/>
                  <a:gd name="f950" fmla="val 2590546"/>
                  <a:gd name="f951" fmla="val 637890"/>
                  <a:gd name="f952" fmla="val 2508883"/>
                  <a:gd name="f953" fmla="val 630176"/>
                  <a:gd name="f954" fmla="val 2432360"/>
                  <a:gd name="f955" fmla="val 657836"/>
                  <a:gd name="f956" fmla="val 2423352"/>
                  <a:gd name="f957" fmla="val 661179"/>
                  <a:gd name="f958" fmla="val 2395274"/>
                  <a:gd name="f959" fmla="val 656272"/>
                  <a:gd name="f960" fmla="val 2382311"/>
                  <a:gd name="f961" fmla="val 650824"/>
                  <a:gd name="f962" fmla="val 2257393"/>
                  <a:gd name="f963" fmla="val 597728"/>
                  <a:gd name="f964" fmla="val 2187724"/>
                  <a:gd name="f965" fmla="val 592930"/>
                  <a:gd name="f966" fmla="val 2055134"/>
                  <a:gd name="f967" fmla="val 630053"/>
                  <a:gd name="f968" fmla="val 2046542"/>
                  <a:gd name="f969" fmla="val 632464"/>
                  <a:gd name="f970" fmla="val 2035364"/>
                  <a:gd name="f971" fmla="val 635121"/>
                  <a:gd name="f972" fmla="val 2031829"/>
                  <a:gd name="f973" fmla="val 639324"/>
                  <a:gd name="f974" fmla="val 2007977"/>
                  <a:gd name="f975" fmla="val 666120"/>
                  <a:gd name="f976" fmla="val 1960229"/>
                  <a:gd name="f977" fmla="val 664380"/>
                  <a:gd name="f978" fmla="val 1912764"/>
                  <a:gd name="f979" fmla="val 664183"/>
                  <a:gd name="f980" fmla="val 1860521"/>
                  <a:gd name="f981" fmla="val 663924"/>
                  <a:gd name="f982" fmla="val 1808236"/>
                  <a:gd name="f983" fmla="val 664426"/>
                  <a:gd name="f984" fmla="val 1755637"/>
                  <a:gd name="f985" fmla="val 663960"/>
                  <a:gd name="f986" fmla="val 1746439"/>
                  <a:gd name="f987" fmla="val 663859"/>
                  <a:gd name="f988" fmla="val 1736243"/>
                  <a:gd name="f989" fmla="val 661799"/>
                  <a:gd name="f990" fmla="val 1727159"/>
                  <a:gd name="f991" fmla="val 659605"/>
                  <a:gd name="f992" fmla="val 1692256"/>
                  <a:gd name="f993" fmla="val 651480"/>
                  <a:gd name="f994" fmla="val 1658604"/>
                  <a:gd name="f995" fmla="val 640559"/>
                  <a:gd name="f996" fmla="val 1622470"/>
                  <a:gd name="f997" fmla="val 634850"/>
                  <a:gd name="f998" fmla="val 1544362"/>
                  <a:gd name="f999" fmla="val 622552"/>
                  <a:gd name="f1000" fmla="val 1469248"/>
                  <a:gd name="f1001" fmla="val 602210"/>
                  <a:gd name="f1002" fmla="val 1385955"/>
                  <a:gd name="f1003" fmla="val 604522"/>
                  <a:gd name="f1004" fmla="val 1371585"/>
                  <a:gd name="f1005" fmla="val 604913"/>
                  <a:gd name="f1006" fmla="val 1355357"/>
                  <a:gd name="f1007" fmla="val 598530"/>
                  <a:gd name="f1008" fmla="val 1340055"/>
                  <a:gd name="f1009" fmla="val 595629"/>
                  <a:gd name="f1010" fmla="val 1312351"/>
                  <a:gd name="f1011" fmla="val 590552"/>
                  <a:gd name="f1012" fmla="val 1285460"/>
                  <a:gd name="f1013" fmla="val 583993"/>
                  <a:gd name="f1014" fmla="val 1257271"/>
                  <a:gd name="f1015" fmla="val 581180"/>
                  <a:gd name="f1016" fmla="val 1182583"/>
                  <a:gd name="f1017" fmla="val 573830"/>
                  <a:gd name="f1018" fmla="val 1107142"/>
                  <a:gd name="f1019" fmla="val 566824"/>
                  <a:gd name="f1020" fmla="val 1031914"/>
                  <a:gd name="f1021" fmla="val 562692"/>
                  <a:gd name="f1022" fmla="val 995593"/>
                  <a:gd name="f1023" fmla="val 560597"/>
                  <a:gd name="f1024" fmla="val 958880"/>
                  <a:gd name="f1025" fmla="val 565923"/>
                  <a:gd name="f1026" fmla="val 922031"/>
                  <a:gd name="f1027" fmla="val 566853"/>
                  <a:gd name="f1028" fmla="val 905446"/>
                  <a:gd name="f1029" fmla="val 567320"/>
                  <a:gd name="f1030" fmla="val 878533"/>
                  <a:gd name="f1031" fmla="val 568199"/>
                  <a:gd name="f1032" fmla="val 873250"/>
                  <a:gd name="f1033" fmla="val 563724"/>
                  <a:gd name="f1034" fmla="val 832343"/>
                  <a:gd name="f1035" fmla="val 529722"/>
                  <a:gd name="f1036" fmla="val 772202"/>
                  <a:gd name="f1037" fmla="val 532674"/>
                  <a:gd name="f1038" fmla="val 711627"/>
                  <a:gd name="f1039" fmla="val 529880"/>
                  <a:gd name="f1040" fmla="val 577999"/>
                  <a:gd name="f1041" fmla="val 523641"/>
                  <a:gd name="f1042" fmla="val 447408"/>
                  <a:gd name="f1043" fmla="val 543696"/>
                  <a:gd name="f1044" fmla="val 311112"/>
                  <a:gd name="f1045" fmla="val 525106"/>
                  <a:gd name="f1046" fmla="val 271645"/>
                  <a:gd name="f1047" fmla="val 519795"/>
                  <a:gd name="f1048" fmla="val 226936"/>
                  <a:gd name="f1049" fmla="val 530235"/>
                  <a:gd name="f1050" fmla="val 184145"/>
                  <a:gd name="f1051" fmla="val 532188"/>
                  <a:gd name="f1052" fmla="val 162015"/>
                  <a:gd name="f1053" fmla="val 533128"/>
                  <a:gd name="f1054" fmla="val 137665"/>
                  <a:gd name="f1055" fmla="val 534333"/>
                  <a:gd name="f1056" fmla="val 116886"/>
                  <a:gd name="f1057" fmla="val 530572"/>
                  <a:gd name="f1058" fmla="val 84810"/>
                  <a:gd name="f1059" fmla="val 524693"/>
                  <a:gd name="f1060" fmla="val 54011"/>
                  <a:gd name="f1061" fmla="val 515448"/>
                  <a:gd name="f1062" fmla="val 23941"/>
                  <a:gd name="f1063" fmla="val 506433"/>
                  <a:gd name="f1064" fmla="val 502149"/>
                  <a:gd name="f1065" fmla="+- 0 0 -90"/>
                  <a:gd name="f1066" fmla="*/ f3 1 12192000"/>
                  <a:gd name="f1067" fmla="*/ f4 1 757168"/>
                  <a:gd name="f1068" fmla="val f5"/>
                  <a:gd name="f1069" fmla="val f6"/>
                  <a:gd name="f1070" fmla="val f7"/>
                  <a:gd name="f1071" fmla="*/ f1065 f0 1"/>
                  <a:gd name="f1072" fmla="+- f1070 0 f1068"/>
                  <a:gd name="f1073" fmla="+- f1069 0 f1068"/>
                  <a:gd name="f1074" fmla="*/ f1071 1 f2"/>
                  <a:gd name="f1075" fmla="*/ f1073 1 12192000"/>
                  <a:gd name="f1076" fmla="*/ f1072 1 757168"/>
                  <a:gd name="f1077" fmla="*/ 0 f1073 1"/>
                  <a:gd name="f1078" fmla="*/ 0 f1072 1"/>
                  <a:gd name="f1079" fmla="*/ 41653 f1073 1"/>
                  <a:gd name="f1080" fmla="*/ 6945 f1072 1"/>
                  <a:gd name="f1081" fmla="*/ 81317 f1073 1"/>
                  <a:gd name="f1082" fmla="*/ 15509 f1072 1"/>
                  <a:gd name="f1083" fmla="*/ 114150 f1073 1"/>
                  <a:gd name="f1084" fmla="*/ 28105 f1072 1"/>
                  <a:gd name="f1085" fmla="*/ 214865 f1073 1"/>
                  <a:gd name="f1086" fmla="*/ 58374 f1072 1"/>
                  <a:gd name="f1087" fmla="*/ 299237 f1073 1"/>
                  <a:gd name="f1088" fmla="*/ 63560 f1072 1"/>
                  <a:gd name="f1089" fmla="*/ 415570 f1073 1"/>
                  <a:gd name="f1090" fmla="*/ 83774 f1072 1"/>
                  <a:gd name="f1091" fmla="*/ 633210 f1073 1"/>
                  <a:gd name="f1092" fmla="*/ 109108 f1072 1"/>
                  <a:gd name="f1093" fmla="*/ 677567 f1073 1"/>
                  <a:gd name="f1094" fmla="*/ 119446 f1072 1"/>
                  <a:gd name="f1095" fmla="*/ 946429 f1073 1"/>
                  <a:gd name="f1096" fmla="*/ 171502 f1072 1"/>
                  <a:gd name="f1097" fmla="*/ 1163367 f1073 1"/>
                  <a:gd name="f1098" fmla="*/ 182106 f1072 1"/>
                  <a:gd name="f1099" fmla="*/ 1180337 f1073 1"/>
                  <a:gd name="f1100" fmla="*/ 181279 f1072 1"/>
                  <a:gd name="f1101" fmla="*/ 1263939 f1073 1"/>
                  <a:gd name="f1102" fmla="*/ 173070 f1072 1"/>
                  <a:gd name="f1103" fmla="*/ 1392213 f1073 1"/>
                  <a:gd name="f1104" fmla="*/ 183225 f1072 1"/>
                  <a:gd name="f1105" fmla="*/ 1479752 f1073 1"/>
                  <a:gd name="f1106" fmla="*/ 205174 f1072 1"/>
                  <a:gd name="f1107" fmla="*/ 1589813 f1073 1"/>
                  <a:gd name="f1108" fmla="*/ 211706 f1072 1"/>
                  <a:gd name="f1109" fmla="*/ 1716264 f1073 1"/>
                  <a:gd name="f1110" fmla="*/ 207459 f1072 1"/>
                  <a:gd name="f1111" fmla="*/ 1772900 f1073 1"/>
                  <a:gd name="f1112" fmla="*/ 208137 f1072 1"/>
                  <a:gd name="f1113" fmla="*/ 1929319 f1073 1"/>
                  <a:gd name="f1114" fmla="*/ 193822 f1072 1"/>
                  <a:gd name="f1115" fmla="*/ 2021514 f1073 1"/>
                  <a:gd name="f1116" fmla="*/ 204186 f1072 1"/>
                  <a:gd name="f1117" fmla="*/ 2111753 f1073 1"/>
                  <a:gd name="f1118" fmla="*/ 223797 f1072 1"/>
                  <a:gd name="f1119" fmla="*/ 2169356 f1073 1"/>
                  <a:gd name="f1120" fmla="*/ 241125 f1072 1"/>
                  <a:gd name="f1121" fmla="*/ 2286638 f1073 1"/>
                  <a:gd name="f1122" fmla="*/ 257382 f1072 1"/>
                  <a:gd name="f1123" fmla="*/ 2308368 f1073 1"/>
                  <a:gd name="f1124" fmla="*/ 256995 f1072 1"/>
                  <a:gd name="f1125" fmla="*/ 2660621 f1073 1"/>
                  <a:gd name="f1126" fmla="*/ 262863 f1072 1"/>
                  <a:gd name="f1127" fmla="*/ 2801134 f1073 1"/>
                  <a:gd name="f1128" fmla="*/ 250006 f1072 1"/>
                  <a:gd name="f1129" fmla="*/ 2830994 f1073 1"/>
                  <a:gd name="f1130" fmla="*/ 249091 f1072 1"/>
                  <a:gd name="f1131" fmla="*/ 3129084 f1073 1"/>
                  <a:gd name="f1132" fmla="*/ 242009 f1072 1"/>
                  <a:gd name="f1133" fmla="*/ 3162162 f1073 1"/>
                  <a:gd name="f1134" fmla="*/ 242789 f1072 1"/>
                  <a:gd name="f1135" fmla="*/ 3254072 f1073 1"/>
                  <a:gd name="f1136" fmla="*/ 251612 f1072 1"/>
                  <a:gd name="f1137" fmla="*/ 3473491 f1073 1"/>
                  <a:gd name="f1138" fmla="*/ 221903 f1072 1"/>
                  <a:gd name="f1139" fmla="*/ 3691860 f1073 1"/>
                  <a:gd name="f1140" fmla="*/ 219228 f1072 1"/>
                  <a:gd name="f1141" fmla="*/ 3811494 f1073 1"/>
                  <a:gd name="f1142" fmla="*/ 225691 f1072 1"/>
                  <a:gd name="f1143" fmla="*/ 3897533 f1073 1"/>
                  <a:gd name="f1144" fmla="*/ 220087 f1072 1"/>
                  <a:gd name="f1145" fmla="*/ 4109430 f1073 1"/>
                  <a:gd name="f1146" fmla="*/ 200477 f1072 1"/>
                  <a:gd name="f1147" fmla="*/ 4208772 f1073 1"/>
                  <a:gd name="f1148" fmla="*/ 200914 f1072 1"/>
                  <a:gd name="f1149" fmla="*/ 4314641 f1073 1"/>
                  <a:gd name="f1150" fmla="*/ 196159 f1072 1"/>
                  <a:gd name="f1151" fmla="*/ 4577622 f1073 1"/>
                  <a:gd name="f1152" fmla="*/ 163774 f1072 1"/>
                  <a:gd name="f1153" fmla="*/ 4790345 f1073 1"/>
                  <a:gd name="f1154" fmla="*/ 177592 f1072 1"/>
                  <a:gd name="f1155" fmla="*/ 4926164 f1073 1"/>
                  <a:gd name="f1156" fmla="*/ 184139 f1072 1"/>
                  <a:gd name="f1157" fmla="*/ 5088812 f1073 1"/>
                  <a:gd name="f1158" fmla="*/ 177401 f1072 1"/>
                  <a:gd name="f1159" fmla="*/ 5222466 f1073 1"/>
                  <a:gd name="f1160" fmla="*/ 162082 f1072 1"/>
                  <a:gd name="f1161" fmla="*/ 5406528 f1073 1"/>
                  <a:gd name="f1162" fmla="*/ 153987 f1072 1"/>
                  <a:gd name="f1163" fmla="*/ 5590716 f1073 1"/>
                  <a:gd name="f1164" fmla="*/ 129490 f1072 1"/>
                  <a:gd name="f1165" fmla="*/ 5719429 f1073 1"/>
                  <a:gd name="f1166" fmla="*/ 110099 f1072 1"/>
                  <a:gd name="f1167" fmla="*/ 5897895 f1073 1"/>
                  <a:gd name="f1168" fmla="*/ 96368 f1072 1"/>
                  <a:gd name="f1169" fmla="*/ 6169957 f1073 1"/>
                  <a:gd name="f1170" fmla="*/ 94411 f1072 1"/>
                  <a:gd name="f1171" fmla="*/ 6294827 f1073 1"/>
                  <a:gd name="f1172" fmla="*/ 99236 f1072 1"/>
                  <a:gd name="f1173" fmla="*/ 6494261 f1073 1"/>
                  <a:gd name="f1174" fmla="*/ 71724 f1072 1"/>
                  <a:gd name="f1175" fmla="*/ 6579627 f1073 1"/>
                  <a:gd name="f1176" fmla="*/ 57883 f1072 1"/>
                  <a:gd name="f1177" fmla="*/ 6654800 f1073 1"/>
                  <a:gd name="f1178" fmla="*/ 77086 f1072 1"/>
                  <a:gd name="f1179" fmla="*/ 6703059 f1073 1"/>
                  <a:gd name="f1180" fmla="*/ 97166 f1072 1"/>
                  <a:gd name="f1181" fmla="*/ 6859445 f1073 1"/>
                  <a:gd name="f1182" fmla="*/ 90481 f1072 1"/>
                  <a:gd name="f1183" fmla="*/ 7025414 f1073 1"/>
                  <a:gd name="f1184" fmla="*/ 83536 f1072 1"/>
                  <a:gd name="f1185" fmla="*/ 7144137 f1073 1"/>
                  <a:gd name="f1186" fmla="*/ 79264 f1072 1"/>
                  <a:gd name="f1187" fmla="*/ 7291235 f1073 1"/>
                  <a:gd name="f1188" fmla="*/ 95367 f1072 1"/>
                  <a:gd name="f1189" fmla="*/ 7407395 f1073 1"/>
                  <a:gd name="f1190" fmla="*/ 104888 f1072 1"/>
                  <a:gd name="f1191" fmla="*/ 7500837 f1073 1"/>
                  <a:gd name="f1192" fmla="*/ 119515 f1072 1"/>
                  <a:gd name="f1193" fmla="*/ 7533567 f1073 1"/>
                  <a:gd name="f1194" fmla="*/ 126955 f1072 1"/>
                  <a:gd name="f1195" fmla="*/ 7792910 f1073 1"/>
                  <a:gd name="f1196" fmla="*/ 185188 f1072 1"/>
                  <a:gd name="f1197" fmla="*/ 8070699 f1073 1"/>
                  <a:gd name="f1198" fmla="*/ 235423 f1072 1"/>
                  <a:gd name="f1199" fmla="*/ 8253177 f1073 1"/>
                  <a:gd name="f1200" fmla="*/ 222473 f1072 1"/>
                  <a:gd name="f1201" fmla="*/ 8320683 f1073 1"/>
                  <a:gd name="f1202" fmla="*/ 226393 f1072 1"/>
                  <a:gd name="f1203" fmla="*/ 8631438 f1073 1"/>
                  <a:gd name="f1204" fmla="*/ 237528 f1072 1"/>
                  <a:gd name="f1205" fmla="*/ 8686410 f1073 1"/>
                  <a:gd name="f1206" fmla="*/ 234877 f1072 1"/>
                  <a:gd name="f1207" fmla="*/ 8980658 f1073 1"/>
                  <a:gd name="f1208" fmla="*/ 273001 f1072 1"/>
                  <a:gd name="f1209" fmla="*/ 9087625 f1073 1"/>
                  <a:gd name="f1210" fmla="*/ 282423 f1072 1"/>
                  <a:gd name="f1211" fmla="*/ 9186017 f1073 1"/>
                  <a:gd name="f1212" fmla="*/ 293875 f1072 1"/>
                  <a:gd name="f1213" fmla="*/ 9323931 f1073 1"/>
                  <a:gd name="f1214" fmla="*/ 302628 f1072 1"/>
                  <a:gd name="f1215" fmla="*/ 9467213 f1073 1"/>
                  <a:gd name="f1216" fmla="*/ 307275 f1072 1"/>
                  <a:gd name="f1217" fmla="*/ 9626826 f1073 1"/>
                  <a:gd name="f1218" fmla="*/ 316213 f1072 1"/>
                  <a:gd name="f1219" fmla="*/ 9689696 f1073 1"/>
                  <a:gd name="f1220" fmla="*/ 324467 f1072 1"/>
                  <a:gd name="f1221" fmla="*/ 9860526 f1073 1"/>
                  <a:gd name="f1222" fmla="*/ 329986 f1072 1"/>
                  <a:gd name="f1223" fmla="*/ 9949775 f1073 1"/>
                  <a:gd name="f1224" fmla="*/ 340386 f1072 1"/>
                  <a:gd name="f1225" fmla="*/ 10097252 f1073 1"/>
                  <a:gd name="f1226" fmla="*/ 349262 f1072 1"/>
                  <a:gd name="f1227" fmla="*/ 10145261 f1073 1"/>
                  <a:gd name="f1228" fmla="*/ 353113 f1072 1"/>
                  <a:gd name="f1229" fmla="*/ 10188159 f1073 1"/>
                  <a:gd name="f1230" fmla="*/ 356124 f1072 1"/>
                  <a:gd name="f1231" fmla="*/ 10336144 f1073 1"/>
                  <a:gd name="f1232" fmla="*/ 348235 f1072 1"/>
                  <a:gd name="f1233" fmla="*/ 10466847 f1073 1"/>
                  <a:gd name="f1234" fmla="*/ 354131 f1072 1"/>
                  <a:gd name="f1235" fmla="*/ 10696514 f1073 1"/>
                  <a:gd name="f1236" fmla="*/ 353575 f1072 1"/>
                  <a:gd name="f1237" fmla="*/ 10746932 f1073 1"/>
                  <a:gd name="f1238" fmla="*/ 360606 f1072 1"/>
                  <a:gd name="f1239" fmla="*/ 10905388 f1073 1"/>
                  <a:gd name="f1240" fmla="*/ 370627 f1072 1"/>
                  <a:gd name="f1241" fmla="*/ 10995602 f1073 1"/>
                  <a:gd name="f1242" fmla="*/ 376691 f1072 1"/>
                  <a:gd name="f1243" fmla="*/ 11107647 f1073 1"/>
                  <a:gd name="f1244" fmla="*/ 373405 f1072 1"/>
                  <a:gd name="f1245" fmla="*/ 11302440 f1073 1"/>
                  <a:gd name="f1246" fmla="*/ 364156 f1072 1"/>
                  <a:gd name="f1247" fmla="*/ 11353613 f1073 1"/>
                  <a:gd name="f1248" fmla="*/ 363785 f1072 1"/>
                  <a:gd name="f1249" fmla="*/ 11447323 f1073 1"/>
                  <a:gd name="f1250" fmla="*/ 359346 f1072 1"/>
                  <a:gd name="f1251" fmla="*/ 11464292 f1073 1"/>
                  <a:gd name="f1252" fmla="*/ 358519 f1072 1"/>
                  <a:gd name="f1253" fmla="*/ 11607560 f1073 1"/>
                  <a:gd name="f1254" fmla="*/ 342370 f1072 1"/>
                  <a:gd name="f1255" fmla="*/ 11681426 f1073 1"/>
                  <a:gd name="f1256" fmla="*/ 344335 f1072 1"/>
                  <a:gd name="f1257" fmla="*/ 11893565 f1073 1"/>
                  <a:gd name="f1258" fmla="*/ 355261 f1072 1"/>
                  <a:gd name="f1259" fmla="*/ 11983290 f1073 1"/>
                  <a:gd name="f1260" fmla="*/ 363588 f1072 1"/>
                  <a:gd name="f1261" fmla="*/ 12192000 f1073 1"/>
                  <a:gd name="f1262" fmla="*/ 388018 f1072 1"/>
                  <a:gd name="f1263" fmla="*/ 577115 f1072 1"/>
                  <a:gd name="f1264" fmla="*/ 12157329 f1073 1"/>
                  <a:gd name="f1265" fmla="*/ 588862 f1072 1"/>
                  <a:gd name="f1266" fmla="*/ 12066948 f1073 1"/>
                  <a:gd name="f1267" fmla="*/ 586034 f1072 1"/>
                  <a:gd name="f1268" fmla="*/ 11911344 f1073 1"/>
                  <a:gd name="f1269" fmla="*/ 521599 f1072 1"/>
                  <a:gd name="f1270" fmla="*/ 11847823 f1073 1"/>
                  <a:gd name="f1271" fmla="*/ 511785 f1072 1"/>
                  <a:gd name="f1272" fmla="*/ 11737547 f1073 1"/>
                  <a:gd name="f1273" fmla="*/ 502380 f1072 1"/>
                  <a:gd name="f1274" fmla="*/ 11636052 f1073 1"/>
                  <a:gd name="f1275" fmla="*/ 514993 f1072 1"/>
                  <a:gd name="f1276" fmla="*/ 11394706 f1073 1"/>
                  <a:gd name="f1277" fmla="*/ 590867 f1072 1"/>
                  <a:gd name="f1278" fmla="*/ 11354978 f1073 1"/>
                  <a:gd name="f1279" fmla="*/ 597561 f1072 1"/>
                  <a:gd name="f1280" fmla="*/ 11285306 f1073 1"/>
                  <a:gd name="f1281" fmla="*/ 599825 f1072 1"/>
                  <a:gd name="f1282" fmla="*/ 11008528 f1073 1"/>
                  <a:gd name="f1283" fmla="*/ 656670 f1072 1"/>
                  <a:gd name="f1284" fmla="*/ 10948735 f1073 1"/>
                  <a:gd name="f1285" fmla="*/ 652964 f1072 1"/>
                  <a:gd name="f1286" fmla="*/ 10850698 f1073 1"/>
                  <a:gd name="f1287" fmla="*/ 641721 f1072 1"/>
                  <a:gd name="f1288" fmla="*/ 10744026 f1073 1"/>
                  <a:gd name="f1289" fmla="*/ 647769 f1072 1"/>
                  <a:gd name="f1290" fmla="*/ 10666160 f1073 1"/>
                  <a:gd name="f1291" fmla="*/ 651891 f1072 1"/>
                  <a:gd name="f1292" fmla="*/ 10450521 f1073 1"/>
                  <a:gd name="f1293" fmla="*/ 616552 f1072 1"/>
                  <a:gd name="f1294" fmla="*/ 10271192 f1073 1"/>
                  <a:gd name="f1295" fmla="*/ 583498 f1072 1"/>
                  <a:gd name="f1296" fmla="*/ 10246067 f1073 1"/>
                  <a:gd name="f1297" fmla="*/ 585423 f1072 1"/>
                  <a:gd name="f1298" fmla="*/ 10005027 f1073 1"/>
                  <a:gd name="f1299" fmla="*/ 592252 f1072 1"/>
                  <a:gd name="f1300" fmla="*/ 9898681 f1073 1"/>
                  <a:gd name="f1301" fmla="*/ 613195 f1072 1"/>
                  <a:gd name="f1302" fmla="*/ 9753225 f1073 1"/>
                  <a:gd name="f1303" fmla="*/ 629038 f1072 1"/>
                  <a:gd name="f1304" fmla="*/ 9591376 f1073 1"/>
                  <a:gd name="f1305" fmla="*/ 648601 f1072 1"/>
                  <a:gd name="f1306" fmla="*/ 9472860 f1073 1"/>
                  <a:gd name="f1307" fmla="*/ 655936 f1072 1"/>
                  <a:gd name="f1308" fmla="*/ 9299788 f1073 1"/>
                  <a:gd name="f1309" fmla="*/ 636945 f1072 1"/>
                  <a:gd name="f1310" fmla="*/ 9264605 f1073 1"/>
                  <a:gd name="f1311" fmla="*/ 627087 f1072 1"/>
                  <a:gd name="f1312" fmla="*/ 8926435 f1073 1"/>
                  <a:gd name="f1313" fmla="*/ 549269 f1072 1"/>
                  <a:gd name="f1314" fmla="*/ 8698934 f1073 1"/>
                  <a:gd name="f1315" fmla="*/ 536583 f1072 1"/>
                  <a:gd name="f1316" fmla="*/ 8622862 f1073 1"/>
                  <a:gd name="f1317" fmla="*/ 541563 f1072 1"/>
                  <a:gd name="f1318" fmla="*/ 8482784 f1073 1"/>
                  <a:gd name="f1319" fmla="*/ 574094 f1072 1"/>
                  <a:gd name="f1320" fmla="*/ 8421565 f1073 1"/>
                  <a:gd name="f1321" fmla="*/ 576610 f1072 1"/>
                  <a:gd name="f1322" fmla="*/ 8313469 f1073 1"/>
                  <a:gd name="f1323" fmla="*/ 574762 f1072 1"/>
                  <a:gd name="f1324" fmla="*/ 8079520 f1073 1"/>
                  <a:gd name="f1325" fmla="*/ 558685 f1072 1"/>
                  <a:gd name="f1326" fmla="*/ 7773327 f1073 1"/>
                  <a:gd name="f1327" fmla="*/ 558854 f1072 1"/>
                  <a:gd name="f1328" fmla="*/ 7652477 f1073 1"/>
                  <a:gd name="f1329" fmla="*/ 547561 f1072 1"/>
                  <a:gd name="f1330" fmla="*/ 7522274 f1073 1"/>
                  <a:gd name="f1331" fmla="*/ 532150 f1072 1"/>
                  <a:gd name="f1332" fmla="*/ 7484080 f1073 1"/>
                  <a:gd name="f1333" fmla="*/ 530532 f1072 1"/>
                  <a:gd name="f1334" fmla="*/ 7282277 f1073 1"/>
                  <a:gd name="f1335" fmla="*/ 540177 f1072 1"/>
                  <a:gd name="f1336" fmla="*/ 7235690 f1073 1"/>
                  <a:gd name="f1337" fmla="*/ 551282 f1072 1"/>
                  <a:gd name="f1338" fmla="*/ 7116339 f1073 1"/>
                  <a:gd name="f1339" fmla="*/ 539494 f1072 1"/>
                  <a:gd name="f1340" fmla="*/ 7011067 f1073 1"/>
                  <a:gd name="f1341" fmla="*/ 511848 f1072 1"/>
                  <a:gd name="f1342" fmla="*/ 6403234 f1073 1"/>
                  <a:gd name="f1343" fmla="*/ 432296 f1072 1"/>
                  <a:gd name="f1344" fmla="*/ 6036273 f1073 1"/>
                  <a:gd name="f1345" fmla="*/ 412301 f1072 1"/>
                  <a:gd name="f1346" fmla="*/ 5780467 f1073 1"/>
                  <a:gd name="f1347" fmla="*/ 377910 f1072 1"/>
                  <a:gd name="f1348" fmla="*/ 5739051 f1073 1"/>
                  <a:gd name="f1349" fmla="*/ 353609 f1072 1"/>
                  <a:gd name="f1350" fmla="*/ 5583566 f1073 1"/>
                  <a:gd name="f1351" fmla="*/ 321995 f1072 1"/>
                  <a:gd name="f1352" fmla="*/ 5432030 f1073 1"/>
                  <a:gd name="f1353" fmla="*/ 362512 f1072 1"/>
                  <a:gd name="f1354" fmla="*/ 5241398 f1073 1"/>
                  <a:gd name="f1355" fmla="*/ 425781 f1072 1"/>
                  <a:gd name="f1356" fmla="*/ 5139710 f1073 1"/>
                  <a:gd name="f1357" fmla="*/ 421022 f1072 1"/>
                  <a:gd name="f1358" fmla="*/ 4929402 f1073 1"/>
                  <a:gd name="f1359" fmla="*/ 424310 f1072 1"/>
                  <a:gd name="f1360" fmla="*/ 4782793 f1073 1"/>
                  <a:gd name="f1361" fmla="*/ 441046 f1072 1"/>
                  <a:gd name="f1362" fmla="*/ 4577594 f1073 1"/>
                  <a:gd name="f1363" fmla="*/ 459290 f1072 1"/>
                  <a:gd name="f1364" fmla="*/ 4500826 f1073 1"/>
                  <a:gd name="f1365" fmla="*/ 470529 f1072 1"/>
                  <a:gd name="f1366" fmla="*/ 4317973 f1073 1"/>
                  <a:gd name="f1367" fmla="*/ 483649 f1072 1"/>
                  <a:gd name="f1368" fmla="*/ 4166722 f1073 1"/>
                  <a:gd name="f1369" fmla="*/ 490602 f1072 1"/>
                  <a:gd name="f1370" fmla="*/ 4042814 f1073 1"/>
                  <a:gd name="f1371" fmla="*/ 530660 f1072 1"/>
                  <a:gd name="f1372" fmla="*/ 4002653 f1073 1"/>
                  <a:gd name="f1373" fmla="*/ 552594 f1072 1"/>
                  <a:gd name="f1374" fmla="*/ 3969549 f1073 1"/>
                  <a:gd name="f1375" fmla="*/ 566312 f1072 1"/>
                  <a:gd name="f1376" fmla="*/ 3821685 f1073 1"/>
                  <a:gd name="f1377" fmla="*/ 649183 f1072 1"/>
                  <a:gd name="f1378" fmla="*/ 3805138 f1073 1"/>
                  <a:gd name="f1379" fmla="*/ 655947 f1072 1"/>
                  <a:gd name="f1380" fmla="*/ 3609177 f1073 1"/>
                  <a:gd name="f1381" fmla="*/ 687459 f1072 1"/>
                  <a:gd name="f1382" fmla="*/ 3539727 f1073 1"/>
                  <a:gd name="f1383" fmla="*/ 706521 f1072 1"/>
                  <a:gd name="f1384" fmla="*/ 3396572 f1073 1"/>
                  <a:gd name="f1385" fmla="*/ 755681 f1072 1"/>
                  <a:gd name="f1386" fmla="*/ 3341054 f1073 1"/>
                  <a:gd name="f1387" fmla="*/ 754679 f1072 1"/>
                  <a:gd name="f1388" fmla="*/ 3138775 f1073 1"/>
                  <a:gd name="f1389" fmla="*/ 710120 f1072 1"/>
                  <a:gd name="f1390" fmla="*/ 3037283 f1073 1"/>
                  <a:gd name="f1391" fmla="*/ 666453 f1072 1"/>
                  <a:gd name="f1392" fmla="*/ 3002117 f1073 1"/>
                  <a:gd name="f1393" fmla="*/ 649347 f1072 1"/>
                  <a:gd name="f1394" fmla="*/ 2747294 f1073 1"/>
                  <a:gd name="f1395" fmla="*/ 652400 f1072 1"/>
                  <a:gd name="f1396" fmla="*/ 2676273 f1073 1"/>
                  <a:gd name="f1397" fmla="*/ 652304 f1072 1"/>
                  <a:gd name="f1398" fmla="*/ 2432360 f1073 1"/>
                  <a:gd name="f1399" fmla="*/ 657836 f1072 1"/>
                  <a:gd name="f1400" fmla="*/ 2382311 f1073 1"/>
                  <a:gd name="f1401" fmla="*/ 650824 f1072 1"/>
                  <a:gd name="f1402" fmla="*/ 2055134 f1073 1"/>
                  <a:gd name="f1403" fmla="*/ 630053 f1072 1"/>
                  <a:gd name="f1404" fmla="*/ 2031829 f1073 1"/>
                  <a:gd name="f1405" fmla="*/ 639324 f1072 1"/>
                  <a:gd name="f1406" fmla="*/ 1912764 f1073 1"/>
                  <a:gd name="f1407" fmla="*/ 664183 f1072 1"/>
                  <a:gd name="f1408" fmla="*/ 1755637 f1073 1"/>
                  <a:gd name="f1409" fmla="*/ 663960 f1072 1"/>
                  <a:gd name="f1410" fmla="*/ 1727159 f1073 1"/>
                  <a:gd name="f1411" fmla="*/ 659605 f1072 1"/>
                  <a:gd name="f1412" fmla="*/ 1622470 f1073 1"/>
                  <a:gd name="f1413" fmla="*/ 634850 f1072 1"/>
                  <a:gd name="f1414" fmla="*/ 1385955 f1073 1"/>
                  <a:gd name="f1415" fmla="*/ 604522 f1072 1"/>
                  <a:gd name="f1416" fmla="*/ 1340055 f1073 1"/>
                  <a:gd name="f1417" fmla="*/ 595629 f1072 1"/>
                  <a:gd name="f1418" fmla="*/ 1257271 f1073 1"/>
                  <a:gd name="f1419" fmla="*/ 581180 f1072 1"/>
                  <a:gd name="f1420" fmla="*/ 1031914 f1073 1"/>
                  <a:gd name="f1421" fmla="*/ 562692 f1072 1"/>
                  <a:gd name="f1422" fmla="*/ 922031 f1073 1"/>
                  <a:gd name="f1423" fmla="*/ 566853 f1072 1"/>
                  <a:gd name="f1424" fmla="*/ 873250 f1073 1"/>
                  <a:gd name="f1425" fmla="*/ 563724 f1072 1"/>
                  <a:gd name="f1426" fmla="*/ 711627 f1073 1"/>
                  <a:gd name="f1427" fmla="*/ 529880 f1072 1"/>
                  <a:gd name="f1428" fmla="*/ 311112 f1073 1"/>
                  <a:gd name="f1429" fmla="*/ 525106 f1072 1"/>
                  <a:gd name="f1430" fmla="*/ 184145 f1073 1"/>
                  <a:gd name="f1431" fmla="*/ 532188 f1072 1"/>
                  <a:gd name="f1432" fmla="*/ 116886 f1073 1"/>
                  <a:gd name="f1433" fmla="*/ 530572 f1072 1"/>
                  <a:gd name="f1434" fmla="*/ 23941 f1073 1"/>
                  <a:gd name="f1435" fmla="*/ 506433 f1072 1"/>
                  <a:gd name="f1436" fmla="*/ 502149 f1072 1"/>
                  <a:gd name="f1437" fmla="+- f1074 0 f1"/>
                  <a:gd name="f1438" fmla="*/ f1077 1 12192000"/>
                  <a:gd name="f1439" fmla="*/ f1078 1 757168"/>
                  <a:gd name="f1440" fmla="*/ f1079 1 12192000"/>
                  <a:gd name="f1441" fmla="*/ f1080 1 757168"/>
                  <a:gd name="f1442" fmla="*/ f1081 1 12192000"/>
                  <a:gd name="f1443" fmla="*/ f1082 1 757168"/>
                  <a:gd name="f1444" fmla="*/ f1083 1 12192000"/>
                  <a:gd name="f1445" fmla="*/ f1084 1 757168"/>
                  <a:gd name="f1446" fmla="*/ f1085 1 12192000"/>
                  <a:gd name="f1447" fmla="*/ f1086 1 757168"/>
                  <a:gd name="f1448" fmla="*/ f1087 1 12192000"/>
                  <a:gd name="f1449" fmla="*/ f1088 1 757168"/>
                  <a:gd name="f1450" fmla="*/ f1089 1 12192000"/>
                  <a:gd name="f1451" fmla="*/ f1090 1 757168"/>
                  <a:gd name="f1452" fmla="*/ f1091 1 12192000"/>
                  <a:gd name="f1453" fmla="*/ f1092 1 757168"/>
                  <a:gd name="f1454" fmla="*/ f1093 1 12192000"/>
                  <a:gd name="f1455" fmla="*/ f1094 1 757168"/>
                  <a:gd name="f1456" fmla="*/ f1095 1 12192000"/>
                  <a:gd name="f1457" fmla="*/ f1096 1 757168"/>
                  <a:gd name="f1458" fmla="*/ f1097 1 12192000"/>
                  <a:gd name="f1459" fmla="*/ f1098 1 757168"/>
                  <a:gd name="f1460" fmla="*/ f1099 1 12192000"/>
                  <a:gd name="f1461" fmla="*/ f1100 1 757168"/>
                  <a:gd name="f1462" fmla="*/ f1101 1 12192000"/>
                  <a:gd name="f1463" fmla="*/ f1102 1 757168"/>
                  <a:gd name="f1464" fmla="*/ f1103 1 12192000"/>
                  <a:gd name="f1465" fmla="*/ f1104 1 757168"/>
                  <a:gd name="f1466" fmla="*/ f1105 1 12192000"/>
                  <a:gd name="f1467" fmla="*/ f1106 1 757168"/>
                  <a:gd name="f1468" fmla="*/ f1107 1 12192000"/>
                  <a:gd name="f1469" fmla="*/ f1108 1 757168"/>
                  <a:gd name="f1470" fmla="*/ f1109 1 12192000"/>
                  <a:gd name="f1471" fmla="*/ f1110 1 757168"/>
                  <a:gd name="f1472" fmla="*/ f1111 1 12192000"/>
                  <a:gd name="f1473" fmla="*/ f1112 1 757168"/>
                  <a:gd name="f1474" fmla="*/ f1113 1 12192000"/>
                  <a:gd name="f1475" fmla="*/ f1114 1 757168"/>
                  <a:gd name="f1476" fmla="*/ f1115 1 12192000"/>
                  <a:gd name="f1477" fmla="*/ f1116 1 757168"/>
                  <a:gd name="f1478" fmla="*/ f1117 1 12192000"/>
                  <a:gd name="f1479" fmla="*/ f1118 1 757168"/>
                  <a:gd name="f1480" fmla="*/ f1119 1 12192000"/>
                  <a:gd name="f1481" fmla="*/ f1120 1 757168"/>
                  <a:gd name="f1482" fmla="*/ f1121 1 12192000"/>
                  <a:gd name="f1483" fmla="*/ f1122 1 757168"/>
                  <a:gd name="f1484" fmla="*/ f1123 1 12192000"/>
                  <a:gd name="f1485" fmla="*/ f1124 1 757168"/>
                  <a:gd name="f1486" fmla="*/ f1125 1 12192000"/>
                  <a:gd name="f1487" fmla="*/ f1126 1 757168"/>
                  <a:gd name="f1488" fmla="*/ f1127 1 12192000"/>
                  <a:gd name="f1489" fmla="*/ f1128 1 757168"/>
                  <a:gd name="f1490" fmla="*/ f1129 1 12192000"/>
                  <a:gd name="f1491" fmla="*/ f1130 1 757168"/>
                  <a:gd name="f1492" fmla="*/ f1131 1 12192000"/>
                  <a:gd name="f1493" fmla="*/ f1132 1 757168"/>
                  <a:gd name="f1494" fmla="*/ f1133 1 12192000"/>
                  <a:gd name="f1495" fmla="*/ f1134 1 757168"/>
                  <a:gd name="f1496" fmla="*/ f1135 1 12192000"/>
                  <a:gd name="f1497" fmla="*/ f1136 1 757168"/>
                  <a:gd name="f1498" fmla="*/ f1137 1 12192000"/>
                  <a:gd name="f1499" fmla="*/ f1138 1 757168"/>
                  <a:gd name="f1500" fmla="*/ f1139 1 12192000"/>
                  <a:gd name="f1501" fmla="*/ f1140 1 757168"/>
                  <a:gd name="f1502" fmla="*/ f1141 1 12192000"/>
                  <a:gd name="f1503" fmla="*/ f1142 1 757168"/>
                  <a:gd name="f1504" fmla="*/ f1143 1 12192000"/>
                  <a:gd name="f1505" fmla="*/ f1144 1 757168"/>
                  <a:gd name="f1506" fmla="*/ f1145 1 12192000"/>
                  <a:gd name="f1507" fmla="*/ f1146 1 757168"/>
                  <a:gd name="f1508" fmla="*/ f1147 1 12192000"/>
                  <a:gd name="f1509" fmla="*/ f1148 1 757168"/>
                  <a:gd name="f1510" fmla="*/ f1149 1 12192000"/>
                  <a:gd name="f1511" fmla="*/ f1150 1 757168"/>
                  <a:gd name="f1512" fmla="*/ f1151 1 12192000"/>
                  <a:gd name="f1513" fmla="*/ f1152 1 757168"/>
                  <a:gd name="f1514" fmla="*/ f1153 1 12192000"/>
                  <a:gd name="f1515" fmla="*/ f1154 1 757168"/>
                  <a:gd name="f1516" fmla="*/ f1155 1 12192000"/>
                  <a:gd name="f1517" fmla="*/ f1156 1 757168"/>
                  <a:gd name="f1518" fmla="*/ f1157 1 12192000"/>
                  <a:gd name="f1519" fmla="*/ f1158 1 757168"/>
                  <a:gd name="f1520" fmla="*/ f1159 1 12192000"/>
                  <a:gd name="f1521" fmla="*/ f1160 1 757168"/>
                  <a:gd name="f1522" fmla="*/ f1161 1 12192000"/>
                  <a:gd name="f1523" fmla="*/ f1162 1 757168"/>
                  <a:gd name="f1524" fmla="*/ f1163 1 12192000"/>
                  <a:gd name="f1525" fmla="*/ f1164 1 757168"/>
                  <a:gd name="f1526" fmla="*/ f1165 1 12192000"/>
                  <a:gd name="f1527" fmla="*/ f1166 1 757168"/>
                  <a:gd name="f1528" fmla="*/ f1167 1 12192000"/>
                  <a:gd name="f1529" fmla="*/ f1168 1 757168"/>
                  <a:gd name="f1530" fmla="*/ f1169 1 12192000"/>
                  <a:gd name="f1531" fmla="*/ f1170 1 757168"/>
                  <a:gd name="f1532" fmla="*/ f1171 1 12192000"/>
                  <a:gd name="f1533" fmla="*/ f1172 1 757168"/>
                  <a:gd name="f1534" fmla="*/ f1173 1 12192000"/>
                  <a:gd name="f1535" fmla="*/ f1174 1 757168"/>
                  <a:gd name="f1536" fmla="*/ f1175 1 12192000"/>
                  <a:gd name="f1537" fmla="*/ f1176 1 757168"/>
                  <a:gd name="f1538" fmla="*/ f1177 1 12192000"/>
                  <a:gd name="f1539" fmla="*/ f1178 1 757168"/>
                  <a:gd name="f1540" fmla="*/ f1179 1 12192000"/>
                  <a:gd name="f1541" fmla="*/ f1180 1 757168"/>
                  <a:gd name="f1542" fmla="*/ f1181 1 12192000"/>
                  <a:gd name="f1543" fmla="*/ f1182 1 757168"/>
                  <a:gd name="f1544" fmla="*/ f1183 1 12192000"/>
                  <a:gd name="f1545" fmla="*/ f1184 1 757168"/>
                  <a:gd name="f1546" fmla="*/ f1185 1 12192000"/>
                  <a:gd name="f1547" fmla="*/ f1186 1 757168"/>
                  <a:gd name="f1548" fmla="*/ f1187 1 12192000"/>
                  <a:gd name="f1549" fmla="*/ f1188 1 757168"/>
                  <a:gd name="f1550" fmla="*/ f1189 1 12192000"/>
                  <a:gd name="f1551" fmla="*/ f1190 1 757168"/>
                  <a:gd name="f1552" fmla="*/ f1191 1 12192000"/>
                  <a:gd name="f1553" fmla="*/ f1192 1 757168"/>
                  <a:gd name="f1554" fmla="*/ f1193 1 12192000"/>
                  <a:gd name="f1555" fmla="*/ f1194 1 757168"/>
                  <a:gd name="f1556" fmla="*/ f1195 1 12192000"/>
                  <a:gd name="f1557" fmla="*/ f1196 1 757168"/>
                  <a:gd name="f1558" fmla="*/ f1197 1 12192000"/>
                  <a:gd name="f1559" fmla="*/ f1198 1 757168"/>
                  <a:gd name="f1560" fmla="*/ f1199 1 12192000"/>
                  <a:gd name="f1561" fmla="*/ f1200 1 757168"/>
                  <a:gd name="f1562" fmla="*/ f1201 1 12192000"/>
                  <a:gd name="f1563" fmla="*/ f1202 1 757168"/>
                  <a:gd name="f1564" fmla="*/ f1203 1 12192000"/>
                  <a:gd name="f1565" fmla="*/ f1204 1 757168"/>
                  <a:gd name="f1566" fmla="*/ f1205 1 12192000"/>
                  <a:gd name="f1567" fmla="*/ f1206 1 757168"/>
                  <a:gd name="f1568" fmla="*/ f1207 1 12192000"/>
                  <a:gd name="f1569" fmla="*/ f1208 1 757168"/>
                  <a:gd name="f1570" fmla="*/ f1209 1 12192000"/>
                  <a:gd name="f1571" fmla="*/ f1210 1 757168"/>
                  <a:gd name="f1572" fmla="*/ f1211 1 12192000"/>
                  <a:gd name="f1573" fmla="*/ f1212 1 757168"/>
                  <a:gd name="f1574" fmla="*/ f1213 1 12192000"/>
                  <a:gd name="f1575" fmla="*/ f1214 1 757168"/>
                  <a:gd name="f1576" fmla="*/ f1215 1 12192000"/>
                  <a:gd name="f1577" fmla="*/ f1216 1 757168"/>
                  <a:gd name="f1578" fmla="*/ f1217 1 12192000"/>
                  <a:gd name="f1579" fmla="*/ f1218 1 757168"/>
                  <a:gd name="f1580" fmla="*/ f1219 1 12192000"/>
                  <a:gd name="f1581" fmla="*/ f1220 1 757168"/>
                  <a:gd name="f1582" fmla="*/ f1221 1 12192000"/>
                  <a:gd name="f1583" fmla="*/ f1222 1 757168"/>
                  <a:gd name="f1584" fmla="*/ f1223 1 12192000"/>
                  <a:gd name="f1585" fmla="*/ f1224 1 757168"/>
                  <a:gd name="f1586" fmla="*/ f1225 1 12192000"/>
                  <a:gd name="f1587" fmla="*/ f1226 1 757168"/>
                  <a:gd name="f1588" fmla="*/ f1227 1 12192000"/>
                  <a:gd name="f1589" fmla="*/ f1228 1 757168"/>
                  <a:gd name="f1590" fmla="*/ f1229 1 12192000"/>
                  <a:gd name="f1591" fmla="*/ f1230 1 757168"/>
                  <a:gd name="f1592" fmla="*/ f1231 1 12192000"/>
                  <a:gd name="f1593" fmla="*/ f1232 1 757168"/>
                  <a:gd name="f1594" fmla="*/ f1233 1 12192000"/>
                  <a:gd name="f1595" fmla="*/ f1234 1 757168"/>
                  <a:gd name="f1596" fmla="*/ f1235 1 12192000"/>
                  <a:gd name="f1597" fmla="*/ f1236 1 757168"/>
                  <a:gd name="f1598" fmla="*/ f1237 1 12192000"/>
                  <a:gd name="f1599" fmla="*/ f1238 1 757168"/>
                  <a:gd name="f1600" fmla="*/ f1239 1 12192000"/>
                  <a:gd name="f1601" fmla="*/ f1240 1 757168"/>
                  <a:gd name="f1602" fmla="*/ f1241 1 12192000"/>
                  <a:gd name="f1603" fmla="*/ f1242 1 757168"/>
                  <a:gd name="f1604" fmla="*/ f1243 1 12192000"/>
                  <a:gd name="f1605" fmla="*/ f1244 1 757168"/>
                  <a:gd name="f1606" fmla="*/ f1245 1 12192000"/>
                  <a:gd name="f1607" fmla="*/ f1246 1 757168"/>
                  <a:gd name="f1608" fmla="*/ f1247 1 12192000"/>
                  <a:gd name="f1609" fmla="*/ f1248 1 757168"/>
                  <a:gd name="f1610" fmla="*/ f1249 1 12192000"/>
                  <a:gd name="f1611" fmla="*/ f1250 1 757168"/>
                  <a:gd name="f1612" fmla="*/ f1251 1 12192000"/>
                  <a:gd name="f1613" fmla="*/ f1252 1 757168"/>
                  <a:gd name="f1614" fmla="*/ f1253 1 12192000"/>
                  <a:gd name="f1615" fmla="*/ f1254 1 757168"/>
                  <a:gd name="f1616" fmla="*/ f1255 1 12192000"/>
                  <a:gd name="f1617" fmla="*/ f1256 1 757168"/>
                  <a:gd name="f1618" fmla="*/ f1257 1 12192000"/>
                  <a:gd name="f1619" fmla="*/ f1258 1 757168"/>
                  <a:gd name="f1620" fmla="*/ f1259 1 12192000"/>
                  <a:gd name="f1621" fmla="*/ f1260 1 757168"/>
                  <a:gd name="f1622" fmla="*/ f1261 1 12192000"/>
                  <a:gd name="f1623" fmla="*/ f1262 1 757168"/>
                  <a:gd name="f1624" fmla="*/ f1263 1 757168"/>
                  <a:gd name="f1625" fmla="*/ f1264 1 12192000"/>
                  <a:gd name="f1626" fmla="*/ f1265 1 757168"/>
                  <a:gd name="f1627" fmla="*/ f1266 1 12192000"/>
                  <a:gd name="f1628" fmla="*/ f1267 1 757168"/>
                  <a:gd name="f1629" fmla="*/ f1268 1 12192000"/>
                  <a:gd name="f1630" fmla="*/ f1269 1 757168"/>
                  <a:gd name="f1631" fmla="*/ f1270 1 12192000"/>
                  <a:gd name="f1632" fmla="*/ f1271 1 757168"/>
                  <a:gd name="f1633" fmla="*/ f1272 1 12192000"/>
                  <a:gd name="f1634" fmla="*/ f1273 1 757168"/>
                  <a:gd name="f1635" fmla="*/ f1274 1 12192000"/>
                  <a:gd name="f1636" fmla="*/ f1275 1 757168"/>
                  <a:gd name="f1637" fmla="*/ f1276 1 12192000"/>
                  <a:gd name="f1638" fmla="*/ f1277 1 757168"/>
                  <a:gd name="f1639" fmla="*/ f1278 1 12192000"/>
                  <a:gd name="f1640" fmla="*/ f1279 1 757168"/>
                  <a:gd name="f1641" fmla="*/ f1280 1 12192000"/>
                  <a:gd name="f1642" fmla="*/ f1281 1 757168"/>
                  <a:gd name="f1643" fmla="*/ f1282 1 12192000"/>
                  <a:gd name="f1644" fmla="*/ f1283 1 757168"/>
                  <a:gd name="f1645" fmla="*/ f1284 1 12192000"/>
                  <a:gd name="f1646" fmla="*/ f1285 1 757168"/>
                  <a:gd name="f1647" fmla="*/ f1286 1 12192000"/>
                  <a:gd name="f1648" fmla="*/ f1287 1 757168"/>
                  <a:gd name="f1649" fmla="*/ f1288 1 12192000"/>
                  <a:gd name="f1650" fmla="*/ f1289 1 757168"/>
                  <a:gd name="f1651" fmla="*/ f1290 1 12192000"/>
                  <a:gd name="f1652" fmla="*/ f1291 1 757168"/>
                  <a:gd name="f1653" fmla="*/ f1292 1 12192000"/>
                  <a:gd name="f1654" fmla="*/ f1293 1 757168"/>
                  <a:gd name="f1655" fmla="*/ f1294 1 12192000"/>
                  <a:gd name="f1656" fmla="*/ f1295 1 757168"/>
                  <a:gd name="f1657" fmla="*/ f1296 1 12192000"/>
                  <a:gd name="f1658" fmla="*/ f1297 1 757168"/>
                  <a:gd name="f1659" fmla="*/ f1298 1 12192000"/>
                  <a:gd name="f1660" fmla="*/ f1299 1 757168"/>
                  <a:gd name="f1661" fmla="*/ f1300 1 12192000"/>
                  <a:gd name="f1662" fmla="*/ f1301 1 757168"/>
                  <a:gd name="f1663" fmla="*/ f1302 1 12192000"/>
                  <a:gd name="f1664" fmla="*/ f1303 1 757168"/>
                  <a:gd name="f1665" fmla="*/ f1304 1 12192000"/>
                  <a:gd name="f1666" fmla="*/ f1305 1 757168"/>
                  <a:gd name="f1667" fmla="*/ f1306 1 12192000"/>
                  <a:gd name="f1668" fmla="*/ f1307 1 757168"/>
                  <a:gd name="f1669" fmla="*/ f1308 1 12192000"/>
                  <a:gd name="f1670" fmla="*/ f1309 1 757168"/>
                  <a:gd name="f1671" fmla="*/ f1310 1 12192000"/>
                  <a:gd name="f1672" fmla="*/ f1311 1 757168"/>
                  <a:gd name="f1673" fmla="*/ f1312 1 12192000"/>
                  <a:gd name="f1674" fmla="*/ f1313 1 757168"/>
                  <a:gd name="f1675" fmla="*/ f1314 1 12192000"/>
                  <a:gd name="f1676" fmla="*/ f1315 1 757168"/>
                  <a:gd name="f1677" fmla="*/ f1316 1 12192000"/>
                  <a:gd name="f1678" fmla="*/ f1317 1 757168"/>
                  <a:gd name="f1679" fmla="*/ f1318 1 12192000"/>
                  <a:gd name="f1680" fmla="*/ f1319 1 757168"/>
                  <a:gd name="f1681" fmla="*/ f1320 1 12192000"/>
                  <a:gd name="f1682" fmla="*/ f1321 1 757168"/>
                  <a:gd name="f1683" fmla="*/ f1322 1 12192000"/>
                  <a:gd name="f1684" fmla="*/ f1323 1 757168"/>
                  <a:gd name="f1685" fmla="*/ f1324 1 12192000"/>
                  <a:gd name="f1686" fmla="*/ f1325 1 757168"/>
                  <a:gd name="f1687" fmla="*/ f1326 1 12192000"/>
                  <a:gd name="f1688" fmla="*/ f1327 1 757168"/>
                  <a:gd name="f1689" fmla="*/ f1328 1 12192000"/>
                  <a:gd name="f1690" fmla="*/ f1329 1 757168"/>
                  <a:gd name="f1691" fmla="*/ f1330 1 12192000"/>
                  <a:gd name="f1692" fmla="*/ f1331 1 757168"/>
                  <a:gd name="f1693" fmla="*/ f1332 1 12192000"/>
                  <a:gd name="f1694" fmla="*/ f1333 1 757168"/>
                  <a:gd name="f1695" fmla="*/ f1334 1 12192000"/>
                  <a:gd name="f1696" fmla="*/ f1335 1 757168"/>
                  <a:gd name="f1697" fmla="*/ f1336 1 12192000"/>
                  <a:gd name="f1698" fmla="*/ f1337 1 757168"/>
                  <a:gd name="f1699" fmla="*/ f1338 1 12192000"/>
                  <a:gd name="f1700" fmla="*/ f1339 1 757168"/>
                  <a:gd name="f1701" fmla="*/ f1340 1 12192000"/>
                  <a:gd name="f1702" fmla="*/ f1341 1 757168"/>
                  <a:gd name="f1703" fmla="*/ f1342 1 12192000"/>
                  <a:gd name="f1704" fmla="*/ f1343 1 757168"/>
                  <a:gd name="f1705" fmla="*/ f1344 1 12192000"/>
                  <a:gd name="f1706" fmla="*/ f1345 1 757168"/>
                  <a:gd name="f1707" fmla="*/ f1346 1 12192000"/>
                  <a:gd name="f1708" fmla="*/ f1347 1 757168"/>
                  <a:gd name="f1709" fmla="*/ f1348 1 12192000"/>
                  <a:gd name="f1710" fmla="*/ f1349 1 757168"/>
                  <a:gd name="f1711" fmla="*/ f1350 1 12192000"/>
                  <a:gd name="f1712" fmla="*/ f1351 1 757168"/>
                  <a:gd name="f1713" fmla="*/ f1352 1 12192000"/>
                  <a:gd name="f1714" fmla="*/ f1353 1 757168"/>
                  <a:gd name="f1715" fmla="*/ f1354 1 12192000"/>
                  <a:gd name="f1716" fmla="*/ f1355 1 757168"/>
                  <a:gd name="f1717" fmla="*/ f1356 1 12192000"/>
                  <a:gd name="f1718" fmla="*/ f1357 1 757168"/>
                  <a:gd name="f1719" fmla="*/ f1358 1 12192000"/>
                  <a:gd name="f1720" fmla="*/ f1359 1 757168"/>
                  <a:gd name="f1721" fmla="*/ f1360 1 12192000"/>
                  <a:gd name="f1722" fmla="*/ f1361 1 757168"/>
                  <a:gd name="f1723" fmla="*/ f1362 1 12192000"/>
                  <a:gd name="f1724" fmla="*/ f1363 1 757168"/>
                  <a:gd name="f1725" fmla="*/ f1364 1 12192000"/>
                  <a:gd name="f1726" fmla="*/ f1365 1 757168"/>
                  <a:gd name="f1727" fmla="*/ f1366 1 12192000"/>
                  <a:gd name="f1728" fmla="*/ f1367 1 757168"/>
                  <a:gd name="f1729" fmla="*/ f1368 1 12192000"/>
                  <a:gd name="f1730" fmla="*/ f1369 1 757168"/>
                  <a:gd name="f1731" fmla="*/ f1370 1 12192000"/>
                  <a:gd name="f1732" fmla="*/ f1371 1 757168"/>
                  <a:gd name="f1733" fmla="*/ f1372 1 12192000"/>
                  <a:gd name="f1734" fmla="*/ f1373 1 757168"/>
                  <a:gd name="f1735" fmla="*/ f1374 1 12192000"/>
                  <a:gd name="f1736" fmla="*/ f1375 1 757168"/>
                  <a:gd name="f1737" fmla="*/ f1376 1 12192000"/>
                  <a:gd name="f1738" fmla="*/ f1377 1 757168"/>
                  <a:gd name="f1739" fmla="*/ f1378 1 12192000"/>
                  <a:gd name="f1740" fmla="*/ f1379 1 757168"/>
                  <a:gd name="f1741" fmla="*/ f1380 1 12192000"/>
                  <a:gd name="f1742" fmla="*/ f1381 1 757168"/>
                  <a:gd name="f1743" fmla="*/ f1382 1 12192000"/>
                  <a:gd name="f1744" fmla="*/ f1383 1 757168"/>
                  <a:gd name="f1745" fmla="*/ f1384 1 12192000"/>
                  <a:gd name="f1746" fmla="*/ f1385 1 757168"/>
                  <a:gd name="f1747" fmla="*/ f1386 1 12192000"/>
                  <a:gd name="f1748" fmla="*/ f1387 1 757168"/>
                  <a:gd name="f1749" fmla="*/ f1388 1 12192000"/>
                  <a:gd name="f1750" fmla="*/ f1389 1 757168"/>
                  <a:gd name="f1751" fmla="*/ f1390 1 12192000"/>
                  <a:gd name="f1752" fmla="*/ f1391 1 757168"/>
                  <a:gd name="f1753" fmla="*/ f1392 1 12192000"/>
                  <a:gd name="f1754" fmla="*/ f1393 1 757168"/>
                  <a:gd name="f1755" fmla="*/ f1394 1 12192000"/>
                  <a:gd name="f1756" fmla="*/ f1395 1 757168"/>
                  <a:gd name="f1757" fmla="*/ f1396 1 12192000"/>
                  <a:gd name="f1758" fmla="*/ f1397 1 757168"/>
                  <a:gd name="f1759" fmla="*/ f1398 1 12192000"/>
                  <a:gd name="f1760" fmla="*/ f1399 1 757168"/>
                  <a:gd name="f1761" fmla="*/ f1400 1 12192000"/>
                  <a:gd name="f1762" fmla="*/ f1401 1 757168"/>
                  <a:gd name="f1763" fmla="*/ f1402 1 12192000"/>
                  <a:gd name="f1764" fmla="*/ f1403 1 757168"/>
                  <a:gd name="f1765" fmla="*/ f1404 1 12192000"/>
                  <a:gd name="f1766" fmla="*/ f1405 1 757168"/>
                  <a:gd name="f1767" fmla="*/ f1406 1 12192000"/>
                  <a:gd name="f1768" fmla="*/ f1407 1 757168"/>
                  <a:gd name="f1769" fmla="*/ f1408 1 12192000"/>
                  <a:gd name="f1770" fmla="*/ f1409 1 757168"/>
                  <a:gd name="f1771" fmla="*/ f1410 1 12192000"/>
                  <a:gd name="f1772" fmla="*/ f1411 1 757168"/>
                  <a:gd name="f1773" fmla="*/ f1412 1 12192000"/>
                  <a:gd name="f1774" fmla="*/ f1413 1 757168"/>
                  <a:gd name="f1775" fmla="*/ f1414 1 12192000"/>
                  <a:gd name="f1776" fmla="*/ f1415 1 757168"/>
                  <a:gd name="f1777" fmla="*/ f1416 1 12192000"/>
                  <a:gd name="f1778" fmla="*/ f1417 1 757168"/>
                  <a:gd name="f1779" fmla="*/ f1418 1 12192000"/>
                  <a:gd name="f1780" fmla="*/ f1419 1 757168"/>
                  <a:gd name="f1781" fmla="*/ f1420 1 12192000"/>
                  <a:gd name="f1782" fmla="*/ f1421 1 757168"/>
                  <a:gd name="f1783" fmla="*/ f1422 1 12192000"/>
                  <a:gd name="f1784" fmla="*/ f1423 1 757168"/>
                  <a:gd name="f1785" fmla="*/ f1424 1 12192000"/>
                  <a:gd name="f1786" fmla="*/ f1425 1 757168"/>
                  <a:gd name="f1787" fmla="*/ f1426 1 12192000"/>
                  <a:gd name="f1788" fmla="*/ f1427 1 757168"/>
                  <a:gd name="f1789" fmla="*/ f1428 1 12192000"/>
                  <a:gd name="f1790" fmla="*/ f1429 1 757168"/>
                  <a:gd name="f1791" fmla="*/ f1430 1 12192000"/>
                  <a:gd name="f1792" fmla="*/ f1431 1 757168"/>
                  <a:gd name="f1793" fmla="*/ f1432 1 12192000"/>
                  <a:gd name="f1794" fmla="*/ f1433 1 757168"/>
                  <a:gd name="f1795" fmla="*/ f1434 1 12192000"/>
                  <a:gd name="f1796" fmla="*/ f1435 1 757168"/>
                  <a:gd name="f1797" fmla="*/ f1436 1 757168"/>
                  <a:gd name="f1798" fmla="*/ f1068 1 f1075"/>
                  <a:gd name="f1799" fmla="*/ f1069 1 f1075"/>
                  <a:gd name="f1800" fmla="*/ f1068 1 f1076"/>
                  <a:gd name="f1801" fmla="*/ f1070 1 f1076"/>
                  <a:gd name="f1802" fmla="*/ f1438 1 f1075"/>
                  <a:gd name="f1803" fmla="*/ f1439 1 f1076"/>
                  <a:gd name="f1804" fmla="*/ f1440 1 f1075"/>
                  <a:gd name="f1805" fmla="*/ f1441 1 f1076"/>
                  <a:gd name="f1806" fmla="*/ f1442 1 f1075"/>
                  <a:gd name="f1807" fmla="*/ f1443 1 f1076"/>
                  <a:gd name="f1808" fmla="*/ f1444 1 f1075"/>
                  <a:gd name="f1809" fmla="*/ f1445 1 f1076"/>
                  <a:gd name="f1810" fmla="*/ f1446 1 f1075"/>
                  <a:gd name="f1811" fmla="*/ f1447 1 f1076"/>
                  <a:gd name="f1812" fmla="*/ f1448 1 f1075"/>
                  <a:gd name="f1813" fmla="*/ f1449 1 f1076"/>
                  <a:gd name="f1814" fmla="*/ f1450 1 f1075"/>
                  <a:gd name="f1815" fmla="*/ f1451 1 f1076"/>
                  <a:gd name="f1816" fmla="*/ f1452 1 f1075"/>
                  <a:gd name="f1817" fmla="*/ f1453 1 f1076"/>
                  <a:gd name="f1818" fmla="*/ f1454 1 f1075"/>
                  <a:gd name="f1819" fmla="*/ f1455 1 f1076"/>
                  <a:gd name="f1820" fmla="*/ f1456 1 f1075"/>
                  <a:gd name="f1821" fmla="*/ f1457 1 f1076"/>
                  <a:gd name="f1822" fmla="*/ f1458 1 f1075"/>
                  <a:gd name="f1823" fmla="*/ f1459 1 f1076"/>
                  <a:gd name="f1824" fmla="*/ f1460 1 f1075"/>
                  <a:gd name="f1825" fmla="*/ f1461 1 f1076"/>
                  <a:gd name="f1826" fmla="*/ f1462 1 f1075"/>
                  <a:gd name="f1827" fmla="*/ f1463 1 f1076"/>
                  <a:gd name="f1828" fmla="*/ f1464 1 f1075"/>
                  <a:gd name="f1829" fmla="*/ f1465 1 f1076"/>
                  <a:gd name="f1830" fmla="*/ f1466 1 f1075"/>
                  <a:gd name="f1831" fmla="*/ f1467 1 f1076"/>
                  <a:gd name="f1832" fmla="*/ f1468 1 f1075"/>
                  <a:gd name="f1833" fmla="*/ f1469 1 f1076"/>
                  <a:gd name="f1834" fmla="*/ f1470 1 f1075"/>
                  <a:gd name="f1835" fmla="*/ f1471 1 f1076"/>
                  <a:gd name="f1836" fmla="*/ f1472 1 f1075"/>
                  <a:gd name="f1837" fmla="*/ f1473 1 f1076"/>
                  <a:gd name="f1838" fmla="*/ f1474 1 f1075"/>
                  <a:gd name="f1839" fmla="*/ f1475 1 f1076"/>
                  <a:gd name="f1840" fmla="*/ f1476 1 f1075"/>
                  <a:gd name="f1841" fmla="*/ f1477 1 f1076"/>
                  <a:gd name="f1842" fmla="*/ f1478 1 f1075"/>
                  <a:gd name="f1843" fmla="*/ f1479 1 f1076"/>
                  <a:gd name="f1844" fmla="*/ f1480 1 f1075"/>
                  <a:gd name="f1845" fmla="*/ f1481 1 f1076"/>
                  <a:gd name="f1846" fmla="*/ f1482 1 f1075"/>
                  <a:gd name="f1847" fmla="*/ f1483 1 f1076"/>
                  <a:gd name="f1848" fmla="*/ f1484 1 f1075"/>
                  <a:gd name="f1849" fmla="*/ f1485 1 f1076"/>
                  <a:gd name="f1850" fmla="*/ f1486 1 f1075"/>
                  <a:gd name="f1851" fmla="*/ f1487 1 f1076"/>
                  <a:gd name="f1852" fmla="*/ f1488 1 f1075"/>
                  <a:gd name="f1853" fmla="*/ f1489 1 f1076"/>
                  <a:gd name="f1854" fmla="*/ f1490 1 f1075"/>
                  <a:gd name="f1855" fmla="*/ f1491 1 f1076"/>
                  <a:gd name="f1856" fmla="*/ f1492 1 f1075"/>
                  <a:gd name="f1857" fmla="*/ f1493 1 f1076"/>
                  <a:gd name="f1858" fmla="*/ f1494 1 f1075"/>
                  <a:gd name="f1859" fmla="*/ f1495 1 f1076"/>
                  <a:gd name="f1860" fmla="*/ f1496 1 f1075"/>
                  <a:gd name="f1861" fmla="*/ f1497 1 f1076"/>
                  <a:gd name="f1862" fmla="*/ f1498 1 f1075"/>
                  <a:gd name="f1863" fmla="*/ f1499 1 f1076"/>
                  <a:gd name="f1864" fmla="*/ f1500 1 f1075"/>
                  <a:gd name="f1865" fmla="*/ f1501 1 f1076"/>
                  <a:gd name="f1866" fmla="*/ f1502 1 f1075"/>
                  <a:gd name="f1867" fmla="*/ f1503 1 f1076"/>
                  <a:gd name="f1868" fmla="*/ f1504 1 f1075"/>
                  <a:gd name="f1869" fmla="*/ f1505 1 f1076"/>
                  <a:gd name="f1870" fmla="*/ f1506 1 f1075"/>
                  <a:gd name="f1871" fmla="*/ f1507 1 f1076"/>
                  <a:gd name="f1872" fmla="*/ f1508 1 f1075"/>
                  <a:gd name="f1873" fmla="*/ f1509 1 f1076"/>
                  <a:gd name="f1874" fmla="*/ f1510 1 f1075"/>
                  <a:gd name="f1875" fmla="*/ f1511 1 f1076"/>
                  <a:gd name="f1876" fmla="*/ f1512 1 f1075"/>
                  <a:gd name="f1877" fmla="*/ f1513 1 f1076"/>
                  <a:gd name="f1878" fmla="*/ f1514 1 f1075"/>
                  <a:gd name="f1879" fmla="*/ f1515 1 f1076"/>
                  <a:gd name="f1880" fmla="*/ f1516 1 f1075"/>
                  <a:gd name="f1881" fmla="*/ f1517 1 f1076"/>
                  <a:gd name="f1882" fmla="*/ f1518 1 f1075"/>
                  <a:gd name="f1883" fmla="*/ f1519 1 f1076"/>
                  <a:gd name="f1884" fmla="*/ f1520 1 f1075"/>
                  <a:gd name="f1885" fmla="*/ f1521 1 f1076"/>
                  <a:gd name="f1886" fmla="*/ f1522 1 f1075"/>
                  <a:gd name="f1887" fmla="*/ f1523 1 f1076"/>
                  <a:gd name="f1888" fmla="*/ f1524 1 f1075"/>
                  <a:gd name="f1889" fmla="*/ f1525 1 f1076"/>
                  <a:gd name="f1890" fmla="*/ f1526 1 f1075"/>
                  <a:gd name="f1891" fmla="*/ f1527 1 f1076"/>
                  <a:gd name="f1892" fmla="*/ f1528 1 f1075"/>
                  <a:gd name="f1893" fmla="*/ f1529 1 f1076"/>
                  <a:gd name="f1894" fmla="*/ f1530 1 f1075"/>
                  <a:gd name="f1895" fmla="*/ f1531 1 f1076"/>
                  <a:gd name="f1896" fmla="*/ f1532 1 f1075"/>
                  <a:gd name="f1897" fmla="*/ f1533 1 f1076"/>
                  <a:gd name="f1898" fmla="*/ f1534 1 f1075"/>
                  <a:gd name="f1899" fmla="*/ f1535 1 f1076"/>
                  <a:gd name="f1900" fmla="*/ f1536 1 f1075"/>
                  <a:gd name="f1901" fmla="*/ f1537 1 f1076"/>
                  <a:gd name="f1902" fmla="*/ f1538 1 f1075"/>
                  <a:gd name="f1903" fmla="*/ f1539 1 f1076"/>
                  <a:gd name="f1904" fmla="*/ f1540 1 f1075"/>
                  <a:gd name="f1905" fmla="*/ f1541 1 f1076"/>
                  <a:gd name="f1906" fmla="*/ f1542 1 f1075"/>
                  <a:gd name="f1907" fmla="*/ f1543 1 f1076"/>
                  <a:gd name="f1908" fmla="*/ f1544 1 f1075"/>
                  <a:gd name="f1909" fmla="*/ f1545 1 f1076"/>
                  <a:gd name="f1910" fmla="*/ f1546 1 f1075"/>
                  <a:gd name="f1911" fmla="*/ f1547 1 f1076"/>
                  <a:gd name="f1912" fmla="*/ f1548 1 f1075"/>
                  <a:gd name="f1913" fmla="*/ f1549 1 f1076"/>
                  <a:gd name="f1914" fmla="*/ f1550 1 f1075"/>
                  <a:gd name="f1915" fmla="*/ f1551 1 f1076"/>
                  <a:gd name="f1916" fmla="*/ f1552 1 f1075"/>
                  <a:gd name="f1917" fmla="*/ f1553 1 f1076"/>
                  <a:gd name="f1918" fmla="*/ f1554 1 f1075"/>
                  <a:gd name="f1919" fmla="*/ f1555 1 f1076"/>
                  <a:gd name="f1920" fmla="*/ f1556 1 f1075"/>
                  <a:gd name="f1921" fmla="*/ f1557 1 f1076"/>
                  <a:gd name="f1922" fmla="*/ f1558 1 f1075"/>
                  <a:gd name="f1923" fmla="*/ f1559 1 f1076"/>
                  <a:gd name="f1924" fmla="*/ f1560 1 f1075"/>
                  <a:gd name="f1925" fmla="*/ f1561 1 f1076"/>
                  <a:gd name="f1926" fmla="*/ f1562 1 f1075"/>
                  <a:gd name="f1927" fmla="*/ f1563 1 f1076"/>
                  <a:gd name="f1928" fmla="*/ f1564 1 f1075"/>
                  <a:gd name="f1929" fmla="*/ f1565 1 f1076"/>
                  <a:gd name="f1930" fmla="*/ f1566 1 f1075"/>
                  <a:gd name="f1931" fmla="*/ f1567 1 f1076"/>
                  <a:gd name="f1932" fmla="*/ f1568 1 f1075"/>
                  <a:gd name="f1933" fmla="*/ f1569 1 f1076"/>
                  <a:gd name="f1934" fmla="*/ f1570 1 f1075"/>
                  <a:gd name="f1935" fmla="*/ f1571 1 f1076"/>
                  <a:gd name="f1936" fmla="*/ f1572 1 f1075"/>
                  <a:gd name="f1937" fmla="*/ f1573 1 f1076"/>
                  <a:gd name="f1938" fmla="*/ f1574 1 f1075"/>
                  <a:gd name="f1939" fmla="*/ f1575 1 f1076"/>
                  <a:gd name="f1940" fmla="*/ f1576 1 f1075"/>
                  <a:gd name="f1941" fmla="*/ f1577 1 f1076"/>
                  <a:gd name="f1942" fmla="*/ f1578 1 f1075"/>
                  <a:gd name="f1943" fmla="*/ f1579 1 f1076"/>
                  <a:gd name="f1944" fmla="*/ f1580 1 f1075"/>
                  <a:gd name="f1945" fmla="*/ f1581 1 f1076"/>
                  <a:gd name="f1946" fmla="*/ f1582 1 f1075"/>
                  <a:gd name="f1947" fmla="*/ f1583 1 f1076"/>
                  <a:gd name="f1948" fmla="*/ f1584 1 f1075"/>
                  <a:gd name="f1949" fmla="*/ f1585 1 f1076"/>
                  <a:gd name="f1950" fmla="*/ f1586 1 f1075"/>
                  <a:gd name="f1951" fmla="*/ f1587 1 f1076"/>
                  <a:gd name="f1952" fmla="*/ f1588 1 f1075"/>
                  <a:gd name="f1953" fmla="*/ f1589 1 f1076"/>
                  <a:gd name="f1954" fmla="*/ f1590 1 f1075"/>
                  <a:gd name="f1955" fmla="*/ f1591 1 f1076"/>
                  <a:gd name="f1956" fmla="*/ f1592 1 f1075"/>
                  <a:gd name="f1957" fmla="*/ f1593 1 f1076"/>
                  <a:gd name="f1958" fmla="*/ f1594 1 f1075"/>
                  <a:gd name="f1959" fmla="*/ f1595 1 f1076"/>
                  <a:gd name="f1960" fmla="*/ f1596 1 f1075"/>
                  <a:gd name="f1961" fmla="*/ f1597 1 f1076"/>
                  <a:gd name="f1962" fmla="*/ f1598 1 f1075"/>
                  <a:gd name="f1963" fmla="*/ f1599 1 f1076"/>
                  <a:gd name="f1964" fmla="*/ f1600 1 f1075"/>
                  <a:gd name="f1965" fmla="*/ f1601 1 f1076"/>
                  <a:gd name="f1966" fmla="*/ f1602 1 f1075"/>
                  <a:gd name="f1967" fmla="*/ f1603 1 f1076"/>
                  <a:gd name="f1968" fmla="*/ f1604 1 f1075"/>
                  <a:gd name="f1969" fmla="*/ f1605 1 f1076"/>
                  <a:gd name="f1970" fmla="*/ f1606 1 f1075"/>
                  <a:gd name="f1971" fmla="*/ f1607 1 f1076"/>
                  <a:gd name="f1972" fmla="*/ f1608 1 f1075"/>
                  <a:gd name="f1973" fmla="*/ f1609 1 f1076"/>
                  <a:gd name="f1974" fmla="*/ f1610 1 f1075"/>
                  <a:gd name="f1975" fmla="*/ f1611 1 f1076"/>
                  <a:gd name="f1976" fmla="*/ f1612 1 f1075"/>
                  <a:gd name="f1977" fmla="*/ f1613 1 f1076"/>
                  <a:gd name="f1978" fmla="*/ f1614 1 f1075"/>
                  <a:gd name="f1979" fmla="*/ f1615 1 f1076"/>
                  <a:gd name="f1980" fmla="*/ f1616 1 f1075"/>
                  <a:gd name="f1981" fmla="*/ f1617 1 f1076"/>
                  <a:gd name="f1982" fmla="*/ f1618 1 f1075"/>
                  <a:gd name="f1983" fmla="*/ f1619 1 f1076"/>
                  <a:gd name="f1984" fmla="*/ f1620 1 f1075"/>
                  <a:gd name="f1985" fmla="*/ f1621 1 f1076"/>
                  <a:gd name="f1986" fmla="*/ f1622 1 f1075"/>
                  <a:gd name="f1987" fmla="*/ f1623 1 f1076"/>
                  <a:gd name="f1988" fmla="*/ f1624 1 f1076"/>
                  <a:gd name="f1989" fmla="*/ f1625 1 f1075"/>
                  <a:gd name="f1990" fmla="*/ f1626 1 f1076"/>
                  <a:gd name="f1991" fmla="*/ f1627 1 f1075"/>
                  <a:gd name="f1992" fmla="*/ f1628 1 f1076"/>
                  <a:gd name="f1993" fmla="*/ f1629 1 f1075"/>
                  <a:gd name="f1994" fmla="*/ f1630 1 f1076"/>
                  <a:gd name="f1995" fmla="*/ f1631 1 f1075"/>
                  <a:gd name="f1996" fmla="*/ f1632 1 f1076"/>
                  <a:gd name="f1997" fmla="*/ f1633 1 f1075"/>
                  <a:gd name="f1998" fmla="*/ f1634 1 f1076"/>
                  <a:gd name="f1999" fmla="*/ f1635 1 f1075"/>
                  <a:gd name="f2000" fmla="*/ f1636 1 f1076"/>
                  <a:gd name="f2001" fmla="*/ f1637 1 f1075"/>
                  <a:gd name="f2002" fmla="*/ f1638 1 f1076"/>
                  <a:gd name="f2003" fmla="*/ f1639 1 f1075"/>
                  <a:gd name="f2004" fmla="*/ f1640 1 f1076"/>
                  <a:gd name="f2005" fmla="*/ f1641 1 f1075"/>
                  <a:gd name="f2006" fmla="*/ f1642 1 f1076"/>
                  <a:gd name="f2007" fmla="*/ f1643 1 f1075"/>
                  <a:gd name="f2008" fmla="*/ f1644 1 f1076"/>
                  <a:gd name="f2009" fmla="*/ f1645 1 f1075"/>
                  <a:gd name="f2010" fmla="*/ f1646 1 f1076"/>
                  <a:gd name="f2011" fmla="*/ f1647 1 f1075"/>
                  <a:gd name="f2012" fmla="*/ f1648 1 f1076"/>
                  <a:gd name="f2013" fmla="*/ f1649 1 f1075"/>
                  <a:gd name="f2014" fmla="*/ f1650 1 f1076"/>
                  <a:gd name="f2015" fmla="*/ f1651 1 f1075"/>
                  <a:gd name="f2016" fmla="*/ f1652 1 f1076"/>
                  <a:gd name="f2017" fmla="*/ f1653 1 f1075"/>
                  <a:gd name="f2018" fmla="*/ f1654 1 f1076"/>
                  <a:gd name="f2019" fmla="*/ f1655 1 f1075"/>
                  <a:gd name="f2020" fmla="*/ f1656 1 f1076"/>
                  <a:gd name="f2021" fmla="*/ f1657 1 f1075"/>
                  <a:gd name="f2022" fmla="*/ f1658 1 f1076"/>
                  <a:gd name="f2023" fmla="*/ f1659 1 f1075"/>
                  <a:gd name="f2024" fmla="*/ f1660 1 f1076"/>
                  <a:gd name="f2025" fmla="*/ f1661 1 f1075"/>
                  <a:gd name="f2026" fmla="*/ f1662 1 f1076"/>
                  <a:gd name="f2027" fmla="*/ f1663 1 f1075"/>
                  <a:gd name="f2028" fmla="*/ f1664 1 f1076"/>
                  <a:gd name="f2029" fmla="*/ f1665 1 f1075"/>
                  <a:gd name="f2030" fmla="*/ f1666 1 f1076"/>
                  <a:gd name="f2031" fmla="*/ f1667 1 f1075"/>
                  <a:gd name="f2032" fmla="*/ f1668 1 f1076"/>
                  <a:gd name="f2033" fmla="*/ f1669 1 f1075"/>
                  <a:gd name="f2034" fmla="*/ f1670 1 f1076"/>
                  <a:gd name="f2035" fmla="*/ f1671 1 f1075"/>
                  <a:gd name="f2036" fmla="*/ f1672 1 f1076"/>
                  <a:gd name="f2037" fmla="*/ f1673 1 f1075"/>
                  <a:gd name="f2038" fmla="*/ f1674 1 f1076"/>
                  <a:gd name="f2039" fmla="*/ f1675 1 f1075"/>
                  <a:gd name="f2040" fmla="*/ f1676 1 f1076"/>
                  <a:gd name="f2041" fmla="*/ f1677 1 f1075"/>
                  <a:gd name="f2042" fmla="*/ f1678 1 f1076"/>
                  <a:gd name="f2043" fmla="*/ f1679 1 f1075"/>
                  <a:gd name="f2044" fmla="*/ f1680 1 f1076"/>
                  <a:gd name="f2045" fmla="*/ f1681 1 f1075"/>
                  <a:gd name="f2046" fmla="*/ f1682 1 f1076"/>
                  <a:gd name="f2047" fmla="*/ f1683 1 f1075"/>
                  <a:gd name="f2048" fmla="*/ f1684 1 f1076"/>
                  <a:gd name="f2049" fmla="*/ f1685 1 f1075"/>
                  <a:gd name="f2050" fmla="*/ f1686 1 f1076"/>
                  <a:gd name="f2051" fmla="*/ f1687 1 f1075"/>
                  <a:gd name="f2052" fmla="*/ f1688 1 f1076"/>
                  <a:gd name="f2053" fmla="*/ f1689 1 f1075"/>
                  <a:gd name="f2054" fmla="*/ f1690 1 f1076"/>
                  <a:gd name="f2055" fmla="*/ f1691 1 f1075"/>
                  <a:gd name="f2056" fmla="*/ f1692 1 f1076"/>
                  <a:gd name="f2057" fmla="*/ f1693 1 f1075"/>
                  <a:gd name="f2058" fmla="*/ f1694 1 f1076"/>
                  <a:gd name="f2059" fmla="*/ f1695 1 f1075"/>
                  <a:gd name="f2060" fmla="*/ f1696 1 f1076"/>
                  <a:gd name="f2061" fmla="*/ f1697 1 f1075"/>
                  <a:gd name="f2062" fmla="*/ f1698 1 f1076"/>
                  <a:gd name="f2063" fmla="*/ f1699 1 f1075"/>
                  <a:gd name="f2064" fmla="*/ f1700 1 f1076"/>
                  <a:gd name="f2065" fmla="*/ f1701 1 f1075"/>
                  <a:gd name="f2066" fmla="*/ f1702 1 f1076"/>
                  <a:gd name="f2067" fmla="*/ f1703 1 f1075"/>
                  <a:gd name="f2068" fmla="*/ f1704 1 f1076"/>
                  <a:gd name="f2069" fmla="*/ f1705 1 f1075"/>
                  <a:gd name="f2070" fmla="*/ f1706 1 f1076"/>
                  <a:gd name="f2071" fmla="*/ f1707 1 f1075"/>
                  <a:gd name="f2072" fmla="*/ f1708 1 f1076"/>
                  <a:gd name="f2073" fmla="*/ f1709 1 f1075"/>
                  <a:gd name="f2074" fmla="*/ f1710 1 f1076"/>
                  <a:gd name="f2075" fmla="*/ f1711 1 f1075"/>
                  <a:gd name="f2076" fmla="*/ f1712 1 f1076"/>
                  <a:gd name="f2077" fmla="*/ f1713 1 f1075"/>
                  <a:gd name="f2078" fmla="*/ f1714 1 f1076"/>
                  <a:gd name="f2079" fmla="*/ f1715 1 f1075"/>
                  <a:gd name="f2080" fmla="*/ f1716 1 f1076"/>
                  <a:gd name="f2081" fmla="*/ f1717 1 f1075"/>
                  <a:gd name="f2082" fmla="*/ f1718 1 f1076"/>
                  <a:gd name="f2083" fmla="*/ f1719 1 f1075"/>
                  <a:gd name="f2084" fmla="*/ f1720 1 f1076"/>
                  <a:gd name="f2085" fmla="*/ f1721 1 f1075"/>
                  <a:gd name="f2086" fmla="*/ f1722 1 f1076"/>
                  <a:gd name="f2087" fmla="*/ f1723 1 f1075"/>
                  <a:gd name="f2088" fmla="*/ f1724 1 f1076"/>
                  <a:gd name="f2089" fmla="*/ f1725 1 f1075"/>
                  <a:gd name="f2090" fmla="*/ f1726 1 f1076"/>
                  <a:gd name="f2091" fmla="*/ f1727 1 f1075"/>
                  <a:gd name="f2092" fmla="*/ f1728 1 f1076"/>
                  <a:gd name="f2093" fmla="*/ f1729 1 f1075"/>
                  <a:gd name="f2094" fmla="*/ f1730 1 f1076"/>
                  <a:gd name="f2095" fmla="*/ f1731 1 f1075"/>
                  <a:gd name="f2096" fmla="*/ f1732 1 f1076"/>
                  <a:gd name="f2097" fmla="*/ f1733 1 f1075"/>
                  <a:gd name="f2098" fmla="*/ f1734 1 f1076"/>
                  <a:gd name="f2099" fmla="*/ f1735 1 f1075"/>
                  <a:gd name="f2100" fmla="*/ f1736 1 f1076"/>
                  <a:gd name="f2101" fmla="*/ f1737 1 f1075"/>
                  <a:gd name="f2102" fmla="*/ f1738 1 f1076"/>
                  <a:gd name="f2103" fmla="*/ f1739 1 f1075"/>
                  <a:gd name="f2104" fmla="*/ f1740 1 f1076"/>
                  <a:gd name="f2105" fmla="*/ f1741 1 f1075"/>
                  <a:gd name="f2106" fmla="*/ f1742 1 f1076"/>
                  <a:gd name="f2107" fmla="*/ f1743 1 f1075"/>
                  <a:gd name="f2108" fmla="*/ f1744 1 f1076"/>
                  <a:gd name="f2109" fmla="*/ f1745 1 f1075"/>
                  <a:gd name="f2110" fmla="*/ f1746 1 f1076"/>
                  <a:gd name="f2111" fmla="*/ f1747 1 f1075"/>
                  <a:gd name="f2112" fmla="*/ f1748 1 f1076"/>
                  <a:gd name="f2113" fmla="*/ f1749 1 f1075"/>
                  <a:gd name="f2114" fmla="*/ f1750 1 f1076"/>
                  <a:gd name="f2115" fmla="*/ f1751 1 f1075"/>
                  <a:gd name="f2116" fmla="*/ f1752 1 f1076"/>
                  <a:gd name="f2117" fmla="*/ f1753 1 f1075"/>
                  <a:gd name="f2118" fmla="*/ f1754 1 f1076"/>
                  <a:gd name="f2119" fmla="*/ f1755 1 f1075"/>
                  <a:gd name="f2120" fmla="*/ f1756 1 f1076"/>
                  <a:gd name="f2121" fmla="*/ f1757 1 f1075"/>
                  <a:gd name="f2122" fmla="*/ f1758 1 f1076"/>
                  <a:gd name="f2123" fmla="*/ f1759 1 f1075"/>
                  <a:gd name="f2124" fmla="*/ f1760 1 f1076"/>
                  <a:gd name="f2125" fmla="*/ f1761 1 f1075"/>
                  <a:gd name="f2126" fmla="*/ f1762 1 f1076"/>
                  <a:gd name="f2127" fmla="*/ f1763 1 f1075"/>
                  <a:gd name="f2128" fmla="*/ f1764 1 f1076"/>
                  <a:gd name="f2129" fmla="*/ f1765 1 f1075"/>
                  <a:gd name="f2130" fmla="*/ f1766 1 f1076"/>
                  <a:gd name="f2131" fmla="*/ f1767 1 f1075"/>
                  <a:gd name="f2132" fmla="*/ f1768 1 f1076"/>
                  <a:gd name="f2133" fmla="*/ f1769 1 f1075"/>
                  <a:gd name="f2134" fmla="*/ f1770 1 f1076"/>
                  <a:gd name="f2135" fmla="*/ f1771 1 f1075"/>
                  <a:gd name="f2136" fmla="*/ f1772 1 f1076"/>
                  <a:gd name="f2137" fmla="*/ f1773 1 f1075"/>
                  <a:gd name="f2138" fmla="*/ f1774 1 f1076"/>
                  <a:gd name="f2139" fmla="*/ f1775 1 f1075"/>
                  <a:gd name="f2140" fmla="*/ f1776 1 f1076"/>
                  <a:gd name="f2141" fmla="*/ f1777 1 f1075"/>
                  <a:gd name="f2142" fmla="*/ f1778 1 f1076"/>
                  <a:gd name="f2143" fmla="*/ f1779 1 f1075"/>
                  <a:gd name="f2144" fmla="*/ f1780 1 f1076"/>
                  <a:gd name="f2145" fmla="*/ f1781 1 f1075"/>
                  <a:gd name="f2146" fmla="*/ f1782 1 f1076"/>
                  <a:gd name="f2147" fmla="*/ f1783 1 f1075"/>
                  <a:gd name="f2148" fmla="*/ f1784 1 f1076"/>
                  <a:gd name="f2149" fmla="*/ f1785 1 f1075"/>
                  <a:gd name="f2150" fmla="*/ f1786 1 f1076"/>
                  <a:gd name="f2151" fmla="*/ f1787 1 f1075"/>
                  <a:gd name="f2152" fmla="*/ f1788 1 f1076"/>
                  <a:gd name="f2153" fmla="*/ f1789 1 f1075"/>
                  <a:gd name="f2154" fmla="*/ f1790 1 f1076"/>
                  <a:gd name="f2155" fmla="*/ f1791 1 f1075"/>
                  <a:gd name="f2156" fmla="*/ f1792 1 f1076"/>
                  <a:gd name="f2157" fmla="*/ f1793 1 f1075"/>
                  <a:gd name="f2158" fmla="*/ f1794 1 f1076"/>
                  <a:gd name="f2159" fmla="*/ f1795 1 f1075"/>
                  <a:gd name="f2160" fmla="*/ f1796 1 f1076"/>
                  <a:gd name="f2161" fmla="*/ f1797 1 f1076"/>
                  <a:gd name="f2162" fmla="*/ f1798 f1066 1"/>
                  <a:gd name="f2163" fmla="*/ f1799 f1066 1"/>
                  <a:gd name="f2164" fmla="*/ f1801 f1067 1"/>
                  <a:gd name="f2165" fmla="*/ f1800 f1067 1"/>
                  <a:gd name="f2166" fmla="*/ f1802 f1066 1"/>
                  <a:gd name="f2167" fmla="*/ f1803 f1067 1"/>
                  <a:gd name="f2168" fmla="*/ f1804 f1066 1"/>
                  <a:gd name="f2169" fmla="*/ f1805 f1067 1"/>
                  <a:gd name="f2170" fmla="*/ f1806 f1066 1"/>
                  <a:gd name="f2171" fmla="*/ f1807 f1067 1"/>
                  <a:gd name="f2172" fmla="*/ f1808 f1066 1"/>
                  <a:gd name="f2173" fmla="*/ f1809 f1067 1"/>
                  <a:gd name="f2174" fmla="*/ f1810 f1066 1"/>
                  <a:gd name="f2175" fmla="*/ f1811 f1067 1"/>
                  <a:gd name="f2176" fmla="*/ f1812 f1066 1"/>
                  <a:gd name="f2177" fmla="*/ f1813 f1067 1"/>
                  <a:gd name="f2178" fmla="*/ f1814 f1066 1"/>
                  <a:gd name="f2179" fmla="*/ f1815 f1067 1"/>
                  <a:gd name="f2180" fmla="*/ f1816 f1066 1"/>
                  <a:gd name="f2181" fmla="*/ f1817 f1067 1"/>
                  <a:gd name="f2182" fmla="*/ f1818 f1066 1"/>
                  <a:gd name="f2183" fmla="*/ f1819 f1067 1"/>
                  <a:gd name="f2184" fmla="*/ f1820 f1066 1"/>
                  <a:gd name="f2185" fmla="*/ f1821 f1067 1"/>
                  <a:gd name="f2186" fmla="*/ f1822 f1066 1"/>
                  <a:gd name="f2187" fmla="*/ f1823 f1067 1"/>
                  <a:gd name="f2188" fmla="*/ f1824 f1066 1"/>
                  <a:gd name="f2189" fmla="*/ f1825 f1067 1"/>
                  <a:gd name="f2190" fmla="*/ f1826 f1066 1"/>
                  <a:gd name="f2191" fmla="*/ f1827 f1067 1"/>
                  <a:gd name="f2192" fmla="*/ f1828 f1066 1"/>
                  <a:gd name="f2193" fmla="*/ f1829 f1067 1"/>
                  <a:gd name="f2194" fmla="*/ f1830 f1066 1"/>
                  <a:gd name="f2195" fmla="*/ f1831 f1067 1"/>
                  <a:gd name="f2196" fmla="*/ f1832 f1066 1"/>
                  <a:gd name="f2197" fmla="*/ f1833 f1067 1"/>
                  <a:gd name="f2198" fmla="*/ f1834 f1066 1"/>
                  <a:gd name="f2199" fmla="*/ f1835 f1067 1"/>
                  <a:gd name="f2200" fmla="*/ f1836 f1066 1"/>
                  <a:gd name="f2201" fmla="*/ f1837 f1067 1"/>
                  <a:gd name="f2202" fmla="*/ f1838 f1066 1"/>
                  <a:gd name="f2203" fmla="*/ f1839 f1067 1"/>
                  <a:gd name="f2204" fmla="*/ f1840 f1066 1"/>
                  <a:gd name="f2205" fmla="*/ f1841 f1067 1"/>
                  <a:gd name="f2206" fmla="*/ f1842 f1066 1"/>
                  <a:gd name="f2207" fmla="*/ f1843 f1067 1"/>
                  <a:gd name="f2208" fmla="*/ f1844 f1066 1"/>
                  <a:gd name="f2209" fmla="*/ f1845 f1067 1"/>
                  <a:gd name="f2210" fmla="*/ f1846 f1066 1"/>
                  <a:gd name="f2211" fmla="*/ f1847 f1067 1"/>
                  <a:gd name="f2212" fmla="*/ f1848 f1066 1"/>
                  <a:gd name="f2213" fmla="*/ f1849 f1067 1"/>
                  <a:gd name="f2214" fmla="*/ f1850 f1066 1"/>
                  <a:gd name="f2215" fmla="*/ f1851 f1067 1"/>
                  <a:gd name="f2216" fmla="*/ f1852 f1066 1"/>
                  <a:gd name="f2217" fmla="*/ f1853 f1067 1"/>
                  <a:gd name="f2218" fmla="*/ f1854 f1066 1"/>
                  <a:gd name="f2219" fmla="*/ f1855 f1067 1"/>
                  <a:gd name="f2220" fmla="*/ f1856 f1066 1"/>
                  <a:gd name="f2221" fmla="*/ f1857 f1067 1"/>
                  <a:gd name="f2222" fmla="*/ f1858 f1066 1"/>
                  <a:gd name="f2223" fmla="*/ f1859 f1067 1"/>
                  <a:gd name="f2224" fmla="*/ f1860 f1066 1"/>
                  <a:gd name="f2225" fmla="*/ f1861 f1067 1"/>
                  <a:gd name="f2226" fmla="*/ f1862 f1066 1"/>
                  <a:gd name="f2227" fmla="*/ f1863 f1067 1"/>
                  <a:gd name="f2228" fmla="*/ f1864 f1066 1"/>
                  <a:gd name="f2229" fmla="*/ f1865 f1067 1"/>
                  <a:gd name="f2230" fmla="*/ f1866 f1066 1"/>
                  <a:gd name="f2231" fmla="*/ f1867 f1067 1"/>
                  <a:gd name="f2232" fmla="*/ f1868 f1066 1"/>
                  <a:gd name="f2233" fmla="*/ f1869 f1067 1"/>
                  <a:gd name="f2234" fmla="*/ f1870 f1066 1"/>
                  <a:gd name="f2235" fmla="*/ f1871 f1067 1"/>
                  <a:gd name="f2236" fmla="*/ f1872 f1066 1"/>
                  <a:gd name="f2237" fmla="*/ f1873 f1067 1"/>
                  <a:gd name="f2238" fmla="*/ f1874 f1066 1"/>
                  <a:gd name="f2239" fmla="*/ f1875 f1067 1"/>
                  <a:gd name="f2240" fmla="*/ f1876 f1066 1"/>
                  <a:gd name="f2241" fmla="*/ f1877 f1067 1"/>
                  <a:gd name="f2242" fmla="*/ f1878 f1066 1"/>
                  <a:gd name="f2243" fmla="*/ f1879 f1067 1"/>
                  <a:gd name="f2244" fmla="*/ f1880 f1066 1"/>
                  <a:gd name="f2245" fmla="*/ f1881 f1067 1"/>
                  <a:gd name="f2246" fmla="*/ f1882 f1066 1"/>
                  <a:gd name="f2247" fmla="*/ f1883 f1067 1"/>
                  <a:gd name="f2248" fmla="*/ f1884 f1066 1"/>
                  <a:gd name="f2249" fmla="*/ f1885 f1067 1"/>
                  <a:gd name="f2250" fmla="*/ f1886 f1066 1"/>
                  <a:gd name="f2251" fmla="*/ f1887 f1067 1"/>
                  <a:gd name="f2252" fmla="*/ f1888 f1066 1"/>
                  <a:gd name="f2253" fmla="*/ f1889 f1067 1"/>
                  <a:gd name="f2254" fmla="*/ f1890 f1066 1"/>
                  <a:gd name="f2255" fmla="*/ f1891 f1067 1"/>
                  <a:gd name="f2256" fmla="*/ f1892 f1066 1"/>
                  <a:gd name="f2257" fmla="*/ f1893 f1067 1"/>
                  <a:gd name="f2258" fmla="*/ f1894 f1066 1"/>
                  <a:gd name="f2259" fmla="*/ f1895 f1067 1"/>
                  <a:gd name="f2260" fmla="*/ f1896 f1066 1"/>
                  <a:gd name="f2261" fmla="*/ f1897 f1067 1"/>
                  <a:gd name="f2262" fmla="*/ f1898 f1066 1"/>
                  <a:gd name="f2263" fmla="*/ f1899 f1067 1"/>
                  <a:gd name="f2264" fmla="*/ f1900 f1066 1"/>
                  <a:gd name="f2265" fmla="*/ f1901 f1067 1"/>
                  <a:gd name="f2266" fmla="*/ f1902 f1066 1"/>
                  <a:gd name="f2267" fmla="*/ f1903 f1067 1"/>
                  <a:gd name="f2268" fmla="*/ f1904 f1066 1"/>
                  <a:gd name="f2269" fmla="*/ f1905 f1067 1"/>
                  <a:gd name="f2270" fmla="*/ f1906 f1066 1"/>
                  <a:gd name="f2271" fmla="*/ f1907 f1067 1"/>
                  <a:gd name="f2272" fmla="*/ f1908 f1066 1"/>
                  <a:gd name="f2273" fmla="*/ f1909 f1067 1"/>
                  <a:gd name="f2274" fmla="*/ f1910 f1066 1"/>
                  <a:gd name="f2275" fmla="*/ f1911 f1067 1"/>
                  <a:gd name="f2276" fmla="*/ f1912 f1066 1"/>
                  <a:gd name="f2277" fmla="*/ f1913 f1067 1"/>
                  <a:gd name="f2278" fmla="*/ f1914 f1066 1"/>
                  <a:gd name="f2279" fmla="*/ f1915 f1067 1"/>
                  <a:gd name="f2280" fmla="*/ f1916 f1066 1"/>
                  <a:gd name="f2281" fmla="*/ f1917 f1067 1"/>
                  <a:gd name="f2282" fmla="*/ f1918 f1066 1"/>
                  <a:gd name="f2283" fmla="*/ f1919 f1067 1"/>
                  <a:gd name="f2284" fmla="*/ f1920 f1066 1"/>
                  <a:gd name="f2285" fmla="*/ f1921 f1067 1"/>
                  <a:gd name="f2286" fmla="*/ f1922 f1066 1"/>
                  <a:gd name="f2287" fmla="*/ f1923 f1067 1"/>
                  <a:gd name="f2288" fmla="*/ f1924 f1066 1"/>
                  <a:gd name="f2289" fmla="*/ f1925 f1067 1"/>
                  <a:gd name="f2290" fmla="*/ f1926 f1066 1"/>
                  <a:gd name="f2291" fmla="*/ f1927 f1067 1"/>
                  <a:gd name="f2292" fmla="*/ f1928 f1066 1"/>
                  <a:gd name="f2293" fmla="*/ f1929 f1067 1"/>
                  <a:gd name="f2294" fmla="*/ f1930 f1066 1"/>
                  <a:gd name="f2295" fmla="*/ f1931 f1067 1"/>
                  <a:gd name="f2296" fmla="*/ f1932 f1066 1"/>
                  <a:gd name="f2297" fmla="*/ f1933 f1067 1"/>
                  <a:gd name="f2298" fmla="*/ f1934 f1066 1"/>
                  <a:gd name="f2299" fmla="*/ f1935 f1067 1"/>
                  <a:gd name="f2300" fmla="*/ f1936 f1066 1"/>
                  <a:gd name="f2301" fmla="*/ f1937 f1067 1"/>
                  <a:gd name="f2302" fmla="*/ f1938 f1066 1"/>
                  <a:gd name="f2303" fmla="*/ f1939 f1067 1"/>
                  <a:gd name="f2304" fmla="*/ f1940 f1066 1"/>
                  <a:gd name="f2305" fmla="*/ f1941 f1067 1"/>
                  <a:gd name="f2306" fmla="*/ f1942 f1066 1"/>
                  <a:gd name="f2307" fmla="*/ f1943 f1067 1"/>
                  <a:gd name="f2308" fmla="*/ f1944 f1066 1"/>
                  <a:gd name="f2309" fmla="*/ f1945 f1067 1"/>
                  <a:gd name="f2310" fmla="*/ f1946 f1066 1"/>
                  <a:gd name="f2311" fmla="*/ f1947 f1067 1"/>
                  <a:gd name="f2312" fmla="*/ f1948 f1066 1"/>
                  <a:gd name="f2313" fmla="*/ f1949 f1067 1"/>
                  <a:gd name="f2314" fmla="*/ f1950 f1066 1"/>
                  <a:gd name="f2315" fmla="*/ f1951 f1067 1"/>
                  <a:gd name="f2316" fmla="*/ f1952 f1066 1"/>
                  <a:gd name="f2317" fmla="*/ f1953 f1067 1"/>
                  <a:gd name="f2318" fmla="*/ f1954 f1066 1"/>
                  <a:gd name="f2319" fmla="*/ f1955 f1067 1"/>
                  <a:gd name="f2320" fmla="*/ f1956 f1066 1"/>
                  <a:gd name="f2321" fmla="*/ f1957 f1067 1"/>
                  <a:gd name="f2322" fmla="*/ f1958 f1066 1"/>
                  <a:gd name="f2323" fmla="*/ f1959 f1067 1"/>
                  <a:gd name="f2324" fmla="*/ f1960 f1066 1"/>
                  <a:gd name="f2325" fmla="*/ f1961 f1067 1"/>
                  <a:gd name="f2326" fmla="*/ f1962 f1066 1"/>
                  <a:gd name="f2327" fmla="*/ f1963 f1067 1"/>
                  <a:gd name="f2328" fmla="*/ f1964 f1066 1"/>
                  <a:gd name="f2329" fmla="*/ f1965 f1067 1"/>
                  <a:gd name="f2330" fmla="*/ f1966 f1066 1"/>
                  <a:gd name="f2331" fmla="*/ f1967 f1067 1"/>
                  <a:gd name="f2332" fmla="*/ f1968 f1066 1"/>
                  <a:gd name="f2333" fmla="*/ f1969 f1067 1"/>
                  <a:gd name="f2334" fmla="*/ f1970 f1066 1"/>
                  <a:gd name="f2335" fmla="*/ f1971 f1067 1"/>
                  <a:gd name="f2336" fmla="*/ f1972 f1066 1"/>
                  <a:gd name="f2337" fmla="*/ f1973 f1067 1"/>
                  <a:gd name="f2338" fmla="*/ f1974 f1066 1"/>
                  <a:gd name="f2339" fmla="*/ f1975 f1067 1"/>
                  <a:gd name="f2340" fmla="*/ f1976 f1066 1"/>
                  <a:gd name="f2341" fmla="*/ f1977 f1067 1"/>
                  <a:gd name="f2342" fmla="*/ f1978 f1066 1"/>
                  <a:gd name="f2343" fmla="*/ f1979 f1067 1"/>
                  <a:gd name="f2344" fmla="*/ f1980 f1066 1"/>
                  <a:gd name="f2345" fmla="*/ f1981 f1067 1"/>
                  <a:gd name="f2346" fmla="*/ f1982 f1066 1"/>
                  <a:gd name="f2347" fmla="*/ f1983 f1067 1"/>
                  <a:gd name="f2348" fmla="*/ f1984 f1066 1"/>
                  <a:gd name="f2349" fmla="*/ f1985 f1067 1"/>
                  <a:gd name="f2350" fmla="*/ f1986 f1066 1"/>
                  <a:gd name="f2351" fmla="*/ f1987 f1067 1"/>
                  <a:gd name="f2352" fmla="*/ f1988 f1067 1"/>
                  <a:gd name="f2353" fmla="*/ f1989 f1066 1"/>
                  <a:gd name="f2354" fmla="*/ f1990 f1067 1"/>
                  <a:gd name="f2355" fmla="*/ f1991 f1066 1"/>
                  <a:gd name="f2356" fmla="*/ f1992 f1067 1"/>
                  <a:gd name="f2357" fmla="*/ f1993 f1066 1"/>
                  <a:gd name="f2358" fmla="*/ f1994 f1067 1"/>
                  <a:gd name="f2359" fmla="*/ f1995 f1066 1"/>
                  <a:gd name="f2360" fmla="*/ f1996 f1067 1"/>
                  <a:gd name="f2361" fmla="*/ f1997 f1066 1"/>
                  <a:gd name="f2362" fmla="*/ f1998 f1067 1"/>
                  <a:gd name="f2363" fmla="*/ f1999 f1066 1"/>
                  <a:gd name="f2364" fmla="*/ f2000 f1067 1"/>
                  <a:gd name="f2365" fmla="*/ f2001 f1066 1"/>
                  <a:gd name="f2366" fmla="*/ f2002 f1067 1"/>
                  <a:gd name="f2367" fmla="*/ f2003 f1066 1"/>
                  <a:gd name="f2368" fmla="*/ f2004 f1067 1"/>
                  <a:gd name="f2369" fmla="*/ f2005 f1066 1"/>
                  <a:gd name="f2370" fmla="*/ f2006 f1067 1"/>
                  <a:gd name="f2371" fmla="*/ f2007 f1066 1"/>
                  <a:gd name="f2372" fmla="*/ f2008 f1067 1"/>
                  <a:gd name="f2373" fmla="*/ f2009 f1066 1"/>
                  <a:gd name="f2374" fmla="*/ f2010 f1067 1"/>
                  <a:gd name="f2375" fmla="*/ f2011 f1066 1"/>
                  <a:gd name="f2376" fmla="*/ f2012 f1067 1"/>
                  <a:gd name="f2377" fmla="*/ f2013 f1066 1"/>
                  <a:gd name="f2378" fmla="*/ f2014 f1067 1"/>
                  <a:gd name="f2379" fmla="*/ f2015 f1066 1"/>
                  <a:gd name="f2380" fmla="*/ f2016 f1067 1"/>
                  <a:gd name="f2381" fmla="*/ f2017 f1066 1"/>
                  <a:gd name="f2382" fmla="*/ f2018 f1067 1"/>
                  <a:gd name="f2383" fmla="*/ f2019 f1066 1"/>
                  <a:gd name="f2384" fmla="*/ f2020 f1067 1"/>
                  <a:gd name="f2385" fmla="*/ f2021 f1066 1"/>
                  <a:gd name="f2386" fmla="*/ f2022 f1067 1"/>
                  <a:gd name="f2387" fmla="*/ f2023 f1066 1"/>
                  <a:gd name="f2388" fmla="*/ f2024 f1067 1"/>
                  <a:gd name="f2389" fmla="*/ f2025 f1066 1"/>
                  <a:gd name="f2390" fmla="*/ f2026 f1067 1"/>
                  <a:gd name="f2391" fmla="*/ f2027 f1066 1"/>
                  <a:gd name="f2392" fmla="*/ f2028 f1067 1"/>
                  <a:gd name="f2393" fmla="*/ f2029 f1066 1"/>
                  <a:gd name="f2394" fmla="*/ f2030 f1067 1"/>
                  <a:gd name="f2395" fmla="*/ f2031 f1066 1"/>
                  <a:gd name="f2396" fmla="*/ f2032 f1067 1"/>
                  <a:gd name="f2397" fmla="*/ f2033 f1066 1"/>
                  <a:gd name="f2398" fmla="*/ f2034 f1067 1"/>
                  <a:gd name="f2399" fmla="*/ f2035 f1066 1"/>
                  <a:gd name="f2400" fmla="*/ f2036 f1067 1"/>
                  <a:gd name="f2401" fmla="*/ f2037 f1066 1"/>
                  <a:gd name="f2402" fmla="*/ f2038 f1067 1"/>
                  <a:gd name="f2403" fmla="*/ f2039 f1066 1"/>
                  <a:gd name="f2404" fmla="*/ f2040 f1067 1"/>
                  <a:gd name="f2405" fmla="*/ f2041 f1066 1"/>
                  <a:gd name="f2406" fmla="*/ f2042 f1067 1"/>
                  <a:gd name="f2407" fmla="*/ f2043 f1066 1"/>
                  <a:gd name="f2408" fmla="*/ f2044 f1067 1"/>
                  <a:gd name="f2409" fmla="*/ f2045 f1066 1"/>
                  <a:gd name="f2410" fmla="*/ f2046 f1067 1"/>
                  <a:gd name="f2411" fmla="*/ f2047 f1066 1"/>
                  <a:gd name="f2412" fmla="*/ f2048 f1067 1"/>
                  <a:gd name="f2413" fmla="*/ f2049 f1066 1"/>
                  <a:gd name="f2414" fmla="*/ f2050 f1067 1"/>
                  <a:gd name="f2415" fmla="*/ f2051 f1066 1"/>
                  <a:gd name="f2416" fmla="*/ f2052 f1067 1"/>
                  <a:gd name="f2417" fmla="*/ f2053 f1066 1"/>
                  <a:gd name="f2418" fmla="*/ f2054 f1067 1"/>
                  <a:gd name="f2419" fmla="*/ f2055 f1066 1"/>
                  <a:gd name="f2420" fmla="*/ f2056 f1067 1"/>
                  <a:gd name="f2421" fmla="*/ f2057 f1066 1"/>
                  <a:gd name="f2422" fmla="*/ f2058 f1067 1"/>
                  <a:gd name="f2423" fmla="*/ f2059 f1066 1"/>
                  <a:gd name="f2424" fmla="*/ f2060 f1067 1"/>
                  <a:gd name="f2425" fmla="*/ f2061 f1066 1"/>
                  <a:gd name="f2426" fmla="*/ f2062 f1067 1"/>
                  <a:gd name="f2427" fmla="*/ f2063 f1066 1"/>
                  <a:gd name="f2428" fmla="*/ f2064 f1067 1"/>
                  <a:gd name="f2429" fmla="*/ f2065 f1066 1"/>
                  <a:gd name="f2430" fmla="*/ f2066 f1067 1"/>
                  <a:gd name="f2431" fmla="*/ f2067 f1066 1"/>
                  <a:gd name="f2432" fmla="*/ f2068 f1067 1"/>
                  <a:gd name="f2433" fmla="*/ f2069 f1066 1"/>
                  <a:gd name="f2434" fmla="*/ f2070 f1067 1"/>
                  <a:gd name="f2435" fmla="*/ f2071 f1066 1"/>
                  <a:gd name="f2436" fmla="*/ f2072 f1067 1"/>
                  <a:gd name="f2437" fmla="*/ f2073 f1066 1"/>
                  <a:gd name="f2438" fmla="*/ f2074 f1067 1"/>
                  <a:gd name="f2439" fmla="*/ f2075 f1066 1"/>
                  <a:gd name="f2440" fmla="*/ f2076 f1067 1"/>
                  <a:gd name="f2441" fmla="*/ f2077 f1066 1"/>
                  <a:gd name="f2442" fmla="*/ f2078 f1067 1"/>
                  <a:gd name="f2443" fmla="*/ f2079 f1066 1"/>
                  <a:gd name="f2444" fmla="*/ f2080 f1067 1"/>
                  <a:gd name="f2445" fmla="*/ f2081 f1066 1"/>
                  <a:gd name="f2446" fmla="*/ f2082 f1067 1"/>
                  <a:gd name="f2447" fmla="*/ f2083 f1066 1"/>
                  <a:gd name="f2448" fmla="*/ f2084 f1067 1"/>
                  <a:gd name="f2449" fmla="*/ f2085 f1066 1"/>
                  <a:gd name="f2450" fmla="*/ f2086 f1067 1"/>
                  <a:gd name="f2451" fmla="*/ f2087 f1066 1"/>
                  <a:gd name="f2452" fmla="*/ f2088 f1067 1"/>
                  <a:gd name="f2453" fmla="*/ f2089 f1066 1"/>
                  <a:gd name="f2454" fmla="*/ f2090 f1067 1"/>
                  <a:gd name="f2455" fmla="*/ f2091 f1066 1"/>
                  <a:gd name="f2456" fmla="*/ f2092 f1067 1"/>
                  <a:gd name="f2457" fmla="*/ f2093 f1066 1"/>
                  <a:gd name="f2458" fmla="*/ f2094 f1067 1"/>
                  <a:gd name="f2459" fmla="*/ f2095 f1066 1"/>
                  <a:gd name="f2460" fmla="*/ f2096 f1067 1"/>
                  <a:gd name="f2461" fmla="*/ f2097 f1066 1"/>
                  <a:gd name="f2462" fmla="*/ f2098 f1067 1"/>
                  <a:gd name="f2463" fmla="*/ f2099 f1066 1"/>
                  <a:gd name="f2464" fmla="*/ f2100 f1067 1"/>
                  <a:gd name="f2465" fmla="*/ f2101 f1066 1"/>
                  <a:gd name="f2466" fmla="*/ f2102 f1067 1"/>
                  <a:gd name="f2467" fmla="*/ f2103 f1066 1"/>
                  <a:gd name="f2468" fmla="*/ f2104 f1067 1"/>
                  <a:gd name="f2469" fmla="*/ f2105 f1066 1"/>
                  <a:gd name="f2470" fmla="*/ f2106 f1067 1"/>
                  <a:gd name="f2471" fmla="*/ f2107 f1066 1"/>
                  <a:gd name="f2472" fmla="*/ f2108 f1067 1"/>
                  <a:gd name="f2473" fmla="*/ f2109 f1066 1"/>
                  <a:gd name="f2474" fmla="*/ f2110 f1067 1"/>
                  <a:gd name="f2475" fmla="*/ f2111 f1066 1"/>
                  <a:gd name="f2476" fmla="*/ f2112 f1067 1"/>
                  <a:gd name="f2477" fmla="*/ f2113 f1066 1"/>
                  <a:gd name="f2478" fmla="*/ f2114 f1067 1"/>
                  <a:gd name="f2479" fmla="*/ f2115 f1066 1"/>
                  <a:gd name="f2480" fmla="*/ f2116 f1067 1"/>
                  <a:gd name="f2481" fmla="*/ f2117 f1066 1"/>
                  <a:gd name="f2482" fmla="*/ f2118 f1067 1"/>
                  <a:gd name="f2483" fmla="*/ f2119 f1066 1"/>
                  <a:gd name="f2484" fmla="*/ f2120 f1067 1"/>
                  <a:gd name="f2485" fmla="*/ f2121 f1066 1"/>
                  <a:gd name="f2486" fmla="*/ f2122 f1067 1"/>
                  <a:gd name="f2487" fmla="*/ f2123 f1066 1"/>
                  <a:gd name="f2488" fmla="*/ f2124 f1067 1"/>
                  <a:gd name="f2489" fmla="*/ f2125 f1066 1"/>
                  <a:gd name="f2490" fmla="*/ f2126 f1067 1"/>
                  <a:gd name="f2491" fmla="*/ f2127 f1066 1"/>
                  <a:gd name="f2492" fmla="*/ f2128 f1067 1"/>
                  <a:gd name="f2493" fmla="*/ f2129 f1066 1"/>
                  <a:gd name="f2494" fmla="*/ f2130 f1067 1"/>
                  <a:gd name="f2495" fmla="*/ f2131 f1066 1"/>
                  <a:gd name="f2496" fmla="*/ f2132 f1067 1"/>
                  <a:gd name="f2497" fmla="*/ f2133 f1066 1"/>
                  <a:gd name="f2498" fmla="*/ f2134 f1067 1"/>
                  <a:gd name="f2499" fmla="*/ f2135 f1066 1"/>
                  <a:gd name="f2500" fmla="*/ f2136 f1067 1"/>
                  <a:gd name="f2501" fmla="*/ f2137 f1066 1"/>
                  <a:gd name="f2502" fmla="*/ f2138 f1067 1"/>
                  <a:gd name="f2503" fmla="*/ f2139 f1066 1"/>
                  <a:gd name="f2504" fmla="*/ f2140 f1067 1"/>
                  <a:gd name="f2505" fmla="*/ f2141 f1066 1"/>
                  <a:gd name="f2506" fmla="*/ f2142 f1067 1"/>
                  <a:gd name="f2507" fmla="*/ f2143 f1066 1"/>
                  <a:gd name="f2508" fmla="*/ f2144 f1067 1"/>
                  <a:gd name="f2509" fmla="*/ f2145 f1066 1"/>
                  <a:gd name="f2510" fmla="*/ f2146 f1067 1"/>
                  <a:gd name="f2511" fmla="*/ f2147 f1066 1"/>
                  <a:gd name="f2512" fmla="*/ f2148 f1067 1"/>
                  <a:gd name="f2513" fmla="*/ f2149 f1066 1"/>
                  <a:gd name="f2514" fmla="*/ f2150 f1067 1"/>
                  <a:gd name="f2515" fmla="*/ f2151 f1066 1"/>
                  <a:gd name="f2516" fmla="*/ f2152 f1067 1"/>
                  <a:gd name="f2517" fmla="*/ f2153 f1066 1"/>
                  <a:gd name="f2518" fmla="*/ f2154 f1067 1"/>
                  <a:gd name="f2519" fmla="*/ f2155 f1066 1"/>
                  <a:gd name="f2520" fmla="*/ f2156 f1067 1"/>
                  <a:gd name="f2521" fmla="*/ f2157 f1066 1"/>
                  <a:gd name="f2522" fmla="*/ f2158 f1067 1"/>
                  <a:gd name="f2523" fmla="*/ f2159 f1066 1"/>
                  <a:gd name="f2524" fmla="*/ f2160 f1067 1"/>
                  <a:gd name="f2525" fmla="*/ f2161 f1067 1"/>
                </a:gdLst>
                <a:ahLst/>
                <a:cxnLst>
                  <a:cxn ang="3cd4">
                    <a:pos x="hc" y="t"/>
                  </a:cxn>
                  <a:cxn ang="0">
                    <a:pos x="r" y="vc"/>
                  </a:cxn>
                  <a:cxn ang="cd4">
                    <a:pos x="hc" y="b"/>
                  </a:cxn>
                  <a:cxn ang="cd2">
                    <a:pos x="l" y="vc"/>
                  </a:cxn>
                  <a:cxn ang="f1437">
                    <a:pos x="f2166" y="f2167"/>
                  </a:cxn>
                  <a:cxn ang="f1437">
                    <a:pos x="f2168" y="f2169"/>
                  </a:cxn>
                  <a:cxn ang="f1437">
                    <a:pos x="f2170" y="f2171"/>
                  </a:cxn>
                  <a:cxn ang="f1437">
                    <a:pos x="f2172" y="f2173"/>
                  </a:cxn>
                  <a:cxn ang="f1437">
                    <a:pos x="f2174" y="f2175"/>
                  </a:cxn>
                  <a:cxn ang="f1437">
                    <a:pos x="f2176" y="f2177"/>
                  </a:cxn>
                  <a:cxn ang="f1437">
                    <a:pos x="f2178" y="f2179"/>
                  </a:cxn>
                  <a:cxn ang="f1437">
                    <a:pos x="f2180" y="f2181"/>
                  </a:cxn>
                  <a:cxn ang="f1437">
                    <a:pos x="f2182" y="f2183"/>
                  </a:cxn>
                  <a:cxn ang="f1437">
                    <a:pos x="f2184" y="f2185"/>
                  </a:cxn>
                  <a:cxn ang="f1437">
                    <a:pos x="f2186" y="f2187"/>
                  </a:cxn>
                  <a:cxn ang="f1437">
                    <a:pos x="f2188" y="f2189"/>
                  </a:cxn>
                  <a:cxn ang="f1437">
                    <a:pos x="f2190" y="f2191"/>
                  </a:cxn>
                  <a:cxn ang="f1437">
                    <a:pos x="f2192" y="f2193"/>
                  </a:cxn>
                  <a:cxn ang="f1437">
                    <a:pos x="f2194" y="f2195"/>
                  </a:cxn>
                  <a:cxn ang="f1437">
                    <a:pos x="f2196" y="f2197"/>
                  </a:cxn>
                  <a:cxn ang="f1437">
                    <a:pos x="f2198" y="f2199"/>
                  </a:cxn>
                  <a:cxn ang="f1437">
                    <a:pos x="f2200" y="f2201"/>
                  </a:cxn>
                  <a:cxn ang="f1437">
                    <a:pos x="f2202" y="f2203"/>
                  </a:cxn>
                  <a:cxn ang="f1437">
                    <a:pos x="f2204" y="f2205"/>
                  </a:cxn>
                  <a:cxn ang="f1437">
                    <a:pos x="f2206" y="f2207"/>
                  </a:cxn>
                  <a:cxn ang="f1437">
                    <a:pos x="f2208" y="f2209"/>
                  </a:cxn>
                  <a:cxn ang="f1437">
                    <a:pos x="f2210" y="f2211"/>
                  </a:cxn>
                  <a:cxn ang="f1437">
                    <a:pos x="f2212" y="f2213"/>
                  </a:cxn>
                  <a:cxn ang="f1437">
                    <a:pos x="f2214" y="f2215"/>
                  </a:cxn>
                  <a:cxn ang="f1437">
                    <a:pos x="f2216" y="f2217"/>
                  </a:cxn>
                  <a:cxn ang="f1437">
                    <a:pos x="f2218" y="f2219"/>
                  </a:cxn>
                  <a:cxn ang="f1437">
                    <a:pos x="f2220" y="f2221"/>
                  </a:cxn>
                  <a:cxn ang="f1437">
                    <a:pos x="f2222" y="f2223"/>
                  </a:cxn>
                  <a:cxn ang="f1437">
                    <a:pos x="f2224" y="f2225"/>
                  </a:cxn>
                  <a:cxn ang="f1437">
                    <a:pos x="f2226" y="f2227"/>
                  </a:cxn>
                  <a:cxn ang="f1437">
                    <a:pos x="f2228" y="f2229"/>
                  </a:cxn>
                  <a:cxn ang="f1437">
                    <a:pos x="f2230" y="f2231"/>
                  </a:cxn>
                  <a:cxn ang="f1437">
                    <a:pos x="f2232" y="f2233"/>
                  </a:cxn>
                  <a:cxn ang="f1437">
                    <a:pos x="f2234" y="f2235"/>
                  </a:cxn>
                  <a:cxn ang="f1437">
                    <a:pos x="f2236" y="f2237"/>
                  </a:cxn>
                  <a:cxn ang="f1437">
                    <a:pos x="f2238" y="f2239"/>
                  </a:cxn>
                  <a:cxn ang="f1437">
                    <a:pos x="f2240" y="f2241"/>
                  </a:cxn>
                  <a:cxn ang="f1437">
                    <a:pos x="f2242" y="f2243"/>
                  </a:cxn>
                  <a:cxn ang="f1437">
                    <a:pos x="f2244" y="f2245"/>
                  </a:cxn>
                  <a:cxn ang="f1437">
                    <a:pos x="f2246" y="f2247"/>
                  </a:cxn>
                  <a:cxn ang="f1437">
                    <a:pos x="f2248" y="f2249"/>
                  </a:cxn>
                  <a:cxn ang="f1437">
                    <a:pos x="f2250" y="f2251"/>
                  </a:cxn>
                  <a:cxn ang="f1437">
                    <a:pos x="f2252" y="f2253"/>
                  </a:cxn>
                  <a:cxn ang="f1437">
                    <a:pos x="f2254" y="f2255"/>
                  </a:cxn>
                  <a:cxn ang="f1437">
                    <a:pos x="f2256" y="f2257"/>
                  </a:cxn>
                  <a:cxn ang="f1437">
                    <a:pos x="f2258" y="f2259"/>
                  </a:cxn>
                  <a:cxn ang="f1437">
                    <a:pos x="f2260" y="f2261"/>
                  </a:cxn>
                  <a:cxn ang="f1437">
                    <a:pos x="f2262" y="f2263"/>
                  </a:cxn>
                  <a:cxn ang="f1437">
                    <a:pos x="f2264" y="f2265"/>
                  </a:cxn>
                  <a:cxn ang="f1437">
                    <a:pos x="f2266" y="f2267"/>
                  </a:cxn>
                  <a:cxn ang="f1437">
                    <a:pos x="f2268" y="f2269"/>
                  </a:cxn>
                  <a:cxn ang="f1437">
                    <a:pos x="f2270" y="f2271"/>
                  </a:cxn>
                  <a:cxn ang="f1437">
                    <a:pos x="f2272" y="f2273"/>
                  </a:cxn>
                  <a:cxn ang="f1437">
                    <a:pos x="f2274" y="f2275"/>
                  </a:cxn>
                  <a:cxn ang="f1437">
                    <a:pos x="f2276" y="f2277"/>
                  </a:cxn>
                  <a:cxn ang="f1437">
                    <a:pos x="f2278" y="f2279"/>
                  </a:cxn>
                  <a:cxn ang="f1437">
                    <a:pos x="f2280" y="f2281"/>
                  </a:cxn>
                  <a:cxn ang="f1437">
                    <a:pos x="f2282" y="f2283"/>
                  </a:cxn>
                  <a:cxn ang="f1437">
                    <a:pos x="f2284" y="f2285"/>
                  </a:cxn>
                  <a:cxn ang="f1437">
                    <a:pos x="f2286" y="f2287"/>
                  </a:cxn>
                  <a:cxn ang="f1437">
                    <a:pos x="f2288" y="f2289"/>
                  </a:cxn>
                  <a:cxn ang="f1437">
                    <a:pos x="f2290" y="f2291"/>
                  </a:cxn>
                  <a:cxn ang="f1437">
                    <a:pos x="f2292" y="f2293"/>
                  </a:cxn>
                  <a:cxn ang="f1437">
                    <a:pos x="f2294" y="f2295"/>
                  </a:cxn>
                  <a:cxn ang="f1437">
                    <a:pos x="f2296" y="f2297"/>
                  </a:cxn>
                  <a:cxn ang="f1437">
                    <a:pos x="f2298" y="f2299"/>
                  </a:cxn>
                  <a:cxn ang="f1437">
                    <a:pos x="f2300" y="f2301"/>
                  </a:cxn>
                  <a:cxn ang="f1437">
                    <a:pos x="f2302" y="f2303"/>
                  </a:cxn>
                  <a:cxn ang="f1437">
                    <a:pos x="f2304" y="f2305"/>
                  </a:cxn>
                  <a:cxn ang="f1437">
                    <a:pos x="f2306" y="f2307"/>
                  </a:cxn>
                  <a:cxn ang="f1437">
                    <a:pos x="f2308" y="f2309"/>
                  </a:cxn>
                  <a:cxn ang="f1437">
                    <a:pos x="f2310" y="f2311"/>
                  </a:cxn>
                  <a:cxn ang="f1437">
                    <a:pos x="f2312" y="f2313"/>
                  </a:cxn>
                  <a:cxn ang="f1437">
                    <a:pos x="f2314" y="f2315"/>
                  </a:cxn>
                  <a:cxn ang="f1437">
                    <a:pos x="f2316" y="f2317"/>
                  </a:cxn>
                  <a:cxn ang="f1437">
                    <a:pos x="f2318" y="f2319"/>
                  </a:cxn>
                  <a:cxn ang="f1437">
                    <a:pos x="f2320" y="f2321"/>
                  </a:cxn>
                  <a:cxn ang="f1437">
                    <a:pos x="f2322" y="f2323"/>
                  </a:cxn>
                  <a:cxn ang="f1437">
                    <a:pos x="f2324" y="f2325"/>
                  </a:cxn>
                  <a:cxn ang="f1437">
                    <a:pos x="f2326" y="f2327"/>
                  </a:cxn>
                  <a:cxn ang="f1437">
                    <a:pos x="f2328" y="f2329"/>
                  </a:cxn>
                  <a:cxn ang="f1437">
                    <a:pos x="f2330" y="f2331"/>
                  </a:cxn>
                  <a:cxn ang="f1437">
                    <a:pos x="f2332" y="f2333"/>
                  </a:cxn>
                  <a:cxn ang="f1437">
                    <a:pos x="f2334" y="f2335"/>
                  </a:cxn>
                  <a:cxn ang="f1437">
                    <a:pos x="f2336" y="f2337"/>
                  </a:cxn>
                  <a:cxn ang="f1437">
                    <a:pos x="f2338" y="f2339"/>
                  </a:cxn>
                  <a:cxn ang="f1437">
                    <a:pos x="f2340" y="f2341"/>
                  </a:cxn>
                  <a:cxn ang="f1437">
                    <a:pos x="f2342" y="f2343"/>
                  </a:cxn>
                  <a:cxn ang="f1437">
                    <a:pos x="f2344" y="f2345"/>
                  </a:cxn>
                  <a:cxn ang="f1437">
                    <a:pos x="f2346" y="f2347"/>
                  </a:cxn>
                  <a:cxn ang="f1437">
                    <a:pos x="f2348" y="f2349"/>
                  </a:cxn>
                  <a:cxn ang="f1437">
                    <a:pos x="f2350" y="f2351"/>
                  </a:cxn>
                  <a:cxn ang="f1437">
                    <a:pos x="f2350" y="f2352"/>
                  </a:cxn>
                  <a:cxn ang="f1437">
                    <a:pos x="f2353" y="f2354"/>
                  </a:cxn>
                  <a:cxn ang="f1437">
                    <a:pos x="f2355" y="f2356"/>
                  </a:cxn>
                  <a:cxn ang="f1437">
                    <a:pos x="f2357" y="f2358"/>
                  </a:cxn>
                  <a:cxn ang="f1437">
                    <a:pos x="f2359" y="f2360"/>
                  </a:cxn>
                  <a:cxn ang="f1437">
                    <a:pos x="f2361" y="f2362"/>
                  </a:cxn>
                  <a:cxn ang="f1437">
                    <a:pos x="f2363" y="f2364"/>
                  </a:cxn>
                  <a:cxn ang="f1437">
                    <a:pos x="f2365" y="f2366"/>
                  </a:cxn>
                  <a:cxn ang="f1437">
                    <a:pos x="f2367" y="f2368"/>
                  </a:cxn>
                  <a:cxn ang="f1437">
                    <a:pos x="f2369" y="f2370"/>
                  </a:cxn>
                  <a:cxn ang="f1437">
                    <a:pos x="f2371" y="f2372"/>
                  </a:cxn>
                  <a:cxn ang="f1437">
                    <a:pos x="f2373" y="f2374"/>
                  </a:cxn>
                  <a:cxn ang="f1437">
                    <a:pos x="f2375" y="f2376"/>
                  </a:cxn>
                  <a:cxn ang="f1437">
                    <a:pos x="f2377" y="f2378"/>
                  </a:cxn>
                  <a:cxn ang="f1437">
                    <a:pos x="f2379" y="f2380"/>
                  </a:cxn>
                  <a:cxn ang="f1437">
                    <a:pos x="f2381" y="f2382"/>
                  </a:cxn>
                  <a:cxn ang="f1437">
                    <a:pos x="f2383" y="f2384"/>
                  </a:cxn>
                  <a:cxn ang="f1437">
                    <a:pos x="f2385" y="f2386"/>
                  </a:cxn>
                  <a:cxn ang="f1437">
                    <a:pos x="f2387" y="f2388"/>
                  </a:cxn>
                  <a:cxn ang="f1437">
                    <a:pos x="f2389" y="f2390"/>
                  </a:cxn>
                  <a:cxn ang="f1437">
                    <a:pos x="f2391" y="f2392"/>
                  </a:cxn>
                  <a:cxn ang="f1437">
                    <a:pos x="f2393" y="f2394"/>
                  </a:cxn>
                  <a:cxn ang="f1437">
                    <a:pos x="f2395" y="f2396"/>
                  </a:cxn>
                  <a:cxn ang="f1437">
                    <a:pos x="f2397" y="f2398"/>
                  </a:cxn>
                  <a:cxn ang="f1437">
                    <a:pos x="f2399" y="f2400"/>
                  </a:cxn>
                  <a:cxn ang="f1437">
                    <a:pos x="f2401" y="f2402"/>
                  </a:cxn>
                  <a:cxn ang="f1437">
                    <a:pos x="f2403" y="f2404"/>
                  </a:cxn>
                  <a:cxn ang="f1437">
                    <a:pos x="f2405" y="f2406"/>
                  </a:cxn>
                  <a:cxn ang="f1437">
                    <a:pos x="f2407" y="f2408"/>
                  </a:cxn>
                  <a:cxn ang="f1437">
                    <a:pos x="f2409" y="f2410"/>
                  </a:cxn>
                  <a:cxn ang="f1437">
                    <a:pos x="f2411" y="f2412"/>
                  </a:cxn>
                  <a:cxn ang="f1437">
                    <a:pos x="f2413" y="f2414"/>
                  </a:cxn>
                  <a:cxn ang="f1437">
                    <a:pos x="f2415" y="f2416"/>
                  </a:cxn>
                  <a:cxn ang="f1437">
                    <a:pos x="f2417" y="f2418"/>
                  </a:cxn>
                  <a:cxn ang="f1437">
                    <a:pos x="f2419" y="f2420"/>
                  </a:cxn>
                  <a:cxn ang="f1437">
                    <a:pos x="f2421" y="f2422"/>
                  </a:cxn>
                  <a:cxn ang="f1437">
                    <a:pos x="f2423" y="f2424"/>
                  </a:cxn>
                  <a:cxn ang="f1437">
                    <a:pos x="f2425" y="f2426"/>
                  </a:cxn>
                  <a:cxn ang="f1437">
                    <a:pos x="f2427" y="f2428"/>
                  </a:cxn>
                  <a:cxn ang="f1437">
                    <a:pos x="f2429" y="f2430"/>
                  </a:cxn>
                  <a:cxn ang="f1437">
                    <a:pos x="f2431" y="f2432"/>
                  </a:cxn>
                  <a:cxn ang="f1437">
                    <a:pos x="f2433" y="f2434"/>
                  </a:cxn>
                  <a:cxn ang="f1437">
                    <a:pos x="f2435" y="f2436"/>
                  </a:cxn>
                  <a:cxn ang="f1437">
                    <a:pos x="f2437" y="f2438"/>
                  </a:cxn>
                  <a:cxn ang="f1437">
                    <a:pos x="f2439" y="f2440"/>
                  </a:cxn>
                  <a:cxn ang="f1437">
                    <a:pos x="f2441" y="f2442"/>
                  </a:cxn>
                  <a:cxn ang="f1437">
                    <a:pos x="f2443" y="f2444"/>
                  </a:cxn>
                  <a:cxn ang="f1437">
                    <a:pos x="f2445" y="f2446"/>
                  </a:cxn>
                  <a:cxn ang="f1437">
                    <a:pos x="f2447" y="f2448"/>
                  </a:cxn>
                  <a:cxn ang="f1437">
                    <a:pos x="f2449" y="f2450"/>
                  </a:cxn>
                  <a:cxn ang="f1437">
                    <a:pos x="f2451" y="f2452"/>
                  </a:cxn>
                  <a:cxn ang="f1437">
                    <a:pos x="f2453" y="f2454"/>
                  </a:cxn>
                  <a:cxn ang="f1437">
                    <a:pos x="f2455" y="f2456"/>
                  </a:cxn>
                  <a:cxn ang="f1437">
                    <a:pos x="f2457" y="f2458"/>
                  </a:cxn>
                  <a:cxn ang="f1437">
                    <a:pos x="f2459" y="f2460"/>
                  </a:cxn>
                  <a:cxn ang="f1437">
                    <a:pos x="f2461" y="f2462"/>
                  </a:cxn>
                  <a:cxn ang="f1437">
                    <a:pos x="f2463" y="f2464"/>
                  </a:cxn>
                  <a:cxn ang="f1437">
                    <a:pos x="f2465" y="f2466"/>
                  </a:cxn>
                  <a:cxn ang="f1437">
                    <a:pos x="f2467" y="f2468"/>
                  </a:cxn>
                  <a:cxn ang="f1437">
                    <a:pos x="f2469" y="f2470"/>
                  </a:cxn>
                  <a:cxn ang="f1437">
                    <a:pos x="f2471" y="f2472"/>
                  </a:cxn>
                  <a:cxn ang="f1437">
                    <a:pos x="f2473" y="f2474"/>
                  </a:cxn>
                  <a:cxn ang="f1437">
                    <a:pos x="f2475" y="f2476"/>
                  </a:cxn>
                  <a:cxn ang="f1437">
                    <a:pos x="f2477" y="f2478"/>
                  </a:cxn>
                  <a:cxn ang="f1437">
                    <a:pos x="f2479" y="f2480"/>
                  </a:cxn>
                  <a:cxn ang="f1437">
                    <a:pos x="f2481" y="f2482"/>
                  </a:cxn>
                  <a:cxn ang="f1437">
                    <a:pos x="f2483" y="f2484"/>
                  </a:cxn>
                  <a:cxn ang="f1437">
                    <a:pos x="f2485" y="f2486"/>
                  </a:cxn>
                  <a:cxn ang="f1437">
                    <a:pos x="f2487" y="f2488"/>
                  </a:cxn>
                  <a:cxn ang="f1437">
                    <a:pos x="f2489" y="f2490"/>
                  </a:cxn>
                  <a:cxn ang="f1437">
                    <a:pos x="f2491" y="f2492"/>
                  </a:cxn>
                  <a:cxn ang="f1437">
                    <a:pos x="f2493" y="f2494"/>
                  </a:cxn>
                  <a:cxn ang="f1437">
                    <a:pos x="f2495" y="f2496"/>
                  </a:cxn>
                  <a:cxn ang="f1437">
                    <a:pos x="f2497" y="f2498"/>
                  </a:cxn>
                  <a:cxn ang="f1437">
                    <a:pos x="f2499" y="f2500"/>
                  </a:cxn>
                  <a:cxn ang="f1437">
                    <a:pos x="f2501" y="f2502"/>
                  </a:cxn>
                  <a:cxn ang="f1437">
                    <a:pos x="f2503" y="f2504"/>
                  </a:cxn>
                  <a:cxn ang="f1437">
                    <a:pos x="f2505" y="f2506"/>
                  </a:cxn>
                  <a:cxn ang="f1437">
                    <a:pos x="f2507" y="f2508"/>
                  </a:cxn>
                  <a:cxn ang="f1437">
                    <a:pos x="f2509" y="f2510"/>
                  </a:cxn>
                  <a:cxn ang="f1437">
                    <a:pos x="f2511" y="f2512"/>
                  </a:cxn>
                  <a:cxn ang="f1437">
                    <a:pos x="f2513" y="f2514"/>
                  </a:cxn>
                  <a:cxn ang="f1437">
                    <a:pos x="f2515" y="f2516"/>
                  </a:cxn>
                  <a:cxn ang="f1437">
                    <a:pos x="f2517" y="f2518"/>
                  </a:cxn>
                  <a:cxn ang="f1437">
                    <a:pos x="f2519" y="f2520"/>
                  </a:cxn>
                  <a:cxn ang="f1437">
                    <a:pos x="f2521" y="f2522"/>
                  </a:cxn>
                  <a:cxn ang="f1437">
                    <a:pos x="f2523" y="f2524"/>
                  </a:cxn>
                  <a:cxn ang="f1437">
                    <a:pos x="f2166" y="f2525"/>
                  </a:cxn>
                </a:cxnLst>
                <a:rect l="f2162" t="f2165" r="f2163" b="f2164"/>
                <a:pathLst>
                  <a:path w="12192000" h="757168">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cubicBezTo>
                      <a:pt x="f136" y="f137"/>
                      <a:pt x="f138" y="f139"/>
                      <a:pt x="f140" y="f141"/>
                    </a:cubicBezTo>
                    <a:cubicBezTo>
                      <a:pt x="f142" y="f143"/>
                      <a:pt x="f144" y="f145"/>
                      <a:pt x="f146" y="f147"/>
                    </a:cubicBez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226" y="f227"/>
                      <a:pt x="f228" y="f229"/>
                      <a:pt x="f230" y="f231"/>
                    </a:cubicBezTo>
                    <a:cubicBezTo>
                      <a:pt x="f232" y="f233"/>
                      <a:pt x="f234" y="f235"/>
                      <a:pt x="f236" y="f237"/>
                    </a:cubicBezTo>
                    <a:cubicBezTo>
                      <a:pt x="f238"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78" y="f279"/>
                    </a:cubicBezTo>
                    <a:cubicBezTo>
                      <a:pt x="f280" y="f281"/>
                      <a:pt x="f282" y="f283"/>
                      <a:pt x="f284"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cubicBezTo>
                      <a:pt x="f316" y="f317"/>
                      <a:pt x="f318" y="f319"/>
                      <a:pt x="f320"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361"/>
                      <a:pt x="f362" y="f363"/>
                    </a:cubicBezTo>
                    <a:cubicBezTo>
                      <a:pt x="f364" y="f365"/>
                      <a:pt x="f366" y="f367"/>
                      <a:pt x="f368" y="f369"/>
                    </a:cubicBezTo>
                    <a:cubicBezTo>
                      <a:pt x="f370" y="f371"/>
                      <a:pt x="f372" y="f373"/>
                      <a:pt x="f374" y="f375"/>
                    </a:cubicBezTo>
                    <a:cubicBezTo>
                      <a:pt x="f376" y="f377"/>
                      <a:pt x="f378" y="f379"/>
                      <a:pt x="f380" y="f381"/>
                    </a:cubicBezTo>
                    <a:cubicBezTo>
                      <a:pt x="f382" y="f383"/>
                      <a:pt x="f384" y="f385"/>
                      <a:pt x="f386" y="f387"/>
                    </a:cubicBezTo>
                    <a:cubicBezTo>
                      <a:pt x="f388" y="f389"/>
                      <a:pt x="f390" y="f391"/>
                      <a:pt x="f392" y="f393"/>
                    </a:cubicBezTo>
                    <a:cubicBezTo>
                      <a:pt x="f394" y="f395"/>
                      <a:pt x="f396" y="f397"/>
                      <a:pt x="f398" y="f399"/>
                    </a:cubicBezTo>
                    <a:cubicBezTo>
                      <a:pt x="f400" y="f401"/>
                      <a:pt x="f402" y="f403"/>
                      <a:pt x="f404" y="f405"/>
                    </a:cubicBezTo>
                    <a:cubicBezTo>
                      <a:pt x="f406" y="f407"/>
                      <a:pt x="f408" y="f409"/>
                      <a:pt x="f410" y="f411"/>
                    </a:cubicBezTo>
                    <a:cubicBezTo>
                      <a:pt x="f412" y="f413"/>
                      <a:pt x="f414" y="f415"/>
                      <a:pt x="f416" y="f417"/>
                    </a:cubicBezTo>
                    <a:cubicBezTo>
                      <a:pt x="f418" y="f419"/>
                      <a:pt x="f420" y="f421"/>
                      <a:pt x="f422" y="f423"/>
                    </a:cubicBezTo>
                    <a:cubicBezTo>
                      <a:pt x="f424" y="f425"/>
                      <a:pt x="f426" y="f427"/>
                      <a:pt x="f428" y="f429"/>
                    </a:cubicBezTo>
                    <a:cubicBezTo>
                      <a:pt x="f430" y="f431"/>
                      <a:pt x="f432" y="f433"/>
                      <a:pt x="f434" y="f435"/>
                    </a:cubicBezTo>
                    <a:cubicBezTo>
                      <a:pt x="f436" y="f437"/>
                      <a:pt x="f438" y="f439"/>
                      <a:pt x="f440" y="f441"/>
                    </a:cubicBezTo>
                    <a:cubicBezTo>
                      <a:pt x="f442" y="f443"/>
                      <a:pt x="f444" y="f445"/>
                      <a:pt x="f446" y="f447"/>
                    </a:cubicBezTo>
                    <a:cubicBezTo>
                      <a:pt x="f448" y="f449"/>
                      <a:pt x="f450" y="f451"/>
                      <a:pt x="f452" y="f453"/>
                    </a:cubicBezTo>
                    <a:cubicBezTo>
                      <a:pt x="f454" y="f455"/>
                      <a:pt x="f456" y="f457"/>
                      <a:pt x="f458" y="f459"/>
                    </a:cubicBezTo>
                    <a:cubicBezTo>
                      <a:pt x="f460" y="f461"/>
                      <a:pt x="f462" y="f463"/>
                      <a:pt x="f464" y="f465"/>
                    </a:cubicBezTo>
                    <a:cubicBezTo>
                      <a:pt x="f466" y="f467"/>
                      <a:pt x="f468" y="f469"/>
                      <a:pt x="f470" y="f471"/>
                    </a:cubicBezTo>
                    <a:cubicBezTo>
                      <a:pt x="f472" y="f473"/>
                      <a:pt x="f474" y="f475"/>
                      <a:pt x="f476" y="f477"/>
                    </a:cubicBezTo>
                    <a:cubicBezTo>
                      <a:pt x="f478" y="f479"/>
                      <a:pt x="f480" y="f481"/>
                      <a:pt x="f482" y="f483"/>
                    </a:cubicBezTo>
                    <a:cubicBezTo>
                      <a:pt x="f484" y="f485"/>
                      <a:pt x="f486" y="f487"/>
                      <a:pt x="f488" y="f489"/>
                    </a:cubicBezTo>
                    <a:cubicBezTo>
                      <a:pt x="f490" y="f491"/>
                      <a:pt x="f492" y="f493"/>
                      <a:pt x="f494" y="f495"/>
                    </a:cubicBezTo>
                    <a:cubicBezTo>
                      <a:pt x="f496" y="f497"/>
                      <a:pt x="f498" y="f499"/>
                      <a:pt x="f500" y="f501"/>
                    </a:cubicBezTo>
                    <a:cubicBezTo>
                      <a:pt x="f502" y="f503"/>
                      <a:pt x="f504" y="f505"/>
                      <a:pt x="f506" y="f507"/>
                    </a:cubicBezTo>
                    <a:cubicBezTo>
                      <a:pt x="f508" y="f509"/>
                      <a:pt x="f510" y="f511"/>
                      <a:pt x="f512" y="f513"/>
                    </a:cubicBezTo>
                    <a:cubicBezTo>
                      <a:pt x="f514" y="f515"/>
                      <a:pt x="f516" y="f517"/>
                      <a:pt x="f518" y="f519"/>
                    </a:cubicBezTo>
                    <a:cubicBezTo>
                      <a:pt x="f520" y="f521"/>
                      <a:pt x="f522" y="f523"/>
                      <a:pt x="f524" y="f525"/>
                    </a:cubicBezTo>
                    <a:cubicBezTo>
                      <a:pt x="f526" y="f527"/>
                      <a:pt x="f528" y="f529"/>
                      <a:pt x="f530" y="f531"/>
                    </a:cubicBezTo>
                    <a:cubicBezTo>
                      <a:pt x="f532" y="f533"/>
                      <a:pt x="f534" y="f535"/>
                      <a:pt x="f536" y="f537"/>
                    </a:cubicBezTo>
                    <a:cubicBezTo>
                      <a:pt x="f538" y="f539"/>
                      <a:pt x="f540" y="f541"/>
                      <a:pt x="f542" y="f543"/>
                    </a:cubicBezTo>
                    <a:cubicBezTo>
                      <a:pt x="f544" y="f545"/>
                      <a:pt x="f546" y="f547"/>
                      <a:pt x="f548" y="f549"/>
                    </a:cubicBezTo>
                    <a:lnTo>
                      <a:pt x="f6" y="f550"/>
                    </a:lnTo>
                    <a:lnTo>
                      <a:pt x="f6" y="f551"/>
                    </a:lnTo>
                    <a:lnTo>
                      <a:pt x="f552" y="f553"/>
                    </a:lnTo>
                    <a:cubicBezTo>
                      <a:pt x="f554" y="f555"/>
                      <a:pt x="f556" y="f557"/>
                      <a:pt x="f558" y="f559"/>
                    </a:cubicBezTo>
                    <a:cubicBezTo>
                      <a:pt x="f560" y="f561"/>
                      <a:pt x="f562" y="f563"/>
                      <a:pt x="f564" y="f565"/>
                    </a:cubicBezTo>
                    <a:cubicBezTo>
                      <a:pt x="f566" y="f567"/>
                      <a:pt x="f568" y="f569"/>
                      <a:pt x="f570" y="f571"/>
                    </a:cubicBezTo>
                    <a:cubicBezTo>
                      <a:pt x="f572" y="f573"/>
                      <a:pt x="f574" y="f575"/>
                      <a:pt x="f576" y="f577"/>
                    </a:cubicBezTo>
                    <a:cubicBezTo>
                      <a:pt x="f578" y="f579"/>
                      <a:pt x="f580" y="f581"/>
                      <a:pt x="f582" y="f583"/>
                    </a:cubicBezTo>
                    <a:cubicBezTo>
                      <a:pt x="f584" y="f585"/>
                      <a:pt x="f586" y="f587"/>
                      <a:pt x="f588" y="f589"/>
                    </a:cubicBezTo>
                    <a:cubicBezTo>
                      <a:pt x="f590" y="f591"/>
                      <a:pt x="f592" y="f593"/>
                      <a:pt x="f594" y="f595"/>
                    </a:cubicBezTo>
                    <a:cubicBezTo>
                      <a:pt x="f596" y="f597"/>
                      <a:pt x="f598" y="f599"/>
                      <a:pt x="f600" y="f601"/>
                    </a:cubicBezTo>
                    <a:cubicBezTo>
                      <a:pt x="f602" y="f603"/>
                      <a:pt x="f604" y="f605"/>
                      <a:pt x="f606" y="f607"/>
                    </a:cubicBezTo>
                    <a:cubicBezTo>
                      <a:pt x="f608" y="f609"/>
                      <a:pt x="f610" y="f611"/>
                      <a:pt x="f612" y="f613"/>
                    </a:cubicBezTo>
                    <a:cubicBezTo>
                      <a:pt x="f614" y="f615"/>
                      <a:pt x="f616" y="f617"/>
                      <a:pt x="f618" y="f619"/>
                    </a:cubicBezTo>
                    <a:cubicBezTo>
                      <a:pt x="f620" y="f621"/>
                      <a:pt x="f622" y="f623"/>
                      <a:pt x="f624" y="f625"/>
                    </a:cubicBezTo>
                    <a:cubicBezTo>
                      <a:pt x="f626" y="f627"/>
                      <a:pt x="f628" y="f629"/>
                      <a:pt x="f630" y="f631"/>
                    </a:cubicBezTo>
                    <a:cubicBezTo>
                      <a:pt x="f632" y="f633"/>
                      <a:pt x="f634" y="f635"/>
                      <a:pt x="f636" y="f637"/>
                    </a:cubicBezTo>
                    <a:cubicBezTo>
                      <a:pt x="f638" y="f639"/>
                      <a:pt x="f640" y="f641"/>
                      <a:pt x="f642" y="f643"/>
                    </a:cubicBezTo>
                    <a:cubicBezTo>
                      <a:pt x="f644" y="f645"/>
                      <a:pt x="f646" y="f647"/>
                      <a:pt x="f648" y="f649"/>
                    </a:cubicBezTo>
                    <a:cubicBezTo>
                      <a:pt x="f650" y="f651"/>
                      <a:pt x="f652" y="f653"/>
                      <a:pt x="f654" y="f655"/>
                    </a:cubicBezTo>
                    <a:cubicBezTo>
                      <a:pt x="f656" y="f657"/>
                      <a:pt x="f658" y="f659"/>
                      <a:pt x="f660" y="f661"/>
                    </a:cubicBezTo>
                    <a:cubicBezTo>
                      <a:pt x="f662" y="f663"/>
                      <a:pt x="f664" y="f665"/>
                      <a:pt x="f666" y="f667"/>
                    </a:cubicBezTo>
                    <a:cubicBezTo>
                      <a:pt x="f668" y="f669"/>
                      <a:pt x="f670" y="f671"/>
                      <a:pt x="f672" y="f673"/>
                    </a:cubicBezTo>
                    <a:cubicBezTo>
                      <a:pt x="f674" y="f675"/>
                      <a:pt x="f676" y="f677"/>
                      <a:pt x="f678" y="f679"/>
                    </a:cubicBezTo>
                    <a:cubicBezTo>
                      <a:pt x="f680" y="f681"/>
                      <a:pt x="f682" y="f683"/>
                      <a:pt x="f684" y="f685"/>
                    </a:cubicBezTo>
                    <a:cubicBezTo>
                      <a:pt x="f686" y="f687"/>
                      <a:pt x="f688" y="f689"/>
                      <a:pt x="f690" y="f691"/>
                    </a:cubicBezTo>
                    <a:cubicBezTo>
                      <a:pt x="f692" y="f693"/>
                      <a:pt x="f694" y="f695"/>
                      <a:pt x="f696" y="f697"/>
                    </a:cubicBezTo>
                    <a:cubicBezTo>
                      <a:pt x="f698" y="f699"/>
                      <a:pt x="f700" y="f701"/>
                      <a:pt x="f702" y="f703"/>
                    </a:cubicBezTo>
                    <a:cubicBezTo>
                      <a:pt x="f704" y="f705"/>
                      <a:pt x="f706" y="f707"/>
                      <a:pt x="f708" y="f709"/>
                    </a:cubicBezTo>
                    <a:cubicBezTo>
                      <a:pt x="f710" y="f711"/>
                      <a:pt x="f712" y="f713"/>
                      <a:pt x="f714" y="f715"/>
                    </a:cubicBezTo>
                    <a:cubicBezTo>
                      <a:pt x="f716" y="f717"/>
                      <a:pt x="f718" y="f719"/>
                      <a:pt x="f720" y="f721"/>
                    </a:cubicBezTo>
                    <a:cubicBezTo>
                      <a:pt x="f722" y="f723"/>
                      <a:pt x="f724" y="f725"/>
                      <a:pt x="f726" y="f727"/>
                    </a:cubicBezTo>
                    <a:cubicBezTo>
                      <a:pt x="f728" y="f729"/>
                      <a:pt x="f730" y="f731"/>
                      <a:pt x="f732" y="f733"/>
                    </a:cubicBezTo>
                    <a:cubicBezTo>
                      <a:pt x="f734" y="f735"/>
                      <a:pt x="f736" y="f737"/>
                      <a:pt x="f738" y="f739"/>
                    </a:cubicBezTo>
                    <a:cubicBezTo>
                      <a:pt x="f740" y="f741"/>
                      <a:pt x="f742" y="f743"/>
                      <a:pt x="f744" y="f745"/>
                    </a:cubicBezTo>
                    <a:cubicBezTo>
                      <a:pt x="f746" y="f747"/>
                      <a:pt x="f748" y="f749"/>
                      <a:pt x="f750" y="f751"/>
                    </a:cubicBezTo>
                    <a:cubicBezTo>
                      <a:pt x="f752" y="f753"/>
                      <a:pt x="f754" y="f755"/>
                      <a:pt x="f756" y="f757"/>
                    </a:cubicBezTo>
                    <a:cubicBezTo>
                      <a:pt x="f758" y="f759"/>
                      <a:pt x="f760" y="f761"/>
                      <a:pt x="f762" y="f763"/>
                    </a:cubicBezTo>
                    <a:cubicBezTo>
                      <a:pt x="f764" y="f765"/>
                      <a:pt x="f766" y="f767"/>
                      <a:pt x="f768" y="f769"/>
                    </a:cubicBezTo>
                    <a:cubicBezTo>
                      <a:pt x="f770" y="f771"/>
                      <a:pt x="f772" y="f773"/>
                      <a:pt x="f774" y="f775"/>
                    </a:cubicBezTo>
                    <a:cubicBezTo>
                      <a:pt x="f776" y="f777"/>
                      <a:pt x="f778" y="f779"/>
                      <a:pt x="f780" y="f781"/>
                    </a:cubicBezTo>
                    <a:cubicBezTo>
                      <a:pt x="f782" y="f783"/>
                      <a:pt x="f784" y="f785"/>
                      <a:pt x="f786" y="f787"/>
                    </a:cubicBezTo>
                    <a:cubicBezTo>
                      <a:pt x="f788" y="f789"/>
                      <a:pt x="f790" y="f791"/>
                      <a:pt x="f792" y="f793"/>
                    </a:cubicBezTo>
                    <a:cubicBezTo>
                      <a:pt x="f794" y="f795"/>
                      <a:pt x="f796" y="f797"/>
                      <a:pt x="f798" y="f799"/>
                    </a:cubicBezTo>
                    <a:cubicBezTo>
                      <a:pt x="f800" y="f801"/>
                      <a:pt x="f802" y="f803"/>
                      <a:pt x="f804" y="f805"/>
                    </a:cubicBezTo>
                    <a:cubicBezTo>
                      <a:pt x="f806" y="f807"/>
                      <a:pt x="f808" y="f809"/>
                      <a:pt x="f810" y="f811"/>
                    </a:cubicBezTo>
                    <a:cubicBezTo>
                      <a:pt x="f812" y="f813"/>
                      <a:pt x="f814" y="f815"/>
                      <a:pt x="f816" y="f817"/>
                    </a:cubicBezTo>
                    <a:cubicBezTo>
                      <a:pt x="f818" y="f819"/>
                      <a:pt x="f820" y="f821"/>
                      <a:pt x="f822" y="f823"/>
                    </a:cubicBezTo>
                    <a:cubicBezTo>
                      <a:pt x="f824" y="f825"/>
                      <a:pt x="f826" y="f827"/>
                      <a:pt x="f828" y="f829"/>
                    </a:cubicBezTo>
                    <a:cubicBezTo>
                      <a:pt x="f830" y="f831"/>
                      <a:pt x="f832" y="f833"/>
                      <a:pt x="f834" y="f835"/>
                    </a:cubicBezTo>
                    <a:cubicBezTo>
                      <a:pt x="f836" y="f837"/>
                      <a:pt x="f838" y="f839"/>
                      <a:pt x="f840" y="f841"/>
                    </a:cubicBezTo>
                    <a:cubicBezTo>
                      <a:pt x="f842" y="f843"/>
                      <a:pt x="f844" y="f845"/>
                      <a:pt x="f846" y="f847"/>
                    </a:cubicBezTo>
                    <a:cubicBezTo>
                      <a:pt x="f848" y="f849"/>
                      <a:pt x="f850" y="f851"/>
                      <a:pt x="f852" y="f853"/>
                    </a:cubicBezTo>
                    <a:cubicBezTo>
                      <a:pt x="f854" y="f855"/>
                      <a:pt x="f856" y="f857"/>
                      <a:pt x="f858" y="f859"/>
                    </a:cubicBezTo>
                    <a:cubicBezTo>
                      <a:pt x="f860" y="f861"/>
                      <a:pt x="f862" y="f863"/>
                      <a:pt x="f864" y="f865"/>
                    </a:cubicBezTo>
                    <a:cubicBezTo>
                      <a:pt x="f866" y="f867"/>
                      <a:pt x="f868" y="f869"/>
                      <a:pt x="f870" y="f871"/>
                    </a:cubicBezTo>
                    <a:cubicBezTo>
                      <a:pt x="f872" y="f873"/>
                      <a:pt x="f874" y="f875"/>
                      <a:pt x="f876" y="f877"/>
                    </a:cubicBezTo>
                    <a:cubicBezTo>
                      <a:pt x="f878" y="f879"/>
                      <a:pt x="f880" y="f881"/>
                      <a:pt x="f882" y="f883"/>
                    </a:cubicBezTo>
                    <a:cubicBezTo>
                      <a:pt x="f884" y="f885"/>
                      <a:pt x="f886" y="f887"/>
                      <a:pt x="f888" y="f889"/>
                    </a:cubicBezTo>
                    <a:cubicBezTo>
                      <a:pt x="f890" y="f891"/>
                      <a:pt x="f892" y="f893"/>
                      <a:pt x="f894" y="f895"/>
                    </a:cubicBezTo>
                    <a:cubicBezTo>
                      <a:pt x="f896" y="f897"/>
                      <a:pt x="f898" y="f899"/>
                      <a:pt x="f900" y="f901"/>
                    </a:cubicBezTo>
                    <a:cubicBezTo>
                      <a:pt x="f902" y="f903"/>
                      <a:pt x="f904" y="f905"/>
                      <a:pt x="f906" y="f907"/>
                    </a:cubicBezTo>
                    <a:cubicBezTo>
                      <a:pt x="f908" y="f909"/>
                      <a:pt x="f910" y="f911"/>
                      <a:pt x="f912" y="f913"/>
                    </a:cubicBezTo>
                    <a:cubicBezTo>
                      <a:pt x="f914" y="f915"/>
                      <a:pt x="f916" y="f917"/>
                      <a:pt x="f918" y="f919"/>
                    </a:cubicBezTo>
                    <a:cubicBezTo>
                      <a:pt x="f920" y="f921"/>
                      <a:pt x="f922" y="f923"/>
                      <a:pt x="f924" y="f925"/>
                    </a:cubicBezTo>
                    <a:cubicBezTo>
                      <a:pt x="f926" y="f927"/>
                      <a:pt x="f928" y="f929"/>
                      <a:pt x="f930" y="f931"/>
                    </a:cubicBezTo>
                    <a:cubicBezTo>
                      <a:pt x="f932" y="f933"/>
                      <a:pt x="f934" y="f935"/>
                      <a:pt x="f936" y="f937"/>
                    </a:cubicBez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73"/>
                    </a:cubicBezTo>
                    <a:cubicBezTo>
                      <a:pt x="f974" y="f975"/>
                      <a:pt x="f976" y="f977"/>
                      <a:pt x="f978" y="f979"/>
                    </a:cubicBezTo>
                    <a:cubicBezTo>
                      <a:pt x="f980" y="f981"/>
                      <a:pt x="f982" y="f983"/>
                      <a:pt x="f984" y="f985"/>
                    </a:cubicBezTo>
                    <a:cubicBezTo>
                      <a:pt x="f986" y="f987"/>
                      <a:pt x="f988" y="f989"/>
                      <a:pt x="f990" y="f991"/>
                    </a:cubicBezTo>
                    <a:cubicBezTo>
                      <a:pt x="f992" y="f993"/>
                      <a:pt x="f994" y="f995"/>
                      <a:pt x="f996" y="f997"/>
                    </a:cubicBezTo>
                    <a:cubicBezTo>
                      <a:pt x="f998" y="f999"/>
                      <a:pt x="f1000" y="f1001"/>
                      <a:pt x="f1002" y="f1003"/>
                    </a:cubicBezTo>
                    <a:cubicBezTo>
                      <a:pt x="f1004" y="f1005"/>
                      <a:pt x="f1006" y="f1007"/>
                      <a:pt x="f1008" y="f1009"/>
                    </a:cubicBezTo>
                    <a:cubicBezTo>
                      <a:pt x="f1010" y="f1011"/>
                      <a:pt x="f1012" y="f1013"/>
                      <a:pt x="f1014" y="f1015"/>
                    </a:cubicBezTo>
                    <a:cubicBezTo>
                      <a:pt x="f1016" y="f1017"/>
                      <a:pt x="f1018" y="f1019"/>
                      <a:pt x="f1020" y="f1021"/>
                    </a:cubicBezTo>
                    <a:cubicBezTo>
                      <a:pt x="f1022" y="f1023"/>
                      <a:pt x="f1024" y="f1025"/>
                      <a:pt x="f1026" y="f1027"/>
                    </a:cubicBezTo>
                    <a:cubicBezTo>
                      <a:pt x="f1028" y="f1029"/>
                      <a:pt x="f1030" y="f1031"/>
                      <a:pt x="f1032" y="f1033"/>
                    </a:cubicBezTo>
                    <a:cubicBezTo>
                      <a:pt x="f1034" y="f1035"/>
                      <a:pt x="f1036" y="f1037"/>
                      <a:pt x="f1038" y="f1039"/>
                    </a:cubicBezTo>
                    <a:cubicBezTo>
                      <a:pt x="f1040" y="f1041"/>
                      <a:pt x="f1042" y="f1043"/>
                      <a:pt x="f1044" y="f1045"/>
                    </a:cubicBezTo>
                    <a:cubicBezTo>
                      <a:pt x="f1046" y="f1047"/>
                      <a:pt x="f1048" y="f1049"/>
                      <a:pt x="f1050" y="f1051"/>
                    </a:cubicBezTo>
                    <a:cubicBezTo>
                      <a:pt x="f1052" y="f1053"/>
                      <a:pt x="f1054" y="f1055"/>
                      <a:pt x="f1056" y="f1057"/>
                    </a:cubicBezTo>
                    <a:cubicBezTo>
                      <a:pt x="f1058" y="f1059"/>
                      <a:pt x="f1060" y="f1061"/>
                      <a:pt x="f1062" y="f1063"/>
                    </a:cubicBezTo>
                    <a:lnTo>
                      <a:pt x="f5" y="f1064"/>
                    </a:lnTo>
                    <a:close/>
                  </a:path>
                </a:pathLst>
              </a:custGeom>
              <a:blipFill>
                <a:blip r:embed="rId3">
                  <a:alphaModFix amt="57000"/>
                </a:blip>
                <a:tile sx="100000" sy="100000" algn="tl"/>
              </a:blipFill>
              <a:ln cap="flat">
                <a:noFill/>
                <a:prstDash val="solid"/>
              </a:ln>
              <a:effectLst>
                <a:outerShdw dir="16200000" algn="tl">
                  <a:srgbClr val="000000">
                    <a:alpha val="1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pic>
        <p:nvPicPr>
          <p:cNvPr id="11" name="Picture 12" descr="Hilton – Logos Download">
            <a:extLst>
              <a:ext uri="{FF2B5EF4-FFF2-40B4-BE49-F238E27FC236}">
                <a16:creationId xmlns:a16="http://schemas.microsoft.com/office/drawing/2014/main" id="{22DD614E-4FA0-9642-0197-6E0DCF4165CE}"/>
              </a:ext>
            </a:extLst>
          </p:cNvPr>
          <p:cNvPicPr>
            <a:picLocks noChangeAspect="1"/>
          </p:cNvPicPr>
          <p:nvPr/>
        </p:nvPicPr>
        <p:blipFill>
          <a:blip r:embed="rId4"/>
          <a:stretch>
            <a:fillRect/>
          </a:stretch>
        </p:blipFill>
        <p:spPr>
          <a:xfrm>
            <a:off x="1418984" y="1353595"/>
            <a:ext cx="2264996" cy="1630795"/>
          </a:xfrm>
          <a:prstGeom prst="rect">
            <a:avLst/>
          </a:prstGeom>
          <a:noFill/>
          <a:ln cap="flat">
            <a:noFill/>
          </a:ln>
        </p:spPr>
      </p:pic>
      <p:pic>
        <p:nvPicPr>
          <p:cNvPr id="12" name="Picture 5">
            <a:extLst>
              <a:ext uri="{FF2B5EF4-FFF2-40B4-BE49-F238E27FC236}">
                <a16:creationId xmlns:a16="http://schemas.microsoft.com/office/drawing/2014/main" id="{5884EDE5-A561-624A-B7C5-EB8F1AE50D8E}"/>
              </a:ext>
            </a:extLst>
          </p:cNvPr>
          <p:cNvPicPr>
            <a:picLocks noChangeAspect="1"/>
          </p:cNvPicPr>
          <p:nvPr/>
        </p:nvPicPr>
        <p:blipFill>
          <a:blip r:embed="rId5"/>
          <a:stretch>
            <a:fillRect/>
          </a:stretch>
        </p:blipFill>
        <p:spPr>
          <a:xfrm>
            <a:off x="4366040" y="1369506"/>
            <a:ext cx="3448796" cy="1598992"/>
          </a:xfrm>
          <a:prstGeom prst="rect">
            <a:avLst/>
          </a:prstGeom>
          <a:noFill/>
          <a:ln cap="flat">
            <a:noFill/>
          </a:ln>
        </p:spPr>
      </p:pic>
      <p:pic>
        <p:nvPicPr>
          <p:cNvPr id="13" name="Content Placeholder 11">
            <a:extLst>
              <a:ext uri="{FF2B5EF4-FFF2-40B4-BE49-F238E27FC236}">
                <a16:creationId xmlns:a16="http://schemas.microsoft.com/office/drawing/2014/main" id="{954764BA-24AF-E8FA-0B63-D8D1DF3E76E9}"/>
              </a:ext>
            </a:extLst>
          </p:cNvPr>
          <p:cNvPicPr>
            <a:picLocks noChangeAspect="1"/>
          </p:cNvPicPr>
          <p:nvPr/>
        </p:nvPicPr>
        <p:blipFill>
          <a:blip r:embed="rId6"/>
          <a:stretch>
            <a:fillRect/>
          </a:stretch>
        </p:blipFill>
        <p:spPr>
          <a:xfrm>
            <a:off x="7904997" y="1453374"/>
            <a:ext cx="3448796" cy="1431255"/>
          </a:xfrm>
          <a:prstGeom prst="rect">
            <a:avLst/>
          </a:prstGeom>
          <a:noFill/>
          <a:ln cap="flat">
            <a:noFill/>
          </a:ln>
        </p:spPr>
      </p:pic>
      <p:sp>
        <p:nvSpPr>
          <p:cNvPr id="14" name="Content Placeholder 2063">
            <a:extLst>
              <a:ext uri="{FF2B5EF4-FFF2-40B4-BE49-F238E27FC236}">
                <a16:creationId xmlns:a16="http://schemas.microsoft.com/office/drawing/2014/main" id="{911C35F6-9E42-23DF-C27A-4418D9C841E1}"/>
              </a:ext>
            </a:extLst>
          </p:cNvPr>
          <p:cNvSpPr txBox="1">
            <a:spLocks noGrp="1"/>
          </p:cNvSpPr>
          <p:nvPr>
            <p:ph idx="1"/>
          </p:nvPr>
        </p:nvSpPr>
        <p:spPr>
          <a:xfrm>
            <a:off x="5664205" y="4766264"/>
            <a:ext cx="5692770" cy="505974"/>
          </a:xfrm>
        </p:spPr>
        <p:txBody>
          <a:bodyPr/>
          <a:lstStyle/>
          <a:p>
            <a:pPr marL="0" indent="0">
              <a:buNone/>
            </a:pPr>
            <a:r>
              <a:rPr lang="en-GB" dirty="0">
                <a:solidFill>
                  <a:schemeClr val="bg1"/>
                </a:solidFill>
              </a:rPr>
              <a:t>Jones(2008)</a:t>
            </a:r>
          </a:p>
        </p:txBody>
      </p:sp>
      <p:pic>
        <p:nvPicPr>
          <p:cNvPr id="15" name="Picture 14" descr="A logo of a moon and stars&#10;&#10;Description automatically generated">
            <a:extLst>
              <a:ext uri="{FF2B5EF4-FFF2-40B4-BE49-F238E27FC236}">
                <a16:creationId xmlns:a16="http://schemas.microsoft.com/office/drawing/2014/main" id="{C123C6D2-C034-E13F-C2D5-9CF0595D9466}"/>
              </a:ext>
            </a:extLst>
          </p:cNvPr>
          <p:cNvPicPr>
            <a:picLocks noChangeAspect="1"/>
          </p:cNvPicPr>
          <p:nvPr/>
        </p:nvPicPr>
        <p:blipFill>
          <a:blip r:embed="rId7"/>
          <a:stretch>
            <a:fillRect/>
          </a:stretch>
        </p:blipFill>
        <p:spPr>
          <a:xfrm>
            <a:off x="11292565" y="395249"/>
            <a:ext cx="762637" cy="746470"/>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7F5841B0-687C-9EA0-B114-E5A9410E119F}"/>
              </a:ext>
            </a:extLst>
          </p:cNvPr>
          <p:cNvSpPr>
            <a:spLocks noMove="1" noResize="1"/>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6" descr="Many question marks on black background">
            <a:extLst>
              <a:ext uri="{FF2B5EF4-FFF2-40B4-BE49-F238E27FC236}">
                <a16:creationId xmlns:a16="http://schemas.microsoft.com/office/drawing/2014/main" id="{9A0B6A87-470E-D3C6-D497-B0F4962718C4}"/>
              </a:ext>
            </a:extLst>
          </p:cNvPr>
          <p:cNvPicPr>
            <a:picLocks noChangeAspect="1"/>
          </p:cNvPicPr>
          <p:nvPr/>
        </p:nvPicPr>
        <p:blipFill>
          <a:blip r:embed="rId3"/>
          <a:srcRect l="13991" r="2" b="2"/>
          <a:stretch>
            <a:fillRect/>
          </a:stretch>
        </p:blipFill>
        <p:spPr>
          <a:xfrm>
            <a:off x="2522354" y="9"/>
            <a:ext cx="9669642" cy="6857990"/>
          </a:xfrm>
          <a:prstGeom prst="rect">
            <a:avLst/>
          </a:prstGeom>
          <a:noFill/>
          <a:ln cap="flat">
            <a:noFill/>
          </a:ln>
        </p:spPr>
      </p:pic>
      <p:sp>
        <p:nvSpPr>
          <p:cNvPr id="4" name="Rectangle 13">
            <a:extLst>
              <a:ext uri="{FF2B5EF4-FFF2-40B4-BE49-F238E27FC236}">
                <a16:creationId xmlns:a16="http://schemas.microsoft.com/office/drawing/2014/main" id="{69078E3F-B7D2-EA9E-AFFF-F68CCC74DE02}"/>
              </a:ext>
            </a:extLst>
          </p:cNvPr>
          <p:cNvSpPr>
            <a:spLocks noMove="1" noResize="1"/>
          </p:cNvSpPr>
          <p:nvPr/>
        </p:nvSpPr>
        <p:spPr>
          <a:xfrm>
            <a:off x="0" y="0"/>
            <a:ext cx="7390263" cy="6858000"/>
          </a:xfrm>
          <a:prstGeom prst="rect">
            <a:avLst/>
          </a:prstGeom>
          <a:gradFill>
            <a:gsLst>
              <a:gs pos="0">
                <a:srgbClr val="FFFFFF">
                  <a:alpha val="0"/>
                </a:srgbClr>
              </a:gs>
              <a:gs pos="100000">
                <a:srgbClr val="FFFFFF">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91BBE504-4828-932D-E474-A2BEF7E2B8AE}"/>
              </a:ext>
            </a:extLst>
          </p:cNvPr>
          <p:cNvSpPr txBox="1">
            <a:spLocks noGrp="1"/>
          </p:cNvSpPr>
          <p:nvPr>
            <p:ph type="title"/>
          </p:nvPr>
        </p:nvSpPr>
        <p:spPr>
          <a:xfrm>
            <a:off x="838203" y="365129"/>
            <a:ext cx="3822191" cy="1899912"/>
          </a:xfrm>
        </p:spPr>
        <p:txBody>
          <a:bodyPr/>
          <a:lstStyle/>
          <a:p>
            <a:pPr lvl="0"/>
            <a:r>
              <a:rPr lang="en-US" sz="4000" b="1"/>
              <a:t>Conclusion</a:t>
            </a:r>
            <a:endParaRPr lang="en-US" sz="4000"/>
          </a:p>
        </p:txBody>
      </p:sp>
      <p:sp>
        <p:nvSpPr>
          <p:cNvPr id="6" name="Content Placeholder 2">
            <a:extLst>
              <a:ext uri="{FF2B5EF4-FFF2-40B4-BE49-F238E27FC236}">
                <a16:creationId xmlns:a16="http://schemas.microsoft.com/office/drawing/2014/main" id="{8A8BAAF4-99CB-65FE-2365-3EC15231B700}"/>
              </a:ext>
            </a:extLst>
          </p:cNvPr>
          <p:cNvSpPr txBox="1">
            <a:spLocks noGrp="1"/>
          </p:cNvSpPr>
          <p:nvPr>
            <p:ph idx="1"/>
          </p:nvPr>
        </p:nvSpPr>
        <p:spPr>
          <a:xfrm>
            <a:off x="838203" y="2434196"/>
            <a:ext cx="5543547" cy="3318904"/>
          </a:xfrm>
        </p:spPr>
        <p:txBody>
          <a:bodyPr/>
          <a:lstStyle/>
          <a:p>
            <a:pPr marL="0" indent="0">
              <a:buNone/>
            </a:pPr>
            <a:r>
              <a:rPr lang="en-GB" sz="2000" dirty="0">
                <a:solidFill>
                  <a:srgbClr val="374151"/>
                </a:solidFill>
                <a:latin typeface="+mn-lt"/>
              </a:rPr>
              <a:t>Following a checklist, is focusing on guest well-being, and fostering a culture of excellence, and we can reaffirm Premier Inn's reputation as a trusted and preferred destination in the hospitality landscape.</a:t>
            </a:r>
          </a:p>
          <a:p>
            <a:pPr marL="0" lvl="0" indent="0">
              <a:buNone/>
            </a:pPr>
            <a:endParaRPr lang="en-US" sz="2000" b="1" dirty="0"/>
          </a:p>
        </p:txBody>
      </p:sp>
      <p:sp>
        <p:nvSpPr>
          <p:cNvPr id="7" name="TextBox 4">
            <a:extLst>
              <a:ext uri="{FF2B5EF4-FFF2-40B4-BE49-F238E27FC236}">
                <a16:creationId xmlns:a16="http://schemas.microsoft.com/office/drawing/2014/main" id="{737C1BB6-78E9-6385-4CAC-E4C6C1997CAD}"/>
              </a:ext>
            </a:extLst>
          </p:cNvPr>
          <p:cNvSpPr txBox="1"/>
          <p:nvPr/>
        </p:nvSpPr>
        <p:spPr>
          <a:xfrm>
            <a:off x="838203" y="3524800"/>
            <a:ext cx="4790441" cy="143116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endParaRPr lang="en-GB" sz="1800" b="0" i="0" u="none" strike="noStrike" kern="1200" cap="none" spc="0" baseline="0" dirty="0">
              <a:solidFill>
                <a:srgbClr val="374151"/>
              </a:solidFill>
              <a:uFillTx/>
              <a:latin typeface="Söhne"/>
            </a:endParaRPr>
          </a:p>
          <a:p>
            <a:pPr marR="0" lvl="1" algn="l" defTabSz="914400" rtl="0" fontAlgn="auto" hangingPunct="1">
              <a:lnSpc>
                <a:spcPct val="100000"/>
              </a:lnSpc>
              <a:spcBef>
                <a:spcPts val="0"/>
              </a:spcBef>
              <a:spcAft>
                <a:spcPts val="600"/>
              </a:spcAft>
              <a:buSzPct val="100000"/>
              <a:tabLst/>
              <a:defRPr sz="1800" b="0" i="0" u="none" strike="noStrike" kern="0" cap="none" spc="0" baseline="0">
                <a:solidFill>
                  <a:srgbClr val="000000"/>
                </a:solidFill>
                <a:uFillTx/>
              </a:defRPr>
            </a:pPr>
            <a:endParaRPr lang="en-GB" dirty="0">
              <a:solidFill>
                <a:srgbClr val="374151"/>
              </a:solidFill>
              <a:latin typeface="Söhne"/>
            </a:endParaRPr>
          </a:p>
          <a:p>
            <a:pPr marR="0" lvl="1" algn="l" defTabSz="914400" rtl="0" fontAlgn="auto" hangingPunct="1">
              <a:lnSpc>
                <a:spcPct val="100000"/>
              </a:lnSpc>
              <a:spcBef>
                <a:spcPts val="0"/>
              </a:spcBef>
              <a:spcAft>
                <a:spcPts val="600"/>
              </a:spcAft>
              <a:buSzPct val="100000"/>
              <a:tabLst/>
              <a:defRPr sz="1800" b="0" i="0" u="none" strike="noStrike" kern="0" cap="none" spc="0" baseline="0">
                <a:solidFill>
                  <a:srgbClr val="000000"/>
                </a:solidFill>
                <a:uFillTx/>
              </a:defRPr>
            </a:pPr>
            <a:endParaRPr lang="en-GB" sz="1800" b="0" i="0" u="none" strike="noStrike" kern="1200" cap="none" spc="0" baseline="0" dirty="0">
              <a:solidFill>
                <a:srgbClr val="374151"/>
              </a:solidFill>
              <a:uFillTx/>
              <a:latin typeface="Söhne"/>
            </a:endParaRPr>
          </a:p>
          <a:p>
            <a:pPr marR="0" lvl="1" algn="l" defTabSz="914400" rtl="0" fontAlgn="auto" hangingPunct="1">
              <a:lnSpc>
                <a:spcPct val="100000"/>
              </a:lnSpc>
              <a:spcBef>
                <a:spcPts val="0"/>
              </a:spcBef>
              <a:spcAft>
                <a:spcPts val="600"/>
              </a:spcAft>
              <a:buSzPct val="100000"/>
              <a:tabLst/>
              <a:defRPr sz="1800" b="0" i="0" u="none" strike="noStrike" kern="0" cap="none" spc="0" baseline="0">
                <a:solidFill>
                  <a:srgbClr val="000000"/>
                </a:solidFill>
                <a:uFillTx/>
              </a:defRPr>
            </a:pPr>
            <a:r>
              <a:rPr lang="en-GB" dirty="0">
                <a:solidFill>
                  <a:srgbClr val="374151"/>
                </a:solidFill>
                <a:latin typeface="Söhne"/>
              </a:rPr>
              <a:t>Questions? </a:t>
            </a:r>
            <a:endParaRPr lang="en-GB" sz="1800" b="0" i="0" u="none" strike="noStrike" kern="1200" cap="none" spc="0" baseline="0" dirty="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1FE0-239E-42DE-78C6-F58273817B0A}"/>
              </a:ext>
            </a:extLst>
          </p:cNvPr>
          <p:cNvSpPr txBox="1">
            <a:spLocks noGrp="1"/>
          </p:cNvSpPr>
          <p:nvPr>
            <p:ph type="title"/>
          </p:nvPr>
        </p:nvSpPr>
        <p:spPr>
          <a:xfrm>
            <a:off x="628653" y="-149221"/>
            <a:ext cx="10515600" cy="1325559"/>
          </a:xfrm>
        </p:spPr>
        <p:txBody>
          <a:bodyPr/>
          <a:lstStyle/>
          <a:p>
            <a:pPr lvl="0"/>
            <a:r>
              <a:rPr lang="en-GB" b="1" dirty="0">
                <a:latin typeface="Söhne"/>
              </a:rPr>
              <a:t>References</a:t>
            </a:r>
            <a:endParaRPr lang="en-GB" dirty="0"/>
          </a:p>
        </p:txBody>
      </p:sp>
      <p:sp>
        <p:nvSpPr>
          <p:cNvPr id="3" name="Content Placeholder 2">
            <a:extLst>
              <a:ext uri="{FF2B5EF4-FFF2-40B4-BE49-F238E27FC236}">
                <a16:creationId xmlns:a16="http://schemas.microsoft.com/office/drawing/2014/main" id="{5DD932D7-7FA3-A7BD-04DE-2C314C0281E1}"/>
              </a:ext>
            </a:extLst>
          </p:cNvPr>
          <p:cNvSpPr txBox="1">
            <a:spLocks noGrp="1"/>
          </p:cNvSpPr>
          <p:nvPr>
            <p:ph idx="1"/>
          </p:nvPr>
        </p:nvSpPr>
        <p:spPr>
          <a:xfrm>
            <a:off x="628653" y="873127"/>
            <a:ext cx="11506197" cy="3813173"/>
          </a:xfrm>
        </p:spPr>
        <p:txBody>
          <a:bodyPr>
            <a:noAutofit/>
          </a:bodyPr>
          <a:lstStyle/>
          <a:p>
            <a:pPr marL="0" indent="0" algn="just">
              <a:lnSpc>
                <a:spcPct val="100000"/>
              </a:lnSpc>
              <a:spcBef>
                <a:spcPts val="1200"/>
              </a:spcBef>
              <a:spcAft>
                <a:spcPts val="800"/>
              </a:spcAft>
              <a:buNone/>
            </a:pPr>
            <a:r>
              <a:rPr lang="en-GB" sz="1200" dirty="0">
                <a:solidFill>
                  <a:srgbClr val="000000"/>
                </a:solidFill>
                <a:effectLst/>
                <a:latin typeface="+mn-lt"/>
                <a:ea typeface="Calibri" panose="020F0502020204030204" pitchFamily="34" charset="0"/>
                <a:cs typeface="Arial" panose="020B0604020202020204" pitchFamily="34" charset="0"/>
              </a:rPr>
              <a:t>Aguilar-Escobar, V., Garrido-Vega, P., </a:t>
            </a:r>
            <a:r>
              <a:rPr lang="en-GB" sz="1200" dirty="0" err="1">
                <a:solidFill>
                  <a:srgbClr val="000000"/>
                </a:solidFill>
                <a:effectLst/>
                <a:latin typeface="+mn-lt"/>
                <a:ea typeface="Calibri" panose="020F0502020204030204" pitchFamily="34" charset="0"/>
                <a:cs typeface="Arial" panose="020B0604020202020204" pitchFamily="34" charset="0"/>
              </a:rPr>
              <a:t>Majado</a:t>
            </a:r>
            <a:r>
              <a:rPr lang="en-GB" sz="1200" dirty="0">
                <a:solidFill>
                  <a:srgbClr val="000000"/>
                </a:solidFill>
                <a:effectLst/>
                <a:latin typeface="+mn-lt"/>
                <a:ea typeface="Calibri" panose="020F0502020204030204" pitchFamily="34" charset="0"/>
                <a:cs typeface="Arial" panose="020B0604020202020204" pitchFamily="34" charset="0"/>
              </a:rPr>
              <a:t>-Márquez, J., &amp; José-Antonio </a:t>
            </a:r>
            <a:r>
              <a:rPr lang="en-GB" sz="1200" dirty="0" err="1">
                <a:solidFill>
                  <a:srgbClr val="000000"/>
                </a:solidFill>
                <a:effectLst/>
                <a:latin typeface="+mn-lt"/>
                <a:ea typeface="Calibri" panose="020F0502020204030204" pitchFamily="34" charset="0"/>
                <a:cs typeface="Arial" panose="020B0604020202020204" pitchFamily="34" charset="0"/>
              </a:rPr>
              <a:t>Camuñez</a:t>
            </a:r>
            <a:r>
              <a:rPr lang="en-GB" sz="1200" dirty="0">
                <a:solidFill>
                  <a:srgbClr val="000000"/>
                </a:solidFill>
                <a:effectLst/>
                <a:latin typeface="+mn-lt"/>
                <a:ea typeface="Calibri" panose="020F0502020204030204" pitchFamily="34" charset="0"/>
                <a:cs typeface="Arial" panose="020B0604020202020204" pitchFamily="34" charset="0"/>
              </a:rPr>
              <a:t>-Ruiz. (2021) ‘</a:t>
            </a:r>
            <a:r>
              <a:rPr lang="en-GB" sz="1200" i="1" dirty="0">
                <a:solidFill>
                  <a:srgbClr val="000000"/>
                </a:solidFill>
                <a:effectLst/>
                <a:latin typeface="+mn-lt"/>
                <a:ea typeface="Calibri" panose="020F0502020204030204" pitchFamily="34" charset="0"/>
                <a:cs typeface="Arial" panose="020B0604020202020204" pitchFamily="34" charset="0"/>
              </a:rPr>
              <a:t>Hotel room cleaning,</a:t>
            </a:r>
            <a:r>
              <a:rPr lang="en-GB" sz="1200" dirty="0">
                <a:solidFill>
                  <a:srgbClr val="000000"/>
                </a:solidFill>
                <a:effectLst/>
                <a:latin typeface="+mn-lt"/>
                <a:ea typeface="Calibri" panose="020F0502020204030204" pitchFamily="34" charset="0"/>
                <a:cs typeface="Arial" panose="020B0604020202020204" pitchFamily="34" charset="0"/>
              </a:rPr>
              <a:t> Time study and analysis of influential variables in a Spanish hotel’ Journal of Industrial Engineering and Management, 14(3), 645-660. Available at: </a:t>
            </a:r>
            <a:r>
              <a:rPr lang="en-GB" sz="1200" u="sng" dirty="0">
                <a:solidFill>
                  <a:srgbClr val="000000"/>
                </a:solidFill>
                <a:effectLst/>
                <a:latin typeface="+mn-lt"/>
                <a:ea typeface="Calibri" panose="020F0502020204030204" pitchFamily="34" charset="0"/>
                <a:cs typeface="Arial" panose="020B0604020202020204" pitchFamily="34" charset="0"/>
                <a:hlinkClick r:id="rId2"/>
              </a:rPr>
              <a:t>https://doi.org/10.3926/jiem.3441</a:t>
            </a:r>
            <a:r>
              <a:rPr lang="en-GB" sz="1200" dirty="0">
                <a:solidFill>
                  <a:srgbClr val="000000"/>
                </a:solidFill>
                <a:effectLst/>
                <a:latin typeface="+mn-lt"/>
                <a:ea typeface="Calibri" panose="020F0502020204030204" pitchFamily="34" charset="0"/>
                <a:cs typeface="Arial" panose="020B0604020202020204" pitchFamily="34" charset="0"/>
              </a:rPr>
              <a:t> Accessed on (6th Oct 2023).</a:t>
            </a:r>
          </a:p>
          <a:p>
            <a:pPr marL="0" indent="0" algn="just">
              <a:lnSpc>
                <a:spcPct val="100000"/>
              </a:lnSpc>
              <a:spcBef>
                <a:spcPts val="1200"/>
              </a:spcBef>
              <a:spcAft>
                <a:spcPts val="800"/>
              </a:spcAft>
              <a:buNone/>
            </a:pPr>
            <a:r>
              <a:rPr lang="en-GB" sz="1200" dirty="0">
                <a:solidFill>
                  <a:srgbClr val="000000"/>
                </a:solidFill>
                <a:effectLst/>
                <a:latin typeface="+mn-lt"/>
                <a:ea typeface="Calibri" panose="020F0502020204030204" pitchFamily="34" charset="0"/>
                <a:cs typeface="Arial" panose="020B0604020202020204" pitchFamily="34" charset="0"/>
              </a:rPr>
              <a:t>Casado, M. (2012) </a:t>
            </a:r>
            <a:r>
              <a:rPr lang="en-GB" sz="1200" i="1" dirty="0">
                <a:solidFill>
                  <a:srgbClr val="000000"/>
                </a:solidFill>
                <a:effectLst/>
                <a:latin typeface="+mn-lt"/>
                <a:ea typeface="Calibri" panose="020F0502020204030204" pitchFamily="34" charset="0"/>
                <a:cs typeface="Arial" panose="020B0604020202020204" pitchFamily="34" charset="0"/>
              </a:rPr>
              <a:t>Housekeeping Management</a:t>
            </a:r>
            <a:r>
              <a:rPr lang="en-GB" sz="1200" dirty="0">
                <a:solidFill>
                  <a:srgbClr val="000000"/>
                </a:solidFill>
                <a:effectLst/>
                <a:latin typeface="+mn-lt"/>
                <a:ea typeface="Calibri" panose="020F0502020204030204" pitchFamily="34" charset="0"/>
                <a:cs typeface="Arial" panose="020B0604020202020204" pitchFamily="34" charset="0"/>
              </a:rPr>
              <a:t>, London: Wiley.</a:t>
            </a:r>
          </a:p>
          <a:p>
            <a:pPr marL="0" indent="0" algn="just">
              <a:lnSpc>
                <a:spcPct val="100000"/>
              </a:lnSpc>
              <a:spcBef>
                <a:spcPts val="1200"/>
              </a:spcBef>
              <a:spcAft>
                <a:spcPts val="800"/>
              </a:spcAft>
              <a:buNone/>
            </a:pPr>
            <a:r>
              <a:rPr lang="en-GB" sz="1200" b="0" i="0" dirty="0" err="1">
                <a:solidFill>
                  <a:schemeClr val="tx1"/>
                </a:solidFill>
                <a:effectLst/>
                <a:latin typeface="+mn-lt"/>
              </a:rPr>
              <a:t>EHotelier</a:t>
            </a:r>
            <a:r>
              <a:rPr lang="en-GB" sz="1200" b="0" i="0" dirty="0">
                <a:solidFill>
                  <a:schemeClr val="tx1"/>
                </a:solidFill>
                <a:effectLst/>
                <a:latin typeface="+mn-lt"/>
              </a:rPr>
              <a:t> (2023) </a:t>
            </a:r>
            <a:r>
              <a:rPr lang="en-GB" sz="1200" b="0" i="1" dirty="0">
                <a:solidFill>
                  <a:schemeClr val="tx1"/>
                </a:solidFill>
                <a:effectLst/>
                <a:latin typeface="+mn-lt"/>
              </a:rPr>
              <a:t>Why employee engagement is so important in the hospitality industry</a:t>
            </a:r>
            <a:r>
              <a:rPr lang="en-GB" sz="1200" b="0" i="0" dirty="0">
                <a:solidFill>
                  <a:schemeClr val="tx1"/>
                </a:solidFill>
                <a:effectLst/>
                <a:latin typeface="+mn-lt"/>
              </a:rPr>
              <a:t>. [online] Insights. Available at: </a:t>
            </a:r>
            <a:r>
              <a:rPr lang="en-GB" sz="1200" b="0" i="0" dirty="0">
                <a:solidFill>
                  <a:schemeClr val="tx1"/>
                </a:solidFill>
                <a:effectLst/>
                <a:latin typeface="+mn-lt"/>
                <a:hlinkClick r:id="rId3">
                  <a:extLst>
                    <a:ext uri="{A12FA001-AC4F-418D-AE19-62706E023703}">
                      <ahyp:hlinkClr xmlns:ahyp="http://schemas.microsoft.com/office/drawing/2018/hyperlinkcolor" val="tx"/>
                    </a:ext>
                  </a:extLst>
                </a:hlinkClick>
              </a:rPr>
              <a:t>https://insights.ehotelier.com/insights/2021/09/20/why-employee-engagement-is-so-important-in-the-hospitality-industry/</a:t>
            </a:r>
            <a:r>
              <a:rPr lang="en-GB" sz="1200" b="0" i="0" dirty="0">
                <a:solidFill>
                  <a:schemeClr val="tx1"/>
                </a:solidFill>
                <a:effectLst/>
                <a:latin typeface="+mn-lt"/>
              </a:rPr>
              <a:t>  Accessed on (20</a:t>
            </a:r>
            <a:r>
              <a:rPr lang="en-GB" sz="1200" b="0" i="0" baseline="30000" dirty="0">
                <a:solidFill>
                  <a:schemeClr val="tx1"/>
                </a:solidFill>
                <a:effectLst/>
                <a:latin typeface="+mn-lt"/>
              </a:rPr>
              <a:t>th</a:t>
            </a:r>
            <a:r>
              <a:rPr lang="en-GB" sz="1200" b="0" i="0" dirty="0">
                <a:solidFill>
                  <a:schemeClr val="tx1"/>
                </a:solidFill>
                <a:effectLst/>
                <a:latin typeface="+mn-lt"/>
              </a:rPr>
              <a:t> Oct 2023).</a:t>
            </a:r>
            <a:endParaRPr lang="en-GB" sz="1200" dirty="0">
              <a:solidFill>
                <a:schemeClr val="tx1"/>
              </a:solidFill>
              <a:effectLst/>
              <a:latin typeface="+mn-lt"/>
              <a:ea typeface="Calibri" panose="020F0502020204030204" pitchFamily="34" charset="0"/>
              <a:cs typeface="Arial" panose="020B0604020202020204" pitchFamily="34" charset="0"/>
            </a:endParaRPr>
          </a:p>
          <a:p>
            <a:pPr marL="0" indent="0" algn="just">
              <a:lnSpc>
                <a:spcPct val="100000"/>
              </a:lnSpc>
              <a:spcBef>
                <a:spcPts val="1200"/>
              </a:spcBef>
              <a:spcAft>
                <a:spcPts val="800"/>
              </a:spcAft>
              <a:buNone/>
            </a:pPr>
            <a:r>
              <a:rPr lang="en-GB" sz="1200" dirty="0">
                <a:solidFill>
                  <a:srgbClr val="000000"/>
                </a:solidFill>
                <a:effectLst/>
                <a:latin typeface="+mn-lt"/>
                <a:ea typeface="Calibri" panose="020F0502020204030204" pitchFamily="34" charset="0"/>
                <a:cs typeface="Arial" panose="020B0604020202020204" pitchFamily="34" charset="0"/>
              </a:rPr>
              <a:t>Feingold, G. (2010) </a:t>
            </a:r>
            <a:r>
              <a:rPr lang="en-GB" sz="1200" i="1" dirty="0">
                <a:solidFill>
                  <a:srgbClr val="000000"/>
                </a:solidFill>
                <a:effectLst/>
                <a:latin typeface="+mn-lt"/>
                <a:ea typeface="Calibri" panose="020F0502020204030204" pitchFamily="34" charset="0"/>
                <a:cs typeface="Arial" panose="020B0604020202020204" pitchFamily="34" charset="0"/>
              </a:rPr>
              <a:t>Make housekeeping tasks repeatable and standardized</a:t>
            </a:r>
            <a:r>
              <a:rPr lang="en-GB" sz="1200" dirty="0">
                <a:solidFill>
                  <a:srgbClr val="000000"/>
                </a:solidFill>
                <a:effectLst/>
                <a:latin typeface="+mn-lt"/>
                <a:ea typeface="Calibri" panose="020F0502020204030204" pitchFamily="34" charset="0"/>
                <a:cs typeface="Arial" panose="020B0604020202020204" pitchFamily="34" charset="0"/>
              </a:rPr>
              <a:t>, Hotel &amp; Motel Management, 225(3), 12. Available on: </a:t>
            </a:r>
            <a:r>
              <a:rPr lang="en-GB" sz="1200" u="sng" dirty="0">
                <a:solidFill>
                  <a:srgbClr val="000000"/>
                </a:solidFill>
                <a:effectLst/>
                <a:latin typeface="+mn-lt"/>
                <a:ea typeface="Calibri" panose="020F0502020204030204" pitchFamily="34" charset="0"/>
                <a:cs typeface="Arial" panose="020B0604020202020204" pitchFamily="34" charset="0"/>
                <a:hlinkClick r:id="rId4"/>
              </a:rPr>
              <a:t>Make housekeeping tasks repeatable and standardized.: EBSCOhost (uwtsd.ac.uk)</a:t>
            </a:r>
            <a:r>
              <a:rPr lang="en-GB" sz="1200" dirty="0">
                <a:solidFill>
                  <a:srgbClr val="000000"/>
                </a:solidFill>
                <a:effectLst/>
                <a:latin typeface="+mn-lt"/>
                <a:ea typeface="Calibri" panose="020F0502020204030204" pitchFamily="34" charset="0"/>
                <a:cs typeface="Arial" panose="020B0604020202020204" pitchFamily="34" charset="0"/>
              </a:rPr>
              <a:t> Accessed on (6</a:t>
            </a:r>
            <a:r>
              <a:rPr lang="en-GB" sz="1200" baseline="30000" dirty="0">
                <a:solidFill>
                  <a:srgbClr val="000000"/>
                </a:solidFill>
                <a:effectLst/>
                <a:latin typeface="+mn-lt"/>
                <a:ea typeface="Calibri" panose="020F0502020204030204" pitchFamily="34" charset="0"/>
                <a:cs typeface="Arial" panose="020B0604020202020204" pitchFamily="34" charset="0"/>
              </a:rPr>
              <a:t>th</a:t>
            </a:r>
            <a:r>
              <a:rPr lang="en-GB" sz="1200" dirty="0">
                <a:solidFill>
                  <a:srgbClr val="000000"/>
                </a:solidFill>
                <a:effectLst/>
                <a:latin typeface="+mn-lt"/>
                <a:ea typeface="Calibri" panose="020F0502020204030204" pitchFamily="34" charset="0"/>
                <a:cs typeface="Arial" panose="020B0604020202020204" pitchFamily="34" charset="0"/>
              </a:rPr>
              <a:t> Oct 2023).</a:t>
            </a:r>
          </a:p>
          <a:p>
            <a:pPr marL="0" indent="0" algn="just">
              <a:lnSpc>
                <a:spcPct val="100000"/>
              </a:lnSpc>
              <a:spcBef>
                <a:spcPts val="1200"/>
              </a:spcBef>
              <a:spcAft>
                <a:spcPts val="800"/>
              </a:spcAft>
              <a:buNone/>
            </a:pPr>
            <a:r>
              <a:rPr lang="en-GB" sz="1200" dirty="0">
                <a:solidFill>
                  <a:srgbClr val="000000"/>
                </a:solidFill>
                <a:effectLst/>
                <a:latin typeface="+mn-lt"/>
                <a:ea typeface="Calibri" panose="020F0502020204030204" pitchFamily="34" charset="0"/>
                <a:cs typeface="Arial" panose="020B0604020202020204" pitchFamily="34" charset="0"/>
              </a:rPr>
              <a:t>Hampton, M. (2010) ‘</a:t>
            </a:r>
            <a:r>
              <a:rPr lang="en-GB" sz="1200" i="1" dirty="0">
                <a:solidFill>
                  <a:srgbClr val="000000"/>
                </a:solidFill>
                <a:effectLst/>
                <a:latin typeface="+mn-lt"/>
                <a:ea typeface="Calibri" panose="020F0502020204030204" pitchFamily="34" charset="0"/>
                <a:cs typeface="Arial" panose="020B0604020202020204" pitchFamily="34" charset="0"/>
              </a:rPr>
              <a:t>A checklist of tricks to make training practices stick’</a:t>
            </a:r>
            <a:r>
              <a:rPr lang="en-GB" sz="1200" dirty="0">
                <a:solidFill>
                  <a:srgbClr val="000000"/>
                </a:solidFill>
                <a:effectLst/>
                <a:latin typeface="+mn-lt"/>
                <a:ea typeface="Calibri" panose="020F0502020204030204" pitchFamily="34" charset="0"/>
                <a:cs typeface="Arial" panose="020B0604020202020204" pitchFamily="34" charset="0"/>
              </a:rPr>
              <a:t>, Hotel &amp; Motel Management, 225(9), p. 17. Available at: https://search-ebscohost-com.ezproxy.uwtsd.ac.uk/login.aspx?direct=true&amp;db=hjh&amp;AN=53722470&amp;site=ehost-live. Accessed on (23</a:t>
            </a:r>
            <a:r>
              <a:rPr lang="en-GB" sz="1200" baseline="30000" dirty="0">
                <a:solidFill>
                  <a:srgbClr val="000000"/>
                </a:solidFill>
                <a:effectLst/>
                <a:latin typeface="+mn-lt"/>
                <a:ea typeface="Calibri" panose="020F0502020204030204" pitchFamily="34" charset="0"/>
                <a:cs typeface="Arial" panose="020B0604020202020204" pitchFamily="34" charset="0"/>
              </a:rPr>
              <a:t>rd</a:t>
            </a:r>
            <a:r>
              <a:rPr lang="en-GB" sz="1200" dirty="0">
                <a:solidFill>
                  <a:srgbClr val="000000"/>
                </a:solidFill>
                <a:effectLst/>
                <a:latin typeface="+mn-lt"/>
                <a:ea typeface="Calibri" panose="020F0502020204030204" pitchFamily="34" charset="0"/>
                <a:cs typeface="Arial" panose="020B0604020202020204" pitchFamily="34" charset="0"/>
              </a:rPr>
              <a:t> October 2023).</a:t>
            </a:r>
          </a:p>
          <a:p>
            <a:pPr marL="0" indent="0" algn="just">
              <a:lnSpc>
                <a:spcPct val="100000"/>
              </a:lnSpc>
              <a:spcBef>
                <a:spcPts val="1200"/>
              </a:spcBef>
              <a:spcAft>
                <a:spcPts val="800"/>
              </a:spcAft>
              <a:buNone/>
            </a:pPr>
            <a:r>
              <a:rPr lang="en-GB" sz="1200" dirty="0">
                <a:solidFill>
                  <a:srgbClr val="000000"/>
                </a:solidFill>
                <a:effectLst/>
                <a:latin typeface="+mn-lt"/>
                <a:ea typeface="Calibri" panose="020F0502020204030204" pitchFamily="34" charset="0"/>
                <a:cs typeface="Arial" panose="020B0604020202020204" pitchFamily="34" charset="0"/>
              </a:rPr>
              <a:t>Jones (2008) </a:t>
            </a:r>
            <a:r>
              <a:rPr lang="en-GB" sz="1200" i="1" dirty="0">
                <a:solidFill>
                  <a:srgbClr val="000000"/>
                </a:solidFill>
                <a:effectLst/>
                <a:latin typeface="+mn-lt"/>
                <a:ea typeface="Calibri" panose="020F0502020204030204" pitchFamily="34" charset="0"/>
                <a:cs typeface="Arial" panose="020B0604020202020204" pitchFamily="34" charset="0"/>
              </a:rPr>
              <a:t>Professional management of housekeeping operations</a:t>
            </a:r>
            <a:r>
              <a:rPr lang="en-GB" sz="1200" dirty="0">
                <a:solidFill>
                  <a:srgbClr val="000000"/>
                </a:solidFill>
                <a:effectLst/>
                <a:latin typeface="+mn-lt"/>
                <a:ea typeface="Calibri" panose="020F0502020204030204" pitchFamily="34" charset="0"/>
                <a:cs typeface="Arial" panose="020B0604020202020204" pitchFamily="34" charset="0"/>
              </a:rPr>
              <a:t> (5th ed.). John Wiley &amp; Sons. Available at: </a:t>
            </a:r>
            <a:r>
              <a:rPr lang="en-GB" sz="1200" u="sng" dirty="0">
                <a:solidFill>
                  <a:srgbClr val="000000"/>
                </a:solidFill>
                <a:effectLst/>
                <a:latin typeface="+mn-lt"/>
                <a:ea typeface="Calibri" panose="020F0502020204030204" pitchFamily="34" charset="0"/>
                <a:cs typeface="Arial" panose="020B0604020202020204" pitchFamily="34" charset="0"/>
                <a:hlinkClick r:id="rId5"/>
              </a:rPr>
              <a:t>ProQuest </a:t>
            </a:r>
            <a:r>
              <a:rPr lang="en-GB" sz="1200" u="sng" dirty="0" err="1">
                <a:solidFill>
                  <a:srgbClr val="000000"/>
                </a:solidFill>
                <a:effectLst/>
                <a:latin typeface="+mn-lt"/>
                <a:ea typeface="Calibri" panose="020F0502020204030204" pitchFamily="34" charset="0"/>
                <a:cs typeface="Arial" panose="020B0604020202020204" pitchFamily="34" charset="0"/>
                <a:hlinkClick r:id="rId5"/>
              </a:rPr>
              <a:t>Ebook</a:t>
            </a:r>
            <a:r>
              <a:rPr lang="en-GB" sz="1200" u="sng" dirty="0">
                <a:solidFill>
                  <a:srgbClr val="000000"/>
                </a:solidFill>
                <a:effectLst/>
                <a:latin typeface="+mn-lt"/>
                <a:ea typeface="Calibri" panose="020F0502020204030204" pitchFamily="34" charset="0"/>
                <a:cs typeface="Arial" panose="020B0604020202020204" pitchFamily="34" charset="0"/>
                <a:hlinkClick r:id="rId5"/>
              </a:rPr>
              <a:t> Central - Book Details</a:t>
            </a:r>
            <a:r>
              <a:rPr lang="en-GB" sz="1200" dirty="0">
                <a:solidFill>
                  <a:srgbClr val="000000"/>
                </a:solidFill>
                <a:effectLst/>
                <a:latin typeface="+mn-lt"/>
                <a:ea typeface="Calibri" panose="020F0502020204030204" pitchFamily="34" charset="0"/>
                <a:cs typeface="Arial" panose="020B0604020202020204" pitchFamily="34" charset="0"/>
              </a:rPr>
              <a:t> Accessed on (5</a:t>
            </a:r>
            <a:r>
              <a:rPr lang="en-GB" sz="1200" baseline="30000" dirty="0">
                <a:solidFill>
                  <a:srgbClr val="000000"/>
                </a:solidFill>
                <a:effectLst/>
                <a:latin typeface="+mn-lt"/>
                <a:ea typeface="Calibri" panose="020F0502020204030204" pitchFamily="34" charset="0"/>
                <a:cs typeface="Arial" panose="020B0604020202020204" pitchFamily="34" charset="0"/>
              </a:rPr>
              <a:t>th</a:t>
            </a:r>
            <a:r>
              <a:rPr lang="en-GB" sz="1200" dirty="0">
                <a:solidFill>
                  <a:srgbClr val="000000"/>
                </a:solidFill>
                <a:effectLst/>
                <a:latin typeface="+mn-lt"/>
                <a:ea typeface="Calibri" panose="020F0502020204030204" pitchFamily="34" charset="0"/>
                <a:cs typeface="Arial" panose="020B0604020202020204" pitchFamily="34" charset="0"/>
              </a:rPr>
              <a:t> Oct 2023).</a:t>
            </a:r>
          </a:p>
          <a:p>
            <a:pPr marL="0" indent="0" algn="just">
              <a:lnSpc>
                <a:spcPct val="100000"/>
              </a:lnSpc>
              <a:spcBef>
                <a:spcPts val="1200"/>
              </a:spcBef>
              <a:spcAft>
                <a:spcPts val="800"/>
              </a:spcAft>
              <a:buNone/>
            </a:pPr>
            <a:r>
              <a:rPr lang="en-GB" sz="1200" dirty="0">
                <a:solidFill>
                  <a:srgbClr val="000000"/>
                </a:solidFill>
                <a:effectLst/>
                <a:latin typeface="+mn-lt"/>
                <a:ea typeface="Calibri" panose="020F0502020204030204" pitchFamily="34" charset="0"/>
                <a:cs typeface="Arial" panose="020B0604020202020204" pitchFamily="34" charset="0"/>
              </a:rPr>
              <a:t>Premier Inn (2023) </a:t>
            </a:r>
            <a:r>
              <a:rPr lang="en-GB" sz="1200" i="1" dirty="0">
                <a:solidFill>
                  <a:srgbClr val="000000"/>
                </a:solidFill>
                <a:effectLst/>
                <a:latin typeface="+mn-lt"/>
                <a:ea typeface="Calibri" panose="020F0502020204030204" pitchFamily="34" charset="0"/>
                <a:cs typeface="Arial" panose="020B0604020202020204" pitchFamily="34" charset="0"/>
              </a:rPr>
              <a:t>Clean Protect,</a:t>
            </a:r>
            <a:r>
              <a:rPr lang="en-GB" sz="1200" dirty="0">
                <a:solidFill>
                  <a:srgbClr val="000000"/>
                </a:solidFill>
                <a:effectLst/>
                <a:latin typeface="+mn-lt"/>
                <a:ea typeface="Calibri" panose="020F0502020204030204" pitchFamily="34" charset="0"/>
                <a:cs typeface="Arial" panose="020B0604020202020204" pitchFamily="34" charset="0"/>
              </a:rPr>
              <a:t> Available at: </a:t>
            </a:r>
            <a:r>
              <a:rPr lang="en-GB" sz="1200" u="sng" dirty="0">
                <a:solidFill>
                  <a:srgbClr val="000000"/>
                </a:solidFill>
                <a:effectLst/>
                <a:latin typeface="+mn-lt"/>
                <a:ea typeface="Calibri" panose="020F0502020204030204" pitchFamily="34" charset="0"/>
                <a:cs typeface="Arial" panose="020B0604020202020204" pitchFamily="34" charset="0"/>
                <a:hlinkClick r:id="rId6"/>
              </a:rPr>
              <a:t>Your safety is our priority | Premier Inn Business</a:t>
            </a:r>
            <a:r>
              <a:rPr lang="en-GB" sz="1200" dirty="0">
                <a:solidFill>
                  <a:srgbClr val="000000"/>
                </a:solidFill>
                <a:effectLst/>
                <a:latin typeface="+mn-lt"/>
                <a:ea typeface="Calibri" panose="020F0502020204030204" pitchFamily="34" charset="0"/>
                <a:cs typeface="Arial" panose="020B0604020202020204" pitchFamily="34" charset="0"/>
              </a:rPr>
              <a:t> Accessed on (6</a:t>
            </a:r>
            <a:r>
              <a:rPr lang="en-GB" sz="1200" baseline="30000" dirty="0">
                <a:solidFill>
                  <a:srgbClr val="000000"/>
                </a:solidFill>
                <a:effectLst/>
                <a:latin typeface="+mn-lt"/>
                <a:ea typeface="Calibri" panose="020F0502020204030204" pitchFamily="34" charset="0"/>
                <a:cs typeface="Arial" panose="020B0604020202020204" pitchFamily="34" charset="0"/>
              </a:rPr>
              <a:t>th</a:t>
            </a:r>
            <a:r>
              <a:rPr lang="en-GB" sz="1200" dirty="0">
                <a:solidFill>
                  <a:srgbClr val="000000"/>
                </a:solidFill>
                <a:effectLst/>
                <a:latin typeface="+mn-lt"/>
                <a:ea typeface="Calibri" panose="020F0502020204030204" pitchFamily="34" charset="0"/>
                <a:cs typeface="Arial" panose="020B0604020202020204" pitchFamily="34" charset="0"/>
              </a:rPr>
              <a:t> Oct 2023).  </a:t>
            </a:r>
          </a:p>
          <a:p>
            <a:pPr marL="0" indent="0" algn="just">
              <a:lnSpc>
                <a:spcPct val="100000"/>
              </a:lnSpc>
              <a:spcBef>
                <a:spcPts val="1200"/>
              </a:spcBef>
              <a:spcAft>
                <a:spcPts val="800"/>
              </a:spcAft>
              <a:buNone/>
            </a:pPr>
            <a:r>
              <a:rPr lang="en-GB" sz="1200" dirty="0">
                <a:solidFill>
                  <a:srgbClr val="000000"/>
                </a:solidFill>
                <a:effectLst/>
                <a:latin typeface="+mn-lt"/>
                <a:ea typeface="Calibri" panose="020F0502020204030204" pitchFamily="34" charset="0"/>
                <a:cs typeface="Arial" panose="020B0604020202020204" pitchFamily="34" charset="0"/>
              </a:rPr>
              <a:t>Raghubalan, G. and Raghubalan, S. (2016</a:t>
            </a:r>
            <a:r>
              <a:rPr lang="en-GB" sz="1200" i="1" dirty="0">
                <a:solidFill>
                  <a:srgbClr val="000000"/>
                </a:solidFill>
                <a:effectLst/>
                <a:latin typeface="+mn-lt"/>
                <a:ea typeface="Calibri" panose="020F0502020204030204" pitchFamily="34" charset="0"/>
                <a:cs typeface="Arial" panose="020B0604020202020204" pitchFamily="34" charset="0"/>
              </a:rPr>
              <a:t>) Hotel Housekeeping - Operations And Management,</a:t>
            </a:r>
            <a:r>
              <a:rPr lang="en-GB" sz="1200" dirty="0">
                <a:solidFill>
                  <a:srgbClr val="000000"/>
                </a:solidFill>
                <a:effectLst/>
                <a:latin typeface="+mn-lt"/>
                <a:ea typeface="Calibri" panose="020F0502020204030204" pitchFamily="34" charset="0"/>
                <a:cs typeface="Arial" panose="020B0604020202020204" pitchFamily="34" charset="0"/>
              </a:rPr>
              <a:t> 3rd ed. India: Oxford University Press</a:t>
            </a:r>
          </a:p>
          <a:p>
            <a:pPr marL="0" indent="0" algn="just">
              <a:lnSpc>
                <a:spcPct val="100000"/>
              </a:lnSpc>
              <a:spcBef>
                <a:spcPts val="1200"/>
              </a:spcBef>
              <a:spcAft>
                <a:spcPts val="800"/>
              </a:spcAft>
              <a:buNone/>
            </a:pPr>
            <a:r>
              <a:rPr lang="en-GB" sz="1200" dirty="0">
                <a:solidFill>
                  <a:srgbClr val="000000"/>
                </a:solidFill>
                <a:effectLst/>
                <a:latin typeface="+mn-lt"/>
                <a:ea typeface="Calibri" panose="020F0502020204030204" pitchFamily="34" charset="0"/>
                <a:cs typeface="Arial" panose="020B0604020202020204" pitchFamily="34" charset="0"/>
              </a:rPr>
              <a:t>Safety culture (2022) </a:t>
            </a:r>
            <a:r>
              <a:rPr lang="en-GB" sz="1200" i="1" dirty="0">
                <a:solidFill>
                  <a:srgbClr val="000000"/>
                </a:solidFill>
                <a:effectLst/>
                <a:latin typeface="+mn-lt"/>
                <a:ea typeface="Calibri" panose="020F0502020204030204" pitchFamily="34" charset="0"/>
                <a:cs typeface="Arial" panose="020B0604020202020204" pitchFamily="34" charset="0"/>
              </a:rPr>
              <a:t>Premier Inn Brand Standards,</a:t>
            </a:r>
            <a:r>
              <a:rPr lang="en-GB" sz="1200" dirty="0">
                <a:solidFill>
                  <a:srgbClr val="000000"/>
                </a:solidFill>
                <a:effectLst/>
                <a:latin typeface="+mn-lt"/>
                <a:ea typeface="Calibri" panose="020F0502020204030204" pitchFamily="34" charset="0"/>
                <a:cs typeface="Arial" panose="020B0604020202020204" pitchFamily="34" charset="0"/>
              </a:rPr>
              <a:t> Published on March 2018 Available at: </a:t>
            </a:r>
            <a:r>
              <a:rPr lang="en-GB" sz="1200" u="sng" dirty="0">
                <a:solidFill>
                  <a:srgbClr val="000000"/>
                </a:solidFill>
                <a:effectLst/>
                <a:latin typeface="+mn-lt"/>
                <a:ea typeface="Calibri" panose="020F0502020204030204" pitchFamily="34" charset="0"/>
                <a:cs typeface="Arial" panose="020B0604020202020204" pitchFamily="34" charset="0"/>
                <a:hlinkClick r:id="rId7"/>
              </a:rPr>
              <a:t>Premier Inn Brand Standards - </a:t>
            </a:r>
            <a:r>
              <a:rPr lang="en-GB" sz="1200" u="sng" dirty="0" err="1">
                <a:solidFill>
                  <a:srgbClr val="000000"/>
                </a:solidFill>
                <a:effectLst/>
                <a:latin typeface="+mn-lt"/>
                <a:ea typeface="Calibri" panose="020F0502020204030204" pitchFamily="34" charset="0"/>
                <a:cs typeface="Arial" panose="020B0604020202020204" pitchFamily="34" charset="0"/>
                <a:hlinkClick r:id="rId7"/>
              </a:rPr>
              <a:t>SafetyCulture</a:t>
            </a:r>
            <a:r>
              <a:rPr lang="en-GB" sz="1200" dirty="0">
                <a:solidFill>
                  <a:srgbClr val="000000"/>
                </a:solidFill>
                <a:effectLst/>
                <a:latin typeface="+mn-lt"/>
                <a:ea typeface="Calibri" panose="020F0502020204030204" pitchFamily="34" charset="0"/>
                <a:cs typeface="Arial" panose="020B0604020202020204" pitchFamily="34" charset="0"/>
              </a:rPr>
              <a:t> Accessed on (6</a:t>
            </a:r>
            <a:r>
              <a:rPr lang="en-GB" sz="1200" baseline="30000" dirty="0">
                <a:solidFill>
                  <a:srgbClr val="000000"/>
                </a:solidFill>
                <a:effectLst/>
                <a:latin typeface="+mn-lt"/>
                <a:ea typeface="Calibri" panose="020F0502020204030204" pitchFamily="34" charset="0"/>
                <a:cs typeface="Arial" panose="020B0604020202020204" pitchFamily="34" charset="0"/>
              </a:rPr>
              <a:t>th</a:t>
            </a:r>
            <a:r>
              <a:rPr lang="en-GB" sz="1200" dirty="0">
                <a:solidFill>
                  <a:srgbClr val="000000"/>
                </a:solidFill>
                <a:effectLst/>
                <a:latin typeface="+mn-lt"/>
                <a:ea typeface="Calibri" panose="020F0502020204030204" pitchFamily="34" charset="0"/>
                <a:cs typeface="Arial" panose="020B0604020202020204" pitchFamily="34" charset="0"/>
              </a:rPr>
              <a:t> Oct 2023).</a:t>
            </a:r>
          </a:p>
          <a:p>
            <a:pPr marL="0" indent="0" algn="just">
              <a:lnSpc>
                <a:spcPct val="100000"/>
              </a:lnSpc>
              <a:spcBef>
                <a:spcPts val="1200"/>
              </a:spcBef>
              <a:spcAft>
                <a:spcPts val="800"/>
              </a:spcAft>
              <a:buNone/>
            </a:pPr>
            <a:r>
              <a:rPr lang="en-GB" sz="1200" dirty="0">
                <a:solidFill>
                  <a:srgbClr val="000000"/>
                </a:solidFill>
                <a:effectLst/>
                <a:latin typeface="+mn-lt"/>
                <a:ea typeface="Calibri" panose="020F0502020204030204" pitchFamily="34" charset="0"/>
                <a:cs typeface="Arial" panose="020B0604020202020204" pitchFamily="34" charset="0"/>
              </a:rPr>
              <a:t>Safety now (2010) </a:t>
            </a:r>
            <a:r>
              <a:rPr lang="en-GB" sz="1200" i="1" dirty="0">
                <a:solidFill>
                  <a:srgbClr val="000000"/>
                </a:solidFill>
                <a:effectLst/>
                <a:latin typeface="+mn-lt"/>
                <a:ea typeface="Calibri" panose="020F0502020204030204" pitchFamily="34" charset="0"/>
                <a:cs typeface="Arial" panose="020B0604020202020204" pitchFamily="34" charset="0"/>
              </a:rPr>
              <a:t>Make housekeeping everyone’s job</a:t>
            </a:r>
            <a:r>
              <a:rPr lang="en-GB" sz="1200" dirty="0">
                <a:solidFill>
                  <a:srgbClr val="000000"/>
                </a:solidFill>
                <a:effectLst/>
                <a:latin typeface="+mn-lt"/>
                <a:ea typeface="Calibri" panose="020F0502020204030204" pitchFamily="34" charset="0"/>
                <a:cs typeface="Arial" panose="020B0604020202020204" pitchFamily="34" charset="0"/>
              </a:rPr>
              <a:t>, (296), 4. Available on: </a:t>
            </a:r>
            <a:r>
              <a:rPr lang="en-GB" sz="1200" u="sng" dirty="0">
                <a:solidFill>
                  <a:srgbClr val="000000"/>
                </a:solidFill>
                <a:effectLst/>
                <a:latin typeface="+mn-lt"/>
                <a:ea typeface="Calibri" panose="020F0502020204030204" pitchFamily="34" charset="0"/>
                <a:cs typeface="Arial" panose="020B0604020202020204" pitchFamily="34" charset="0"/>
                <a:hlinkClick r:id="rId8"/>
              </a:rPr>
              <a:t>https://www.proquest.com/trade-journals/housekeeping-is-everyones-job/docview/747763509/se-2</a:t>
            </a:r>
            <a:r>
              <a:rPr lang="en-GB" sz="1200" dirty="0">
                <a:solidFill>
                  <a:srgbClr val="000000"/>
                </a:solidFill>
                <a:effectLst/>
                <a:latin typeface="+mn-lt"/>
                <a:ea typeface="Calibri" panose="020F0502020204030204" pitchFamily="34" charset="0"/>
                <a:cs typeface="Arial" panose="020B0604020202020204" pitchFamily="34" charset="0"/>
              </a:rPr>
              <a:t> Accessed on (6th Oct 2023).</a:t>
            </a:r>
          </a:p>
          <a:p>
            <a:pPr marL="0" indent="0" algn="just">
              <a:lnSpc>
                <a:spcPct val="100000"/>
              </a:lnSpc>
              <a:spcBef>
                <a:spcPts val="1200"/>
              </a:spcBef>
              <a:spcAft>
                <a:spcPts val="800"/>
              </a:spcAft>
              <a:buNone/>
            </a:pPr>
            <a:r>
              <a:rPr lang="en-GB" sz="1200" dirty="0">
                <a:solidFill>
                  <a:srgbClr val="000000"/>
                </a:solidFill>
                <a:effectLst/>
                <a:latin typeface="+mn-lt"/>
                <a:ea typeface="Calibri" panose="020F0502020204030204" pitchFamily="34" charset="0"/>
                <a:cs typeface="Arial" panose="020B0604020202020204" pitchFamily="34" charset="0"/>
              </a:rPr>
              <a:t>Wolf, R. (2010) ‘</a:t>
            </a:r>
            <a:r>
              <a:rPr lang="en-GB" sz="1200" i="1" dirty="0">
                <a:solidFill>
                  <a:srgbClr val="000000"/>
                </a:solidFill>
                <a:effectLst/>
                <a:latin typeface="+mn-lt"/>
                <a:ea typeface="Calibri" panose="020F0502020204030204" pitchFamily="34" charset="0"/>
                <a:cs typeface="Arial" panose="020B0604020202020204" pitchFamily="34" charset="0"/>
              </a:rPr>
              <a:t>Use this checklist when performing room inspections’</a:t>
            </a:r>
            <a:r>
              <a:rPr lang="en-GB" sz="1200" dirty="0">
                <a:solidFill>
                  <a:srgbClr val="000000"/>
                </a:solidFill>
                <a:effectLst/>
                <a:latin typeface="+mn-lt"/>
                <a:ea typeface="Calibri" panose="020F0502020204030204" pitchFamily="34" charset="0"/>
                <a:cs typeface="Arial" panose="020B0604020202020204" pitchFamily="34" charset="0"/>
              </a:rPr>
              <a:t>, Hotel &amp; Motel Management, 225(9), p. 16. Available at: </a:t>
            </a:r>
            <a:r>
              <a:rPr lang="en-GB" sz="1200" u="sng" dirty="0">
                <a:solidFill>
                  <a:srgbClr val="000000"/>
                </a:solidFill>
                <a:effectLst/>
                <a:latin typeface="+mn-lt"/>
                <a:ea typeface="Calibri" panose="020F0502020204030204" pitchFamily="34" charset="0"/>
                <a:cs typeface="Arial" panose="020B0604020202020204" pitchFamily="34" charset="0"/>
                <a:hlinkClick r:id="rId9"/>
              </a:rPr>
              <a:t>https://search-ebscohost-com.ezproxy.uwtsd.ac.uk/login.aspx?direct=true&amp;db=hjh&amp;AN=53722469&amp;site=ehost-live</a:t>
            </a:r>
            <a:r>
              <a:rPr lang="en-GB" sz="1200" dirty="0">
                <a:solidFill>
                  <a:srgbClr val="000000"/>
                </a:solidFill>
                <a:effectLst/>
                <a:latin typeface="+mn-lt"/>
                <a:ea typeface="Calibri" panose="020F0502020204030204" pitchFamily="34" charset="0"/>
                <a:cs typeface="Arial" panose="020B0604020202020204" pitchFamily="34" charset="0"/>
              </a:rPr>
              <a:t>. Accessed on (23</a:t>
            </a:r>
            <a:r>
              <a:rPr lang="en-GB" sz="1200" baseline="30000" dirty="0">
                <a:solidFill>
                  <a:srgbClr val="000000"/>
                </a:solidFill>
                <a:effectLst/>
                <a:latin typeface="+mn-lt"/>
                <a:ea typeface="Calibri" panose="020F0502020204030204" pitchFamily="34" charset="0"/>
                <a:cs typeface="Arial" panose="020B0604020202020204" pitchFamily="34" charset="0"/>
              </a:rPr>
              <a:t>rd</a:t>
            </a:r>
            <a:r>
              <a:rPr lang="en-GB" sz="1200" dirty="0">
                <a:solidFill>
                  <a:srgbClr val="000000"/>
                </a:solidFill>
                <a:effectLst/>
                <a:latin typeface="+mn-lt"/>
                <a:ea typeface="Calibri" panose="020F0502020204030204" pitchFamily="34" charset="0"/>
                <a:cs typeface="Arial" panose="020B0604020202020204" pitchFamily="34" charset="0"/>
              </a:rPr>
              <a:t> Oct 2023). </a:t>
            </a:r>
          </a:p>
          <a:p>
            <a:endParaRPr lang="en-GB" sz="5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1410</Words>
  <Application>Microsoft Office PowerPoint</Application>
  <PresentationFormat>Widescreen</PresentationFormat>
  <Paragraphs>145</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Söhne</vt:lpstr>
      <vt:lpstr>Times New Roman</vt:lpstr>
      <vt:lpstr>Office Theme</vt:lpstr>
      <vt:lpstr>Hotel Housekeeping checking list Presentation  </vt:lpstr>
      <vt:lpstr>Table of content  </vt:lpstr>
      <vt:lpstr>Introduction</vt:lpstr>
      <vt:lpstr>Room Cleaning Checklist</vt:lpstr>
      <vt:lpstr>Brand Standards</vt:lpstr>
      <vt:lpstr>Health and Safety Procedures</vt:lpstr>
      <vt:lpstr>Employee Engagement Model</vt:lpstr>
      <vt:lpstr>Industry Best Practices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2023-11-08T15:11:25Z</dcterms:created>
  <dcterms:modified xsi:type="dcterms:W3CDTF">2023-11-11T13:27:14Z</dcterms:modified>
</cp:coreProperties>
</file>