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media/image2.jpeg" ContentType="image/jpeg"/>
  <Override PartName="/ppt/theme/theme2.xml" ContentType="application/vnd.openxmlformats-officedocument.theme+xml"/>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1pPr>
    <a:lvl2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2pPr>
    <a:lvl3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3pPr>
    <a:lvl4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4pPr>
    <a:lvl5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5pPr>
    <a:lvl6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6pPr>
    <a:lvl7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7pPr>
    <a:lvl8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8pPr>
    <a:lvl9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Baskerville"/>
          <a:ea typeface="Baskerville"/>
          <a:cs typeface="Baskerville"/>
        </a:font>
        <a:srgbClr val="5E5E5E"/>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D9E3E9"/>
          </a:solidFill>
        </a:fill>
      </a:tcStyle>
    </a:wholeTbl>
    <a:band2H>
      <a:tcTxStyle b="def" i="def"/>
      <a:tcStyle>
        <a:tcBdr/>
        <a:fill>
          <a:solidFill>
            <a:srgbClr val="EDF1F4"/>
          </a:solidFill>
        </a:fill>
      </a:tcStyle>
    </a:band2H>
    <a:firstCol>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1"/>
          </a:solidFill>
        </a:fill>
      </a:tcStyle>
    </a:firstCol>
    <a:la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381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1"/>
          </a:solidFill>
        </a:fill>
      </a:tcStyle>
    </a:lastRow>
    <a:fir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381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1"/>
          </a:solidFill>
        </a:fill>
      </a:tcStyle>
    </a:firstRow>
  </a:tblStyle>
  <a:tblStyle styleId="{C7B018BB-80A7-4F77-B60F-C8B233D01FF8}" styleName="">
    <a:tblBg/>
    <a:wholeTbl>
      <a:tcTxStyle b="off" i="off">
        <a:font>
          <a:latin typeface="Baskerville"/>
          <a:ea typeface="Baskerville"/>
          <a:cs typeface="Baskerville"/>
        </a:font>
        <a:srgbClr val="5E5E5E"/>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ECD6D3"/>
          </a:solidFill>
        </a:fill>
      </a:tcStyle>
    </a:wholeTbl>
    <a:band2H>
      <a:tcTxStyle b="def" i="def"/>
      <a:tcStyle>
        <a:tcBdr/>
        <a:fill>
          <a:solidFill>
            <a:srgbClr val="F6ECEA"/>
          </a:solidFill>
        </a:fill>
      </a:tcStyle>
    </a:band2H>
    <a:firstCol>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3"/>
          </a:solidFill>
        </a:fill>
      </a:tcStyle>
    </a:firstCol>
    <a:la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381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3"/>
          </a:solidFill>
        </a:fill>
      </a:tcStyle>
    </a:lastRow>
    <a:fir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381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3"/>
          </a:solidFill>
        </a:fill>
      </a:tcStyle>
    </a:firstRow>
  </a:tblStyle>
  <a:tblStyle styleId="{EEE7283C-3CF3-47DC-8721-378D4A62B228}" styleName="">
    <a:tblBg/>
    <a:wholeTbl>
      <a:tcTxStyle b="off" i="off">
        <a:font>
          <a:latin typeface="Baskerville"/>
          <a:ea typeface="Baskerville"/>
          <a:cs typeface="Baskerville"/>
        </a:font>
        <a:srgbClr val="5E5E5E"/>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E9EDDA"/>
          </a:solidFill>
        </a:fill>
      </a:tcStyle>
    </a:wholeTbl>
    <a:band2H>
      <a:tcTxStyle b="def" i="def"/>
      <a:tcStyle>
        <a:tcBdr/>
        <a:fill>
          <a:solidFill>
            <a:srgbClr val="F4F6ED"/>
          </a:solidFill>
        </a:fill>
      </a:tcStyle>
    </a:band2H>
    <a:firstCol>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6"/>
          </a:solidFill>
        </a:fill>
      </a:tcStyle>
    </a:firstCol>
    <a:la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381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6"/>
          </a:solidFill>
        </a:fill>
      </a:tcStyle>
    </a:lastRow>
    <a:fir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381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chemeClr val="accent6"/>
          </a:solidFill>
        </a:fill>
      </a:tcStyle>
    </a:firstRow>
  </a:tblStyle>
  <a:tblStyle styleId="{CF821DB8-F4EB-4A41-A1BA-3FCAFE7338EE}" styleName="">
    <a:tblBg/>
    <a:wholeTbl>
      <a:tcTxStyle b="off" i="off">
        <a:font>
          <a:latin typeface="Baskerville"/>
          <a:ea typeface="Baskerville"/>
          <a:cs typeface="Baskerville"/>
        </a:font>
        <a:srgbClr val="5E5E5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9"/>
          </a:solidFill>
        </a:fill>
      </a:tcStyle>
    </a:wholeTbl>
    <a:band2H>
      <a:tcTxStyle b="def" i="def"/>
      <a:tcStyle>
        <a:tcBdr/>
        <a:fill>
          <a:solidFill>
            <a:srgbClr val="5E0033"/>
          </a:solidFill>
        </a:fill>
      </a:tcStyle>
    </a:band2H>
    <a:firstCol>
      <a:tcTxStyle b="on" i="off">
        <a:font>
          <a:latin typeface="Baskerville"/>
          <a:ea typeface="Baskerville"/>
          <a:cs typeface="Baskerville"/>
        </a:font>
        <a:srgbClr val="5E00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Baskerville"/>
          <a:ea typeface="Baskerville"/>
          <a:cs typeface="Baskerville"/>
        </a:font>
        <a:srgbClr val="5E5E5E"/>
      </a:tcTxStyle>
      <a:tcStyle>
        <a:tcBdr>
          <a:left>
            <a:ln w="12700" cap="flat">
              <a:noFill/>
              <a:miter lim="400000"/>
            </a:ln>
          </a:left>
          <a:right>
            <a:ln w="12700" cap="flat">
              <a:noFill/>
              <a:miter lim="400000"/>
            </a:ln>
          </a:right>
          <a:top>
            <a:ln w="50800" cap="flat">
              <a:solidFill>
                <a:srgbClr val="5E5E5E"/>
              </a:solidFill>
              <a:prstDash val="solid"/>
              <a:round/>
            </a:ln>
          </a:top>
          <a:bottom>
            <a:ln w="25400" cap="flat">
              <a:solidFill>
                <a:srgbClr val="5E5E5E"/>
              </a:solidFill>
              <a:prstDash val="solid"/>
              <a:round/>
            </a:ln>
          </a:bottom>
          <a:insideH>
            <a:ln w="12700" cap="flat">
              <a:noFill/>
              <a:miter lim="400000"/>
            </a:ln>
          </a:insideH>
          <a:insideV>
            <a:ln w="12700" cap="flat">
              <a:noFill/>
              <a:miter lim="400000"/>
            </a:ln>
          </a:insideV>
        </a:tcBdr>
        <a:fill>
          <a:solidFill>
            <a:srgbClr val="5E0033"/>
          </a:solidFill>
        </a:fill>
      </a:tcStyle>
    </a:lastRow>
    <a:firstRow>
      <a:tcTxStyle b="on" i="off">
        <a:font>
          <a:latin typeface="Baskerville"/>
          <a:ea typeface="Baskerville"/>
          <a:cs typeface="Baskerville"/>
        </a:font>
        <a:srgbClr val="5E0033"/>
      </a:tcTxStyle>
      <a:tcStyle>
        <a:tcBdr>
          <a:left>
            <a:ln w="12700" cap="flat">
              <a:noFill/>
              <a:miter lim="400000"/>
            </a:ln>
          </a:left>
          <a:right>
            <a:ln w="12700" cap="flat">
              <a:noFill/>
              <a:miter lim="400000"/>
            </a:ln>
          </a:right>
          <a:top>
            <a:ln w="25400" cap="flat">
              <a:solidFill>
                <a:srgbClr val="5E5E5E"/>
              </a:solidFill>
              <a:prstDash val="solid"/>
              <a:round/>
            </a:ln>
          </a:top>
          <a:bottom>
            <a:ln w="25400" cap="flat">
              <a:solidFill>
                <a:srgbClr val="5E5E5E"/>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Baskerville"/>
          <a:ea typeface="Baskerville"/>
          <a:cs typeface="Baskerville"/>
        </a:font>
        <a:srgbClr val="5E5E5E"/>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D1D1D1"/>
          </a:solidFill>
        </a:fill>
      </a:tcStyle>
    </a:wholeTbl>
    <a:band2H>
      <a:tcTxStyle b="def" i="def"/>
      <a:tcStyle>
        <a:tcBdr/>
        <a:fill>
          <a:solidFill>
            <a:srgbClr val="E9E9E9"/>
          </a:solidFill>
        </a:fill>
      </a:tcStyle>
    </a:band2H>
    <a:firstCol>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5E5E5E"/>
          </a:solidFill>
        </a:fill>
      </a:tcStyle>
    </a:firstCol>
    <a:la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38100" cap="flat">
              <a:solidFill>
                <a:srgbClr val="5E0033"/>
              </a:solidFill>
              <a:prstDash val="solid"/>
              <a:round/>
            </a:ln>
          </a:top>
          <a:bottom>
            <a:ln w="127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5E5E5E"/>
          </a:solidFill>
        </a:fill>
      </a:tcStyle>
    </a:lastRow>
    <a:firstRow>
      <a:tcTxStyle b="on" i="off">
        <a:font>
          <a:latin typeface="Baskerville"/>
          <a:ea typeface="Baskerville"/>
          <a:cs typeface="Baskerville"/>
        </a:font>
        <a:srgbClr val="5E0033"/>
      </a:tcTxStyle>
      <a:tcStyle>
        <a:tcBdr>
          <a:left>
            <a:ln w="12700" cap="flat">
              <a:solidFill>
                <a:srgbClr val="5E0033"/>
              </a:solidFill>
              <a:prstDash val="solid"/>
              <a:round/>
            </a:ln>
          </a:left>
          <a:right>
            <a:ln w="12700" cap="flat">
              <a:solidFill>
                <a:srgbClr val="5E0033"/>
              </a:solidFill>
              <a:prstDash val="solid"/>
              <a:round/>
            </a:ln>
          </a:right>
          <a:top>
            <a:ln w="12700" cap="flat">
              <a:solidFill>
                <a:srgbClr val="5E0033"/>
              </a:solidFill>
              <a:prstDash val="solid"/>
              <a:round/>
            </a:ln>
          </a:top>
          <a:bottom>
            <a:ln w="38100" cap="flat">
              <a:solidFill>
                <a:srgbClr val="5E0033"/>
              </a:solidFill>
              <a:prstDash val="solid"/>
              <a:round/>
            </a:ln>
          </a:bottom>
          <a:insideH>
            <a:ln w="12700" cap="flat">
              <a:solidFill>
                <a:srgbClr val="5E0033"/>
              </a:solidFill>
              <a:prstDash val="solid"/>
              <a:round/>
            </a:ln>
          </a:insideH>
          <a:insideV>
            <a:ln w="12700" cap="flat">
              <a:solidFill>
                <a:srgbClr val="5E0033"/>
              </a:solidFill>
              <a:prstDash val="solid"/>
              <a:round/>
            </a:ln>
          </a:insideV>
        </a:tcBdr>
        <a:fill>
          <a:solidFill>
            <a:srgbClr val="5E5E5E"/>
          </a:solidFill>
        </a:fill>
      </a:tcStyle>
    </a:firstRow>
  </a:tblStyle>
  <a:tblStyle styleId="{2708684C-4D16-4618-839F-0558EEFCDFE6}" styleName="">
    <a:tblBg/>
    <a:wholeTbl>
      <a:tcTxStyle b="off" i="off">
        <a:font>
          <a:latin typeface="Baskerville"/>
          <a:ea typeface="Baskerville"/>
          <a:cs typeface="Baskerville"/>
        </a:font>
        <a:srgbClr val="5E5E5E"/>
      </a:tcTxStyle>
      <a:tcStyle>
        <a:tcBdr>
          <a:left>
            <a:ln w="12700" cap="flat">
              <a:solidFill>
                <a:srgbClr val="5E5E5E"/>
              </a:solidFill>
              <a:prstDash val="solid"/>
              <a:round/>
            </a:ln>
          </a:left>
          <a:right>
            <a:ln w="12700" cap="flat">
              <a:solidFill>
                <a:srgbClr val="5E5E5E"/>
              </a:solidFill>
              <a:prstDash val="solid"/>
              <a:round/>
            </a:ln>
          </a:right>
          <a:top>
            <a:ln w="12700" cap="flat">
              <a:solidFill>
                <a:srgbClr val="5E5E5E"/>
              </a:solidFill>
              <a:prstDash val="solid"/>
              <a:round/>
            </a:ln>
          </a:top>
          <a:bottom>
            <a:ln w="12700" cap="flat">
              <a:solidFill>
                <a:srgbClr val="5E5E5E"/>
              </a:solidFill>
              <a:prstDash val="solid"/>
              <a:round/>
            </a:ln>
          </a:bottom>
          <a:insideH>
            <a:ln w="12700" cap="flat">
              <a:solidFill>
                <a:srgbClr val="5E5E5E"/>
              </a:solidFill>
              <a:prstDash val="solid"/>
              <a:round/>
            </a:ln>
          </a:insideH>
          <a:insideV>
            <a:ln w="12700" cap="flat">
              <a:solidFill>
                <a:srgbClr val="5E5E5E"/>
              </a:solidFill>
              <a:prstDash val="solid"/>
              <a:round/>
            </a:ln>
          </a:insideV>
        </a:tcBdr>
        <a:fill>
          <a:solidFill>
            <a:srgbClr val="5E5E5E">
              <a:alpha val="20000"/>
            </a:srgbClr>
          </a:solidFill>
        </a:fill>
      </a:tcStyle>
    </a:wholeTbl>
    <a:band2H>
      <a:tcTxStyle b="def" i="def"/>
      <a:tcStyle>
        <a:tcBdr/>
        <a:fill>
          <a:solidFill>
            <a:srgbClr val="FFFFFF"/>
          </a:solidFill>
        </a:fill>
      </a:tcStyle>
    </a:band2H>
    <a:firstCol>
      <a:tcTxStyle b="on" i="off">
        <a:font>
          <a:latin typeface="Baskerville"/>
          <a:ea typeface="Baskerville"/>
          <a:cs typeface="Baskerville"/>
        </a:font>
        <a:srgbClr val="5E5E5E"/>
      </a:tcTxStyle>
      <a:tcStyle>
        <a:tcBdr>
          <a:left>
            <a:ln w="12700" cap="flat">
              <a:solidFill>
                <a:srgbClr val="5E5E5E"/>
              </a:solidFill>
              <a:prstDash val="solid"/>
              <a:round/>
            </a:ln>
          </a:left>
          <a:right>
            <a:ln w="12700" cap="flat">
              <a:solidFill>
                <a:srgbClr val="5E5E5E"/>
              </a:solidFill>
              <a:prstDash val="solid"/>
              <a:round/>
            </a:ln>
          </a:right>
          <a:top>
            <a:ln w="12700" cap="flat">
              <a:solidFill>
                <a:srgbClr val="5E5E5E"/>
              </a:solidFill>
              <a:prstDash val="solid"/>
              <a:round/>
            </a:ln>
          </a:top>
          <a:bottom>
            <a:ln w="12700" cap="flat">
              <a:solidFill>
                <a:srgbClr val="5E5E5E"/>
              </a:solidFill>
              <a:prstDash val="solid"/>
              <a:round/>
            </a:ln>
          </a:bottom>
          <a:insideH>
            <a:ln w="12700" cap="flat">
              <a:solidFill>
                <a:srgbClr val="5E5E5E"/>
              </a:solidFill>
              <a:prstDash val="solid"/>
              <a:round/>
            </a:ln>
          </a:insideH>
          <a:insideV>
            <a:ln w="12700" cap="flat">
              <a:solidFill>
                <a:srgbClr val="5E5E5E"/>
              </a:solidFill>
              <a:prstDash val="solid"/>
              <a:round/>
            </a:ln>
          </a:insideV>
        </a:tcBdr>
        <a:fill>
          <a:solidFill>
            <a:srgbClr val="5E5E5E">
              <a:alpha val="20000"/>
            </a:srgbClr>
          </a:solidFill>
        </a:fill>
      </a:tcStyle>
    </a:firstCol>
    <a:lastRow>
      <a:tcTxStyle b="on" i="off">
        <a:font>
          <a:latin typeface="Baskerville"/>
          <a:ea typeface="Baskerville"/>
          <a:cs typeface="Baskerville"/>
        </a:font>
        <a:srgbClr val="5E5E5E"/>
      </a:tcTxStyle>
      <a:tcStyle>
        <a:tcBdr>
          <a:left>
            <a:ln w="12700" cap="flat">
              <a:solidFill>
                <a:srgbClr val="5E5E5E"/>
              </a:solidFill>
              <a:prstDash val="solid"/>
              <a:round/>
            </a:ln>
          </a:left>
          <a:right>
            <a:ln w="12700" cap="flat">
              <a:solidFill>
                <a:srgbClr val="5E5E5E"/>
              </a:solidFill>
              <a:prstDash val="solid"/>
              <a:round/>
            </a:ln>
          </a:right>
          <a:top>
            <a:ln w="50800" cap="flat">
              <a:solidFill>
                <a:srgbClr val="5E5E5E"/>
              </a:solidFill>
              <a:prstDash val="solid"/>
              <a:round/>
            </a:ln>
          </a:top>
          <a:bottom>
            <a:ln w="12700" cap="flat">
              <a:solidFill>
                <a:srgbClr val="5E5E5E"/>
              </a:solidFill>
              <a:prstDash val="solid"/>
              <a:round/>
            </a:ln>
          </a:bottom>
          <a:insideH>
            <a:ln w="12700" cap="flat">
              <a:solidFill>
                <a:srgbClr val="5E5E5E"/>
              </a:solidFill>
              <a:prstDash val="solid"/>
              <a:round/>
            </a:ln>
          </a:insideH>
          <a:insideV>
            <a:ln w="12700" cap="flat">
              <a:solidFill>
                <a:srgbClr val="5E5E5E"/>
              </a:solidFill>
              <a:prstDash val="solid"/>
              <a:round/>
            </a:ln>
          </a:insideV>
        </a:tcBdr>
        <a:fill>
          <a:noFill/>
        </a:fill>
      </a:tcStyle>
    </a:lastRow>
    <a:firstRow>
      <a:tcTxStyle b="on" i="off">
        <a:font>
          <a:latin typeface="Baskerville"/>
          <a:ea typeface="Baskerville"/>
          <a:cs typeface="Baskerville"/>
        </a:font>
        <a:srgbClr val="5E5E5E"/>
      </a:tcTxStyle>
      <a:tcStyle>
        <a:tcBdr>
          <a:left>
            <a:ln w="12700" cap="flat">
              <a:solidFill>
                <a:srgbClr val="5E5E5E"/>
              </a:solidFill>
              <a:prstDash val="solid"/>
              <a:round/>
            </a:ln>
          </a:left>
          <a:right>
            <a:ln w="12700" cap="flat">
              <a:solidFill>
                <a:srgbClr val="5E5E5E"/>
              </a:solidFill>
              <a:prstDash val="solid"/>
              <a:round/>
            </a:ln>
          </a:right>
          <a:top>
            <a:ln w="12700" cap="flat">
              <a:solidFill>
                <a:srgbClr val="5E5E5E"/>
              </a:solidFill>
              <a:prstDash val="solid"/>
              <a:round/>
            </a:ln>
          </a:top>
          <a:bottom>
            <a:ln w="25400" cap="flat">
              <a:solidFill>
                <a:srgbClr val="5E5E5E"/>
              </a:solidFill>
              <a:prstDash val="solid"/>
              <a:round/>
            </a:ln>
          </a:bottom>
          <a:insideH>
            <a:ln w="12700" cap="flat">
              <a:solidFill>
                <a:srgbClr val="5E5E5E"/>
              </a:solidFill>
              <a:prstDash val="solid"/>
              <a:round/>
            </a:ln>
          </a:insideH>
          <a:insideV>
            <a:ln w="12700" cap="flat">
              <a:solidFill>
                <a:srgbClr val="5E5E5E"/>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p:nvPr>
            <p:ph type="sldImg"/>
          </p:nvPr>
        </p:nvSpPr>
        <p:spPr>
          <a:xfrm>
            <a:off x="1143000" y="685800"/>
            <a:ext cx="4572000" cy="3429000"/>
          </a:xfrm>
          <a:prstGeom prst="rect">
            <a:avLst/>
          </a:prstGeom>
        </p:spPr>
        <p:txBody>
          <a:bodyPr/>
          <a:lstStyle/>
          <a:p>
            <a:pPr/>
          </a:p>
        </p:txBody>
      </p:sp>
      <p:sp>
        <p:nvSpPr>
          <p:cNvPr id="117" name="Shape 11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1" showMasterPhAnim="1">
  <p:cSld name="Title &amp; Subtitl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1" name="Title Text"/>
          <p:cNvSpPr txBox="1"/>
          <p:nvPr>
            <p:ph type="title"/>
          </p:nvPr>
        </p:nvSpPr>
        <p:spPr>
          <a:xfrm>
            <a:off x="787400" y="1511300"/>
            <a:ext cx="11430000" cy="3810000"/>
          </a:xfrm>
          <a:prstGeom prst="rect">
            <a:avLst/>
          </a:prstGeom>
        </p:spPr>
        <p:txBody>
          <a:bodyPr anchor="b"/>
          <a:lstStyle>
            <a:lvl1pPr>
              <a:defRPr>
                <a:solidFill>
                  <a:srgbClr val="276D6D"/>
                </a:solidFill>
              </a:defRPr>
            </a:lvl1pPr>
          </a:lstStyle>
          <a:p>
            <a:pPr/>
            <a:r>
              <a:t>Title Text</a:t>
            </a:r>
          </a:p>
        </p:txBody>
      </p:sp>
      <p:sp>
        <p:nvSpPr>
          <p:cNvPr id="12" name="Body Level One…"/>
          <p:cNvSpPr txBox="1"/>
          <p:nvPr>
            <p:ph type="body" sz="quarter" idx="1"/>
          </p:nvPr>
        </p:nvSpPr>
        <p:spPr>
          <a:xfrm>
            <a:off x="787400" y="5308600"/>
            <a:ext cx="11430000" cy="14478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lvl1pPr>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1" showMasterPhAnim="1">
  <p:cSld name="Photo - Horizontal">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0" name="Image"/>
          <p:cNvSpPr/>
          <p:nvPr>
            <p:ph type="pic" sz="half" idx="13"/>
          </p:nvPr>
        </p:nvSpPr>
        <p:spPr>
          <a:xfrm>
            <a:off x="2489200" y="889000"/>
            <a:ext cx="8051800" cy="6083300"/>
          </a:xfrm>
          <a:prstGeom prst="rect">
            <a:avLst/>
          </a:prstGeom>
          <a:effectLst>
            <a:outerShdw sx="100000" sy="100000" kx="0" ky="0" algn="b" rotWithShape="0" blurRad="63500" dist="38100" dir="5400000">
              <a:srgbClr val="000000">
                <a:alpha val="50000"/>
              </a:srgbClr>
            </a:outerShdw>
          </a:effectLst>
        </p:spPr>
        <p:txBody>
          <a:bodyPr lIns="91439" tIns="45719" rIns="91439" bIns="45719" anchor="t">
            <a:noAutofit/>
          </a:bodyPr>
          <a:lstStyle/>
          <a:p>
            <a:pPr/>
          </a:p>
        </p:txBody>
      </p:sp>
      <p:sp>
        <p:nvSpPr>
          <p:cNvPr id="21" name="Title Text"/>
          <p:cNvSpPr txBox="1"/>
          <p:nvPr>
            <p:ph type="title"/>
          </p:nvPr>
        </p:nvSpPr>
        <p:spPr>
          <a:xfrm>
            <a:off x="787400" y="7188200"/>
            <a:ext cx="11430000" cy="1270000"/>
          </a:xfrm>
          <a:prstGeom prst="rect">
            <a:avLst/>
          </a:prstGeom>
        </p:spPr>
        <p:txBody>
          <a:bodyPr anchor="b"/>
          <a:lstStyle>
            <a:lvl1pPr>
              <a:defRPr>
                <a:solidFill>
                  <a:srgbClr val="276D6D"/>
                </a:solidFill>
              </a:defRPr>
            </a:lvl1pPr>
          </a:lstStyle>
          <a:p>
            <a:pPr/>
            <a:r>
              <a:t>Title Text</a:t>
            </a:r>
          </a:p>
        </p:txBody>
      </p:sp>
      <p:sp>
        <p:nvSpPr>
          <p:cNvPr id="22" name="Body Level One…"/>
          <p:cNvSpPr txBox="1"/>
          <p:nvPr>
            <p:ph type="body" sz="quarter" idx="1"/>
          </p:nvPr>
        </p:nvSpPr>
        <p:spPr>
          <a:xfrm>
            <a:off x="787400" y="8407400"/>
            <a:ext cx="11430000" cy="10414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a:r>
              <a:t>Body Level One</a:t>
            </a:r>
          </a:p>
          <a:p>
            <a:pPr lvl="1"/>
            <a:r>
              <a:t>Body Level Two</a:t>
            </a:r>
          </a:p>
          <a:p>
            <a:pPr lvl="2"/>
            <a:r>
              <a:t>Body Level Three</a:t>
            </a:r>
          </a:p>
          <a:p>
            <a:pPr lvl="3"/>
            <a:r>
              <a:t>Body Level Four</a:t>
            </a:r>
          </a:p>
          <a:p>
            <a:pPr lvl="4"/>
            <a:r>
              <a:t>Body Level Five</a:t>
            </a:r>
          </a:p>
        </p:txBody>
      </p:sp>
      <p:sp>
        <p:nvSpPr>
          <p:cNvPr id="23" name="Slide Number"/>
          <p:cNvSpPr txBox="1"/>
          <p:nvPr>
            <p:ph type="sldNum" sz="quarter" idx="2"/>
          </p:nvPr>
        </p:nvSpPr>
        <p:spPr>
          <a:xfrm>
            <a:off x="6302692" y="9131300"/>
            <a:ext cx="386716" cy="431800"/>
          </a:xfrm>
          <a:prstGeom prst="rect">
            <a:avLst/>
          </a:prstGeom>
        </p:spPr>
        <p:txBody>
          <a:bodyPr anchor="t"/>
          <a:lstStyle>
            <a:lvl1pPr>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1" showMasterPhAnim="1">
  <p:cSld name="Title - Center">
    <p:spTree>
      <p:nvGrpSpPr>
        <p:cNvPr id="1" name=""/>
        <p:cNvGrpSpPr/>
        <p:nvPr/>
      </p:nvGrpSpPr>
      <p:grpSpPr>
        <a:xfrm>
          <a:off x="0" y="0"/>
          <a:ext cx="0" cy="0"/>
          <a:chOff x="0" y="0"/>
          <a:chExt cx="0" cy="0"/>
        </a:xfrm>
      </p:grpSpPr>
      <p:sp>
        <p:nvSpPr>
          <p:cNvPr id="30" name="Title Text"/>
          <p:cNvSpPr txBox="1"/>
          <p:nvPr>
            <p:ph type="title"/>
          </p:nvPr>
        </p:nvSpPr>
        <p:spPr>
          <a:xfrm>
            <a:off x="787400" y="3657600"/>
            <a:ext cx="11430000" cy="2438400"/>
          </a:xfrm>
          <a:prstGeom prst="rect">
            <a:avLst/>
          </a:prstGeom>
        </p:spPr>
        <p:txBody>
          <a:bodyPr/>
          <a:lstStyle/>
          <a:p>
            <a:pPr/>
            <a:r>
              <a:t>Title Text</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1" showMasterPhAnim="1">
  <p:cSld name="Photo - Vertical">
    <p:spTree>
      <p:nvGrpSpPr>
        <p:cNvPr id="1" name=""/>
        <p:cNvGrpSpPr/>
        <p:nvPr/>
      </p:nvGrpSpPr>
      <p:grpSpPr>
        <a:xfrm>
          <a:off x="0" y="0"/>
          <a:ext cx="0" cy="0"/>
          <a:chOff x="0" y="0"/>
          <a:chExt cx="0" cy="0"/>
        </a:xfrm>
      </p:grpSpPr>
      <p:sp>
        <p:nvSpPr>
          <p:cNvPr id="38" name="Image"/>
          <p:cNvSpPr/>
          <p:nvPr>
            <p:ph type="pic" sz="half" idx="13"/>
          </p:nvPr>
        </p:nvSpPr>
        <p:spPr>
          <a:xfrm>
            <a:off x="6484787" y="1206500"/>
            <a:ext cx="5465913" cy="7277100"/>
          </a:xfrm>
          <a:prstGeom prst="rect">
            <a:avLst/>
          </a:prstGeom>
          <a:effectLst>
            <a:outerShdw sx="100000" sy="100000" kx="0" ky="0" algn="b" rotWithShape="0" blurRad="63500" dist="38100" dir="5400000">
              <a:srgbClr val="000000">
                <a:alpha val="50000"/>
              </a:srgbClr>
            </a:outerShdw>
          </a:effectLst>
        </p:spPr>
        <p:txBody>
          <a:bodyPr lIns="91439" tIns="45719" rIns="91439" bIns="45719" anchor="t">
            <a:noAutofit/>
          </a:bodyPr>
          <a:lstStyle/>
          <a:p>
            <a:pPr/>
          </a:p>
        </p:txBody>
      </p:sp>
      <p:sp>
        <p:nvSpPr>
          <p:cNvPr id="39" name="Title Text"/>
          <p:cNvSpPr txBox="1"/>
          <p:nvPr>
            <p:ph type="title"/>
          </p:nvPr>
        </p:nvSpPr>
        <p:spPr>
          <a:xfrm>
            <a:off x="457200" y="1244600"/>
            <a:ext cx="5600700" cy="3467100"/>
          </a:xfrm>
          <a:prstGeom prst="rect">
            <a:avLst/>
          </a:prstGeom>
        </p:spPr>
        <p:txBody>
          <a:bodyPr anchor="b"/>
          <a:lstStyle/>
          <a:p>
            <a:pPr/>
            <a:r>
              <a:t>Title Text</a:t>
            </a:r>
          </a:p>
        </p:txBody>
      </p:sp>
      <p:sp>
        <p:nvSpPr>
          <p:cNvPr id="40" name="Body Level One…"/>
          <p:cNvSpPr txBox="1"/>
          <p:nvPr>
            <p:ph type="body" sz="quarter" idx="1"/>
          </p:nvPr>
        </p:nvSpPr>
        <p:spPr>
          <a:xfrm>
            <a:off x="457200" y="4851400"/>
            <a:ext cx="5600700" cy="36322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a:r>
              <a:t>Body Level One</a:t>
            </a:r>
          </a:p>
          <a:p>
            <a:pPr lvl="1"/>
            <a:r>
              <a:t>Body Level Two</a:t>
            </a:r>
          </a:p>
          <a:p>
            <a:pPr lvl="2"/>
            <a:r>
              <a:t>Body Level Three</a:t>
            </a:r>
          </a:p>
          <a:p>
            <a:pPr lvl="3"/>
            <a:r>
              <a:t>Body Level Four</a:t>
            </a:r>
          </a:p>
          <a:p>
            <a:pPr lvl="4"/>
            <a:r>
              <a:t>Body Level Five</a:t>
            </a:r>
          </a:p>
        </p:txBody>
      </p:sp>
      <p:sp>
        <p:nvSpPr>
          <p:cNvPr id="4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Title - Top">
    <p:spTree>
      <p:nvGrpSpPr>
        <p:cNvPr id="1" name=""/>
        <p:cNvGrpSpPr/>
        <p:nvPr/>
      </p:nvGrpSpPr>
      <p:grpSpPr>
        <a:xfrm>
          <a:off x="0" y="0"/>
          <a:ext cx="0" cy="0"/>
          <a:chOff x="0" y="0"/>
          <a:chExt cx="0" cy="0"/>
        </a:xfrm>
      </p:grpSpPr>
      <p:sp>
        <p:nvSpPr>
          <p:cNvPr id="48" name="Title Text"/>
          <p:cNvSpPr txBox="1"/>
          <p:nvPr>
            <p:ph type="title"/>
          </p:nvPr>
        </p:nvSpPr>
        <p:spPr>
          <a:xfrm>
            <a:off x="787400" y="254000"/>
            <a:ext cx="11430000" cy="2438400"/>
          </a:xfrm>
          <a:prstGeom prst="rect">
            <a:avLst/>
          </a:prstGeom>
        </p:spPr>
        <p:txBody>
          <a:bodyPr/>
          <a:lstStyle/>
          <a:p>
            <a:pPr/>
            <a:r>
              <a:t>Title Text</a:t>
            </a:r>
          </a:p>
        </p:txBody>
      </p:sp>
      <p:sp>
        <p:nvSpPr>
          <p:cNvPr id="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Title &amp; Bullets">
    <p:spTree>
      <p:nvGrpSpPr>
        <p:cNvPr id="1" name=""/>
        <p:cNvGrpSpPr/>
        <p:nvPr/>
      </p:nvGrpSpPr>
      <p:grpSpPr>
        <a:xfrm>
          <a:off x="0" y="0"/>
          <a:ext cx="0" cy="0"/>
          <a:chOff x="0" y="0"/>
          <a:chExt cx="0" cy="0"/>
        </a:xfrm>
      </p:grpSpPr>
      <p:sp>
        <p:nvSpPr>
          <p:cNvPr id="56" name="Title Text"/>
          <p:cNvSpPr txBox="1"/>
          <p:nvPr>
            <p:ph type="title"/>
          </p:nvPr>
        </p:nvSpPr>
        <p:spPr>
          <a:xfrm>
            <a:off x="787400" y="254000"/>
            <a:ext cx="11430000" cy="2438400"/>
          </a:xfrm>
          <a:prstGeom prst="rect">
            <a:avLst/>
          </a:prstGeom>
        </p:spPr>
        <p:txBody>
          <a:bodyPr/>
          <a:lstStyle/>
          <a:p>
            <a:pPr/>
            <a:r>
              <a:t>Title Text</a:t>
            </a:r>
          </a:p>
        </p:txBody>
      </p:sp>
      <p:sp>
        <p:nvSpPr>
          <p:cNvPr id="57" name="Body Level One…"/>
          <p:cNvSpPr txBox="1"/>
          <p:nvPr>
            <p:ph type="body" idx="1"/>
          </p:nvPr>
        </p:nvSpPr>
        <p:spPr>
          <a:xfrm>
            <a:off x="787400" y="2768600"/>
            <a:ext cx="11430000" cy="5715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a:r>
              <a:t>Body Level One</a:t>
            </a:r>
          </a:p>
          <a:p>
            <a:pPr lvl="1"/>
            <a:r>
              <a:t>Body Level Two</a:t>
            </a:r>
          </a:p>
          <a:p>
            <a:pPr lvl="2"/>
            <a:r>
              <a:t>Body Level Three</a:t>
            </a:r>
          </a:p>
          <a:p>
            <a:pPr lvl="3"/>
            <a:r>
              <a:t>Body Level Four</a:t>
            </a:r>
          </a:p>
          <a:p>
            <a:pPr lvl="4"/>
            <a:r>
              <a:t>Body Level Five</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Title, Bullets &amp; Photo">
    <p:spTree>
      <p:nvGrpSpPr>
        <p:cNvPr id="1" name=""/>
        <p:cNvGrpSpPr/>
        <p:nvPr/>
      </p:nvGrpSpPr>
      <p:grpSpPr>
        <a:xfrm>
          <a:off x="0" y="0"/>
          <a:ext cx="0" cy="0"/>
          <a:chOff x="0" y="0"/>
          <a:chExt cx="0" cy="0"/>
        </a:xfrm>
      </p:grpSpPr>
      <p:sp>
        <p:nvSpPr>
          <p:cNvPr id="65" name="Image"/>
          <p:cNvSpPr/>
          <p:nvPr>
            <p:ph type="pic" sz="quarter" idx="13"/>
          </p:nvPr>
        </p:nvSpPr>
        <p:spPr>
          <a:xfrm>
            <a:off x="7556500" y="2933700"/>
            <a:ext cx="3987347" cy="5308600"/>
          </a:xfrm>
          <a:prstGeom prst="rect">
            <a:avLst/>
          </a:prstGeom>
          <a:effectLst>
            <a:outerShdw sx="100000" sy="100000" kx="0" ky="0" algn="b" rotWithShape="0" blurRad="63500" dist="38100" dir="5400000">
              <a:srgbClr val="000000">
                <a:alpha val="50000"/>
              </a:srgbClr>
            </a:outerShdw>
          </a:effectLst>
        </p:spPr>
        <p:txBody>
          <a:bodyPr lIns="91439" tIns="45719" rIns="91439" bIns="45719" anchor="t">
            <a:noAutofit/>
          </a:bodyPr>
          <a:lstStyle/>
          <a:p>
            <a:pPr/>
          </a:p>
        </p:txBody>
      </p:sp>
      <p:sp>
        <p:nvSpPr>
          <p:cNvPr id="66" name="Title Text"/>
          <p:cNvSpPr txBox="1"/>
          <p:nvPr>
            <p:ph type="title"/>
          </p:nvPr>
        </p:nvSpPr>
        <p:spPr>
          <a:xfrm>
            <a:off x="787400" y="254000"/>
            <a:ext cx="11430000" cy="2438400"/>
          </a:xfrm>
          <a:prstGeom prst="rect">
            <a:avLst/>
          </a:prstGeom>
        </p:spPr>
        <p:txBody>
          <a:bodyPr/>
          <a:lstStyle/>
          <a:p>
            <a:pPr/>
            <a:r>
              <a:t>Title Text</a:t>
            </a:r>
          </a:p>
        </p:txBody>
      </p:sp>
      <p:sp>
        <p:nvSpPr>
          <p:cNvPr id="67" name="Body Level One…"/>
          <p:cNvSpPr txBox="1"/>
          <p:nvPr>
            <p:ph type="body" sz="half" idx="1"/>
          </p:nvPr>
        </p:nvSpPr>
        <p:spPr>
          <a:xfrm>
            <a:off x="787400" y="2768600"/>
            <a:ext cx="5486400" cy="5715000"/>
          </a:xfrm>
          <a:prstGeom prst="rect">
            <a:avLst/>
          </a:prstGeom>
        </p:spPr>
        <p:txBody>
          <a:bodyPr/>
          <a:lstStyle>
            <a:lvl1pPr marL="342900" indent="-342900">
              <a:spcBef>
                <a:spcPts val="2800"/>
              </a:spcBef>
              <a:buBlip>
                <a:blip r:embed="rId2"/>
              </a:buBlip>
              <a:defRPr sz="3000"/>
            </a:lvl1pPr>
            <a:lvl2pPr marL="685800" indent="-342900">
              <a:spcBef>
                <a:spcPts val="2800"/>
              </a:spcBef>
              <a:buBlip>
                <a:blip r:embed="rId2"/>
              </a:buBlip>
              <a:defRPr sz="3000"/>
            </a:lvl2pPr>
            <a:lvl3pPr marL="1028700" indent="-342900">
              <a:spcBef>
                <a:spcPts val="2800"/>
              </a:spcBef>
              <a:buBlip>
                <a:blip r:embed="rId2"/>
              </a:buBlip>
              <a:defRPr sz="3000"/>
            </a:lvl3pPr>
            <a:lvl4pPr marL="1371600" indent="-342900">
              <a:spcBef>
                <a:spcPts val="2800"/>
              </a:spcBef>
              <a:buBlip>
                <a:blip r:embed="rId2"/>
              </a:buBlip>
              <a:defRPr sz="3000"/>
            </a:lvl4pPr>
            <a:lvl5pPr marL="1714500" indent="-342900">
              <a:spcBef>
                <a:spcPts val="2800"/>
              </a:spcBef>
              <a:buBlip>
                <a:blip r:embed="rId2"/>
              </a:buBlip>
              <a:defRPr sz="3000"/>
            </a:lvl5pPr>
          </a:lstStyle>
          <a:p>
            <a:pPr/>
            <a:r>
              <a:t>Body Level One</a:t>
            </a:r>
          </a:p>
          <a:p>
            <a:pPr lvl="1"/>
            <a:r>
              <a:t>Body Level Two</a:t>
            </a:r>
          </a:p>
          <a:p>
            <a:pPr lvl="2"/>
            <a:r>
              <a:t>Body Level Three</a:t>
            </a:r>
          </a:p>
          <a:p>
            <a:pPr lvl="3"/>
            <a:r>
              <a:t>Body Level Four</a:t>
            </a:r>
          </a:p>
          <a:p>
            <a:pPr lvl="4"/>
            <a:r>
              <a:t>Body Level Five</a:t>
            </a:r>
          </a:p>
        </p:txBody>
      </p:sp>
      <p:sp>
        <p:nvSpPr>
          <p:cNvPr id="6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1" showMasterPhAnim="1">
  <p:cSld name="Bullets">
    <p:spTree>
      <p:nvGrpSpPr>
        <p:cNvPr id="1" name=""/>
        <p:cNvGrpSpPr/>
        <p:nvPr/>
      </p:nvGrpSpPr>
      <p:grpSpPr>
        <a:xfrm>
          <a:off x="0" y="0"/>
          <a:ext cx="0" cy="0"/>
          <a:chOff x="0" y="0"/>
          <a:chExt cx="0" cy="0"/>
        </a:xfrm>
      </p:grpSpPr>
      <p:sp>
        <p:nvSpPr>
          <p:cNvPr id="75" name="Body Level One…"/>
          <p:cNvSpPr txBox="1"/>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a:r>
              <a:t>Body Level One</a:t>
            </a:r>
          </a:p>
          <a:p>
            <a:pPr lvl="1"/>
            <a:r>
              <a:t>Body Level Two</a:t>
            </a:r>
          </a:p>
          <a:p>
            <a:pPr lvl="2"/>
            <a:r>
              <a:t>Body Level Three</a:t>
            </a:r>
          </a:p>
          <a:p>
            <a:pPr lvl="3"/>
            <a:r>
              <a:t>Body Level Four</a:t>
            </a:r>
          </a:p>
          <a:p>
            <a:pPr lvl="4"/>
            <a:r>
              <a:t>Body Level Five</a:t>
            </a:r>
          </a:p>
        </p:txBody>
      </p:sp>
      <p:sp>
        <p:nvSpPr>
          <p:cNvPr id="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1" showMasterPhAnim="1">
  <p:cSld name="Photo 3 - Up">
    <p:spTree>
      <p:nvGrpSpPr>
        <p:cNvPr id="1" name=""/>
        <p:cNvGrpSpPr/>
        <p:nvPr/>
      </p:nvGrpSpPr>
      <p:grpSpPr>
        <a:xfrm>
          <a:off x="0" y="0"/>
          <a:ext cx="0" cy="0"/>
          <a:chOff x="0" y="0"/>
          <a:chExt cx="0" cy="0"/>
        </a:xfrm>
      </p:grpSpPr>
      <p:sp>
        <p:nvSpPr>
          <p:cNvPr id="83" name="Image"/>
          <p:cNvSpPr/>
          <p:nvPr>
            <p:ph type="pic" idx="13"/>
          </p:nvPr>
        </p:nvSpPr>
        <p:spPr>
          <a:xfrm>
            <a:off x="787400" y="685800"/>
            <a:ext cx="6184900" cy="8229600"/>
          </a:xfrm>
          <a:prstGeom prst="rect">
            <a:avLst/>
          </a:prstGeom>
          <a:effectLst>
            <a:outerShdw sx="100000" sy="100000" kx="0" ky="0" algn="b" rotWithShape="0" blurRad="63500" dist="38100" dir="5400000">
              <a:srgbClr val="000000">
                <a:alpha val="50000"/>
              </a:srgbClr>
            </a:outerShdw>
          </a:effectLst>
        </p:spPr>
        <p:txBody>
          <a:bodyPr lIns="91439" tIns="45719" rIns="91439" bIns="45719" anchor="t">
            <a:noAutofit/>
          </a:bodyPr>
          <a:lstStyle/>
          <a:p>
            <a:pPr/>
          </a:p>
        </p:txBody>
      </p:sp>
      <p:sp>
        <p:nvSpPr>
          <p:cNvPr id="84" name="Image"/>
          <p:cNvSpPr/>
          <p:nvPr>
            <p:ph type="pic" sz="quarter" idx="14"/>
          </p:nvPr>
        </p:nvSpPr>
        <p:spPr>
          <a:xfrm>
            <a:off x="7645400" y="685800"/>
            <a:ext cx="4572000" cy="2984500"/>
          </a:xfrm>
          <a:prstGeom prst="rect">
            <a:avLst/>
          </a:prstGeom>
          <a:effectLst>
            <a:outerShdw sx="100000" sy="100000" kx="0" ky="0" algn="b" rotWithShape="0" blurRad="63500" dist="38100" dir="5400000">
              <a:srgbClr val="000000">
                <a:alpha val="50000"/>
              </a:srgbClr>
            </a:outerShdw>
          </a:effectLst>
        </p:spPr>
        <p:txBody>
          <a:bodyPr lIns="91439" tIns="45719" rIns="91439" bIns="45719" anchor="t">
            <a:noAutofit/>
          </a:bodyPr>
          <a:lstStyle/>
          <a:p>
            <a:pPr/>
          </a:p>
        </p:txBody>
      </p:sp>
      <p:sp>
        <p:nvSpPr>
          <p:cNvPr id="85" name="Image"/>
          <p:cNvSpPr/>
          <p:nvPr>
            <p:ph type="pic" sz="quarter" idx="15"/>
          </p:nvPr>
        </p:nvSpPr>
        <p:spPr>
          <a:xfrm>
            <a:off x="7645400" y="4381500"/>
            <a:ext cx="4572000" cy="4546600"/>
          </a:xfrm>
          <a:prstGeom prst="rect">
            <a:avLst/>
          </a:prstGeom>
          <a:effectLst>
            <a:outerShdw sx="100000" sy="100000" kx="0" ky="0" algn="b" rotWithShape="0" blurRad="63500" dist="38100" dir="5400000">
              <a:srgbClr val="000000">
                <a:alpha val="50000"/>
              </a:srgbClr>
            </a:outerShdw>
          </a:effectLst>
        </p:spPr>
        <p:txBody>
          <a:bodyPr lIns="91439" tIns="45719" rIns="91439" bIns="45719" anchor="t">
            <a:noAutofit/>
          </a:bodyPr>
          <a:lstStyle/>
          <a:p>
            <a:pPr/>
          </a:p>
        </p:txBody>
      </p:sp>
      <p:sp>
        <p:nvSpPr>
          <p:cNvPr id="8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1" showMasterPhAnim="1">
  <p:cSld name="Quote">
    <p:spTree>
      <p:nvGrpSpPr>
        <p:cNvPr id="1" name=""/>
        <p:cNvGrpSpPr/>
        <p:nvPr/>
      </p:nvGrpSpPr>
      <p:grpSpPr>
        <a:xfrm>
          <a:off x="0" y="0"/>
          <a:ext cx="0" cy="0"/>
          <a:chOff x="0" y="0"/>
          <a:chExt cx="0" cy="0"/>
        </a:xfrm>
      </p:grpSpPr>
      <p:sp>
        <p:nvSpPr>
          <p:cNvPr id="93" name="Body Level One…"/>
          <p:cNvSpPr txBox="1"/>
          <p:nvPr>
            <p:ph type="body" sz="quarter" idx="1"/>
          </p:nvPr>
        </p:nvSpPr>
        <p:spPr>
          <a:xfrm>
            <a:off x="1270000" y="6362700"/>
            <a:ext cx="10464800" cy="533400"/>
          </a:xfrm>
          <a:prstGeom prst="rect">
            <a:avLst/>
          </a:prstGeom>
        </p:spPr>
        <p:txBody>
          <a:bodyPr anchor="t"/>
          <a:lstStyle>
            <a:lvl1pPr marL="0" indent="0" algn="ctr">
              <a:spcBef>
                <a:spcPts val="0"/>
              </a:spcBef>
              <a:buSzTx/>
              <a:buNone/>
              <a:defRPr i="1" sz="2800"/>
            </a:lvl1pPr>
            <a:lvl2pPr marL="699911" indent="-306211" algn="ctr">
              <a:spcBef>
                <a:spcPts val="0"/>
              </a:spcBef>
              <a:buBlip>
                <a:blip r:embed="rId2"/>
              </a:buBlip>
              <a:defRPr i="1" sz="2800"/>
            </a:lvl2pPr>
            <a:lvl3pPr marL="1093611" indent="-306211" algn="ctr">
              <a:spcBef>
                <a:spcPts val="0"/>
              </a:spcBef>
              <a:buBlip>
                <a:blip r:embed="rId2"/>
              </a:buBlip>
              <a:defRPr i="1" sz="2800"/>
            </a:lvl3pPr>
            <a:lvl4pPr marL="1487311" indent="-306211" algn="ctr">
              <a:spcBef>
                <a:spcPts val="0"/>
              </a:spcBef>
              <a:buBlip>
                <a:blip r:embed="rId2"/>
              </a:buBlip>
              <a:defRPr i="1" sz="2800"/>
            </a:lvl4pPr>
            <a:lvl5pPr marL="1881011" indent="-306211" algn="ctr">
              <a:spcBef>
                <a:spcPts val="0"/>
              </a:spcBef>
              <a:buBlip>
                <a:blip r:embed="rId2"/>
              </a:buBlip>
              <a:defRPr i="1" sz="2800"/>
            </a:lvl5pPr>
          </a:lstStyle>
          <a:p>
            <a:pPr/>
            <a:r>
              <a:t>Body Level One</a:t>
            </a:r>
          </a:p>
          <a:p>
            <a:pPr lvl="1"/>
            <a:r>
              <a:t>Body Level Two</a:t>
            </a:r>
          </a:p>
          <a:p>
            <a:pPr lvl="2"/>
            <a:r>
              <a:t>Body Level Three</a:t>
            </a:r>
          </a:p>
          <a:p>
            <a:pPr lvl="3"/>
            <a:r>
              <a:t>Body Level Four</a:t>
            </a:r>
          </a:p>
          <a:p>
            <a:pPr lvl="4"/>
            <a:r>
              <a:t>Body Level Five</a:t>
            </a:r>
          </a:p>
        </p:txBody>
      </p:sp>
      <p:sp>
        <p:nvSpPr>
          <p:cNvPr id="94" name="“Type a quote here.”"/>
          <p:cNvSpPr txBox="1"/>
          <p:nvPr>
            <p:ph type="body" sz="quarter" idx="13"/>
          </p:nvPr>
        </p:nvSpPr>
        <p:spPr>
          <a:xfrm>
            <a:off x="1270000" y="4286250"/>
            <a:ext cx="10464800" cy="647700"/>
          </a:xfrm>
          <a:prstGeom prst="rect">
            <a:avLst/>
          </a:prstGeom>
        </p:spPr>
        <p:txBody>
          <a:bodyPr/>
          <a:lstStyle/>
          <a:p>
            <a:pPr marL="0" indent="0" algn="ctr">
              <a:spcBef>
                <a:spcPts val="2400"/>
              </a:spcBef>
              <a:buSzTx/>
              <a:buNone/>
            </a:pPr>
          </a:p>
        </p:txBody>
      </p:sp>
      <p:sp>
        <p:nvSpPr>
          <p:cNvPr id="9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1" showMasterPhAnim="1">
  <p:cSld name="Photo">
    <p:spTree>
      <p:nvGrpSpPr>
        <p:cNvPr id="1" name=""/>
        <p:cNvGrpSpPr/>
        <p:nvPr/>
      </p:nvGrpSpPr>
      <p:grpSpPr>
        <a:xfrm>
          <a:off x="0" y="0"/>
          <a:ext cx="0" cy="0"/>
          <a:chOff x="0" y="0"/>
          <a:chExt cx="0" cy="0"/>
        </a:xfrm>
      </p:grpSpPr>
      <p:sp>
        <p:nvSpPr>
          <p:cNvPr id="102" name="Image"/>
          <p:cNvSpPr/>
          <p:nvPr>
            <p:ph type="pic" idx="13"/>
          </p:nvPr>
        </p:nvSpPr>
        <p:spPr>
          <a:xfrm>
            <a:off x="0" y="0"/>
            <a:ext cx="13004800" cy="9753600"/>
          </a:xfrm>
          <a:prstGeom prst="rect">
            <a:avLst/>
          </a:prstGeom>
        </p:spPr>
        <p:txBody>
          <a:bodyPr lIns="91439" tIns="45719" rIns="91439" bIns="45719" anchor="t">
            <a:noAutofit/>
          </a:bodyPr>
          <a:lstStyle/>
          <a:p>
            <a:pPr/>
          </a:p>
        </p:txBody>
      </p:sp>
      <p:sp>
        <p:nvSpPr>
          <p:cNvPr id="1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1" showMasterPhAnim="1">
  <p:cSld name="Blank">
    <p:spTree>
      <p:nvGrpSpPr>
        <p:cNvPr id="1" name=""/>
        <p:cNvGrpSpPr/>
        <p:nvPr/>
      </p:nvGrpSpPr>
      <p:grpSpPr>
        <a:xfrm>
          <a:off x="0" y="0"/>
          <a:ext cx="0" cy="0"/>
          <a:chOff x="0" y="0"/>
          <a:chExt cx="0" cy="0"/>
        </a:xfrm>
      </p:grpSpPr>
      <p:sp>
        <p:nvSpPr>
          <p:cNvPr id="11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Body Level One…"/>
          <p:cNvSpPr txBox="1"/>
          <p:nvPr>
            <p:ph type="body" idx="1"/>
          </p:nvPr>
        </p:nvSpPr>
        <p:spPr>
          <a:xfrm>
            <a:off x="787400" y="1257300"/>
            <a:ext cx="11430000" cy="7239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lvl1pPr>
              <a:buBlip>
                <a:blip r:embed="rId3"/>
              </a:buBlip>
            </a:lvl1pPr>
            <a:lvl2pPr>
              <a:buBlip>
                <a:blip r:embed="rId3"/>
              </a:buBlip>
            </a:lvl2pPr>
            <a:lvl3pPr>
              <a:buBlip>
                <a:blip r:embed="rId3"/>
              </a:buBlip>
            </a:lvl3pPr>
            <a:lvl4pPr>
              <a:buBlip>
                <a:blip r:embed="rId3"/>
              </a:buBlip>
            </a:lvl4pPr>
            <a:lvl5pPr>
              <a:buBlip>
                <a:blip r:embed="rId3"/>
              </a:buBlip>
            </a:lvl5pPr>
          </a:lstStyle>
          <a:p>
            <a:pPr/>
            <a:r>
              <a:t>Body Level One</a:t>
            </a:r>
          </a:p>
          <a:p>
            <a:pPr lvl="1"/>
            <a:r>
              <a:t>Body Level Two</a:t>
            </a:r>
          </a:p>
          <a:p>
            <a:pPr lvl="2"/>
            <a:r>
              <a:t>Body Level Three</a:t>
            </a:r>
          </a:p>
          <a:p>
            <a:pPr lvl="3"/>
            <a:r>
              <a:t>Body Level Four</a:t>
            </a:r>
          </a:p>
          <a:p>
            <a:pPr lvl="4"/>
            <a:r>
              <a:t>Body Level Five</a:t>
            </a:r>
          </a:p>
        </p:txBody>
      </p:sp>
      <p:sp>
        <p:nvSpPr>
          <p:cNvPr id="3" name="Title Text"/>
          <p:cNvSpPr txBox="1"/>
          <p:nvPr>
            <p:ph type="title"/>
          </p:nvPr>
        </p:nvSpPr>
        <p:spPr>
          <a:xfrm>
            <a:off x="1948462" y="1950720"/>
            <a:ext cx="10403841" cy="661529"/>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Title Text</a:t>
            </a:r>
          </a:p>
        </p:txBody>
      </p:sp>
      <p:sp>
        <p:nvSpPr>
          <p:cNvPr id="4" name="Slide Number"/>
          <p:cNvSpPr txBox="1"/>
          <p:nvPr>
            <p:ph type="sldNum" sz="quarter" idx="2"/>
          </p:nvPr>
        </p:nvSpPr>
        <p:spPr>
          <a:xfrm>
            <a:off x="6302692" y="9131299"/>
            <a:ext cx="386716" cy="431801"/>
          </a:xfrm>
          <a:prstGeom prst="rect">
            <a:avLst/>
          </a:prstGeom>
          <a:ln w="12700">
            <a:miter lim="400000"/>
          </a:ln>
        </p:spPr>
        <p:txBody>
          <a:bodyPr wrap="none" lIns="50800" tIns="50800" rIns="50800" bIns="50800" anchor="ctr">
            <a:spAutoFit/>
          </a:bodyPr>
          <a:lstStyle>
            <a:lvl1pPr>
              <a:defRPr sz="2200">
                <a:latin typeface="Hoefler Text"/>
                <a:ea typeface="Hoefler Text"/>
                <a:cs typeface="Hoefler Text"/>
                <a:sym typeface="Hoefler Text"/>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transition xmlns:p14="http://schemas.microsoft.com/office/powerpoint/2010/main" spd="med" advClick="1"/>
  <p:txStyles>
    <p:titleStyle>
      <a:lvl1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1pPr>
      <a:lvl2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2pPr>
      <a:lvl3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3pPr>
      <a:lvl4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4pPr>
      <a:lvl5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5pPr>
      <a:lvl6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6pPr>
      <a:lvl7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7pPr>
      <a:lvl8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8pPr>
      <a:lvl9pPr marL="0" marR="0" indent="0" algn="ctr" defTabSz="584200" rtl="0" latinLnBrk="0">
        <a:lnSpc>
          <a:spcPct val="100000"/>
        </a:lnSpc>
        <a:spcBef>
          <a:spcPts val="0"/>
        </a:spcBef>
        <a:spcAft>
          <a:spcPts val="0"/>
        </a:spcAft>
        <a:buClrTx/>
        <a:buSzTx/>
        <a:buFontTx/>
        <a:buNone/>
        <a:tabLst/>
        <a:defRPr b="0" baseline="0" cap="none" i="0" spc="0" strike="noStrike" sz="7800" u="none">
          <a:ln>
            <a:noFill/>
          </a:ln>
          <a:solidFill>
            <a:srgbClr val="767367"/>
          </a:solidFill>
          <a:effectLst>
            <a:outerShdw sx="100000" sy="100000" kx="0" ky="0" algn="b" rotWithShape="0" blurRad="63500" dist="12700" dir="5400000">
              <a:srgbClr val="000000">
                <a:alpha val="30000"/>
              </a:srgbClr>
            </a:outerShdw>
          </a:effectLst>
          <a:uFillTx/>
          <a:latin typeface="Baskerville"/>
          <a:ea typeface="Baskerville"/>
          <a:cs typeface="Baskerville"/>
          <a:sym typeface="Baskerville"/>
        </a:defRPr>
      </a:lvl9pPr>
    </p:titleStyle>
    <p:bodyStyle>
      <a:lvl1pPr marL="3937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1pPr>
      <a:lvl2pPr marL="7874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2pPr>
      <a:lvl3pPr marL="11811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3pPr>
      <a:lvl4pPr marL="15748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4pPr>
      <a:lvl5pPr marL="19685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5pPr>
      <a:lvl6pPr marL="23622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6pPr>
      <a:lvl7pPr marL="27559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7pPr>
      <a:lvl8pPr marL="31496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8pPr>
      <a:lvl9pPr marL="3543300" marR="0" indent="-393700" algn="l" defTabSz="584200" rtl="0" latinLnBrk="0">
        <a:lnSpc>
          <a:spcPct val="100000"/>
        </a:lnSpc>
        <a:spcBef>
          <a:spcPts val="3600"/>
        </a:spcBef>
        <a:spcAft>
          <a:spcPts val="0"/>
        </a:spcAft>
        <a:buClrTx/>
        <a:buSzPct val="50000"/>
        <a:buFontTx/>
        <a:buBlip>
          <a:blip r:embed="rId3"/>
        </a:buBlip>
        <a:tabLst/>
        <a:defRPr b="0" baseline="0" cap="none" i="0" spc="0" strike="noStrike" sz="3600" u="none">
          <a:ln>
            <a:noFill/>
          </a:ln>
          <a:solidFill>
            <a:srgbClr val="5E5E5E"/>
          </a:solidFill>
          <a:uFillTx/>
          <a:latin typeface="Hoefler Text"/>
          <a:ea typeface="Hoefler Text"/>
          <a:cs typeface="Hoefler Text"/>
          <a:sym typeface="Hoefler Text"/>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1pPr>
      <a:lvl2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2pPr>
      <a:lvl3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3pPr>
      <a:lvl4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4pPr>
      <a:lvl5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5pPr>
      <a:lvl6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6pPr>
      <a:lvl7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7pPr>
      <a:lvl8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8pPr>
      <a:lvl9pPr marL="0" marR="0" indent="0" algn="ctr" defTabSz="584200" rtl="0" latinLnBrk="0">
        <a:lnSpc>
          <a:spcPct val="100000"/>
        </a:lnSpc>
        <a:spcBef>
          <a:spcPts val="0"/>
        </a:spcBef>
        <a:spcAft>
          <a:spcPts val="0"/>
        </a:spcAft>
        <a:buClrTx/>
        <a:buSzTx/>
        <a:buFontTx/>
        <a:buNone/>
        <a:tabLst/>
        <a:defRPr b="0" baseline="0" cap="none" i="0" spc="0" strike="noStrike" sz="2200" u="none">
          <a:ln>
            <a:noFill/>
          </a:ln>
          <a:solidFill>
            <a:schemeClr val="tx1"/>
          </a:solidFill>
          <a:uFillTx/>
          <a:latin typeface="+mn-lt"/>
          <a:ea typeface="+mn-ea"/>
          <a:cs typeface="+mn-cs"/>
          <a:sym typeface="Hoefler Text"/>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assessmentforlearning.edu.au/professional_learning/modules/learning_intentions/learning_research_background.html" TargetMode="External"/><Relationship Id="rId3" Type="http://schemas.openxmlformats.org/officeDocument/2006/relationships/image" Target="../media/image3.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hyperlink" Target="http://www.assessmentforlearning.edu.au/professional_learning/modules/learning_intentions/learning_research_background.html" TargetMode="External"/><Relationship Id="rId4" Type="http://schemas.openxmlformats.org/officeDocument/2006/relationships/hyperlink" Target="https://www.aaia.org.uk/blog/2010/06/16/assessment-reform-group/" TargetMode="External"/><Relationship Id="rId5" Type="http://schemas.openxmlformats.org/officeDocument/2006/relationships/hyperlink" Target="https://www.aaia.org.uk/content/uploads/2010/06/Assessment-for-Learning-10-principles.pdf" TargetMode="External"/><Relationship Id="rId6" Type="http://schemas.openxmlformats.org/officeDocument/2006/relationships/hyperlink" Target="https://ecommons.aku.edu/cgi/viewcontent.cgi?referer=https://www.google.co.uk/&amp;httpsredir=1&amp;article=1008&amp;context=pakistan_ied_pdcc" TargetMode="External"/><Relationship Id="rId7" Type="http://schemas.openxmlformats.org/officeDocument/2006/relationships/hyperlink" Target="http://weaeducation.typepad.co.uk/files/blackbox-1.pdf" TargetMode="External"/><Relationship Id="rId8" Type="http://schemas.openxmlformats.org/officeDocument/2006/relationships/hyperlink" Target="https://www.educationdevelopmenttrust.com/~/media/EDT/Reports/Research/2013/r-assessment-for-learning-2013.pdf"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19" name="New Step for Our Primary School"/>
          <p:cNvSpPr txBox="1"/>
          <p:nvPr>
            <p:ph type="ctrTitle"/>
          </p:nvPr>
        </p:nvSpPr>
        <p:spPr>
          <a:prstGeom prst="rect">
            <a:avLst/>
          </a:prstGeom>
        </p:spPr>
        <p:txBody>
          <a:bodyPr/>
          <a:lstStyle/>
          <a:p>
            <a:pPr/>
            <a:r>
              <a:t>New Step for Our Primary School</a:t>
            </a:r>
          </a:p>
        </p:txBody>
      </p:sp>
      <p:sp>
        <p:nvSpPr>
          <p:cNvPr id="120" name="Assessment For Learning"/>
          <p:cNvSpPr txBox="1"/>
          <p:nvPr>
            <p:ph type="subTitle" sz="quarter" idx="1"/>
          </p:nvPr>
        </p:nvSpPr>
        <p:spPr>
          <a:prstGeom prst="rect">
            <a:avLst/>
          </a:prstGeom>
        </p:spPr>
        <p:txBody>
          <a:bodyPr/>
          <a:lstStyle/>
          <a:p>
            <a:pPr/>
            <a:r>
              <a:t>Assessment For Learning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2" name="–Black and William, 2003, pg.2"/>
          <p:cNvSpPr txBox="1"/>
          <p:nvPr>
            <p:ph type="body" sz="quarter" idx="1"/>
          </p:nvPr>
        </p:nvSpPr>
        <p:spPr>
          <a:xfrm>
            <a:off x="984448" y="7090857"/>
            <a:ext cx="10464801" cy="533402"/>
          </a:xfrm>
          <a:prstGeom prst="rect">
            <a:avLst/>
          </a:prstGeom>
        </p:spPr>
        <p:txBody>
          <a:bodyPr/>
          <a:lstStyle/>
          <a:p>
            <a:pPr/>
            <a:r>
              <a:t>–Black and William, 2003, pg.2</a:t>
            </a:r>
          </a:p>
        </p:txBody>
      </p:sp>
      <p:sp>
        <p:nvSpPr>
          <p:cNvPr id="123" name="“The term ‘assessment’ refers to all those activities undertaken by teachers, and by their students in assessing themselves, which provide information to be used as feedback to modify the teaching and learning activities in which they are engaged. Such assessment becomes ‘formative assessment’ when the evidence is actually used to adapt the teaching work to meet the needs. ”"/>
          <p:cNvSpPr txBox="1"/>
          <p:nvPr>
            <p:ph type="body" idx="13"/>
          </p:nvPr>
        </p:nvSpPr>
        <p:spPr>
          <a:xfrm>
            <a:off x="1141501" y="2160735"/>
            <a:ext cx="10464801" cy="4470403"/>
          </a:xfrm>
          <a:prstGeom prst="rect">
            <a:avLst/>
          </a:prstGeom>
          <a:extLst>
            <a:ext uri="{C572A759-6A51-4108-AA02-DFA0A04FC94B}">
              <ma14:wrappingTextBoxFlag xmlns:ma14="http://schemas.microsoft.com/office/mac/drawingml/2011/main" val="1"/>
            </a:ext>
          </a:extLst>
        </p:spPr>
        <p:txBody>
          <a:bodyPr/>
          <a:lstStyle>
            <a:lvl1pPr marL="0" indent="0" algn="ctr">
              <a:spcBef>
                <a:spcPts val="2400"/>
              </a:spcBef>
              <a:buSzTx/>
              <a:buNone/>
            </a:lvl1pPr>
          </a:lstStyle>
          <a:p>
            <a:pPr/>
            <a:r>
              <a:t>“The term ‘assessment’ refers to all those activities undertaken by teachers, and by their students in assessing themselves, which provide information to be used as feedback to modify the teaching and learning activities in which they are engaged. Such assessment becomes ‘formative assessment’ when the evidence is actually used to adapt the teaching work to meet the needs. ”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5" name="How does it work?"/>
          <p:cNvSpPr txBox="1"/>
          <p:nvPr>
            <p:ph type="ctrTitle"/>
          </p:nvPr>
        </p:nvSpPr>
        <p:spPr>
          <a:xfrm>
            <a:off x="3225800" y="736600"/>
            <a:ext cx="6823224" cy="1085454"/>
          </a:xfrm>
          <a:prstGeom prst="rect">
            <a:avLst/>
          </a:prstGeom>
        </p:spPr>
        <p:txBody>
          <a:bodyPr/>
          <a:lstStyle>
            <a:lvl1pPr defTabSz="502412">
              <a:defRPr sz="6700">
                <a:effectLst>
                  <a:outerShdw sx="100000" sy="100000" kx="0" ky="0" algn="b" rotWithShape="0" blurRad="50800" dist="10922" dir="5400000">
                    <a:srgbClr val="000000">
                      <a:alpha val="30000"/>
                    </a:srgbClr>
                  </a:outerShdw>
                </a:effectLst>
              </a:defRPr>
            </a:lvl1pPr>
          </a:lstStyle>
          <a:p>
            <a:pPr/>
            <a:r>
              <a:t>How does it work?</a:t>
            </a:r>
          </a:p>
        </p:txBody>
      </p:sp>
      <p:sp>
        <p:nvSpPr>
          <p:cNvPr id="126" name="Exploring learning evidence…"/>
          <p:cNvSpPr txBox="1"/>
          <p:nvPr>
            <p:ph type="subTitle" idx="1"/>
          </p:nvPr>
        </p:nvSpPr>
        <p:spPr>
          <a:xfrm>
            <a:off x="444500" y="2997199"/>
            <a:ext cx="11430000" cy="7150797"/>
          </a:xfrm>
          <a:prstGeom prst="rect">
            <a:avLst/>
          </a:prstGeom>
        </p:spPr>
        <p:txBody>
          <a:bodyPr/>
          <a:lstStyle/>
          <a:p>
            <a:pPr marL="437443" indent="-437443">
              <a:buSzPct val="100000"/>
              <a:buChar char="•"/>
            </a:pPr>
            <a:r>
              <a:t>Exploring learning evidence</a:t>
            </a:r>
          </a:p>
          <a:p>
            <a:pPr/>
          </a:p>
          <a:p>
            <a:pPr marL="437443" indent="-437443">
              <a:buSzPct val="100000"/>
              <a:buChar char="•"/>
            </a:pPr>
            <a:r>
              <a:t>Analysing / interpreting the evidence</a:t>
            </a:r>
          </a:p>
          <a:p>
            <a:pPr/>
          </a:p>
          <a:p>
            <a:pPr marL="437443" indent="-437443">
              <a:buSzPct val="100000"/>
              <a:buChar char="•"/>
            </a:pPr>
            <a:r>
              <a:t>Used by students/teachers</a:t>
            </a:r>
          </a:p>
          <a:p>
            <a:pPr marL="437443" indent="-437443">
              <a:buSzPct val="100000"/>
              <a:buChar char="•"/>
            </a:pPr>
          </a:p>
          <a:p>
            <a:pPr marL="437443" indent="-437443">
              <a:buSzPct val="100000"/>
              <a:buChar char="•"/>
            </a:pPr>
            <a:r>
              <a:t>Further improvement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28" name="Formative vs. summative assessments"/>
          <p:cNvSpPr txBox="1"/>
          <p:nvPr>
            <p:ph type="title"/>
          </p:nvPr>
        </p:nvSpPr>
        <p:spPr>
          <a:prstGeom prst="rect">
            <a:avLst/>
          </a:prstGeom>
        </p:spPr>
        <p:txBody>
          <a:bodyPr/>
          <a:lstStyle/>
          <a:p>
            <a:pPr/>
            <a:r>
              <a:t>Formative vs. summative assessments</a:t>
            </a:r>
          </a:p>
        </p:txBody>
      </p:sp>
      <p:sp>
        <p:nvSpPr>
          <p:cNvPr id="129" name="AOL evaluates the outcomes of learning at the end of the learning process by calculating the level of knowledge, it assesses student achievement by assigning grades or levels to each student…"/>
          <p:cNvSpPr txBox="1"/>
          <p:nvPr>
            <p:ph type="body" idx="1"/>
          </p:nvPr>
        </p:nvSpPr>
        <p:spPr>
          <a:prstGeom prst="rect">
            <a:avLst/>
          </a:prstGeom>
        </p:spPr>
        <p:txBody>
          <a:bodyPr/>
          <a:lstStyle/>
          <a:p>
            <a:pPr>
              <a:buBlip>
                <a:blip r:embed="rId2"/>
              </a:buBlip>
            </a:pPr>
            <a:r>
              <a:t>AOL evaluates the outcomes of learning at the end of the learning process by calculating the level of knowledge, it assesses student achievement by assigning grades or levels to each student </a:t>
            </a:r>
          </a:p>
          <a:p>
            <a:pPr>
              <a:buBlip>
                <a:blip r:embed="rId2"/>
              </a:buBlip>
            </a:pPr>
            <a:r>
              <a:t>AFL does not involve student achievement evaluations</a:t>
            </a:r>
          </a:p>
          <a:p>
            <a:pPr>
              <a:buBlip>
                <a:blip r:embed="rId2"/>
              </a:buBlip>
            </a:pPr>
            <a:r>
              <a:t>AFL allows the students and the teacher to determine how they can achieve student’s learning goals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1" name="AOL is:…"/>
          <p:cNvSpPr txBox="1"/>
          <p:nvPr>
            <p:ph type="body" idx="1"/>
          </p:nvPr>
        </p:nvSpPr>
        <p:spPr>
          <a:xfrm>
            <a:off x="487569" y="341408"/>
            <a:ext cx="11182320" cy="9226899"/>
          </a:xfrm>
          <a:prstGeom prst="rect">
            <a:avLst/>
          </a:prstGeom>
        </p:spPr>
        <p:txBody>
          <a:bodyPr/>
          <a:lstStyle/>
          <a:p>
            <a:pPr marL="307085" indent="-307085" defTabSz="455674">
              <a:spcBef>
                <a:spcPts val="2800"/>
              </a:spcBef>
              <a:buBlip>
                <a:blip r:embed="rId2"/>
              </a:buBlip>
              <a:defRPr sz="2800"/>
            </a:pPr>
            <a:r>
              <a:t>AOL is:</a:t>
            </a:r>
          </a:p>
          <a:p>
            <a:pPr marL="307085" indent="-307085" defTabSz="455674">
              <a:spcBef>
                <a:spcPts val="2800"/>
              </a:spcBef>
              <a:buSzPct val="100000"/>
              <a:buChar char="•"/>
              <a:defRPr sz="2800"/>
            </a:pPr>
            <a:r>
              <a:t> backward looking, only assesses your final outcome, not your journey of improvement</a:t>
            </a:r>
          </a:p>
          <a:p>
            <a:pPr marL="307085" indent="-307085" defTabSz="455674">
              <a:spcBef>
                <a:spcPts val="2800"/>
              </a:spcBef>
              <a:buSzPct val="100000"/>
              <a:buChar char="•"/>
              <a:defRPr sz="2800"/>
            </a:pPr>
            <a:r>
              <a:t>compares students, </a:t>
            </a:r>
          </a:p>
          <a:p>
            <a:pPr marL="307085" indent="-307085" defTabSz="455674">
              <a:spcBef>
                <a:spcPts val="2800"/>
              </a:spcBef>
              <a:buSzPct val="100000"/>
              <a:buChar char="•"/>
              <a:defRPr sz="2800"/>
            </a:pPr>
            <a:r>
              <a:t>created and measured by people who aren’t involved at the school (irrelevant)</a:t>
            </a:r>
          </a:p>
          <a:p>
            <a:pPr marL="307085" indent="-307085" defTabSz="455674">
              <a:spcBef>
                <a:spcPts val="2800"/>
              </a:spcBef>
              <a:buSzPct val="100000"/>
              <a:buChar char="•"/>
              <a:defRPr sz="2800"/>
            </a:pPr>
            <a:r>
              <a:t>Affects students’ self esteem by highlighting what students aren’t good at based on grades, instead of embracing progress and what students are good at or showing them a way to develop and grow!</a:t>
            </a:r>
          </a:p>
          <a:p>
            <a:pPr marL="307085" indent="-307085" defTabSz="455674">
              <a:spcBef>
                <a:spcPts val="2800"/>
              </a:spcBef>
              <a:buSzPct val="100000"/>
              <a:buChar char="•"/>
              <a:defRPr sz="2800"/>
            </a:pPr>
            <a:r>
              <a:t>Judgemental</a:t>
            </a:r>
          </a:p>
          <a:p>
            <a:pPr marL="307085" indent="-307085" defTabSz="455674">
              <a:spcBef>
                <a:spcPts val="2800"/>
              </a:spcBef>
              <a:buSzPct val="100000"/>
              <a:buChar char="•"/>
              <a:defRPr sz="2800"/>
            </a:pPr>
            <a:r>
              <a:t>Current AOL can be harmful to students ( high stakes at risk, you cannot always resit an exam, grades seem to be the only measurement of how intelligent or educated a person is)</a:t>
            </a:r>
          </a:p>
          <a:p>
            <a:pPr marL="307085" indent="-307085" defTabSz="455674">
              <a:spcBef>
                <a:spcPts val="2800"/>
              </a:spcBef>
              <a:buSzPct val="100000"/>
              <a:buChar char="•"/>
              <a:defRPr sz="2800"/>
            </a:pPr>
            <a:r>
              <a:t>Only caters to small group of students who are considered to be the ‘academic’ type</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3" name="AFL is:…"/>
          <p:cNvSpPr txBox="1"/>
          <p:nvPr>
            <p:ph type="body" idx="1"/>
          </p:nvPr>
        </p:nvSpPr>
        <p:spPr>
          <a:prstGeom prst="rect">
            <a:avLst/>
          </a:prstGeom>
        </p:spPr>
        <p:txBody>
          <a:bodyPr/>
          <a:lstStyle/>
          <a:p>
            <a:pPr marL="366140" indent="-366140" defTabSz="543305">
              <a:spcBef>
                <a:spcPts val="3300"/>
              </a:spcBef>
              <a:buBlip>
                <a:blip r:embed="rId2"/>
              </a:buBlip>
              <a:defRPr sz="3300"/>
            </a:pPr>
            <a:r>
              <a:t>AFL is:</a:t>
            </a:r>
          </a:p>
          <a:p>
            <a:pPr marL="366140" indent="-366140" defTabSz="543305">
              <a:spcBef>
                <a:spcPts val="3300"/>
              </a:spcBef>
              <a:buBlip>
                <a:blip r:embed="rId2"/>
              </a:buBlip>
              <a:defRPr sz="3300"/>
            </a:pPr>
            <a:r>
              <a:t>Forward looking, helps you outline your next steps to better yourself</a:t>
            </a:r>
          </a:p>
          <a:p>
            <a:pPr marL="366140" indent="-366140" defTabSz="543305">
              <a:spcBef>
                <a:spcPts val="3300"/>
              </a:spcBef>
              <a:buBlip>
                <a:blip r:embed="rId2"/>
              </a:buBlip>
              <a:defRPr sz="3300"/>
            </a:pPr>
            <a:r>
              <a:t>Students understand how to improve</a:t>
            </a:r>
          </a:p>
          <a:p>
            <a:pPr marL="366140" indent="-366140" defTabSz="543305">
              <a:spcBef>
                <a:spcPts val="3300"/>
              </a:spcBef>
              <a:buBlip>
                <a:blip r:embed="rId2"/>
              </a:buBlip>
              <a:defRPr sz="3300"/>
            </a:pPr>
            <a:r>
              <a:t>Teacher guides and supports </a:t>
            </a:r>
          </a:p>
          <a:p>
            <a:pPr marL="366140" indent="-366140" defTabSz="543305">
              <a:spcBef>
                <a:spcPts val="3300"/>
              </a:spcBef>
              <a:buBlip>
                <a:blip r:embed="rId2"/>
              </a:buBlip>
              <a:defRPr sz="3300"/>
            </a:pPr>
            <a:r>
              <a:t>Relevant because created by teachers themselves</a:t>
            </a:r>
          </a:p>
          <a:p>
            <a:pPr marL="366140" indent="-366140" defTabSz="543305">
              <a:spcBef>
                <a:spcPts val="3300"/>
              </a:spcBef>
              <a:buBlip>
                <a:blip r:embed="rId2"/>
              </a:buBlip>
              <a:defRPr sz="3300"/>
            </a:pPr>
            <a:r>
              <a:t>Shows students how to improve ( not focusing on a poor grade without future improvement)</a:t>
            </a:r>
          </a:p>
          <a:p>
            <a:pPr marL="366140" indent="-366140" defTabSz="543305">
              <a:spcBef>
                <a:spcPts val="3300"/>
              </a:spcBef>
              <a:buBlip>
                <a:blip r:embed="rId2"/>
              </a:buBlip>
              <a:defRPr sz="3300"/>
            </a:pPr>
            <a:r>
              <a:t>Recognises all educational achievement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5" name="Why is formative assessment the way forward?"/>
          <p:cNvSpPr txBox="1"/>
          <p:nvPr>
            <p:ph type="title"/>
          </p:nvPr>
        </p:nvSpPr>
        <p:spPr>
          <a:prstGeom prst="rect">
            <a:avLst/>
          </a:prstGeom>
        </p:spPr>
        <p:txBody>
          <a:bodyPr/>
          <a:lstStyle/>
          <a:p>
            <a:pPr/>
            <a:r>
              <a:t>Why is formative assessment the way forward?</a:t>
            </a:r>
          </a:p>
        </p:txBody>
      </p:sp>
      <p:sp>
        <p:nvSpPr>
          <p:cNvPr id="136" name="understanding what knowledge and skills they need to learn makes them more aware as learners an therefore allows them to take a more active approach in their learning…"/>
          <p:cNvSpPr txBox="1"/>
          <p:nvPr>
            <p:ph type="body" idx="1"/>
          </p:nvPr>
        </p:nvSpPr>
        <p:spPr>
          <a:xfrm>
            <a:off x="698500" y="3213100"/>
            <a:ext cx="11430000" cy="5715000"/>
          </a:xfrm>
          <a:prstGeom prst="rect">
            <a:avLst/>
          </a:prstGeom>
        </p:spPr>
        <p:txBody>
          <a:bodyPr/>
          <a:lstStyle/>
          <a:p>
            <a:pPr marL="291338" indent="-291338" defTabSz="432308">
              <a:spcBef>
                <a:spcPts val="2600"/>
              </a:spcBef>
              <a:buBlip>
                <a:blip r:embed="rId2"/>
              </a:buBlip>
              <a:defRPr sz="2600"/>
            </a:pPr>
            <a:r>
              <a:t>understanding what knowledge and skills they need to learn makes them more aware as learners an therefore allows them to take a more active approach in their learning</a:t>
            </a:r>
          </a:p>
          <a:p>
            <a:pPr marL="291338" indent="-291338" defTabSz="432308">
              <a:spcBef>
                <a:spcPts val="2600"/>
              </a:spcBef>
              <a:buBlip>
                <a:blip r:embed="rId2"/>
              </a:buBlip>
              <a:defRPr sz="2600"/>
            </a:pPr>
            <a:r>
              <a:t>Students learn to self assess which helps them monitor their own progress, it also makes them better at offering peer assessment</a:t>
            </a:r>
          </a:p>
          <a:p>
            <a:pPr marL="291338" indent="-291338" defTabSz="432308">
              <a:spcBef>
                <a:spcPts val="2600"/>
              </a:spcBef>
              <a:buBlip>
                <a:blip r:embed="rId2"/>
              </a:buBlip>
              <a:defRPr sz="2600"/>
            </a:pPr>
            <a:r>
              <a:t>Understanding how they are being assessed means they can observe their progress themselves to see if they reached the learning objective outcome or not quite </a:t>
            </a:r>
          </a:p>
          <a:p>
            <a:pPr marL="291338" indent="-291338" defTabSz="432308">
              <a:spcBef>
                <a:spcPts val="2600"/>
              </a:spcBef>
              <a:buBlip>
                <a:blip r:embed="rId2"/>
              </a:buBlip>
              <a:defRPr sz="2600"/>
            </a:pPr>
            <a:r>
              <a:t>Students understand what successful work looks like for each activity they do</a:t>
            </a:r>
          </a:p>
          <a:p>
            <a:pPr marL="291338" indent="-291338" defTabSz="432308">
              <a:spcBef>
                <a:spcPts val="2600"/>
              </a:spcBef>
              <a:buBlip>
                <a:blip r:embed="rId2"/>
              </a:buBlip>
              <a:defRPr sz="2600"/>
            </a:pPr>
            <a:r>
              <a:t>Students become independent learners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8" name="Introduce as a whole school approach…"/>
          <p:cNvSpPr txBox="1"/>
          <p:nvPr>
            <p:ph type="body" idx="1"/>
          </p:nvPr>
        </p:nvSpPr>
        <p:spPr>
          <a:prstGeom prst="rect">
            <a:avLst/>
          </a:prstGeom>
        </p:spPr>
        <p:txBody>
          <a:bodyPr/>
          <a:lstStyle/>
          <a:p>
            <a:pPr marL="291338" indent="-291338" defTabSz="432308">
              <a:spcBef>
                <a:spcPts val="2600"/>
              </a:spcBef>
              <a:buBlip>
                <a:blip r:embed="rId2"/>
              </a:buBlip>
              <a:defRPr sz="2600"/>
            </a:pPr>
            <a:r>
              <a:t>Introduce as a whole school approach</a:t>
            </a:r>
          </a:p>
          <a:p>
            <a:pPr marL="291338" indent="-291338" defTabSz="432308">
              <a:spcBef>
                <a:spcPts val="2600"/>
              </a:spcBef>
              <a:buBlip>
                <a:blip r:embed="rId2"/>
              </a:buBlip>
              <a:defRPr sz="2600"/>
            </a:pPr>
            <a:r>
              <a:t>It takes time and consistency for results to visibly expand</a:t>
            </a:r>
          </a:p>
          <a:p>
            <a:pPr marL="291338" indent="-291338" defTabSz="432308">
              <a:spcBef>
                <a:spcPts val="2600"/>
              </a:spcBef>
              <a:buBlip>
                <a:blip r:embed="rId2"/>
              </a:buBlip>
              <a:defRPr sz="2600"/>
            </a:pPr>
            <a:r>
              <a:t>It prevents children from regurgitating knowledge</a:t>
            </a:r>
          </a:p>
          <a:p>
            <a:pPr marL="291338" indent="-291338" defTabSz="432308">
              <a:spcBef>
                <a:spcPts val="2600"/>
              </a:spcBef>
              <a:buBlip>
                <a:blip r:embed="rId2"/>
              </a:buBlip>
              <a:defRPr sz="2600"/>
            </a:pPr>
            <a:r>
              <a:t>Makes feedback more relevant than digit numbers or generic comments</a:t>
            </a:r>
          </a:p>
          <a:p>
            <a:pPr marL="291338" indent="-291338" defTabSz="432308">
              <a:spcBef>
                <a:spcPts val="2600"/>
              </a:spcBef>
              <a:buBlip>
                <a:blip r:embed="rId2"/>
              </a:buBlip>
              <a:defRPr sz="2600"/>
            </a:pPr>
            <a:r>
              <a:t>Provides a clear link for students between an activity and the learning intention</a:t>
            </a:r>
          </a:p>
          <a:p>
            <a:pPr marL="291338" indent="-291338" defTabSz="432308">
              <a:spcBef>
                <a:spcPts val="2600"/>
              </a:spcBef>
              <a:buBlip>
                <a:blip r:embed="rId2"/>
              </a:buBlip>
              <a:defRPr sz="2600"/>
            </a:pPr>
            <a:r>
              <a:t>Once children are used to this approach if they were to move class or change years, and if their new teacher wouldn’t employ the AFL approach, it would have a negative impact on child’s education</a:t>
            </a:r>
          </a:p>
          <a:p>
            <a:pPr marL="291338" indent="-291338" defTabSz="432308">
              <a:spcBef>
                <a:spcPts val="2600"/>
              </a:spcBef>
              <a:buBlip>
                <a:blip r:embed="rId2"/>
              </a:buBlip>
              <a:defRPr sz="2600"/>
            </a:pPr>
            <a:r>
              <a:t>Knowing what they will learn provides them with additional confidence and security because they know what to expect</a:t>
            </a:r>
          </a:p>
          <a:p>
            <a:pPr marL="291338" indent="-291338" defTabSz="432308">
              <a:spcBef>
                <a:spcPts val="2600"/>
              </a:spcBef>
              <a:buBlip>
                <a:blip r:embed="rId2"/>
              </a:buBlip>
              <a:defRPr sz="2600"/>
            </a:pPr>
            <a:r>
              <a:t>Keeping the LO in mind adds to their awareness while doing activities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0" name="Main learning strategies which I will implement in the classroom:"/>
          <p:cNvSpPr txBox="1"/>
          <p:nvPr>
            <p:ph type="title"/>
          </p:nvPr>
        </p:nvSpPr>
        <p:spPr>
          <a:prstGeom prst="rect">
            <a:avLst/>
          </a:prstGeom>
        </p:spPr>
        <p:txBody>
          <a:bodyPr/>
          <a:lstStyle>
            <a:lvl1pPr defTabSz="514094">
              <a:defRPr sz="6800">
                <a:effectLst>
                  <a:outerShdw sx="100000" sy="100000" kx="0" ky="0" algn="b" rotWithShape="0" blurRad="50800" dist="11176" dir="5400000">
                    <a:srgbClr val="000000">
                      <a:alpha val="30000"/>
                    </a:srgbClr>
                  </a:outerShdw>
                </a:effectLst>
              </a:defRPr>
            </a:lvl1pPr>
          </a:lstStyle>
          <a:p>
            <a:pPr/>
            <a:r>
              <a:t>Main learning strategies which I will implement in the classroom:</a:t>
            </a:r>
          </a:p>
        </p:txBody>
      </p:sp>
      <p:sp>
        <p:nvSpPr>
          <p:cNvPr id="141" name="Student self assessment…"/>
          <p:cNvSpPr txBox="1"/>
          <p:nvPr>
            <p:ph type="body" sz="half" idx="1"/>
          </p:nvPr>
        </p:nvSpPr>
        <p:spPr>
          <a:prstGeom prst="rect">
            <a:avLst/>
          </a:prstGeom>
        </p:spPr>
        <p:txBody>
          <a:bodyPr/>
          <a:lstStyle/>
          <a:p>
            <a:pPr>
              <a:buBlip>
                <a:blip r:embed="rId2"/>
              </a:buBlip>
            </a:pPr>
            <a:r>
              <a:t>Student self assessment</a:t>
            </a:r>
          </a:p>
          <a:p>
            <a:pPr>
              <a:buBlip>
                <a:blip r:embed="rId2"/>
              </a:buBlip>
            </a:pPr>
            <a:r>
              <a:t>Peer assessment/ feedback</a:t>
            </a:r>
          </a:p>
          <a:p>
            <a:pPr>
              <a:buBlip>
                <a:blip r:embed="rId2"/>
              </a:buBlip>
            </a:pPr>
            <a:r>
              <a:t>Feedback</a:t>
            </a:r>
          </a:p>
          <a:p>
            <a:pPr>
              <a:buBlip>
                <a:blip r:embed="rId2"/>
              </a:buBlip>
            </a:pPr>
            <a:r>
              <a:t>Questioning</a:t>
            </a:r>
          </a:p>
          <a:p>
            <a:pPr>
              <a:buBlip>
                <a:blip r:embed="rId2"/>
              </a:buBlip>
            </a:pPr>
            <a:r>
              <a:t>Setting goals/targets</a:t>
            </a:r>
          </a:p>
          <a:p>
            <a:pPr>
              <a:buBlip>
                <a:blip r:embed="rId2"/>
              </a:buBlip>
            </a:pPr>
            <a:r>
              <a:t>Using summative assessment in a formative way </a:t>
            </a:r>
          </a:p>
        </p:txBody>
      </p:sp>
      <p:sp>
        <p:nvSpPr>
          <p:cNvPr id="142" name="Using:…"/>
          <p:cNvSpPr txBox="1"/>
          <p:nvPr/>
        </p:nvSpPr>
        <p:spPr>
          <a:xfrm>
            <a:off x="6373941" y="3276164"/>
            <a:ext cx="5983128" cy="44577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a:latin typeface="Hoefler Text"/>
                <a:ea typeface="Hoefler Text"/>
                <a:cs typeface="Hoefler Text"/>
                <a:sym typeface="Hoefler Text"/>
              </a:defRPr>
            </a:pPr>
            <a:r>
              <a:t>Using:</a:t>
            </a:r>
          </a:p>
          <a:p>
            <a:pPr marL="273401" indent="-273401" algn="l">
              <a:buSzPct val="100000"/>
              <a:buChar char="•"/>
              <a:defRPr sz="2500">
                <a:latin typeface="Hoefler Text"/>
                <a:ea typeface="Hoefler Text"/>
                <a:cs typeface="Hoefler Text"/>
                <a:sym typeface="Hoefler Text"/>
              </a:defRPr>
            </a:pPr>
            <a:r>
              <a:t>Portfolios</a:t>
            </a:r>
          </a:p>
          <a:p>
            <a:pPr marL="273401" indent="-273401" algn="l">
              <a:buSzPct val="100000"/>
              <a:buChar char="•"/>
              <a:defRPr sz="2500">
                <a:latin typeface="Hoefler Text"/>
                <a:ea typeface="Hoefler Text"/>
                <a:cs typeface="Hoefler Text"/>
                <a:sym typeface="Hoefler Text"/>
              </a:defRPr>
            </a:pPr>
            <a:r>
              <a:t>Hands on activities</a:t>
            </a:r>
          </a:p>
          <a:p>
            <a:pPr marL="273401" indent="-273401" algn="l">
              <a:buSzPct val="100000"/>
              <a:buChar char="•"/>
              <a:defRPr sz="2500">
                <a:latin typeface="Hoefler Text"/>
                <a:ea typeface="Hoefler Text"/>
                <a:cs typeface="Hoefler Text"/>
                <a:sym typeface="Hoefler Text"/>
              </a:defRPr>
            </a:pPr>
            <a:r>
              <a:t>Reflective activities</a:t>
            </a:r>
          </a:p>
          <a:p>
            <a:pPr marL="273401" indent="-273401" algn="l">
              <a:buSzPct val="100000"/>
              <a:buChar char="•"/>
              <a:defRPr sz="2500">
                <a:latin typeface="Hoefler Text"/>
                <a:ea typeface="Hoefler Text"/>
                <a:cs typeface="Hoefler Text"/>
                <a:sym typeface="Hoefler Text"/>
              </a:defRPr>
            </a:pPr>
            <a:r>
              <a:t>Work samples</a:t>
            </a:r>
          </a:p>
          <a:p>
            <a:pPr marL="273401" indent="-273401" algn="l">
              <a:buSzPct val="100000"/>
              <a:buChar char="•"/>
              <a:defRPr sz="2500">
                <a:latin typeface="Hoefler Text"/>
                <a:ea typeface="Hoefler Text"/>
                <a:cs typeface="Hoefler Text"/>
                <a:sym typeface="Hoefler Text"/>
              </a:defRPr>
            </a:pPr>
            <a:r>
              <a:t>Recordings</a:t>
            </a:r>
          </a:p>
          <a:p>
            <a:pPr marL="273401" indent="-273401" algn="l">
              <a:buSzPct val="100000"/>
              <a:buChar char="•"/>
              <a:defRPr sz="2500">
                <a:latin typeface="Hoefler Text"/>
                <a:ea typeface="Hoefler Text"/>
                <a:cs typeface="Hoefler Text"/>
                <a:sym typeface="Hoefler Text"/>
              </a:defRPr>
            </a:pPr>
            <a:r>
              <a:t>Authentic and performance based assessments (focus on the process rather than product)</a:t>
            </a:r>
          </a:p>
          <a:p>
            <a:pPr marL="273401" indent="-273401" algn="l">
              <a:buSzPct val="100000"/>
              <a:buChar char="•"/>
              <a:defRPr sz="2500">
                <a:latin typeface="Hoefler Text"/>
                <a:ea typeface="Hoefler Text"/>
                <a:cs typeface="Hoefler Text"/>
                <a:sym typeface="Hoefler Text"/>
              </a:defRPr>
            </a:pPr>
            <a:r>
              <a:t>Observations</a:t>
            </a:r>
          </a:p>
          <a:p>
            <a:pPr marL="273401" indent="-273401" algn="l">
              <a:buSzPct val="100000"/>
              <a:buChar char="•"/>
              <a:defRPr sz="2500">
                <a:latin typeface="Hoefler Text"/>
                <a:ea typeface="Hoefler Text"/>
                <a:cs typeface="Hoefler Text"/>
                <a:sym typeface="Hoefler Text"/>
              </a:defRPr>
            </a:pPr>
            <a:r>
              <a:t>Discussion conferences/ meetings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44" name="Are you adding on to your kids exam stress_2.png" descr="Are you adding on to your kids exam stress_2.png"/>
          <p:cNvPicPr>
            <a:picLocks noChangeAspect="1"/>
          </p:cNvPicPr>
          <p:nvPr>
            <p:ph type="pic" idx="13"/>
          </p:nvPr>
        </p:nvPicPr>
        <p:blipFill>
          <a:blip r:embed="rId2">
            <a:extLst/>
          </a:blip>
          <a:stretch>
            <a:fillRect/>
          </a:stretch>
        </p:blipFill>
        <p:spPr>
          <a:xfrm>
            <a:off x="6783892" y="2153961"/>
            <a:ext cx="5326660" cy="6898052"/>
          </a:xfrm>
          <a:prstGeom prst="rect">
            <a:avLst/>
          </a:prstGeom>
        </p:spPr>
      </p:pic>
      <p:sp>
        <p:nvSpPr>
          <p:cNvPr id="145" name="How is it different to summation assessments?"/>
          <p:cNvSpPr txBox="1"/>
          <p:nvPr>
            <p:ph type="title"/>
          </p:nvPr>
        </p:nvSpPr>
        <p:spPr>
          <a:xfrm>
            <a:off x="342899" y="266699"/>
            <a:ext cx="6890596" cy="2080173"/>
          </a:xfrm>
          <a:prstGeom prst="rect">
            <a:avLst/>
          </a:prstGeom>
        </p:spPr>
        <p:txBody>
          <a:bodyPr/>
          <a:lstStyle>
            <a:lvl1pPr defTabSz="408940">
              <a:defRPr sz="5400">
                <a:effectLst>
                  <a:outerShdw sx="100000" sy="100000" kx="0" ky="0" algn="b" rotWithShape="0" blurRad="50800" dist="8890" dir="5400000">
                    <a:srgbClr val="000000">
                      <a:alpha val="30000"/>
                    </a:srgbClr>
                  </a:outerShdw>
                </a:effectLst>
              </a:defRPr>
            </a:lvl1pPr>
          </a:lstStyle>
          <a:p>
            <a:pPr/>
            <a:r>
              <a:t>How is it different to summation assessments?</a:t>
            </a:r>
          </a:p>
        </p:txBody>
      </p:sp>
      <p:sp>
        <p:nvSpPr>
          <p:cNvPr id="146" name="Essays in controlled and uncontrolled conditions…"/>
          <p:cNvSpPr txBox="1"/>
          <p:nvPr>
            <p:ph type="body" sz="half" idx="1"/>
          </p:nvPr>
        </p:nvSpPr>
        <p:spPr>
          <a:xfrm>
            <a:off x="457199" y="3025120"/>
            <a:ext cx="5613403" cy="6126611"/>
          </a:xfrm>
          <a:prstGeom prst="rect">
            <a:avLst/>
          </a:prstGeom>
        </p:spPr>
        <p:txBody>
          <a:bodyPr/>
          <a:lstStyle/>
          <a:p>
            <a:pPr marL="428695" indent="-428695" algn="l" defTabSz="572516">
              <a:buSzPct val="100000"/>
              <a:buChar char="•"/>
              <a:defRPr sz="3900"/>
            </a:pPr>
            <a:r>
              <a:t>Essays in controlled and uncontrolled conditions</a:t>
            </a:r>
          </a:p>
          <a:p>
            <a:pPr marL="428695" indent="-428695" algn="l" defTabSz="572516">
              <a:buSzPct val="100000"/>
              <a:buChar char="•"/>
              <a:defRPr sz="3900"/>
            </a:pPr>
            <a:r>
              <a:t>Coursework</a:t>
            </a:r>
          </a:p>
          <a:p>
            <a:pPr marL="428695" indent="-428695" algn="l" defTabSz="572516">
              <a:buSzPct val="100000"/>
              <a:buChar char="•"/>
              <a:defRPr sz="3900"/>
            </a:pPr>
            <a:r>
              <a:t>Portfolios</a:t>
            </a:r>
          </a:p>
          <a:p>
            <a:pPr marL="428695" indent="-428695" algn="l" defTabSz="572516">
              <a:buSzPct val="100000"/>
              <a:buChar char="•"/>
              <a:defRPr sz="3900"/>
            </a:pPr>
            <a:r>
              <a:t>Teacher assessments</a:t>
            </a:r>
          </a:p>
          <a:p>
            <a:pPr marL="428695" indent="-428695" algn="l" defTabSz="572516">
              <a:buSzPct val="100000"/>
              <a:buChar char="•"/>
              <a:defRPr sz="3900"/>
            </a:pPr>
            <a:r>
              <a:t>Exams and tests (snapshots of students abilities, taken out of context)</a:t>
            </a:r>
          </a:p>
        </p:txBody>
      </p:sp>
      <p:sp>
        <p:nvSpPr>
          <p:cNvPr id="147" name="Image from:http://www.youngparents.com.sg/education/academic-stress-singapore-are-parents-blame/2/"/>
          <p:cNvSpPr txBox="1"/>
          <p:nvPr/>
        </p:nvSpPr>
        <p:spPr>
          <a:xfrm>
            <a:off x="6925133" y="9037731"/>
            <a:ext cx="5483469" cy="558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1500">
                <a:latin typeface="Hoefler Text"/>
                <a:ea typeface="Hoefler Text"/>
                <a:cs typeface="Hoefler Text"/>
                <a:sym typeface="Hoefler Text"/>
              </a:defRPr>
            </a:lvl1pPr>
          </a:lstStyle>
          <a:p>
            <a:pPr/>
            <a:r>
              <a:t>Image from:http://www.youngparents.com.sg/education/academic-stress-singapore-are-parents-blame/2/</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9" name="Learning Objectives"/>
          <p:cNvSpPr txBox="1"/>
          <p:nvPr>
            <p:ph type="title"/>
          </p:nvPr>
        </p:nvSpPr>
        <p:spPr>
          <a:xfrm>
            <a:off x="787399" y="7188199"/>
            <a:ext cx="11430003" cy="1270002"/>
          </a:xfrm>
          <a:prstGeom prst="rect">
            <a:avLst/>
          </a:prstGeom>
        </p:spPr>
        <p:txBody>
          <a:bodyPr/>
          <a:lstStyle/>
          <a:p>
            <a:pPr/>
            <a:r>
              <a:t>Learning Objectives </a:t>
            </a:r>
          </a:p>
        </p:txBody>
      </p:sp>
      <p:sp>
        <p:nvSpPr>
          <p:cNvPr id="150" name="Image from: http://www.assessmentforlearning.edu.au/professional_learning/modules/learning_intentions/learning_research_background.html"/>
          <p:cNvSpPr txBox="1"/>
          <p:nvPr>
            <p:ph type="body" sz="quarter" idx="1"/>
          </p:nvPr>
        </p:nvSpPr>
        <p:spPr>
          <a:xfrm>
            <a:off x="577141" y="6337148"/>
            <a:ext cx="11430003" cy="1041402"/>
          </a:xfrm>
          <a:prstGeom prst="rect">
            <a:avLst/>
          </a:prstGeom>
        </p:spPr>
        <p:txBody>
          <a:bodyPr/>
          <a:lstStyle/>
          <a:p>
            <a:pPr>
              <a:defRPr sz="1400"/>
            </a:pPr>
            <a:r>
              <a:t>Image from: </a:t>
            </a:r>
            <a:r>
              <a:rPr u="sng">
                <a:solidFill>
                  <a:srgbClr val="0000FF"/>
                </a:solidFill>
                <a:uFill>
                  <a:solidFill>
                    <a:srgbClr val="0000FF"/>
                  </a:solidFill>
                </a:uFill>
                <a:hlinkClick r:id="rId2" invalidUrl="" action="" tgtFrame="" tooltip="" history="1" highlightClick="0" endSnd="0"/>
              </a:rPr>
              <a:t>http://www.assessmentforlearning.edu.au/professional_learning/modules/learning_intentions/learning_research_background.html</a:t>
            </a:r>
          </a:p>
        </p:txBody>
      </p:sp>
      <p:pic>
        <p:nvPicPr>
          <p:cNvPr id="151" name="Screen Shot 2018-02-15 at 14.07.33.png" descr="Screen Shot 2018-02-15 at 14.07.33.png"/>
          <p:cNvPicPr>
            <a:picLocks noChangeAspect="1"/>
          </p:cNvPicPr>
          <p:nvPr>
            <p:ph type="pic" idx="13"/>
          </p:nvPr>
        </p:nvPicPr>
        <p:blipFill>
          <a:blip r:embed="rId3">
            <a:extLst/>
          </a:blip>
          <a:stretch>
            <a:fillRect/>
          </a:stretch>
        </p:blipFill>
        <p:spPr>
          <a:xfrm>
            <a:off x="577142" y="762000"/>
            <a:ext cx="11430001" cy="5570414"/>
          </a:xfrm>
          <a:prstGeom prst="rect">
            <a:avLst/>
          </a:prstGeom>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3" name="The Black Box"/>
          <p:cNvSpPr txBox="1"/>
          <p:nvPr>
            <p:ph type="title"/>
          </p:nvPr>
        </p:nvSpPr>
        <p:spPr>
          <a:prstGeom prst="rect">
            <a:avLst/>
          </a:prstGeom>
        </p:spPr>
        <p:txBody>
          <a:bodyPr/>
          <a:lstStyle/>
          <a:p>
            <a:pPr/>
            <a:r>
              <a:t>The Black Box</a:t>
            </a:r>
          </a:p>
        </p:txBody>
      </p:sp>
      <p:sp>
        <p:nvSpPr>
          <p:cNvPr id="154" name="Black and William (1998) refer to a classroom as a black box in which learning takes place. They suggest that teaching and learning have to be interactive. Formative assessment is at ‘the heart of effective teaching’.…"/>
          <p:cNvSpPr txBox="1"/>
          <p:nvPr>
            <p:ph type="body" idx="1"/>
          </p:nvPr>
        </p:nvSpPr>
        <p:spPr>
          <a:prstGeom prst="rect">
            <a:avLst/>
          </a:prstGeom>
        </p:spPr>
        <p:txBody>
          <a:bodyPr/>
          <a:lstStyle/>
          <a:p>
            <a:pPr>
              <a:buBlip>
                <a:blip r:embed="rId2"/>
              </a:buBlip>
            </a:pPr>
            <a:r>
              <a:t>Black and William (1998) refer to a classroom as a black box in which learning takes place. They suggest that teaching and learning have to be interactive. Formative assessment is at ‘the heart of effective teaching’.</a:t>
            </a:r>
          </a:p>
          <a:p>
            <a:pPr>
              <a:buBlip>
                <a:blip r:embed="rId2"/>
              </a:buBlip>
            </a:pPr>
            <a:r>
              <a:t>As a teacher you have to be aware of your students’ progress and their difficulties to provide appropriate activities and to adapt the learning activeties to each learner’s needs.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56" name="References:"/>
          <p:cNvSpPr txBox="1"/>
          <p:nvPr>
            <p:ph type="title"/>
          </p:nvPr>
        </p:nvSpPr>
        <p:spPr>
          <a:xfrm>
            <a:off x="601790" y="-317104"/>
            <a:ext cx="11430003" cy="2438401"/>
          </a:xfrm>
          <a:prstGeom prst="rect">
            <a:avLst/>
          </a:prstGeom>
        </p:spPr>
        <p:txBody>
          <a:bodyPr/>
          <a:lstStyle>
            <a:lvl1pPr>
              <a:defRPr sz="3000"/>
            </a:lvl1pPr>
          </a:lstStyle>
          <a:p>
            <a:pPr/>
            <a:r>
              <a:t>References:</a:t>
            </a:r>
          </a:p>
        </p:txBody>
      </p:sp>
      <p:sp>
        <p:nvSpPr>
          <p:cNvPr id="157" name="Assessment for Learning, (no date), ‘Background', http://www.assessmentforlearning.edu.au/professional_learning/modules/learning_intentions/learning_research_background.html (accessed: 11/02/2018)…"/>
          <p:cNvSpPr txBox="1"/>
          <p:nvPr>
            <p:ph type="body" idx="1"/>
          </p:nvPr>
        </p:nvSpPr>
        <p:spPr>
          <a:xfrm>
            <a:off x="787398" y="2019299"/>
            <a:ext cx="11430003" cy="5715002"/>
          </a:xfrm>
          <a:prstGeom prst="rect">
            <a:avLst/>
          </a:prstGeom>
        </p:spPr>
        <p:txBody>
          <a:bodyPr/>
          <a:lstStyle/>
          <a:p>
            <a:pPr marL="270865" indent="-270865" defTabSz="401928">
              <a:spcBef>
                <a:spcPts val="2400"/>
              </a:spcBef>
              <a:buBlip>
                <a:blip r:embed="rId2"/>
              </a:buBlip>
              <a:defRPr sz="1376"/>
            </a:pPr>
            <a:r>
              <a:t>Assessment for Learning, (no date), ‘Background', </a:t>
            </a:r>
            <a:r>
              <a:rPr u="sng">
                <a:solidFill>
                  <a:srgbClr val="0000FF"/>
                </a:solidFill>
                <a:uFill>
                  <a:solidFill>
                    <a:srgbClr val="0000FF"/>
                  </a:solidFill>
                </a:uFill>
                <a:hlinkClick r:id="rId3" invalidUrl="" action="" tgtFrame="" tooltip="" history="1" highlightClick="0" endSnd="0"/>
              </a:rPr>
              <a:t>http://www.assessmentforlearning.edu.au/professional_learning/modules/learning_intentions/learning_research_background.html</a:t>
            </a:r>
            <a:r>
              <a:t> (accessed: 11/02/2018)</a:t>
            </a:r>
          </a:p>
          <a:p>
            <a:pPr marL="270865" indent="-270865" defTabSz="401928">
              <a:spcBef>
                <a:spcPts val="2400"/>
              </a:spcBef>
              <a:buBlip>
                <a:blip r:embed="rId2"/>
              </a:buBlip>
              <a:defRPr sz="1376"/>
            </a:pPr>
            <a:r>
              <a:t>Association for Achievement and Improvement Through Assessment, (2017), ‘Assessment Reform Group', </a:t>
            </a:r>
            <a:r>
              <a:rPr u="sng">
                <a:solidFill>
                  <a:srgbClr val="0000FF"/>
                </a:solidFill>
                <a:uFill>
                  <a:solidFill>
                    <a:srgbClr val="0000FF"/>
                  </a:solidFill>
                </a:uFill>
                <a:hlinkClick r:id="rId4" invalidUrl="" action="" tgtFrame="" tooltip="" history="1" highlightClick="0" endSnd="0"/>
              </a:rPr>
              <a:t>https://www.aaia.org.uk/blog/2010/06/16/assessment-reform-group/</a:t>
            </a:r>
            <a:r>
              <a:t> (accessed: 11/02/2018)</a:t>
            </a:r>
          </a:p>
          <a:p>
            <a:pPr marL="270865" indent="-270865" defTabSz="401928">
              <a:spcBef>
                <a:spcPts val="2400"/>
              </a:spcBef>
              <a:buBlip>
                <a:blip r:embed="rId2"/>
              </a:buBlip>
              <a:defRPr sz="1376"/>
            </a:pPr>
            <a:r>
              <a:t>Assessment Reform Group, ‘Assessment For Learning: 10 Principles’, (2002), </a:t>
            </a:r>
            <a:r>
              <a:rPr u="sng">
                <a:solidFill>
                  <a:srgbClr val="0000FF"/>
                </a:solidFill>
                <a:uFill>
                  <a:solidFill>
                    <a:srgbClr val="0000FF"/>
                  </a:solidFill>
                </a:uFill>
                <a:hlinkClick r:id="rId5" invalidUrl="" action="" tgtFrame="" tooltip="" history="1" highlightClick="0" endSnd="0"/>
              </a:rPr>
              <a:t>https://www.aaia.org.uk/content/uploads/2010/06/Assessment-for-Learning-10-principles.pdf</a:t>
            </a:r>
          </a:p>
          <a:p>
            <a:pPr marL="270865" indent="-270865" defTabSz="401928">
              <a:spcBef>
                <a:spcPts val="2400"/>
              </a:spcBef>
              <a:buBlip>
                <a:blip r:embed="rId2"/>
              </a:buBlip>
              <a:defRPr sz="1376"/>
            </a:pPr>
            <a:r>
              <a:t>Azim S., Khan M., (2012), ‘Authentic assessment: An instructional tool to enhance students learning’ , The Aga Khan University, </a:t>
            </a:r>
            <a:r>
              <a:rPr u="sng">
                <a:solidFill>
                  <a:srgbClr val="0000FF"/>
                </a:solidFill>
                <a:uFill>
                  <a:solidFill>
                    <a:srgbClr val="0000FF"/>
                  </a:solidFill>
                </a:uFill>
                <a:hlinkClick r:id="rId6" invalidUrl="" action="" tgtFrame="" tooltip="" history="1" highlightClick="0" endSnd="0"/>
              </a:rPr>
              <a:t>https://ecommons.aku.edu/cgi/viewcontent.cgi?referer=https://www.google.co.uk/&amp;httpsredir=1&amp;article=1008&amp;context=pakistan_ied_pdcc</a:t>
            </a:r>
            <a:r>
              <a:t> (accessed: 12/02/18)</a:t>
            </a:r>
          </a:p>
          <a:p>
            <a:pPr marL="270865" indent="-270865" defTabSz="401928">
              <a:spcBef>
                <a:spcPts val="2400"/>
              </a:spcBef>
              <a:buBlip>
                <a:blip r:embed="rId2"/>
              </a:buBlip>
              <a:defRPr sz="1376"/>
            </a:pPr>
            <a:r>
              <a:t>Black, P., Harrisson C., Lee C., Marshall B., and William D., (2003), ‘Assessment For Learning: Putting it into practice’, Berkshire: The Open University Press</a:t>
            </a:r>
          </a:p>
          <a:p>
            <a:pPr marL="270865" indent="-270865" defTabSz="401928">
              <a:spcBef>
                <a:spcPts val="2400"/>
              </a:spcBef>
              <a:buBlip>
                <a:blip r:embed="rId2"/>
              </a:buBlip>
              <a:defRPr sz="1376"/>
            </a:pPr>
            <a:r>
              <a:t>Black, P., William, D., (1998), ’Inside the black Box’, King’s College London School of Education, </a:t>
            </a:r>
            <a:r>
              <a:rPr u="sng">
                <a:solidFill>
                  <a:srgbClr val="0000FF"/>
                </a:solidFill>
                <a:uFill>
                  <a:solidFill>
                    <a:srgbClr val="0000FF"/>
                  </a:solidFill>
                </a:uFill>
                <a:hlinkClick r:id="rId7" invalidUrl="" action="" tgtFrame="" tooltip="" history="1" highlightClick="0" endSnd="0"/>
              </a:rPr>
              <a:t>http://weaeducation.typepad.co.uk/files/blackbox-1.pdf</a:t>
            </a:r>
          </a:p>
          <a:p>
            <a:pPr marL="270865" indent="-270865" defTabSz="401928">
              <a:spcBef>
                <a:spcPts val="2400"/>
              </a:spcBef>
              <a:buBlip>
                <a:blip r:embed="rId2"/>
              </a:buBlip>
              <a:defRPr sz="1376"/>
            </a:pPr>
            <a:r>
              <a:t>Blanhard, J., (2009), ‘Teaching, Learning and Assessment’, Maidenhead: Open University Press</a:t>
            </a:r>
          </a:p>
          <a:p>
            <a:pPr marL="270865" indent="-270865" defTabSz="401928">
              <a:spcBef>
                <a:spcPts val="2400"/>
              </a:spcBef>
              <a:buBlip>
                <a:blip r:embed="rId2"/>
              </a:buBlip>
              <a:defRPr sz="1376"/>
            </a:pPr>
            <a:r>
              <a:t>Florez M. T. And Sammons P., for Oxford University Dept. Of Education, (2013), ‘Assessment For Learning: Effects and Impact’, CfBT Education Trust, </a:t>
            </a:r>
            <a:r>
              <a:rPr u="sng">
                <a:solidFill>
                  <a:srgbClr val="0000FF"/>
                </a:solidFill>
                <a:uFill>
                  <a:solidFill>
                    <a:srgbClr val="0000FF"/>
                  </a:solidFill>
                </a:uFill>
                <a:hlinkClick r:id="rId8" invalidUrl="" action="" tgtFrame="" tooltip="" history="1" highlightClick="0" endSnd="0"/>
              </a:rPr>
              <a:t>https://www.educationdevelopmenttrust.com/~/media/EDT/Reports/Research/2013/r-assessment-for-learning-2013.pdf</a:t>
            </a:r>
            <a:r>
              <a:t> ( accessed: 12/02/18)</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Harmony">
  <a:themeElements>
    <a:clrScheme name="Harmony">
      <a:dk1>
        <a:srgbClr val="5E5E5E"/>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Harmony">
      <a:majorFont>
        <a:latin typeface="Helvetica"/>
        <a:ea typeface="Helvetica"/>
        <a:cs typeface="Helvetica"/>
      </a:majorFont>
      <a:minorFont>
        <a:latin typeface="Helvetica Neue"/>
        <a:ea typeface="Helvetica Neue"/>
        <a:cs typeface="Helvetica Neue"/>
      </a:minorFont>
    </a:fontScheme>
    <a:fmtScheme name="Harmony">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chemeClr val="accent1"/>
          </a:solidFill>
          <a:prstDash val="solid"/>
          <a:round/>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Harmony">
  <a:themeElements>
    <a:clrScheme name="Harmony">
      <a:dk1>
        <a:srgbClr val="000000"/>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Harmony">
      <a:majorFont>
        <a:latin typeface="Helvetica"/>
        <a:ea typeface="Helvetica"/>
        <a:cs typeface="Helvetica"/>
      </a:majorFont>
      <a:minorFont>
        <a:latin typeface="Helvetica Neue"/>
        <a:ea typeface="Helvetica Neue"/>
        <a:cs typeface="Helvetica Neue"/>
      </a:minorFont>
    </a:fontScheme>
    <a:fmtScheme name="Harmony">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chemeClr val="accent1"/>
          </a:solidFill>
          <a:prstDash val="solid"/>
          <a:round/>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