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colors6.xml" ContentType="application/vnd.openxmlformats-officedocument.drawingml.diagramColors+xml"/>
  <Override PartName="/ppt/notesSlides/notesSlide10.xml" ContentType="application/vnd.openxmlformats-officedocument.presentationml.notesSlide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diagrams/drawing8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93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321" r:id="rId4"/>
    <p:sldId id="329" r:id="rId5"/>
    <p:sldId id="330" r:id="rId6"/>
    <p:sldId id="331" r:id="rId7"/>
    <p:sldId id="332" r:id="rId8"/>
    <p:sldId id="334" r:id="rId9"/>
    <p:sldId id="333" r:id="rId10"/>
    <p:sldId id="335" r:id="rId11"/>
    <p:sldId id="336" r:id="rId12"/>
    <p:sldId id="337" r:id="rId13"/>
    <p:sldId id="338" r:id="rId14"/>
    <p:sldId id="316" r:id="rId15"/>
    <p:sldId id="302" r:id="rId16"/>
  </p:sldIdLst>
  <p:sldSz cx="9144000" cy="6858000" type="screen4x3"/>
  <p:notesSz cx="6854825" cy="97504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ahoma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ahoma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ahoma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ahoma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ahoma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ahoma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ahoma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ahoma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ahoma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E001"/>
    <a:srgbClr val="F1F301"/>
    <a:srgbClr val="CEA52B"/>
    <a:srgbClr val="C25500"/>
    <a:srgbClr val="C05B0B"/>
    <a:srgbClr val="BD5A0B"/>
    <a:srgbClr val="B4560A"/>
    <a:srgbClr val="FDFF0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8BD756-EE87-44B0-B85D-28F51724797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</dgm:pt>
    <dgm:pt modelId="{A9E3A014-052F-41AC-9106-5B538E428593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Providing new ways for people to use the Internet</a:t>
          </a:r>
          <a:endParaRPr lang="zh-TW" altLang="en-US" dirty="0"/>
        </a:p>
      </dgm:t>
    </dgm:pt>
    <dgm:pt modelId="{DEEF4266-9871-4461-9E2F-659088EB92F1}" type="parTrans" cxnId="{D9BAAE6C-A85F-402C-9C53-7A8CF31DB0AD}">
      <dgm:prSet/>
      <dgm:spPr/>
      <dgm:t>
        <a:bodyPr/>
        <a:lstStyle/>
        <a:p>
          <a:endParaRPr lang="zh-TW" altLang="en-US"/>
        </a:p>
      </dgm:t>
    </dgm:pt>
    <dgm:pt modelId="{55C396C6-7D12-4E6C-AE0A-9F0604F82C20}" type="sibTrans" cxnId="{D9BAAE6C-A85F-402C-9C53-7A8CF31DB0AD}">
      <dgm:prSet/>
      <dgm:spPr/>
      <dgm:t>
        <a:bodyPr/>
        <a:lstStyle/>
        <a:p>
          <a:endParaRPr lang="zh-TW" altLang="en-US"/>
        </a:p>
      </dgm:t>
    </dgm:pt>
    <dgm:pt modelId="{ABB9C31B-3B90-4CFA-9FE8-8D2D08C54934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Allowing Web users to have more interaction and control of their Internet</a:t>
          </a:r>
        </a:p>
      </dgm:t>
    </dgm:pt>
    <dgm:pt modelId="{4C1C7E53-7708-4B3A-B78D-E87C35D346DE}" type="parTrans" cxnId="{9C862012-00D1-49FF-97A9-BA4F4F755155}">
      <dgm:prSet/>
      <dgm:spPr/>
      <dgm:t>
        <a:bodyPr/>
        <a:lstStyle/>
        <a:p>
          <a:endParaRPr lang="zh-TW" altLang="en-US"/>
        </a:p>
      </dgm:t>
    </dgm:pt>
    <dgm:pt modelId="{DF7772B3-8B22-4391-8896-A2F15C510D52}" type="sibTrans" cxnId="{9C862012-00D1-49FF-97A9-BA4F4F755155}">
      <dgm:prSet/>
      <dgm:spPr/>
      <dgm:t>
        <a:bodyPr/>
        <a:lstStyle/>
        <a:p>
          <a:endParaRPr lang="zh-TW" altLang="en-US"/>
        </a:p>
      </dgm:t>
    </dgm:pt>
    <dgm:pt modelId="{48599465-52B3-4944-8D47-6F381EB977F9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Providing new ways to organize and classify Web pages found on the Internet</a:t>
          </a:r>
          <a:endParaRPr lang="zh-TW" altLang="en-US" dirty="0"/>
        </a:p>
      </dgm:t>
    </dgm:pt>
    <dgm:pt modelId="{73A23B6C-EFDE-4DAC-AB95-6845D24FDC24}" type="parTrans" cxnId="{C93FB3E8-2CBA-4DAE-A75F-03ADB54530EC}">
      <dgm:prSet/>
      <dgm:spPr/>
      <dgm:t>
        <a:bodyPr/>
        <a:lstStyle/>
        <a:p>
          <a:endParaRPr lang="zh-TW" altLang="en-US"/>
        </a:p>
      </dgm:t>
    </dgm:pt>
    <dgm:pt modelId="{CA691F90-D84E-44C9-89F4-9404BACCA3B1}" type="sibTrans" cxnId="{C93FB3E8-2CBA-4DAE-A75F-03ADB54530EC}">
      <dgm:prSet/>
      <dgm:spPr/>
      <dgm:t>
        <a:bodyPr/>
        <a:lstStyle/>
        <a:p>
          <a:endParaRPr lang="zh-TW" altLang="en-US"/>
        </a:p>
      </dgm:t>
    </dgm:pt>
    <dgm:pt modelId="{52871708-3528-4D1F-A5E7-9B9842B919A9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Providing new ways to capture the preferences of the Internet communities</a:t>
          </a:r>
        </a:p>
      </dgm:t>
    </dgm:pt>
    <dgm:pt modelId="{B567B2F4-9BAC-4757-8A77-754D21CB0A6D}" type="parTrans" cxnId="{B1941941-3CB2-43F4-A6B1-EAAFA4D3C42D}">
      <dgm:prSet/>
      <dgm:spPr/>
      <dgm:t>
        <a:bodyPr/>
        <a:lstStyle/>
        <a:p>
          <a:endParaRPr lang="zh-TW" altLang="en-US"/>
        </a:p>
      </dgm:t>
    </dgm:pt>
    <dgm:pt modelId="{A1E469DB-E558-4BD9-800A-00B5BB7606E0}" type="sibTrans" cxnId="{B1941941-3CB2-43F4-A6B1-EAAFA4D3C42D}">
      <dgm:prSet/>
      <dgm:spPr/>
      <dgm:t>
        <a:bodyPr/>
        <a:lstStyle/>
        <a:p>
          <a:endParaRPr lang="zh-TW" altLang="en-US"/>
        </a:p>
      </dgm:t>
    </dgm:pt>
    <dgm:pt modelId="{F7A3D63E-2AD0-4600-9081-105737AD28B6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® Patented Technology</a:t>
          </a:r>
        </a:p>
      </dgm:t>
    </dgm:pt>
    <dgm:pt modelId="{F37E8869-A0D8-4B79-9865-AA9F00A30F46}" type="parTrans" cxnId="{DDCABB35-26D0-4ED5-BD75-3C6C51A19CBD}">
      <dgm:prSet/>
      <dgm:spPr/>
      <dgm:t>
        <a:bodyPr/>
        <a:lstStyle/>
        <a:p>
          <a:endParaRPr lang="zh-TW" altLang="en-US"/>
        </a:p>
      </dgm:t>
    </dgm:pt>
    <dgm:pt modelId="{EAE3684F-EFEF-4726-87B3-CC51FBE46FA3}" type="sibTrans" cxnId="{DDCABB35-26D0-4ED5-BD75-3C6C51A19CBD}">
      <dgm:prSet/>
      <dgm:spPr/>
      <dgm:t>
        <a:bodyPr/>
        <a:lstStyle/>
        <a:p>
          <a:endParaRPr lang="zh-TW" altLang="en-US"/>
        </a:p>
      </dgm:t>
    </dgm:pt>
    <dgm:pt modelId="{B1589D29-A2D0-449D-81C4-154D9B2B53F4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Treating Web pages and files on the Internet like files on our own disk directory</a:t>
          </a:r>
        </a:p>
      </dgm:t>
    </dgm:pt>
    <dgm:pt modelId="{A8F3643C-D2F6-416B-8B8F-5B0ADE8A9AF8}" type="parTrans" cxnId="{8C1BD426-7718-4498-9B2C-D906BEC45276}">
      <dgm:prSet/>
      <dgm:spPr/>
      <dgm:t>
        <a:bodyPr/>
        <a:lstStyle/>
        <a:p>
          <a:endParaRPr lang="zh-TW" altLang="en-US"/>
        </a:p>
      </dgm:t>
    </dgm:pt>
    <dgm:pt modelId="{9296A179-7985-484A-9E12-AFC8915B8C9B}" type="sibTrans" cxnId="{8C1BD426-7718-4498-9B2C-D906BEC45276}">
      <dgm:prSet/>
      <dgm:spPr/>
      <dgm:t>
        <a:bodyPr/>
        <a:lstStyle/>
        <a:p>
          <a:endParaRPr lang="zh-TW" altLang="en-US"/>
        </a:p>
      </dgm:t>
    </dgm:pt>
    <dgm:pt modelId="{6B4FEA2B-2B99-40ED-811B-FFB8E4BA63F4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Allowing browse, organize, search, and even edit Internet files</a:t>
          </a:r>
        </a:p>
      </dgm:t>
    </dgm:pt>
    <dgm:pt modelId="{E59F7FF7-CC8F-42D4-9EB4-1FA86FE39E0B}" type="parTrans" cxnId="{C2C44C4C-7DAF-4EBE-9849-B4E3C4E1DF79}">
      <dgm:prSet/>
      <dgm:spPr/>
      <dgm:t>
        <a:bodyPr/>
        <a:lstStyle/>
        <a:p>
          <a:endParaRPr lang="zh-TW" altLang="en-US"/>
        </a:p>
      </dgm:t>
    </dgm:pt>
    <dgm:pt modelId="{CB111B0D-4CA2-41BC-9FA9-03BB771CE762}" type="sibTrans" cxnId="{C2C44C4C-7DAF-4EBE-9849-B4E3C4E1DF79}">
      <dgm:prSet/>
      <dgm:spPr/>
      <dgm:t>
        <a:bodyPr/>
        <a:lstStyle/>
        <a:p>
          <a:endParaRPr lang="zh-TW" altLang="en-US"/>
        </a:p>
      </dgm:t>
    </dgm:pt>
    <dgm:pt modelId="{BE3125BD-E8EC-446A-8050-095BAA0E076F}" type="pres">
      <dgm:prSet presAssocID="{278BD756-EE87-44B0-B85D-28F51724797B}" presName="linear" presStyleCnt="0">
        <dgm:presLayoutVars>
          <dgm:animLvl val="lvl"/>
          <dgm:resizeHandles val="exact"/>
        </dgm:presLayoutVars>
      </dgm:prSet>
      <dgm:spPr/>
    </dgm:pt>
    <dgm:pt modelId="{136BF92E-5C9C-4234-956E-02EE824EDB85}" type="pres">
      <dgm:prSet presAssocID="{A9E3A014-052F-41AC-9106-5B538E428593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AD70E4E-5568-4528-B938-A7F7D6D21E2F}" type="pres">
      <dgm:prSet presAssocID="{55C396C6-7D12-4E6C-AE0A-9F0604F82C20}" presName="spacer" presStyleCnt="0"/>
      <dgm:spPr/>
    </dgm:pt>
    <dgm:pt modelId="{2BC273D1-0174-44E8-AB91-39225254CF4B}" type="pres">
      <dgm:prSet presAssocID="{ABB9C31B-3B90-4CFA-9FE8-8D2D08C54934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941158-1720-44B4-A67E-1238815C7235}" type="pres">
      <dgm:prSet presAssocID="{ABB9C31B-3B90-4CFA-9FE8-8D2D08C5493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E588A2-C68D-435B-A27B-3B1E31DFBAEE}" type="pres">
      <dgm:prSet presAssocID="{48599465-52B3-4944-8D47-6F381EB977F9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0027F0-6C43-451F-A09D-E049A9CC37D9}" type="pres">
      <dgm:prSet presAssocID="{CA691F90-D84E-44C9-89F4-9404BACCA3B1}" presName="spacer" presStyleCnt="0"/>
      <dgm:spPr/>
    </dgm:pt>
    <dgm:pt modelId="{104DF06A-97EE-4158-9EFD-68CB147728C9}" type="pres">
      <dgm:prSet presAssocID="{52871708-3528-4D1F-A5E7-9B9842B919A9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12FE41-104E-4C1E-B797-A54B53E2CA6E}" type="pres">
      <dgm:prSet presAssocID="{A1E469DB-E558-4BD9-800A-00B5BB7606E0}" presName="spacer" presStyleCnt="0"/>
      <dgm:spPr/>
    </dgm:pt>
    <dgm:pt modelId="{DFC60DF4-FE7B-42C8-A5C2-AFF718C799F8}" type="pres">
      <dgm:prSet presAssocID="{F7A3D63E-2AD0-4600-9081-105737AD28B6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96E37E8-2C5A-409B-AAB9-3A079C3B27E0}" type="presOf" srcId="{278BD756-EE87-44B0-B85D-28F51724797B}" destId="{BE3125BD-E8EC-446A-8050-095BAA0E076F}" srcOrd="0" destOrd="0" presId="urn:microsoft.com/office/officeart/2005/8/layout/vList2"/>
    <dgm:cxn modelId="{C93FB3E8-2CBA-4DAE-A75F-03ADB54530EC}" srcId="{278BD756-EE87-44B0-B85D-28F51724797B}" destId="{48599465-52B3-4944-8D47-6F381EB977F9}" srcOrd="2" destOrd="0" parTransId="{73A23B6C-EFDE-4DAC-AB95-6845D24FDC24}" sibTransId="{CA691F90-D84E-44C9-89F4-9404BACCA3B1}"/>
    <dgm:cxn modelId="{DDCABB35-26D0-4ED5-BD75-3C6C51A19CBD}" srcId="{278BD756-EE87-44B0-B85D-28F51724797B}" destId="{F7A3D63E-2AD0-4600-9081-105737AD28B6}" srcOrd="4" destOrd="0" parTransId="{F37E8869-A0D8-4B79-9865-AA9F00A30F46}" sibTransId="{EAE3684F-EFEF-4726-87B3-CC51FBE46FA3}"/>
    <dgm:cxn modelId="{8C1BD426-7718-4498-9B2C-D906BEC45276}" srcId="{ABB9C31B-3B90-4CFA-9FE8-8D2D08C54934}" destId="{B1589D29-A2D0-449D-81C4-154D9B2B53F4}" srcOrd="0" destOrd="0" parTransId="{A8F3643C-D2F6-416B-8B8F-5B0ADE8A9AF8}" sibTransId="{9296A179-7985-484A-9E12-AFC8915B8C9B}"/>
    <dgm:cxn modelId="{0653BE8E-25A8-4C34-98F4-1A958974E5D6}" type="presOf" srcId="{6B4FEA2B-2B99-40ED-811B-FFB8E4BA63F4}" destId="{FA941158-1720-44B4-A67E-1238815C7235}" srcOrd="0" destOrd="1" presId="urn:microsoft.com/office/officeart/2005/8/layout/vList2"/>
    <dgm:cxn modelId="{9C862012-00D1-49FF-97A9-BA4F4F755155}" srcId="{278BD756-EE87-44B0-B85D-28F51724797B}" destId="{ABB9C31B-3B90-4CFA-9FE8-8D2D08C54934}" srcOrd="1" destOrd="0" parTransId="{4C1C7E53-7708-4B3A-B78D-E87C35D346DE}" sibTransId="{DF7772B3-8B22-4391-8896-A2F15C510D52}"/>
    <dgm:cxn modelId="{1946643F-9955-4811-AF11-EB1CB5AAE4AA}" type="presOf" srcId="{F7A3D63E-2AD0-4600-9081-105737AD28B6}" destId="{DFC60DF4-FE7B-42C8-A5C2-AFF718C799F8}" srcOrd="0" destOrd="0" presId="urn:microsoft.com/office/officeart/2005/8/layout/vList2"/>
    <dgm:cxn modelId="{ABFBACD3-C20B-4F50-9552-8A7C9892B58A}" type="presOf" srcId="{ABB9C31B-3B90-4CFA-9FE8-8D2D08C54934}" destId="{2BC273D1-0174-44E8-AB91-39225254CF4B}" srcOrd="0" destOrd="0" presId="urn:microsoft.com/office/officeart/2005/8/layout/vList2"/>
    <dgm:cxn modelId="{C2C44C4C-7DAF-4EBE-9849-B4E3C4E1DF79}" srcId="{ABB9C31B-3B90-4CFA-9FE8-8D2D08C54934}" destId="{6B4FEA2B-2B99-40ED-811B-FFB8E4BA63F4}" srcOrd="1" destOrd="0" parTransId="{E59F7FF7-CC8F-42D4-9EB4-1FA86FE39E0B}" sibTransId="{CB111B0D-4CA2-41BC-9FA9-03BB771CE762}"/>
    <dgm:cxn modelId="{8D26BC6F-5D98-4B05-B100-3862ECFEE758}" type="presOf" srcId="{48599465-52B3-4944-8D47-6F381EB977F9}" destId="{C3E588A2-C68D-435B-A27B-3B1E31DFBAEE}" srcOrd="0" destOrd="0" presId="urn:microsoft.com/office/officeart/2005/8/layout/vList2"/>
    <dgm:cxn modelId="{0EF3E592-593C-48A1-8668-0E680DDAA93E}" type="presOf" srcId="{52871708-3528-4D1F-A5E7-9B9842B919A9}" destId="{104DF06A-97EE-4158-9EFD-68CB147728C9}" srcOrd="0" destOrd="0" presId="urn:microsoft.com/office/officeart/2005/8/layout/vList2"/>
    <dgm:cxn modelId="{B1941941-3CB2-43F4-A6B1-EAAFA4D3C42D}" srcId="{278BD756-EE87-44B0-B85D-28F51724797B}" destId="{52871708-3528-4D1F-A5E7-9B9842B919A9}" srcOrd="3" destOrd="0" parTransId="{B567B2F4-9BAC-4757-8A77-754D21CB0A6D}" sibTransId="{A1E469DB-E558-4BD9-800A-00B5BB7606E0}"/>
    <dgm:cxn modelId="{2E8DE319-2969-4800-B309-1686D6D15C0C}" type="presOf" srcId="{A9E3A014-052F-41AC-9106-5B538E428593}" destId="{136BF92E-5C9C-4234-956E-02EE824EDB85}" srcOrd="0" destOrd="0" presId="urn:microsoft.com/office/officeart/2005/8/layout/vList2"/>
    <dgm:cxn modelId="{934C3413-4FA9-4DD7-9742-A36E6AC80412}" type="presOf" srcId="{B1589D29-A2D0-449D-81C4-154D9B2B53F4}" destId="{FA941158-1720-44B4-A67E-1238815C7235}" srcOrd="0" destOrd="0" presId="urn:microsoft.com/office/officeart/2005/8/layout/vList2"/>
    <dgm:cxn modelId="{D9BAAE6C-A85F-402C-9C53-7A8CF31DB0AD}" srcId="{278BD756-EE87-44B0-B85D-28F51724797B}" destId="{A9E3A014-052F-41AC-9106-5B538E428593}" srcOrd="0" destOrd="0" parTransId="{DEEF4266-9871-4461-9E2F-659088EB92F1}" sibTransId="{55C396C6-7D12-4E6C-AE0A-9F0604F82C20}"/>
    <dgm:cxn modelId="{379AE705-28AF-4B98-A76E-2E3411D54021}" type="presParOf" srcId="{BE3125BD-E8EC-446A-8050-095BAA0E076F}" destId="{136BF92E-5C9C-4234-956E-02EE824EDB85}" srcOrd="0" destOrd="0" presId="urn:microsoft.com/office/officeart/2005/8/layout/vList2"/>
    <dgm:cxn modelId="{74C87686-EFAF-4A2E-8C61-20DFD0ED62B7}" type="presParOf" srcId="{BE3125BD-E8EC-446A-8050-095BAA0E076F}" destId="{DAD70E4E-5568-4528-B938-A7F7D6D21E2F}" srcOrd="1" destOrd="0" presId="urn:microsoft.com/office/officeart/2005/8/layout/vList2"/>
    <dgm:cxn modelId="{FE991B1A-CF44-46C6-BA6A-8545A52CBF07}" type="presParOf" srcId="{BE3125BD-E8EC-446A-8050-095BAA0E076F}" destId="{2BC273D1-0174-44E8-AB91-39225254CF4B}" srcOrd="2" destOrd="0" presId="urn:microsoft.com/office/officeart/2005/8/layout/vList2"/>
    <dgm:cxn modelId="{C74C4B18-50A6-4B81-A9C8-3E1A13C09EB7}" type="presParOf" srcId="{BE3125BD-E8EC-446A-8050-095BAA0E076F}" destId="{FA941158-1720-44B4-A67E-1238815C7235}" srcOrd="3" destOrd="0" presId="urn:microsoft.com/office/officeart/2005/8/layout/vList2"/>
    <dgm:cxn modelId="{2BF0D22B-D692-49C0-A09A-724F53D4759F}" type="presParOf" srcId="{BE3125BD-E8EC-446A-8050-095BAA0E076F}" destId="{C3E588A2-C68D-435B-A27B-3B1E31DFBAEE}" srcOrd="4" destOrd="0" presId="urn:microsoft.com/office/officeart/2005/8/layout/vList2"/>
    <dgm:cxn modelId="{6ED5BB68-B287-4F16-B47C-4F41FA742B75}" type="presParOf" srcId="{BE3125BD-E8EC-446A-8050-095BAA0E076F}" destId="{D30027F0-6C43-451F-A09D-E049A9CC37D9}" srcOrd="5" destOrd="0" presId="urn:microsoft.com/office/officeart/2005/8/layout/vList2"/>
    <dgm:cxn modelId="{89BEC3E1-2C16-454A-9033-FB6ADA3206B4}" type="presParOf" srcId="{BE3125BD-E8EC-446A-8050-095BAA0E076F}" destId="{104DF06A-97EE-4158-9EFD-68CB147728C9}" srcOrd="6" destOrd="0" presId="urn:microsoft.com/office/officeart/2005/8/layout/vList2"/>
    <dgm:cxn modelId="{ECB79D6A-BC1F-494F-873E-6782FF2D937D}" type="presParOf" srcId="{BE3125BD-E8EC-446A-8050-095BAA0E076F}" destId="{0712FE41-104E-4C1E-B797-A54B53E2CA6E}" srcOrd="7" destOrd="0" presId="urn:microsoft.com/office/officeart/2005/8/layout/vList2"/>
    <dgm:cxn modelId="{39292C59-166B-4B31-AC53-6A508364AF62}" type="presParOf" srcId="{BE3125BD-E8EC-446A-8050-095BAA0E076F}" destId="{DFC60DF4-FE7B-42C8-A5C2-AFF718C799F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DCA9BC-FB8C-490B-B810-CBAE57FCF832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8EF13679-E697-4B05-8105-01E92FD372F8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Based on current research in search engine technologies</a:t>
          </a:r>
          <a:endParaRPr lang="zh-TW" altLang="en-US" dirty="0"/>
        </a:p>
      </dgm:t>
    </dgm:pt>
    <dgm:pt modelId="{4F754075-5576-4FCF-87DA-7ABAEEAD0230}" type="parTrans" cxnId="{E1E0F247-A732-487E-ACA0-6AE374102718}">
      <dgm:prSet/>
      <dgm:spPr/>
      <dgm:t>
        <a:bodyPr/>
        <a:lstStyle/>
        <a:p>
          <a:endParaRPr lang="zh-TW" altLang="en-US"/>
        </a:p>
      </dgm:t>
    </dgm:pt>
    <dgm:pt modelId="{24E19C82-D0D8-4A2B-8C8F-6570EC1BD793}" type="sibTrans" cxnId="{E1E0F247-A732-487E-ACA0-6AE374102718}">
      <dgm:prSet/>
      <dgm:spPr/>
      <dgm:t>
        <a:bodyPr/>
        <a:lstStyle/>
        <a:p>
          <a:endParaRPr lang="zh-TW" altLang="en-US"/>
        </a:p>
      </dgm:t>
    </dgm:pt>
    <dgm:pt modelId="{29B297C5-13CA-4929-869F-20489C4DE0F5}">
      <dgm:prSet phldrT="[文字]" custT="1"/>
      <dgm:spPr/>
      <dgm:t>
        <a:bodyPr/>
        <a:lstStyle/>
        <a:p>
          <a:r>
            <a:rPr lang="en-US" altLang="zh-TW" sz="1600" dirty="0" smtClean="0">
              <a:ea typeface="新細明體" charset="-120"/>
            </a:rPr>
            <a:t>to provide pointers that are useful to marketers and anyone creating their own web pages</a:t>
          </a:r>
          <a:endParaRPr lang="zh-TW" altLang="en-US" sz="1600" dirty="0"/>
        </a:p>
      </dgm:t>
    </dgm:pt>
    <dgm:pt modelId="{6FC3E988-DD80-4C9F-87C5-FB25A015E348}" type="parTrans" cxnId="{EF748BE1-2D32-4DCF-9AD2-F47251A8B9C9}">
      <dgm:prSet/>
      <dgm:spPr/>
      <dgm:t>
        <a:bodyPr/>
        <a:lstStyle/>
        <a:p>
          <a:endParaRPr lang="zh-TW" altLang="en-US"/>
        </a:p>
      </dgm:t>
    </dgm:pt>
    <dgm:pt modelId="{6C7E9E07-3477-49B3-B194-B16D0112F23F}" type="sibTrans" cxnId="{EF748BE1-2D32-4DCF-9AD2-F47251A8B9C9}">
      <dgm:prSet/>
      <dgm:spPr/>
      <dgm:t>
        <a:bodyPr/>
        <a:lstStyle/>
        <a:p>
          <a:endParaRPr lang="zh-TW" altLang="en-US"/>
        </a:p>
      </dgm:t>
    </dgm:pt>
    <dgm:pt modelId="{024E1501-826F-4FF6-A9F5-F8C1C4FA263C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How search engines </a:t>
          </a:r>
        </a:p>
        <a:p>
          <a:r>
            <a:rPr lang="en-US" altLang="zh-TW" dirty="0" smtClean="0">
              <a:ea typeface="新細明體" charset="-120"/>
            </a:rPr>
            <a:t>find web pages </a:t>
          </a:r>
          <a:endParaRPr lang="zh-TW" altLang="en-US" dirty="0"/>
        </a:p>
      </dgm:t>
    </dgm:pt>
    <dgm:pt modelId="{1C640065-DCE8-48BA-8D09-1D72AD8EE1EF}" type="parTrans" cxnId="{F17D2AC7-43CC-4E25-8DE0-CC00ECAD6B9C}">
      <dgm:prSet/>
      <dgm:spPr/>
      <dgm:t>
        <a:bodyPr/>
        <a:lstStyle/>
        <a:p>
          <a:endParaRPr lang="zh-TW" altLang="en-US"/>
        </a:p>
      </dgm:t>
    </dgm:pt>
    <dgm:pt modelId="{85DFD0DD-5071-4F72-AB7E-9EBCBBC9B3D7}" type="sibTrans" cxnId="{F17D2AC7-43CC-4E25-8DE0-CC00ECAD6B9C}">
      <dgm:prSet/>
      <dgm:spPr/>
      <dgm:t>
        <a:bodyPr/>
        <a:lstStyle/>
        <a:p>
          <a:endParaRPr lang="zh-TW" altLang="en-US"/>
        </a:p>
      </dgm:t>
    </dgm:pt>
    <dgm:pt modelId="{A62FED6F-D175-4764-9A0F-6E6B37F6B502}">
      <dgm:prSet phldrT="[文字]" custT="1"/>
      <dgm:spPr/>
      <dgm:t>
        <a:bodyPr/>
        <a:lstStyle/>
        <a:p>
          <a:r>
            <a:rPr lang="en-US" altLang="zh-TW" sz="1800" dirty="0" smtClean="0">
              <a:ea typeface="新細明體" charset="-120"/>
            </a:rPr>
            <a:t>steps needed for search engines to find our web pages</a:t>
          </a:r>
          <a:endParaRPr lang="zh-TW" altLang="en-US" sz="1800" dirty="0"/>
        </a:p>
      </dgm:t>
    </dgm:pt>
    <dgm:pt modelId="{D6C4F8F6-23C3-44A3-8CA5-2D9EB32EF57A}" type="parTrans" cxnId="{F32629CF-F141-4154-B486-332C5A7FC692}">
      <dgm:prSet/>
      <dgm:spPr/>
      <dgm:t>
        <a:bodyPr/>
        <a:lstStyle/>
        <a:p>
          <a:endParaRPr lang="zh-TW" altLang="en-US"/>
        </a:p>
      </dgm:t>
    </dgm:pt>
    <dgm:pt modelId="{6E11585E-01EC-4687-A41C-953F3D75E1D0}" type="sibTrans" cxnId="{F32629CF-F141-4154-B486-332C5A7FC692}">
      <dgm:prSet/>
      <dgm:spPr/>
      <dgm:t>
        <a:bodyPr/>
        <a:lstStyle/>
        <a:p>
          <a:endParaRPr lang="zh-TW" altLang="en-US"/>
        </a:p>
      </dgm:t>
    </dgm:pt>
    <dgm:pt modelId="{A5BD329A-79B2-4484-871B-ABA67944EF35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How search engines </a:t>
          </a:r>
        </a:p>
        <a:p>
          <a:r>
            <a:rPr lang="en-US" altLang="zh-TW" dirty="0" smtClean="0">
              <a:ea typeface="新細明體" charset="-120"/>
            </a:rPr>
            <a:t>rank search results</a:t>
          </a:r>
          <a:endParaRPr lang="zh-TW" altLang="en-US" dirty="0"/>
        </a:p>
      </dgm:t>
    </dgm:pt>
    <dgm:pt modelId="{F4AFFAB1-9176-4875-9782-BD56A956E6AB}" type="parTrans" cxnId="{B539145F-3452-4043-941A-FE427524614E}">
      <dgm:prSet/>
      <dgm:spPr/>
      <dgm:t>
        <a:bodyPr/>
        <a:lstStyle/>
        <a:p>
          <a:endParaRPr lang="zh-TW" altLang="en-US"/>
        </a:p>
      </dgm:t>
    </dgm:pt>
    <dgm:pt modelId="{29D43941-8262-48FC-A4DB-BC63EA43E21E}" type="sibTrans" cxnId="{B539145F-3452-4043-941A-FE427524614E}">
      <dgm:prSet/>
      <dgm:spPr/>
      <dgm:t>
        <a:bodyPr/>
        <a:lstStyle/>
        <a:p>
          <a:endParaRPr lang="zh-TW" altLang="en-US"/>
        </a:p>
      </dgm:t>
    </dgm:pt>
    <dgm:pt modelId="{7BA77735-E61E-47B4-BFFB-6CA12AC17004}">
      <dgm:prSet phldrT="[文字]" custT="1"/>
      <dgm:spPr/>
      <dgm:t>
        <a:bodyPr/>
        <a:lstStyle/>
        <a:p>
          <a:r>
            <a:rPr lang="en-US" altLang="zh-TW" sz="1800" dirty="0" smtClean="0">
              <a:ea typeface="新細明體" charset="-120"/>
            </a:rPr>
            <a:t>getting our web pages to the top of the lists</a:t>
          </a:r>
          <a:endParaRPr lang="zh-TW" altLang="en-US" sz="1800" dirty="0"/>
        </a:p>
      </dgm:t>
    </dgm:pt>
    <dgm:pt modelId="{3BCE5365-732C-4050-B49D-ABB0AC138A08}" type="parTrans" cxnId="{82DADF8C-CC38-4515-8694-DC8AC32373CB}">
      <dgm:prSet/>
      <dgm:spPr/>
      <dgm:t>
        <a:bodyPr/>
        <a:lstStyle/>
        <a:p>
          <a:endParaRPr lang="zh-TW" altLang="en-US"/>
        </a:p>
      </dgm:t>
    </dgm:pt>
    <dgm:pt modelId="{342F9374-0BB1-416A-AC20-CFB657F51038}" type="sibTrans" cxnId="{82DADF8C-CC38-4515-8694-DC8AC32373CB}">
      <dgm:prSet/>
      <dgm:spPr/>
      <dgm:t>
        <a:bodyPr/>
        <a:lstStyle/>
        <a:p>
          <a:endParaRPr lang="zh-TW" altLang="en-US"/>
        </a:p>
      </dgm:t>
    </dgm:pt>
    <dgm:pt modelId="{2C13951D-0D76-43A3-8C29-25FBD14AD04E}">
      <dgm:prSet custT="1"/>
      <dgm:spPr/>
      <dgm:t>
        <a:bodyPr/>
        <a:lstStyle/>
        <a:p>
          <a:r>
            <a:rPr lang="en-US" altLang="zh-TW" sz="1600" dirty="0" smtClean="0">
              <a:ea typeface="新細明體" charset="-120"/>
            </a:rPr>
            <a:t>wanting them to be visible on the vast Internet</a:t>
          </a:r>
        </a:p>
      </dgm:t>
    </dgm:pt>
    <dgm:pt modelId="{EE610270-5D14-417F-97F1-854CDAA22CBB}" type="parTrans" cxnId="{2D282276-3669-480D-9DB5-C5F7FBFE0B9D}">
      <dgm:prSet/>
      <dgm:spPr/>
      <dgm:t>
        <a:bodyPr/>
        <a:lstStyle/>
        <a:p>
          <a:endParaRPr lang="zh-TW" altLang="en-US"/>
        </a:p>
      </dgm:t>
    </dgm:pt>
    <dgm:pt modelId="{55DA22B3-D07E-404A-8523-1C9C5872EDAC}" type="sibTrans" cxnId="{2D282276-3669-480D-9DB5-C5F7FBFE0B9D}">
      <dgm:prSet/>
      <dgm:spPr/>
      <dgm:t>
        <a:bodyPr/>
        <a:lstStyle/>
        <a:p>
          <a:endParaRPr lang="zh-TW" altLang="en-US"/>
        </a:p>
      </dgm:t>
    </dgm:pt>
    <dgm:pt modelId="{923DCF54-6D09-41FE-A2E7-4F307FCE2615}">
      <dgm:prSet custT="1"/>
      <dgm:spPr/>
      <dgm:t>
        <a:bodyPr/>
        <a:lstStyle/>
        <a:p>
          <a:r>
            <a:rPr lang="en-US" altLang="zh-TW" sz="1600" dirty="0" smtClean="0">
              <a:ea typeface="新細明體" charset="-120"/>
            </a:rPr>
            <a:t>direct customers to online stores or your web pages</a:t>
          </a:r>
        </a:p>
      </dgm:t>
    </dgm:pt>
    <dgm:pt modelId="{E3B811AF-10BF-4DC5-9AF4-5C6B6E762E80}" type="parTrans" cxnId="{B008C125-2D57-464D-9AF6-E111283F9345}">
      <dgm:prSet/>
      <dgm:spPr/>
      <dgm:t>
        <a:bodyPr/>
        <a:lstStyle/>
        <a:p>
          <a:endParaRPr lang="zh-TW" altLang="en-US"/>
        </a:p>
      </dgm:t>
    </dgm:pt>
    <dgm:pt modelId="{08D9627E-A4F0-4A93-8610-EAF9E1D090BD}" type="sibTrans" cxnId="{B008C125-2D57-464D-9AF6-E111283F9345}">
      <dgm:prSet/>
      <dgm:spPr/>
      <dgm:t>
        <a:bodyPr/>
        <a:lstStyle/>
        <a:p>
          <a:endParaRPr lang="zh-TW" altLang="en-US"/>
        </a:p>
      </dgm:t>
    </dgm:pt>
    <dgm:pt modelId="{09C835FE-BA66-4CB0-8537-E6078F290A71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How search engines </a:t>
          </a:r>
        </a:p>
        <a:p>
          <a:r>
            <a:rPr lang="en-US" altLang="zh-TW" dirty="0" smtClean="0">
              <a:ea typeface="新細明體" charset="-120"/>
            </a:rPr>
            <a:t>classify web pages</a:t>
          </a:r>
          <a:endParaRPr lang="zh-TW" altLang="en-US" dirty="0"/>
        </a:p>
      </dgm:t>
    </dgm:pt>
    <dgm:pt modelId="{31FF9A62-2FC6-461F-A8C8-49FCF2F6AB11}" type="parTrans" cxnId="{D3DE90FB-3783-417B-B71F-4B6A48AB665E}">
      <dgm:prSet/>
      <dgm:spPr/>
      <dgm:t>
        <a:bodyPr/>
        <a:lstStyle/>
        <a:p>
          <a:endParaRPr lang="zh-TW" altLang="en-US"/>
        </a:p>
      </dgm:t>
    </dgm:pt>
    <dgm:pt modelId="{C87D1AC3-EDF1-470E-810C-6176A615C58D}" type="sibTrans" cxnId="{D3DE90FB-3783-417B-B71F-4B6A48AB665E}">
      <dgm:prSet/>
      <dgm:spPr/>
      <dgm:t>
        <a:bodyPr/>
        <a:lstStyle/>
        <a:p>
          <a:endParaRPr lang="zh-TW" altLang="en-US"/>
        </a:p>
      </dgm:t>
    </dgm:pt>
    <dgm:pt modelId="{E058F879-8E9C-457F-A41F-36666AAA6251}">
      <dgm:prSet phldrT="[文字]"/>
      <dgm:spPr/>
      <dgm:t>
        <a:bodyPr/>
        <a:lstStyle/>
        <a:p>
          <a:r>
            <a:rPr lang="en-US" altLang="zh-TW" dirty="0" smtClean="0">
              <a:ea typeface="新細明體" charset="-120"/>
            </a:rPr>
            <a:t>Outlines current developments </a:t>
          </a:r>
          <a:endParaRPr lang="zh-TW" altLang="en-US" dirty="0"/>
        </a:p>
      </dgm:t>
    </dgm:pt>
    <dgm:pt modelId="{7B407C0B-EB96-4869-B3C0-2A947CEB6A0D}" type="parTrans" cxnId="{FD0C110A-4624-4592-A63B-9EAB982C3A98}">
      <dgm:prSet/>
      <dgm:spPr/>
      <dgm:t>
        <a:bodyPr/>
        <a:lstStyle/>
        <a:p>
          <a:endParaRPr lang="zh-TW" altLang="en-US"/>
        </a:p>
      </dgm:t>
    </dgm:pt>
    <dgm:pt modelId="{5F3424B1-F7BD-44D8-A761-E3100560BF5D}" type="sibTrans" cxnId="{FD0C110A-4624-4592-A63B-9EAB982C3A98}">
      <dgm:prSet/>
      <dgm:spPr/>
      <dgm:t>
        <a:bodyPr/>
        <a:lstStyle/>
        <a:p>
          <a:endParaRPr lang="zh-TW" altLang="en-US"/>
        </a:p>
      </dgm:t>
    </dgm:pt>
    <dgm:pt modelId="{99197BFA-EAA3-4DA3-B5A8-592365702024}">
      <dgm:prSet phldrT="[文字]" custT="1"/>
      <dgm:spPr/>
      <dgm:t>
        <a:bodyPr/>
        <a:lstStyle/>
        <a:p>
          <a:r>
            <a:rPr lang="en-US" altLang="zh-TW" sz="1800" dirty="0" smtClean="0">
              <a:ea typeface="新細明體" charset="-120"/>
            </a:rPr>
            <a:t>putting our web pages into the right categories</a:t>
          </a:r>
          <a:endParaRPr lang="zh-TW" altLang="en-US" sz="1800" dirty="0"/>
        </a:p>
      </dgm:t>
    </dgm:pt>
    <dgm:pt modelId="{A16744C7-0F1E-47DA-A67A-811B7262751B}" type="parTrans" cxnId="{1CE05F8A-2DF9-4D60-A03B-B2F2A8D7380E}">
      <dgm:prSet/>
      <dgm:spPr/>
      <dgm:t>
        <a:bodyPr/>
        <a:lstStyle/>
        <a:p>
          <a:endParaRPr lang="zh-TW" altLang="en-US"/>
        </a:p>
      </dgm:t>
    </dgm:pt>
    <dgm:pt modelId="{FC3BDC2A-1121-4552-81D0-4E5E93EBF969}" type="sibTrans" cxnId="{1CE05F8A-2DF9-4D60-A03B-B2F2A8D7380E}">
      <dgm:prSet/>
      <dgm:spPr/>
      <dgm:t>
        <a:bodyPr/>
        <a:lstStyle/>
        <a:p>
          <a:endParaRPr lang="zh-TW" altLang="en-US"/>
        </a:p>
      </dgm:t>
    </dgm:pt>
    <dgm:pt modelId="{FFC25269-BDDB-41D0-BE4A-1E1B65D581B9}">
      <dgm:prSet phldrT="[文字]" custT="1"/>
      <dgm:spPr/>
      <dgm:t>
        <a:bodyPr/>
        <a:lstStyle/>
        <a:p>
          <a:r>
            <a:rPr lang="en-US" altLang="zh-TW" sz="1800" dirty="0" smtClean="0">
              <a:ea typeface="新細明體" charset="-120"/>
            </a:rPr>
            <a:t>keeping up with the advanced web technologies</a:t>
          </a:r>
          <a:endParaRPr lang="zh-TW" altLang="en-US" sz="1800" dirty="0"/>
        </a:p>
      </dgm:t>
    </dgm:pt>
    <dgm:pt modelId="{81E30688-94E9-44AD-8500-CBCEDB9F7012}" type="parTrans" cxnId="{63611CFF-AFCA-4B26-B165-CA41E5F0D16A}">
      <dgm:prSet/>
      <dgm:spPr/>
      <dgm:t>
        <a:bodyPr/>
        <a:lstStyle/>
        <a:p>
          <a:endParaRPr lang="zh-TW" altLang="en-US"/>
        </a:p>
      </dgm:t>
    </dgm:pt>
    <dgm:pt modelId="{5575300E-62DB-4A37-A2CB-6F5FFCDBFED3}" type="sibTrans" cxnId="{63611CFF-AFCA-4B26-B165-CA41E5F0D16A}">
      <dgm:prSet/>
      <dgm:spPr/>
      <dgm:t>
        <a:bodyPr/>
        <a:lstStyle/>
        <a:p>
          <a:endParaRPr lang="zh-TW" altLang="en-US"/>
        </a:p>
      </dgm:t>
    </dgm:pt>
    <dgm:pt modelId="{3BD13C24-5C4C-4ABF-9A38-03FCCBF4984C}" type="pres">
      <dgm:prSet presAssocID="{4ADCA9BC-FB8C-490B-B810-CBAE57FCF83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4D56B97-1A05-4D42-8B64-D17667AE17BB}" type="pres">
      <dgm:prSet presAssocID="{8EF13679-E697-4B05-8105-01E92FD372F8}" presName="linNode" presStyleCnt="0"/>
      <dgm:spPr/>
    </dgm:pt>
    <dgm:pt modelId="{352D42B2-34E1-4BB8-8737-BC8F7352B777}" type="pres">
      <dgm:prSet presAssocID="{8EF13679-E697-4B05-8105-01E92FD372F8}" presName="parentText" presStyleLbl="node1" presStyleIdx="0" presStyleCnt="5" custScaleY="118099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85AF83-72E4-4762-9528-F3F733CD5984}" type="pres">
      <dgm:prSet presAssocID="{8EF13679-E697-4B05-8105-01E92FD372F8}" presName="descendantText" presStyleLbl="alignAccFollowNode1" presStyleIdx="0" presStyleCnt="5" custScaleY="13880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92DA8C-318F-4451-BCCC-F298F069AF49}" type="pres">
      <dgm:prSet presAssocID="{24E19C82-D0D8-4A2B-8C8F-6570EC1BD793}" presName="sp" presStyleCnt="0"/>
      <dgm:spPr/>
    </dgm:pt>
    <dgm:pt modelId="{46C569D0-72B1-42ED-B770-9B1DF0890C12}" type="pres">
      <dgm:prSet presAssocID="{024E1501-826F-4FF6-A9F5-F8C1C4FA263C}" presName="linNode" presStyleCnt="0"/>
      <dgm:spPr/>
    </dgm:pt>
    <dgm:pt modelId="{D26A0E7B-D1A8-415F-B805-D7D7E0C1C2AB}" type="pres">
      <dgm:prSet presAssocID="{024E1501-826F-4FF6-A9F5-F8C1C4FA263C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D55B8B-261C-4523-9A3F-2962A6D73AC8}" type="pres">
      <dgm:prSet presAssocID="{024E1501-826F-4FF6-A9F5-F8C1C4FA263C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586BA8E-F3C7-42ED-8E0F-FB8FA7209207}" type="pres">
      <dgm:prSet presAssocID="{85DFD0DD-5071-4F72-AB7E-9EBCBBC9B3D7}" presName="sp" presStyleCnt="0"/>
      <dgm:spPr/>
    </dgm:pt>
    <dgm:pt modelId="{CCFACB2A-CD19-4ACD-858A-114F7D7D4D2C}" type="pres">
      <dgm:prSet presAssocID="{A5BD329A-79B2-4484-871B-ABA67944EF35}" presName="linNode" presStyleCnt="0"/>
      <dgm:spPr/>
    </dgm:pt>
    <dgm:pt modelId="{9FB812D8-B34D-425D-B375-5608A3545C2F}" type="pres">
      <dgm:prSet presAssocID="{A5BD329A-79B2-4484-871B-ABA67944EF35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E8251AD-766D-45FE-8388-EBB5FCC24D17}" type="pres">
      <dgm:prSet presAssocID="{A5BD329A-79B2-4484-871B-ABA67944EF35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86A8A8-596D-4861-91AD-A9DE1699BF20}" type="pres">
      <dgm:prSet presAssocID="{29D43941-8262-48FC-A4DB-BC63EA43E21E}" presName="sp" presStyleCnt="0"/>
      <dgm:spPr/>
    </dgm:pt>
    <dgm:pt modelId="{F177E2A9-82E7-42B4-B41D-A681B937A579}" type="pres">
      <dgm:prSet presAssocID="{09C835FE-BA66-4CB0-8537-E6078F290A71}" presName="linNode" presStyleCnt="0"/>
      <dgm:spPr/>
    </dgm:pt>
    <dgm:pt modelId="{AC2EF645-58A7-4EE4-924C-F98279845426}" type="pres">
      <dgm:prSet presAssocID="{09C835FE-BA66-4CB0-8537-E6078F290A71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8F7DDBB-2A21-4326-9D64-424D0D5E9F8B}" type="pres">
      <dgm:prSet presAssocID="{09C835FE-BA66-4CB0-8537-E6078F290A71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7CB737-8253-4025-9A95-AD8D324E4EB4}" type="pres">
      <dgm:prSet presAssocID="{C87D1AC3-EDF1-470E-810C-6176A615C58D}" presName="sp" presStyleCnt="0"/>
      <dgm:spPr/>
    </dgm:pt>
    <dgm:pt modelId="{85CB79CD-3C00-4B6F-8D0A-DBD3839F6F32}" type="pres">
      <dgm:prSet presAssocID="{E058F879-8E9C-457F-A41F-36666AAA6251}" presName="linNode" presStyleCnt="0"/>
      <dgm:spPr/>
    </dgm:pt>
    <dgm:pt modelId="{CA037124-749F-4D41-8163-7BA7C821FB34}" type="pres">
      <dgm:prSet presAssocID="{E058F879-8E9C-457F-A41F-36666AAA6251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444FEA9-6A32-4ED0-A0D5-EF18B10126B2}" type="pres">
      <dgm:prSet presAssocID="{E058F879-8E9C-457F-A41F-36666AAA6251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17D2AC7-43CC-4E25-8DE0-CC00ECAD6B9C}" srcId="{4ADCA9BC-FB8C-490B-B810-CBAE57FCF832}" destId="{024E1501-826F-4FF6-A9F5-F8C1C4FA263C}" srcOrd="1" destOrd="0" parTransId="{1C640065-DCE8-48BA-8D09-1D72AD8EE1EF}" sibTransId="{85DFD0DD-5071-4F72-AB7E-9EBCBBC9B3D7}"/>
    <dgm:cxn modelId="{D3DE90FB-3783-417B-B71F-4B6A48AB665E}" srcId="{4ADCA9BC-FB8C-490B-B810-CBAE57FCF832}" destId="{09C835FE-BA66-4CB0-8537-E6078F290A71}" srcOrd="3" destOrd="0" parTransId="{31FF9A62-2FC6-461F-A8C8-49FCF2F6AB11}" sibTransId="{C87D1AC3-EDF1-470E-810C-6176A615C58D}"/>
    <dgm:cxn modelId="{057727B4-4D6F-415F-9B5E-328E785B2C0F}" type="presOf" srcId="{024E1501-826F-4FF6-A9F5-F8C1C4FA263C}" destId="{D26A0E7B-D1A8-415F-B805-D7D7E0C1C2AB}" srcOrd="0" destOrd="0" presId="urn:microsoft.com/office/officeart/2005/8/layout/vList5"/>
    <dgm:cxn modelId="{55B6431D-1AEB-49EE-A1DE-92D0EEEC7E49}" type="presOf" srcId="{7BA77735-E61E-47B4-BFFB-6CA12AC17004}" destId="{7E8251AD-766D-45FE-8388-EBB5FCC24D17}" srcOrd="0" destOrd="0" presId="urn:microsoft.com/office/officeart/2005/8/layout/vList5"/>
    <dgm:cxn modelId="{B008C125-2D57-464D-9AF6-E111283F9345}" srcId="{8EF13679-E697-4B05-8105-01E92FD372F8}" destId="{923DCF54-6D09-41FE-A2E7-4F307FCE2615}" srcOrd="2" destOrd="0" parTransId="{E3B811AF-10BF-4DC5-9AF4-5C6B6E762E80}" sibTransId="{08D9627E-A4F0-4A93-8610-EAF9E1D090BD}"/>
    <dgm:cxn modelId="{E198D8CC-252A-4BAE-A56B-89200F5A04CE}" type="presOf" srcId="{29B297C5-13CA-4929-869F-20489C4DE0F5}" destId="{0085AF83-72E4-4762-9528-F3F733CD5984}" srcOrd="0" destOrd="0" presId="urn:microsoft.com/office/officeart/2005/8/layout/vList5"/>
    <dgm:cxn modelId="{82DADF8C-CC38-4515-8694-DC8AC32373CB}" srcId="{A5BD329A-79B2-4484-871B-ABA67944EF35}" destId="{7BA77735-E61E-47B4-BFFB-6CA12AC17004}" srcOrd="0" destOrd="0" parTransId="{3BCE5365-732C-4050-B49D-ABB0AC138A08}" sibTransId="{342F9374-0BB1-416A-AC20-CFB657F51038}"/>
    <dgm:cxn modelId="{63611CFF-AFCA-4B26-B165-CA41E5F0D16A}" srcId="{E058F879-8E9C-457F-A41F-36666AAA6251}" destId="{FFC25269-BDDB-41D0-BE4A-1E1B65D581B9}" srcOrd="0" destOrd="0" parTransId="{81E30688-94E9-44AD-8500-CBCEDB9F7012}" sibTransId="{5575300E-62DB-4A37-A2CB-6F5FFCDBFED3}"/>
    <dgm:cxn modelId="{2D282276-3669-480D-9DB5-C5F7FBFE0B9D}" srcId="{8EF13679-E697-4B05-8105-01E92FD372F8}" destId="{2C13951D-0D76-43A3-8C29-25FBD14AD04E}" srcOrd="1" destOrd="0" parTransId="{EE610270-5D14-417F-97F1-854CDAA22CBB}" sibTransId="{55DA22B3-D07E-404A-8523-1C9C5872EDAC}"/>
    <dgm:cxn modelId="{9A1CCEE8-E625-480F-8E75-94555BFA0D5F}" type="presOf" srcId="{2C13951D-0D76-43A3-8C29-25FBD14AD04E}" destId="{0085AF83-72E4-4762-9528-F3F733CD5984}" srcOrd="0" destOrd="1" presId="urn:microsoft.com/office/officeart/2005/8/layout/vList5"/>
    <dgm:cxn modelId="{E964E56B-6DB7-489B-A78E-0DCB47BDECF7}" type="presOf" srcId="{FFC25269-BDDB-41D0-BE4A-1E1B65D581B9}" destId="{4444FEA9-6A32-4ED0-A0D5-EF18B10126B2}" srcOrd="0" destOrd="0" presId="urn:microsoft.com/office/officeart/2005/8/layout/vList5"/>
    <dgm:cxn modelId="{A00AB3C7-0AE0-4C63-8CE0-EBC7EA51AE9E}" type="presOf" srcId="{A62FED6F-D175-4764-9A0F-6E6B37F6B502}" destId="{A8D55B8B-261C-4523-9A3F-2962A6D73AC8}" srcOrd="0" destOrd="0" presId="urn:microsoft.com/office/officeart/2005/8/layout/vList5"/>
    <dgm:cxn modelId="{FD0C110A-4624-4592-A63B-9EAB982C3A98}" srcId="{4ADCA9BC-FB8C-490B-B810-CBAE57FCF832}" destId="{E058F879-8E9C-457F-A41F-36666AAA6251}" srcOrd="4" destOrd="0" parTransId="{7B407C0B-EB96-4869-B3C0-2A947CEB6A0D}" sibTransId="{5F3424B1-F7BD-44D8-A761-E3100560BF5D}"/>
    <dgm:cxn modelId="{67E7128B-92BB-48F1-8EB2-79A6D511FD84}" type="presOf" srcId="{923DCF54-6D09-41FE-A2E7-4F307FCE2615}" destId="{0085AF83-72E4-4762-9528-F3F733CD5984}" srcOrd="0" destOrd="2" presId="urn:microsoft.com/office/officeart/2005/8/layout/vList5"/>
    <dgm:cxn modelId="{F32629CF-F141-4154-B486-332C5A7FC692}" srcId="{024E1501-826F-4FF6-A9F5-F8C1C4FA263C}" destId="{A62FED6F-D175-4764-9A0F-6E6B37F6B502}" srcOrd="0" destOrd="0" parTransId="{D6C4F8F6-23C3-44A3-8CA5-2D9EB32EF57A}" sibTransId="{6E11585E-01EC-4687-A41C-953F3D75E1D0}"/>
    <dgm:cxn modelId="{EF748BE1-2D32-4DCF-9AD2-F47251A8B9C9}" srcId="{8EF13679-E697-4B05-8105-01E92FD372F8}" destId="{29B297C5-13CA-4929-869F-20489C4DE0F5}" srcOrd="0" destOrd="0" parTransId="{6FC3E988-DD80-4C9F-87C5-FB25A015E348}" sibTransId="{6C7E9E07-3477-49B3-B194-B16D0112F23F}"/>
    <dgm:cxn modelId="{2E0DE8B3-E85B-4379-B616-83CD09BE7676}" type="presOf" srcId="{A5BD329A-79B2-4484-871B-ABA67944EF35}" destId="{9FB812D8-B34D-425D-B375-5608A3545C2F}" srcOrd="0" destOrd="0" presId="urn:microsoft.com/office/officeart/2005/8/layout/vList5"/>
    <dgm:cxn modelId="{9BDE3120-B939-4E65-97C5-629580247789}" type="presOf" srcId="{E058F879-8E9C-457F-A41F-36666AAA6251}" destId="{CA037124-749F-4D41-8163-7BA7C821FB34}" srcOrd="0" destOrd="0" presId="urn:microsoft.com/office/officeart/2005/8/layout/vList5"/>
    <dgm:cxn modelId="{DD2AE2F2-CBA5-44C3-BBC6-E254DBA5B634}" type="presOf" srcId="{99197BFA-EAA3-4DA3-B5A8-592365702024}" destId="{E8F7DDBB-2A21-4326-9D64-424D0D5E9F8B}" srcOrd="0" destOrd="0" presId="urn:microsoft.com/office/officeart/2005/8/layout/vList5"/>
    <dgm:cxn modelId="{66C0CD1C-4A9C-4730-B47F-CB62B1E3B0BB}" type="presOf" srcId="{8EF13679-E697-4B05-8105-01E92FD372F8}" destId="{352D42B2-34E1-4BB8-8737-BC8F7352B777}" srcOrd="0" destOrd="0" presId="urn:microsoft.com/office/officeart/2005/8/layout/vList5"/>
    <dgm:cxn modelId="{1CE05F8A-2DF9-4D60-A03B-B2F2A8D7380E}" srcId="{09C835FE-BA66-4CB0-8537-E6078F290A71}" destId="{99197BFA-EAA3-4DA3-B5A8-592365702024}" srcOrd="0" destOrd="0" parTransId="{A16744C7-0F1E-47DA-A67A-811B7262751B}" sibTransId="{FC3BDC2A-1121-4552-81D0-4E5E93EBF969}"/>
    <dgm:cxn modelId="{B539145F-3452-4043-941A-FE427524614E}" srcId="{4ADCA9BC-FB8C-490B-B810-CBAE57FCF832}" destId="{A5BD329A-79B2-4484-871B-ABA67944EF35}" srcOrd="2" destOrd="0" parTransId="{F4AFFAB1-9176-4875-9782-BD56A956E6AB}" sibTransId="{29D43941-8262-48FC-A4DB-BC63EA43E21E}"/>
    <dgm:cxn modelId="{E1E0F247-A732-487E-ACA0-6AE374102718}" srcId="{4ADCA9BC-FB8C-490B-B810-CBAE57FCF832}" destId="{8EF13679-E697-4B05-8105-01E92FD372F8}" srcOrd="0" destOrd="0" parTransId="{4F754075-5576-4FCF-87DA-7ABAEEAD0230}" sibTransId="{24E19C82-D0D8-4A2B-8C8F-6570EC1BD793}"/>
    <dgm:cxn modelId="{916C464C-46BC-4665-9E6A-9CDDDBE102A5}" type="presOf" srcId="{09C835FE-BA66-4CB0-8537-E6078F290A71}" destId="{AC2EF645-58A7-4EE4-924C-F98279845426}" srcOrd="0" destOrd="0" presId="urn:microsoft.com/office/officeart/2005/8/layout/vList5"/>
    <dgm:cxn modelId="{D843C799-0B60-48A3-A51F-49B376D7E889}" type="presOf" srcId="{4ADCA9BC-FB8C-490B-B810-CBAE57FCF832}" destId="{3BD13C24-5C4C-4ABF-9A38-03FCCBF4984C}" srcOrd="0" destOrd="0" presId="urn:microsoft.com/office/officeart/2005/8/layout/vList5"/>
    <dgm:cxn modelId="{875BE529-9ED8-4C3D-A178-50BCFB928F5F}" type="presParOf" srcId="{3BD13C24-5C4C-4ABF-9A38-03FCCBF4984C}" destId="{54D56B97-1A05-4D42-8B64-D17667AE17BB}" srcOrd="0" destOrd="0" presId="urn:microsoft.com/office/officeart/2005/8/layout/vList5"/>
    <dgm:cxn modelId="{B8E8BE3F-E91F-4F38-AADB-549506B0C5B0}" type="presParOf" srcId="{54D56B97-1A05-4D42-8B64-D17667AE17BB}" destId="{352D42B2-34E1-4BB8-8737-BC8F7352B777}" srcOrd="0" destOrd="0" presId="urn:microsoft.com/office/officeart/2005/8/layout/vList5"/>
    <dgm:cxn modelId="{C1850DA7-A9CC-4751-B54E-55EE221B85FC}" type="presParOf" srcId="{54D56B97-1A05-4D42-8B64-D17667AE17BB}" destId="{0085AF83-72E4-4762-9528-F3F733CD5984}" srcOrd="1" destOrd="0" presId="urn:microsoft.com/office/officeart/2005/8/layout/vList5"/>
    <dgm:cxn modelId="{56F1CA57-C1B1-481D-A67F-F0F06095820E}" type="presParOf" srcId="{3BD13C24-5C4C-4ABF-9A38-03FCCBF4984C}" destId="{5492DA8C-318F-4451-BCCC-F298F069AF49}" srcOrd="1" destOrd="0" presId="urn:microsoft.com/office/officeart/2005/8/layout/vList5"/>
    <dgm:cxn modelId="{DFB9B4CC-679B-4F71-B092-ECC95D27E4B4}" type="presParOf" srcId="{3BD13C24-5C4C-4ABF-9A38-03FCCBF4984C}" destId="{46C569D0-72B1-42ED-B770-9B1DF0890C12}" srcOrd="2" destOrd="0" presId="urn:microsoft.com/office/officeart/2005/8/layout/vList5"/>
    <dgm:cxn modelId="{35B2C7F6-D6C7-4AFE-A59F-ADDDD028D296}" type="presParOf" srcId="{46C569D0-72B1-42ED-B770-9B1DF0890C12}" destId="{D26A0E7B-D1A8-415F-B805-D7D7E0C1C2AB}" srcOrd="0" destOrd="0" presId="urn:microsoft.com/office/officeart/2005/8/layout/vList5"/>
    <dgm:cxn modelId="{4C98A683-99E0-47BF-818C-9A869462C484}" type="presParOf" srcId="{46C569D0-72B1-42ED-B770-9B1DF0890C12}" destId="{A8D55B8B-261C-4523-9A3F-2962A6D73AC8}" srcOrd="1" destOrd="0" presId="urn:microsoft.com/office/officeart/2005/8/layout/vList5"/>
    <dgm:cxn modelId="{A2A2D2EF-A8D3-46F5-89F1-0451A969E6C0}" type="presParOf" srcId="{3BD13C24-5C4C-4ABF-9A38-03FCCBF4984C}" destId="{4586BA8E-F3C7-42ED-8E0F-FB8FA7209207}" srcOrd="3" destOrd="0" presId="urn:microsoft.com/office/officeart/2005/8/layout/vList5"/>
    <dgm:cxn modelId="{C1A813C9-BB8C-49FD-A960-979A7DBF7642}" type="presParOf" srcId="{3BD13C24-5C4C-4ABF-9A38-03FCCBF4984C}" destId="{CCFACB2A-CD19-4ACD-858A-114F7D7D4D2C}" srcOrd="4" destOrd="0" presId="urn:microsoft.com/office/officeart/2005/8/layout/vList5"/>
    <dgm:cxn modelId="{C0C74791-6103-410D-9C5D-9C09A0D46691}" type="presParOf" srcId="{CCFACB2A-CD19-4ACD-858A-114F7D7D4D2C}" destId="{9FB812D8-B34D-425D-B375-5608A3545C2F}" srcOrd="0" destOrd="0" presId="urn:microsoft.com/office/officeart/2005/8/layout/vList5"/>
    <dgm:cxn modelId="{8F5C27E6-CED1-4B5A-87BC-3F8598C511DC}" type="presParOf" srcId="{CCFACB2A-CD19-4ACD-858A-114F7D7D4D2C}" destId="{7E8251AD-766D-45FE-8388-EBB5FCC24D17}" srcOrd="1" destOrd="0" presId="urn:microsoft.com/office/officeart/2005/8/layout/vList5"/>
    <dgm:cxn modelId="{7388B364-F700-499D-86DB-E1DC3799D8E1}" type="presParOf" srcId="{3BD13C24-5C4C-4ABF-9A38-03FCCBF4984C}" destId="{3186A8A8-596D-4861-91AD-A9DE1699BF20}" srcOrd="5" destOrd="0" presId="urn:microsoft.com/office/officeart/2005/8/layout/vList5"/>
    <dgm:cxn modelId="{36248EE9-84DE-40AC-B500-D0D9ADA94DD8}" type="presParOf" srcId="{3BD13C24-5C4C-4ABF-9A38-03FCCBF4984C}" destId="{F177E2A9-82E7-42B4-B41D-A681B937A579}" srcOrd="6" destOrd="0" presId="urn:microsoft.com/office/officeart/2005/8/layout/vList5"/>
    <dgm:cxn modelId="{B3DBF4C2-7C50-471E-9764-B9C09E6C5897}" type="presParOf" srcId="{F177E2A9-82E7-42B4-B41D-A681B937A579}" destId="{AC2EF645-58A7-4EE4-924C-F98279845426}" srcOrd="0" destOrd="0" presId="urn:microsoft.com/office/officeart/2005/8/layout/vList5"/>
    <dgm:cxn modelId="{5CF2E693-6FEE-49E9-BC7F-D792BEBC3F24}" type="presParOf" srcId="{F177E2A9-82E7-42B4-B41D-A681B937A579}" destId="{E8F7DDBB-2A21-4326-9D64-424D0D5E9F8B}" srcOrd="1" destOrd="0" presId="urn:microsoft.com/office/officeart/2005/8/layout/vList5"/>
    <dgm:cxn modelId="{A89743A5-C4F1-4920-AB2D-72708AD046BC}" type="presParOf" srcId="{3BD13C24-5C4C-4ABF-9A38-03FCCBF4984C}" destId="{F87CB737-8253-4025-9A95-AD8D324E4EB4}" srcOrd="7" destOrd="0" presId="urn:microsoft.com/office/officeart/2005/8/layout/vList5"/>
    <dgm:cxn modelId="{9C8350F6-6CAB-40FF-A28E-12ECA136C037}" type="presParOf" srcId="{3BD13C24-5C4C-4ABF-9A38-03FCCBF4984C}" destId="{85CB79CD-3C00-4B6F-8D0A-DBD3839F6F32}" srcOrd="8" destOrd="0" presId="urn:microsoft.com/office/officeart/2005/8/layout/vList5"/>
    <dgm:cxn modelId="{584795DF-E36F-4AF5-95AA-C8BEC4091E8A}" type="presParOf" srcId="{85CB79CD-3C00-4B6F-8D0A-DBD3839F6F32}" destId="{CA037124-749F-4D41-8163-7BA7C821FB34}" srcOrd="0" destOrd="0" presId="urn:microsoft.com/office/officeart/2005/8/layout/vList5"/>
    <dgm:cxn modelId="{307741B6-B70E-4F9A-8A73-39CC0B78868A}" type="presParOf" srcId="{85CB79CD-3C00-4B6F-8D0A-DBD3839F6F32}" destId="{4444FEA9-6A32-4ED0-A0D5-EF18B10126B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31FB314-C4B1-4BEC-BBFD-6F27A119DAA3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754604C4-E8FC-43EF-BDD1-D1DE58178AB0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Search engines constantly try to find new web pages</a:t>
          </a:r>
          <a:endParaRPr lang="zh-TW" altLang="en-US" sz="2000" dirty="0"/>
        </a:p>
      </dgm:t>
    </dgm:pt>
    <dgm:pt modelId="{85AFA26E-7015-4A5F-A75D-E6A5B50148BC}" type="parTrans" cxnId="{40FB65E4-2024-49A1-9FF5-F818874A1554}">
      <dgm:prSet/>
      <dgm:spPr/>
      <dgm:t>
        <a:bodyPr/>
        <a:lstStyle/>
        <a:p>
          <a:endParaRPr lang="zh-TW" altLang="en-US"/>
        </a:p>
      </dgm:t>
    </dgm:pt>
    <dgm:pt modelId="{0CE676F1-05A1-4C8D-A5E0-7F1FEB66C86D}" type="sibTrans" cxnId="{40FB65E4-2024-49A1-9FF5-F818874A1554}">
      <dgm:prSet/>
      <dgm:spPr/>
      <dgm:t>
        <a:bodyPr/>
        <a:lstStyle/>
        <a:p>
          <a:endParaRPr lang="zh-TW" altLang="en-US"/>
        </a:p>
      </dgm:t>
    </dgm:pt>
    <dgm:pt modelId="{C8E97733-8B9F-430A-99AB-4C47ECF4603E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by visiting and revisiting known web links (URLs)</a:t>
          </a:r>
          <a:endParaRPr lang="zh-TW" altLang="en-US" sz="2000" dirty="0"/>
        </a:p>
      </dgm:t>
    </dgm:pt>
    <dgm:pt modelId="{CEAF8EAD-9DB4-47F2-9D6A-BE54B33F5604}" type="parTrans" cxnId="{48DC809A-5FCA-4D3C-91CF-1E3B1F36C744}">
      <dgm:prSet/>
      <dgm:spPr/>
      <dgm:t>
        <a:bodyPr/>
        <a:lstStyle/>
        <a:p>
          <a:endParaRPr lang="zh-TW" altLang="en-US"/>
        </a:p>
      </dgm:t>
    </dgm:pt>
    <dgm:pt modelId="{66648F62-1B7E-499E-9BEC-B422AA3EBB0D}" type="sibTrans" cxnId="{48DC809A-5FCA-4D3C-91CF-1E3B1F36C744}">
      <dgm:prSet/>
      <dgm:spPr/>
      <dgm:t>
        <a:bodyPr/>
        <a:lstStyle/>
        <a:p>
          <a:endParaRPr lang="zh-TW" altLang="en-US"/>
        </a:p>
      </dgm:t>
    </dgm:pt>
    <dgm:pt modelId="{0D29615B-D26D-4CA6-90BE-235011B14079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Our current research project addresses</a:t>
          </a:r>
          <a:endParaRPr lang="zh-TW" altLang="en-US" sz="2000" dirty="0"/>
        </a:p>
      </dgm:t>
    </dgm:pt>
    <dgm:pt modelId="{F8C1C564-8C95-4631-918D-B306C1DD749B}" type="parTrans" cxnId="{202B434B-78DF-48E2-917B-03F3739278BA}">
      <dgm:prSet/>
      <dgm:spPr/>
      <dgm:t>
        <a:bodyPr/>
        <a:lstStyle/>
        <a:p>
          <a:endParaRPr lang="zh-TW" altLang="en-US"/>
        </a:p>
      </dgm:t>
    </dgm:pt>
    <dgm:pt modelId="{05E9618B-7F4B-4664-BB90-2EE0CB6019AF}" type="sibTrans" cxnId="{202B434B-78DF-48E2-917B-03F3739278BA}">
      <dgm:prSet/>
      <dgm:spPr/>
      <dgm:t>
        <a:bodyPr/>
        <a:lstStyle/>
        <a:p>
          <a:endParaRPr lang="zh-TW" altLang="en-US"/>
        </a:p>
      </dgm:t>
    </dgm:pt>
    <dgm:pt modelId="{729C5B66-C44C-4E1D-BA73-2D7B0C9B6EE4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how often a webpage should be visited, and</a:t>
          </a:r>
          <a:endParaRPr lang="zh-TW" altLang="en-US" sz="2000" dirty="0"/>
        </a:p>
      </dgm:t>
    </dgm:pt>
    <dgm:pt modelId="{1FEE25A9-FCA5-4AAF-80D4-293BEB041924}" type="parTrans" cxnId="{081F2587-B94F-4FE0-A19B-492AB884CCC9}">
      <dgm:prSet/>
      <dgm:spPr/>
      <dgm:t>
        <a:bodyPr/>
        <a:lstStyle/>
        <a:p>
          <a:endParaRPr lang="zh-TW" altLang="en-US"/>
        </a:p>
      </dgm:t>
    </dgm:pt>
    <dgm:pt modelId="{9C8D21F7-A971-45E7-98D6-F320B9104DA4}" type="sibTrans" cxnId="{081F2587-B94F-4FE0-A19B-492AB884CCC9}">
      <dgm:prSet/>
      <dgm:spPr/>
      <dgm:t>
        <a:bodyPr/>
        <a:lstStyle/>
        <a:p>
          <a:endParaRPr lang="zh-TW" altLang="en-US"/>
        </a:p>
      </dgm:t>
    </dgm:pt>
    <dgm:pt modelId="{91E2A3F5-9683-4A12-8BF8-A2E6DD73C6C0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For search engines to find our web pages</a:t>
          </a:r>
          <a:endParaRPr lang="zh-TW" altLang="en-US" sz="2000" dirty="0"/>
        </a:p>
      </dgm:t>
    </dgm:pt>
    <dgm:pt modelId="{855E6304-BBBB-44AA-91B6-EBEB1FA4EB93}" type="parTrans" cxnId="{B4529595-120E-46F4-9DFB-43E0E10C1B86}">
      <dgm:prSet/>
      <dgm:spPr/>
      <dgm:t>
        <a:bodyPr/>
        <a:lstStyle/>
        <a:p>
          <a:endParaRPr lang="zh-TW" altLang="en-US"/>
        </a:p>
      </dgm:t>
    </dgm:pt>
    <dgm:pt modelId="{0CF6C4BE-C905-4ABB-9C22-07F502B76339}" type="sibTrans" cxnId="{B4529595-120E-46F4-9DFB-43E0E10C1B86}">
      <dgm:prSet/>
      <dgm:spPr/>
      <dgm:t>
        <a:bodyPr/>
        <a:lstStyle/>
        <a:p>
          <a:endParaRPr lang="zh-TW" altLang="en-US"/>
        </a:p>
      </dgm:t>
    </dgm:pt>
    <dgm:pt modelId="{1C6D4CE4-D509-46AE-A8FA-9A71D1D1E555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need to put the URLs of our web pages in some other web pages that had already been crawled (can be checked by </a:t>
          </a:r>
          <a:r>
            <a:rPr lang="en-US" altLang="zh-TW" sz="2000" dirty="0" err="1" smtClean="0">
              <a:ea typeface="新細明體" charset="-120"/>
            </a:rPr>
            <a:t>eg</a:t>
          </a:r>
          <a:r>
            <a:rPr lang="en-US" altLang="zh-TW" sz="2000" dirty="0" smtClean="0">
              <a:ea typeface="新細明體" charset="-120"/>
            </a:rPr>
            <a:t>., “</a:t>
          </a:r>
          <a:r>
            <a:rPr lang="en-US" altLang="zh-TW" sz="2000" dirty="0" err="1" smtClean="0">
              <a:ea typeface="新細明體" charset="-120"/>
            </a:rPr>
            <a:t>site:cnn.com</a:t>
          </a:r>
          <a:r>
            <a:rPr lang="en-US" altLang="zh-TW" sz="2000" dirty="0" smtClean="0">
              <a:ea typeface="新細明體" charset="-120"/>
            </a:rPr>
            <a:t>” in Google)</a:t>
          </a:r>
          <a:endParaRPr lang="zh-TW" altLang="en-US" sz="2000" dirty="0"/>
        </a:p>
      </dgm:t>
    </dgm:pt>
    <dgm:pt modelId="{116447A8-B26A-4797-94FA-81D8328BB69E}" type="parTrans" cxnId="{9948F5FA-054B-4B81-9023-DC2ACE11F158}">
      <dgm:prSet/>
      <dgm:spPr/>
      <dgm:t>
        <a:bodyPr/>
        <a:lstStyle/>
        <a:p>
          <a:endParaRPr lang="zh-TW" altLang="en-US"/>
        </a:p>
      </dgm:t>
    </dgm:pt>
    <dgm:pt modelId="{5E351FC9-CF14-4B90-AB3C-C9FD0F201C16}" type="sibTrans" cxnId="{9948F5FA-054B-4B81-9023-DC2ACE11F158}">
      <dgm:prSet/>
      <dgm:spPr/>
      <dgm:t>
        <a:bodyPr/>
        <a:lstStyle/>
        <a:p>
          <a:endParaRPr lang="zh-TW" altLang="en-US"/>
        </a:p>
      </dgm:t>
    </dgm:pt>
    <dgm:pt modelId="{23B97FD5-D7FC-46B6-A994-91DFB5D3ED6A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by retrieving new links from those web pages</a:t>
          </a:r>
        </a:p>
      </dgm:t>
    </dgm:pt>
    <dgm:pt modelId="{209AF2CC-681E-4FD1-B41D-83BC3EF380A5}" type="parTrans" cxnId="{74F8D277-85B7-4B54-880B-E83BE59C9F0A}">
      <dgm:prSet/>
      <dgm:spPr/>
      <dgm:t>
        <a:bodyPr/>
        <a:lstStyle/>
        <a:p>
          <a:endParaRPr lang="zh-TW" altLang="en-US"/>
        </a:p>
      </dgm:t>
    </dgm:pt>
    <dgm:pt modelId="{8C780451-7DB7-4895-BFE7-ABB33F20D0F7}" type="sibTrans" cxnId="{74F8D277-85B7-4B54-880B-E83BE59C9F0A}">
      <dgm:prSet/>
      <dgm:spPr/>
      <dgm:t>
        <a:bodyPr/>
        <a:lstStyle/>
        <a:p>
          <a:endParaRPr lang="zh-TW" altLang="en-US"/>
        </a:p>
      </dgm:t>
    </dgm:pt>
    <dgm:pt modelId="{D088574C-1E78-445C-8321-6C62C03BEF63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by following those new links and trying to find more web pages</a:t>
          </a:r>
          <a:endParaRPr lang="zh-TW" altLang="en-US" sz="2000" dirty="0"/>
        </a:p>
      </dgm:t>
    </dgm:pt>
    <dgm:pt modelId="{9E25AECB-420C-43CE-9B79-A312726C5728}" type="parTrans" cxnId="{CA661977-F1DA-4AE7-B365-52A54DA91EC8}">
      <dgm:prSet/>
      <dgm:spPr/>
      <dgm:t>
        <a:bodyPr/>
        <a:lstStyle/>
        <a:p>
          <a:endParaRPr lang="zh-TW" altLang="en-US"/>
        </a:p>
      </dgm:t>
    </dgm:pt>
    <dgm:pt modelId="{B6292BF6-7E80-4535-99E0-441B401B0850}" type="sibTrans" cxnId="{CA661977-F1DA-4AE7-B365-52A54DA91EC8}">
      <dgm:prSet/>
      <dgm:spPr/>
      <dgm:t>
        <a:bodyPr/>
        <a:lstStyle/>
        <a:p>
          <a:endParaRPr lang="zh-TW" altLang="en-US"/>
        </a:p>
      </dgm:t>
    </dgm:pt>
    <dgm:pt modelId="{43AFB1E1-8C94-4A99-BD95-6AE7EBCE5F0F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submit our URLs to search engine</a:t>
          </a:r>
        </a:p>
      </dgm:t>
    </dgm:pt>
    <dgm:pt modelId="{8CDAA65B-1B2E-46AB-81A9-5A8B827219A3}" type="parTrans" cxnId="{1317C141-02EE-45D8-8C08-03F08FC35761}">
      <dgm:prSet/>
      <dgm:spPr/>
      <dgm:t>
        <a:bodyPr/>
        <a:lstStyle/>
        <a:p>
          <a:endParaRPr lang="zh-TW" altLang="en-US"/>
        </a:p>
      </dgm:t>
    </dgm:pt>
    <dgm:pt modelId="{D109D2E5-8810-407A-ACFC-315B1EF22219}" type="sibTrans" cxnId="{1317C141-02EE-45D8-8C08-03F08FC35761}">
      <dgm:prSet/>
      <dgm:spPr/>
      <dgm:t>
        <a:bodyPr/>
        <a:lstStyle/>
        <a:p>
          <a:endParaRPr lang="zh-TW" altLang="en-US"/>
        </a:p>
      </dgm:t>
    </dgm:pt>
    <dgm:pt modelId="{B51F664D-7BE0-4FE9-B9EE-DF36CE766DC0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in what order web pages should be visited</a:t>
          </a:r>
          <a:endParaRPr lang="zh-TW" altLang="en-US" sz="2000" dirty="0"/>
        </a:p>
      </dgm:t>
    </dgm:pt>
    <dgm:pt modelId="{62BDDC11-C5A8-44C3-837D-DB04F2030973}" type="parTrans" cxnId="{A2C82503-4EC8-4CFC-9CE3-30DA651D54FF}">
      <dgm:prSet/>
      <dgm:spPr/>
      <dgm:t>
        <a:bodyPr/>
        <a:lstStyle/>
        <a:p>
          <a:endParaRPr lang="zh-TW" altLang="en-US"/>
        </a:p>
      </dgm:t>
    </dgm:pt>
    <dgm:pt modelId="{9A8E5757-DEB8-4E95-B47D-124C875D9BC0}" type="sibTrans" cxnId="{A2C82503-4EC8-4CFC-9CE3-30DA651D54FF}">
      <dgm:prSet/>
      <dgm:spPr/>
      <dgm:t>
        <a:bodyPr/>
        <a:lstStyle/>
        <a:p>
          <a:endParaRPr lang="zh-TW" altLang="en-US"/>
        </a:p>
      </dgm:t>
    </dgm:pt>
    <dgm:pt modelId="{AD635C35-E07B-45F6-A4CF-C237A01E0735}" type="pres">
      <dgm:prSet presAssocID="{C31FB314-C4B1-4BEC-BBFD-6F27A119DAA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1BF109B-3A13-4424-8D9F-61A6A2DD9498}" type="pres">
      <dgm:prSet presAssocID="{754604C4-E8FC-43EF-BDD1-D1DE58178AB0}" presName="parentLin" presStyleCnt="0"/>
      <dgm:spPr/>
    </dgm:pt>
    <dgm:pt modelId="{16AC7A6C-83D3-458F-BC2C-E71AEEF45186}" type="pres">
      <dgm:prSet presAssocID="{754604C4-E8FC-43EF-BDD1-D1DE58178AB0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AA3E4C5F-E3A4-473A-9738-75799D59D54B}" type="pres">
      <dgm:prSet presAssocID="{754604C4-E8FC-43EF-BDD1-D1DE58178AB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B11AA62-361E-4E1E-B347-3D5F1C8DD9F0}" type="pres">
      <dgm:prSet presAssocID="{754604C4-E8FC-43EF-BDD1-D1DE58178AB0}" presName="negativeSpace" presStyleCnt="0"/>
      <dgm:spPr/>
    </dgm:pt>
    <dgm:pt modelId="{00340A6F-9BDD-4C9E-881E-A572F1D5D20D}" type="pres">
      <dgm:prSet presAssocID="{754604C4-E8FC-43EF-BDD1-D1DE58178AB0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D51F3C4-38E2-4D54-8915-B6BA479A5737}" type="pres">
      <dgm:prSet presAssocID="{0CE676F1-05A1-4C8D-A5E0-7F1FEB66C86D}" presName="spaceBetweenRectangles" presStyleCnt="0"/>
      <dgm:spPr/>
    </dgm:pt>
    <dgm:pt modelId="{48EBB6F6-B42B-4415-B94E-BB09B0F71B02}" type="pres">
      <dgm:prSet presAssocID="{0D29615B-D26D-4CA6-90BE-235011B14079}" presName="parentLin" presStyleCnt="0"/>
      <dgm:spPr/>
    </dgm:pt>
    <dgm:pt modelId="{BE76F20A-E39D-4509-906A-0D2A29009869}" type="pres">
      <dgm:prSet presAssocID="{0D29615B-D26D-4CA6-90BE-235011B14079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592D05AA-15BC-45B0-B1E0-13DD87393716}" type="pres">
      <dgm:prSet presAssocID="{0D29615B-D26D-4CA6-90BE-235011B1407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3EE1C61-0C17-4895-9703-C49A0E454479}" type="pres">
      <dgm:prSet presAssocID="{0D29615B-D26D-4CA6-90BE-235011B14079}" presName="negativeSpace" presStyleCnt="0"/>
      <dgm:spPr/>
    </dgm:pt>
    <dgm:pt modelId="{387A8C40-14DB-4B32-ACC3-54522DC18869}" type="pres">
      <dgm:prSet presAssocID="{0D29615B-D26D-4CA6-90BE-235011B14079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9899A4-3624-47A5-B2FF-535D2099C5D8}" type="pres">
      <dgm:prSet presAssocID="{05E9618B-7F4B-4664-BB90-2EE0CB6019AF}" presName="spaceBetweenRectangles" presStyleCnt="0"/>
      <dgm:spPr/>
    </dgm:pt>
    <dgm:pt modelId="{2081101C-6708-4C93-92DA-4A6603D32809}" type="pres">
      <dgm:prSet presAssocID="{91E2A3F5-9683-4A12-8BF8-A2E6DD73C6C0}" presName="parentLin" presStyleCnt="0"/>
      <dgm:spPr/>
    </dgm:pt>
    <dgm:pt modelId="{A6ACF075-8404-415A-B1F7-31297364CE98}" type="pres">
      <dgm:prSet presAssocID="{91E2A3F5-9683-4A12-8BF8-A2E6DD73C6C0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A64D2836-D87E-4A24-B346-F608C8D8E66E}" type="pres">
      <dgm:prSet presAssocID="{91E2A3F5-9683-4A12-8BF8-A2E6DD73C6C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667BD4-1670-427D-953F-4B885CA1B6E0}" type="pres">
      <dgm:prSet presAssocID="{91E2A3F5-9683-4A12-8BF8-A2E6DD73C6C0}" presName="negativeSpace" presStyleCnt="0"/>
      <dgm:spPr/>
    </dgm:pt>
    <dgm:pt modelId="{B2AB057A-3199-4C44-9965-A8C025566AD6}" type="pres">
      <dgm:prSet presAssocID="{91E2A3F5-9683-4A12-8BF8-A2E6DD73C6C0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4480A13-BC3E-4C20-93B1-BC1D5DE3B2B1}" type="presOf" srcId="{C8E97733-8B9F-430A-99AB-4C47ECF4603E}" destId="{00340A6F-9BDD-4C9E-881E-A572F1D5D20D}" srcOrd="0" destOrd="0" presId="urn:microsoft.com/office/officeart/2005/8/layout/list1"/>
    <dgm:cxn modelId="{081F2587-B94F-4FE0-A19B-492AB884CCC9}" srcId="{0D29615B-D26D-4CA6-90BE-235011B14079}" destId="{729C5B66-C44C-4E1D-BA73-2D7B0C9B6EE4}" srcOrd="0" destOrd="0" parTransId="{1FEE25A9-FCA5-4AAF-80D4-293BEB041924}" sibTransId="{9C8D21F7-A971-45E7-98D6-F320B9104DA4}"/>
    <dgm:cxn modelId="{780F7060-810A-454C-B2BA-19E64E460F1D}" type="presOf" srcId="{0D29615B-D26D-4CA6-90BE-235011B14079}" destId="{592D05AA-15BC-45B0-B1E0-13DD87393716}" srcOrd="1" destOrd="0" presId="urn:microsoft.com/office/officeart/2005/8/layout/list1"/>
    <dgm:cxn modelId="{3DB2DB1F-B190-4DAB-BF98-77C21C0DA965}" type="presOf" srcId="{91E2A3F5-9683-4A12-8BF8-A2E6DD73C6C0}" destId="{A64D2836-D87E-4A24-B346-F608C8D8E66E}" srcOrd="1" destOrd="0" presId="urn:microsoft.com/office/officeart/2005/8/layout/list1"/>
    <dgm:cxn modelId="{A2C82503-4EC8-4CFC-9CE3-30DA651D54FF}" srcId="{0D29615B-D26D-4CA6-90BE-235011B14079}" destId="{B51F664D-7BE0-4FE9-B9EE-DF36CE766DC0}" srcOrd="1" destOrd="0" parTransId="{62BDDC11-C5A8-44C3-837D-DB04F2030973}" sibTransId="{9A8E5757-DEB8-4E95-B47D-124C875D9BC0}"/>
    <dgm:cxn modelId="{1317C141-02EE-45D8-8C08-03F08FC35761}" srcId="{91E2A3F5-9683-4A12-8BF8-A2E6DD73C6C0}" destId="{43AFB1E1-8C94-4A99-BD95-6AE7EBCE5F0F}" srcOrd="1" destOrd="0" parTransId="{8CDAA65B-1B2E-46AB-81A9-5A8B827219A3}" sibTransId="{D109D2E5-8810-407A-ACFC-315B1EF22219}"/>
    <dgm:cxn modelId="{9948F5FA-054B-4B81-9023-DC2ACE11F158}" srcId="{91E2A3F5-9683-4A12-8BF8-A2E6DD73C6C0}" destId="{1C6D4CE4-D509-46AE-A8FA-9A71D1D1E555}" srcOrd="0" destOrd="0" parTransId="{116447A8-B26A-4797-94FA-81D8328BB69E}" sibTransId="{5E351FC9-CF14-4B90-AB3C-C9FD0F201C16}"/>
    <dgm:cxn modelId="{B4529595-120E-46F4-9DFB-43E0E10C1B86}" srcId="{C31FB314-C4B1-4BEC-BBFD-6F27A119DAA3}" destId="{91E2A3F5-9683-4A12-8BF8-A2E6DD73C6C0}" srcOrd="2" destOrd="0" parTransId="{855E6304-BBBB-44AA-91B6-EBEB1FA4EB93}" sibTransId="{0CF6C4BE-C905-4ABB-9C22-07F502B76339}"/>
    <dgm:cxn modelId="{679921EE-B2EF-494A-A638-48EEC6492EA8}" type="presOf" srcId="{91E2A3F5-9683-4A12-8BF8-A2E6DD73C6C0}" destId="{A6ACF075-8404-415A-B1F7-31297364CE98}" srcOrd="0" destOrd="0" presId="urn:microsoft.com/office/officeart/2005/8/layout/list1"/>
    <dgm:cxn modelId="{51C1D0AC-80BA-4F5F-A85B-8EC2B433F73F}" type="presOf" srcId="{D088574C-1E78-445C-8321-6C62C03BEF63}" destId="{00340A6F-9BDD-4C9E-881E-A572F1D5D20D}" srcOrd="0" destOrd="2" presId="urn:microsoft.com/office/officeart/2005/8/layout/list1"/>
    <dgm:cxn modelId="{74F8D277-85B7-4B54-880B-E83BE59C9F0A}" srcId="{754604C4-E8FC-43EF-BDD1-D1DE58178AB0}" destId="{23B97FD5-D7FC-46B6-A994-91DFB5D3ED6A}" srcOrd="1" destOrd="0" parTransId="{209AF2CC-681E-4FD1-B41D-83BC3EF380A5}" sibTransId="{8C780451-7DB7-4895-BFE7-ABB33F20D0F7}"/>
    <dgm:cxn modelId="{3E1C4D7D-BBF9-45CB-8EBE-C44AE7C6B4D5}" type="presOf" srcId="{1C6D4CE4-D509-46AE-A8FA-9A71D1D1E555}" destId="{B2AB057A-3199-4C44-9965-A8C025566AD6}" srcOrd="0" destOrd="0" presId="urn:microsoft.com/office/officeart/2005/8/layout/list1"/>
    <dgm:cxn modelId="{40FB65E4-2024-49A1-9FF5-F818874A1554}" srcId="{C31FB314-C4B1-4BEC-BBFD-6F27A119DAA3}" destId="{754604C4-E8FC-43EF-BDD1-D1DE58178AB0}" srcOrd="0" destOrd="0" parTransId="{85AFA26E-7015-4A5F-A75D-E6A5B50148BC}" sibTransId="{0CE676F1-05A1-4C8D-A5E0-7F1FEB66C86D}"/>
    <dgm:cxn modelId="{B5F5BD58-2064-47B6-8AC9-4873D5D35D4D}" type="presOf" srcId="{0D29615B-D26D-4CA6-90BE-235011B14079}" destId="{BE76F20A-E39D-4509-906A-0D2A29009869}" srcOrd="0" destOrd="0" presId="urn:microsoft.com/office/officeart/2005/8/layout/list1"/>
    <dgm:cxn modelId="{2CFDEE84-CB3E-4D39-8F35-64FF0E30E23C}" type="presOf" srcId="{43AFB1E1-8C94-4A99-BD95-6AE7EBCE5F0F}" destId="{B2AB057A-3199-4C44-9965-A8C025566AD6}" srcOrd="0" destOrd="1" presId="urn:microsoft.com/office/officeart/2005/8/layout/list1"/>
    <dgm:cxn modelId="{202B434B-78DF-48E2-917B-03F3739278BA}" srcId="{C31FB314-C4B1-4BEC-BBFD-6F27A119DAA3}" destId="{0D29615B-D26D-4CA6-90BE-235011B14079}" srcOrd="1" destOrd="0" parTransId="{F8C1C564-8C95-4631-918D-B306C1DD749B}" sibTransId="{05E9618B-7F4B-4664-BB90-2EE0CB6019AF}"/>
    <dgm:cxn modelId="{CA661977-F1DA-4AE7-B365-52A54DA91EC8}" srcId="{754604C4-E8FC-43EF-BDD1-D1DE58178AB0}" destId="{D088574C-1E78-445C-8321-6C62C03BEF63}" srcOrd="2" destOrd="0" parTransId="{9E25AECB-420C-43CE-9B79-A312726C5728}" sibTransId="{B6292BF6-7E80-4535-99E0-441B401B0850}"/>
    <dgm:cxn modelId="{48DC809A-5FCA-4D3C-91CF-1E3B1F36C744}" srcId="{754604C4-E8FC-43EF-BDD1-D1DE58178AB0}" destId="{C8E97733-8B9F-430A-99AB-4C47ECF4603E}" srcOrd="0" destOrd="0" parTransId="{CEAF8EAD-9DB4-47F2-9D6A-BE54B33F5604}" sibTransId="{66648F62-1B7E-499E-9BEC-B422AA3EBB0D}"/>
    <dgm:cxn modelId="{08257CD1-8045-47AF-8EBD-418381E128B8}" type="presOf" srcId="{754604C4-E8FC-43EF-BDD1-D1DE58178AB0}" destId="{AA3E4C5F-E3A4-473A-9738-75799D59D54B}" srcOrd="1" destOrd="0" presId="urn:microsoft.com/office/officeart/2005/8/layout/list1"/>
    <dgm:cxn modelId="{D384D7A4-318F-497B-8232-247FB8EACBAF}" type="presOf" srcId="{B51F664D-7BE0-4FE9-B9EE-DF36CE766DC0}" destId="{387A8C40-14DB-4B32-ACC3-54522DC18869}" srcOrd="0" destOrd="1" presId="urn:microsoft.com/office/officeart/2005/8/layout/list1"/>
    <dgm:cxn modelId="{42D3E3F8-4974-4B4B-9479-44CF51AEE065}" type="presOf" srcId="{23B97FD5-D7FC-46B6-A994-91DFB5D3ED6A}" destId="{00340A6F-9BDD-4C9E-881E-A572F1D5D20D}" srcOrd="0" destOrd="1" presId="urn:microsoft.com/office/officeart/2005/8/layout/list1"/>
    <dgm:cxn modelId="{6F93DE4E-E39A-4ADD-9EAE-911CDC1BBB34}" type="presOf" srcId="{754604C4-E8FC-43EF-BDD1-D1DE58178AB0}" destId="{16AC7A6C-83D3-458F-BC2C-E71AEEF45186}" srcOrd="0" destOrd="0" presId="urn:microsoft.com/office/officeart/2005/8/layout/list1"/>
    <dgm:cxn modelId="{AC6B35F2-6DC5-4048-901E-613120E9998A}" type="presOf" srcId="{C31FB314-C4B1-4BEC-BBFD-6F27A119DAA3}" destId="{AD635C35-E07B-45F6-A4CF-C237A01E0735}" srcOrd="0" destOrd="0" presId="urn:microsoft.com/office/officeart/2005/8/layout/list1"/>
    <dgm:cxn modelId="{83956D21-A79D-4B68-AD95-7F56B9ED9C62}" type="presOf" srcId="{729C5B66-C44C-4E1D-BA73-2D7B0C9B6EE4}" destId="{387A8C40-14DB-4B32-ACC3-54522DC18869}" srcOrd="0" destOrd="0" presId="urn:microsoft.com/office/officeart/2005/8/layout/list1"/>
    <dgm:cxn modelId="{DBA7D3D7-02CD-4DAC-8BFC-F08822895753}" type="presParOf" srcId="{AD635C35-E07B-45F6-A4CF-C237A01E0735}" destId="{D1BF109B-3A13-4424-8D9F-61A6A2DD9498}" srcOrd="0" destOrd="0" presId="urn:microsoft.com/office/officeart/2005/8/layout/list1"/>
    <dgm:cxn modelId="{F9D5CA21-D7CD-430F-9306-256E66A9776D}" type="presParOf" srcId="{D1BF109B-3A13-4424-8D9F-61A6A2DD9498}" destId="{16AC7A6C-83D3-458F-BC2C-E71AEEF45186}" srcOrd="0" destOrd="0" presId="urn:microsoft.com/office/officeart/2005/8/layout/list1"/>
    <dgm:cxn modelId="{55436D87-BEE1-47C1-A456-B7FFC52E3F9A}" type="presParOf" srcId="{D1BF109B-3A13-4424-8D9F-61A6A2DD9498}" destId="{AA3E4C5F-E3A4-473A-9738-75799D59D54B}" srcOrd="1" destOrd="0" presId="urn:microsoft.com/office/officeart/2005/8/layout/list1"/>
    <dgm:cxn modelId="{0824ABE0-3A0D-4A73-9DBA-CB03A4751F35}" type="presParOf" srcId="{AD635C35-E07B-45F6-A4CF-C237A01E0735}" destId="{EB11AA62-361E-4E1E-B347-3D5F1C8DD9F0}" srcOrd="1" destOrd="0" presId="urn:microsoft.com/office/officeart/2005/8/layout/list1"/>
    <dgm:cxn modelId="{1128FB5A-659E-4F9F-A72E-05AABB92A314}" type="presParOf" srcId="{AD635C35-E07B-45F6-A4CF-C237A01E0735}" destId="{00340A6F-9BDD-4C9E-881E-A572F1D5D20D}" srcOrd="2" destOrd="0" presId="urn:microsoft.com/office/officeart/2005/8/layout/list1"/>
    <dgm:cxn modelId="{EF1591BC-7321-40CF-AB17-5AF8CBA7903D}" type="presParOf" srcId="{AD635C35-E07B-45F6-A4CF-C237A01E0735}" destId="{6D51F3C4-38E2-4D54-8915-B6BA479A5737}" srcOrd="3" destOrd="0" presId="urn:microsoft.com/office/officeart/2005/8/layout/list1"/>
    <dgm:cxn modelId="{350C868F-C62B-42F3-9710-D8E0FF60BA4D}" type="presParOf" srcId="{AD635C35-E07B-45F6-A4CF-C237A01E0735}" destId="{48EBB6F6-B42B-4415-B94E-BB09B0F71B02}" srcOrd="4" destOrd="0" presId="urn:microsoft.com/office/officeart/2005/8/layout/list1"/>
    <dgm:cxn modelId="{7FC6BA2C-9BBB-4BA9-BA18-876B78E353BD}" type="presParOf" srcId="{48EBB6F6-B42B-4415-B94E-BB09B0F71B02}" destId="{BE76F20A-E39D-4509-906A-0D2A29009869}" srcOrd="0" destOrd="0" presId="urn:microsoft.com/office/officeart/2005/8/layout/list1"/>
    <dgm:cxn modelId="{D4044DF8-C12F-40D3-B4D9-ACDEE30565EC}" type="presParOf" srcId="{48EBB6F6-B42B-4415-B94E-BB09B0F71B02}" destId="{592D05AA-15BC-45B0-B1E0-13DD87393716}" srcOrd="1" destOrd="0" presId="urn:microsoft.com/office/officeart/2005/8/layout/list1"/>
    <dgm:cxn modelId="{D40A65BA-4721-4885-B58C-EF31A48149A8}" type="presParOf" srcId="{AD635C35-E07B-45F6-A4CF-C237A01E0735}" destId="{43EE1C61-0C17-4895-9703-C49A0E454479}" srcOrd="5" destOrd="0" presId="urn:microsoft.com/office/officeart/2005/8/layout/list1"/>
    <dgm:cxn modelId="{2E599A97-077E-453F-B088-FBBAACDF2639}" type="presParOf" srcId="{AD635C35-E07B-45F6-A4CF-C237A01E0735}" destId="{387A8C40-14DB-4B32-ACC3-54522DC18869}" srcOrd="6" destOrd="0" presId="urn:microsoft.com/office/officeart/2005/8/layout/list1"/>
    <dgm:cxn modelId="{A87D11D6-D338-455B-8E1F-DAB44651FCFF}" type="presParOf" srcId="{AD635C35-E07B-45F6-A4CF-C237A01E0735}" destId="{219899A4-3624-47A5-B2FF-535D2099C5D8}" srcOrd="7" destOrd="0" presId="urn:microsoft.com/office/officeart/2005/8/layout/list1"/>
    <dgm:cxn modelId="{F4CD84BB-4A87-4389-A2C7-5D0964FD3593}" type="presParOf" srcId="{AD635C35-E07B-45F6-A4CF-C237A01E0735}" destId="{2081101C-6708-4C93-92DA-4A6603D32809}" srcOrd="8" destOrd="0" presId="urn:microsoft.com/office/officeart/2005/8/layout/list1"/>
    <dgm:cxn modelId="{A9DAC937-7837-4802-84A2-F6284862C1D9}" type="presParOf" srcId="{2081101C-6708-4C93-92DA-4A6603D32809}" destId="{A6ACF075-8404-415A-B1F7-31297364CE98}" srcOrd="0" destOrd="0" presId="urn:microsoft.com/office/officeart/2005/8/layout/list1"/>
    <dgm:cxn modelId="{69803EB3-84A7-487F-87B2-1D1BE2D1A820}" type="presParOf" srcId="{2081101C-6708-4C93-92DA-4A6603D32809}" destId="{A64D2836-D87E-4A24-B346-F608C8D8E66E}" srcOrd="1" destOrd="0" presId="urn:microsoft.com/office/officeart/2005/8/layout/list1"/>
    <dgm:cxn modelId="{C00254C1-C209-4F39-B7CF-4057D0095366}" type="presParOf" srcId="{AD635C35-E07B-45F6-A4CF-C237A01E0735}" destId="{97667BD4-1670-427D-953F-4B885CA1B6E0}" srcOrd="9" destOrd="0" presId="urn:microsoft.com/office/officeart/2005/8/layout/list1"/>
    <dgm:cxn modelId="{F921AA18-B53E-40EA-BD7E-E0B19A306432}" type="presParOf" srcId="{AD635C35-E07B-45F6-A4CF-C237A01E0735}" destId="{B2AB057A-3199-4C44-9965-A8C025566AD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CFF4BB5-D5E0-47ED-B409-062947B865AE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405D5B6-E74E-40A6-8123-6C44F34C3CA8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Search engine helping web users to find the information that they need</a:t>
          </a:r>
          <a:endParaRPr lang="zh-TW" altLang="en-US" sz="2000" dirty="0"/>
        </a:p>
      </dgm:t>
    </dgm:pt>
    <dgm:pt modelId="{2B07A5CC-552D-44DC-A0F6-7058FC4BA323}" type="parTrans" cxnId="{6463126C-376B-42DC-A980-74EFE99E1C2B}">
      <dgm:prSet/>
      <dgm:spPr/>
      <dgm:t>
        <a:bodyPr/>
        <a:lstStyle/>
        <a:p>
          <a:endParaRPr lang="zh-TW" altLang="en-US"/>
        </a:p>
      </dgm:t>
    </dgm:pt>
    <dgm:pt modelId="{280C8B3F-EE29-4D37-BA17-D99F31330AC6}" type="sibTrans" cxnId="{6463126C-376B-42DC-A980-74EFE99E1C2B}">
      <dgm:prSet/>
      <dgm:spPr/>
      <dgm:t>
        <a:bodyPr/>
        <a:lstStyle/>
        <a:p>
          <a:endParaRPr lang="zh-TW" altLang="en-US"/>
        </a:p>
      </dgm:t>
    </dgm:pt>
    <dgm:pt modelId="{06DA862C-B403-4DBD-8380-33143B328BDA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Google uses over 100 factors in their methods to rank the search results, e.g.,</a:t>
          </a:r>
          <a:endParaRPr lang="zh-TW" altLang="en-US" sz="2000" dirty="0"/>
        </a:p>
      </dgm:t>
    </dgm:pt>
    <dgm:pt modelId="{1619CD4F-D4DA-49A2-A02F-05C37EB565F9}" type="parTrans" cxnId="{A956824A-C954-4A15-A7BB-5D7DA8CB5F05}">
      <dgm:prSet/>
      <dgm:spPr/>
      <dgm:t>
        <a:bodyPr/>
        <a:lstStyle/>
        <a:p>
          <a:endParaRPr lang="zh-TW" altLang="en-US"/>
        </a:p>
      </dgm:t>
    </dgm:pt>
    <dgm:pt modelId="{9931B461-2392-491C-9438-35E14671C4DE}" type="sibTrans" cxnId="{A956824A-C954-4A15-A7BB-5D7DA8CB5F05}">
      <dgm:prSet/>
      <dgm:spPr/>
      <dgm:t>
        <a:bodyPr/>
        <a:lstStyle/>
        <a:p>
          <a:endParaRPr lang="zh-TW" altLang="en-US"/>
        </a:p>
      </dgm:t>
    </dgm:pt>
    <dgm:pt modelId="{7F5BD51C-7EB8-4A29-9E10-5EA14025BCAA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by ordering the search results (sequentially), and</a:t>
          </a:r>
        </a:p>
      </dgm:t>
    </dgm:pt>
    <dgm:pt modelId="{F1BCE6A4-9C19-4380-AB50-B2CF638C3AF7}" type="parTrans" cxnId="{BB93D77E-AF90-419D-A065-042CB275456D}">
      <dgm:prSet/>
      <dgm:spPr/>
      <dgm:t>
        <a:bodyPr/>
        <a:lstStyle/>
        <a:p>
          <a:endParaRPr lang="zh-TW" altLang="en-US"/>
        </a:p>
      </dgm:t>
    </dgm:pt>
    <dgm:pt modelId="{85ECA7D8-B76A-4306-A273-C8DE52C5DF8A}" type="sibTrans" cxnId="{BB93D77E-AF90-419D-A065-042CB275456D}">
      <dgm:prSet/>
      <dgm:spPr/>
      <dgm:t>
        <a:bodyPr/>
        <a:lstStyle/>
        <a:p>
          <a:endParaRPr lang="zh-TW" altLang="en-US"/>
        </a:p>
      </dgm:t>
    </dgm:pt>
    <dgm:pt modelId="{C9501C51-479E-4C8D-82FF-DD53C08F96B1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by presenting to the users the most relevant pages first</a:t>
          </a:r>
        </a:p>
      </dgm:t>
    </dgm:pt>
    <dgm:pt modelId="{59AFE731-E3FB-49C5-B712-4763A53F1FBE}" type="parTrans" cxnId="{9B2B4279-4128-4959-BD47-051B8604FFBD}">
      <dgm:prSet/>
      <dgm:spPr/>
      <dgm:t>
        <a:bodyPr/>
        <a:lstStyle/>
        <a:p>
          <a:endParaRPr lang="zh-TW" altLang="en-US"/>
        </a:p>
      </dgm:t>
    </dgm:pt>
    <dgm:pt modelId="{3231A2AB-4CDF-4168-9587-33946561E50C}" type="sibTrans" cxnId="{9B2B4279-4128-4959-BD47-051B8604FFBD}">
      <dgm:prSet/>
      <dgm:spPr/>
      <dgm:t>
        <a:bodyPr/>
        <a:lstStyle/>
        <a:p>
          <a:endParaRPr lang="zh-TW" altLang="en-US"/>
        </a:p>
      </dgm:t>
    </dgm:pt>
    <dgm:pt modelId="{DDDFC3B7-C825-4620-8E7C-3BA31AB8C044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locations of the keywords (in the title or in the body)</a:t>
          </a:r>
        </a:p>
      </dgm:t>
    </dgm:pt>
    <dgm:pt modelId="{C2536F16-E79E-4AB4-A9AB-45FB713B5175}" type="parTrans" cxnId="{FFF5F668-57B6-461A-9B04-FC5D673BE6E2}">
      <dgm:prSet/>
      <dgm:spPr/>
      <dgm:t>
        <a:bodyPr/>
        <a:lstStyle/>
        <a:p>
          <a:endParaRPr lang="zh-TW" altLang="en-US"/>
        </a:p>
      </dgm:t>
    </dgm:pt>
    <dgm:pt modelId="{7856EA60-4A51-44EF-96EA-252B2A8F081D}" type="sibTrans" cxnId="{FFF5F668-57B6-461A-9B04-FC5D673BE6E2}">
      <dgm:prSet/>
      <dgm:spPr/>
      <dgm:t>
        <a:bodyPr/>
        <a:lstStyle/>
        <a:p>
          <a:endParaRPr lang="zh-TW" altLang="en-US"/>
        </a:p>
      </dgm:t>
    </dgm:pt>
    <dgm:pt modelId="{26726C67-3773-4D34-AB28-6EB94AA45854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number of times the keywords appear </a:t>
          </a:r>
        </a:p>
      </dgm:t>
    </dgm:pt>
    <dgm:pt modelId="{5A1A4805-0EAC-4C2A-870D-D11ED9438181}" type="parTrans" cxnId="{821832CE-924D-443B-A49C-85E5A9E9C54A}">
      <dgm:prSet/>
      <dgm:spPr/>
      <dgm:t>
        <a:bodyPr/>
        <a:lstStyle/>
        <a:p>
          <a:endParaRPr lang="zh-TW" altLang="en-US"/>
        </a:p>
      </dgm:t>
    </dgm:pt>
    <dgm:pt modelId="{677A8DE7-F5D9-4A08-A8C5-578D39D09879}" type="sibTrans" cxnId="{821832CE-924D-443B-A49C-85E5A9E9C54A}">
      <dgm:prSet/>
      <dgm:spPr/>
      <dgm:t>
        <a:bodyPr/>
        <a:lstStyle/>
        <a:p>
          <a:endParaRPr lang="zh-TW" altLang="en-US"/>
        </a:p>
      </dgm:t>
    </dgm:pt>
    <dgm:pt modelId="{5560C6FC-C1ED-45A4-A6E2-C66F6C6A7C55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number of links referring to the web page</a:t>
          </a:r>
        </a:p>
      </dgm:t>
    </dgm:pt>
    <dgm:pt modelId="{F269A972-8278-4EE7-9515-B251269EE3AA}" type="parTrans" cxnId="{D063079C-59EE-4C91-BD19-58C6464DC95F}">
      <dgm:prSet/>
      <dgm:spPr/>
      <dgm:t>
        <a:bodyPr/>
        <a:lstStyle/>
        <a:p>
          <a:endParaRPr lang="zh-TW" altLang="en-US"/>
        </a:p>
      </dgm:t>
    </dgm:pt>
    <dgm:pt modelId="{3D8447DE-CC8B-44C5-97A3-D12899320723}" type="sibTrans" cxnId="{D063079C-59EE-4C91-BD19-58C6464DC95F}">
      <dgm:prSet/>
      <dgm:spPr/>
      <dgm:t>
        <a:bodyPr/>
        <a:lstStyle/>
        <a:p>
          <a:endParaRPr lang="zh-TW" altLang="en-US"/>
        </a:p>
      </dgm:t>
    </dgm:pt>
    <dgm:pt modelId="{A2E3705D-B58C-4B28-9517-D39040E80ECC}">
      <dgm:prSet custT="1"/>
      <dgm:spPr/>
      <dgm:t>
        <a:bodyPr/>
        <a:lstStyle/>
        <a:p>
          <a:r>
            <a:rPr lang="en-US" altLang="zh-TW" sz="2000" smtClean="0">
              <a:ea typeface="新細明體" charset="-120"/>
            </a:rPr>
            <a:t>Our current research on Ranking</a:t>
          </a:r>
          <a:endParaRPr lang="en-US" altLang="zh-TW" sz="2000" dirty="0" smtClean="0">
            <a:ea typeface="新細明體" charset="-120"/>
          </a:endParaRPr>
        </a:p>
      </dgm:t>
    </dgm:pt>
    <dgm:pt modelId="{E9AEF965-8093-407C-B270-C3A2E3B6BC8D}" type="parTrans" cxnId="{E644E3EB-83E7-4C4B-BD2A-8EC616AB6CDB}">
      <dgm:prSet/>
      <dgm:spPr/>
      <dgm:t>
        <a:bodyPr/>
        <a:lstStyle/>
        <a:p>
          <a:endParaRPr lang="zh-TW" altLang="en-US"/>
        </a:p>
      </dgm:t>
    </dgm:pt>
    <dgm:pt modelId="{9F70728E-7105-4E8B-86BF-E86D67615092}" type="sibTrans" cxnId="{E644E3EB-83E7-4C4B-BD2A-8EC616AB6CDB}">
      <dgm:prSet/>
      <dgm:spPr/>
      <dgm:t>
        <a:bodyPr/>
        <a:lstStyle/>
        <a:p>
          <a:endParaRPr lang="zh-TW" altLang="en-US"/>
        </a:p>
      </dgm:t>
    </dgm:pt>
    <dgm:pt modelId="{BD6D88FE-B4CD-403D-A099-7EA361072906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popularity of the webpage, if a large number of users like the webpage then it might be more relevant</a:t>
          </a:r>
          <a:endParaRPr lang="zh-TW" altLang="en-US" sz="2000" dirty="0"/>
        </a:p>
      </dgm:t>
    </dgm:pt>
    <dgm:pt modelId="{FA350E17-A135-480D-9999-A2A6A9542998}" type="parTrans" cxnId="{B9B6EF29-D32C-49A7-8458-CF472DAE578B}">
      <dgm:prSet/>
      <dgm:spPr/>
      <dgm:t>
        <a:bodyPr/>
        <a:lstStyle/>
        <a:p>
          <a:endParaRPr lang="zh-TW" altLang="en-US"/>
        </a:p>
      </dgm:t>
    </dgm:pt>
    <dgm:pt modelId="{0855B482-E9F2-49DC-89B2-B6CCE8B9EB87}" type="sibTrans" cxnId="{B9B6EF29-D32C-49A7-8458-CF472DAE578B}">
      <dgm:prSet/>
      <dgm:spPr/>
      <dgm:t>
        <a:bodyPr/>
        <a:lstStyle/>
        <a:p>
          <a:endParaRPr lang="zh-TW" altLang="en-US"/>
        </a:p>
      </dgm:t>
    </dgm:pt>
    <dgm:pt modelId="{F8D19EE5-66B5-48CC-A486-A4C2988223B9}" type="pres">
      <dgm:prSet presAssocID="{DCFF4BB5-D5E0-47ED-B409-062947B865A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4584B20-DAE9-4D54-BEB6-2FF9BEDA7273}" type="pres">
      <dgm:prSet presAssocID="{E405D5B6-E74E-40A6-8123-6C44F34C3CA8}" presName="parentLin" presStyleCnt="0"/>
      <dgm:spPr/>
    </dgm:pt>
    <dgm:pt modelId="{DCAC0EB1-9442-4EFC-981F-8716BB203776}" type="pres">
      <dgm:prSet presAssocID="{E405D5B6-E74E-40A6-8123-6C44F34C3CA8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80F78704-F363-428F-9C36-C43D41CE35E8}" type="pres">
      <dgm:prSet presAssocID="{E405D5B6-E74E-40A6-8123-6C44F34C3CA8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1C190C0-C7D6-4988-A1E6-04C783043EB5}" type="pres">
      <dgm:prSet presAssocID="{E405D5B6-E74E-40A6-8123-6C44F34C3CA8}" presName="negativeSpace" presStyleCnt="0"/>
      <dgm:spPr/>
    </dgm:pt>
    <dgm:pt modelId="{8685C044-93AE-4935-A7C6-D96E337A609A}" type="pres">
      <dgm:prSet presAssocID="{E405D5B6-E74E-40A6-8123-6C44F34C3CA8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B08432-A452-431C-AFB4-DAA408C1256F}" type="pres">
      <dgm:prSet presAssocID="{280C8B3F-EE29-4D37-BA17-D99F31330AC6}" presName="spaceBetweenRectangles" presStyleCnt="0"/>
      <dgm:spPr/>
    </dgm:pt>
    <dgm:pt modelId="{B8CF3D51-3689-41EA-A059-FCB24E705F38}" type="pres">
      <dgm:prSet presAssocID="{06DA862C-B403-4DBD-8380-33143B328BDA}" presName="parentLin" presStyleCnt="0"/>
      <dgm:spPr/>
    </dgm:pt>
    <dgm:pt modelId="{3FB1D958-6DFF-4B96-A588-40F623F5C5B9}" type="pres">
      <dgm:prSet presAssocID="{06DA862C-B403-4DBD-8380-33143B328BDA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EC29CBA6-D721-440F-ACF5-FA1821EF8A38}" type="pres">
      <dgm:prSet presAssocID="{06DA862C-B403-4DBD-8380-33143B328BD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7DBF1BE-C2E2-4142-A9ED-99600127E0FA}" type="pres">
      <dgm:prSet presAssocID="{06DA862C-B403-4DBD-8380-33143B328BDA}" presName="negativeSpace" presStyleCnt="0"/>
      <dgm:spPr/>
    </dgm:pt>
    <dgm:pt modelId="{428F8F59-4795-4681-906E-1CDC90A2C37B}" type="pres">
      <dgm:prSet presAssocID="{06DA862C-B403-4DBD-8380-33143B328BDA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6BDA002-AA11-4719-B6F1-4C63A849EDD7}" type="pres">
      <dgm:prSet presAssocID="{9931B461-2392-491C-9438-35E14671C4DE}" presName="spaceBetweenRectangles" presStyleCnt="0"/>
      <dgm:spPr/>
    </dgm:pt>
    <dgm:pt modelId="{7BC007AE-D736-404D-9009-93275C86BE18}" type="pres">
      <dgm:prSet presAssocID="{A2E3705D-B58C-4B28-9517-D39040E80ECC}" presName="parentLin" presStyleCnt="0"/>
      <dgm:spPr/>
    </dgm:pt>
    <dgm:pt modelId="{6D5FE024-2C52-4EC3-9272-928F65FA64A9}" type="pres">
      <dgm:prSet presAssocID="{A2E3705D-B58C-4B28-9517-D39040E80ECC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F73ABF00-5AE5-4D6A-BF6D-4B265EC07865}" type="pres">
      <dgm:prSet presAssocID="{A2E3705D-B58C-4B28-9517-D39040E80EC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D7F3F2-6C6F-4840-B1DC-946DDF4D33E6}" type="pres">
      <dgm:prSet presAssocID="{A2E3705D-B58C-4B28-9517-D39040E80ECC}" presName="negativeSpace" presStyleCnt="0"/>
      <dgm:spPr/>
    </dgm:pt>
    <dgm:pt modelId="{AA3ADF09-8577-41EE-9B6D-7C3088928DBE}" type="pres">
      <dgm:prSet presAssocID="{A2E3705D-B58C-4B28-9517-D39040E80ECC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3338AF1-DA25-494C-B96C-CFA45671C1E9}" type="presOf" srcId="{A2E3705D-B58C-4B28-9517-D39040E80ECC}" destId="{6D5FE024-2C52-4EC3-9272-928F65FA64A9}" srcOrd="0" destOrd="0" presId="urn:microsoft.com/office/officeart/2005/8/layout/list1"/>
    <dgm:cxn modelId="{BB93D77E-AF90-419D-A065-042CB275456D}" srcId="{E405D5B6-E74E-40A6-8123-6C44F34C3CA8}" destId="{7F5BD51C-7EB8-4A29-9E10-5EA14025BCAA}" srcOrd="0" destOrd="0" parTransId="{F1BCE6A4-9C19-4380-AB50-B2CF638C3AF7}" sibTransId="{85ECA7D8-B76A-4306-A273-C8DE52C5DF8A}"/>
    <dgm:cxn modelId="{FCA4DD4A-1461-4E0F-B3B3-A2F27A8507DA}" type="presOf" srcId="{DDDFC3B7-C825-4620-8E7C-3BA31AB8C044}" destId="{428F8F59-4795-4681-906E-1CDC90A2C37B}" srcOrd="0" destOrd="0" presId="urn:microsoft.com/office/officeart/2005/8/layout/list1"/>
    <dgm:cxn modelId="{8F7CCB0F-2D1E-498C-8EFA-0B202B7B3F40}" type="presOf" srcId="{7F5BD51C-7EB8-4A29-9E10-5EA14025BCAA}" destId="{8685C044-93AE-4935-A7C6-D96E337A609A}" srcOrd="0" destOrd="0" presId="urn:microsoft.com/office/officeart/2005/8/layout/list1"/>
    <dgm:cxn modelId="{D063079C-59EE-4C91-BD19-58C6464DC95F}" srcId="{06DA862C-B403-4DBD-8380-33143B328BDA}" destId="{5560C6FC-C1ED-45A4-A6E2-C66F6C6A7C55}" srcOrd="2" destOrd="0" parTransId="{F269A972-8278-4EE7-9515-B251269EE3AA}" sibTransId="{3D8447DE-CC8B-44C5-97A3-D12899320723}"/>
    <dgm:cxn modelId="{9D62C121-2ADE-4180-BA58-F424575C7C97}" type="presOf" srcId="{E405D5B6-E74E-40A6-8123-6C44F34C3CA8}" destId="{80F78704-F363-428F-9C36-C43D41CE35E8}" srcOrd="1" destOrd="0" presId="urn:microsoft.com/office/officeart/2005/8/layout/list1"/>
    <dgm:cxn modelId="{D4F88DFD-081D-4F5A-831E-1E86677F4901}" type="presOf" srcId="{A2E3705D-B58C-4B28-9517-D39040E80ECC}" destId="{F73ABF00-5AE5-4D6A-BF6D-4B265EC07865}" srcOrd="1" destOrd="0" presId="urn:microsoft.com/office/officeart/2005/8/layout/list1"/>
    <dgm:cxn modelId="{A956824A-C954-4A15-A7BB-5D7DA8CB5F05}" srcId="{DCFF4BB5-D5E0-47ED-B409-062947B865AE}" destId="{06DA862C-B403-4DBD-8380-33143B328BDA}" srcOrd="1" destOrd="0" parTransId="{1619CD4F-D4DA-49A2-A02F-05C37EB565F9}" sibTransId="{9931B461-2392-491C-9438-35E14671C4DE}"/>
    <dgm:cxn modelId="{1C2B4EE1-4CE9-4214-967C-F7F128B3B4AD}" type="presOf" srcId="{DCFF4BB5-D5E0-47ED-B409-062947B865AE}" destId="{F8D19EE5-66B5-48CC-A486-A4C2988223B9}" srcOrd="0" destOrd="0" presId="urn:microsoft.com/office/officeart/2005/8/layout/list1"/>
    <dgm:cxn modelId="{85CA934F-A0CF-4BFA-AA7C-5B5B9E64230E}" type="presOf" srcId="{E405D5B6-E74E-40A6-8123-6C44F34C3CA8}" destId="{DCAC0EB1-9442-4EFC-981F-8716BB203776}" srcOrd="0" destOrd="0" presId="urn:microsoft.com/office/officeart/2005/8/layout/list1"/>
    <dgm:cxn modelId="{B9B6EF29-D32C-49A7-8458-CF472DAE578B}" srcId="{A2E3705D-B58C-4B28-9517-D39040E80ECC}" destId="{BD6D88FE-B4CD-403D-A099-7EA361072906}" srcOrd="0" destOrd="0" parTransId="{FA350E17-A135-480D-9999-A2A6A9542998}" sibTransId="{0855B482-E9F2-49DC-89B2-B6CCE8B9EB87}"/>
    <dgm:cxn modelId="{DFE90AE8-2CE8-4755-B8AE-49E1A689C812}" type="presOf" srcId="{06DA862C-B403-4DBD-8380-33143B328BDA}" destId="{3FB1D958-6DFF-4B96-A588-40F623F5C5B9}" srcOrd="0" destOrd="0" presId="urn:microsoft.com/office/officeart/2005/8/layout/list1"/>
    <dgm:cxn modelId="{9B2B4279-4128-4959-BD47-051B8604FFBD}" srcId="{E405D5B6-E74E-40A6-8123-6C44F34C3CA8}" destId="{C9501C51-479E-4C8D-82FF-DD53C08F96B1}" srcOrd="1" destOrd="0" parTransId="{59AFE731-E3FB-49C5-B712-4763A53F1FBE}" sibTransId="{3231A2AB-4CDF-4168-9587-33946561E50C}"/>
    <dgm:cxn modelId="{821832CE-924D-443B-A49C-85E5A9E9C54A}" srcId="{06DA862C-B403-4DBD-8380-33143B328BDA}" destId="{26726C67-3773-4D34-AB28-6EB94AA45854}" srcOrd="1" destOrd="0" parTransId="{5A1A4805-0EAC-4C2A-870D-D11ED9438181}" sibTransId="{677A8DE7-F5D9-4A08-A8C5-578D39D09879}"/>
    <dgm:cxn modelId="{DBAC7AEC-A5D7-46DF-8808-FC78C6AAC96E}" type="presOf" srcId="{06DA862C-B403-4DBD-8380-33143B328BDA}" destId="{EC29CBA6-D721-440F-ACF5-FA1821EF8A38}" srcOrd="1" destOrd="0" presId="urn:microsoft.com/office/officeart/2005/8/layout/list1"/>
    <dgm:cxn modelId="{6463126C-376B-42DC-A980-74EFE99E1C2B}" srcId="{DCFF4BB5-D5E0-47ED-B409-062947B865AE}" destId="{E405D5B6-E74E-40A6-8123-6C44F34C3CA8}" srcOrd="0" destOrd="0" parTransId="{2B07A5CC-552D-44DC-A0F6-7058FC4BA323}" sibTransId="{280C8B3F-EE29-4D37-BA17-D99F31330AC6}"/>
    <dgm:cxn modelId="{E938B14E-99B8-4DAC-BB20-F5753F8E2735}" type="presOf" srcId="{C9501C51-479E-4C8D-82FF-DD53C08F96B1}" destId="{8685C044-93AE-4935-A7C6-D96E337A609A}" srcOrd="0" destOrd="1" presId="urn:microsoft.com/office/officeart/2005/8/layout/list1"/>
    <dgm:cxn modelId="{FFF5F668-57B6-461A-9B04-FC5D673BE6E2}" srcId="{06DA862C-B403-4DBD-8380-33143B328BDA}" destId="{DDDFC3B7-C825-4620-8E7C-3BA31AB8C044}" srcOrd="0" destOrd="0" parTransId="{C2536F16-E79E-4AB4-A9AB-45FB713B5175}" sibTransId="{7856EA60-4A51-44EF-96EA-252B2A8F081D}"/>
    <dgm:cxn modelId="{E644E3EB-83E7-4C4B-BD2A-8EC616AB6CDB}" srcId="{DCFF4BB5-D5E0-47ED-B409-062947B865AE}" destId="{A2E3705D-B58C-4B28-9517-D39040E80ECC}" srcOrd="2" destOrd="0" parTransId="{E9AEF965-8093-407C-B270-C3A2E3B6BC8D}" sibTransId="{9F70728E-7105-4E8B-86BF-E86D67615092}"/>
    <dgm:cxn modelId="{0E2BEA36-4C67-4A3F-BFFE-25A1345C5AC3}" type="presOf" srcId="{5560C6FC-C1ED-45A4-A6E2-C66F6C6A7C55}" destId="{428F8F59-4795-4681-906E-1CDC90A2C37B}" srcOrd="0" destOrd="2" presId="urn:microsoft.com/office/officeart/2005/8/layout/list1"/>
    <dgm:cxn modelId="{80F94CA2-E1F0-4B34-BDB4-674A83C2F21E}" type="presOf" srcId="{26726C67-3773-4D34-AB28-6EB94AA45854}" destId="{428F8F59-4795-4681-906E-1CDC90A2C37B}" srcOrd="0" destOrd="1" presId="urn:microsoft.com/office/officeart/2005/8/layout/list1"/>
    <dgm:cxn modelId="{315A71BF-2644-4270-960B-CA9E919C396E}" type="presOf" srcId="{BD6D88FE-B4CD-403D-A099-7EA361072906}" destId="{AA3ADF09-8577-41EE-9B6D-7C3088928DBE}" srcOrd="0" destOrd="0" presId="urn:microsoft.com/office/officeart/2005/8/layout/list1"/>
    <dgm:cxn modelId="{508A05E1-C725-4BE5-A98C-C1EBD17606B3}" type="presParOf" srcId="{F8D19EE5-66B5-48CC-A486-A4C2988223B9}" destId="{A4584B20-DAE9-4D54-BEB6-2FF9BEDA7273}" srcOrd="0" destOrd="0" presId="urn:microsoft.com/office/officeart/2005/8/layout/list1"/>
    <dgm:cxn modelId="{2A733ED8-5DBF-480F-8982-CD180EA68720}" type="presParOf" srcId="{A4584B20-DAE9-4D54-BEB6-2FF9BEDA7273}" destId="{DCAC0EB1-9442-4EFC-981F-8716BB203776}" srcOrd="0" destOrd="0" presId="urn:microsoft.com/office/officeart/2005/8/layout/list1"/>
    <dgm:cxn modelId="{F8DDF59B-61EF-4883-A4D9-803A5651B9F3}" type="presParOf" srcId="{A4584B20-DAE9-4D54-BEB6-2FF9BEDA7273}" destId="{80F78704-F363-428F-9C36-C43D41CE35E8}" srcOrd="1" destOrd="0" presId="urn:microsoft.com/office/officeart/2005/8/layout/list1"/>
    <dgm:cxn modelId="{99B8E4CC-D4F3-4E09-9234-D7276C10C648}" type="presParOf" srcId="{F8D19EE5-66B5-48CC-A486-A4C2988223B9}" destId="{D1C190C0-C7D6-4988-A1E6-04C783043EB5}" srcOrd="1" destOrd="0" presId="urn:microsoft.com/office/officeart/2005/8/layout/list1"/>
    <dgm:cxn modelId="{2744B62D-7234-4352-B1A1-126C9E1E275D}" type="presParOf" srcId="{F8D19EE5-66B5-48CC-A486-A4C2988223B9}" destId="{8685C044-93AE-4935-A7C6-D96E337A609A}" srcOrd="2" destOrd="0" presId="urn:microsoft.com/office/officeart/2005/8/layout/list1"/>
    <dgm:cxn modelId="{27133C6B-9080-4F39-8E7F-3CFD487FF1ED}" type="presParOf" srcId="{F8D19EE5-66B5-48CC-A486-A4C2988223B9}" destId="{70B08432-A452-431C-AFB4-DAA408C1256F}" srcOrd="3" destOrd="0" presId="urn:microsoft.com/office/officeart/2005/8/layout/list1"/>
    <dgm:cxn modelId="{FC926245-3B8C-4F68-8CF2-1DEE2B5E7ED5}" type="presParOf" srcId="{F8D19EE5-66B5-48CC-A486-A4C2988223B9}" destId="{B8CF3D51-3689-41EA-A059-FCB24E705F38}" srcOrd="4" destOrd="0" presId="urn:microsoft.com/office/officeart/2005/8/layout/list1"/>
    <dgm:cxn modelId="{5A06B663-196A-4B4E-863B-0CA5CB11706B}" type="presParOf" srcId="{B8CF3D51-3689-41EA-A059-FCB24E705F38}" destId="{3FB1D958-6DFF-4B96-A588-40F623F5C5B9}" srcOrd="0" destOrd="0" presId="urn:microsoft.com/office/officeart/2005/8/layout/list1"/>
    <dgm:cxn modelId="{BE37CEBB-ADBA-40ED-A41B-38C71746A14E}" type="presParOf" srcId="{B8CF3D51-3689-41EA-A059-FCB24E705F38}" destId="{EC29CBA6-D721-440F-ACF5-FA1821EF8A38}" srcOrd="1" destOrd="0" presId="urn:microsoft.com/office/officeart/2005/8/layout/list1"/>
    <dgm:cxn modelId="{F1513969-A8E7-4365-8674-E85AEE477138}" type="presParOf" srcId="{F8D19EE5-66B5-48CC-A486-A4C2988223B9}" destId="{47DBF1BE-C2E2-4142-A9ED-99600127E0FA}" srcOrd="5" destOrd="0" presId="urn:microsoft.com/office/officeart/2005/8/layout/list1"/>
    <dgm:cxn modelId="{32EAEA10-0B96-4E7E-A955-46D2FD59B92E}" type="presParOf" srcId="{F8D19EE5-66B5-48CC-A486-A4C2988223B9}" destId="{428F8F59-4795-4681-906E-1CDC90A2C37B}" srcOrd="6" destOrd="0" presId="urn:microsoft.com/office/officeart/2005/8/layout/list1"/>
    <dgm:cxn modelId="{7F0AA237-3E16-4949-A21F-0580547EFE26}" type="presParOf" srcId="{F8D19EE5-66B5-48CC-A486-A4C2988223B9}" destId="{D6BDA002-AA11-4719-B6F1-4C63A849EDD7}" srcOrd="7" destOrd="0" presId="urn:microsoft.com/office/officeart/2005/8/layout/list1"/>
    <dgm:cxn modelId="{E3211554-F4F8-40BC-BA26-DEE7186B1F98}" type="presParOf" srcId="{F8D19EE5-66B5-48CC-A486-A4C2988223B9}" destId="{7BC007AE-D736-404D-9009-93275C86BE18}" srcOrd="8" destOrd="0" presId="urn:microsoft.com/office/officeart/2005/8/layout/list1"/>
    <dgm:cxn modelId="{B8B84CC7-8016-46A3-9724-D42B8DB7DB80}" type="presParOf" srcId="{7BC007AE-D736-404D-9009-93275C86BE18}" destId="{6D5FE024-2C52-4EC3-9272-928F65FA64A9}" srcOrd="0" destOrd="0" presId="urn:microsoft.com/office/officeart/2005/8/layout/list1"/>
    <dgm:cxn modelId="{1BAFA5CC-1A9F-4B20-9078-5939160F3999}" type="presParOf" srcId="{7BC007AE-D736-404D-9009-93275C86BE18}" destId="{F73ABF00-5AE5-4D6A-BF6D-4B265EC07865}" srcOrd="1" destOrd="0" presId="urn:microsoft.com/office/officeart/2005/8/layout/list1"/>
    <dgm:cxn modelId="{3DAEDF46-F5D0-4B0F-9D13-6FAE8E836806}" type="presParOf" srcId="{F8D19EE5-66B5-48CC-A486-A4C2988223B9}" destId="{FED7F3F2-6C6F-4840-B1DC-946DDF4D33E6}" srcOrd="9" destOrd="0" presId="urn:microsoft.com/office/officeart/2005/8/layout/list1"/>
    <dgm:cxn modelId="{9225A04B-43D7-490D-A7B6-B84AA8650489}" type="presParOf" srcId="{F8D19EE5-66B5-48CC-A486-A4C2988223B9}" destId="{AA3ADF09-8577-41EE-9B6D-7C3088928DB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F436518-F505-46C2-A610-91A8DBA2200F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B46BD30-0AC8-44AA-BCFF-E31CD4E53347}">
      <dgm:prSet phldrT="[文字]" custT="1"/>
      <dgm:spPr/>
      <dgm:t>
        <a:bodyPr/>
        <a:lstStyle/>
        <a:p>
          <a:r>
            <a:rPr lang="en-US" altLang="zh-TW" sz="2400" dirty="0" smtClean="0">
              <a:ea typeface="新細明體" charset="-120"/>
            </a:rPr>
            <a:t>No easy way to guarantee top ranking, </a:t>
          </a:r>
        </a:p>
        <a:p>
          <a:r>
            <a:rPr lang="en-US" altLang="zh-TW" sz="2400" dirty="0" smtClean="0">
              <a:ea typeface="新細明體" charset="-120"/>
            </a:rPr>
            <a:t>but a few good practices:</a:t>
          </a:r>
          <a:endParaRPr lang="zh-TW" altLang="en-US" sz="2400" dirty="0"/>
        </a:p>
      </dgm:t>
    </dgm:pt>
    <dgm:pt modelId="{C10C6392-66B1-4EAF-B56B-8D08A7F7618B}" type="parTrans" cxnId="{48AA3D48-8706-4B1E-961C-D3C79A7DAB64}">
      <dgm:prSet/>
      <dgm:spPr/>
      <dgm:t>
        <a:bodyPr/>
        <a:lstStyle/>
        <a:p>
          <a:endParaRPr lang="zh-TW" altLang="en-US"/>
        </a:p>
      </dgm:t>
    </dgm:pt>
    <dgm:pt modelId="{07D705A8-2E37-4E98-B390-42D2D4331854}" type="sibTrans" cxnId="{48AA3D48-8706-4B1E-961C-D3C79A7DAB64}">
      <dgm:prSet/>
      <dgm:spPr/>
      <dgm:t>
        <a:bodyPr/>
        <a:lstStyle/>
        <a:p>
          <a:endParaRPr lang="zh-TW" altLang="en-US"/>
        </a:p>
      </dgm:t>
    </dgm:pt>
    <dgm:pt modelId="{1CAE0613-69BE-4518-B366-9A25D85C716B}">
      <dgm:prSet custT="1"/>
      <dgm:spPr/>
      <dgm:t>
        <a:bodyPr/>
        <a:lstStyle/>
        <a:p>
          <a:r>
            <a:rPr lang="en-US" altLang="zh-TW" sz="2400" smtClean="0">
              <a:ea typeface="新細明體" charset="-120"/>
            </a:rPr>
            <a:t>When designing a webpage, we should keep in mind what keywords should be associated with the webpage</a:t>
          </a:r>
          <a:endParaRPr lang="en-US" altLang="zh-TW" sz="2400" dirty="0" smtClean="0">
            <a:ea typeface="新細明體" charset="-120"/>
          </a:endParaRPr>
        </a:p>
      </dgm:t>
    </dgm:pt>
    <dgm:pt modelId="{D23E5981-5931-4583-90AF-922FDC5F12E8}" type="parTrans" cxnId="{D9732C60-77FB-421C-8F14-171220ECC40F}">
      <dgm:prSet/>
      <dgm:spPr/>
      <dgm:t>
        <a:bodyPr/>
        <a:lstStyle/>
        <a:p>
          <a:endParaRPr lang="zh-TW" altLang="en-US"/>
        </a:p>
      </dgm:t>
    </dgm:pt>
    <dgm:pt modelId="{A9C69128-7AFC-4EDE-8BC2-0E6F3320FD9A}" type="sibTrans" cxnId="{D9732C60-77FB-421C-8F14-171220ECC40F}">
      <dgm:prSet/>
      <dgm:spPr/>
      <dgm:t>
        <a:bodyPr/>
        <a:lstStyle/>
        <a:p>
          <a:endParaRPr lang="zh-TW" altLang="en-US"/>
        </a:p>
      </dgm:t>
    </dgm:pt>
    <dgm:pt modelId="{B4D3BFAA-EA01-45EB-B822-9D9791020FD6}">
      <dgm:prSet custT="1"/>
      <dgm:spPr/>
      <dgm:t>
        <a:bodyPr/>
        <a:lstStyle/>
        <a:p>
          <a:r>
            <a:rPr lang="en-US" altLang="zh-TW" sz="2400" smtClean="0">
              <a:ea typeface="新細明體" charset="-120"/>
            </a:rPr>
            <a:t>The title of the webpage is very important, which should contain some of the keywords</a:t>
          </a:r>
          <a:endParaRPr lang="en-US" altLang="zh-TW" sz="2400" dirty="0" smtClean="0">
            <a:ea typeface="新細明體" charset="-120"/>
          </a:endParaRPr>
        </a:p>
      </dgm:t>
    </dgm:pt>
    <dgm:pt modelId="{A45C29E4-E21B-4074-943F-CB3C18BE23EC}" type="parTrans" cxnId="{2C2DE6C7-04E1-4071-B3FB-5145956B931D}">
      <dgm:prSet/>
      <dgm:spPr/>
      <dgm:t>
        <a:bodyPr/>
        <a:lstStyle/>
        <a:p>
          <a:endParaRPr lang="zh-TW" altLang="en-US"/>
        </a:p>
      </dgm:t>
    </dgm:pt>
    <dgm:pt modelId="{1B71166C-EB23-4BE7-95B4-B4631007C719}" type="sibTrans" cxnId="{2C2DE6C7-04E1-4071-B3FB-5145956B931D}">
      <dgm:prSet/>
      <dgm:spPr/>
      <dgm:t>
        <a:bodyPr/>
        <a:lstStyle/>
        <a:p>
          <a:endParaRPr lang="zh-TW" altLang="en-US"/>
        </a:p>
      </dgm:t>
    </dgm:pt>
    <dgm:pt modelId="{4E814AC7-1349-4325-8348-FF658BC38506}">
      <dgm:prSet custT="1"/>
      <dgm:spPr/>
      <dgm:t>
        <a:bodyPr/>
        <a:lstStyle/>
        <a:p>
          <a:r>
            <a:rPr lang="en-US" altLang="zh-TW" sz="2400" smtClean="0">
              <a:ea typeface="新細明體" charset="-120"/>
            </a:rPr>
            <a:t>The URL of the webpage is also important, which should be descriptive and also contain some of the keywords</a:t>
          </a:r>
          <a:endParaRPr lang="en-US" altLang="zh-TW" sz="2400" dirty="0" smtClean="0">
            <a:ea typeface="新細明體" charset="-120"/>
          </a:endParaRPr>
        </a:p>
      </dgm:t>
    </dgm:pt>
    <dgm:pt modelId="{D234A98A-902C-41E7-8D97-FEF0D96FC693}" type="parTrans" cxnId="{6E8CA2FD-CABA-46FE-9F38-3348D3932930}">
      <dgm:prSet/>
      <dgm:spPr/>
      <dgm:t>
        <a:bodyPr/>
        <a:lstStyle/>
        <a:p>
          <a:endParaRPr lang="zh-TW" altLang="en-US"/>
        </a:p>
      </dgm:t>
    </dgm:pt>
    <dgm:pt modelId="{22AD1295-3193-461E-A94E-8F64659E0CD4}" type="sibTrans" cxnId="{6E8CA2FD-CABA-46FE-9F38-3348D3932930}">
      <dgm:prSet/>
      <dgm:spPr/>
      <dgm:t>
        <a:bodyPr/>
        <a:lstStyle/>
        <a:p>
          <a:endParaRPr lang="zh-TW" altLang="en-US"/>
        </a:p>
      </dgm:t>
    </dgm:pt>
    <dgm:pt modelId="{160C0081-C633-4947-9E15-6EC8A98C5D50}">
      <dgm:prSet custT="1"/>
      <dgm:spPr/>
      <dgm:t>
        <a:bodyPr/>
        <a:lstStyle/>
        <a:p>
          <a:r>
            <a:rPr lang="en-US" altLang="zh-TW" sz="2400" smtClean="0">
              <a:ea typeface="新細明體" charset="-120"/>
            </a:rPr>
            <a:t>The content of the webpage should contain informative descriptions, which should also contain some of the keywords</a:t>
          </a:r>
          <a:endParaRPr lang="en-US" altLang="zh-TW" sz="2400" dirty="0" smtClean="0">
            <a:ea typeface="新細明體" charset="-120"/>
          </a:endParaRPr>
        </a:p>
      </dgm:t>
    </dgm:pt>
    <dgm:pt modelId="{E7AD824A-6427-4241-AE28-946091F85EF6}" type="parTrans" cxnId="{1EEE39B1-5B52-4BFA-A515-7CE6FF11E95D}">
      <dgm:prSet/>
      <dgm:spPr/>
      <dgm:t>
        <a:bodyPr/>
        <a:lstStyle/>
        <a:p>
          <a:endParaRPr lang="zh-TW" altLang="en-US"/>
        </a:p>
      </dgm:t>
    </dgm:pt>
    <dgm:pt modelId="{7E1D33C2-10F1-4212-81FA-91AF13FD10D5}" type="sibTrans" cxnId="{1EEE39B1-5B52-4BFA-A515-7CE6FF11E95D}">
      <dgm:prSet/>
      <dgm:spPr/>
      <dgm:t>
        <a:bodyPr/>
        <a:lstStyle/>
        <a:p>
          <a:endParaRPr lang="zh-TW" altLang="en-US"/>
        </a:p>
      </dgm:t>
    </dgm:pt>
    <dgm:pt modelId="{1C45C09B-318B-4003-BA6F-9A6340CB12F1}">
      <dgm:prSet custT="1"/>
      <dgm:spPr/>
      <dgm:t>
        <a:bodyPr/>
        <a:lstStyle/>
        <a:p>
          <a:r>
            <a:rPr lang="en-US" altLang="zh-TW" sz="2400" dirty="0" smtClean="0">
              <a:ea typeface="新細明體" charset="-120"/>
            </a:rPr>
            <a:t>To have many other web pages linked to our webpage</a:t>
          </a:r>
        </a:p>
      </dgm:t>
    </dgm:pt>
    <dgm:pt modelId="{9163650F-35FD-48F6-A658-B774777FB283}" type="parTrans" cxnId="{B2E856DC-A9AE-4FE1-8132-7E95340B7E22}">
      <dgm:prSet/>
      <dgm:spPr/>
      <dgm:t>
        <a:bodyPr/>
        <a:lstStyle/>
        <a:p>
          <a:endParaRPr lang="zh-TW" altLang="en-US"/>
        </a:p>
      </dgm:t>
    </dgm:pt>
    <dgm:pt modelId="{3D186350-9370-453D-A0EE-B29245380A3E}" type="sibTrans" cxnId="{B2E856DC-A9AE-4FE1-8132-7E95340B7E22}">
      <dgm:prSet/>
      <dgm:spPr/>
      <dgm:t>
        <a:bodyPr/>
        <a:lstStyle/>
        <a:p>
          <a:endParaRPr lang="zh-TW" altLang="en-US"/>
        </a:p>
      </dgm:t>
    </dgm:pt>
    <dgm:pt modelId="{65F27F32-0F30-4414-BD90-E2A32CE8DCAC}" type="pres">
      <dgm:prSet presAssocID="{6F436518-F505-46C2-A610-91A8DBA2200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CE3D659-01EB-488B-9E8A-7036A491AB2F}" type="pres">
      <dgm:prSet presAssocID="{2B46BD30-0AC8-44AA-BCFF-E31CD4E53347}" presName="parentLin" presStyleCnt="0"/>
      <dgm:spPr/>
    </dgm:pt>
    <dgm:pt modelId="{55D94422-D712-4408-B184-353DA9C176F5}" type="pres">
      <dgm:prSet presAssocID="{2B46BD30-0AC8-44AA-BCFF-E31CD4E53347}" presName="parentLeftMargin" presStyleLbl="node1" presStyleIdx="0" presStyleCnt="1"/>
      <dgm:spPr/>
      <dgm:t>
        <a:bodyPr/>
        <a:lstStyle/>
        <a:p>
          <a:endParaRPr lang="zh-TW" altLang="en-US"/>
        </a:p>
      </dgm:t>
    </dgm:pt>
    <dgm:pt modelId="{5739D6D9-A463-4ABD-9FBB-AD062765DE49}" type="pres">
      <dgm:prSet presAssocID="{2B46BD30-0AC8-44AA-BCFF-E31CD4E5334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7859896-96ED-416F-9C98-2389667DF1AB}" type="pres">
      <dgm:prSet presAssocID="{2B46BD30-0AC8-44AA-BCFF-E31CD4E53347}" presName="negativeSpace" presStyleCnt="0"/>
      <dgm:spPr/>
    </dgm:pt>
    <dgm:pt modelId="{36962AB2-E595-4B9B-A4C2-CAECA028FC54}" type="pres">
      <dgm:prSet presAssocID="{2B46BD30-0AC8-44AA-BCFF-E31CD4E53347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E8CA2FD-CABA-46FE-9F38-3348D3932930}" srcId="{2B46BD30-0AC8-44AA-BCFF-E31CD4E53347}" destId="{4E814AC7-1349-4325-8348-FF658BC38506}" srcOrd="2" destOrd="0" parTransId="{D234A98A-902C-41E7-8D97-FEF0D96FC693}" sibTransId="{22AD1295-3193-461E-A94E-8F64659E0CD4}"/>
    <dgm:cxn modelId="{48AA3D48-8706-4B1E-961C-D3C79A7DAB64}" srcId="{6F436518-F505-46C2-A610-91A8DBA2200F}" destId="{2B46BD30-0AC8-44AA-BCFF-E31CD4E53347}" srcOrd="0" destOrd="0" parTransId="{C10C6392-66B1-4EAF-B56B-8D08A7F7618B}" sibTransId="{07D705A8-2E37-4E98-B390-42D2D4331854}"/>
    <dgm:cxn modelId="{FA430400-63F9-434A-A231-B4AB6EB519DA}" type="presOf" srcId="{2B46BD30-0AC8-44AA-BCFF-E31CD4E53347}" destId="{5739D6D9-A463-4ABD-9FBB-AD062765DE49}" srcOrd="1" destOrd="0" presId="urn:microsoft.com/office/officeart/2005/8/layout/list1"/>
    <dgm:cxn modelId="{FAC8CC70-A079-4649-AD98-0B9A80710D6C}" type="presOf" srcId="{1CAE0613-69BE-4518-B366-9A25D85C716B}" destId="{36962AB2-E595-4B9B-A4C2-CAECA028FC54}" srcOrd="0" destOrd="0" presId="urn:microsoft.com/office/officeart/2005/8/layout/list1"/>
    <dgm:cxn modelId="{9440CEB2-2ECE-4317-B663-964C75EB1E8D}" type="presOf" srcId="{2B46BD30-0AC8-44AA-BCFF-E31CD4E53347}" destId="{55D94422-D712-4408-B184-353DA9C176F5}" srcOrd="0" destOrd="0" presId="urn:microsoft.com/office/officeart/2005/8/layout/list1"/>
    <dgm:cxn modelId="{1EEE39B1-5B52-4BFA-A515-7CE6FF11E95D}" srcId="{2B46BD30-0AC8-44AA-BCFF-E31CD4E53347}" destId="{160C0081-C633-4947-9E15-6EC8A98C5D50}" srcOrd="3" destOrd="0" parTransId="{E7AD824A-6427-4241-AE28-946091F85EF6}" sibTransId="{7E1D33C2-10F1-4212-81FA-91AF13FD10D5}"/>
    <dgm:cxn modelId="{B2E856DC-A9AE-4FE1-8132-7E95340B7E22}" srcId="{2B46BD30-0AC8-44AA-BCFF-E31CD4E53347}" destId="{1C45C09B-318B-4003-BA6F-9A6340CB12F1}" srcOrd="4" destOrd="0" parTransId="{9163650F-35FD-48F6-A658-B774777FB283}" sibTransId="{3D186350-9370-453D-A0EE-B29245380A3E}"/>
    <dgm:cxn modelId="{EDB52CC9-F8F5-467C-8308-AFA5EED99E13}" type="presOf" srcId="{B4D3BFAA-EA01-45EB-B822-9D9791020FD6}" destId="{36962AB2-E595-4B9B-A4C2-CAECA028FC54}" srcOrd="0" destOrd="1" presId="urn:microsoft.com/office/officeart/2005/8/layout/list1"/>
    <dgm:cxn modelId="{D73D032D-66B5-42A3-9EC6-2B5306608ADE}" type="presOf" srcId="{6F436518-F505-46C2-A610-91A8DBA2200F}" destId="{65F27F32-0F30-4414-BD90-E2A32CE8DCAC}" srcOrd="0" destOrd="0" presId="urn:microsoft.com/office/officeart/2005/8/layout/list1"/>
    <dgm:cxn modelId="{E2FA4B10-1277-453D-BA70-131D02C2C17D}" type="presOf" srcId="{160C0081-C633-4947-9E15-6EC8A98C5D50}" destId="{36962AB2-E595-4B9B-A4C2-CAECA028FC54}" srcOrd="0" destOrd="3" presId="urn:microsoft.com/office/officeart/2005/8/layout/list1"/>
    <dgm:cxn modelId="{D9732C60-77FB-421C-8F14-171220ECC40F}" srcId="{2B46BD30-0AC8-44AA-BCFF-E31CD4E53347}" destId="{1CAE0613-69BE-4518-B366-9A25D85C716B}" srcOrd="0" destOrd="0" parTransId="{D23E5981-5931-4583-90AF-922FDC5F12E8}" sibTransId="{A9C69128-7AFC-4EDE-8BC2-0E6F3320FD9A}"/>
    <dgm:cxn modelId="{22E51259-2B0C-46C1-98A3-3B5AAE887FAE}" type="presOf" srcId="{4E814AC7-1349-4325-8348-FF658BC38506}" destId="{36962AB2-E595-4B9B-A4C2-CAECA028FC54}" srcOrd="0" destOrd="2" presId="urn:microsoft.com/office/officeart/2005/8/layout/list1"/>
    <dgm:cxn modelId="{3762E448-E374-478F-BAA5-6CB42521B15E}" type="presOf" srcId="{1C45C09B-318B-4003-BA6F-9A6340CB12F1}" destId="{36962AB2-E595-4B9B-A4C2-CAECA028FC54}" srcOrd="0" destOrd="4" presId="urn:microsoft.com/office/officeart/2005/8/layout/list1"/>
    <dgm:cxn modelId="{2C2DE6C7-04E1-4071-B3FB-5145956B931D}" srcId="{2B46BD30-0AC8-44AA-BCFF-E31CD4E53347}" destId="{B4D3BFAA-EA01-45EB-B822-9D9791020FD6}" srcOrd="1" destOrd="0" parTransId="{A45C29E4-E21B-4074-943F-CB3C18BE23EC}" sibTransId="{1B71166C-EB23-4BE7-95B4-B4631007C719}"/>
    <dgm:cxn modelId="{238F0BE2-3974-47AA-85C4-1F3D41CA79A8}" type="presParOf" srcId="{65F27F32-0F30-4414-BD90-E2A32CE8DCAC}" destId="{1CE3D659-01EB-488B-9E8A-7036A491AB2F}" srcOrd="0" destOrd="0" presId="urn:microsoft.com/office/officeart/2005/8/layout/list1"/>
    <dgm:cxn modelId="{AE9F3ADF-6C19-408C-9948-396BFB82015B}" type="presParOf" srcId="{1CE3D659-01EB-488B-9E8A-7036A491AB2F}" destId="{55D94422-D712-4408-B184-353DA9C176F5}" srcOrd="0" destOrd="0" presId="urn:microsoft.com/office/officeart/2005/8/layout/list1"/>
    <dgm:cxn modelId="{C6D30355-DEBD-431C-AD4A-9EE1F1AD20CE}" type="presParOf" srcId="{1CE3D659-01EB-488B-9E8A-7036A491AB2F}" destId="{5739D6D9-A463-4ABD-9FBB-AD062765DE49}" srcOrd="1" destOrd="0" presId="urn:microsoft.com/office/officeart/2005/8/layout/list1"/>
    <dgm:cxn modelId="{3DCBFE8A-6D98-43DF-A549-FC57E75C260B}" type="presParOf" srcId="{65F27F32-0F30-4414-BD90-E2A32CE8DCAC}" destId="{F7859896-96ED-416F-9C98-2389667DF1AB}" srcOrd="1" destOrd="0" presId="urn:microsoft.com/office/officeart/2005/8/layout/list1"/>
    <dgm:cxn modelId="{D9916368-F114-43D6-ACCB-9FC4ADEF9E9F}" type="presParOf" srcId="{65F27F32-0F30-4414-BD90-E2A32CE8DCAC}" destId="{36962AB2-E595-4B9B-A4C2-CAECA028FC54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D728A7E-561A-4370-A411-8A4D0DFEB1C9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B7E0AAD-5AF5-4BC5-8F00-F30ACD1D3B25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Finding ways to organize the massive number of web pages on the Internet</a:t>
          </a:r>
          <a:endParaRPr lang="zh-TW" altLang="en-US" sz="2000" dirty="0"/>
        </a:p>
      </dgm:t>
    </dgm:pt>
    <dgm:pt modelId="{7B122C5E-95DC-4BB1-9020-92E514910329}" type="parTrans" cxnId="{1969FD80-52D8-437A-93EA-DC8B1A7C290A}">
      <dgm:prSet/>
      <dgm:spPr/>
      <dgm:t>
        <a:bodyPr/>
        <a:lstStyle/>
        <a:p>
          <a:endParaRPr lang="zh-TW" altLang="en-US"/>
        </a:p>
      </dgm:t>
    </dgm:pt>
    <dgm:pt modelId="{A5302AB9-0FDF-42B0-B2E1-40478014F3C6}" type="sibTrans" cxnId="{1969FD80-52D8-437A-93EA-DC8B1A7C290A}">
      <dgm:prSet/>
      <dgm:spPr/>
      <dgm:t>
        <a:bodyPr/>
        <a:lstStyle/>
        <a:p>
          <a:endParaRPr lang="zh-TW" altLang="en-US"/>
        </a:p>
      </dgm:t>
    </dgm:pt>
    <dgm:pt modelId="{38C8A309-9848-4FCC-A3D6-D239C561E2F8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Our current researches on automatically organizing web pages into categories</a:t>
          </a:r>
        </a:p>
      </dgm:t>
    </dgm:pt>
    <dgm:pt modelId="{71EFC595-2F7C-420C-B9B4-0360E6E4F123}" type="parTrans" cxnId="{6C526381-70D4-4A95-8DB2-3E851618A9AF}">
      <dgm:prSet/>
      <dgm:spPr/>
      <dgm:t>
        <a:bodyPr/>
        <a:lstStyle/>
        <a:p>
          <a:endParaRPr lang="zh-TW" altLang="en-US"/>
        </a:p>
      </dgm:t>
    </dgm:pt>
    <dgm:pt modelId="{63D4D88F-11D3-47FB-9894-FF8EF6174553}" type="sibTrans" cxnId="{6C526381-70D4-4A95-8DB2-3E851618A9AF}">
      <dgm:prSet/>
      <dgm:spPr/>
      <dgm:t>
        <a:bodyPr/>
        <a:lstStyle/>
        <a:p>
          <a:endParaRPr lang="zh-TW" altLang="en-US"/>
        </a:p>
      </dgm:t>
    </dgm:pt>
    <dgm:pt modelId="{348973DA-53E0-430C-9BE0-EA2E6E08CF1C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Webpage categorized by analyzing words on the page</a:t>
          </a:r>
        </a:p>
      </dgm:t>
    </dgm:pt>
    <dgm:pt modelId="{16B09D57-357B-44B2-9A39-0662FA726218}" type="parTrans" cxnId="{3BEB7CE7-6CE0-4CE4-A4A6-E0001DFABB1F}">
      <dgm:prSet/>
      <dgm:spPr/>
      <dgm:t>
        <a:bodyPr/>
        <a:lstStyle/>
        <a:p>
          <a:endParaRPr lang="zh-TW" altLang="en-US"/>
        </a:p>
      </dgm:t>
    </dgm:pt>
    <dgm:pt modelId="{5EFC49A4-F18F-451A-B222-E51222E49128}" type="sibTrans" cxnId="{3BEB7CE7-6CE0-4CE4-A4A6-E0001DFABB1F}">
      <dgm:prSet/>
      <dgm:spPr/>
      <dgm:t>
        <a:bodyPr/>
        <a:lstStyle/>
        <a:p>
          <a:endParaRPr lang="zh-TW" altLang="en-US"/>
        </a:p>
      </dgm:t>
    </dgm:pt>
    <dgm:pt modelId="{3E38023E-4C68-46B6-AA6C-CD53FD1059AE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Representing a webpage by a vector of words</a:t>
          </a:r>
          <a:endParaRPr lang="zh-TW" altLang="en-US" sz="2000" dirty="0"/>
        </a:p>
      </dgm:t>
    </dgm:pt>
    <dgm:pt modelId="{E7529534-C4BA-4EE0-9B86-46C5B5F9D858}" type="parTrans" cxnId="{1E6E2CBF-0AED-4F4A-8881-74B8544BCDBF}">
      <dgm:prSet/>
      <dgm:spPr/>
      <dgm:t>
        <a:bodyPr/>
        <a:lstStyle/>
        <a:p>
          <a:endParaRPr lang="zh-TW" altLang="en-US"/>
        </a:p>
      </dgm:t>
    </dgm:pt>
    <dgm:pt modelId="{1E18C7A8-2D13-4438-BD1C-FB364E528BB2}" type="sibTrans" cxnId="{1E6E2CBF-0AED-4F4A-8881-74B8544BCDBF}">
      <dgm:prSet/>
      <dgm:spPr/>
      <dgm:t>
        <a:bodyPr/>
        <a:lstStyle/>
        <a:p>
          <a:endParaRPr lang="zh-TW" altLang="en-US"/>
        </a:p>
      </dgm:t>
    </dgm:pt>
    <dgm:pt modelId="{3A7E53A7-99B3-4355-AB88-1F91D26A571B}" type="pres">
      <dgm:prSet presAssocID="{FD728A7E-561A-4370-A411-8A4D0DFEB1C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A35B768-969C-4B76-8D9B-BE069F60B529}" type="pres">
      <dgm:prSet presAssocID="{5B7E0AAD-5AF5-4BC5-8F00-F30ACD1D3B25}" presName="parentLin" presStyleCnt="0"/>
      <dgm:spPr/>
    </dgm:pt>
    <dgm:pt modelId="{3106D5FE-0772-41E7-AFE0-143866E5B236}" type="pres">
      <dgm:prSet presAssocID="{5B7E0AAD-5AF5-4BC5-8F00-F30ACD1D3B25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C4634BF6-6B98-4DD5-BE44-01F5D20FB521}" type="pres">
      <dgm:prSet presAssocID="{5B7E0AAD-5AF5-4BC5-8F00-F30ACD1D3B25}" presName="parentText" presStyleLbl="node1" presStyleIdx="0" presStyleCnt="2" custScaleX="120793" custScaleY="17184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1C8550B-0C82-4265-AE3D-4E2F8718E5C6}" type="pres">
      <dgm:prSet presAssocID="{5B7E0AAD-5AF5-4BC5-8F00-F30ACD1D3B25}" presName="negativeSpace" presStyleCnt="0"/>
      <dgm:spPr/>
    </dgm:pt>
    <dgm:pt modelId="{E38FB094-0131-4CA8-88F8-A8BBF58CFBF5}" type="pres">
      <dgm:prSet presAssocID="{5B7E0AAD-5AF5-4BC5-8F00-F30ACD1D3B25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3E9B00C-E577-4EF1-88B2-358C9C08D9C3}" type="pres">
      <dgm:prSet presAssocID="{A5302AB9-0FDF-42B0-B2E1-40478014F3C6}" presName="spaceBetweenRectangles" presStyleCnt="0"/>
      <dgm:spPr/>
    </dgm:pt>
    <dgm:pt modelId="{732F0E52-FC72-4F51-8407-AB76D7551EEA}" type="pres">
      <dgm:prSet presAssocID="{348973DA-53E0-430C-9BE0-EA2E6E08CF1C}" presName="parentLin" presStyleCnt="0"/>
      <dgm:spPr/>
    </dgm:pt>
    <dgm:pt modelId="{88CDC054-D85B-4335-97F8-A7CD7F901E29}" type="pres">
      <dgm:prSet presAssocID="{348973DA-53E0-430C-9BE0-EA2E6E08CF1C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A967B815-3100-443E-A23C-03D82E0500F0}" type="pres">
      <dgm:prSet presAssocID="{348973DA-53E0-430C-9BE0-EA2E6E08CF1C}" presName="parentText" presStyleLbl="node1" presStyleIdx="1" presStyleCnt="2" custScaleX="12170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D48BB99-DFEB-4042-BC5D-6B4D6238423B}" type="pres">
      <dgm:prSet presAssocID="{348973DA-53E0-430C-9BE0-EA2E6E08CF1C}" presName="negativeSpace" presStyleCnt="0"/>
      <dgm:spPr/>
    </dgm:pt>
    <dgm:pt modelId="{AA780A4D-4A33-4D37-A6B9-87844297CE40}" type="pres">
      <dgm:prSet presAssocID="{348973DA-53E0-430C-9BE0-EA2E6E08CF1C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969FD80-52D8-437A-93EA-DC8B1A7C290A}" srcId="{FD728A7E-561A-4370-A411-8A4D0DFEB1C9}" destId="{5B7E0AAD-5AF5-4BC5-8F00-F30ACD1D3B25}" srcOrd="0" destOrd="0" parTransId="{7B122C5E-95DC-4BB1-9020-92E514910329}" sibTransId="{A5302AB9-0FDF-42B0-B2E1-40478014F3C6}"/>
    <dgm:cxn modelId="{517EA34D-D0FD-4220-9E37-9A558097F7C0}" type="presOf" srcId="{5B7E0AAD-5AF5-4BC5-8F00-F30ACD1D3B25}" destId="{C4634BF6-6B98-4DD5-BE44-01F5D20FB521}" srcOrd="1" destOrd="0" presId="urn:microsoft.com/office/officeart/2005/8/layout/list1"/>
    <dgm:cxn modelId="{78488AA4-C8E9-45D3-9C4C-6729F7E4844F}" type="presOf" srcId="{348973DA-53E0-430C-9BE0-EA2E6E08CF1C}" destId="{88CDC054-D85B-4335-97F8-A7CD7F901E29}" srcOrd="0" destOrd="0" presId="urn:microsoft.com/office/officeart/2005/8/layout/list1"/>
    <dgm:cxn modelId="{1E6E2CBF-0AED-4F4A-8881-74B8544BCDBF}" srcId="{348973DA-53E0-430C-9BE0-EA2E6E08CF1C}" destId="{3E38023E-4C68-46B6-AA6C-CD53FD1059AE}" srcOrd="0" destOrd="0" parTransId="{E7529534-C4BA-4EE0-9B86-46C5B5F9D858}" sibTransId="{1E18C7A8-2D13-4438-BD1C-FB364E528BB2}"/>
    <dgm:cxn modelId="{6C526381-70D4-4A95-8DB2-3E851618A9AF}" srcId="{5B7E0AAD-5AF5-4BC5-8F00-F30ACD1D3B25}" destId="{38C8A309-9848-4FCC-A3D6-D239C561E2F8}" srcOrd="0" destOrd="0" parTransId="{71EFC595-2F7C-420C-B9B4-0360E6E4F123}" sibTransId="{63D4D88F-11D3-47FB-9894-FF8EF6174553}"/>
    <dgm:cxn modelId="{3BEB7CE7-6CE0-4CE4-A4A6-E0001DFABB1F}" srcId="{FD728A7E-561A-4370-A411-8A4D0DFEB1C9}" destId="{348973DA-53E0-430C-9BE0-EA2E6E08CF1C}" srcOrd="1" destOrd="0" parTransId="{16B09D57-357B-44B2-9A39-0662FA726218}" sibTransId="{5EFC49A4-F18F-451A-B222-E51222E49128}"/>
    <dgm:cxn modelId="{3C2E707C-D9C0-4666-AA3D-E030D7997652}" type="presOf" srcId="{3E38023E-4C68-46B6-AA6C-CD53FD1059AE}" destId="{AA780A4D-4A33-4D37-A6B9-87844297CE40}" srcOrd="0" destOrd="0" presId="urn:microsoft.com/office/officeart/2005/8/layout/list1"/>
    <dgm:cxn modelId="{0BAA8488-2D30-4106-9A79-D42CAC129CBE}" type="presOf" srcId="{5B7E0AAD-5AF5-4BC5-8F00-F30ACD1D3B25}" destId="{3106D5FE-0772-41E7-AFE0-143866E5B236}" srcOrd="0" destOrd="0" presId="urn:microsoft.com/office/officeart/2005/8/layout/list1"/>
    <dgm:cxn modelId="{958E2EE8-89FF-4FEC-95F5-5E2929599E97}" type="presOf" srcId="{FD728A7E-561A-4370-A411-8A4D0DFEB1C9}" destId="{3A7E53A7-99B3-4355-AB88-1F91D26A571B}" srcOrd="0" destOrd="0" presId="urn:microsoft.com/office/officeart/2005/8/layout/list1"/>
    <dgm:cxn modelId="{76039876-5749-4102-A51C-CA50CE5F0D5C}" type="presOf" srcId="{38C8A309-9848-4FCC-A3D6-D239C561E2F8}" destId="{E38FB094-0131-4CA8-88F8-A8BBF58CFBF5}" srcOrd="0" destOrd="0" presId="urn:microsoft.com/office/officeart/2005/8/layout/list1"/>
    <dgm:cxn modelId="{69DD496A-4A48-48BE-B2BB-98915C06DAEC}" type="presOf" srcId="{348973DA-53E0-430C-9BE0-EA2E6E08CF1C}" destId="{A967B815-3100-443E-A23C-03D82E0500F0}" srcOrd="1" destOrd="0" presId="urn:microsoft.com/office/officeart/2005/8/layout/list1"/>
    <dgm:cxn modelId="{39E2F42D-AEFF-4305-AA43-7281F491E29B}" type="presParOf" srcId="{3A7E53A7-99B3-4355-AB88-1F91D26A571B}" destId="{9A35B768-969C-4B76-8D9B-BE069F60B529}" srcOrd="0" destOrd="0" presId="urn:microsoft.com/office/officeart/2005/8/layout/list1"/>
    <dgm:cxn modelId="{E305F88B-A3F5-4B6A-A314-2E3E512C7013}" type="presParOf" srcId="{9A35B768-969C-4B76-8D9B-BE069F60B529}" destId="{3106D5FE-0772-41E7-AFE0-143866E5B236}" srcOrd="0" destOrd="0" presId="urn:microsoft.com/office/officeart/2005/8/layout/list1"/>
    <dgm:cxn modelId="{42F3DA2A-D502-4CC4-8EE1-5625197C47C0}" type="presParOf" srcId="{9A35B768-969C-4B76-8D9B-BE069F60B529}" destId="{C4634BF6-6B98-4DD5-BE44-01F5D20FB521}" srcOrd="1" destOrd="0" presId="urn:microsoft.com/office/officeart/2005/8/layout/list1"/>
    <dgm:cxn modelId="{DFB4844D-BC02-4C34-B330-B16632836355}" type="presParOf" srcId="{3A7E53A7-99B3-4355-AB88-1F91D26A571B}" destId="{11C8550B-0C82-4265-AE3D-4E2F8718E5C6}" srcOrd="1" destOrd="0" presId="urn:microsoft.com/office/officeart/2005/8/layout/list1"/>
    <dgm:cxn modelId="{CF26E0D7-FAE0-4267-B92C-9EADF75D5C1E}" type="presParOf" srcId="{3A7E53A7-99B3-4355-AB88-1F91D26A571B}" destId="{E38FB094-0131-4CA8-88F8-A8BBF58CFBF5}" srcOrd="2" destOrd="0" presId="urn:microsoft.com/office/officeart/2005/8/layout/list1"/>
    <dgm:cxn modelId="{5364E2FC-73F3-49FF-8925-D6E8148AABBE}" type="presParOf" srcId="{3A7E53A7-99B3-4355-AB88-1F91D26A571B}" destId="{43E9B00C-E577-4EF1-88B2-358C9C08D9C3}" srcOrd="3" destOrd="0" presId="urn:microsoft.com/office/officeart/2005/8/layout/list1"/>
    <dgm:cxn modelId="{BA0BA7D5-27F5-4005-8C4E-973638174B5E}" type="presParOf" srcId="{3A7E53A7-99B3-4355-AB88-1F91D26A571B}" destId="{732F0E52-FC72-4F51-8407-AB76D7551EEA}" srcOrd="4" destOrd="0" presId="urn:microsoft.com/office/officeart/2005/8/layout/list1"/>
    <dgm:cxn modelId="{0518763E-3786-4059-B2BE-FF662C2A3E21}" type="presParOf" srcId="{732F0E52-FC72-4F51-8407-AB76D7551EEA}" destId="{88CDC054-D85B-4335-97F8-A7CD7F901E29}" srcOrd="0" destOrd="0" presId="urn:microsoft.com/office/officeart/2005/8/layout/list1"/>
    <dgm:cxn modelId="{C5F5EF77-5F67-441D-9C8C-1D00E3D9F2C2}" type="presParOf" srcId="{732F0E52-FC72-4F51-8407-AB76D7551EEA}" destId="{A967B815-3100-443E-A23C-03D82E0500F0}" srcOrd="1" destOrd="0" presId="urn:microsoft.com/office/officeart/2005/8/layout/list1"/>
    <dgm:cxn modelId="{05BDA54D-234D-4E0A-853F-48CCE9850B3B}" type="presParOf" srcId="{3A7E53A7-99B3-4355-AB88-1F91D26A571B}" destId="{0D48BB99-DFEB-4042-BC5D-6B4D6238423B}" srcOrd="5" destOrd="0" presId="urn:microsoft.com/office/officeart/2005/8/layout/list1"/>
    <dgm:cxn modelId="{FD7ECE15-1EC6-4C76-8F69-161C1026A9C9}" type="presParOf" srcId="{3A7E53A7-99B3-4355-AB88-1F91D26A571B}" destId="{AA780A4D-4A33-4D37-A6B9-87844297CE40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5A64EE9-D786-4127-ADBB-7C8512E55DB1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B497274-CAD2-485C-BE89-DE9713FA43C6}">
      <dgm:prSet phldrT="[文字]" custT="1"/>
      <dgm:spPr/>
      <dgm:t>
        <a:bodyPr/>
        <a:lstStyle/>
        <a:p>
          <a:r>
            <a:rPr lang="en-US" altLang="zh-TW" sz="2000" smtClean="0">
              <a:ea typeface="新細明體" charset="-120"/>
            </a:rPr>
            <a:t>need to make sure there are sufficient text contents in our webpages to be processed by the automatic classifiers</a:t>
          </a:r>
          <a:endParaRPr lang="zh-TW" altLang="en-US" sz="2000"/>
        </a:p>
      </dgm:t>
    </dgm:pt>
    <dgm:pt modelId="{D060F4F3-0E2B-459B-968F-64D1D0143023}" type="parTrans" cxnId="{1A5A5E5E-5C40-4FE3-AC18-530140893EDC}">
      <dgm:prSet/>
      <dgm:spPr/>
      <dgm:t>
        <a:bodyPr/>
        <a:lstStyle/>
        <a:p>
          <a:endParaRPr lang="zh-TW" altLang="en-US"/>
        </a:p>
      </dgm:t>
    </dgm:pt>
    <dgm:pt modelId="{9A3E0CCE-3619-459C-848E-E3C93625D470}" type="sibTrans" cxnId="{1A5A5E5E-5C40-4FE3-AC18-530140893EDC}">
      <dgm:prSet/>
      <dgm:spPr/>
      <dgm:t>
        <a:bodyPr/>
        <a:lstStyle/>
        <a:p>
          <a:endParaRPr lang="zh-TW" altLang="en-US"/>
        </a:p>
      </dgm:t>
    </dgm:pt>
    <dgm:pt modelId="{C6667F3E-CB6D-4147-92FF-2F1244EE8404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provide additional text contents in the meta tags of HTML codes that are not displayed on the browsers</a:t>
          </a:r>
        </a:p>
      </dgm:t>
    </dgm:pt>
    <dgm:pt modelId="{21193CAC-4950-4377-ADF1-C441DC85F93B}" type="parTrans" cxnId="{3DD00269-85B6-4080-B012-8A31DCEC987A}">
      <dgm:prSet/>
      <dgm:spPr/>
      <dgm:t>
        <a:bodyPr/>
        <a:lstStyle/>
        <a:p>
          <a:endParaRPr lang="zh-TW" altLang="en-US"/>
        </a:p>
      </dgm:t>
    </dgm:pt>
    <dgm:pt modelId="{A95BD796-0CAE-4347-AB4E-E3956A51E98E}" type="sibTrans" cxnId="{3DD00269-85B6-4080-B012-8A31DCEC987A}">
      <dgm:prSet/>
      <dgm:spPr/>
      <dgm:t>
        <a:bodyPr/>
        <a:lstStyle/>
        <a:p>
          <a:endParaRPr lang="zh-TW" altLang="en-US"/>
        </a:p>
      </dgm:t>
    </dgm:pt>
    <dgm:pt modelId="{FD694D61-30E9-46D2-A3E7-2E3D81685A2E}">
      <dgm:prSet custT="1"/>
      <dgm:spPr/>
      <dgm:t>
        <a:bodyPr/>
        <a:lstStyle/>
        <a:p>
          <a:r>
            <a:rPr lang="en-US" altLang="zh-TW" sz="2000" smtClean="0">
              <a:ea typeface="新細明體" charset="-120"/>
            </a:rPr>
            <a:t>&lt;meta name="description" content="Provide additional information here."/&gt;</a:t>
          </a:r>
          <a:endParaRPr lang="en-US" altLang="zh-TW" sz="2000" dirty="0" smtClean="0">
            <a:ea typeface="新細明體" charset="-120"/>
          </a:endParaRPr>
        </a:p>
      </dgm:t>
    </dgm:pt>
    <dgm:pt modelId="{33524167-6DBF-401F-9328-17E73E242AE9}" type="parTrans" cxnId="{2E5D964D-E140-487A-8241-AACEFEC86F79}">
      <dgm:prSet/>
      <dgm:spPr/>
      <dgm:t>
        <a:bodyPr/>
        <a:lstStyle/>
        <a:p>
          <a:endParaRPr lang="zh-TW" altLang="en-US"/>
        </a:p>
      </dgm:t>
    </dgm:pt>
    <dgm:pt modelId="{1F750CE4-42C6-490E-B990-81BB31593D3D}" type="sibTrans" cxnId="{2E5D964D-E140-487A-8241-AACEFEC86F79}">
      <dgm:prSet/>
      <dgm:spPr/>
      <dgm:t>
        <a:bodyPr/>
        <a:lstStyle/>
        <a:p>
          <a:endParaRPr lang="zh-TW" altLang="en-US"/>
        </a:p>
      </dgm:t>
    </dgm:pt>
    <dgm:pt modelId="{69796744-04FF-486E-A887-CDDFC1F110E0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&lt;meta name="keywords" content="Provide list of keywords here."/&gt;</a:t>
          </a:r>
        </a:p>
      </dgm:t>
    </dgm:pt>
    <dgm:pt modelId="{7C03DD5F-3EA2-4B27-AE50-8CE9BED7AC74}" type="parTrans" cxnId="{948ACAF6-9FE5-41E4-A254-DE4C43C80300}">
      <dgm:prSet/>
      <dgm:spPr/>
      <dgm:t>
        <a:bodyPr/>
        <a:lstStyle/>
        <a:p>
          <a:endParaRPr lang="zh-TW" altLang="en-US"/>
        </a:p>
      </dgm:t>
    </dgm:pt>
    <dgm:pt modelId="{1033DAA0-3915-4425-B0F9-A9EDD34A3A40}" type="sibTrans" cxnId="{948ACAF6-9FE5-41E4-A254-DE4C43C80300}">
      <dgm:prSet/>
      <dgm:spPr/>
      <dgm:t>
        <a:bodyPr/>
        <a:lstStyle/>
        <a:p>
          <a:endParaRPr lang="zh-TW" altLang="en-US"/>
        </a:p>
      </dgm:t>
    </dgm:pt>
    <dgm:pt modelId="{EBE74B8E-06C6-415C-8BE9-D528796BDBC7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For marketers selling products, it is important for their web pages to be classified and put into Google product search </a:t>
          </a:r>
        </a:p>
      </dgm:t>
    </dgm:pt>
    <dgm:pt modelId="{B4187B37-A7AB-4AD0-B921-2CE35AC4C8AC}" type="parTrans" cxnId="{B6AD7FAE-D319-48B3-8ABF-2A621203E2F0}">
      <dgm:prSet/>
      <dgm:spPr/>
      <dgm:t>
        <a:bodyPr/>
        <a:lstStyle/>
        <a:p>
          <a:endParaRPr lang="zh-TW" altLang="en-US"/>
        </a:p>
      </dgm:t>
    </dgm:pt>
    <dgm:pt modelId="{D3A3E8AA-86D8-410A-8674-9E9EF392C654}" type="sibTrans" cxnId="{B6AD7FAE-D319-48B3-8ABF-2A621203E2F0}">
      <dgm:prSet/>
      <dgm:spPr/>
      <dgm:t>
        <a:bodyPr/>
        <a:lstStyle/>
        <a:p>
          <a:endParaRPr lang="zh-TW" altLang="en-US"/>
        </a:p>
      </dgm:t>
    </dgm:pt>
    <dgm:pt modelId="{3BE535EF-1260-40C4-981D-A5B60315E08C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They should make sure their web pages containing detailed product name, description, photo, condition, tax, shipping charges and base price. </a:t>
          </a:r>
        </a:p>
      </dgm:t>
    </dgm:pt>
    <dgm:pt modelId="{BD625C3B-35F7-461E-8F89-B834D2B56E05}" type="parTrans" cxnId="{C7BD992C-8FE7-421D-9AD8-9A27EB9FC54B}">
      <dgm:prSet/>
      <dgm:spPr/>
      <dgm:t>
        <a:bodyPr/>
        <a:lstStyle/>
        <a:p>
          <a:endParaRPr lang="zh-TW" altLang="en-US"/>
        </a:p>
      </dgm:t>
    </dgm:pt>
    <dgm:pt modelId="{BE2E8846-7483-4A0B-9BFF-1DED9AD4032C}" type="sibTrans" cxnId="{C7BD992C-8FE7-421D-9AD8-9A27EB9FC54B}">
      <dgm:prSet/>
      <dgm:spPr/>
      <dgm:t>
        <a:bodyPr/>
        <a:lstStyle/>
        <a:p>
          <a:endParaRPr lang="zh-TW" altLang="en-US"/>
        </a:p>
      </dgm:t>
    </dgm:pt>
    <dgm:pt modelId="{910EFCC8-AE6B-4718-A52B-523C56F4E3E3}" type="pres">
      <dgm:prSet presAssocID="{45A64EE9-D786-4127-ADBB-7C8512E55DB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1F3005F-0A75-4D40-BE65-9AA5C7EB4996}" type="pres">
      <dgm:prSet presAssocID="{3B497274-CAD2-485C-BE89-DE9713FA43C6}" presName="parentLin" presStyleCnt="0"/>
      <dgm:spPr/>
    </dgm:pt>
    <dgm:pt modelId="{2D799431-5965-4A8A-AB0C-EBA9684087B9}" type="pres">
      <dgm:prSet presAssocID="{3B497274-CAD2-485C-BE89-DE9713FA43C6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488235F9-412A-4022-8109-E11D8FAD2CFE}" type="pres">
      <dgm:prSet presAssocID="{3B497274-CAD2-485C-BE89-DE9713FA43C6}" presName="parentText" presStyleLbl="node1" presStyleIdx="0" presStyleCnt="3" custScaleX="11882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77E042-06A9-4895-9974-FBB289A13E6E}" type="pres">
      <dgm:prSet presAssocID="{3B497274-CAD2-485C-BE89-DE9713FA43C6}" presName="negativeSpace" presStyleCnt="0"/>
      <dgm:spPr/>
    </dgm:pt>
    <dgm:pt modelId="{7F80AEAC-5AEA-47D9-9E62-193C9A2BA432}" type="pres">
      <dgm:prSet presAssocID="{3B497274-CAD2-485C-BE89-DE9713FA43C6}" presName="childText" presStyleLbl="conFgAcc1" presStyleIdx="0" presStyleCnt="3">
        <dgm:presLayoutVars>
          <dgm:bulletEnabled val="1"/>
        </dgm:presLayoutVars>
      </dgm:prSet>
      <dgm:spPr/>
    </dgm:pt>
    <dgm:pt modelId="{FB178EE7-BD1B-4304-9A30-45EA2907B62C}" type="pres">
      <dgm:prSet presAssocID="{9A3E0CCE-3619-459C-848E-E3C93625D470}" presName="spaceBetweenRectangles" presStyleCnt="0"/>
      <dgm:spPr/>
    </dgm:pt>
    <dgm:pt modelId="{434FAA39-7028-41D6-8915-97BDA2C94C52}" type="pres">
      <dgm:prSet presAssocID="{C6667F3E-CB6D-4147-92FF-2F1244EE8404}" presName="parentLin" presStyleCnt="0"/>
      <dgm:spPr/>
    </dgm:pt>
    <dgm:pt modelId="{F3B3E112-A6FA-4906-A907-63D896679368}" type="pres">
      <dgm:prSet presAssocID="{C6667F3E-CB6D-4147-92FF-2F1244EE8404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4004F52F-BD8B-445C-96F3-DD09E395B53D}" type="pres">
      <dgm:prSet presAssocID="{C6667F3E-CB6D-4147-92FF-2F1244EE8404}" presName="parentText" presStyleLbl="node1" presStyleIdx="1" presStyleCnt="3" custScaleX="11882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38CE748-9D15-4348-89CE-52DE2353C727}" type="pres">
      <dgm:prSet presAssocID="{C6667F3E-CB6D-4147-92FF-2F1244EE8404}" presName="negativeSpace" presStyleCnt="0"/>
      <dgm:spPr/>
    </dgm:pt>
    <dgm:pt modelId="{7B92FD41-304F-4923-AD6E-59FD0C77734E}" type="pres">
      <dgm:prSet presAssocID="{C6667F3E-CB6D-4147-92FF-2F1244EE8404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4AFF83-ACFF-4BCB-B7C2-EB8631E3A47C}" type="pres">
      <dgm:prSet presAssocID="{A95BD796-0CAE-4347-AB4E-E3956A51E98E}" presName="spaceBetweenRectangles" presStyleCnt="0"/>
      <dgm:spPr/>
    </dgm:pt>
    <dgm:pt modelId="{B6214B4A-46E8-4D51-87D3-359CEFE58828}" type="pres">
      <dgm:prSet presAssocID="{EBE74B8E-06C6-415C-8BE9-D528796BDBC7}" presName="parentLin" presStyleCnt="0"/>
      <dgm:spPr/>
    </dgm:pt>
    <dgm:pt modelId="{72F9337E-3FF3-41AD-9214-24240CC6E377}" type="pres">
      <dgm:prSet presAssocID="{EBE74B8E-06C6-415C-8BE9-D528796BDBC7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41B3C8A7-3B9A-4827-B964-C8E6C435CD87}" type="pres">
      <dgm:prSet presAssocID="{EBE74B8E-06C6-415C-8BE9-D528796BDBC7}" presName="parentText" presStyleLbl="node1" presStyleIdx="2" presStyleCnt="3" custScaleX="11912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810DC2-E6D8-40E1-9638-EC5DE991B444}" type="pres">
      <dgm:prSet presAssocID="{EBE74B8E-06C6-415C-8BE9-D528796BDBC7}" presName="negativeSpace" presStyleCnt="0"/>
      <dgm:spPr/>
    </dgm:pt>
    <dgm:pt modelId="{8278B4C6-2523-4B42-BC41-EE49CA11FFB8}" type="pres">
      <dgm:prSet presAssocID="{EBE74B8E-06C6-415C-8BE9-D528796BDBC7}" presName="childText" presStyleLbl="conFgAcc1" presStyleIdx="2" presStyleCnt="3" custLinFactNeighborY="91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7DB97DC-1E87-4E7E-AF44-29E23ED00EEC}" type="presOf" srcId="{C6667F3E-CB6D-4147-92FF-2F1244EE8404}" destId="{F3B3E112-A6FA-4906-A907-63D896679368}" srcOrd="0" destOrd="0" presId="urn:microsoft.com/office/officeart/2005/8/layout/list1"/>
    <dgm:cxn modelId="{C7BD992C-8FE7-421D-9AD8-9A27EB9FC54B}" srcId="{EBE74B8E-06C6-415C-8BE9-D528796BDBC7}" destId="{3BE535EF-1260-40C4-981D-A5B60315E08C}" srcOrd="0" destOrd="0" parTransId="{BD625C3B-35F7-461E-8F89-B834D2B56E05}" sibTransId="{BE2E8846-7483-4A0B-9BFF-1DED9AD4032C}"/>
    <dgm:cxn modelId="{3DD00269-85B6-4080-B012-8A31DCEC987A}" srcId="{45A64EE9-D786-4127-ADBB-7C8512E55DB1}" destId="{C6667F3E-CB6D-4147-92FF-2F1244EE8404}" srcOrd="1" destOrd="0" parTransId="{21193CAC-4950-4377-ADF1-C441DC85F93B}" sibTransId="{A95BD796-0CAE-4347-AB4E-E3956A51E98E}"/>
    <dgm:cxn modelId="{B6AD7FAE-D319-48B3-8ABF-2A621203E2F0}" srcId="{45A64EE9-D786-4127-ADBB-7C8512E55DB1}" destId="{EBE74B8E-06C6-415C-8BE9-D528796BDBC7}" srcOrd="2" destOrd="0" parTransId="{B4187B37-A7AB-4AD0-B921-2CE35AC4C8AC}" sibTransId="{D3A3E8AA-86D8-410A-8674-9E9EF392C654}"/>
    <dgm:cxn modelId="{2E5D964D-E140-487A-8241-AACEFEC86F79}" srcId="{C6667F3E-CB6D-4147-92FF-2F1244EE8404}" destId="{FD694D61-30E9-46D2-A3E7-2E3D81685A2E}" srcOrd="0" destOrd="0" parTransId="{33524167-6DBF-401F-9328-17E73E242AE9}" sibTransId="{1F750CE4-42C6-490E-B990-81BB31593D3D}"/>
    <dgm:cxn modelId="{7E707ED7-AF9C-4BB9-B448-72E7618331E3}" type="presOf" srcId="{3B497274-CAD2-485C-BE89-DE9713FA43C6}" destId="{2D799431-5965-4A8A-AB0C-EBA9684087B9}" srcOrd="0" destOrd="0" presId="urn:microsoft.com/office/officeart/2005/8/layout/list1"/>
    <dgm:cxn modelId="{730D83C9-0D33-48BF-BFFC-7615F018B93A}" type="presOf" srcId="{69796744-04FF-486E-A887-CDDFC1F110E0}" destId="{7B92FD41-304F-4923-AD6E-59FD0C77734E}" srcOrd="0" destOrd="1" presId="urn:microsoft.com/office/officeart/2005/8/layout/list1"/>
    <dgm:cxn modelId="{5E78269D-99E1-4F4E-B517-05B98B37780E}" type="presOf" srcId="{EBE74B8E-06C6-415C-8BE9-D528796BDBC7}" destId="{72F9337E-3FF3-41AD-9214-24240CC6E377}" srcOrd="0" destOrd="0" presId="urn:microsoft.com/office/officeart/2005/8/layout/list1"/>
    <dgm:cxn modelId="{07B92B55-4AD4-49AB-BC35-E32D6FA6D05E}" type="presOf" srcId="{C6667F3E-CB6D-4147-92FF-2F1244EE8404}" destId="{4004F52F-BD8B-445C-96F3-DD09E395B53D}" srcOrd="1" destOrd="0" presId="urn:microsoft.com/office/officeart/2005/8/layout/list1"/>
    <dgm:cxn modelId="{C3107A96-AF52-4F05-955B-B15BD49185D5}" type="presOf" srcId="{FD694D61-30E9-46D2-A3E7-2E3D81685A2E}" destId="{7B92FD41-304F-4923-AD6E-59FD0C77734E}" srcOrd="0" destOrd="0" presId="urn:microsoft.com/office/officeart/2005/8/layout/list1"/>
    <dgm:cxn modelId="{948ACAF6-9FE5-41E4-A254-DE4C43C80300}" srcId="{C6667F3E-CB6D-4147-92FF-2F1244EE8404}" destId="{69796744-04FF-486E-A887-CDDFC1F110E0}" srcOrd="1" destOrd="0" parTransId="{7C03DD5F-3EA2-4B27-AE50-8CE9BED7AC74}" sibTransId="{1033DAA0-3915-4425-B0F9-A9EDD34A3A40}"/>
    <dgm:cxn modelId="{A71194C9-3B1A-4D5B-8DD3-254C5BD9D2A7}" type="presOf" srcId="{45A64EE9-D786-4127-ADBB-7C8512E55DB1}" destId="{910EFCC8-AE6B-4718-A52B-523C56F4E3E3}" srcOrd="0" destOrd="0" presId="urn:microsoft.com/office/officeart/2005/8/layout/list1"/>
    <dgm:cxn modelId="{6E2F1AEC-4231-4635-8710-0B21BF6FEE42}" type="presOf" srcId="{EBE74B8E-06C6-415C-8BE9-D528796BDBC7}" destId="{41B3C8A7-3B9A-4827-B964-C8E6C435CD87}" srcOrd="1" destOrd="0" presId="urn:microsoft.com/office/officeart/2005/8/layout/list1"/>
    <dgm:cxn modelId="{D0BC011F-16CA-4230-9DE9-786AEC8C058F}" type="presOf" srcId="{3B497274-CAD2-485C-BE89-DE9713FA43C6}" destId="{488235F9-412A-4022-8109-E11D8FAD2CFE}" srcOrd="1" destOrd="0" presId="urn:microsoft.com/office/officeart/2005/8/layout/list1"/>
    <dgm:cxn modelId="{14C1870D-48F9-4624-8496-8A08D3E8D53F}" type="presOf" srcId="{3BE535EF-1260-40C4-981D-A5B60315E08C}" destId="{8278B4C6-2523-4B42-BC41-EE49CA11FFB8}" srcOrd="0" destOrd="0" presId="urn:microsoft.com/office/officeart/2005/8/layout/list1"/>
    <dgm:cxn modelId="{1A5A5E5E-5C40-4FE3-AC18-530140893EDC}" srcId="{45A64EE9-D786-4127-ADBB-7C8512E55DB1}" destId="{3B497274-CAD2-485C-BE89-DE9713FA43C6}" srcOrd="0" destOrd="0" parTransId="{D060F4F3-0E2B-459B-968F-64D1D0143023}" sibTransId="{9A3E0CCE-3619-459C-848E-E3C93625D470}"/>
    <dgm:cxn modelId="{3E9F84F2-5CD6-443E-B8E7-1FC3DAF2116F}" type="presParOf" srcId="{910EFCC8-AE6B-4718-A52B-523C56F4E3E3}" destId="{31F3005F-0A75-4D40-BE65-9AA5C7EB4996}" srcOrd="0" destOrd="0" presId="urn:microsoft.com/office/officeart/2005/8/layout/list1"/>
    <dgm:cxn modelId="{D85DD2F1-577F-479F-AE61-19069894C0BA}" type="presParOf" srcId="{31F3005F-0A75-4D40-BE65-9AA5C7EB4996}" destId="{2D799431-5965-4A8A-AB0C-EBA9684087B9}" srcOrd="0" destOrd="0" presId="urn:microsoft.com/office/officeart/2005/8/layout/list1"/>
    <dgm:cxn modelId="{27DE6B26-36AA-4CBD-92BE-DB0EC0885030}" type="presParOf" srcId="{31F3005F-0A75-4D40-BE65-9AA5C7EB4996}" destId="{488235F9-412A-4022-8109-E11D8FAD2CFE}" srcOrd="1" destOrd="0" presId="urn:microsoft.com/office/officeart/2005/8/layout/list1"/>
    <dgm:cxn modelId="{E9528EDD-ECD9-4F1D-8331-9E10A86DE891}" type="presParOf" srcId="{910EFCC8-AE6B-4718-A52B-523C56F4E3E3}" destId="{7277E042-06A9-4895-9974-FBB289A13E6E}" srcOrd="1" destOrd="0" presId="urn:microsoft.com/office/officeart/2005/8/layout/list1"/>
    <dgm:cxn modelId="{A872B402-5126-499E-86AA-63A2A4E620EB}" type="presParOf" srcId="{910EFCC8-AE6B-4718-A52B-523C56F4E3E3}" destId="{7F80AEAC-5AEA-47D9-9E62-193C9A2BA432}" srcOrd="2" destOrd="0" presId="urn:microsoft.com/office/officeart/2005/8/layout/list1"/>
    <dgm:cxn modelId="{C40931FC-E2FC-4343-AB28-069424644EEF}" type="presParOf" srcId="{910EFCC8-AE6B-4718-A52B-523C56F4E3E3}" destId="{FB178EE7-BD1B-4304-9A30-45EA2907B62C}" srcOrd="3" destOrd="0" presId="urn:microsoft.com/office/officeart/2005/8/layout/list1"/>
    <dgm:cxn modelId="{F059805A-5C72-48C1-8BC3-1407D720CF6B}" type="presParOf" srcId="{910EFCC8-AE6B-4718-A52B-523C56F4E3E3}" destId="{434FAA39-7028-41D6-8915-97BDA2C94C52}" srcOrd="4" destOrd="0" presId="urn:microsoft.com/office/officeart/2005/8/layout/list1"/>
    <dgm:cxn modelId="{B0187989-1AD4-4B65-BC54-678BF0C3457D}" type="presParOf" srcId="{434FAA39-7028-41D6-8915-97BDA2C94C52}" destId="{F3B3E112-A6FA-4906-A907-63D896679368}" srcOrd="0" destOrd="0" presId="urn:microsoft.com/office/officeart/2005/8/layout/list1"/>
    <dgm:cxn modelId="{70FC806B-D91A-4638-B1BB-F8283C1AD2ED}" type="presParOf" srcId="{434FAA39-7028-41D6-8915-97BDA2C94C52}" destId="{4004F52F-BD8B-445C-96F3-DD09E395B53D}" srcOrd="1" destOrd="0" presId="urn:microsoft.com/office/officeart/2005/8/layout/list1"/>
    <dgm:cxn modelId="{EBAF1534-B84D-41B1-8EC1-9697924BFFB8}" type="presParOf" srcId="{910EFCC8-AE6B-4718-A52B-523C56F4E3E3}" destId="{438CE748-9D15-4348-89CE-52DE2353C727}" srcOrd="5" destOrd="0" presId="urn:microsoft.com/office/officeart/2005/8/layout/list1"/>
    <dgm:cxn modelId="{A44E1D80-6D81-40CE-88F6-E59376609F37}" type="presParOf" srcId="{910EFCC8-AE6B-4718-A52B-523C56F4E3E3}" destId="{7B92FD41-304F-4923-AD6E-59FD0C77734E}" srcOrd="6" destOrd="0" presId="urn:microsoft.com/office/officeart/2005/8/layout/list1"/>
    <dgm:cxn modelId="{27762F05-B796-43A0-B76C-75F6F656A1CE}" type="presParOf" srcId="{910EFCC8-AE6B-4718-A52B-523C56F4E3E3}" destId="{D24AFF83-ACFF-4BCB-B7C2-EB8631E3A47C}" srcOrd="7" destOrd="0" presId="urn:microsoft.com/office/officeart/2005/8/layout/list1"/>
    <dgm:cxn modelId="{EA866FF4-8CFC-4AEA-9747-727A66C06E90}" type="presParOf" srcId="{910EFCC8-AE6B-4718-A52B-523C56F4E3E3}" destId="{B6214B4A-46E8-4D51-87D3-359CEFE58828}" srcOrd="8" destOrd="0" presId="urn:microsoft.com/office/officeart/2005/8/layout/list1"/>
    <dgm:cxn modelId="{B9358A7A-2840-41A8-938C-7C2BA2930C60}" type="presParOf" srcId="{B6214B4A-46E8-4D51-87D3-359CEFE58828}" destId="{72F9337E-3FF3-41AD-9214-24240CC6E377}" srcOrd="0" destOrd="0" presId="urn:microsoft.com/office/officeart/2005/8/layout/list1"/>
    <dgm:cxn modelId="{312A5F4A-112C-4D15-B179-BA9E925B8F9C}" type="presParOf" srcId="{B6214B4A-46E8-4D51-87D3-359CEFE58828}" destId="{41B3C8A7-3B9A-4827-B964-C8E6C435CD87}" srcOrd="1" destOrd="0" presId="urn:microsoft.com/office/officeart/2005/8/layout/list1"/>
    <dgm:cxn modelId="{8424B9E5-BBF9-4F6A-82D5-B4750FBEC241}" type="presParOf" srcId="{910EFCC8-AE6B-4718-A52B-523C56F4E3E3}" destId="{69810DC2-E6D8-40E1-9638-EC5DE991B444}" srcOrd="9" destOrd="0" presId="urn:microsoft.com/office/officeart/2005/8/layout/list1"/>
    <dgm:cxn modelId="{2D186D47-66AF-43A4-899C-16E759B128E8}" type="presParOf" srcId="{910EFCC8-AE6B-4718-A52B-523C56F4E3E3}" destId="{8278B4C6-2523-4B42-BC41-EE49CA11FFB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1A0EB10-1908-4B6E-9638-763D260DE7DE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4BB3B6F-52A9-4185-BC58-47422EC99783}">
      <dgm:prSet phldrT="[文字]"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New search engines are being developed and new web technologies are being deployed</a:t>
          </a:r>
          <a:endParaRPr lang="zh-TW" altLang="en-US" sz="2000" dirty="0"/>
        </a:p>
      </dgm:t>
    </dgm:pt>
    <dgm:pt modelId="{A75370C0-DBB4-4919-9123-FFAEF7C04CE7}" type="parTrans" cxnId="{0D854A81-6B37-4D3C-85E1-BA7A5B79D8D7}">
      <dgm:prSet/>
      <dgm:spPr/>
      <dgm:t>
        <a:bodyPr/>
        <a:lstStyle/>
        <a:p>
          <a:endParaRPr lang="zh-TW" altLang="en-US"/>
        </a:p>
      </dgm:t>
    </dgm:pt>
    <dgm:pt modelId="{EEA7F41F-48C4-4FE6-8012-C137B4DD8EDE}" type="sibTrans" cxnId="{0D854A81-6B37-4D3C-85E1-BA7A5B79D8D7}">
      <dgm:prSet/>
      <dgm:spPr/>
      <dgm:t>
        <a:bodyPr/>
        <a:lstStyle/>
        <a:p>
          <a:endParaRPr lang="zh-TW" altLang="en-US"/>
        </a:p>
      </dgm:t>
    </dgm:pt>
    <dgm:pt modelId="{A2C1B9AF-EFF6-40C2-BC4E-5ABC46CEC7D9}">
      <dgm:prSet custT="1"/>
      <dgm:spPr/>
      <dgm:t>
        <a:bodyPr/>
        <a:lstStyle/>
        <a:p>
          <a:r>
            <a:rPr lang="en-US" altLang="zh-TW" sz="2000" smtClean="0">
              <a:ea typeface="新細明體" charset="-120"/>
            </a:rPr>
            <a:t>Our research on developing a new search engine</a:t>
          </a:r>
          <a:endParaRPr lang="en-US" altLang="zh-TW" sz="2000" dirty="0" smtClean="0">
            <a:ea typeface="新細明體" charset="-120"/>
          </a:endParaRPr>
        </a:p>
      </dgm:t>
    </dgm:pt>
    <dgm:pt modelId="{2C623EAB-2872-44B3-B512-D1872564C9BF}" type="parTrans" cxnId="{9D73C2DA-FFBE-499B-8332-8696F1DF9377}">
      <dgm:prSet/>
      <dgm:spPr/>
      <dgm:t>
        <a:bodyPr/>
        <a:lstStyle/>
        <a:p>
          <a:endParaRPr lang="zh-TW" altLang="en-US"/>
        </a:p>
      </dgm:t>
    </dgm:pt>
    <dgm:pt modelId="{E2B501B6-29B1-4D0F-A9D1-848B22F2FF02}" type="sibTrans" cxnId="{9D73C2DA-FFBE-499B-8332-8696F1DF9377}">
      <dgm:prSet/>
      <dgm:spPr/>
      <dgm:t>
        <a:bodyPr/>
        <a:lstStyle/>
        <a:p>
          <a:endParaRPr lang="zh-TW" altLang="en-US"/>
        </a:p>
      </dgm:t>
    </dgm:pt>
    <dgm:pt modelId="{D3647E6C-869B-43BB-9C32-FCC8B9F46EB9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allowing users to have more interactions and controls of their Internet (claiming it’s “My Internet”)</a:t>
          </a:r>
        </a:p>
      </dgm:t>
    </dgm:pt>
    <dgm:pt modelId="{AE430356-CFDF-4B01-9025-22856F502394}" type="parTrans" cxnId="{40311361-9D9D-4772-90B6-EA694E2EA514}">
      <dgm:prSet/>
      <dgm:spPr/>
      <dgm:t>
        <a:bodyPr/>
        <a:lstStyle/>
        <a:p>
          <a:endParaRPr lang="zh-TW" altLang="en-US"/>
        </a:p>
      </dgm:t>
    </dgm:pt>
    <dgm:pt modelId="{88806A3A-6C91-40BF-95EC-92301727B157}" type="sibTrans" cxnId="{40311361-9D9D-4772-90B6-EA694E2EA514}">
      <dgm:prSet/>
      <dgm:spPr/>
      <dgm:t>
        <a:bodyPr/>
        <a:lstStyle/>
        <a:p>
          <a:endParaRPr lang="zh-TW" altLang="en-US"/>
        </a:p>
      </dgm:t>
    </dgm:pt>
    <dgm:pt modelId="{B9ED130A-EC4E-44D6-8B90-1E1981F62ABE}">
      <dgm:prSet custT="1"/>
      <dgm:spPr/>
      <dgm:t>
        <a:bodyPr/>
        <a:lstStyle/>
        <a:p>
          <a:r>
            <a:rPr lang="en-US" altLang="zh-TW" sz="2000" smtClean="0">
              <a:ea typeface="新細明體" charset="-120"/>
            </a:rPr>
            <a:t>presenting the search results in a hierarchical structure much like a directory tree structure</a:t>
          </a:r>
          <a:endParaRPr lang="en-US" altLang="zh-TW" sz="2000" dirty="0" smtClean="0">
            <a:ea typeface="新細明體" charset="-120"/>
          </a:endParaRPr>
        </a:p>
      </dgm:t>
    </dgm:pt>
    <dgm:pt modelId="{CE6E9C54-FDD7-4D96-B3C2-9A42A399EAB3}" type="parTrans" cxnId="{BF1A3AD7-2029-456F-B25E-8B6DAB8627B5}">
      <dgm:prSet/>
      <dgm:spPr/>
      <dgm:t>
        <a:bodyPr/>
        <a:lstStyle/>
        <a:p>
          <a:endParaRPr lang="zh-TW" altLang="en-US"/>
        </a:p>
      </dgm:t>
    </dgm:pt>
    <dgm:pt modelId="{E10CFF75-15B0-4754-9CE7-E80155CEB018}" type="sibTrans" cxnId="{BF1A3AD7-2029-456F-B25E-8B6DAB8627B5}">
      <dgm:prSet/>
      <dgm:spPr/>
      <dgm:t>
        <a:bodyPr/>
        <a:lstStyle/>
        <a:p>
          <a:endParaRPr lang="zh-TW" altLang="en-US"/>
        </a:p>
      </dgm:t>
    </dgm:pt>
    <dgm:pt modelId="{2169ED8A-79D4-4E49-B8AB-8BBDB2FF977D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not only allowing users to click on links, but also authorizing them to move a link from one directory to another</a:t>
          </a:r>
        </a:p>
      </dgm:t>
    </dgm:pt>
    <dgm:pt modelId="{5A6C442D-4D6F-499B-9F44-1F22C22AE02B}" type="parTrans" cxnId="{76049E45-F650-40BB-8AFB-5E4472B21372}">
      <dgm:prSet/>
      <dgm:spPr/>
      <dgm:t>
        <a:bodyPr/>
        <a:lstStyle/>
        <a:p>
          <a:endParaRPr lang="zh-TW" altLang="en-US"/>
        </a:p>
      </dgm:t>
    </dgm:pt>
    <dgm:pt modelId="{5CEC73DC-DA5A-4E09-96E5-E5F8298761DC}" type="sibTrans" cxnId="{76049E45-F650-40BB-8AFB-5E4472B21372}">
      <dgm:prSet/>
      <dgm:spPr/>
      <dgm:t>
        <a:bodyPr/>
        <a:lstStyle/>
        <a:p>
          <a:endParaRPr lang="zh-TW" altLang="en-US"/>
        </a:p>
      </dgm:t>
    </dgm:pt>
    <dgm:pt modelId="{98AEE5B8-9436-40FA-A8CB-4C029F901BD9}">
      <dgm:prSet custT="1"/>
      <dgm:spPr/>
      <dgm:t>
        <a:bodyPr/>
        <a:lstStyle/>
        <a:p>
          <a:r>
            <a:rPr lang="en-US" altLang="zh-TW" sz="2000" smtClean="0">
              <a:ea typeface="新細明體" charset="-120"/>
            </a:rPr>
            <a:t>Our changes to our Internet directory and others’ changes to their Internet directories are gathered and analyzed to produce the next generation of Internet directory</a:t>
          </a:r>
          <a:endParaRPr lang="en-US" altLang="zh-TW" sz="2000" dirty="0" smtClean="0">
            <a:ea typeface="新細明體" charset="-120"/>
          </a:endParaRPr>
        </a:p>
      </dgm:t>
    </dgm:pt>
    <dgm:pt modelId="{E9544C3C-1458-4210-83E7-CFD1B34D4A11}" type="parTrans" cxnId="{949636A6-9F3A-4AA7-B3FF-31FF42EF86C6}">
      <dgm:prSet/>
      <dgm:spPr/>
      <dgm:t>
        <a:bodyPr/>
        <a:lstStyle/>
        <a:p>
          <a:endParaRPr lang="zh-TW" altLang="en-US"/>
        </a:p>
      </dgm:t>
    </dgm:pt>
    <dgm:pt modelId="{056659D2-2DA2-4AF0-9102-C4217DE57F58}" type="sibTrans" cxnId="{949636A6-9F3A-4AA7-B3FF-31FF42EF86C6}">
      <dgm:prSet/>
      <dgm:spPr/>
      <dgm:t>
        <a:bodyPr/>
        <a:lstStyle/>
        <a:p>
          <a:endParaRPr lang="zh-TW" altLang="en-US"/>
        </a:p>
      </dgm:t>
    </dgm:pt>
    <dgm:pt modelId="{CA6A8516-2AB9-46D0-9137-1A0781DE3B51}" type="pres">
      <dgm:prSet presAssocID="{A1A0EB10-1908-4B6E-9638-763D260DE7D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100589A-3591-4A61-A1FD-537F972B1C1A}" type="pres">
      <dgm:prSet presAssocID="{A4BB3B6F-52A9-4185-BC58-47422EC99783}" presName="parentLin" presStyleCnt="0"/>
      <dgm:spPr/>
    </dgm:pt>
    <dgm:pt modelId="{0D1D3912-1FEA-4935-9D3F-A8790C79105C}" type="pres">
      <dgm:prSet presAssocID="{A4BB3B6F-52A9-4185-BC58-47422EC99783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A7AD0FEF-8730-4AA8-B42E-A79378266C4A}" type="pres">
      <dgm:prSet presAssocID="{A4BB3B6F-52A9-4185-BC58-47422EC99783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6D08336-EA00-45F8-82D8-C24BC63A034C}" type="pres">
      <dgm:prSet presAssocID="{A4BB3B6F-52A9-4185-BC58-47422EC99783}" presName="negativeSpace" presStyleCnt="0"/>
      <dgm:spPr/>
    </dgm:pt>
    <dgm:pt modelId="{CBAB3A98-6D6F-494B-962E-A04F40D2DA8E}" type="pres">
      <dgm:prSet presAssocID="{A4BB3B6F-52A9-4185-BC58-47422EC99783}" presName="childText" presStyleLbl="conFgAcc1" presStyleIdx="0" presStyleCnt="2">
        <dgm:presLayoutVars>
          <dgm:bulletEnabled val="1"/>
        </dgm:presLayoutVars>
      </dgm:prSet>
      <dgm:spPr/>
    </dgm:pt>
    <dgm:pt modelId="{401A6C5C-0E63-4934-84EC-FA4D4C9A8136}" type="pres">
      <dgm:prSet presAssocID="{EEA7F41F-48C4-4FE6-8012-C137B4DD8EDE}" presName="spaceBetweenRectangles" presStyleCnt="0"/>
      <dgm:spPr/>
    </dgm:pt>
    <dgm:pt modelId="{46C92778-6433-47E8-824A-C472BFB89105}" type="pres">
      <dgm:prSet presAssocID="{A2C1B9AF-EFF6-40C2-BC4E-5ABC46CEC7D9}" presName="parentLin" presStyleCnt="0"/>
      <dgm:spPr/>
    </dgm:pt>
    <dgm:pt modelId="{8F493439-9A67-4ED2-9BA4-5333C217A738}" type="pres">
      <dgm:prSet presAssocID="{A2C1B9AF-EFF6-40C2-BC4E-5ABC46CEC7D9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28B7F130-F05C-40D1-B39E-95EC2D2CB16D}" type="pres">
      <dgm:prSet presAssocID="{A2C1B9AF-EFF6-40C2-BC4E-5ABC46CEC7D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6302D5D-EDF9-4486-BAE5-140607634EF9}" type="pres">
      <dgm:prSet presAssocID="{A2C1B9AF-EFF6-40C2-BC4E-5ABC46CEC7D9}" presName="negativeSpace" presStyleCnt="0"/>
      <dgm:spPr/>
    </dgm:pt>
    <dgm:pt modelId="{ED0929C2-3198-4976-888F-67A6361B686D}" type="pres">
      <dgm:prSet presAssocID="{A2C1B9AF-EFF6-40C2-BC4E-5ABC46CEC7D9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6049E45-F650-40BB-8AFB-5E4472B21372}" srcId="{A2C1B9AF-EFF6-40C2-BC4E-5ABC46CEC7D9}" destId="{2169ED8A-79D4-4E49-B8AB-8BBDB2FF977D}" srcOrd="2" destOrd="0" parTransId="{5A6C442D-4D6F-499B-9F44-1F22C22AE02B}" sibTransId="{5CEC73DC-DA5A-4E09-96E5-E5F8298761DC}"/>
    <dgm:cxn modelId="{539E1230-C16E-4C0A-ABAD-D6B66420AD74}" type="presOf" srcId="{D3647E6C-869B-43BB-9C32-FCC8B9F46EB9}" destId="{ED0929C2-3198-4976-888F-67A6361B686D}" srcOrd="0" destOrd="0" presId="urn:microsoft.com/office/officeart/2005/8/layout/list1"/>
    <dgm:cxn modelId="{BF1A3AD7-2029-456F-B25E-8B6DAB8627B5}" srcId="{A2C1B9AF-EFF6-40C2-BC4E-5ABC46CEC7D9}" destId="{B9ED130A-EC4E-44D6-8B90-1E1981F62ABE}" srcOrd="1" destOrd="0" parTransId="{CE6E9C54-FDD7-4D96-B3C2-9A42A399EAB3}" sibTransId="{E10CFF75-15B0-4754-9CE7-E80155CEB018}"/>
    <dgm:cxn modelId="{351F5493-3930-44B2-BD19-9D9B368A94B9}" type="presOf" srcId="{A2C1B9AF-EFF6-40C2-BC4E-5ABC46CEC7D9}" destId="{8F493439-9A67-4ED2-9BA4-5333C217A738}" srcOrd="0" destOrd="0" presId="urn:microsoft.com/office/officeart/2005/8/layout/list1"/>
    <dgm:cxn modelId="{9D73C2DA-FFBE-499B-8332-8696F1DF9377}" srcId="{A1A0EB10-1908-4B6E-9638-763D260DE7DE}" destId="{A2C1B9AF-EFF6-40C2-BC4E-5ABC46CEC7D9}" srcOrd="1" destOrd="0" parTransId="{2C623EAB-2872-44B3-B512-D1872564C9BF}" sibTransId="{E2B501B6-29B1-4D0F-A9D1-848B22F2FF02}"/>
    <dgm:cxn modelId="{8206E8DF-E4DD-4CEE-97CE-B53D312149F5}" type="presOf" srcId="{A2C1B9AF-EFF6-40C2-BC4E-5ABC46CEC7D9}" destId="{28B7F130-F05C-40D1-B39E-95EC2D2CB16D}" srcOrd="1" destOrd="0" presId="urn:microsoft.com/office/officeart/2005/8/layout/list1"/>
    <dgm:cxn modelId="{DC5A891C-C517-43FB-98F2-D866D7008BDB}" type="presOf" srcId="{B9ED130A-EC4E-44D6-8B90-1E1981F62ABE}" destId="{ED0929C2-3198-4976-888F-67A6361B686D}" srcOrd="0" destOrd="1" presId="urn:microsoft.com/office/officeart/2005/8/layout/list1"/>
    <dgm:cxn modelId="{40311361-9D9D-4772-90B6-EA694E2EA514}" srcId="{A2C1B9AF-EFF6-40C2-BC4E-5ABC46CEC7D9}" destId="{D3647E6C-869B-43BB-9C32-FCC8B9F46EB9}" srcOrd="0" destOrd="0" parTransId="{AE430356-CFDF-4B01-9025-22856F502394}" sibTransId="{88806A3A-6C91-40BF-95EC-92301727B157}"/>
    <dgm:cxn modelId="{115A663C-CA28-4BF6-9739-191BBB119ED0}" type="presOf" srcId="{A1A0EB10-1908-4B6E-9638-763D260DE7DE}" destId="{CA6A8516-2AB9-46D0-9137-1A0781DE3B51}" srcOrd="0" destOrd="0" presId="urn:microsoft.com/office/officeart/2005/8/layout/list1"/>
    <dgm:cxn modelId="{BA2114E5-A1CF-4AED-8928-D136C1180A9B}" type="presOf" srcId="{2169ED8A-79D4-4E49-B8AB-8BBDB2FF977D}" destId="{ED0929C2-3198-4976-888F-67A6361B686D}" srcOrd="0" destOrd="2" presId="urn:microsoft.com/office/officeart/2005/8/layout/list1"/>
    <dgm:cxn modelId="{0D854A81-6B37-4D3C-85E1-BA7A5B79D8D7}" srcId="{A1A0EB10-1908-4B6E-9638-763D260DE7DE}" destId="{A4BB3B6F-52A9-4185-BC58-47422EC99783}" srcOrd="0" destOrd="0" parTransId="{A75370C0-DBB4-4919-9123-FFAEF7C04CE7}" sibTransId="{EEA7F41F-48C4-4FE6-8012-C137B4DD8EDE}"/>
    <dgm:cxn modelId="{772B702F-A383-46B1-A899-0E3E19FF0DBF}" type="presOf" srcId="{A4BB3B6F-52A9-4185-BC58-47422EC99783}" destId="{A7AD0FEF-8730-4AA8-B42E-A79378266C4A}" srcOrd="1" destOrd="0" presId="urn:microsoft.com/office/officeart/2005/8/layout/list1"/>
    <dgm:cxn modelId="{949636A6-9F3A-4AA7-B3FF-31FF42EF86C6}" srcId="{A2C1B9AF-EFF6-40C2-BC4E-5ABC46CEC7D9}" destId="{98AEE5B8-9436-40FA-A8CB-4C029F901BD9}" srcOrd="3" destOrd="0" parTransId="{E9544C3C-1458-4210-83E7-CFD1B34D4A11}" sibTransId="{056659D2-2DA2-4AF0-9102-C4217DE57F58}"/>
    <dgm:cxn modelId="{B2CDE8CA-871B-4B02-BEC9-823105C6EEEF}" type="presOf" srcId="{98AEE5B8-9436-40FA-A8CB-4C029F901BD9}" destId="{ED0929C2-3198-4976-888F-67A6361B686D}" srcOrd="0" destOrd="3" presId="urn:microsoft.com/office/officeart/2005/8/layout/list1"/>
    <dgm:cxn modelId="{6F70805D-69A2-40EF-9F76-4AD5ABD72B3E}" type="presOf" srcId="{A4BB3B6F-52A9-4185-BC58-47422EC99783}" destId="{0D1D3912-1FEA-4935-9D3F-A8790C79105C}" srcOrd="0" destOrd="0" presId="urn:microsoft.com/office/officeart/2005/8/layout/list1"/>
    <dgm:cxn modelId="{4FBC5E1F-6D43-421D-A4DA-3D297463B356}" type="presParOf" srcId="{CA6A8516-2AB9-46D0-9137-1A0781DE3B51}" destId="{A100589A-3591-4A61-A1FD-537F972B1C1A}" srcOrd="0" destOrd="0" presId="urn:microsoft.com/office/officeart/2005/8/layout/list1"/>
    <dgm:cxn modelId="{00B2FC35-2D9B-4DFC-B5F6-F5A5F1C3DE4C}" type="presParOf" srcId="{A100589A-3591-4A61-A1FD-537F972B1C1A}" destId="{0D1D3912-1FEA-4935-9D3F-A8790C79105C}" srcOrd="0" destOrd="0" presId="urn:microsoft.com/office/officeart/2005/8/layout/list1"/>
    <dgm:cxn modelId="{AF3F17D3-1322-4CCC-B963-42FD2A5A97BA}" type="presParOf" srcId="{A100589A-3591-4A61-A1FD-537F972B1C1A}" destId="{A7AD0FEF-8730-4AA8-B42E-A79378266C4A}" srcOrd="1" destOrd="0" presId="urn:microsoft.com/office/officeart/2005/8/layout/list1"/>
    <dgm:cxn modelId="{F0AF9E08-7D5E-4F37-8F39-4613D3CA210B}" type="presParOf" srcId="{CA6A8516-2AB9-46D0-9137-1A0781DE3B51}" destId="{C6D08336-EA00-45F8-82D8-C24BC63A034C}" srcOrd="1" destOrd="0" presId="urn:microsoft.com/office/officeart/2005/8/layout/list1"/>
    <dgm:cxn modelId="{F50F20CA-814A-42E3-8052-352EAC7DC582}" type="presParOf" srcId="{CA6A8516-2AB9-46D0-9137-1A0781DE3B51}" destId="{CBAB3A98-6D6F-494B-962E-A04F40D2DA8E}" srcOrd="2" destOrd="0" presId="urn:microsoft.com/office/officeart/2005/8/layout/list1"/>
    <dgm:cxn modelId="{B65315F8-CB4B-4E8F-9B22-7DA044785843}" type="presParOf" srcId="{CA6A8516-2AB9-46D0-9137-1A0781DE3B51}" destId="{401A6C5C-0E63-4934-84EC-FA4D4C9A8136}" srcOrd="3" destOrd="0" presId="urn:microsoft.com/office/officeart/2005/8/layout/list1"/>
    <dgm:cxn modelId="{3A9D783D-4123-4AA3-8938-6F0D8022325B}" type="presParOf" srcId="{CA6A8516-2AB9-46D0-9137-1A0781DE3B51}" destId="{46C92778-6433-47E8-824A-C472BFB89105}" srcOrd="4" destOrd="0" presId="urn:microsoft.com/office/officeart/2005/8/layout/list1"/>
    <dgm:cxn modelId="{C58AA1C1-E31D-47F3-98B0-CDD05339FB82}" type="presParOf" srcId="{46C92778-6433-47E8-824A-C472BFB89105}" destId="{8F493439-9A67-4ED2-9BA4-5333C217A738}" srcOrd="0" destOrd="0" presId="urn:microsoft.com/office/officeart/2005/8/layout/list1"/>
    <dgm:cxn modelId="{4488ED25-6E3D-442C-A8DA-E5243F98B5C0}" type="presParOf" srcId="{46C92778-6433-47E8-824A-C472BFB89105}" destId="{28B7F130-F05C-40D1-B39E-95EC2D2CB16D}" srcOrd="1" destOrd="0" presId="urn:microsoft.com/office/officeart/2005/8/layout/list1"/>
    <dgm:cxn modelId="{28D35988-CE19-458D-BD94-8189772EB735}" type="presParOf" srcId="{CA6A8516-2AB9-46D0-9137-1A0781DE3B51}" destId="{D6302D5D-EDF9-4486-BAE5-140607634EF9}" srcOrd="5" destOrd="0" presId="urn:microsoft.com/office/officeart/2005/8/layout/list1"/>
    <dgm:cxn modelId="{FD229565-3413-427E-8D9F-A0D808F2A5E5}" type="presParOf" srcId="{CA6A8516-2AB9-46D0-9137-1A0781DE3B51}" destId="{ED0929C2-3198-4976-888F-67A6361B686D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6A36E06-A590-4A1C-B985-91E989F97721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9FACA32F-F1B8-46F7-B783-41332FE4309B}">
      <dgm:prSet phldrT="[文字]" custT="1"/>
      <dgm:spPr/>
      <dgm:t>
        <a:bodyPr/>
        <a:lstStyle/>
        <a:p>
          <a:r>
            <a:rPr lang="en-US" altLang="zh-TW" sz="2400" dirty="0" smtClean="0">
              <a:ea typeface="新細明體" charset="-120"/>
            </a:rPr>
            <a:t>Aims at automatically extracting useful and meaningful information from the web (not just keywords)</a:t>
          </a:r>
          <a:endParaRPr lang="zh-TW" altLang="en-US" sz="2400" dirty="0"/>
        </a:p>
      </dgm:t>
    </dgm:pt>
    <dgm:pt modelId="{682B7A42-7A6E-4CE6-BC74-BA90ED11C41E}" type="parTrans" cxnId="{CC60E5EC-C60E-4D12-A086-0FD6726A2226}">
      <dgm:prSet/>
      <dgm:spPr/>
      <dgm:t>
        <a:bodyPr/>
        <a:lstStyle/>
        <a:p>
          <a:endParaRPr lang="zh-TW" altLang="en-US"/>
        </a:p>
      </dgm:t>
    </dgm:pt>
    <dgm:pt modelId="{4C4FF0F1-D121-4044-ACB0-86AAAC4047F4}" type="sibTrans" cxnId="{CC60E5EC-C60E-4D12-A086-0FD6726A2226}">
      <dgm:prSet/>
      <dgm:spPr/>
      <dgm:t>
        <a:bodyPr/>
        <a:lstStyle/>
        <a:p>
          <a:endParaRPr lang="zh-TW" altLang="en-US"/>
        </a:p>
      </dgm:t>
    </dgm:pt>
    <dgm:pt modelId="{9D42A069-C8B3-47FE-A033-634AE7D9E075}">
      <dgm:prSet custT="1"/>
      <dgm:spPr/>
      <dgm:t>
        <a:bodyPr/>
        <a:lstStyle/>
        <a:p>
          <a:r>
            <a:rPr lang="en-US" altLang="zh-TW" sz="2000" smtClean="0">
              <a:ea typeface="新細明體" charset="-120"/>
            </a:rPr>
            <a:t>Web designers now need to assign meaningful HTML tags to strings</a:t>
          </a:r>
          <a:endParaRPr lang="en-US" altLang="zh-TW" sz="2000" dirty="0" smtClean="0">
            <a:ea typeface="新細明體" charset="-120"/>
          </a:endParaRPr>
        </a:p>
      </dgm:t>
    </dgm:pt>
    <dgm:pt modelId="{8DC64FC6-7359-407B-A055-421DA1E7C574}" type="parTrans" cxnId="{6B5E1C61-FE0B-4BE9-907E-D0A80E3C48A2}">
      <dgm:prSet/>
      <dgm:spPr/>
      <dgm:t>
        <a:bodyPr/>
        <a:lstStyle/>
        <a:p>
          <a:endParaRPr lang="zh-TW" altLang="en-US"/>
        </a:p>
      </dgm:t>
    </dgm:pt>
    <dgm:pt modelId="{49F98514-09EB-4525-B145-E5BBC35D2A4A}" type="sibTrans" cxnId="{6B5E1C61-FE0B-4BE9-907E-D0A80E3C48A2}">
      <dgm:prSet/>
      <dgm:spPr/>
      <dgm:t>
        <a:bodyPr/>
        <a:lstStyle/>
        <a:p>
          <a:endParaRPr lang="zh-TW" altLang="en-US"/>
        </a:p>
      </dgm:t>
    </dgm:pt>
    <dgm:pt modelId="{FFFD672F-CFB7-4A5B-A5F3-3EAD98701075}">
      <dgm:prSet custT="1"/>
      <dgm:spPr/>
      <dgm:t>
        <a:bodyPr/>
        <a:lstStyle/>
        <a:p>
          <a:r>
            <a:rPr lang="en-US" altLang="zh-TW" sz="2000" dirty="0" smtClean="0">
              <a:ea typeface="新細明體" charset="-120"/>
            </a:rPr>
            <a:t>e.g., a string of digits may be assigned as “base price” and </a:t>
          </a:r>
          <a:br>
            <a:rPr lang="en-US" altLang="zh-TW" sz="2000" dirty="0" smtClean="0">
              <a:ea typeface="新細明體" charset="-120"/>
            </a:rPr>
          </a:br>
          <a:r>
            <a:rPr lang="en-US" altLang="zh-TW" sz="2000" dirty="0" smtClean="0">
              <a:ea typeface="新細明體" charset="-120"/>
            </a:rPr>
            <a:t>another as “shipping charge”</a:t>
          </a:r>
        </a:p>
      </dgm:t>
    </dgm:pt>
    <dgm:pt modelId="{9EA708A1-062A-4157-8506-A980FC98CE93}" type="parTrans" cxnId="{B1A65021-50C7-48AD-99B2-6A43C14F751A}">
      <dgm:prSet/>
      <dgm:spPr/>
      <dgm:t>
        <a:bodyPr/>
        <a:lstStyle/>
        <a:p>
          <a:endParaRPr lang="zh-TW" altLang="en-US"/>
        </a:p>
      </dgm:t>
    </dgm:pt>
    <dgm:pt modelId="{98967421-814D-45BA-B918-B36E81991107}" type="sibTrans" cxnId="{B1A65021-50C7-48AD-99B2-6A43C14F751A}">
      <dgm:prSet/>
      <dgm:spPr/>
      <dgm:t>
        <a:bodyPr/>
        <a:lstStyle/>
        <a:p>
          <a:endParaRPr lang="zh-TW" altLang="en-US"/>
        </a:p>
      </dgm:t>
    </dgm:pt>
    <dgm:pt modelId="{B39E61A9-362E-4B0A-8F12-AEEC950B0353}">
      <dgm:prSet custT="1"/>
      <dgm:spPr/>
      <dgm:t>
        <a:bodyPr/>
        <a:lstStyle/>
        <a:p>
          <a:r>
            <a:rPr lang="en-US" altLang="zh-TW" sz="2400" dirty="0" smtClean="0">
              <a:ea typeface="新細明體" charset="-120"/>
            </a:rPr>
            <a:t>Our research on Semantic Web</a:t>
          </a:r>
        </a:p>
      </dgm:t>
    </dgm:pt>
    <dgm:pt modelId="{8A9B6885-E4F9-4EBA-9FDF-21FA0BBCFCFA}" type="parTrans" cxnId="{27646691-0403-4164-9021-2F41555C70BF}">
      <dgm:prSet/>
      <dgm:spPr/>
      <dgm:t>
        <a:bodyPr/>
        <a:lstStyle/>
        <a:p>
          <a:endParaRPr lang="zh-TW" altLang="en-US"/>
        </a:p>
      </dgm:t>
    </dgm:pt>
    <dgm:pt modelId="{B68FB648-B531-4DB3-B260-F94804A0EE10}" type="sibTrans" cxnId="{27646691-0403-4164-9021-2F41555C70BF}">
      <dgm:prSet/>
      <dgm:spPr/>
      <dgm:t>
        <a:bodyPr/>
        <a:lstStyle/>
        <a:p>
          <a:endParaRPr lang="zh-TW" altLang="en-US"/>
        </a:p>
      </dgm:t>
    </dgm:pt>
    <dgm:pt modelId="{9E4EFF41-4E56-4500-AD4D-AF6C8ABAB1C2}">
      <dgm:prSet custT="1"/>
      <dgm:spPr/>
      <dgm:t>
        <a:bodyPr/>
        <a:lstStyle/>
        <a:p>
          <a:r>
            <a:rPr lang="en-US" altLang="zh-TW" sz="2000" smtClean="0">
              <a:ea typeface="新細明體" charset="-120"/>
            </a:rPr>
            <a:t>Understanding web contents will help organizing webpages into categories, and</a:t>
          </a:r>
          <a:endParaRPr lang="en-US" altLang="zh-TW" sz="2000" dirty="0" smtClean="0">
            <a:ea typeface="新細明體" charset="-120"/>
          </a:endParaRPr>
        </a:p>
      </dgm:t>
    </dgm:pt>
    <dgm:pt modelId="{0759F25A-E73D-4BAC-8A2D-9095D1D2BF21}" type="parTrans" cxnId="{48874BE9-DA69-4001-8AAF-6B17072DC947}">
      <dgm:prSet/>
      <dgm:spPr/>
      <dgm:t>
        <a:bodyPr/>
        <a:lstStyle/>
        <a:p>
          <a:endParaRPr lang="zh-TW" altLang="en-US"/>
        </a:p>
      </dgm:t>
    </dgm:pt>
    <dgm:pt modelId="{39714CEE-F095-4547-ACCC-6520F10C691B}" type="sibTrans" cxnId="{48874BE9-DA69-4001-8AAF-6B17072DC947}">
      <dgm:prSet/>
      <dgm:spPr/>
      <dgm:t>
        <a:bodyPr/>
        <a:lstStyle/>
        <a:p>
          <a:endParaRPr lang="zh-TW" altLang="en-US"/>
        </a:p>
      </dgm:t>
    </dgm:pt>
    <dgm:pt modelId="{3489A78F-88E7-4DAD-A3AE-9D9AFF6323FF}">
      <dgm:prSet custT="1"/>
      <dgm:spPr/>
      <dgm:t>
        <a:bodyPr/>
        <a:lstStyle/>
        <a:p>
          <a:r>
            <a:rPr lang="en-US" altLang="zh-TW" sz="2000" smtClean="0">
              <a:ea typeface="新細明體" charset="-120"/>
            </a:rPr>
            <a:t>help creating better summary of webpages</a:t>
          </a:r>
          <a:endParaRPr lang="en-US" altLang="zh-TW" sz="2000" dirty="0" smtClean="0">
            <a:ea typeface="新細明體" charset="-120"/>
          </a:endParaRPr>
        </a:p>
      </dgm:t>
    </dgm:pt>
    <dgm:pt modelId="{1BB66529-077F-4EBE-AE13-2501A6F00169}" type="parTrans" cxnId="{09D6C5E6-5A48-47D1-9132-4FAC3861969E}">
      <dgm:prSet/>
      <dgm:spPr/>
      <dgm:t>
        <a:bodyPr/>
        <a:lstStyle/>
        <a:p>
          <a:endParaRPr lang="zh-TW" altLang="en-US"/>
        </a:p>
      </dgm:t>
    </dgm:pt>
    <dgm:pt modelId="{0B3DC5EA-2238-46BC-9670-52FF289D5BBA}" type="sibTrans" cxnId="{09D6C5E6-5A48-47D1-9132-4FAC3861969E}">
      <dgm:prSet/>
      <dgm:spPr/>
      <dgm:t>
        <a:bodyPr/>
        <a:lstStyle/>
        <a:p>
          <a:endParaRPr lang="zh-TW" altLang="en-US"/>
        </a:p>
      </dgm:t>
    </dgm:pt>
    <dgm:pt modelId="{70BF5F4E-3601-42AD-A7A0-FB8FE8477B16}" type="pres">
      <dgm:prSet presAssocID="{F6A36E06-A590-4A1C-B985-91E989F9772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581D3B2-E403-423F-BFAF-6E1F412C8B70}" type="pres">
      <dgm:prSet presAssocID="{9FACA32F-F1B8-46F7-B783-41332FE4309B}" presName="parentLin" presStyleCnt="0"/>
      <dgm:spPr/>
    </dgm:pt>
    <dgm:pt modelId="{7EA01CDC-9991-445C-ADBB-73E421D58105}" type="pres">
      <dgm:prSet presAssocID="{9FACA32F-F1B8-46F7-B783-41332FE4309B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E32A4C0F-F278-45B2-9B74-94B35989E0BA}" type="pres">
      <dgm:prSet presAssocID="{9FACA32F-F1B8-46F7-B783-41332FE4309B}" presName="parentText" presStyleLbl="node1" presStyleIdx="0" presStyleCnt="2" custScaleX="12163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74E592A-A0C7-46EB-9E38-14D73268D21E}" type="pres">
      <dgm:prSet presAssocID="{9FACA32F-F1B8-46F7-B783-41332FE4309B}" presName="negativeSpace" presStyleCnt="0"/>
      <dgm:spPr/>
    </dgm:pt>
    <dgm:pt modelId="{2E0AC3AE-1B72-410D-B8F7-0A039FA68972}" type="pres">
      <dgm:prSet presAssocID="{9FACA32F-F1B8-46F7-B783-41332FE4309B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BACD9C-8F1E-4DE6-89E8-8B2F3F2A7DAA}" type="pres">
      <dgm:prSet presAssocID="{4C4FF0F1-D121-4044-ACB0-86AAAC4047F4}" presName="spaceBetweenRectangles" presStyleCnt="0"/>
      <dgm:spPr/>
    </dgm:pt>
    <dgm:pt modelId="{484E23FB-3F73-4CFD-AC49-F8A2EFFABB1C}" type="pres">
      <dgm:prSet presAssocID="{B39E61A9-362E-4B0A-8F12-AEEC950B0353}" presName="parentLin" presStyleCnt="0"/>
      <dgm:spPr/>
    </dgm:pt>
    <dgm:pt modelId="{67A48E79-ADEE-47CC-BDD8-591C67783444}" type="pres">
      <dgm:prSet presAssocID="{B39E61A9-362E-4B0A-8F12-AEEC950B0353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01B8AF7C-31A6-4447-BD0F-7A66D282C9D8}" type="pres">
      <dgm:prSet presAssocID="{B39E61A9-362E-4B0A-8F12-AEEC950B0353}" presName="parentText" presStyleLbl="node1" presStyleIdx="1" presStyleCnt="2" custScaleX="12134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470007-E5D4-4560-BE43-0E75A402F8B3}" type="pres">
      <dgm:prSet presAssocID="{B39E61A9-362E-4B0A-8F12-AEEC950B0353}" presName="negativeSpace" presStyleCnt="0"/>
      <dgm:spPr/>
    </dgm:pt>
    <dgm:pt modelId="{0C11FD69-1086-4C3A-8C14-1EAAFAC94F30}" type="pres">
      <dgm:prSet presAssocID="{B39E61A9-362E-4B0A-8F12-AEEC950B0353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9D6C5E6-5A48-47D1-9132-4FAC3861969E}" srcId="{B39E61A9-362E-4B0A-8F12-AEEC950B0353}" destId="{3489A78F-88E7-4DAD-A3AE-9D9AFF6323FF}" srcOrd="1" destOrd="0" parTransId="{1BB66529-077F-4EBE-AE13-2501A6F00169}" sibTransId="{0B3DC5EA-2238-46BC-9670-52FF289D5BBA}"/>
    <dgm:cxn modelId="{6B5E1C61-FE0B-4BE9-907E-D0A80E3C48A2}" srcId="{9FACA32F-F1B8-46F7-B783-41332FE4309B}" destId="{9D42A069-C8B3-47FE-A033-634AE7D9E075}" srcOrd="0" destOrd="0" parTransId="{8DC64FC6-7359-407B-A055-421DA1E7C574}" sibTransId="{49F98514-09EB-4525-B145-E5BBC35D2A4A}"/>
    <dgm:cxn modelId="{91E57ADC-7736-49D2-B7A5-1439BC5CB65D}" type="presOf" srcId="{B39E61A9-362E-4B0A-8F12-AEEC950B0353}" destId="{67A48E79-ADEE-47CC-BDD8-591C67783444}" srcOrd="0" destOrd="0" presId="urn:microsoft.com/office/officeart/2005/8/layout/list1"/>
    <dgm:cxn modelId="{B1A65021-50C7-48AD-99B2-6A43C14F751A}" srcId="{9D42A069-C8B3-47FE-A033-634AE7D9E075}" destId="{FFFD672F-CFB7-4A5B-A5F3-3EAD98701075}" srcOrd="0" destOrd="0" parTransId="{9EA708A1-062A-4157-8506-A980FC98CE93}" sibTransId="{98967421-814D-45BA-B918-B36E81991107}"/>
    <dgm:cxn modelId="{48874BE9-DA69-4001-8AAF-6B17072DC947}" srcId="{B39E61A9-362E-4B0A-8F12-AEEC950B0353}" destId="{9E4EFF41-4E56-4500-AD4D-AF6C8ABAB1C2}" srcOrd="0" destOrd="0" parTransId="{0759F25A-E73D-4BAC-8A2D-9095D1D2BF21}" sibTransId="{39714CEE-F095-4547-ACCC-6520F10C691B}"/>
    <dgm:cxn modelId="{CC60E5EC-C60E-4D12-A086-0FD6726A2226}" srcId="{F6A36E06-A590-4A1C-B985-91E989F97721}" destId="{9FACA32F-F1B8-46F7-B783-41332FE4309B}" srcOrd="0" destOrd="0" parTransId="{682B7A42-7A6E-4CE6-BC74-BA90ED11C41E}" sibTransId="{4C4FF0F1-D121-4044-ACB0-86AAAC4047F4}"/>
    <dgm:cxn modelId="{27646691-0403-4164-9021-2F41555C70BF}" srcId="{F6A36E06-A590-4A1C-B985-91E989F97721}" destId="{B39E61A9-362E-4B0A-8F12-AEEC950B0353}" srcOrd="1" destOrd="0" parTransId="{8A9B6885-E4F9-4EBA-9FDF-21FA0BBCFCFA}" sibTransId="{B68FB648-B531-4DB3-B260-F94804A0EE10}"/>
    <dgm:cxn modelId="{3D63B679-21E3-4C3D-AF05-D47BC41B66BD}" type="presOf" srcId="{9FACA32F-F1B8-46F7-B783-41332FE4309B}" destId="{7EA01CDC-9991-445C-ADBB-73E421D58105}" srcOrd="0" destOrd="0" presId="urn:microsoft.com/office/officeart/2005/8/layout/list1"/>
    <dgm:cxn modelId="{CCF132A9-2B82-48D1-8DE4-251341FF0F56}" type="presOf" srcId="{FFFD672F-CFB7-4A5B-A5F3-3EAD98701075}" destId="{2E0AC3AE-1B72-410D-B8F7-0A039FA68972}" srcOrd="0" destOrd="1" presId="urn:microsoft.com/office/officeart/2005/8/layout/list1"/>
    <dgm:cxn modelId="{397291FA-1530-484D-9386-7F7FB110EB47}" type="presOf" srcId="{B39E61A9-362E-4B0A-8F12-AEEC950B0353}" destId="{01B8AF7C-31A6-4447-BD0F-7A66D282C9D8}" srcOrd="1" destOrd="0" presId="urn:microsoft.com/office/officeart/2005/8/layout/list1"/>
    <dgm:cxn modelId="{38923E6E-B6A3-48DA-9B82-A0242503CA45}" type="presOf" srcId="{9FACA32F-F1B8-46F7-B783-41332FE4309B}" destId="{E32A4C0F-F278-45B2-9B74-94B35989E0BA}" srcOrd="1" destOrd="0" presId="urn:microsoft.com/office/officeart/2005/8/layout/list1"/>
    <dgm:cxn modelId="{E20ED9B9-ED5A-4A70-9632-9746EAE1A807}" type="presOf" srcId="{F6A36E06-A590-4A1C-B985-91E989F97721}" destId="{70BF5F4E-3601-42AD-A7A0-FB8FE8477B16}" srcOrd="0" destOrd="0" presId="urn:microsoft.com/office/officeart/2005/8/layout/list1"/>
    <dgm:cxn modelId="{76A1A19C-2359-421E-A4D1-5AF19AA1DCB5}" type="presOf" srcId="{9D42A069-C8B3-47FE-A033-634AE7D9E075}" destId="{2E0AC3AE-1B72-410D-B8F7-0A039FA68972}" srcOrd="0" destOrd="0" presId="urn:microsoft.com/office/officeart/2005/8/layout/list1"/>
    <dgm:cxn modelId="{65AA688C-B3F5-457A-AC76-4E9AD9C893E4}" type="presOf" srcId="{3489A78F-88E7-4DAD-A3AE-9D9AFF6323FF}" destId="{0C11FD69-1086-4C3A-8C14-1EAAFAC94F30}" srcOrd="0" destOrd="1" presId="urn:microsoft.com/office/officeart/2005/8/layout/list1"/>
    <dgm:cxn modelId="{A46EFB13-6088-44D4-88C6-9476C64342F6}" type="presOf" srcId="{9E4EFF41-4E56-4500-AD4D-AF6C8ABAB1C2}" destId="{0C11FD69-1086-4C3A-8C14-1EAAFAC94F30}" srcOrd="0" destOrd="0" presId="urn:microsoft.com/office/officeart/2005/8/layout/list1"/>
    <dgm:cxn modelId="{D91BF0BB-5389-4F08-AE88-BCC6B01CDD6D}" type="presParOf" srcId="{70BF5F4E-3601-42AD-A7A0-FB8FE8477B16}" destId="{9581D3B2-E403-423F-BFAF-6E1F412C8B70}" srcOrd="0" destOrd="0" presId="urn:microsoft.com/office/officeart/2005/8/layout/list1"/>
    <dgm:cxn modelId="{8F00400C-D973-44F5-B791-790A4BC2F941}" type="presParOf" srcId="{9581D3B2-E403-423F-BFAF-6E1F412C8B70}" destId="{7EA01CDC-9991-445C-ADBB-73E421D58105}" srcOrd="0" destOrd="0" presId="urn:microsoft.com/office/officeart/2005/8/layout/list1"/>
    <dgm:cxn modelId="{DA8C821E-094B-464B-800F-D7B8C6E1FBCD}" type="presParOf" srcId="{9581D3B2-E403-423F-BFAF-6E1F412C8B70}" destId="{E32A4C0F-F278-45B2-9B74-94B35989E0BA}" srcOrd="1" destOrd="0" presId="urn:microsoft.com/office/officeart/2005/8/layout/list1"/>
    <dgm:cxn modelId="{8BF90588-1017-4D41-B7BC-757B28A39C29}" type="presParOf" srcId="{70BF5F4E-3601-42AD-A7A0-FB8FE8477B16}" destId="{574E592A-A0C7-46EB-9E38-14D73268D21E}" srcOrd="1" destOrd="0" presId="urn:microsoft.com/office/officeart/2005/8/layout/list1"/>
    <dgm:cxn modelId="{9A66B8E2-FFE9-44CB-BB7A-15CC7451F167}" type="presParOf" srcId="{70BF5F4E-3601-42AD-A7A0-FB8FE8477B16}" destId="{2E0AC3AE-1B72-410D-B8F7-0A039FA68972}" srcOrd="2" destOrd="0" presId="urn:microsoft.com/office/officeart/2005/8/layout/list1"/>
    <dgm:cxn modelId="{7441028B-D1FE-475E-9334-61A6395B80E8}" type="presParOf" srcId="{70BF5F4E-3601-42AD-A7A0-FB8FE8477B16}" destId="{FCBACD9C-8F1E-4DE6-89E8-8B2F3F2A7DAA}" srcOrd="3" destOrd="0" presId="urn:microsoft.com/office/officeart/2005/8/layout/list1"/>
    <dgm:cxn modelId="{019595D7-A820-4EC5-B0BB-3DCCB2C61A46}" type="presParOf" srcId="{70BF5F4E-3601-42AD-A7A0-FB8FE8477B16}" destId="{484E23FB-3F73-4CFD-AC49-F8A2EFFABB1C}" srcOrd="4" destOrd="0" presId="urn:microsoft.com/office/officeart/2005/8/layout/list1"/>
    <dgm:cxn modelId="{0B4A5999-FB71-485B-B9BB-0E3A236ABA81}" type="presParOf" srcId="{484E23FB-3F73-4CFD-AC49-F8A2EFFABB1C}" destId="{67A48E79-ADEE-47CC-BDD8-591C67783444}" srcOrd="0" destOrd="0" presId="urn:microsoft.com/office/officeart/2005/8/layout/list1"/>
    <dgm:cxn modelId="{D3513FD0-B425-4E9E-8D6B-139B9194F980}" type="presParOf" srcId="{484E23FB-3F73-4CFD-AC49-F8A2EFFABB1C}" destId="{01B8AF7C-31A6-4447-BD0F-7A66D282C9D8}" srcOrd="1" destOrd="0" presId="urn:microsoft.com/office/officeart/2005/8/layout/list1"/>
    <dgm:cxn modelId="{21E5FFE8-628F-4F51-B0FD-8EE337E795A1}" type="presParOf" srcId="{70BF5F4E-3601-42AD-A7A0-FB8FE8477B16}" destId="{D2470007-E5D4-4560-BE43-0E75A402F8B3}" srcOrd="5" destOrd="0" presId="urn:microsoft.com/office/officeart/2005/8/layout/list1"/>
    <dgm:cxn modelId="{28461317-5B5F-4CAF-A6D0-663280D26947}" type="presParOf" srcId="{70BF5F4E-3601-42AD-A7A0-FB8FE8477B16}" destId="{0C11FD69-1086-4C3A-8C14-1EAAFAC94F30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295B4ED-B15E-498C-B125-1C5118E98FAB}" type="doc">
      <dgm:prSet loTypeId="urn:microsoft.com/office/officeart/2005/8/layout/hProcess7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5E2988B1-A6CA-4959-B197-35144FA65A5F}">
      <dgm:prSet phldrT="[文字]" custT="1"/>
      <dgm:spPr/>
      <dgm:t>
        <a:bodyPr/>
        <a:lstStyle/>
        <a:p>
          <a:r>
            <a:rPr lang="en-US" altLang="zh-TW" sz="2400" dirty="0" smtClean="0"/>
            <a:t>Conclusion</a:t>
          </a:r>
          <a:endParaRPr lang="zh-TW" altLang="en-US" sz="2400" dirty="0"/>
        </a:p>
      </dgm:t>
    </dgm:pt>
    <dgm:pt modelId="{2915179A-2AA4-48B8-88EB-0A8B004A2DB9}" type="parTrans" cxnId="{F67F4DC7-447F-48CE-8F36-85937377BA0F}">
      <dgm:prSet/>
      <dgm:spPr/>
      <dgm:t>
        <a:bodyPr/>
        <a:lstStyle/>
        <a:p>
          <a:endParaRPr lang="zh-TW" altLang="en-US"/>
        </a:p>
      </dgm:t>
    </dgm:pt>
    <dgm:pt modelId="{CA5EF027-8C0B-44C1-8482-20364D925AEA}" type="sibTrans" cxnId="{F67F4DC7-447F-48CE-8F36-85937377BA0F}">
      <dgm:prSet/>
      <dgm:spPr/>
      <dgm:t>
        <a:bodyPr/>
        <a:lstStyle/>
        <a:p>
          <a:endParaRPr lang="zh-TW" altLang="en-US"/>
        </a:p>
      </dgm:t>
    </dgm:pt>
    <dgm:pt modelId="{654B00BC-D880-458E-BEA3-5A7E79E18098}">
      <dgm:prSet phldrT="[文字]" custT="1"/>
      <dgm:spPr/>
      <dgm:t>
        <a:bodyPr/>
        <a:lstStyle/>
        <a:p>
          <a:r>
            <a:rPr lang="en-US" altLang="zh-TW" sz="2400" dirty="0" smtClean="0">
              <a:ea typeface="新細明體" charset="-120"/>
            </a:rPr>
            <a:t>(1) Highlighting our decade long research on search engine technologies</a:t>
          </a:r>
          <a:endParaRPr lang="zh-TW" altLang="en-US" sz="2400" dirty="0"/>
        </a:p>
      </dgm:t>
    </dgm:pt>
    <dgm:pt modelId="{9FA3B40F-C526-4AB1-B66E-5530201DC6E3}" type="parTrans" cxnId="{C91B2F87-80AF-4842-AB42-A3E3DD43E758}">
      <dgm:prSet/>
      <dgm:spPr/>
      <dgm:t>
        <a:bodyPr/>
        <a:lstStyle/>
        <a:p>
          <a:endParaRPr lang="zh-TW" altLang="en-US"/>
        </a:p>
      </dgm:t>
    </dgm:pt>
    <dgm:pt modelId="{632B3ABC-6EEA-4A93-B512-9BCAE56471CA}" type="sibTrans" cxnId="{C91B2F87-80AF-4842-AB42-A3E3DD43E758}">
      <dgm:prSet/>
      <dgm:spPr/>
      <dgm:t>
        <a:bodyPr/>
        <a:lstStyle/>
        <a:p>
          <a:endParaRPr lang="zh-TW" altLang="en-US"/>
        </a:p>
      </dgm:t>
    </dgm:pt>
    <dgm:pt modelId="{C79DD55F-43E4-4C6D-952D-C8B7C2EE7CA8}">
      <dgm:prSet phldrT="[文字]" custT="1"/>
      <dgm:spPr/>
      <dgm:t>
        <a:bodyPr/>
        <a:lstStyle/>
        <a:p>
          <a:r>
            <a:rPr lang="en-US" altLang="zh-TW" sz="2400" dirty="0" smtClean="0"/>
            <a:t>Future</a:t>
          </a:r>
          <a:endParaRPr lang="zh-TW" altLang="en-US" sz="2400" dirty="0"/>
        </a:p>
      </dgm:t>
    </dgm:pt>
    <dgm:pt modelId="{D109BAA3-C532-4E45-8286-2CC9E78A21DE}" type="parTrans" cxnId="{4FA3CD31-C13B-46F4-860F-6E24EE1A9E41}">
      <dgm:prSet/>
      <dgm:spPr/>
      <dgm:t>
        <a:bodyPr/>
        <a:lstStyle/>
        <a:p>
          <a:endParaRPr lang="zh-TW" altLang="en-US"/>
        </a:p>
      </dgm:t>
    </dgm:pt>
    <dgm:pt modelId="{95243273-011B-4D65-8A34-89A0D54C00E0}" type="sibTrans" cxnId="{4FA3CD31-C13B-46F4-860F-6E24EE1A9E41}">
      <dgm:prSet/>
      <dgm:spPr/>
      <dgm:t>
        <a:bodyPr/>
        <a:lstStyle/>
        <a:p>
          <a:endParaRPr lang="zh-TW" altLang="en-US"/>
        </a:p>
      </dgm:t>
    </dgm:pt>
    <dgm:pt modelId="{5F82EF13-C95D-44FF-BA09-787DEAD9DD6A}">
      <dgm:prSet phldrT="[文字]" custT="1"/>
      <dgm:spPr/>
      <dgm:t>
        <a:bodyPr/>
        <a:lstStyle/>
        <a:p>
          <a:r>
            <a:rPr lang="en-US" altLang="zh-TW" sz="2400" dirty="0" smtClean="0">
              <a:ea typeface="新細明體" charset="-120"/>
            </a:rPr>
            <a:t>(1) Finding more innovative way to use the Web!</a:t>
          </a:r>
          <a:endParaRPr lang="zh-TW" altLang="en-US" sz="2400" dirty="0"/>
        </a:p>
      </dgm:t>
    </dgm:pt>
    <dgm:pt modelId="{135A3E1A-169A-4E10-876B-461EE63D5E7F}" type="parTrans" cxnId="{EE8C77AB-B6AA-4249-8D61-A1CA2915AFA3}">
      <dgm:prSet/>
      <dgm:spPr/>
      <dgm:t>
        <a:bodyPr/>
        <a:lstStyle/>
        <a:p>
          <a:endParaRPr lang="zh-TW" altLang="en-US"/>
        </a:p>
      </dgm:t>
    </dgm:pt>
    <dgm:pt modelId="{7623BA3B-C613-4D8B-B1AF-2BE768C58564}" type="sibTrans" cxnId="{EE8C77AB-B6AA-4249-8D61-A1CA2915AFA3}">
      <dgm:prSet/>
      <dgm:spPr/>
      <dgm:t>
        <a:bodyPr/>
        <a:lstStyle/>
        <a:p>
          <a:endParaRPr lang="zh-TW" altLang="en-US"/>
        </a:p>
      </dgm:t>
    </dgm:pt>
    <dgm:pt modelId="{B3FC58BA-1C7F-4AB4-89C0-58E1297D5C8F}">
      <dgm:prSet custT="1"/>
      <dgm:spPr/>
      <dgm:t>
        <a:bodyPr/>
        <a:lstStyle/>
        <a:p>
          <a:r>
            <a:rPr lang="en-US" altLang="zh-TW" sz="2400" dirty="0" smtClean="0">
              <a:ea typeface="新細明體" charset="-120"/>
            </a:rPr>
            <a:t>(2) Providing pointers that may be useful to marketers and anyone creating their own web pages and wanting them to be visible on the vast Internet</a:t>
          </a:r>
          <a:endParaRPr lang="zh-TW" altLang="en-US" sz="2400" dirty="0"/>
        </a:p>
      </dgm:t>
    </dgm:pt>
    <dgm:pt modelId="{41E8B8F9-43CE-4B74-816F-244B4EB7BFE6}" type="parTrans" cxnId="{3FD05C9B-C0DA-4D56-9ECE-361B5CD95E8F}">
      <dgm:prSet/>
      <dgm:spPr/>
      <dgm:t>
        <a:bodyPr/>
        <a:lstStyle/>
        <a:p>
          <a:endParaRPr lang="zh-TW" altLang="en-US"/>
        </a:p>
      </dgm:t>
    </dgm:pt>
    <dgm:pt modelId="{8948BC0D-F101-4E05-A79B-3CE73B8CFF4A}" type="sibTrans" cxnId="{3FD05C9B-C0DA-4D56-9ECE-361B5CD95E8F}">
      <dgm:prSet/>
      <dgm:spPr/>
      <dgm:t>
        <a:bodyPr/>
        <a:lstStyle/>
        <a:p>
          <a:endParaRPr lang="zh-TW" altLang="en-US"/>
        </a:p>
      </dgm:t>
    </dgm:pt>
    <dgm:pt modelId="{ED012739-22A4-4CA0-9022-BFBB96B56699}">
      <dgm:prSet custT="1"/>
      <dgm:spPr/>
      <dgm:t>
        <a:bodyPr/>
        <a:lstStyle/>
        <a:p>
          <a:r>
            <a:rPr lang="en-US" altLang="zh-TW" sz="2400" dirty="0" smtClean="0">
              <a:ea typeface="新細明體" charset="-120"/>
            </a:rPr>
            <a:t>(2) The future of Information Technologies is moving toward Semantic Web</a:t>
          </a:r>
          <a:endParaRPr lang="zh-TW" altLang="en-US" sz="2400" dirty="0"/>
        </a:p>
      </dgm:t>
    </dgm:pt>
    <dgm:pt modelId="{EF1B04E6-4C36-43AC-8802-91030250F2BB}" type="parTrans" cxnId="{13B871A5-9BD1-4CFB-BC07-1D344CF3EFA1}">
      <dgm:prSet/>
      <dgm:spPr/>
      <dgm:t>
        <a:bodyPr/>
        <a:lstStyle/>
        <a:p>
          <a:endParaRPr lang="zh-TW" altLang="en-US"/>
        </a:p>
      </dgm:t>
    </dgm:pt>
    <dgm:pt modelId="{141953D2-9887-431D-9CB4-734F8E7B01CC}" type="sibTrans" cxnId="{13B871A5-9BD1-4CFB-BC07-1D344CF3EFA1}">
      <dgm:prSet/>
      <dgm:spPr/>
      <dgm:t>
        <a:bodyPr/>
        <a:lstStyle/>
        <a:p>
          <a:endParaRPr lang="zh-TW" altLang="en-US"/>
        </a:p>
      </dgm:t>
    </dgm:pt>
    <dgm:pt modelId="{8291BB57-A771-4815-8E1C-A536A6754DFD}" type="pres">
      <dgm:prSet presAssocID="{C295B4ED-B15E-498C-B125-1C5118E98F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6FA09F9-CD6D-4198-BA1A-416768DFB156}" type="pres">
      <dgm:prSet presAssocID="{5E2988B1-A6CA-4959-B197-35144FA65A5F}" presName="compositeNode" presStyleCnt="0">
        <dgm:presLayoutVars>
          <dgm:bulletEnabled val="1"/>
        </dgm:presLayoutVars>
      </dgm:prSet>
      <dgm:spPr/>
    </dgm:pt>
    <dgm:pt modelId="{5991E457-5605-4555-A90D-08C8FBEC22D3}" type="pres">
      <dgm:prSet presAssocID="{5E2988B1-A6CA-4959-B197-35144FA65A5F}" presName="bgRect" presStyleLbl="node1" presStyleIdx="0" presStyleCnt="2"/>
      <dgm:spPr/>
      <dgm:t>
        <a:bodyPr/>
        <a:lstStyle/>
        <a:p>
          <a:endParaRPr lang="zh-TW" altLang="en-US"/>
        </a:p>
      </dgm:t>
    </dgm:pt>
    <dgm:pt modelId="{5796F08E-2D64-4595-A47A-EEB499CF4C69}" type="pres">
      <dgm:prSet presAssocID="{5E2988B1-A6CA-4959-B197-35144FA65A5F}" presName="parentNode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B718DE3-8488-4331-80BA-23630B3622AC}" type="pres">
      <dgm:prSet presAssocID="{5E2988B1-A6CA-4959-B197-35144FA65A5F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362E87-BB40-4269-A2DE-8523B6D48FD9}" type="pres">
      <dgm:prSet presAssocID="{CA5EF027-8C0B-44C1-8482-20364D925AEA}" presName="hSp" presStyleCnt="0"/>
      <dgm:spPr/>
    </dgm:pt>
    <dgm:pt modelId="{E046091E-7AA0-4A03-9DF6-C436BE89D57F}" type="pres">
      <dgm:prSet presAssocID="{CA5EF027-8C0B-44C1-8482-20364D925AEA}" presName="vProcSp" presStyleCnt="0"/>
      <dgm:spPr/>
    </dgm:pt>
    <dgm:pt modelId="{036D0418-CE61-41F0-BCF9-04C35D3553F6}" type="pres">
      <dgm:prSet presAssocID="{CA5EF027-8C0B-44C1-8482-20364D925AEA}" presName="vSp1" presStyleCnt="0"/>
      <dgm:spPr/>
    </dgm:pt>
    <dgm:pt modelId="{05AF7912-6ADF-458E-B5A0-40CADAA32D84}" type="pres">
      <dgm:prSet presAssocID="{CA5EF027-8C0B-44C1-8482-20364D925AEA}" presName="simulatedConn" presStyleLbl="solidFgAcc1" presStyleIdx="0" presStyleCnt="1"/>
      <dgm:spPr/>
    </dgm:pt>
    <dgm:pt modelId="{7DB05057-2064-4A03-ACF5-08E1859C831A}" type="pres">
      <dgm:prSet presAssocID="{CA5EF027-8C0B-44C1-8482-20364D925AEA}" presName="vSp2" presStyleCnt="0"/>
      <dgm:spPr/>
    </dgm:pt>
    <dgm:pt modelId="{00FA504E-C802-4349-B27D-E1DB2FB4E9B0}" type="pres">
      <dgm:prSet presAssocID="{CA5EF027-8C0B-44C1-8482-20364D925AEA}" presName="sibTrans" presStyleCnt="0"/>
      <dgm:spPr/>
    </dgm:pt>
    <dgm:pt modelId="{D4B93F14-8277-4306-AC2B-064F9EF4068E}" type="pres">
      <dgm:prSet presAssocID="{C79DD55F-43E4-4C6D-952D-C8B7C2EE7CA8}" presName="compositeNode" presStyleCnt="0">
        <dgm:presLayoutVars>
          <dgm:bulletEnabled val="1"/>
        </dgm:presLayoutVars>
      </dgm:prSet>
      <dgm:spPr/>
    </dgm:pt>
    <dgm:pt modelId="{5FB9013D-C428-4160-8364-8F1085D033DA}" type="pres">
      <dgm:prSet presAssocID="{C79DD55F-43E4-4C6D-952D-C8B7C2EE7CA8}" presName="bgRect" presStyleLbl="node1" presStyleIdx="1" presStyleCnt="2"/>
      <dgm:spPr/>
      <dgm:t>
        <a:bodyPr/>
        <a:lstStyle/>
        <a:p>
          <a:endParaRPr lang="zh-TW" altLang="en-US"/>
        </a:p>
      </dgm:t>
    </dgm:pt>
    <dgm:pt modelId="{11312B6B-24A5-4288-BA2C-DFF488DF109B}" type="pres">
      <dgm:prSet presAssocID="{C79DD55F-43E4-4C6D-952D-C8B7C2EE7CA8}" presName="parentNode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AD67E00-C20B-48AC-BCE6-B06ADA70E0AB}" type="pres">
      <dgm:prSet presAssocID="{C79DD55F-43E4-4C6D-952D-C8B7C2EE7CA8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4CBFF28-9451-43CD-A338-6765BA3DC291}" type="presOf" srcId="{654B00BC-D880-458E-BEA3-5A7E79E18098}" destId="{5B718DE3-8488-4331-80BA-23630B3622AC}" srcOrd="0" destOrd="0" presId="urn:microsoft.com/office/officeart/2005/8/layout/hProcess7"/>
    <dgm:cxn modelId="{C91B2F87-80AF-4842-AB42-A3E3DD43E758}" srcId="{5E2988B1-A6CA-4959-B197-35144FA65A5F}" destId="{654B00BC-D880-458E-BEA3-5A7E79E18098}" srcOrd="0" destOrd="0" parTransId="{9FA3B40F-C526-4AB1-B66E-5530201DC6E3}" sibTransId="{632B3ABC-6EEA-4A93-B512-9BCAE56471CA}"/>
    <dgm:cxn modelId="{3FD05C9B-C0DA-4D56-9ECE-361B5CD95E8F}" srcId="{5E2988B1-A6CA-4959-B197-35144FA65A5F}" destId="{B3FC58BA-1C7F-4AB4-89C0-58E1297D5C8F}" srcOrd="1" destOrd="0" parTransId="{41E8B8F9-43CE-4B74-816F-244B4EB7BFE6}" sibTransId="{8948BC0D-F101-4E05-A79B-3CE73B8CFF4A}"/>
    <dgm:cxn modelId="{FA2697FE-73D9-445E-B303-18D7DD6FFA61}" type="presOf" srcId="{C79DD55F-43E4-4C6D-952D-C8B7C2EE7CA8}" destId="{5FB9013D-C428-4160-8364-8F1085D033DA}" srcOrd="0" destOrd="0" presId="urn:microsoft.com/office/officeart/2005/8/layout/hProcess7"/>
    <dgm:cxn modelId="{1BA03878-D5E6-41F4-9ED1-B33BC19FC03B}" type="presOf" srcId="{5E2988B1-A6CA-4959-B197-35144FA65A5F}" destId="{5991E457-5605-4555-A90D-08C8FBEC22D3}" srcOrd="0" destOrd="0" presId="urn:microsoft.com/office/officeart/2005/8/layout/hProcess7"/>
    <dgm:cxn modelId="{F67F4DC7-447F-48CE-8F36-85937377BA0F}" srcId="{C295B4ED-B15E-498C-B125-1C5118E98FAB}" destId="{5E2988B1-A6CA-4959-B197-35144FA65A5F}" srcOrd="0" destOrd="0" parTransId="{2915179A-2AA4-48B8-88EB-0A8B004A2DB9}" sibTransId="{CA5EF027-8C0B-44C1-8482-20364D925AEA}"/>
    <dgm:cxn modelId="{ADAF81BC-5BA7-4444-BE81-EA01ED2EADC5}" type="presOf" srcId="{C295B4ED-B15E-498C-B125-1C5118E98FAB}" destId="{8291BB57-A771-4815-8E1C-A536A6754DFD}" srcOrd="0" destOrd="0" presId="urn:microsoft.com/office/officeart/2005/8/layout/hProcess7"/>
    <dgm:cxn modelId="{BC0F32B1-3EC3-4304-844E-8E3A5121EE16}" type="presOf" srcId="{5E2988B1-A6CA-4959-B197-35144FA65A5F}" destId="{5796F08E-2D64-4595-A47A-EEB499CF4C69}" srcOrd="1" destOrd="0" presId="urn:microsoft.com/office/officeart/2005/8/layout/hProcess7"/>
    <dgm:cxn modelId="{ED9F192C-B2C4-43E9-8C51-21714C1507F5}" type="presOf" srcId="{B3FC58BA-1C7F-4AB4-89C0-58E1297D5C8F}" destId="{5B718DE3-8488-4331-80BA-23630B3622AC}" srcOrd="0" destOrd="1" presId="urn:microsoft.com/office/officeart/2005/8/layout/hProcess7"/>
    <dgm:cxn modelId="{EE8C77AB-B6AA-4249-8D61-A1CA2915AFA3}" srcId="{C79DD55F-43E4-4C6D-952D-C8B7C2EE7CA8}" destId="{5F82EF13-C95D-44FF-BA09-787DEAD9DD6A}" srcOrd="0" destOrd="0" parTransId="{135A3E1A-169A-4E10-876B-461EE63D5E7F}" sibTransId="{7623BA3B-C613-4D8B-B1AF-2BE768C58564}"/>
    <dgm:cxn modelId="{4FA3CD31-C13B-46F4-860F-6E24EE1A9E41}" srcId="{C295B4ED-B15E-498C-B125-1C5118E98FAB}" destId="{C79DD55F-43E4-4C6D-952D-C8B7C2EE7CA8}" srcOrd="1" destOrd="0" parTransId="{D109BAA3-C532-4E45-8286-2CC9E78A21DE}" sibTransId="{95243273-011B-4D65-8A34-89A0D54C00E0}"/>
    <dgm:cxn modelId="{2498E715-658A-4683-8CB5-9CA99BB44E33}" type="presOf" srcId="{5F82EF13-C95D-44FF-BA09-787DEAD9DD6A}" destId="{BAD67E00-C20B-48AC-BCE6-B06ADA70E0AB}" srcOrd="0" destOrd="0" presId="urn:microsoft.com/office/officeart/2005/8/layout/hProcess7"/>
    <dgm:cxn modelId="{13B871A5-9BD1-4CFB-BC07-1D344CF3EFA1}" srcId="{C79DD55F-43E4-4C6D-952D-C8B7C2EE7CA8}" destId="{ED012739-22A4-4CA0-9022-BFBB96B56699}" srcOrd="1" destOrd="0" parTransId="{EF1B04E6-4C36-43AC-8802-91030250F2BB}" sibTransId="{141953D2-9887-431D-9CB4-734F8E7B01CC}"/>
    <dgm:cxn modelId="{5DD0919E-8263-493F-B401-5D78721D8A43}" type="presOf" srcId="{C79DD55F-43E4-4C6D-952D-C8B7C2EE7CA8}" destId="{11312B6B-24A5-4288-BA2C-DFF488DF109B}" srcOrd="1" destOrd="0" presId="urn:microsoft.com/office/officeart/2005/8/layout/hProcess7"/>
    <dgm:cxn modelId="{4E57C650-AC79-42A0-8611-DEE6FE63E9A1}" type="presOf" srcId="{ED012739-22A4-4CA0-9022-BFBB96B56699}" destId="{BAD67E00-C20B-48AC-BCE6-B06ADA70E0AB}" srcOrd="0" destOrd="1" presId="urn:microsoft.com/office/officeart/2005/8/layout/hProcess7"/>
    <dgm:cxn modelId="{5942A92D-01E1-4086-B35F-8AEDD8EEF478}" type="presParOf" srcId="{8291BB57-A771-4815-8E1C-A536A6754DFD}" destId="{E6FA09F9-CD6D-4198-BA1A-416768DFB156}" srcOrd="0" destOrd="0" presId="urn:microsoft.com/office/officeart/2005/8/layout/hProcess7"/>
    <dgm:cxn modelId="{CE96A7B6-86AC-43E2-88BA-0F06D645B1C8}" type="presParOf" srcId="{E6FA09F9-CD6D-4198-BA1A-416768DFB156}" destId="{5991E457-5605-4555-A90D-08C8FBEC22D3}" srcOrd="0" destOrd="0" presId="urn:microsoft.com/office/officeart/2005/8/layout/hProcess7"/>
    <dgm:cxn modelId="{C140D76B-BCE9-494D-B787-820A198A800B}" type="presParOf" srcId="{E6FA09F9-CD6D-4198-BA1A-416768DFB156}" destId="{5796F08E-2D64-4595-A47A-EEB499CF4C69}" srcOrd="1" destOrd="0" presId="urn:microsoft.com/office/officeart/2005/8/layout/hProcess7"/>
    <dgm:cxn modelId="{43DEBCA8-12E7-4DEC-938D-CF49E37C631C}" type="presParOf" srcId="{E6FA09F9-CD6D-4198-BA1A-416768DFB156}" destId="{5B718DE3-8488-4331-80BA-23630B3622AC}" srcOrd="2" destOrd="0" presId="urn:microsoft.com/office/officeart/2005/8/layout/hProcess7"/>
    <dgm:cxn modelId="{11BE2354-24B7-4733-BB8B-3BC2E43632C6}" type="presParOf" srcId="{8291BB57-A771-4815-8E1C-A536A6754DFD}" destId="{74362E87-BB40-4269-A2DE-8523B6D48FD9}" srcOrd="1" destOrd="0" presId="urn:microsoft.com/office/officeart/2005/8/layout/hProcess7"/>
    <dgm:cxn modelId="{69918E6B-D085-4FEF-ADAF-D30B54BA5642}" type="presParOf" srcId="{8291BB57-A771-4815-8E1C-A536A6754DFD}" destId="{E046091E-7AA0-4A03-9DF6-C436BE89D57F}" srcOrd="2" destOrd="0" presId="urn:microsoft.com/office/officeart/2005/8/layout/hProcess7"/>
    <dgm:cxn modelId="{093BA362-86D2-4DE3-B1B2-EB990132588B}" type="presParOf" srcId="{E046091E-7AA0-4A03-9DF6-C436BE89D57F}" destId="{036D0418-CE61-41F0-BCF9-04C35D3553F6}" srcOrd="0" destOrd="0" presId="urn:microsoft.com/office/officeart/2005/8/layout/hProcess7"/>
    <dgm:cxn modelId="{ABC6B58E-9D63-428B-A32D-EFF975EDAD0D}" type="presParOf" srcId="{E046091E-7AA0-4A03-9DF6-C436BE89D57F}" destId="{05AF7912-6ADF-458E-B5A0-40CADAA32D84}" srcOrd="1" destOrd="0" presId="urn:microsoft.com/office/officeart/2005/8/layout/hProcess7"/>
    <dgm:cxn modelId="{97ACDFE9-BB1B-421D-BABC-BC98BD6E5508}" type="presParOf" srcId="{E046091E-7AA0-4A03-9DF6-C436BE89D57F}" destId="{7DB05057-2064-4A03-ACF5-08E1859C831A}" srcOrd="2" destOrd="0" presId="urn:microsoft.com/office/officeart/2005/8/layout/hProcess7"/>
    <dgm:cxn modelId="{E9BDD395-1698-4E26-B18E-3A10B8B6F126}" type="presParOf" srcId="{8291BB57-A771-4815-8E1C-A536A6754DFD}" destId="{00FA504E-C802-4349-B27D-E1DB2FB4E9B0}" srcOrd="3" destOrd="0" presId="urn:microsoft.com/office/officeart/2005/8/layout/hProcess7"/>
    <dgm:cxn modelId="{14B79F11-0D34-4CA2-BB6E-BEBB5EE98F0C}" type="presParOf" srcId="{8291BB57-A771-4815-8E1C-A536A6754DFD}" destId="{D4B93F14-8277-4306-AC2B-064F9EF4068E}" srcOrd="4" destOrd="0" presId="urn:microsoft.com/office/officeart/2005/8/layout/hProcess7"/>
    <dgm:cxn modelId="{5A2F6646-FFFD-4F9A-9F94-5CEE61F13B40}" type="presParOf" srcId="{D4B93F14-8277-4306-AC2B-064F9EF4068E}" destId="{5FB9013D-C428-4160-8364-8F1085D033DA}" srcOrd="0" destOrd="0" presId="urn:microsoft.com/office/officeart/2005/8/layout/hProcess7"/>
    <dgm:cxn modelId="{2C7037F1-564E-4C3F-9E22-4B61C5417536}" type="presParOf" srcId="{D4B93F14-8277-4306-AC2B-064F9EF4068E}" destId="{11312B6B-24A5-4288-BA2C-DFF488DF109B}" srcOrd="1" destOrd="0" presId="urn:microsoft.com/office/officeart/2005/8/layout/hProcess7"/>
    <dgm:cxn modelId="{BB61EFD3-3345-49D3-B5C9-620FE9F84929}" type="presParOf" srcId="{D4B93F14-8277-4306-AC2B-064F9EF4068E}" destId="{BAD67E00-C20B-48AC-BCE6-B06ADA70E0AB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36BF92E-5C9C-4234-956E-02EE824EDB85}">
      <dsp:nvSpPr>
        <dsp:cNvPr id="0" name=""/>
        <dsp:cNvSpPr/>
      </dsp:nvSpPr>
      <dsp:spPr>
        <a:xfrm>
          <a:off x="0" y="101339"/>
          <a:ext cx="7776864" cy="794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ea typeface="新細明體" charset="-120"/>
            </a:rPr>
            <a:t>Providing new ways for people to use the Internet</a:t>
          </a:r>
          <a:endParaRPr lang="zh-TW" altLang="en-US" sz="2000" kern="1200" dirty="0"/>
        </a:p>
      </dsp:txBody>
      <dsp:txXfrm>
        <a:off x="0" y="101339"/>
        <a:ext cx="7776864" cy="794503"/>
      </dsp:txXfrm>
    </dsp:sp>
    <dsp:sp modelId="{2BC273D1-0174-44E8-AB91-39225254CF4B}">
      <dsp:nvSpPr>
        <dsp:cNvPr id="0" name=""/>
        <dsp:cNvSpPr/>
      </dsp:nvSpPr>
      <dsp:spPr>
        <a:xfrm>
          <a:off x="0" y="953442"/>
          <a:ext cx="7776864" cy="794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ea typeface="新細明體" charset="-120"/>
            </a:rPr>
            <a:t>Allowing Web users to have more interaction and control of their Internet</a:t>
          </a:r>
        </a:p>
      </dsp:txBody>
      <dsp:txXfrm>
        <a:off x="0" y="953442"/>
        <a:ext cx="7776864" cy="794503"/>
      </dsp:txXfrm>
    </dsp:sp>
    <dsp:sp modelId="{FA941158-1720-44B4-A67E-1238815C7235}">
      <dsp:nvSpPr>
        <dsp:cNvPr id="0" name=""/>
        <dsp:cNvSpPr/>
      </dsp:nvSpPr>
      <dsp:spPr>
        <a:xfrm>
          <a:off x="0" y="1747945"/>
          <a:ext cx="7776864" cy="5485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6915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zh-TW" sz="1600" kern="1200" dirty="0" smtClean="0">
              <a:ea typeface="新細明體" charset="-120"/>
            </a:rPr>
            <a:t>Treating Web pages and files on the Internet like files on our own disk directory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zh-TW" sz="1600" kern="1200" dirty="0" smtClean="0">
              <a:ea typeface="新細明體" charset="-120"/>
            </a:rPr>
            <a:t>Allowing browse, organize, search, and even edit Internet files</a:t>
          </a:r>
        </a:p>
      </dsp:txBody>
      <dsp:txXfrm>
        <a:off x="0" y="1747945"/>
        <a:ext cx="7776864" cy="548550"/>
      </dsp:txXfrm>
    </dsp:sp>
    <dsp:sp modelId="{C3E588A2-C68D-435B-A27B-3B1E31DFBAEE}">
      <dsp:nvSpPr>
        <dsp:cNvPr id="0" name=""/>
        <dsp:cNvSpPr/>
      </dsp:nvSpPr>
      <dsp:spPr>
        <a:xfrm>
          <a:off x="0" y="2296495"/>
          <a:ext cx="7776864" cy="794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ea typeface="新細明體" charset="-120"/>
            </a:rPr>
            <a:t>Providing new ways to organize and classify Web pages found on the Internet</a:t>
          </a:r>
          <a:endParaRPr lang="zh-TW" altLang="en-US" sz="2000" kern="1200" dirty="0"/>
        </a:p>
      </dsp:txBody>
      <dsp:txXfrm>
        <a:off x="0" y="2296495"/>
        <a:ext cx="7776864" cy="794503"/>
      </dsp:txXfrm>
    </dsp:sp>
    <dsp:sp modelId="{104DF06A-97EE-4158-9EFD-68CB147728C9}">
      <dsp:nvSpPr>
        <dsp:cNvPr id="0" name=""/>
        <dsp:cNvSpPr/>
      </dsp:nvSpPr>
      <dsp:spPr>
        <a:xfrm>
          <a:off x="0" y="3148598"/>
          <a:ext cx="7776864" cy="794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ea typeface="新細明體" charset="-120"/>
            </a:rPr>
            <a:t>Providing new ways to capture the preferences of the Internet communities</a:t>
          </a:r>
        </a:p>
      </dsp:txBody>
      <dsp:txXfrm>
        <a:off x="0" y="3148598"/>
        <a:ext cx="7776864" cy="794503"/>
      </dsp:txXfrm>
    </dsp:sp>
    <dsp:sp modelId="{DFC60DF4-FE7B-42C8-A5C2-AFF718C799F8}">
      <dsp:nvSpPr>
        <dsp:cNvPr id="0" name=""/>
        <dsp:cNvSpPr/>
      </dsp:nvSpPr>
      <dsp:spPr>
        <a:xfrm>
          <a:off x="0" y="4000701"/>
          <a:ext cx="7776864" cy="7945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ea typeface="新細明體" charset="-120"/>
            </a:rPr>
            <a:t>® Patented Technology</a:t>
          </a:r>
        </a:p>
      </dsp:txBody>
      <dsp:txXfrm>
        <a:off x="0" y="4000701"/>
        <a:ext cx="7776864" cy="79450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085AF83-72E4-4762-9528-F3F733CD5984}">
      <dsp:nvSpPr>
        <dsp:cNvPr id="0" name=""/>
        <dsp:cNvSpPr/>
      </dsp:nvSpPr>
      <dsp:spPr>
        <a:xfrm rot="5400000">
          <a:off x="5646969" y="-2325347"/>
          <a:ext cx="1117624" cy="58407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600" kern="1200" dirty="0" smtClean="0">
              <a:ea typeface="新細明體" charset="-120"/>
            </a:rPr>
            <a:t>to provide pointers that are useful to marketers and anyone creating their own web pages</a:t>
          </a:r>
          <a:endParaRPr lang="zh-TW" alt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600" kern="1200" dirty="0" smtClean="0">
              <a:ea typeface="新細明體" charset="-120"/>
            </a:rPr>
            <a:t>wanting them to be visible on the vast Internet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600" kern="1200" dirty="0" smtClean="0">
              <a:ea typeface="新細明體" charset="-120"/>
            </a:rPr>
            <a:t>direct customers to online stores or your web pages</a:t>
          </a:r>
        </a:p>
      </dsp:txBody>
      <dsp:txXfrm rot="5400000">
        <a:off x="5646969" y="-2325347"/>
        <a:ext cx="1117624" cy="5840735"/>
      </dsp:txXfrm>
    </dsp:sp>
    <dsp:sp modelId="{352D42B2-34E1-4BB8-8737-BC8F7352B777}">
      <dsp:nvSpPr>
        <dsp:cNvPr id="0" name=""/>
        <dsp:cNvSpPr/>
      </dsp:nvSpPr>
      <dsp:spPr>
        <a:xfrm>
          <a:off x="0" y="705"/>
          <a:ext cx="3285413" cy="118863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>
              <a:ea typeface="新細明體" charset="-120"/>
            </a:rPr>
            <a:t>Based on current research in search engine technologies</a:t>
          </a:r>
          <a:endParaRPr lang="zh-TW" altLang="en-US" sz="2300" kern="1200" dirty="0"/>
        </a:p>
      </dsp:txBody>
      <dsp:txXfrm>
        <a:off x="0" y="705"/>
        <a:ext cx="3285413" cy="1188630"/>
      </dsp:txXfrm>
    </dsp:sp>
    <dsp:sp modelId="{A8D55B8B-261C-4523-9A3F-2962A6D73AC8}">
      <dsp:nvSpPr>
        <dsp:cNvPr id="0" name=""/>
        <dsp:cNvSpPr/>
      </dsp:nvSpPr>
      <dsp:spPr>
        <a:xfrm rot="5400000">
          <a:off x="5815332" y="-1183185"/>
          <a:ext cx="805175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800" kern="1200" dirty="0" smtClean="0">
              <a:ea typeface="新細明體" charset="-120"/>
            </a:rPr>
            <a:t>steps needed for search engines to find our web pages</a:t>
          </a:r>
          <a:endParaRPr lang="zh-TW" altLang="en-US" sz="1800" kern="1200" dirty="0"/>
        </a:p>
      </dsp:txBody>
      <dsp:txXfrm rot="5400000">
        <a:off x="5815332" y="-1183185"/>
        <a:ext cx="805175" cy="5852160"/>
      </dsp:txXfrm>
    </dsp:sp>
    <dsp:sp modelId="{D26A0E7B-D1A8-415F-B805-D7D7E0C1C2AB}">
      <dsp:nvSpPr>
        <dsp:cNvPr id="0" name=""/>
        <dsp:cNvSpPr/>
      </dsp:nvSpPr>
      <dsp:spPr>
        <a:xfrm>
          <a:off x="0" y="1239659"/>
          <a:ext cx="3291840" cy="10064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>
              <a:ea typeface="新細明體" charset="-120"/>
            </a:rPr>
            <a:t>How search engines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>
              <a:ea typeface="新細明體" charset="-120"/>
            </a:rPr>
            <a:t>find web pages </a:t>
          </a:r>
          <a:endParaRPr lang="zh-TW" altLang="en-US" sz="2300" kern="1200" dirty="0"/>
        </a:p>
      </dsp:txBody>
      <dsp:txXfrm>
        <a:off x="0" y="1239659"/>
        <a:ext cx="3291840" cy="1006469"/>
      </dsp:txXfrm>
    </dsp:sp>
    <dsp:sp modelId="{7E8251AD-766D-45FE-8388-EBB5FCC24D17}">
      <dsp:nvSpPr>
        <dsp:cNvPr id="0" name=""/>
        <dsp:cNvSpPr/>
      </dsp:nvSpPr>
      <dsp:spPr>
        <a:xfrm rot="5400000">
          <a:off x="5815332" y="-126392"/>
          <a:ext cx="805175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800" kern="1200" dirty="0" smtClean="0">
              <a:ea typeface="新細明體" charset="-120"/>
            </a:rPr>
            <a:t>getting our web pages to the top of the lists</a:t>
          </a:r>
          <a:endParaRPr lang="zh-TW" altLang="en-US" sz="1800" kern="1200" dirty="0"/>
        </a:p>
      </dsp:txBody>
      <dsp:txXfrm rot="5400000">
        <a:off x="5815332" y="-126392"/>
        <a:ext cx="805175" cy="5852160"/>
      </dsp:txXfrm>
    </dsp:sp>
    <dsp:sp modelId="{9FB812D8-B34D-425D-B375-5608A3545C2F}">
      <dsp:nvSpPr>
        <dsp:cNvPr id="0" name=""/>
        <dsp:cNvSpPr/>
      </dsp:nvSpPr>
      <dsp:spPr>
        <a:xfrm>
          <a:off x="0" y="2296452"/>
          <a:ext cx="3291840" cy="10064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>
              <a:ea typeface="新細明體" charset="-120"/>
            </a:rPr>
            <a:t>How search engines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>
              <a:ea typeface="新細明體" charset="-120"/>
            </a:rPr>
            <a:t>rank search results</a:t>
          </a:r>
          <a:endParaRPr lang="zh-TW" altLang="en-US" sz="2300" kern="1200" dirty="0"/>
        </a:p>
      </dsp:txBody>
      <dsp:txXfrm>
        <a:off x="0" y="2296452"/>
        <a:ext cx="3291840" cy="1006469"/>
      </dsp:txXfrm>
    </dsp:sp>
    <dsp:sp modelId="{E8F7DDBB-2A21-4326-9D64-424D0D5E9F8B}">
      <dsp:nvSpPr>
        <dsp:cNvPr id="0" name=""/>
        <dsp:cNvSpPr/>
      </dsp:nvSpPr>
      <dsp:spPr>
        <a:xfrm rot="5400000">
          <a:off x="5815332" y="930400"/>
          <a:ext cx="805175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800" kern="1200" dirty="0" smtClean="0">
              <a:ea typeface="新細明體" charset="-120"/>
            </a:rPr>
            <a:t>putting our web pages into the right categories</a:t>
          </a:r>
          <a:endParaRPr lang="zh-TW" altLang="en-US" sz="1800" kern="1200" dirty="0"/>
        </a:p>
      </dsp:txBody>
      <dsp:txXfrm rot="5400000">
        <a:off x="5815332" y="930400"/>
        <a:ext cx="805175" cy="5852160"/>
      </dsp:txXfrm>
    </dsp:sp>
    <dsp:sp modelId="{AC2EF645-58A7-4EE4-924C-F98279845426}">
      <dsp:nvSpPr>
        <dsp:cNvPr id="0" name=""/>
        <dsp:cNvSpPr/>
      </dsp:nvSpPr>
      <dsp:spPr>
        <a:xfrm>
          <a:off x="0" y="3353245"/>
          <a:ext cx="3291840" cy="10064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>
              <a:ea typeface="新細明體" charset="-120"/>
            </a:rPr>
            <a:t>How search engines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>
              <a:ea typeface="新細明體" charset="-120"/>
            </a:rPr>
            <a:t>classify web pages</a:t>
          </a:r>
          <a:endParaRPr lang="zh-TW" altLang="en-US" sz="2300" kern="1200" dirty="0"/>
        </a:p>
      </dsp:txBody>
      <dsp:txXfrm>
        <a:off x="0" y="3353245"/>
        <a:ext cx="3291840" cy="1006469"/>
      </dsp:txXfrm>
    </dsp:sp>
    <dsp:sp modelId="{4444FEA9-6A32-4ED0-A0D5-EF18B10126B2}">
      <dsp:nvSpPr>
        <dsp:cNvPr id="0" name=""/>
        <dsp:cNvSpPr/>
      </dsp:nvSpPr>
      <dsp:spPr>
        <a:xfrm rot="5400000">
          <a:off x="5815332" y="1987193"/>
          <a:ext cx="805175" cy="58521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800" kern="1200" dirty="0" smtClean="0">
              <a:ea typeface="新細明體" charset="-120"/>
            </a:rPr>
            <a:t>keeping up with the advanced web technologies</a:t>
          </a:r>
          <a:endParaRPr lang="zh-TW" altLang="en-US" sz="1800" kern="1200" dirty="0"/>
        </a:p>
      </dsp:txBody>
      <dsp:txXfrm rot="5400000">
        <a:off x="5815332" y="1987193"/>
        <a:ext cx="805175" cy="5852160"/>
      </dsp:txXfrm>
    </dsp:sp>
    <dsp:sp modelId="{CA037124-749F-4D41-8163-7BA7C821FB34}">
      <dsp:nvSpPr>
        <dsp:cNvPr id="0" name=""/>
        <dsp:cNvSpPr/>
      </dsp:nvSpPr>
      <dsp:spPr>
        <a:xfrm>
          <a:off x="0" y="4410038"/>
          <a:ext cx="3291840" cy="100646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>
              <a:ea typeface="新細明體" charset="-120"/>
            </a:rPr>
            <a:t>Outlines current developments </a:t>
          </a:r>
          <a:endParaRPr lang="zh-TW" altLang="en-US" sz="2300" kern="1200" dirty="0"/>
        </a:p>
      </dsp:txBody>
      <dsp:txXfrm>
        <a:off x="0" y="4410038"/>
        <a:ext cx="3291840" cy="100646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0340A6F-9BDD-4C9E-881E-A572F1D5D20D}">
      <dsp:nvSpPr>
        <dsp:cNvPr id="0" name=""/>
        <dsp:cNvSpPr/>
      </dsp:nvSpPr>
      <dsp:spPr>
        <a:xfrm>
          <a:off x="0" y="334019"/>
          <a:ext cx="8748464" cy="151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8978" tIns="416560" rIns="678978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by visiting and revisiting known web links (URLs)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by retrieving new links from those web pages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by following those new links and trying to find more web pages</a:t>
          </a:r>
          <a:endParaRPr lang="zh-TW" altLang="en-US" sz="2000" kern="1200" dirty="0"/>
        </a:p>
      </dsp:txBody>
      <dsp:txXfrm>
        <a:off x="0" y="334019"/>
        <a:ext cx="8748464" cy="1512000"/>
      </dsp:txXfrm>
    </dsp:sp>
    <dsp:sp modelId="{AA3E4C5F-E3A4-473A-9738-75799D59D54B}">
      <dsp:nvSpPr>
        <dsp:cNvPr id="0" name=""/>
        <dsp:cNvSpPr/>
      </dsp:nvSpPr>
      <dsp:spPr>
        <a:xfrm>
          <a:off x="437423" y="38819"/>
          <a:ext cx="6123924" cy="5904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470" tIns="0" rIns="23147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ea typeface="新細明體" charset="-120"/>
            </a:rPr>
            <a:t>Search engines constantly try to find new web pages</a:t>
          </a:r>
          <a:endParaRPr lang="zh-TW" altLang="en-US" sz="2000" kern="1200" dirty="0"/>
        </a:p>
      </dsp:txBody>
      <dsp:txXfrm>
        <a:off x="437423" y="38819"/>
        <a:ext cx="6123924" cy="590400"/>
      </dsp:txXfrm>
    </dsp:sp>
    <dsp:sp modelId="{387A8C40-14DB-4B32-ACC3-54522DC18869}">
      <dsp:nvSpPr>
        <dsp:cNvPr id="0" name=""/>
        <dsp:cNvSpPr/>
      </dsp:nvSpPr>
      <dsp:spPr>
        <a:xfrm>
          <a:off x="0" y="2249219"/>
          <a:ext cx="8748464" cy="1165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8978" tIns="416560" rIns="678978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how often a webpage should be visited, and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in what order web pages should be visited</a:t>
          </a:r>
          <a:endParaRPr lang="zh-TW" altLang="en-US" sz="2000" kern="1200" dirty="0"/>
        </a:p>
      </dsp:txBody>
      <dsp:txXfrm>
        <a:off x="0" y="2249219"/>
        <a:ext cx="8748464" cy="1165500"/>
      </dsp:txXfrm>
    </dsp:sp>
    <dsp:sp modelId="{592D05AA-15BC-45B0-B1E0-13DD87393716}">
      <dsp:nvSpPr>
        <dsp:cNvPr id="0" name=""/>
        <dsp:cNvSpPr/>
      </dsp:nvSpPr>
      <dsp:spPr>
        <a:xfrm>
          <a:off x="437423" y="1954020"/>
          <a:ext cx="6123924" cy="5904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470" tIns="0" rIns="23147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ea typeface="新細明體" charset="-120"/>
            </a:rPr>
            <a:t>Our current research project addresses</a:t>
          </a:r>
          <a:endParaRPr lang="zh-TW" altLang="en-US" sz="2000" kern="1200" dirty="0"/>
        </a:p>
      </dsp:txBody>
      <dsp:txXfrm>
        <a:off x="437423" y="1954020"/>
        <a:ext cx="6123924" cy="590400"/>
      </dsp:txXfrm>
    </dsp:sp>
    <dsp:sp modelId="{B2AB057A-3199-4C44-9965-A8C025566AD6}">
      <dsp:nvSpPr>
        <dsp:cNvPr id="0" name=""/>
        <dsp:cNvSpPr/>
      </dsp:nvSpPr>
      <dsp:spPr>
        <a:xfrm>
          <a:off x="0" y="3817920"/>
          <a:ext cx="8748464" cy="1732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8978" tIns="416560" rIns="678978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need to put the URLs of our web pages in some other web pages that had already been crawled (can be checked by </a:t>
          </a:r>
          <a:r>
            <a:rPr lang="en-US" altLang="zh-TW" sz="2000" kern="1200" dirty="0" err="1" smtClean="0">
              <a:ea typeface="新細明體" charset="-120"/>
            </a:rPr>
            <a:t>eg</a:t>
          </a:r>
          <a:r>
            <a:rPr lang="en-US" altLang="zh-TW" sz="2000" kern="1200" dirty="0" smtClean="0">
              <a:ea typeface="新細明體" charset="-120"/>
            </a:rPr>
            <a:t>., “</a:t>
          </a:r>
          <a:r>
            <a:rPr lang="en-US" altLang="zh-TW" sz="2000" kern="1200" dirty="0" err="1" smtClean="0">
              <a:ea typeface="新細明體" charset="-120"/>
            </a:rPr>
            <a:t>site:cnn.com</a:t>
          </a:r>
          <a:r>
            <a:rPr lang="en-US" altLang="zh-TW" sz="2000" kern="1200" dirty="0" smtClean="0">
              <a:ea typeface="新細明體" charset="-120"/>
            </a:rPr>
            <a:t>” in Google)</a:t>
          </a: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submit our URLs to search engine</a:t>
          </a:r>
        </a:p>
      </dsp:txBody>
      <dsp:txXfrm>
        <a:off x="0" y="3817920"/>
        <a:ext cx="8748464" cy="1732500"/>
      </dsp:txXfrm>
    </dsp:sp>
    <dsp:sp modelId="{A64D2836-D87E-4A24-B346-F608C8D8E66E}">
      <dsp:nvSpPr>
        <dsp:cNvPr id="0" name=""/>
        <dsp:cNvSpPr/>
      </dsp:nvSpPr>
      <dsp:spPr>
        <a:xfrm>
          <a:off x="437423" y="3522720"/>
          <a:ext cx="6123924" cy="5904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470" tIns="0" rIns="23147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ea typeface="新細明體" charset="-120"/>
            </a:rPr>
            <a:t>For search engines to find our web pages</a:t>
          </a:r>
          <a:endParaRPr lang="zh-TW" altLang="en-US" sz="2000" kern="1200" dirty="0"/>
        </a:p>
      </dsp:txBody>
      <dsp:txXfrm>
        <a:off x="437423" y="3522720"/>
        <a:ext cx="6123924" cy="5904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685C044-93AE-4935-A7C6-D96E337A609A}">
      <dsp:nvSpPr>
        <dsp:cNvPr id="0" name=""/>
        <dsp:cNvSpPr/>
      </dsp:nvSpPr>
      <dsp:spPr>
        <a:xfrm>
          <a:off x="0" y="429596"/>
          <a:ext cx="8748464" cy="1247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8978" tIns="499872" rIns="678978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by ordering the search results (sequentially), and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by presenting to the users the most relevant pages first</a:t>
          </a:r>
        </a:p>
      </dsp:txBody>
      <dsp:txXfrm>
        <a:off x="0" y="429596"/>
        <a:ext cx="8748464" cy="1247400"/>
      </dsp:txXfrm>
    </dsp:sp>
    <dsp:sp modelId="{80F78704-F363-428F-9C36-C43D41CE35E8}">
      <dsp:nvSpPr>
        <dsp:cNvPr id="0" name=""/>
        <dsp:cNvSpPr/>
      </dsp:nvSpPr>
      <dsp:spPr>
        <a:xfrm>
          <a:off x="437423" y="75356"/>
          <a:ext cx="6123924" cy="708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470" tIns="0" rIns="23147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ea typeface="新細明體" charset="-120"/>
            </a:rPr>
            <a:t>Search engine helping web users to find the information that they need</a:t>
          </a:r>
          <a:endParaRPr lang="zh-TW" altLang="en-US" sz="2000" kern="1200" dirty="0"/>
        </a:p>
      </dsp:txBody>
      <dsp:txXfrm>
        <a:off x="437423" y="75356"/>
        <a:ext cx="6123924" cy="708480"/>
      </dsp:txXfrm>
    </dsp:sp>
    <dsp:sp modelId="{428F8F59-4795-4681-906E-1CDC90A2C37B}">
      <dsp:nvSpPr>
        <dsp:cNvPr id="0" name=""/>
        <dsp:cNvSpPr/>
      </dsp:nvSpPr>
      <dsp:spPr>
        <a:xfrm>
          <a:off x="0" y="2160836"/>
          <a:ext cx="8748464" cy="158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8978" tIns="499872" rIns="678978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locations of the keywords (in the title or in the body)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number of times the keywords appear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number of links referring to the web page</a:t>
          </a:r>
        </a:p>
      </dsp:txBody>
      <dsp:txXfrm>
        <a:off x="0" y="2160836"/>
        <a:ext cx="8748464" cy="1587600"/>
      </dsp:txXfrm>
    </dsp:sp>
    <dsp:sp modelId="{EC29CBA6-D721-440F-ACF5-FA1821EF8A38}">
      <dsp:nvSpPr>
        <dsp:cNvPr id="0" name=""/>
        <dsp:cNvSpPr/>
      </dsp:nvSpPr>
      <dsp:spPr>
        <a:xfrm>
          <a:off x="437423" y="1806596"/>
          <a:ext cx="6123924" cy="708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470" tIns="0" rIns="23147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dirty="0" smtClean="0">
              <a:ea typeface="新細明體" charset="-120"/>
            </a:rPr>
            <a:t>Google uses over 100 factors in their methods to rank the search results, e.g.,</a:t>
          </a:r>
          <a:endParaRPr lang="zh-TW" altLang="en-US" sz="2000" kern="1200" dirty="0"/>
        </a:p>
      </dsp:txBody>
      <dsp:txXfrm>
        <a:off x="437423" y="1806596"/>
        <a:ext cx="6123924" cy="708480"/>
      </dsp:txXfrm>
    </dsp:sp>
    <dsp:sp modelId="{AA3ADF09-8577-41EE-9B6D-7C3088928DBE}">
      <dsp:nvSpPr>
        <dsp:cNvPr id="0" name=""/>
        <dsp:cNvSpPr/>
      </dsp:nvSpPr>
      <dsp:spPr>
        <a:xfrm>
          <a:off x="0" y="4232276"/>
          <a:ext cx="8748464" cy="120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8978" tIns="499872" rIns="678978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000" kern="1200" dirty="0" smtClean="0">
              <a:ea typeface="新細明體" charset="-120"/>
            </a:rPr>
            <a:t>popularity of the webpage, if a large number of users like the webpage then it might be more relevant</a:t>
          </a:r>
          <a:endParaRPr lang="zh-TW" altLang="en-US" sz="2000" kern="1200" dirty="0"/>
        </a:p>
      </dsp:txBody>
      <dsp:txXfrm>
        <a:off x="0" y="4232276"/>
        <a:ext cx="8748464" cy="1209600"/>
      </dsp:txXfrm>
    </dsp:sp>
    <dsp:sp modelId="{F73ABF00-5AE5-4D6A-BF6D-4B265EC07865}">
      <dsp:nvSpPr>
        <dsp:cNvPr id="0" name=""/>
        <dsp:cNvSpPr/>
      </dsp:nvSpPr>
      <dsp:spPr>
        <a:xfrm>
          <a:off x="437423" y="3878036"/>
          <a:ext cx="6123924" cy="708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470" tIns="0" rIns="23147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kern="1200" smtClean="0">
              <a:ea typeface="新細明體" charset="-120"/>
            </a:rPr>
            <a:t>Our current research on Ranking</a:t>
          </a:r>
          <a:endParaRPr lang="en-US" altLang="zh-TW" sz="2000" kern="1200" dirty="0" smtClean="0">
            <a:ea typeface="新細明體" charset="-120"/>
          </a:endParaRPr>
        </a:p>
      </dsp:txBody>
      <dsp:txXfrm>
        <a:off x="437423" y="3878036"/>
        <a:ext cx="6123924" cy="70848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962AB2-E595-4B9B-A4C2-CAECA028FC54}">
      <dsp:nvSpPr>
        <dsp:cNvPr id="0" name=""/>
        <dsp:cNvSpPr/>
      </dsp:nvSpPr>
      <dsp:spPr>
        <a:xfrm>
          <a:off x="0" y="645313"/>
          <a:ext cx="8676456" cy="4630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3389" tIns="874776" rIns="673389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smtClean="0">
              <a:ea typeface="新細明體" charset="-120"/>
            </a:rPr>
            <a:t>When designing a webpage, we should keep in mind what keywords should be associated with the webpage</a:t>
          </a:r>
          <a:endParaRPr lang="en-US" altLang="zh-TW" sz="2400" kern="1200" dirty="0" smtClean="0">
            <a:ea typeface="新細明體" charset="-12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smtClean="0">
              <a:ea typeface="新細明體" charset="-120"/>
            </a:rPr>
            <a:t>The title of the webpage is very important, which should contain some of the keywords</a:t>
          </a:r>
          <a:endParaRPr lang="en-US" altLang="zh-TW" sz="2400" kern="1200" dirty="0" smtClean="0">
            <a:ea typeface="新細明體" charset="-12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smtClean="0">
              <a:ea typeface="新細明體" charset="-120"/>
            </a:rPr>
            <a:t>The URL of the webpage is also important, which should be descriptive and also contain some of the keywords</a:t>
          </a:r>
          <a:endParaRPr lang="en-US" altLang="zh-TW" sz="2400" kern="1200" dirty="0" smtClean="0">
            <a:ea typeface="新細明體" charset="-12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smtClean="0">
              <a:ea typeface="新細明體" charset="-120"/>
            </a:rPr>
            <a:t>The content of the webpage should contain informative descriptions, which should also contain some of the keywords</a:t>
          </a:r>
          <a:endParaRPr lang="en-US" altLang="zh-TW" sz="2400" kern="1200" dirty="0" smtClean="0">
            <a:ea typeface="新細明體" charset="-12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400" kern="1200" dirty="0" smtClean="0">
              <a:ea typeface="新細明體" charset="-120"/>
            </a:rPr>
            <a:t>To have many other web pages linked to our webpage</a:t>
          </a:r>
        </a:p>
      </dsp:txBody>
      <dsp:txXfrm>
        <a:off x="0" y="645313"/>
        <a:ext cx="8676456" cy="4630500"/>
      </dsp:txXfrm>
    </dsp:sp>
    <dsp:sp modelId="{5739D6D9-A463-4ABD-9FBB-AD062765DE49}">
      <dsp:nvSpPr>
        <dsp:cNvPr id="0" name=""/>
        <dsp:cNvSpPr/>
      </dsp:nvSpPr>
      <dsp:spPr>
        <a:xfrm>
          <a:off x="433822" y="25393"/>
          <a:ext cx="6073519" cy="1239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9565" tIns="0" rIns="22956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>
              <a:ea typeface="新細明體" charset="-120"/>
            </a:rPr>
            <a:t>No easy way to guarantee top ranking,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>
              <a:ea typeface="新細明體" charset="-120"/>
            </a:rPr>
            <a:t>but a few good practices:</a:t>
          </a:r>
          <a:endParaRPr lang="zh-TW" altLang="en-US" sz="2400" kern="1200" dirty="0"/>
        </a:p>
      </dsp:txBody>
      <dsp:txXfrm>
        <a:off x="433822" y="25393"/>
        <a:ext cx="6073519" cy="123984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873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3025" y="0"/>
            <a:ext cx="2970213" cy="4873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BFCB1DC-FDAF-40C2-8E2D-D7DBA535A4DF}" type="datetime1">
              <a:rPr lang="zh-TW" altLang="en-US"/>
              <a:pPr/>
              <a:t>2011/6/11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261475"/>
            <a:ext cx="2970213" cy="4873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3025" y="9261475"/>
            <a:ext cx="2970213" cy="4873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B0F4B62-A5EB-4C16-A96D-C4A74604B46F}" type="slidenum">
              <a:rPr lang="zh-TW" altLang="en-US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endParaRPr lang="en-US" altLang="zh-TW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endParaRPr lang="en-US" altLang="zh-TW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31838"/>
            <a:ext cx="4873625" cy="36560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30738"/>
            <a:ext cx="5483225" cy="438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1475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endParaRPr lang="en-US" altLang="zh-TW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9261475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fld id="{77CDFE58-CD54-4E73-80B5-53FB249FB3C2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新細明體" charset="-12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新細明體" charset="-12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新細明體" charset="-12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新細明體" charset="-12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pitchFamily="18" charset="-120"/>
        <a:cs typeface="新細明體" charset="-12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9F68A1-3E6A-4809-AD9A-9C7D47394991}" type="slidenum">
              <a:rPr lang="zh-TW" altLang="en-US"/>
              <a:pPr/>
              <a:t>1</a:t>
            </a:fld>
            <a:endParaRPr lang="en-US" altLang="zh-TW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2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3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4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5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6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7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8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9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10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11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12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46CB7-BBC2-4471-BFBC-9A690A3686E2}" type="slidenum">
              <a:rPr lang="zh-TW" altLang="en-US"/>
              <a:pPr/>
              <a:t>13</a:t>
            </a:fld>
            <a:endParaRPr lang="en-US" altLang="zh-TW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latin typeface="Times New Roman" charset="0"/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CDFE58-CD54-4E73-80B5-53FB249FB3C2}" type="slidenum">
              <a:rPr lang="zh-TW" altLang="en-US" smtClean="0"/>
              <a:pPr/>
              <a:t>14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CDFE58-CD54-4E73-80B5-53FB249FB3C2}" type="slidenum">
              <a:rPr lang="zh-TW" altLang="en-US" smtClean="0"/>
              <a:pPr/>
              <a:t>15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9DCD88-9C78-43CB-B164-4B4A98609F76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97931-85F5-48CE-BB35-E0106EA2BEE9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9D5028-4ECD-4B75-8922-02F1C4D6D348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0A022-C5A9-497A-B905-B995A8E72CE4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A373A0-3C9B-46D1-B71C-79B5B14801C5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23EA3-5020-4B9C-BEA0-55178DDAC174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803E1D-4E45-4089-BAED-0244766EAD55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D39460-E469-4F8E-9EFC-6614A101DD76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9E5230-78E8-4F6D-9348-64A91F7D7B25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43DDC8-2205-44CB-8E4C-2640267C4134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F22AF-FF2C-493B-84A9-21A3CD44CD51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B9A43EA3-8E4D-48E4-8A5C-D826C23CD410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2420888"/>
            <a:ext cx="7776864" cy="1224136"/>
          </a:xfrm>
          <a:effectLst>
            <a:outerShdw dist="38100" dir="2700000" rotWithShape="0">
              <a:srgbClr val="000000">
                <a:alpha val="18999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200" dirty="0" smtClean="0">
                <a:latin typeface="Arial" pitchFamily="34" charset="0"/>
                <a:ea typeface="MS Gothic" pitchFamily="49" charset="-128"/>
                <a:cs typeface="Arial" pitchFamily="34" charset="0"/>
              </a:rPr>
              <a:t>Applying Search Engine Technologies </a:t>
            </a:r>
            <a:br>
              <a:rPr lang="en-US" altLang="zh-TW" sz="3200" dirty="0" smtClean="0">
                <a:latin typeface="Arial" pitchFamily="34" charset="0"/>
                <a:ea typeface="MS Gothic" pitchFamily="49" charset="-128"/>
                <a:cs typeface="Arial" pitchFamily="34" charset="0"/>
              </a:rPr>
            </a:br>
            <a:r>
              <a:rPr lang="en-US" altLang="zh-TW" sz="3200" dirty="0" smtClean="0">
                <a:latin typeface="Arial" pitchFamily="34" charset="0"/>
                <a:ea typeface="MS Gothic" pitchFamily="49" charset="-128"/>
                <a:cs typeface="Arial" pitchFamily="34" charset="0"/>
              </a:rPr>
              <a:t>for Internet Marketing</a:t>
            </a:r>
            <a:endParaRPr lang="zh-TW" altLang="en-US" sz="3200" b="1" dirty="0" smtClean="0">
              <a:solidFill>
                <a:srgbClr val="C25500"/>
              </a:solidFill>
              <a:latin typeface="Arial" pitchFamily="34" charset="0"/>
              <a:ea typeface="MS Gothic" pitchFamily="49" charset="-128"/>
              <a:cs typeface="Arial" pitchFamily="34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3568" y="3645024"/>
            <a:ext cx="5832648" cy="3068960"/>
          </a:xfrm>
        </p:spPr>
        <p:txBody>
          <a:bodyPr/>
          <a:lstStyle/>
          <a:p>
            <a:pPr algn="l"/>
            <a:r>
              <a:rPr lang="en-US" altLang="zh-TW" sz="2400" b="1" dirty="0" smtClean="0">
                <a:solidFill>
                  <a:schemeClr val="tx1"/>
                </a:solidFill>
                <a:ea typeface="新細明體" charset="-120"/>
              </a:rPr>
              <a:t>Dr. Ben </a:t>
            </a:r>
            <a:r>
              <a:rPr lang="en-US" altLang="zh-TW" sz="2400" b="1" dirty="0" err="1" smtClean="0">
                <a:solidFill>
                  <a:schemeClr val="tx1"/>
                </a:solidFill>
                <a:ea typeface="新細明體" charset="-120"/>
              </a:rPr>
              <a:t>Choi</a:t>
            </a:r>
            <a:endParaRPr lang="en-US" altLang="zh-TW" sz="2400" b="1" dirty="0" smtClean="0">
              <a:solidFill>
                <a:schemeClr val="tx1"/>
              </a:solidFill>
              <a:ea typeface="宋体" pitchFamily="2" charset="-122"/>
            </a:endParaRPr>
          </a:p>
          <a:p>
            <a:pPr algn="l"/>
            <a:r>
              <a:rPr lang="en-US" altLang="zh-TW" sz="2000" dirty="0" smtClean="0">
                <a:ea typeface="宋体" pitchFamily="2" charset="-122"/>
              </a:rPr>
              <a:t>Computer Science</a:t>
            </a:r>
          </a:p>
          <a:p>
            <a:pPr algn="l"/>
            <a:r>
              <a:rPr lang="en-US" altLang="zh-TW" sz="2000" dirty="0" smtClean="0">
                <a:ea typeface="宋体" pitchFamily="2" charset="-122"/>
              </a:rPr>
              <a:t>Louisiana Tech University, U.S.A.</a:t>
            </a:r>
          </a:p>
          <a:p>
            <a:pPr algn="l"/>
            <a:r>
              <a:rPr lang="en-US" altLang="zh-TW" sz="2000" dirty="0" smtClean="0">
                <a:ea typeface="宋体" pitchFamily="2" charset="-122"/>
              </a:rPr>
              <a:t>ben@benchio.com</a:t>
            </a:r>
          </a:p>
          <a:p>
            <a:pPr lvl="0" algn="l">
              <a:defRPr/>
            </a:pPr>
            <a:r>
              <a:rPr lang="en-US" altLang="zh-TW" sz="2400" b="1" smtClean="0">
                <a:solidFill>
                  <a:schemeClr val="tx1"/>
                </a:solidFill>
                <a:ea typeface="新細明體" charset="-120"/>
              </a:rPr>
              <a:t>Dr. Huichuan</a:t>
            </a:r>
            <a:r>
              <a:rPr lang="en-US" altLang="zh-TW" sz="2400" b="1" dirty="0" smtClean="0">
                <a:solidFill>
                  <a:schemeClr val="tx1"/>
                </a:solidFill>
                <a:ea typeface="新細明體" charset="-120"/>
              </a:rPr>
              <a:t> </a:t>
            </a:r>
            <a:r>
              <a:rPr lang="en-US" altLang="zh-TW" sz="2400" b="1" dirty="0" smtClean="0">
                <a:solidFill>
                  <a:schemeClr val="tx1"/>
                </a:solidFill>
                <a:ea typeface="新細明體" charset="-120"/>
              </a:rPr>
              <a:t>Liu</a:t>
            </a:r>
            <a:endParaRPr lang="en-US" altLang="zh-TW" sz="2400" b="1" dirty="0" smtClean="0">
              <a:solidFill>
                <a:schemeClr val="tx1"/>
              </a:solidFill>
              <a:ea typeface="宋体" pitchFamily="2" charset="-122"/>
            </a:endParaRPr>
          </a:p>
          <a:p>
            <a:pPr lvl="0" algn="l">
              <a:defRPr/>
            </a:pPr>
            <a:r>
              <a:rPr lang="it-IT" altLang="zh-TW" sz="2000" dirty="0" smtClean="0"/>
              <a:t>Information &amp; Communication</a:t>
            </a:r>
            <a:endParaRPr lang="en-US" altLang="zh-TW" sz="2000" dirty="0" smtClean="0">
              <a:ea typeface="宋体" pitchFamily="2" charset="-122"/>
            </a:endParaRPr>
          </a:p>
          <a:p>
            <a:pPr lvl="0" algn="l">
              <a:defRPr/>
            </a:pPr>
            <a:r>
              <a:rPr lang="it-IT" altLang="zh-TW" sz="2000" dirty="0" smtClean="0"/>
              <a:t>Tamkang University, R.O.C</a:t>
            </a:r>
            <a:r>
              <a:rPr lang="en-US" altLang="zh-TW" sz="2000" dirty="0" smtClean="0">
                <a:ea typeface="宋体" pitchFamily="2" charset="-122"/>
              </a:rPr>
              <a:t>.</a:t>
            </a:r>
          </a:p>
          <a:p>
            <a:pPr lvl="0" algn="l">
              <a:defRPr/>
            </a:pPr>
            <a:r>
              <a:rPr lang="en-US" altLang="zh-TW" sz="2000" dirty="0" smtClean="0">
                <a:ea typeface="宋体" pitchFamily="2" charset="-122"/>
              </a:rPr>
              <a:t>hliu@mail.tku.edu.tw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436096" cy="1052736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Our Research on Building New Search Engine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2</a:t>
            </a:fld>
            <a:endParaRPr lang="en-US" altLang="zh-TW"/>
          </a:p>
        </p:txBody>
      </p:sp>
      <p:graphicFrame>
        <p:nvGraphicFramePr>
          <p:cNvPr id="6" name="資料庫圖表 5"/>
          <p:cNvGraphicFramePr/>
          <p:nvPr/>
        </p:nvGraphicFramePr>
        <p:xfrm>
          <a:off x="683568" y="1772816"/>
          <a:ext cx="777686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220072" cy="692696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New Search Engine System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3</a:t>
            </a:fld>
            <a:endParaRPr lang="en-US" altLang="zh-TW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t="2745" b="4688"/>
          <a:stretch>
            <a:fillRect/>
          </a:stretch>
        </p:blipFill>
        <p:spPr bwMode="auto">
          <a:xfrm>
            <a:off x="0" y="1322032"/>
            <a:ext cx="8820472" cy="5535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508104" cy="1124744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Search Result User Interface (Prototype)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4</a:t>
            </a:fld>
            <a:endParaRPr lang="en-US" altLang="zh-TW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219200"/>
            <a:ext cx="8748713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6444208" cy="1412776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Applying Search Engine Technologies for Internet Marketing &amp; </a:t>
            </a:r>
            <a:b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</a:br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for Everyone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5</a:t>
            </a:fld>
            <a:endParaRPr lang="en-US" altLang="zh-TW"/>
          </a:p>
        </p:txBody>
      </p:sp>
      <p:graphicFrame>
        <p:nvGraphicFramePr>
          <p:cNvPr id="4" name="資料庫圖表 3"/>
          <p:cNvGraphicFramePr/>
          <p:nvPr/>
        </p:nvGraphicFramePr>
        <p:xfrm>
          <a:off x="0" y="1556792"/>
          <a:ext cx="9144000" cy="5417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220072" cy="1052736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For Search Engines to </a:t>
            </a:r>
            <a:b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</a:br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Find Our Web Pages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6</a:t>
            </a:fld>
            <a:endParaRPr lang="en-US" altLang="zh-TW"/>
          </a:p>
        </p:txBody>
      </p:sp>
      <p:graphicFrame>
        <p:nvGraphicFramePr>
          <p:cNvPr id="4" name="資料庫圖表 3"/>
          <p:cNvGraphicFramePr/>
          <p:nvPr/>
        </p:nvGraphicFramePr>
        <p:xfrm>
          <a:off x="0" y="1268760"/>
          <a:ext cx="8748464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220072" cy="980728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Getting Our Web Pages to the Top of Resulting Lists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7</a:t>
            </a:fld>
            <a:endParaRPr lang="en-US" altLang="zh-TW"/>
          </a:p>
        </p:txBody>
      </p:sp>
      <p:graphicFrame>
        <p:nvGraphicFramePr>
          <p:cNvPr id="5" name="資料庫圖表 4"/>
          <p:cNvGraphicFramePr/>
          <p:nvPr/>
        </p:nvGraphicFramePr>
        <p:xfrm>
          <a:off x="0" y="1340768"/>
          <a:ext cx="8748464" cy="5517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220072" cy="980728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Getting Our Web Pages to the Top of the Lists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8</a:t>
            </a:fld>
            <a:endParaRPr lang="en-US" altLang="zh-TW"/>
          </a:p>
        </p:txBody>
      </p:sp>
      <p:graphicFrame>
        <p:nvGraphicFramePr>
          <p:cNvPr id="4" name="資料庫圖表 3"/>
          <p:cNvGraphicFramePr/>
          <p:nvPr/>
        </p:nvGraphicFramePr>
        <p:xfrm>
          <a:off x="0" y="1556792"/>
          <a:ext cx="8676456" cy="5301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724128" cy="1340768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Search Engines are Beginning to </a:t>
            </a:r>
            <a:b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</a:br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Arrange Web Pages Into Categories 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9</a:t>
            </a:fld>
            <a:endParaRPr lang="en-US" altLang="zh-TW"/>
          </a:p>
        </p:txBody>
      </p:sp>
      <p:graphicFrame>
        <p:nvGraphicFramePr>
          <p:cNvPr id="4" name="資料庫圖表 3"/>
          <p:cNvGraphicFramePr/>
          <p:nvPr/>
        </p:nvGraphicFramePr>
        <p:xfrm>
          <a:off x="0" y="1484784"/>
          <a:ext cx="8532440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671" y="4077072"/>
            <a:ext cx="5616625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076056" cy="980728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Putting Our Web Pages Into the Right Categories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10</a:t>
            </a:fld>
            <a:endParaRPr lang="en-US" altLang="zh-TW"/>
          </a:p>
        </p:txBody>
      </p:sp>
      <p:graphicFrame>
        <p:nvGraphicFramePr>
          <p:cNvPr id="4" name="資料庫圖表 3"/>
          <p:cNvGraphicFramePr/>
          <p:nvPr/>
        </p:nvGraphicFramePr>
        <p:xfrm>
          <a:off x="0" y="1397000"/>
          <a:ext cx="8604448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076056" cy="836712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Keeping Up with the Advanced Web Technologies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11</a:t>
            </a:fld>
            <a:endParaRPr lang="en-US" altLang="zh-TW"/>
          </a:p>
        </p:txBody>
      </p:sp>
      <p:graphicFrame>
        <p:nvGraphicFramePr>
          <p:cNvPr id="4" name="資料庫圖表 3"/>
          <p:cNvGraphicFramePr/>
          <p:nvPr/>
        </p:nvGraphicFramePr>
        <p:xfrm>
          <a:off x="0" y="1397000"/>
          <a:ext cx="8676456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6876256" cy="908720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The Future of Information Technologies is Moving toward Semantic Web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12</a:t>
            </a:fld>
            <a:endParaRPr lang="en-US" altLang="zh-TW"/>
          </a:p>
        </p:txBody>
      </p:sp>
      <p:graphicFrame>
        <p:nvGraphicFramePr>
          <p:cNvPr id="4" name="資料庫圖表 3"/>
          <p:cNvGraphicFramePr/>
          <p:nvPr/>
        </p:nvGraphicFramePr>
        <p:xfrm>
          <a:off x="0" y="1397000"/>
          <a:ext cx="8676456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716016" cy="980728"/>
          </a:xfrm>
          <a:effectLst>
            <a:outerShdw dist="38100" dir="2700000" rotWithShape="0">
              <a:srgbClr val="000000">
                <a:alpha val="20998"/>
              </a:srgbClr>
            </a:outerShdw>
          </a:effectLst>
        </p:spPr>
        <p:txBody>
          <a:bodyPr/>
          <a:lstStyle/>
          <a:p>
            <a:pPr algn="l" eaLnBrk="1" hangingPunct="1"/>
            <a:r>
              <a:rPr lang="en-US" altLang="zh-TW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Conclusion and </a:t>
            </a:r>
            <a:br>
              <a:rPr lang="en-US" altLang="zh-TW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</a:br>
            <a:r>
              <a:rPr lang="en-US" altLang="zh-TW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   Future Research 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Mincho Pro H" pitchFamily="18" charset="-128"/>
              <a:ea typeface="Kozuka Mincho Pro H" pitchFamily="18" charset="-128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69EC012-3CEE-41E9-B688-11C00CF16872}" type="slidenum">
              <a:rPr lang="zh-TW" altLang="en-US"/>
              <a:pPr/>
              <a:t>13</a:t>
            </a:fld>
            <a:endParaRPr lang="en-US" altLang="zh-TW"/>
          </a:p>
        </p:txBody>
      </p:sp>
      <p:graphicFrame>
        <p:nvGraphicFramePr>
          <p:cNvPr id="5" name="資料庫圖表 4"/>
          <p:cNvGraphicFramePr/>
          <p:nvPr/>
        </p:nvGraphicFramePr>
        <p:xfrm>
          <a:off x="467544" y="2204864"/>
          <a:ext cx="8136904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5CC6B8A6-7CEC-4292-9200-FBDDB8A3012F}" type="slidenum">
              <a:rPr lang="zh-TW" altLang="en-US"/>
              <a:pPr/>
              <a:t>14</a:t>
            </a:fld>
            <a:endParaRPr lang="en-US" altLang="zh-TW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0" y="0"/>
            <a:ext cx="4788024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kumimoji="0" lang="en-US" sz="7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  <a:t>Q</a:t>
            </a:r>
            <a:r>
              <a:rPr kumimoji="0" lang="en-US" sz="7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  <a:t>uestions?</a:t>
            </a:r>
            <a:endParaRPr kumimoji="0" lang="en-US" sz="7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+mj-lt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Oval Callout 6"/>
          <p:cNvSpPr>
            <a:spLocks noChangeArrowheads="1"/>
          </p:cNvSpPr>
          <p:nvPr/>
        </p:nvSpPr>
        <p:spPr bwMode="auto">
          <a:xfrm rot="911015">
            <a:off x="3897555" y="2035768"/>
            <a:ext cx="1046528" cy="1037820"/>
          </a:xfrm>
          <a:prstGeom prst="wedgeEllipseCallout">
            <a:avLst>
              <a:gd name="adj1" fmla="val -60804"/>
              <a:gd name="adj2" fmla="val 36364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altLang="zh-TW" sz="2400" dirty="0" smtClean="0">
                <a:solidFill>
                  <a:srgbClr val="FFFFFF"/>
                </a:solidFill>
                <a:latin typeface="Calibri" charset="0"/>
              </a:rPr>
              <a:t>???</a:t>
            </a:r>
            <a:endParaRPr lang="zh-TW" sz="2400" dirty="0">
              <a:solidFill>
                <a:srgbClr val="FFFFFF"/>
              </a:solidFill>
              <a:latin typeface="Calibri" charset="0"/>
            </a:endParaRPr>
          </a:p>
        </p:txBody>
      </p:sp>
      <p:pic>
        <p:nvPicPr>
          <p:cNvPr id="8" name="圖片 8" descr="未命名-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06974">
            <a:off x="1699095" y="3430855"/>
            <a:ext cx="1379176" cy="1471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808080">
                <a:alpha val="70000"/>
              </a:srgbClr>
            </a:outerShdw>
          </a:effectLst>
        </p:spPr>
      </p:pic>
      <p:pic>
        <p:nvPicPr>
          <p:cNvPr id="6" name="圖片 14" descr="5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857884" y="4143380"/>
            <a:ext cx="1357322" cy="1287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808080">
                <a:alpha val="70000"/>
              </a:srgbClr>
            </a:outerShdw>
          </a:effectLst>
        </p:spPr>
      </p:pic>
      <p:sp>
        <p:nvSpPr>
          <p:cNvPr id="10" name="Oval Callout 6"/>
          <p:cNvSpPr>
            <a:spLocks noChangeArrowheads="1"/>
          </p:cNvSpPr>
          <p:nvPr/>
        </p:nvSpPr>
        <p:spPr bwMode="auto">
          <a:xfrm rot="20144480">
            <a:off x="7168096" y="2596530"/>
            <a:ext cx="1403668" cy="1115602"/>
          </a:xfrm>
          <a:prstGeom prst="wedgeEllipseCallout">
            <a:avLst>
              <a:gd name="adj1" fmla="val -29654"/>
              <a:gd name="adj2" fmla="val -64406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altLang="zh-TW" sz="2400" dirty="0" smtClean="0">
                <a:solidFill>
                  <a:srgbClr val="FFFFFF"/>
                </a:solidFill>
                <a:latin typeface="Calibri" charset="0"/>
              </a:rPr>
              <a:t>???</a:t>
            </a:r>
            <a:endParaRPr lang="zh-TW" sz="2400" dirty="0">
              <a:solidFill>
                <a:srgbClr val="FFFFFF"/>
              </a:solidFill>
              <a:latin typeface="Calibri" charset="0"/>
            </a:endParaRPr>
          </a:p>
        </p:txBody>
      </p:sp>
      <p:pic>
        <p:nvPicPr>
          <p:cNvPr id="11" name="圖片 10" descr="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339752" y="1628800"/>
            <a:ext cx="1343579" cy="14818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圖片 11" descr="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072198" y="1428736"/>
            <a:ext cx="1285875" cy="1352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圖片 12" descr="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 rot="335342">
            <a:off x="3050906" y="5439018"/>
            <a:ext cx="1300162" cy="1358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Oval Callout 6"/>
          <p:cNvSpPr>
            <a:spLocks noChangeArrowheads="1"/>
          </p:cNvSpPr>
          <p:nvPr/>
        </p:nvSpPr>
        <p:spPr bwMode="auto">
          <a:xfrm rot="245376">
            <a:off x="7110324" y="5263582"/>
            <a:ext cx="1403668" cy="1115602"/>
          </a:xfrm>
          <a:prstGeom prst="wedgeEllipseCallout">
            <a:avLst>
              <a:gd name="adj1" fmla="val -59530"/>
              <a:gd name="adj2" fmla="val -27479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altLang="zh-TW" sz="2400" dirty="0" smtClean="0">
                <a:solidFill>
                  <a:srgbClr val="FFFFFF"/>
                </a:solidFill>
                <a:latin typeface="Calibri" charset="0"/>
              </a:rPr>
              <a:t>???</a:t>
            </a:r>
            <a:endParaRPr lang="zh-TW" sz="2400" dirty="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15" name="Oval Callout 6"/>
          <p:cNvSpPr>
            <a:spLocks noChangeArrowheads="1"/>
          </p:cNvSpPr>
          <p:nvPr/>
        </p:nvSpPr>
        <p:spPr bwMode="auto">
          <a:xfrm rot="245376">
            <a:off x="4105938" y="4485744"/>
            <a:ext cx="1403668" cy="1115602"/>
          </a:xfrm>
          <a:prstGeom prst="wedgeEllipseCallout">
            <a:avLst>
              <a:gd name="adj1" fmla="val -34868"/>
              <a:gd name="adj2" fmla="val 59324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altLang="zh-TW" sz="2400" dirty="0" smtClean="0">
                <a:solidFill>
                  <a:srgbClr val="FFFFFF"/>
                </a:solidFill>
                <a:latin typeface="Calibri" charset="0"/>
              </a:rPr>
              <a:t>???</a:t>
            </a:r>
            <a:endParaRPr lang="zh-TW" sz="2400" dirty="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16" name="Oval Callout 6"/>
          <p:cNvSpPr>
            <a:spLocks noChangeArrowheads="1"/>
          </p:cNvSpPr>
          <p:nvPr/>
        </p:nvSpPr>
        <p:spPr bwMode="auto">
          <a:xfrm rot="21024991">
            <a:off x="910654" y="5050228"/>
            <a:ext cx="1403668" cy="1115602"/>
          </a:xfrm>
          <a:prstGeom prst="wedgeEllipseCallout">
            <a:avLst>
              <a:gd name="adj1" fmla="val 33729"/>
              <a:gd name="adj2" fmla="val -62404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altLang="zh-TW" sz="2400" dirty="0" smtClean="0">
                <a:solidFill>
                  <a:srgbClr val="FFFFFF"/>
                </a:solidFill>
                <a:latin typeface="Calibri" charset="0"/>
              </a:rPr>
              <a:t>???</a:t>
            </a:r>
            <a:endParaRPr lang="zh-TW" sz="2400" dirty="0">
              <a:solidFill>
                <a:srgbClr val="FFFFFF"/>
              </a:solidFill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C36E35D-DE5A-4C69-A938-40A7786440F2}" type="slidenum">
              <a:rPr lang="zh-TW" altLang="en-US"/>
              <a:pPr/>
              <a:t>15</a:t>
            </a:fld>
            <a:endParaRPr lang="en-US" altLang="zh-TW"/>
          </a:p>
        </p:txBody>
      </p:sp>
      <p:pic>
        <p:nvPicPr>
          <p:cNvPr id="8" name="圖片 7" descr="end-[轉換]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628800"/>
            <a:ext cx="3225800" cy="4438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51520" y="5301208"/>
            <a:ext cx="34203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TW" sz="1600" b="1" dirty="0" smtClean="0">
                <a:solidFill>
                  <a:srgbClr val="C00000"/>
                </a:solidFill>
                <a:latin typeface="Times New Roman" pitchFamily="18" charset="0"/>
                <a:ea typeface="華康圓體 Std W5" pitchFamily="50" charset="-120"/>
                <a:cs typeface="Times New Roman" pitchFamily="18" charset="0"/>
              </a:rPr>
              <a:t>E-mail: hliu@mail.tku.edu.tw</a:t>
            </a:r>
          </a:p>
          <a:p>
            <a:pPr algn="ctr"/>
            <a:r>
              <a:rPr lang="en-US" altLang="zh-TW" sz="1600" b="1" dirty="0" smtClean="0">
                <a:solidFill>
                  <a:srgbClr val="C00000"/>
                </a:solidFill>
                <a:latin typeface="Times New Roman" pitchFamily="18" charset="0"/>
                <a:ea typeface="華康圓體 Std W5" pitchFamily="50" charset="-120"/>
                <a:cs typeface="Times New Roman" pitchFamily="18" charset="0"/>
              </a:rPr>
              <a:t>http://www.ic.tku.edu.tw</a:t>
            </a:r>
            <a:endParaRPr lang="en-US" altLang="zh-TW" sz="1600" b="1" dirty="0">
              <a:solidFill>
                <a:srgbClr val="C00000"/>
              </a:solidFill>
              <a:latin typeface="Times New Roman" pitchFamily="18" charset="0"/>
              <a:ea typeface="華康圓體 Std W5" pitchFamily="50" charset="-120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707904" y="2492896"/>
            <a:ext cx="51125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000" dirty="0" smtClean="0">
                <a:latin typeface="Constantia" pitchFamily="18" charset="0"/>
                <a:ea typeface="華康圓體 Std W7" pitchFamily="50" charset="-120"/>
              </a:rPr>
              <a:t>For more information </a:t>
            </a:r>
            <a:r>
              <a:rPr lang="en-US" altLang="zh-TW" sz="4000" dirty="0" smtClean="0">
                <a:latin typeface="Constantia" pitchFamily="18" charset="0"/>
                <a:cs typeface="Times New Roman" pitchFamily="18" charset="0"/>
              </a:rPr>
              <a:t>Visit Website:</a:t>
            </a:r>
            <a:r>
              <a:rPr lang="en-US" altLang="zh-TW" sz="4000" dirty="0" smtClean="0">
                <a:latin typeface="Rockwell Extra Bold" pitchFamily="18" charset="0"/>
                <a:cs typeface="Times New Roman" pitchFamily="18" charset="0"/>
              </a:rPr>
              <a:t>       </a:t>
            </a:r>
            <a:r>
              <a:rPr lang="en-US" altLang="zh-TW" sz="4000" dirty="0" smtClean="0">
                <a:solidFill>
                  <a:srgbClr val="0070C0"/>
                </a:solidFill>
                <a:latin typeface="Cooper Black" pitchFamily="18" charset="0"/>
                <a:ea typeface="DFPYaSong Std W9" pitchFamily="18" charset="-128"/>
                <a:cs typeface="Times New Roman" pitchFamily="18" charset="0"/>
              </a:rPr>
              <a:t>BenChoi.info</a:t>
            </a:r>
            <a:endParaRPr lang="zh-TW" altLang="en-US" sz="4000" dirty="0">
              <a:solidFill>
                <a:srgbClr val="0070C0"/>
              </a:solidFill>
              <a:latin typeface="Cooper Black" pitchFamily="18" charset="0"/>
              <a:ea typeface="DFPYaSong Std W9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2054</TotalTime>
  <Words>1017</Words>
  <Application>Microsoft Office PowerPoint</Application>
  <PresentationFormat>如螢幕大小 (4:3)</PresentationFormat>
  <Paragraphs>135</Paragraphs>
  <Slides>15</Slides>
  <Notes>15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Office 佈景主題</vt:lpstr>
      <vt:lpstr>Applying Search Engine Technologies  for Internet Marketing</vt:lpstr>
      <vt:lpstr>Our Research on Building New Search Engine</vt:lpstr>
      <vt:lpstr>New Search Engine System</vt:lpstr>
      <vt:lpstr>Search Result User Interface (Prototype)</vt:lpstr>
      <vt:lpstr>Applying Search Engine Technologies for Internet Marketing &amp;  for Everyone</vt:lpstr>
      <vt:lpstr>For Search Engines to  Find Our Web Pages</vt:lpstr>
      <vt:lpstr>Getting Our Web Pages to the Top of Resulting Lists</vt:lpstr>
      <vt:lpstr>Getting Our Web Pages to the Top of the Lists</vt:lpstr>
      <vt:lpstr>Search Engines are Beginning to  Arrange Web Pages Into Categories </vt:lpstr>
      <vt:lpstr>Putting Our Web Pages Into the Right Categories</vt:lpstr>
      <vt:lpstr>Keeping Up with the Advanced Web Technologies</vt:lpstr>
      <vt:lpstr>The Future of Information Technologies is Moving toward Semantic Web</vt:lpstr>
      <vt:lpstr>Conclusion and     Future Research </vt:lpstr>
      <vt:lpstr>投影片 14</vt:lpstr>
      <vt:lpstr>投影片 15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/>
  <cp:lastModifiedBy>Hl</cp:lastModifiedBy>
  <cp:revision>293</cp:revision>
  <dcterms:created xsi:type="dcterms:W3CDTF">2011-03-14T21:11:11Z</dcterms:created>
  <dcterms:modified xsi:type="dcterms:W3CDTF">2011-06-11T07:31:07Z</dcterms:modified>
  <cp:category/>
</cp:coreProperties>
</file>