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97995DA-EAE2-4B72-BFFE-651A11FE8E22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5D8BA74-EF9E-4316-97B4-07FEC749E3E6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DISPOSAL OF FIXED ASSETS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DISPODAL OF FIXED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a fixed asset is sold:</a:t>
            </a:r>
          </a:p>
          <a:p>
            <a:pPr>
              <a:buNone/>
            </a:pPr>
            <a:endParaRPr lang="en-GB" dirty="0" smtClean="0"/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The proceeds are likely to be different from the net book value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 profit or loss on disposal will arise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T</a:t>
            </a:r>
            <a:r>
              <a:rPr lang="en-GB" dirty="0" smtClean="0"/>
              <a:t>he original cost of the fixed asset must be removed from the books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T</a:t>
            </a:r>
            <a:r>
              <a:rPr lang="en-GB" dirty="0" smtClean="0"/>
              <a:t>he accumulated depreciation on the asset must also be removed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Dr	Disposals	X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Cr	Motor Vehicles 	X</a:t>
            </a:r>
          </a:p>
          <a:p>
            <a:pPr>
              <a:buNone/>
            </a:pPr>
            <a:r>
              <a:rPr lang="en-GB" dirty="0" smtClean="0"/>
              <a:t>	To remove the original cost of the vehicle sold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Dr	</a:t>
            </a:r>
            <a:r>
              <a:rPr lang="en-GB" dirty="0" smtClean="0"/>
              <a:t>Provision for depreciation</a:t>
            </a:r>
            <a:r>
              <a:rPr lang="en-GB" dirty="0" smtClean="0"/>
              <a:t>	X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Cr	</a:t>
            </a:r>
            <a:r>
              <a:rPr lang="en-GB" dirty="0" smtClean="0"/>
              <a:t>Disposals </a:t>
            </a:r>
            <a:r>
              <a:rPr lang="en-GB" dirty="0" smtClean="0"/>
              <a:t>	</a:t>
            </a:r>
            <a:r>
              <a:rPr lang="en-GB" dirty="0" smtClean="0"/>
              <a:t>				X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To remove the </a:t>
            </a:r>
            <a:r>
              <a:rPr lang="en-GB" dirty="0" smtClean="0"/>
              <a:t>accumulated depreciation on </a:t>
            </a:r>
            <a:r>
              <a:rPr lang="en-GB" dirty="0" smtClean="0"/>
              <a:t>the vehicle sold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Dr	</a:t>
            </a:r>
            <a:r>
              <a:rPr lang="en-GB" dirty="0" smtClean="0"/>
              <a:t>Bank</a:t>
            </a:r>
            <a:r>
              <a:rPr lang="en-GB" dirty="0" smtClean="0"/>
              <a:t>	X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Cr	</a:t>
            </a:r>
            <a:r>
              <a:rPr lang="en-GB" dirty="0" smtClean="0"/>
              <a:t>	Disposals </a:t>
            </a:r>
            <a:r>
              <a:rPr lang="en-GB" dirty="0" smtClean="0"/>
              <a:t>	X</a:t>
            </a:r>
          </a:p>
          <a:p>
            <a:pPr>
              <a:buNone/>
            </a:pPr>
            <a:r>
              <a:rPr lang="en-GB" dirty="0" smtClean="0"/>
              <a:t>	To </a:t>
            </a:r>
            <a:r>
              <a:rPr lang="en-GB" dirty="0" smtClean="0"/>
              <a:t>account for the sale proceeds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Calculate the profit / loss on disposal and insert in the profit and loss account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 (this will be shown in the “disposals” row of the spreadsheet)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profit or loss on disposal is presented in the following manner in the profit and </a:t>
            </a:r>
            <a:r>
              <a:rPr lang="en-GB" smtClean="0"/>
              <a:t>loss account: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Profit	--	shown under “sundry income”</a:t>
            </a:r>
          </a:p>
          <a:p>
            <a:pPr>
              <a:buNone/>
            </a:pPr>
            <a:r>
              <a:rPr lang="en-GB" dirty="0" smtClean="0"/>
              <a:t>	Loss	--	shown under “expenses”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</TotalTime>
  <Words>79</Words>
  <Application>Microsoft Office PowerPoint</Application>
  <PresentationFormat>On-screen Show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Apex</vt:lpstr>
      <vt:lpstr>DISPOSAL OF FIXED ASSETS</vt:lpstr>
      <vt:lpstr>DISPODAL OF FIXED ASSETS</vt:lpstr>
      <vt:lpstr>Slide 3</vt:lpstr>
      <vt:lpstr>Slide 4</vt:lpstr>
      <vt:lpstr>Slide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DISPOSAL OF FIXED ASSETS</dc:title>
  <dc:creator>Richard Dunstan</dc:creator>
  <cp:lastModifiedBy>Richard Dunstan</cp:lastModifiedBy>
  <cp:revision>2</cp:revision>
  <dcterms:created xsi:type="dcterms:W3CDTF">2012-06-13T11:27:04Z</dcterms:created>
  <dcterms:modified xsi:type="dcterms:W3CDTF">2012-06-13T11:37:33Z</dcterms:modified>
</cp:coreProperties>
</file>