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2" r:id="rId6"/>
    <p:sldId id="260" r:id="rId7"/>
    <p:sldId id="263" r:id="rId8"/>
    <p:sldId id="261"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77" d="100"/>
          <a:sy n="77" d="100"/>
        </p:scale>
        <p:origin x="76" y="3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CDE22C-8ACD-43A7-BCC0-C491784B6C9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8E1B013-ABA8-4685-A26A-338931482D94}">
      <dgm:prSet/>
      <dgm:spPr/>
      <dgm:t>
        <a:bodyPr/>
        <a:lstStyle/>
        <a:p>
          <a:pPr>
            <a:lnSpc>
              <a:spcPct val="100000"/>
            </a:lnSpc>
          </a:pPr>
          <a:r>
            <a:rPr lang="en-GB"/>
            <a:t>What went well?</a:t>
          </a:r>
          <a:endParaRPr lang="en-US"/>
        </a:p>
      </dgm:t>
    </dgm:pt>
    <dgm:pt modelId="{ABC72720-CA28-40C0-8FAD-1727BB0A70FF}" type="parTrans" cxnId="{F56EEE27-5E56-47FA-9A76-1122C950D00D}">
      <dgm:prSet/>
      <dgm:spPr/>
      <dgm:t>
        <a:bodyPr/>
        <a:lstStyle/>
        <a:p>
          <a:endParaRPr lang="en-US"/>
        </a:p>
      </dgm:t>
    </dgm:pt>
    <dgm:pt modelId="{CC878791-87AB-43B5-9EB9-E9E766D76E08}" type="sibTrans" cxnId="{F56EEE27-5E56-47FA-9A76-1122C950D00D}">
      <dgm:prSet/>
      <dgm:spPr/>
      <dgm:t>
        <a:bodyPr/>
        <a:lstStyle/>
        <a:p>
          <a:pPr>
            <a:lnSpc>
              <a:spcPct val="100000"/>
            </a:lnSpc>
          </a:pPr>
          <a:endParaRPr lang="en-US"/>
        </a:p>
      </dgm:t>
    </dgm:pt>
    <dgm:pt modelId="{E2D6AFD4-F51D-4062-A23A-42828919D048}">
      <dgm:prSet/>
      <dgm:spPr/>
      <dgm:t>
        <a:bodyPr/>
        <a:lstStyle/>
        <a:p>
          <a:pPr>
            <a:lnSpc>
              <a:spcPct val="100000"/>
            </a:lnSpc>
          </a:pPr>
          <a:r>
            <a:rPr lang="en-GB"/>
            <a:t>What qualities worked well?</a:t>
          </a:r>
          <a:endParaRPr lang="en-US"/>
        </a:p>
      </dgm:t>
    </dgm:pt>
    <dgm:pt modelId="{B7D2C98A-E9F0-4C09-A70D-48529A3CE7B2}" type="parTrans" cxnId="{7772C7D9-C862-4D0C-A79A-9F06EB77CCAD}">
      <dgm:prSet/>
      <dgm:spPr/>
      <dgm:t>
        <a:bodyPr/>
        <a:lstStyle/>
        <a:p>
          <a:endParaRPr lang="en-US"/>
        </a:p>
      </dgm:t>
    </dgm:pt>
    <dgm:pt modelId="{6087C880-7150-4349-95C7-F48E25EFDDF0}" type="sibTrans" cxnId="{7772C7D9-C862-4D0C-A79A-9F06EB77CCAD}">
      <dgm:prSet/>
      <dgm:spPr/>
      <dgm:t>
        <a:bodyPr/>
        <a:lstStyle/>
        <a:p>
          <a:pPr>
            <a:lnSpc>
              <a:spcPct val="100000"/>
            </a:lnSpc>
          </a:pPr>
          <a:endParaRPr lang="en-US"/>
        </a:p>
      </dgm:t>
    </dgm:pt>
    <dgm:pt modelId="{5B30B6FE-921C-4DFD-8D24-F75F5481E040}">
      <dgm:prSet/>
      <dgm:spPr/>
      <dgm:t>
        <a:bodyPr/>
        <a:lstStyle/>
        <a:p>
          <a:pPr>
            <a:lnSpc>
              <a:spcPct val="100000"/>
            </a:lnSpc>
          </a:pPr>
          <a:r>
            <a:rPr lang="en-GB"/>
            <a:t>What did you find challenging?</a:t>
          </a:r>
          <a:endParaRPr lang="en-US"/>
        </a:p>
      </dgm:t>
    </dgm:pt>
    <dgm:pt modelId="{2197885B-7434-47EC-8373-DC3E5277350B}" type="parTrans" cxnId="{58ADD87D-EBFE-494F-BA27-442C9C54058B}">
      <dgm:prSet/>
      <dgm:spPr/>
      <dgm:t>
        <a:bodyPr/>
        <a:lstStyle/>
        <a:p>
          <a:endParaRPr lang="en-US"/>
        </a:p>
      </dgm:t>
    </dgm:pt>
    <dgm:pt modelId="{CBB89A78-253B-4585-BE31-FCB0E41C0658}" type="sibTrans" cxnId="{58ADD87D-EBFE-494F-BA27-442C9C54058B}">
      <dgm:prSet/>
      <dgm:spPr/>
      <dgm:t>
        <a:bodyPr/>
        <a:lstStyle/>
        <a:p>
          <a:pPr>
            <a:lnSpc>
              <a:spcPct val="100000"/>
            </a:lnSpc>
          </a:pPr>
          <a:endParaRPr lang="en-US"/>
        </a:p>
      </dgm:t>
    </dgm:pt>
    <dgm:pt modelId="{E40BE789-5D9B-4971-8185-ED29F48D3913}">
      <dgm:prSet/>
      <dgm:spPr/>
      <dgm:t>
        <a:bodyPr/>
        <a:lstStyle/>
        <a:p>
          <a:pPr>
            <a:lnSpc>
              <a:spcPct val="100000"/>
            </a:lnSpc>
          </a:pPr>
          <a:r>
            <a:rPr lang="en-GB"/>
            <a:t>Things that didn’t go so well...</a:t>
          </a:r>
          <a:endParaRPr lang="en-US"/>
        </a:p>
      </dgm:t>
    </dgm:pt>
    <dgm:pt modelId="{485A611A-3E01-4F99-921C-2F62EC52155D}" type="parTrans" cxnId="{5474FA8E-0CB5-4542-86EC-7E9D4A4BCA91}">
      <dgm:prSet/>
      <dgm:spPr/>
      <dgm:t>
        <a:bodyPr/>
        <a:lstStyle/>
        <a:p>
          <a:endParaRPr lang="en-US"/>
        </a:p>
      </dgm:t>
    </dgm:pt>
    <dgm:pt modelId="{AAF08663-1C89-46C7-8F65-BF973F86037D}" type="sibTrans" cxnId="{5474FA8E-0CB5-4542-86EC-7E9D4A4BCA91}">
      <dgm:prSet/>
      <dgm:spPr/>
      <dgm:t>
        <a:bodyPr/>
        <a:lstStyle/>
        <a:p>
          <a:pPr>
            <a:lnSpc>
              <a:spcPct val="100000"/>
            </a:lnSpc>
          </a:pPr>
          <a:endParaRPr lang="en-US"/>
        </a:p>
      </dgm:t>
    </dgm:pt>
    <dgm:pt modelId="{1F3FE5B2-1411-491C-9953-D987C631F91F}">
      <dgm:prSet/>
      <dgm:spPr/>
      <dgm:t>
        <a:bodyPr/>
        <a:lstStyle/>
        <a:p>
          <a:pPr>
            <a:lnSpc>
              <a:spcPct val="100000"/>
            </a:lnSpc>
          </a:pPr>
          <a:r>
            <a:rPr lang="en-GB"/>
            <a:t>Things you want to actively work on.</a:t>
          </a:r>
          <a:endParaRPr lang="en-US"/>
        </a:p>
      </dgm:t>
    </dgm:pt>
    <dgm:pt modelId="{A23F49D0-3072-4420-85CB-994D9000D1D9}" type="parTrans" cxnId="{1AB52985-E59E-4502-BFDA-1444C27810AE}">
      <dgm:prSet/>
      <dgm:spPr/>
      <dgm:t>
        <a:bodyPr/>
        <a:lstStyle/>
        <a:p>
          <a:endParaRPr lang="en-US"/>
        </a:p>
      </dgm:t>
    </dgm:pt>
    <dgm:pt modelId="{783F09EF-2FD1-4D34-9D98-733A31087845}" type="sibTrans" cxnId="{1AB52985-E59E-4502-BFDA-1444C27810AE}">
      <dgm:prSet/>
      <dgm:spPr/>
      <dgm:t>
        <a:bodyPr/>
        <a:lstStyle/>
        <a:p>
          <a:pPr>
            <a:lnSpc>
              <a:spcPct val="100000"/>
            </a:lnSpc>
          </a:pPr>
          <a:endParaRPr lang="en-US"/>
        </a:p>
      </dgm:t>
    </dgm:pt>
    <dgm:pt modelId="{AA74EBAC-B441-4AFD-8EA0-D2267FC223DE}">
      <dgm:prSet/>
      <dgm:spPr/>
      <dgm:t>
        <a:bodyPr/>
        <a:lstStyle/>
        <a:p>
          <a:pPr>
            <a:lnSpc>
              <a:spcPct val="100000"/>
            </a:lnSpc>
          </a:pPr>
          <a:r>
            <a:rPr lang="en-GB"/>
            <a:t>What are possible solutions? </a:t>
          </a:r>
          <a:endParaRPr lang="en-US"/>
        </a:p>
      </dgm:t>
    </dgm:pt>
    <dgm:pt modelId="{D9AC4712-23F6-4B75-9FF3-E6194E5177BB}" type="parTrans" cxnId="{74C86A98-022C-4334-823C-3BBD16367024}">
      <dgm:prSet/>
      <dgm:spPr/>
      <dgm:t>
        <a:bodyPr/>
        <a:lstStyle/>
        <a:p>
          <a:endParaRPr lang="en-US"/>
        </a:p>
      </dgm:t>
    </dgm:pt>
    <dgm:pt modelId="{479567DD-EC79-41EF-8C65-AAD4B65344FA}" type="sibTrans" cxnId="{74C86A98-022C-4334-823C-3BBD16367024}">
      <dgm:prSet/>
      <dgm:spPr/>
      <dgm:t>
        <a:bodyPr/>
        <a:lstStyle/>
        <a:p>
          <a:endParaRPr lang="en-US"/>
        </a:p>
      </dgm:t>
    </dgm:pt>
    <dgm:pt modelId="{34474DA8-EF76-4E46-BA6C-468C8B61581A}" type="pres">
      <dgm:prSet presAssocID="{61CDE22C-8ACD-43A7-BCC0-C491784B6C9D}" presName="root" presStyleCnt="0">
        <dgm:presLayoutVars>
          <dgm:dir/>
          <dgm:resizeHandles val="exact"/>
        </dgm:presLayoutVars>
      </dgm:prSet>
      <dgm:spPr/>
    </dgm:pt>
    <dgm:pt modelId="{615ED661-F327-418E-8481-2E403EE41C22}" type="pres">
      <dgm:prSet presAssocID="{61CDE22C-8ACD-43A7-BCC0-C491784B6C9D}" presName="container" presStyleCnt="0">
        <dgm:presLayoutVars>
          <dgm:dir/>
          <dgm:resizeHandles val="exact"/>
        </dgm:presLayoutVars>
      </dgm:prSet>
      <dgm:spPr/>
    </dgm:pt>
    <dgm:pt modelId="{E79F770E-EE2B-4A2A-B381-95E50191E6B7}" type="pres">
      <dgm:prSet presAssocID="{08E1B013-ABA8-4685-A26A-338931482D94}" presName="compNode" presStyleCnt="0"/>
      <dgm:spPr/>
    </dgm:pt>
    <dgm:pt modelId="{773225EC-762B-4D7F-9B3B-D439217D6F7A}" type="pres">
      <dgm:prSet presAssocID="{08E1B013-ABA8-4685-A26A-338931482D94}" presName="iconBgRect" presStyleLbl="bgShp" presStyleIdx="0" presStyleCnt="6"/>
      <dgm:spPr/>
    </dgm:pt>
    <dgm:pt modelId="{C9B82EC9-A192-4AFF-8D2A-104ADAF293D3}" type="pres">
      <dgm:prSet presAssocID="{08E1B013-ABA8-4685-A26A-338931482D9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andshake"/>
        </a:ext>
      </dgm:extLst>
    </dgm:pt>
    <dgm:pt modelId="{E4C3AB24-ACE6-4639-BD7C-509BE337689D}" type="pres">
      <dgm:prSet presAssocID="{08E1B013-ABA8-4685-A26A-338931482D94}" presName="spaceRect" presStyleCnt="0"/>
      <dgm:spPr/>
    </dgm:pt>
    <dgm:pt modelId="{C928E9E9-A305-42B0-894A-1E9798B0A6D3}" type="pres">
      <dgm:prSet presAssocID="{08E1B013-ABA8-4685-A26A-338931482D94}" presName="textRect" presStyleLbl="revTx" presStyleIdx="0" presStyleCnt="6">
        <dgm:presLayoutVars>
          <dgm:chMax val="1"/>
          <dgm:chPref val="1"/>
        </dgm:presLayoutVars>
      </dgm:prSet>
      <dgm:spPr/>
    </dgm:pt>
    <dgm:pt modelId="{2FF7CB82-997F-40BE-884A-DE7189BCD8B6}" type="pres">
      <dgm:prSet presAssocID="{CC878791-87AB-43B5-9EB9-E9E766D76E08}" presName="sibTrans" presStyleLbl="sibTrans2D1" presStyleIdx="0" presStyleCnt="0"/>
      <dgm:spPr/>
    </dgm:pt>
    <dgm:pt modelId="{99839BCA-05B8-4FD4-84A2-DEBE820AAC6A}" type="pres">
      <dgm:prSet presAssocID="{E2D6AFD4-F51D-4062-A23A-42828919D048}" presName="compNode" presStyleCnt="0"/>
      <dgm:spPr/>
    </dgm:pt>
    <dgm:pt modelId="{07EA60B4-A7D3-4BF8-A189-F9B9EA55C024}" type="pres">
      <dgm:prSet presAssocID="{E2D6AFD4-F51D-4062-A23A-42828919D048}" presName="iconBgRect" presStyleLbl="bgShp" presStyleIdx="1" presStyleCnt="6"/>
      <dgm:spPr/>
    </dgm:pt>
    <dgm:pt modelId="{5E1D868A-A04F-4168-A1C2-83FEF823AB3B}" type="pres">
      <dgm:prSet presAssocID="{E2D6AFD4-F51D-4062-A23A-42828919D048}"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48650B5F-5C73-476B-BA0C-4C38B15C38CE}" type="pres">
      <dgm:prSet presAssocID="{E2D6AFD4-F51D-4062-A23A-42828919D048}" presName="spaceRect" presStyleCnt="0"/>
      <dgm:spPr/>
    </dgm:pt>
    <dgm:pt modelId="{7018B155-54D1-4EBF-B4CE-F7BBD7381705}" type="pres">
      <dgm:prSet presAssocID="{E2D6AFD4-F51D-4062-A23A-42828919D048}" presName="textRect" presStyleLbl="revTx" presStyleIdx="1" presStyleCnt="6">
        <dgm:presLayoutVars>
          <dgm:chMax val="1"/>
          <dgm:chPref val="1"/>
        </dgm:presLayoutVars>
      </dgm:prSet>
      <dgm:spPr/>
    </dgm:pt>
    <dgm:pt modelId="{FC911303-8008-4153-97E9-848EE93B25DB}" type="pres">
      <dgm:prSet presAssocID="{6087C880-7150-4349-95C7-F48E25EFDDF0}" presName="sibTrans" presStyleLbl="sibTrans2D1" presStyleIdx="0" presStyleCnt="0"/>
      <dgm:spPr/>
    </dgm:pt>
    <dgm:pt modelId="{7C8E8AB7-C923-4798-A7A5-99B11CE98B4F}" type="pres">
      <dgm:prSet presAssocID="{5B30B6FE-921C-4DFD-8D24-F75F5481E040}" presName="compNode" presStyleCnt="0"/>
      <dgm:spPr/>
    </dgm:pt>
    <dgm:pt modelId="{A2F230BC-E3E9-44F9-9D54-9D0374972718}" type="pres">
      <dgm:prSet presAssocID="{5B30B6FE-921C-4DFD-8D24-F75F5481E040}" presName="iconBgRect" presStyleLbl="bgShp" presStyleIdx="2" presStyleCnt="6"/>
      <dgm:spPr/>
    </dgm:pt>
    <dgm:pt modelId="{A55A8AF6-6C67-44E6-BC13-4BE797AD0816}" type="pres">
      <dgm:prSet presAssocID="{5B30B6FE-921C-4DFD-8D24-F75F5481E040}"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Question mark"/>
        </a:ext>
      </dgm:extLst>
    </dgm:pt>
    <dgm:pt modelId="{7F898292-4879-4272-9A58-D6D6B6C0E864}" type="pres">
      <dgm:prSet presAssocID="{5B30B6FE-921C-4DFD-8D24-F75F5481E040}" presName="spaceRect" presStyleCnt="0"/>
      <dgm:spPr/>
    </dgm:pt>
    <dgm:pt modelId="{75F5B8B6-4062-4D07-805F-3EE2F91613BF}" type="pres">
      <dgm:prSet presAssocID="{5B30B6FE-921C-4DFD-8D24-F75F5481E040}" presName="textRect" presStyleLbl="revTx" presStyleIdx="2" presStyleCnt="6">
        <dgm:presLayoutVars>
          <dgm:chMax val="1"/>
          <dgm:chPref val="1"/>
        </dgm:presLayoutVars>
      </dgm:prSet>
      <dgm:spPr/>
    </dgm:pt>
    <dgm:pt modelId="{ECAF7558-C052-4831-8406-171D4C41C767}" type="pres">
      <dgm:prSet presAssocID="{CBB89A78-253B-4585-BE31-FCB0E41C0658}" presName="sibTrans" presStyleLbl="sibTrans2D1" presStyleIdx="0" presStyleCnt="0"/>
      <dgm:spPr/>
    </dgm:pt>
    <dgm:pt modelId="{746537B6-C61F-4A8D-8847-C5060F63A323}" type="pres">
      <dgm:prSet presAssocID="{E40BE789-5D9B-4971-8185-ED29F48D3913}" presName="compNode" presStyleCnt="0"/>
      <dgm:spPr/>
    </dgm:pt>
    <dgm:pt modelId="{61D87042-D349-413A-B8F1-874D961A2D92}" type="pres">
      <dgm:prSet presAssocID="{E40BE789-5D9B-4971-8185-ED29F48D3913}" presName="iconBgRect" presStyleLbl="bgShp" presStyleIdx="3" presStyleCnt="6"/>
      <dgm:spPr/>
    </dgm:pt>
    <dgm:pt modelId="{F158617D-88FB-4495-98E2-13713855C61A}" type="pres">
      <dgm:prSet presAssocID="{E40BE789-5D9B-4971-8185-ED29F48D3913}"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iling Face with No Fill"/>
        </a:ext>
      </dgm:extLst>
    </dgm:pt>
    <dgm:pt modelId="{F2BD66AA-B025-4337-B626-2B21A4D2EC6E}" type="pres">
      <dgm:prSet presAssocID="{E40BE789-5D9B-4971-8185-ED29F48D3913}" presName="spaceRect" presStyleCnt="0"/>
      <dgm:spPr/>
    </dgm:pt>
    <dgm:pt modelId="{1E8A5FD6-CCE3-4300-BFC9-F65C23D264A4}" type="pres">
      <dgm:prSet presAssocID="{E40BE789-5D9B-4971-8185-ED29F48D3913}" presName="textRect" presStyleLbl="revTx" presStyleIdx="3" presStyleCnt="6">
        <dgm:presLayoutVars>
          <dgm:chMax val="1"/>
          <dgm:chPref val="1"/>
        </dgm:presLayoutVars>
      </dgm:prSet>
      <dgm:spPr/>
    </dgm:pt>
    <dgm:pt modelId="{C13E9F8D-5792-4663-8D1A-E5F5E43F6818}" type="pres">
      <dgm:prSet presAssocID="{AAF08663-1C89-46C7-8F65-BF973F86037D}" presName="sibTrans" presStyleLbl="sibTrans2D1" presStyleIdx="0" presStyleCnt="0"/>
      <dgm:spPr/>
    </dgm:pt>
    <dgm:pt modelId="{E96E45AC-BB2E-4D2A-89C1-4B97B492A2EF}" type="pres">
      <dgm:prSet presAssocID="{1F3FE5B2-1411-491C-9953-D987C631F91F}" presName="compNode" presStyleCnt="0"/>
      <dgm:spPr/>
    </dgm:pt>
    <dgm:pt modelId="{1B1D29B1-99A9-436D-B3A7-53016B8B2AF8}" type="pres">
      <dgm:prSet presAssocID="{1F3FE5B2-1411-491C-9953-D987C631F91F}" presName="iconBgRect" presStyleLbl="bgShp" presStyleIdx="4" presStyleCnt="6"/>
      <dgm:spPr/>
    </dgm:pt>
    <dgm:pt modelId="{31E238B1-02E1-43B7-9DA7-D99BC0FF24F6}" type="pres">
      <dgm:prSet presAssocID="{1F3FE5B2-1411-491C-9953-D987C631F91F}"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inoculars"/>
        </a:ext>
      </dgm:extLst>
    </dgm:pt>
    <dgm:pt modelId="{86FCC1B9-3E18-4D71-AA10-9D3B480C12BD}" type="pres">
      <dgm:prSet presAssocID="{1F3FE5B2-1411-491C-9953-D987C631F91F}" presName="spaceRect" presStyleCnt="0"/>
      <dgm:spPr/>
    </dgm:pt>
    <dgm:pt modelId="{19102390-8707-42E0-A128-DC002222B99B}" type="pres">
      <dgm:prSet presAssocID="{1F3FE5B2-1411-491C-9953-D987C631F91F}" presName="textRect" presStyleLbl="revTx" presStyleIdx="4" presStyleCnt="6">
        <dgm:presLayoutVars>
          <dgm:chMax val="1"/>
          <dgm:chPref val="1"/>
        </dgm:presLayoutVars>
      </dgm:prSet>
      <dgm:spPr/>
    </dgm:pt>
    <dgm:pt modelId="{698980AD-9870-4350-A4CC-BD4366286D22}" type="pres">
      <dgm:prSet presAssocID="{783F09EF-2FD1-4D34-9D98-733A31087845}" presName="sibTrans" presStyleLbl="sibTrans2D1" presStyleIdx="0" presStyleCnt="0"/>
      <dgm:spPr/>
    </dgm:pt>
    <dgm:pt modelId="{96939FA9-8F8F-4E11-BF17-A9F14AC61C2E}" type="pres">
      <dgm:prSet presAssocID="{AA74EBAC-B441-4AFD-8EA0-D2267FC223DE}" presName="compNode" presStyleCnt="0"/>
      <dgm:spPr/>
    </dgm:pt>
    <dgm:pt modelId="{F2310AD7-D64A-4FDE-81D0-013C9535BA60}" type="pres">
      <dgm:prSet presAssocID="{AA74EBAC-B441-4AFD-8EA0-D2267FC223DE}" presName="iconBgRect" presStyleLbl="bgShp" presStyleIdx="5" presStyleCnt="6"/>
      <dgm:spPr/>
    </dgm:pt>
    <dgm:pt modelId="{A5E98EE2-09B5-4C31-A5AC-AE24A8B4D6A7}" type="pres">
      <dgm:prSet presAssocID="{AA74EBAC-B441-4AFD-8EA0-D2267FC223DE}"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s"/>
        </a:ext>
      </dgm:extLst>
    </dgm:pt>
    <dgm:pt modelId="{B0700AB9-EDC6-4DD2-A21C-81064646ED98}" type="pres">
      <dgm:prSet presAssocID="{AA74EBAC-B441-4AFD-8EA0-D2267FC223DE}" presName="spaceRect" presStyleCnt="0"/>
      <dgm:spPr/>
    </dgm:pt>
    <dgm:pt modelId="{10CAB5A0-EFD3-4E86-BA6A-E58EDFA65E4D}" type="pres">
      <dgm:prSet presAssocID="{AA74EBAC-B441-4AFD-8EA0-D2267FC223DE}" presName="textRect" presStyleLbl="revTx" presStyleIdx="5" presStyleCnt="6">
        <dgm:presLayoutVars>
          <dgm:chMax val="1"/>
          <dgm:chPref val="1"/>
        </dgm:presLayoutVars>
      </dgm:prSet>
      <dgm:spPr/>
    </dgm:pt>
  </dgm:ptLst>
  <dgm:cxnLst>
    <dgm:cxn modelId="{9FD0D21C-A98F-4FC4-847B-A612C92D0E40}" type="presOf" srcId="{5B30B6FE-921C-4DFD-8D24-F75F5481E040}" destId="{75F5B8B6-4062-4D07-805F-3EE2F91613BF}" srcOrd="0" destOrd="0" presId="urn:microsoft.com/office/officeart/2018/2/layout/IconCircleList"/>
    <dgm:cxn modelId="{F56EEE27-5E56-47FA-9A76-1122C950D00D}" srcId="{61CDE22C-8ACD-43A7-BCC0-C491784B6C9D}" destId="{08E1B013-ABA8-4685-A26A-338931482D94}" srcOrd="0" destOrd="0" parTransId="{ABC72720-CA28-40C0-8FAD-1727BB0A70FF}" sibTransId="{CC878791-87AB-43B5-9EB9-E9E766D76E08}"/>
    <dgm:cxn modelId="{A04EB931-FFAE-440A-A2E8-8BFCB18E7539}" type="presOf" srcId="{AA74EBAC-B441-4AFD-8EA0-D2267FC223DE}" destId="{10CAB5A0-EFD3-4E86-BA6A-E58EDFA65E4D}" srcOrd="0" destOrd="0" presId="urn:microsoft.com/office/officeart/2018/2/layout/IconCircleList"/>
    <dgm:cxn modelId="{243E4774-3FB3-4B61-A8C1-9BBD68AA9B6A}" type="presOf" srcId="{08E1B013-ABA8-4685-A26A-338931482D94}" destId="{C928E9E9-A305-42B0-894A-1E9798B0A6D3}" srcOrd="0" destOrd="0" presId="urn:microsoft.com/office/officeart/2018/2/layout/IconCircleList"/>
    <dgm:cxn modelId="{EB1BC95A-6E5B-4207-A451-F8E82FBE0DFE}" type="presOf" srcId="{E40BE789-5D9B-4971-8185-ED29F48D3913}" destId="{1E8A5FD6-CCE3-4300-BFC9-F65C23D264A4}" srcOrd="0" destOrd="0" presId="urn:microsoft.com/office/officeart/2018/2/layout/IconCircleList"/>
    <dgm:cxn modelId="{58ADD87D-EBFE-494F-BA27-442C9C54058B}" srcId="{61CDE22C-8ACD-43A7-BCC0-C491784B6C9D}" destId="{5B30B6FE-921C-4DFD-8D24-F75F5481E040}" srcOrd="2" destOrd="0" parTransId="{2197885B-7434-47EC-8373-DC3E5277350B}" sibTransId="{CBB89A78-253B-4585-BE31-FCB0E41C0658}"/>
    <dgm:cxn modelId="{0703F684-2772-4D45-BFD9-BD1CE61BE3D6}" type="presOf" srcId="{CBB89A78-253B-4585-BE31-FCB0E41C0658}" destId="{ECAF7558-C052-4831-8406-171D4C41C767}" srcOrd="0" destOrd="0" presId="urn:microsoft.com/office/officeart/2018/2/layout/IconCircleList"/>
    <dgm:cxn modelId="{1AB52985-E59E-4502-BFDA-1444C27810AE}" srcId="{61CDE22C-8ACD-43A7-BCC0-C491784B6C9D}" destId="{1F3FE5B2-1411-491C-9953-D987C631F91F}" srcOrd="4" destOrd="0" parTransId="{A23F49D0-3072-4420-85CB-994D9000D1D9}" sibTransId="{783F09EF-2FD1-4D34-9D98-733A31087845}"/>
    <dgm:cxn modelId="{41CCE587-8B7F-405A-BADD-B129E66FDF4D}" type="presOf" srcId="{61CDE22C-8ACD-43A7-BCC0-C491784B6C9D}" destId="{34474DA8-EF76-4E46-BA6C-468C8B61581A}" srcOrd="0" destOrd="0" presId="urn:microsoft.com/office/officeart/2018/2/layout/IconCircleList"/>
    <dgm:cxn modelId="{5474FA8E-0CB5-4542-86EC-7E9D4A4BCA91}" srcId="{61CDE22C-8ACD-43A7-BCC0-C491784B6C9D}" destId="{E40BE789-5D9B-4971-8185-ED29F48D3913}" srcOrd="3" destOrd="0" parTransId="{485A611A-3E01-4F99-921C-2F62EC52155D}" sibTransId="{AAF08663-1C89-46C7-8F65-BF973F86037D}"/>
    <dgm:cxn modelId="{74C86A98-022C-4334-823C-3BBD16367024}" srcId="{61CDE22C-8ACD-43A7-BCC0-C491784B6C9D}" destId="{AA74EBAC-B441-4AFD-8EA0-D2267FC223DE}" srcOrd="5" destOrd="0" parTransId="{D9AC4712-23F6-4B75-9FF3-E6194E5177BB}" sibTransId="{479567DD-EC79-41EF-8C65-AAD4B65344FA}"/>
    <dgm:cxn modelId="{DDAE899E-9B5F-4E9E-ACE6-096ECBF840B0}" type="presOf" srcId="{6087C880-7150-4349-95C7-F48E25EFDDF0}" destId="{FC911303-8008-4153-97E9-848EE93B25DB}" srcOrd="0" destOrd="0" presId="urn:microsoft.com/office/officeart/2018/2/layout/IconCircleList"/>
    <dgm:cxn modelId="{A88916B0-9CA4-4CD2-8B7B-E4620B929374}" type="presOf" srcId="{1F3FE5B2-1411-491C-9953-D987C631F91F}" destId="{19102390-8707-42E0-A128-DC002222B99B}" srcOrd="0" destOrd="0" presId="urn:microsoft.com/office/officeart/2018/2/layout/IconCircleList"/>
    <dgm:cxn modelId="{92A442C8-47A5-44EC-97A0-97E07CCD7C3B}" type="presOf" srcId="{783F09EF-2FD1-4D34-9D98-733A31087845}" destId="{698980AD-9870-4350-A4CC-BD4366286D22}" srcOrd="0" destOrd="0" presId="urn:microsoft.com/office/officeart/2018/2/layout/IconCircleList"/>
    <dgm:cxn modelId="{7772C7D9-C862-4D0C-A79A-9F06EB77CCAD}" srcId="{61CDE22C-8ACD-43A7-BCC0-C491784B6C9D}" destId="{E2D6AFD4-F51D-4062-A23A-42828919D048}" srcOrd="1" destOrd="0" parTransId="{B7D2C98A-E9F0-4C09-A70D-48529A3CE7B2}" sibTransId="{6087C880-7150-4349-95C7-F48E25EFDDF0}"/>
    <dgm:cxn modelId="{3F37E4EE-15ED-453E-B248-9AE96F9DF15B}" type="presOf" srcId="{CC878791-87AB-43B5-9EB9-E9E766D76E08}" destId="{2FF7CB82-997F-40BE-884A-DE7189BCD8B6}" srcOrd="0" destOrd="0" presId="urn:microsoft.com/office/officeart/2018/2/layout/IconCircleList"/>
    <dgm:cxn modelId="{30C818FA-86F0-4795-BB1F-A0E19F5B86CF}" type="presOf" srcId="{E2D6AFD4-F51D-4062-A23A-42828919D048}" destId="{7018B155-54D1-4EBF-B4CE-F7BBD7381705}" srcOrd="0" destOrd="0" presId="urn:microsoft.com/office/officeart/2018/2/layout/IconCircleList"/>
    <dgm:cxn modelId="{AC290FFC-FB5A-4DF2-A758-B33F58BB2099}" type="presOf" srcId="{AAF08663-1C89-46C7-8F65-BF973F86037D}" destId="{C13E9F8D-5792-4663-8D1A-E5F5E43F6818}" srcOrd="0" destOrd="0" presId="urn:microsoft.com/office/officeart/2018/2/layout/IconCircleList"/>
    <dgm:cxn modelId="{5F03C4DB-7BD8-4036-8659-201B1AD51CCD}" type="presParOf" srcId="{34474DA8-EF76-4E46-BA6C-468C8B61581A}" destId="{615ED661-F327-418E-8481-2E403EE41C22}" srcOrd="0" destOrd="0" presId="urn:microsoft.com/office/officeart/2018/2/layout/IconCircleList"/>
    <dgm:cxn modelId="{7C917185-E045-4186-B2C3-A06805EC7F24}" type="presParOf" srcId="{615ED661-F327-418E-8481-2E403EE41C22}" destId="{E79F770E-EE2B-4A2A-B381-95E50191E6B7}" srcOrd="0" destOrd="0" presId="urn:microsoft.com/office/officeart/2018/2/layout/IconCircleList"/>
    <dgm:cxn modelId="{CE8E99DE-E496-4891-92E2-7BDF1C98BF7F}" type="presParOf" srcId="{E79F770E-EE2B-4A2A-B381-95E50191E6B7}" destId="{773225EC-762B-4D7F-9B3B-D439217D6F7A}" srcOrd="0" destOrd="0" presId="urn:microsoft.com/office/officeart/2018/2/layout/IconCircleList"/>
    <dgm:cxn modelId="{CB3E71E7-01A0-4266-A27A-746D2FB39A3A}" type="presParOf" srcId="{E79F770E-EE2B-4A2A-B381-95E50191E6B7}" destId="{C9B82EC9-A192-4AFF-8D2A-104ADAF293D3}" srcOrd="1" destOrd="0" presId="urn:microsoft.com/office/officeart/2018/2/layout/IconCircleList"/>
    <dgm:cxn modelId="{578C7C67-64DF-40EE-81AC-6C6CCFD72F90}" type="presParOf" srcId="{E79F770E-EE2B-4A2A-B381-95E50191E6B7}" destId="{E4C3AB24-ACE6-4639-BD7C-509BE337689D}" srcOrd="2" destOrd="0" presId="urn:microsoft.com/office/officeart/2018/2/layout/IconCircleList"/>
    <dgm:cxn modelId="{3ED95584-2FFB-4792-97F5-CF9573A8B8B4}" type="presParOf" srcId="{E79F770E-EE2B-4A2A-B381-95E50191E6B7}" destId="{C928E9E9-A305-42B0-894A-1E9798B0A6D3}" srcOrd="3" destOrd="0" presId="urn:microsoft.com/office/officeart/2018/2/layout/IconCircleList"/>
    <dgm:cxn modelId="{818338C9-950B-4182-A6F3-E2962EAD5112}" type="presParOf" srcId="{615ED661-F327-418E-8481-2E403EE41C22}" destId="{2FF7CB82-997F-40BE-884A-DE7189BCD8B6}" srcOrd="1" destOrd="0" presId="urn:microsoft.com/office/officeart/2018/2/layout/IconCircleList"/>
    <dgm:cxn modelId="{5F567146-211C-4626-917E-38E2EF033FA5}" type="presParOf" srcId="{615ED661-F327-418E-8481-2E403EE41C22}" destId="{99839BCA-05B8-4FD4-84A2-DEBE820AAC6A}" srcOrd="2" destOrd="0" presId="urn:microsoft.com/office/officeart/2018/2/layout/IconCircleList"/>
    <dgm:cxn modelId="{F3FDB68B-E62D-47FD-875E-026B360ABA40}" type="presParOf" srcId="{99839BCA-05B8-4FD4-84A2-DEBE820AAC6A}" destId="{07EA60B4-A7D3-4BF8-A189-F9B9EA55C024}" srcOrd="0" destOrd="0" presId="urn:microsoft.com/office/officeart/2018/2/layout/IconCircleList"/>
    <dgm:cxn modelId="{A19829DD-2C57-41EF-BA34-CF96140D90CC}" type="presParOf" srcId="{99839BCA-05B8-4FD4-84A2-DEBE820AAC6A}" destId="{5E1D868A-A04F-4168-A1C2-83FEF823AB3B}" srcOrd="1" destOrd="0" presId="urn:microsoft.com/office/officeart/2018/2/layout/IconCircleList"/>
    <dgm:cxn modelId="{C539983C-2F71-4A5A-8306-1256F02D5018}" type="presParOf" srcId="{99839BCA-05B8-4FD4-84A2-DEBE820AAC6A}" destId="{48650B5F-5C73-476B-BA0C-4C38B15C38CE}" srcOrd="2" destOrd="0" presId="urn:microsoft.com/office/officeart/2018/2/layout/IconCircleList"/>
    <dgm:cxn modelId="{5A28B245-D5AA-44A0-82BA-39EFA2C8A5DA}" type="presParOf" srcId="{99839BCA-05B8-4FD4-84A2-DEBE820AAC6A}" destId="{7018B155-54D1-4EBF-B4CE-F7BBD7381705}" srcOrd="3" destOrd="0" presId="urn:microsoft.com/office/officeart/2018/2/layout/IconCircleList"/>
    <dgm:cxn modelId="{716FFECF-E4DB-476F-A3B1-D0570183132F}" type="presParOf" srcId="{615ED661-F327-418E-8481-2E403EE41C22}" destId="{FC911303-8008-4153-97E9-848EE93B25DB}" srcOrd="3" destOrd="0" presId="urn:microsoft.com/office/officeart/2018/2/layout/IconCircleList"/>
    <dgm:cxn modelId="{33B5ADA9-45B8-4129-8BE1-965B7D5B5CEE}" type="presParOf" srcId="{615ED661-F327-418E-8481-2E403EE41C22}" destId="{7C8E8AB7-C923-4798-A7A5-99B11CE98B4F}" srcOrd="4" destOrd="0" presId="urn:microsoft.com/office/officeart/2018/2/layout/IconCircleList"/>
    <dgm:cxn modelId="{721BFA5C-7CD9-4D70-9993-5974118D9F90}" type="presParOf" srcId="{7C8E8AB7-C923-4798-A7A5-99B11CE98B4F}" destId="{A2F230BC-E3E9-44F9-9D54-9D0374972718}" srcOrd="0" destOrd="0" presId="urn:microsoft.com/office/officeart/2018/2/layout/IconCircleList"/>
    <dgm:cxn modelId="{D36891FD-D063-4D46-BEB6-994D3C2F928C}" type="presParOf" srcId="{7C8E8AB7-C923-4798-A7A5-99B11CE98B4F}" destId="{A55A8AF6-6C67-44E6-BC13-4BE797AD0816}" srcOrd="1" destOrd="0" presId="urn:microsoft.com/office/officeart/2018/2/layout/IconCircleList"/>
    <dgm:cxn modelId="{7F02F9F4-2819-4182-A2C4-D6D6A288A158}" type="presParOf" srcId="{7C8E8AB7-C923-4798-A7A5-99B11CE98B4F}" destId="{7F898292-4879-4272-9A58-D6D6B6C0E864}" srcOrd="2" destOrd="0" presId="urn:microsoft.com/office/officeart/2018/2/layout/IconCircleList"/>
    <dgm:cxn modelId="{240EC7B8-863A-41EF-96A3-BFF2E9059DD6}" type="presParOf" srcId="{7C8E8AB7-C923-4798-A7A5-99B11CE98B4F}" destId="{75F5B8B6-4062-4D07-805F-3EE2F91613BF}" srcOrd="3" destOrd="0" presId="urn:microsoft.com/office/officeart/2018/2/layout/IconCircleList"/>
    <dgm:cxn modelId="{28DDFC49-8F60-4C13-8631-40C8BD05C0CD}" type="presParOf" srcId="{615ED661-F327-418E-8481-2E403EE41C22}" destId="{ECAF7558-C052-4831-8406-171D4C41C767}" srcOrd="5" destOrd="0" presId="urn:microsoft.com/office/officeart/2018/2/layout/IconCircleList"/>
    <dgm:cxn modelId="{B73DAFE3-4A96-47AF-9E48-596FA294BF0D}" type="presParOf" srcId="{615ED661-F327-418E-8481-2E403EE41C22}" destId="{746537B6-C61F-4A8D-8847-C5060F63A323}" srcOrd="6" destOrd="0" presId="urn:microsoft.com/office/officeart/2018/2/layout/IconCircleList"/>
    <dgm:cxn modelId="{03653335-CCC1-40FC-A0C4-6857D418E159}" type="presParOf" srcId="{746537B6-C61F-4A8D-8847-C5060F63A323}" destId="{61D87042-D349-413A-B8F1-874D961A2D92}" srcOrd="0" destOrd="0" presId="urn:microsoft.com/office/officeart/2018/2/layout/IconCircleList"/>
    <dgm:cxn modelId="{1CB651BF-5354-48F0-975B-A587513E4AEC}" type="presParOf" srcId="{746537B6-C61F-4A8D-8847-C5060F63A323}" destId="{F158617D-88FB-4495-98E2-13713855C61A}" srcOrd="1" destOrd="0" presId="urn:microsoft.com/office/officeart/2018/2/layout/IconCircleList"/>
    <dgm:cxn modelId="{D7B94101-9C22-4360-9D28-AA28BFE47A84}" type="presParOf" srcId="{746537B6-C61F-4A8D-8847-C5060F63A323}" destId="{F2BD66AA-B025-4337-B626-2B21A4D2EC6E}" srcOrd="2" destOrd="0" presId="urn:microsoft.com/office/officeart/2018/2/layout/IconCircleList"/>
    <dgm:cxn modelId="{69D56A8C-6133-4C2A-816D-A2156E1FA0A2}" type="presParOf" srcId="{746537B6-C61F-4A8D-8847-C5060F63A323}" destId="{1E8A5FD6-CCE3-4300-BFC9-F65C23D264A4}" srcOrd="3" destOrd="0" presId="urn:microsoft.com/office/officeart/2018/2/layout/IconCircleList"/>
    <dgm:cxn modelId="{12D2564D-4B05-48FC-8AFC-FF9B77DECC81}" type="presParOf" srcId="{615ED661-F327-418E-8481-2E403EE41C22}" destId="{C13E9F8D-5792-4663-8D1A-E5F5E43F6818}" srcOrd="7" destOrd="0" presId="urn:microsoft.com/office/officeart/2018/2/layout/IconCircleList"/>
    <dgm:cxn modelId="{23A7FFEE-199F-451C-A821-917FD18172F3}" type="presParOf" srcId="{615ED661-F327-418E-8481-2E403EE41C22}" destId="{E96E45AC-BB2E-4D2A-89C1-4B97B492A2EF}" srcOrd="8" destOrd="0" presId="urn:microsoft.com/office/officeart/2018/2/layout/IconCircleList"/>
    <dgm:cxn modelId="{0E7BA396-AB97-4427-BE2B-8B72947E583E}" type="presParOf" srcId="{E96E45AC-BB2E-4D2A-89C1-4B97B492A2EF}" destId="{1B1D29B1-99A9-436D-B3A7-53016B8B2AF8}" srcOrd="0" destOrd="0" presId="urn:microsoft.com/office/officeart/2018/2/layout/IconCircleList"/>
    <dgm:cxn modelId="{1D4D775E-F038-41DB-97C8-ADA1B9AABF21}" type="presParOf" srcId="{E96E45AC-BB2E-4D2A-89C1-4B97B492A2EF}" destId="{31E238B1-02E1-43B7-9DA7-D99BC0FF24F6}" srcOrd="1" destOrd="0" presId="urn:microsoft.com/office/officeart/2018/2/layout/IconCircleList"/>
    <dgm:cxn modelId="{F8CDC43F-C65C-4659-AC9A-14260307DBB1}" type="presParOf" srcId="{E96E45AC-BB2E-4D2A-89C1-4B97B492A2EF}" destId="{86FCC1B9-3E18-4D71-AA10-9D3B480C12BD}" srcOrd="2" destOrd="0" presId="urn:microsoft.com/office/officeart/2018/2/layout/IconCircleList"/>
    <dgm:cxn modelId="{2481BE3C-9BBF-40BB-A85D-749AE10A126D}" type="presParOf" srcId="{E96E45AC-BB2E-4D2A-89C1-4B97B492A2EF}" destId="{19102390-8707-42E0-A128-DC002222B99B}" srcOrd="3" destOrd="0" presId="urn:microsoft.com/office/officeart/2018/2/layout/IconCircleList"/>
    <dgm:cxn modelId="{49262339-895A-4A92-AF4C-A3B9F9951666}" type="presParOf" srcId="{615ED661-F327-418E-8481-2E403EE41C22}" destId="{698980AD-9870-4350-A4CC-BD4366286D22}" srcOrd="9" destOrd="0" presId="urn:microsoft.com/office/officeart/2018/2/layout/IconCircleList"/>
    <dgm:cxn modelId="{7BDC1CBD-5E78-4EEF-8C09-783534624207}" type="presParOf" srcId="{615ED661-F327-418E-8481-2E403EE41C22}" destId="{96939FA9-8F8F-4E11-BF17-A9F14AC61C2E}" srcOrd="10" destOrd="0" presId="urn:microsoft.com/office/officeart/2018/2/layout/IconCircleList"/>
    <dgm:cxn modelId="{5803FD85-403C-4E76-A34F-37C436965956}" type="presParOf" srcId="{96939FA9-8F8F-4E11-BF17-A9F14AC61C2E}" destId="{F2310AD7-D64A-4FDE-81D0-013C9535BA60}" srcOrd="0" destOrd="0" presId="urn:microsoft.com/office/officeart/2018/2/layout/IconCircleList"/>
    <dgm:cxn modelId="{5CFAD833-90B2-4686-A2CF-E0C63F1FDF34}" type="presParOf" srcId="{96939FA9-8F8F-4E11-BF17-A9F14AC61C2E}" destId="{A5E98EE2-09B5-4C31-A5AC-AE24A8B4D6A7}" srcOrd="1" destOrd="0" presId="urn:microsoft.com/office/officeart/2018/2/layout/IconCircleList"/>
    <dgm:cxn modelId="{79B61439-66C5-4F33-8262-61072580BCD7}" type="presParOf" srcId="{96939FA9-8F8F-4E11-BF17-A9F14AC61C2E}" destId="{B0700AB9-EDC6-4DD2-A21C-81064646ED98}" srcOrd="2" destOrd="0" presId="urn:microsoft.com/office/officeart/2018/2/layout/IconCircleList"/>
    <dgm:cxn modelId="{AC389381-136A-4639-8209-9898086F0902}" type="presParOf" srcId="{96939FA9-8F8F-4E11-BF17-A9F14AC61C2E}" destId="{10CAB5A0-EFD3-4E86-BA6A-E58EDFA65E4D}"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0D87BD-99F4-460F-BB96-C7A75C5A4A70}"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54CFC9AF-1404-4008-8738-7835CA586006}">
      <dgm:prSet/>
      <dgm:spPr/>
      <dgm:t>
        <a:bodyPr/>
        <a:lstStyle/>
        <a:p>
          <a:r>
            <a:rPr lang="en-GB"/>
            <a:t>Growth in confidence across theory and practical modules </a:t>
          </a:r>
          <a:endParaRPr lang="en-US"/>
        </a:p>
      </dgm:t>
    </dgm:pt>
    <dgm:pt modelId="{72C4A453-23FB-40D9-AF9C-1FCC42E6852B}" type="parTrans" cxnId="{A8AB3B35-DCB1-4E8C-AC45-942645521867}">
      <dgm:prSet/>
      <dgm:spPr/>
      <dgm:t>
        <a:bodyPr/>
        <a:lstStyle/>
        <a:p>
          <a:endParaRPr lang="en-US"/>
        </a:p>
      </dgm:t>
    </dgm:pt>
    <dgm:pt modelId="{9AB407C7-7D86-4529-8B3F-09A54E6FB2E7}" type="sibTrans" cxnId="{A8AB3B35-DCB1-4E8C-AC45-942645521867}">
      <dgm:prSet/>
      <dgm:spPr/>
      <dgm:t>
        <a:bodyPr/>
        <a:lstStyle/>
        <a:p>
          <a:endParaRPr lang="en-US"/>
        </a:p>
      </dgm:t>
    </dgm:pt>
    <dgm:pt modelId="{0B68EB24-B0FC-4F7E-9C2E-409E7306D9DF}">
      <dgm:prSet/>
      <dgm:spPr/>
      <dgm:t>
        <a:bodyPr/>
        <a:lstStyle/>
        <a:p>
          <a:r>
            <a:rPr lang="en-GB"/>
            <a:t>Stronger understanding of motivation, behaviour, physiology and teaching practice</a:t>
          </a:r>
          <a:endParaRPr lang="en-US"/>
        </a:p>
      </dgm:t>
    </dgm:pt>
    <dgm:pt modelId="{8D9D5337-0020-4054-B372-EE6B3DF9FEF6}" type="parTrans" cxnId="{79867945-C4F0-48BA-857E-F1BF0B32B079}">
      <dgm:prSet/>
      <dgm:spPr/>
      <dgm:t>
        <a:bodyPr/>
        <a:lstStyle/>
        <a:p>
          <a:endParaRPr lang="en-US"/>
        </a:p>
      </dgm:t>
    </dgm:pt>
    <dgm:pt modelId="{4C8CC2F4-821C-4A84-873B-B120C862D247}" type="sibTrans" cxnId="{79867945-C4F0-48BA-857E-F1BF0B32B079}">
      <dgm:prSet/>
      <dgm:spPr/>
      <dgm:t>
        <a:bodyPr/>
        <a:lstStyle/>
        <a:p>
          <a:endParaRPr lang="en-US"/>
        </a:p>
      </dgm:t>
    </dgm:pt>
    <dgm:pt modelId="{728D5059-F9E2-4E3D-8E86-91692CC97C4F}">
      <dgm:prSet/>
      <dgm:spPr/>
      <dgm:t>
        <a:bodyPr/>
        <a:lstStyle/>
        <a:p>
          <a:r>
            <a:rPr lang="en-GB"/>
            <a:t>Improved communication, leadership and adaptability in practical sessions</a:t>
          </a:r>
          <a:endParaRPr lang="en-US"/>
        </a:p>
      </dgm:t>
    </dgm:pt>
    <dgm:pt modelId="{EA28FB8C-AE55-4F79-9330-BC274655515C}" type="parTrans" cxnId="{E4EBC7C8-F951-4DFB-A15C-431D680D5BB8}">
      <dgm:prSet/>
      <dgm:spPr/>
      <dgm:t>
        <a:bodyPr/>
        <a:lstStyle/>
        <a:p>
          <a:endParaRPr lang="en-US"/>
        </a:p>
      </dgm:t>
    </dgm:pt>
    <dgm:pt modelId="{239C8873-D80C-4AF2-8ECD-E31DE2C4F460}" type="sibTrans" cxnId="{E4EBC7C8-F951-4DFB-A15C-431D680D5BB8}">
      <dgm:prSet/>
      <dgm:spPr/>
      <dgm:t>
        <a:bodyPr/>
        <a:lstStyle/>
        <a:p>
          <a:endParaRPr lang="en-US"/>
        </a:p>
      </dgm:t>
    </dgm:pt>
    <dgm:pt modelId="{6DB2EB0A-B677-4CB1-80F5-4D66F7FBBA37}">
      <dgm:prSet/>
      <dgm:spPr/>
      <dgm:t>
        <a:bodyPr/>
        <a:lstStyle/>
        <a:p>
          <a:r>
            <a:rPr lang="en-GB"/>
            <a:t>Organisational skills and willingness to step outside comfort zone helped me succeed</a:t>
          </a:r>
          <a:endParaRPr lang="en-US"/>
        </a:p>
      </dgm:t>
    </dgm:pt>
    <dgm:pt modelId="{A2C7881D-9391-4A26-A3B9-E57AD2878C95}" type="parTrans" cxnId="{B74EA0F8-77FA-47C9-B440-7049CDB6341C}">
      <dgm:prSet/>
      <dgm:spPr/>
      <dgm:t>
        <a:bodyPr/>
        <a:lstStyle/>
        <a:p>
          <a:endParaRPr lang="en-US"/>
        </a:p>
      </dgm:t>
    </dgm:pt>
    <dgm:pt modelId="{E60E5D86-4AE3-40C8-8D8D-A7C83DB6914B}" type="sibTrans" cxnId="{B74EA0F8-77FA-47C9-B440-7049CDB6341C}">
      <dgm:prSet/>
      <dgm:spPr/>
      <dgm:t>
        <a:bodyPr/>
        <a:lstStyle/>
        <a:p>
          <a:endParaRPr lang="en-US"/>
        </a:p>
      </dgm:t>
    </dgm:pt>
    <dgm:pt modelId="{F57A2B02-E160-4D91-9BE4-A0E9D353FF5D}">
      <dgm:prSet/>
      <dgm:spPr/>
      <dgm:t>
        <a:bodyPr/>
        <a:lstStyle/>
        <a:p>
          <a:r>
            <a:rPr lang="en-GB"/>
            <a:t>Challenges with scientific detail, linking theory to practical and managing deadlines.</a:t>
          </a:r>
          <a:endParaRPr lang="en-US"/>
        </a:p>
      </dgm:t>
    </dgm:pt>
    <dgm:pt modelId="{F992A1E7-10A0-4C36-884B-3B474C9EFE4F}" type="parTrans" cxnId="{B6BE33E3-6B98-4E28-BFD8-D1CFFF5C8440}">
      <dgm:prSet/>
      <dgm:spPr/>
      <dgm:t>
        <a:bodyPr/>
        <a:lstStyle/>
        <a:p>
          <a:endParaRPr lang="en-US"/>
        </a:p>
      </dgm:t>
    </dgm:pt>
    <dgm:pt modelId="{47BD379A-1F2B-4F90-B19B-078118B2BFD6}" type="sibTrans" cxnId="{B6BE33E3-6B98-4E28-BFD8-D1CFFF5C8440}">
      <dgm:prSet/>
      <dgm:spPr/>
      <dgm:t>
        <a:bodyPr/>
        <a:lstStyle/>
        <a:p>
          <a:endParaRPr lang="en-US"/>
        </a:p>
      </dgm:t>
    </dgm:pt>
    <dgm:pt modelId="{A47320DD-71F5-4A38-B833-B27D05E2607E}" type="pres">
      <dgm:prSet presAssocID="{8B0D87BD-99F4-460F-BB96-C7A75C5A4A70}" presName="vert0" presStyleCnt="0">
        <dgm:presLayoutVars>
          <dgm:dir/>
          <dgm:animOne val="branch"/>
          <dgm:animLvl val="lvl"/>
        </dgm:presLayoutVars>
      </dgm:prSet>
      <dgm:spPr/>
    </dgm:pt>
    <dgm:pt modelId="{41D98A35-B3D9-47A8-904C-D2D5E5140A23}" type="pres">
      <dgm:prSet presAssocID="{54CFC9AF-1404-4008-8738-7835CA586006}" presName="thickLine" presStyleLbl="alignNode1" presStyleIdx="0" presStyleCnt="5"/>
      <dgm:spPr/>
    </dgm:pt>
    <dgm:pt modelId="{85BF9A85-F07C-43B2-9B0E-88F63422B73A}" type="pres">
      <dgm:prSet presAssocID="{54CFC9AF-1404-4008-8738-7835CA586006}" presName="horz1" presStyleCnt="0"/>
      <dgm:spPr/>
    </dgm:pt>
    <dgm:pt modelId="{86C5CA7D-FCDF-4B26-8CF0-C8B1806C8EEC}" type="pres">
      <dgm:prSet presAssocID="{54CFC9AF-1404-4008-8738-7835CA586006}" presName="tx1" presStyleLbl="revTx" presStyleIdx="0" presStyleCnt="5"/>
      <dgm:spPr/>
    </dgm:pt>
    <dgm:pt modelId="{F3C9CFF0-79C0-4209-B89B-0B1835550255}" type="pres">
      <dgm:prSet presAssocID="{54CFC9AF-1404-4008-8738-7835CA586006}" presName="vert1" presStyleCnt="0"/>
      <dgm:spPr/>
    </dgm:pt>
    <dgm:pt modelId="{4EBDDACE-F6D3-40B0-824C-20208ED021DB}" type="pres">
      <dgm:prSet presAssocID="{0B68EB24-B0FC-4F7E-9C2E-409E7306D9DF}" presName="thickLine" presStyleLbl="alignNode1" presStyleIdx="1" presStyleCnt="5"/>
      <dgm:spPr/>
    </dgm:pt>
    <dgm:pt modelId="{1F1D9997-2DB4-42B0-9CEB-E56B69F3D2E1}" type="pres">
      <dgm:prSet presAssocID="{0B68EB24-B0FC-4F7E-9C2E-409E7306D9DF}" presName="horz1" presStyleCnt="0"/>
      <dgm:spPr/>
    </dgm:pt>
    <dgm:pt modelId="{6F12E1AD-99BA-4CE8-AEF1-9005FBE7D941}" type="pres">
      <dgm:prSet presAssocID="{0B68EB24-B0FC-4F7E-9C2E-409E7306D9DF}" presName="tx1" presStyleLbl="revTx" presStyleIdx="1" presStyleCnt="5"/>
      <dgm:spPr/>
    </dgm:pt>
    <dgm:pt modelId="{5D63F497-46BA-4F47-9F42-825E770D2DAD}" type="pres">
      <dgm:prSet presAssocID="{0B68EB24-B0FC-4F7E-9C2E-409E7306D9DF}" presName="vert1" presStyleCnt="0"/>
      <dgm:spPr/>
    </dgm:pt>
    <dgm:pt modelId="{6BA0A86A-2A91-49AD-BCF7-F119555C7102}" type="pres">
      <dgm:prSet presAssocID="{728D5059-F9E2-4E3D-8E86-91692CC97C4F}" presName="thickLine" presStyleLbl="alignNode1" presStyleIdx="2" presStyleCnt="5"/>
      <dgm:spPr/>
    </dgm:pt>
    <dgm:pt modelId="{E51BC11C-EFCA-4EF5-ACC1-EFE044D24CEB}" type="pres">
      <dgm:prSet presAssocID="{728D5059-F9E2-4E3D-8E86-91692CC97C4F}" presName="horz1" presStyleCnt="0"/>
      <dgm:spPr/>
    </dgm:pt>
    <dgm:pt modelId="{DA17FB5D-9305-4677-85D7-102DC7266595}" type="pres">
      <dgm:prSet presAssocID="{728D5059-F9E2-4E3D-8E86-91692CC97C4F}" presName="tx1" presStyleLbl="revTx" presStyleIdx="2" presStyleCnt="5"/>
      <dgm:spPr/>
    </dgm:pt>
    <dgm:pt modelId="{8CB2A049-6DB9-4ED9-A0BD-3B9748C28D14}" type="pres">
      <dgm:prSet presAssocID="{728D5059-F9E2-4E3D-8E86-91692CC97C4F}" presName="vert1" presStyleCnt="0"/>
      <dgm:spPr/>
    </dgm:pt>
    <dgm:pt modelId="{832EC497-3563-4F51-A572-B4A45D82A2C6}" type="pres">
      <dgm:prSet presAssocID="{6DB2EB0A-B677-4CB1-80F5-4D66F7FBBA37}" presName="thickLine" presStyleLbl="alignNode1" presStyleIdx="3" presStyleCnt="5"/>
      <dgm:spPr/>
    </dgm:pt>
    <dgm:pt modelId="{4E446CD5-E5E6-41E8-B4FE-73F464A767E8}" type="pres">
      <dgm:prSet presAssocID="{6DB2EB0A-B677-4CB1-80F5-4D66F7FBBA37}" presName="horz1" presStyleCnt="0"/>
      <dgm:spPr/>
    </dgm:pt>
    <dgm:pt modelId="{4034D828-4836-4B4A-92E6-A24CF6046674}" type="pres">
      <dgm:prSet presAssocID="{6DB2EB0A-B677-4CB1-80F5-4D66F7FBBA37}" presName="tx1" presStyleLbl="revTx" presStyleIdx="3" presStyleCnt="5"/>
      <dgm:spPr/>
    </dgm:pt>
    <dgm:pt modelId="{BB85E182-A4E3-4268-BE8B-D58A03DFF367}" type="pres">
      <dgm:prSet presAssocID="{6DB2EB0A-B677-4CB1-80F5-4D66F7FBBA37}" presName="vert1" presStyleCnt="0"/>
      <dgm:spPr/>
    </dgm:pt>
    <dgm:pt modelId="{A6F3E438-80E4-4BC4-9A09-E470DC96D963}" type="pres">
      <dgm:prSet presAssocID="{F57A2B02-E160-4D91-9BE4-A0E9D353FF5D}" presName="thickLine" presStyleLbl="alignNode1" presStyleIdx="4" presStyleCnt="5"/>
      <dgm:spPr/>
    </dgm:pt>
    <dgm:pt modelId="{58B1EFFC-6FA9-43D0-9E6D-C01281FAEB6E}" type="pres">
      <dgm:prSet presAssocID="{F57A2B02-E160-4D91-9BE4-A0E9D353FF5D}" presName="horz1" presStyleCnt="0"/>
      <dgm:spPr/>
    </dgm:pt>
    <dgm:pt modelId="{18363AC8-B164-4575-8B7E-6244F63E7904}" type="pres">
      <dgm:prSet presAssocID="{F57A2B02-E160-4D91-9BE4-A0E9D353FF5D}" presName="tx1" presStyleLbl="revTx" presStyleIdx="4" presStyleCnt="5"/>
      <dgm:spPr/>
    </dgm:pt>
    <dgm:pt modelId="{6DA9D0DE-49C7-4AFE-A381-986EB0748681}" type="pres">
      <dgm:prSet presAssocID="{F57A2B02-E160-4D91-9BE4-A0E9D353FF5D}" presName="vert1" presStyleCnt="0"/>
      <dgm:spPr/>
    </dgm:pt>
  </dgm:ptLst>
  <dgm:cxnLst>
    <dgm:cxn modelId="{34B51B0E-2D22-4DED-AA02-1A9A6C5D36EB}" type="presOf" srcId="{6DB2EB0A-B677-4CB1-80F5-4D66F7FBBA37}" destId="{4034D828-4836-4B4A-92E6-A24CF6046674}" srcOrd="0" destOrd="0" presId="urn:microsoft.com/office/officeart/2008/layout/LinedList"/>
    <dgm:cxn modelId="{2688F22D-F27D-4680-83C2-FA19EAE7B1FB}" type="presOf" srcId="{0B68EB24-B0FC-4F7E-9C2E-409E7306D9DF}" destId="{6F12E1AD-99BA-4CE8-AEF1-9005FBE7D941}" srcOrd="0" destOrd="0" presId="urn:microsoft.com/office/officeart/2008/layout/LinedList"/>
    <dgm:cxn modelId="{FBC1C034-6C96-474C-A428-A136009969C1}" type="presOf" srcId="{728D5059-F9E2-4E3D-8E86-91692CC97C4F}" destId="{DA17FB5D-9305-4677-85D7-102DC7266595}" srcOrd="0" destOrd="0" presId="urn:microsoft.com/office/officeart/2008/layout/LinedList"/>
    <dgm:cxn modelId="{A8AB3B35-DCB1-4E8C-AC45-942645521867}" srcId="{8B0D87BD-99F4-460F-BB96-C7A75C5A4A70}" destId="{54CFC9AF-1404-4008-8738-7835CA586006}" srcOrd="0" destOrd="0" parTransId="{72C4A453-23FB-40D9-AF9C-1FCC42E6852B}" sibTransId="{9AB407C7-7D86-4529-8B3F-09A54E6FB2E7}"/>
    <dgm:cxn modelId="{79867945-C4F0-48BA-857E-F1BF0B32B079}" srcId="{8B0D87BD-99F4-460F-BB96-C7A75C5A4A70}" destId="{0B68EB24-B0FC-4F7E-9C2E-409E7306D9DF}" srcOrd="1" destOrd="0" parTransId="{8D9D5337-0020-4054-B372-EE6B3DF9FEF6}" sibTransId="{4C8CC2F4-821C-4A84-873B-B120C862D247}"/>
    <dgm:cxn modelId="{791CB795-2131-442E-B7FF-A443D2B194F3}" type="presOf" srcId="{F57A2B02-E160-4D91-9BE4-A0E9D353FF5D}" destId="{18363AC8-B164-4575-8B7E-6244F63E7904}" srcOrd="0" destOrd="0" presId="urn:microsoft.com/office/officeart/2008/layout/LinedList"/>
    <dgm:cxn modelId="{AD584EB0-6778-4762-9D45-D5D7A016D6F4}" type="presOf" srcId="{8B0D87BD-99F4-460F-BB96-C7A75C5A4A70}" destId="{A47320DD-71F5-4A38-B833-B27D05E2607E}" srcOrd="0" destOrd="0" presId="urn:microsoft.com/office/officeart/2008/layout/LinedList"/>
    <dgm:cxn modelId="{E4EBC7C8-F951-4DFB-A15C-431D680D5BB8}" srcId="{8B0D87BD-99F4-460F-BB96-C7A75C5A4A70}" destId="{728D5059-F9E2-4E3D-8E86-91692CC97C4F}" srcOrd="2" destOrd="0" parTransId="{EA28FB8C-AE55-4F79-9330-BC274655515C}" sibTransId="{239C8873-D80C-4AF2-8ECD-E31DE2C4F460}"/>
    <dgm:cxn modelId="{2C0BACD3-2451-4DDE-AC5E-49364AE38F65}" type="presOf" srcId="{54CFC9AF-1404-4008-8738-7835CA586006}" destId="{86C5CA7D-FCDF-4B26-8CF0-C8B1806C8EEC}" srcOrd="0" destOrd="0" presId="urn:microsoft.com/office/officeart/2008/layout/LinedList"/>
    <dgm:cxn modelId="{B6BE33E3-6B98-4E28-BFD8-D1CFFF5C8440}" srcId="{8B0D87BD-99F4-460F-BB96-C7A75C5A4A70}" destId="{F57A2B02-E160-4D91-9BE4-A0E9D353FF5D}" srcOrd="4" destOrd="0" parTransId="{F992A1E7-10A0-4C36-884B-3B474C9EFE4F}" sibTransId="{47BD379A-1F2B-4F90-B19B-078118B2BFD6}"/>
    <dgm:cxn modelId="{B74EA0F8-77FA-47C9-B440-7049CDB6341C}" srcId="{8B0D87BD-99F4-460F-BB96-C7A75C5A4A70}" destId="{6DB2EB0A-B677-4CB1-80F5-4D66F7FBBA37}" srcOrd="3" destOrd="0" parTransId="{A2C7881D-9391-4A26-A3B9-E57AD2878C95}" sibTransId="{E60E5D86-4AE3-40C8-8D8D-A7C83DB6914B}"/>
    <dgm:cxn modelId="{7089FCC6-8162-4335-8E49-8A92204EBE48}" type="presParOf" srcId="{A47320DD-71F5-4A38-B833-B27D05E2607E}" destId="{41D98A35-B3D9-47A8-904C-D2D5E5140A23}" srcOrd="0" destOrd="0" presId="urn:microsoft.com/office/officeart/2008/layout/LinedList"/>
    <dgm:cxn modelId="{79E47069-190A-409B-A063-6C8D110FFA14}" type="presParOf" srcId="{A47320DD-71F5-4A38-B833-B27D05E2607E}" destId="{85BF9A85-F07C-43B2-9B0E-88F63422B73A}" srcOrd="1" destOrd="0" presId="urn:microsoft.com/office/officeart/2008/layout/LinedList"/>
    <dgm:cxn modelId="{95047441-ECC6-43A6-844F-E291AC7F8853}" type="presParOf" srcId="{85BF9A85-F07C-43B2-9B0E-88F63422B73A}" destId="{86C5CA7D-FCDF-4B26-8CF0-C8B1806C8EEC}" srcOrd="0" destOrd="0" presId="urn:microsoft.com/office/officeart/2008/layout/LinedList"/>
    <dgm:cxn modelId="{319DC279-3FB4-4CA5-A2A4-1E966021DE62}" type="presParOf" srcId="{85BF9A85-F07C-43B2-9B0E-88F63422B73A}" destId="{F3C9CFF0-79C0-4209-B89B-0B1835550255}" srcOrd="1" destOrd="0" presId="urn:microsoft.com/office/officeart/2008/layout/LinedList"/>
    <dgm:cxn modelId="{702FB889-0C32-4C7A-B30C-6C579547AAEF}" type="presParOf" srcId="{A47320DD-71F5-4A38-B833-B27D05E2607E}" destId="{4EBDDACE-F6D3-40B0-824C-20208ED021DB}" srcOrd="2" destOrd="0" presId="urn:microsoft.com/office/officeart/2008/layout/LinedList"/>
    <dgm:cxn modelId="{6A7B7FD6-10AC-4043-BE3E-EA0CD4DC5488}" type="presParOf" srcId="{A47320DD-71F5-4A38-B833-B27D05E2607E}" destId="{1F1D9997-2DB4-42B0-9CEB-E56B69F3D2E1}" srcOrd="3" destOrd="0" presId="urn:microsoft.com/office/officeart/2008/layout/LinedList"/>
    <dgm:cxn modelId="{5C35112F-A74A-4751-8188-D30C68E04F08}" type="presParOf" srcId="{1F1D9997-2DB4-42B0-9CEB-E56B69F3D2E1}" destId="{6F12E1AD-99BA-4CE8-AEF1-9005FBE7D941}" srcOrd="0" destOrd="0" presId="urn:microsoft.com/office/officeart/2008/layout/LinedList"/>
    <dgm:cxn modelId="{9DEB883E-3916-4D71-BA75-EA7AD6EA6097}" type="presParOf" srcId="{1F1D9997-2DB4-42B0-9CEB-E56B69F3D2E1}" destId="{5D63F497-46BA-4F47-9F42-825E770D2DAD}" srcOrd="1" destOrd="0" presId="urn:microsoft.com/office/officeart/2008/layout/LinedList"/>
    <dgm:cxn modelId="{704D60B8-8839-461F-A49A-3639F30EE83B}" type="presParOf" srcId="{A47320DD-71F5-4A38-B833-B27D05E2607E}" destId="{6BA0A86A-2A91-49AD-BCF7-F119555C7102}" srcOrd="4" destOrd="0" presId="urn:microsoft.com/office/officeart/2008/layout/LinedList"/>
    <dgm:cxn modelId="{C10B4E54-AAA3-44C7-BB64-279345499568}" type="presParOf" srcId="{A47320DD-71F5-4A38-B833-B27D05E2607E}" destId="{E51BC11C-EFCA-4EF5-ACC1-EFE044D24CEB}" srcOrd="5" destOrd="0" presId="urn:microsoft.com/office/officeart/2008/layout/LinedList"/>
    <dgm:cxn modelId="{81B522F2-25A6-48DD-9D6A-FBD46B1E0392}" type="presParOf" srcId="{E51BC11C-EFCA-4EF5-ACC1-EFE044D24CEB}" destId="{DA17FB5D-9305-4677-85D7-102DC7266595}" srcOrd="0" destOrd="0" presId="urn:microsoft.com/office/officeart/2008/layout/LinedList"/>
    <dgm:cxn modelId="{40DECD20-7266-4F5D-AA4F-EE0D84F97DC3}" type="presParOf" srcId="{E51BC11C-EFCA-4EF5-ACC1-EFE044D24CEB}" destId="{8CB2A049-6DB9-4ED9-A0BD-3B9748C28D14}" srcOrd="1" destOrd="0" presId="urn:microsoft.com/office/officeart/2008/layout/LinedList"/>
    <dgm:cxn modelId="{72E11EB8-3B2B-4371-95A1-31090E8D226A}" type="presParOf" srcId="{A47320DD-71F5-4A38-B833-B27D05E2607E}" destId="{832EC497-3563-4F51-A572-B4A45D82A2C6}" srcOrd="6" destOrd="0" presId="urn:microsoft.com/office/officeart/2008/layout/LinedList"/>
    <dgm:cxn modelId="{B48D7C69-69C4-49E0-802B-D4CC5B88D6CF}" type="presParOf" srcId="{A47320DD-71F5-4A38-B833-B27D05E2607E}" destId="{4E446CD5-E5E6-41E8-B4FE-73F464A767E8}" srcOrd="7" destOrd="0" presId="urn:microsoft.com/office/officeart/2008/layout/LinedList"/>
    <dgm:cxn modelId="{0A184CD3-C9E6-412F-9672-B3E0B06B55EE}" type="presParOf" srcId="{4E446CD5-E5E6-41E8-B4FE-73F464A767E8}" destId="{4034D828-4836-4B4A-92E6-A24CF6046674}" srcOrd="0" destOrd="0" presId="urn:microsoft.com/office/officeart/2008/layout/LinedList"/>
    <dgm:cxn modelId="{2435966D-8F02-459C-A877-CDD62F30C36D}" type="presParOf" srcId="{4E446CD5-E5E6-41E8-B4FE-73F464A767E8}" destId="{BB85E182-A4E3-4268-BE8B-D58A03DFF367}" srcOrd="1" destOrd="0" presId="urn:microsoft.com/office/officeart/2008/layout/LinedList"/>
    <dgm:cxn modelId="{7BEEF0AB-3A95-496D-8DA9-95654776AF2B}" type="presParOf" srcId="{A47320DD-71F5-4A38-B833-B27D05E2607E}" destId="{A6F3E438-80E4-4BC4-9A09-E470DC96D963}" srcOrd="8" destOrd="0" presId="urn:microsoft.com/office/officeart/2008/layout/LinedList"/>
    <dgm:cxn modelId="{4B97EEEB-668E-4EC3-9CD8-AF819577DBF7}" type="presParOf" srcId="{A47320DD-71F5-4A38-B833-B27D05E2607E}" destId="{58B1EFFC-6FA9-43D0-9E6D-C01281FAEB6E}" srcOrd="9" destOrd="0" presId="urn:microsoft.com/office/officeart/2008/layout/LinedList"/>
    <dgm:cxn modelId="{ADA40D01-4B9D-4B31-8CF8-EBADF1D3D534}" type="presParOf" srcId="{58B1EFFC-6FA9-43D0-9E6D-C01281FAEB6E}" destId="{18363AC8-B164-4575-8B7E-6244F63E7904}" srcOrd="0" destOrd="0" presId="urn:microsoft.com/office/officeart/2008/layout/LinedList"/>
    <dgm:cxn modelId="{FAD29818-4949-4B5D-B942-4AEE135B0EBD}" type="presParOf" srcId="{58B1EFFC-6FA9-43D0-9E6D-C01281FAEB6E}" destId="{6DA9D0DE-49C7-4AFE-A381-986EB074868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225EC-762B-4D7F-9B3B-D439217D6F7A}">
      <dsp:nvSpPr>
        <dsp:cNvPr id="0" name=""/>
        <dsp:cNvSpPr/>
      </dsp:nvSpPr>
      <dsp:spPr>
        <a:xfrm>
          <a:off x="1351038" y="34846"/>
          <a:ext cx="772128" cy="77212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B82EC9-A192-4AFF-8D2A-104ADAF293D3}">
      <dsp:nvSpPr>
        <dsp:cNvPr id="0" name=""/>
        <dsp:cNvSpPr/>
      </dsp:nvSpPr>
      <dsp:spPr>
        <a:xfrm>
          <a:off x="1513184" y="196992"/>
          <a:ext cx="447834" cy="447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28E9E9-A305-42B0-894A-1E9798B0A6D3}">
      <dsp:nvSpPr>
        <dsp:cNvPr id="0" name=""/>
        <dsp:cNvSpPr/>
      </dsp:nvSpPr>
      <dsp:spPr>
        <a:xfrm>
          <a:off x="2288622" y="34846"/>
          <a:ext cx="1820016" cy="772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What went well?</a:t>
          </a:r>
          <a:endParaRPr lang="en-US" sz="1600" kern="1200"/>
        </a:p>
      </dsp:txBody>
      <dsp:txXfrm>
        <a:off x="2288622" y="34846"/>
        <a:ext cx="1820016" cy="772128"/>
      </dsp:txXfrm>
    </dsp:sp>
    <dsp:sp modelId="{07EA60B4-A7D3-4BF8-A189-F9B9EA55C024}">
      <dsp:nvSpPr>
        <dsp:cNvPr id="0" name=""/>
        <dsp:cNvSpPr/>
      </dsp:nvSpPr>
      <dsp:spPr>
        <a:xfrm>
          <a:off x="4425762" y="34846"/>
          <a:ext cx="772128" cy="77212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D868A-A04F-4168-A1C2-83FEF823AB3B}">
      <dsp:nvSpPr>
        <dsp:cNvPr id="0" name=""/>
        <dsp:cNvSpPr/>
      </dsp:nvSpPr>
      <dsp:spPr>
        <a:xfrm>
          <a:off x="4587908" y="196992"/>
          <a:ext cx="447834" cy="447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18B155-54D1-4EBF-B4CE-F7BBD7381705}">
      <dsp:nvSpPr>
        <dsp:cNvPr id="0" name=""/>
        <dsp:cNvSpPr/>
      </dsp:nvSpPr>
      <dsp:spPr>
        <a:xfrm>
          <a:off x="5363346" y="34846"/>
          <a:ext cx="1820016" cy="772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What qualities worked well?</a:t>
          </a:r>
          <a:endParaRPr lang="en-US" sz="1600" kern="1200"/>
        </a:p>
      </dsp:txBody>
      <dsp:txXfrm>
        <a:off x="5363346" y="34846"/>
        <a:ext cx="1820016" cy="772128"/>
      </dsp:txXfrm>
    </dsp:sp>
    <dsp:sp modelId="{A2F230BC-E3E9-44F9-9D54-9D0374972718}">
      <dsp:nvSpPr>
        <dsp:cNvPr id="0" name=""/>
        <dsp:cNvSpPr/>
      </dsp:nvSpPr>
      <dsp:spPr>
        <a:xfrm>
          <a:off x="1351038" y="1421569"/>
          <a:ext cx="772128" cy="77212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A8AF6-6C67-44E6-BC13-4BE797AD0816}">
      <dsp:nvSpPr>
        <dsp:cNvPr id="0" name=""/>
        <dsp:cNvSpPr/>
      </dsp:nvSpPr>
      <dsp:spPr>
        <a:xfrm>
          <a:off x="1513184" y="1583716"/>
          <a:ext cx="447834" cy="447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F5B8B6-4062-4D07-805F-3EE2F91613BF}">
      <dsp:nvSpPr>
        <dsp:cNvPr id="0" name=""/>
        <dsp:cNvSpPr/>
      </dsp:nvSpPr>
      <dsp:spPr>
        <a:xfrm>
          <a:off x="2288622" y="1421569"/>
          <a:ext cx="1820016" cy="772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What did you find challenging?</a:t>
          </a:r>
          <a:endParaRPr lang="en-US" sz="1600" kern="1200"/>
        </a:p>
      </dsp:txBody>
      <dsp:txXfrm>
        <a:off x="2288622" y="1421569"/>
        <a:ext cx="1820016" cy="772128"/>
      </dsp:txXfrm>
    </dsp:sp>
    <dsp:sp modelId="{61D87042-D349-413A-B8F1-874D961A2D92}">
      <dsp:nvSpPr>
        <dsp:cNvPr id="0" name=""/>
        <dsp:cNvSpPr/>
      </dsp:nvSpPr>
      <dsp:spPr>
        <a:xfrm>
          <a:off x="4425762" y="1421569"/>
          <a:ext cx="772128" cy="77212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58617D-88FB-4495-98E2-13713855C61A}">
      <dsp:nvSpPr>
        <dsp:cNvPr id="0" name=""/>
        <dsp:cNvSpPr/>
      </dsp:nvSpPr>
      <dsp:spPr>
        <a:xfrm>
          <a:off x="4587908" y="1583716"/>
          <a:ext cx="447834" cy="447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8A5FD6-CCE3-4300-BFC9-F65C23D264A4}">
      <dsp:nvSpPr>
        <dsp:cNvPr id="0" name=""/>
        <dsp:cNvSpPr/>
      </dsp:nvSpPr>
      <dsp:spPr>
        <a:xfrm>
          <a:off x="5363346" y="1421569"/>
          <a:ext cx="1820016" cy="772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Things that didn’t go so well...</a:t>
          </a:r>
          <a:endParaRPr lang="en-US" sz="1600" kern="1200"/>
        </a:p>
      </dsp:txBody>
      <dsp:txXfrm>
        <a:off x="5363346" y="1421569"/>
        <a:ext cx="1820016" cy="772128"/>
      </dsp:txXfrm>
    </dsp:sp>
    <dsp:sp modelId="{1B1D29B1-99A9-436D-B3A7-53016B8B2AF8}">
      <dsp:nvSpPr>
        <dsp:cNvPr id="0" name=""/>
        <dsp:cNvSpPr/>
      </dsp:nvSpPr>
      <dsp:spPr>
        <a:xfrm>
          <a:off x="1351038" y="2808292"/>
          <a:ext cx="772128" cy="77212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E238B1-02E1-43B7-9DA7-D99BC0FF24F6}">
      <dsp:nvSpPr>
        <dsp:cNvPr id="0" name=""/>
        <dsp:cNvSpPr/>
      </dsp:nvSpPr>
      <dsp:spPr>
        <a:xfrm>
          <a:off x="1513184" y="2970439"/>
          <a:ext cx="447834" cy="447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102390-8707-42E0-A128-DC002222B99B}">
      <dsp:nvSpPr>
        <dsp:cNvPr id="0" name=""/>
        <dsp:cNvSpPr/>
      </dsp:nvSpPr>
      <dsp:spPr>
        <a:xfrm>
          <a:off x="2288622" y="2808292"/>
          <a:ext cx="1820016" cy="772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Things you want to actively work on.</a:t>
          </a:r>
          <a:endParaRPr lang="en-US" sz="1600" kern="1200"/>
        </a:p>
      </dsp:txBody>
      <dsp:txXfrm>
        <a:off x="2288622" y="2808292"/>
        <a:ext cx="1820016" cy="772128"/>
      </dsp:txXfrm>
    </dsp:sp>
    <dsp:sp modelId="{F2310AD7-D64A-4FDE-81D0-013C9535BA60}">
      <dsp:nvSpPr>
        <dsp:cNvPr id="0" name=""/>
        <dsp:cNvSpPr/>
      </dsp:nvSpPr>
      <dsp:spPr>
        <a:xfrm>
          <a:off x="4425762" y="2808292"/>
          <a:ext cx="772128" cy="77212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E98EE2-09B5-4C31-A5AC-AE24A8B4D6A7}">
      <dsp:nvSpPr>
        <dsp:cNvPr id="0" name=""/>
        <dsp:cNvSpPr/>
      </dsp:nvSpPr>
      <dsp:spPr>
        <a:xfrm>
          <a:off x="4587908" y="2970439"/>
          <a:ext cx="447834" cy="447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CAB5A0-EFD3-4E86-BA6A-E58EDFA65E4D}">
      <dsp:nvSpPr>
        <dsp:cNvPr id="0" name=""/>
        <dsp:cNvSpPr/>
      </dsp:nvSpPr>
      <dsp:spPr>
        <a:xfrm>
          <a:off x="5363346" y="2808292"/>
          <a:ext cx="1820016" cy="772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What are possible solutions? </a:t>
          </a:r>
          <a:endParaRPr lang="en-US" sz="1600" kern="1200"/>
        </a:p>
      </dsp:txBody>
      <dsp:txXfrm>
        <a:off x="5363346" y="2808292"/>
        <a:ext cx="1820016" cy="7721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D98A35-B3D9-47A8-904C-D2D5E5140A23}">
      <dsp:nvSpPr>
        <dsp:cNvPr id="0" name=""/>
        <dsp:cNvSpPr/>
      </dsp:nvSpPr>
      <dsp:spPr>
        <a:xfrm>
          <a:off x="0" y="529"/>
          <a:ext cx="5643563" cy="0"/>
        </a:xfrm>
        <a:prstGeom prst="line">
          <a:avLst/>
        </a:prstGeom>
        <a:gradFill rotWithShape="0">
          <a:gsLst>
            <a:gs pos="0">
              <a:schemeClr val="accent5">
                <a:hueOff val="0"/>
                <a:satOff val="0"/>
                <a:lumOff val="0"/>
                <a:alphaOff val="0"/>
                <a:tint val="98000"/>
                <a:hueMod val="94000"/>
                <a:satMod val="130000"/>
                <a:lumMod val="128000"/>
              </a:schemeClr>
            </a:gs>
            <a:gs pos="100000">
              <a:schemeClr val="accent5">
                <a:hueOff val="0"/>
                <a:satOff val="0"/>
                <a:lumOff val="0"/>
                <a:alphaOff val="0"/>
                <a:shade val="94000"/>
                <a:lumMod val="88000"/>
              </a:schemeClr>
            </a:gs>
          </a:gsLst>
          <a:lin ang="5400000" scaled="0"/>
        </a:gradFill>
        <a:ln w="9525" cap="rnd" cmpd="sng" algn="ctr">
          <a:solidFill>
            <a:schemeClr val="accent5">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86C5CA7D-FCDF-4B26-8CF0-C8B1806C8EEC}">
      <dsp:nvSpPr>
        <dsp:cNvPr id="0" name=""/>
        <dsp:cNvSpPr/>
      </dsp:nvSpPr>
      <dsp:spPr>
        <a:xfrm>
          <a:off x="0" y="529"/>
          <a:ext cx="5643563" cy="86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Growth in confidence across theory and practical modules </a:t>
          </a:r>
          <a:endParaRPr lang="en-US" sz="1900" kern="1200"/>
        </a:p>
      </dsp:txBody>
      <dsp:txXfrm>
        <a:off x="0" y="529"/>
        <a:ext cx="5643563" cy="866563"/>
      </dsp:txXfrm>
    </dsp:sp>
    <dsp:sp modelId="{4EBDDACE-F6D3-40B0-824C-20208ED021DB}">
      <dsp:nvSpPr>
        <dsp:cNvPr id="0" name=""/>
        <dsp:cNvSpPr/>
      </dsp:nvSpPr>
      <dsp:spPr>
        <a:xfrm>
          <a:off x="0" y="867092"/>
          <a:ext cx="5643563" cy="0"/>
        </a:xfrm>
        <a:prstGeom prst="line">
          <a:avLst/>
        </a:prstGeom>
        <a:gradFill rotWithShape="0">
          <a:gsLst>
            <a:gs pos="0">
              <a:schemeClr val="accent5">
                <a:hueOff val="5038564"/>
                <a:satOff val="-2354"/>
                <a:lumOff val="-2647"/>
                <a:alphaOff val="0"/>
                <a:tint val="98000"/>
                <a:hueMod val="94000"/>
                <a:satMod val="130000"/>
                <a:lumMod val="128000"/>
              </a:schemeClr>
            </a:gs>
            <a:gs pos="100000">
              <a:schemeClr val="accent5">
                <a:hueOff val="5038564"/>
                <a:satOff val="-2354"/>
                <a:lumOff val="-2647"/>
                <a:alphaOff val="0"/>
                <a:shade val="94000"/>
                <a:lumMod val="88000"/>
              </a:schemeClr>
            </a:gs>
          </a:gsLst>
          <a:lin ang="5400000" scaled="0"/>
        </a:gradFill>
        <a:ln w="9525" cap="rnd" cmpd="sng" algn="ctr">
          <a:solidFill>
            <a:schemeClr val="accent5">
              <a:hueOff val="5038564"/>
              <a:satOff val="-2354"/>
              <a:lumOff val="-2647"/>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6F12E1AD-99BA-4CE8-AEF1-9005FBE7D941}">
      <dsp:nvSpPr>
        <dsp:cNvPr id="0" name=""/>
        <dsp:cNvSpPr/>
      </dsp:nvSpPr>
      <dsp:spPr>
        <a:xfrm>
          <a:off x="0" y="867092"/>
          <a:ext cx="5643563" cy="86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Stronger understanding of motivation, behaviour, physiology and teaching practice</a:t>
          </a:r>
          <a:endParaRPr lang="en-US" sz="1900" kern="1200"/>
        </a:p>
      </dsp:txBody>
      <dsp:txXfrm>
        <a:off x="0" y="867092"/>
        <a:ext cx="5643563" cy="866563"/>
      </dsp:txXfrm>
    </dsp:sp>
    <dsp:sp modelId="{6BA0A86A-2A91-49AD-BCF7-F119555C7102}">
      <dsp:nvSpPr>
        <dsp:cNvPr id="0" name=""/>
        <dsp:cNvSpPr/>
      </dsp:nvSpPr>
      <dsp:spPr>
        <a:xfrm>
          <a:off x="0" y="1733655"/>
          <a:ext cx="5643563" cy="0"/>
        </a:xfrm>
        <a:prstGeom prst="line">
          <a:avLst/>
        </a:prstGeom>
        <a:gradFill rotWithShape="0">
          <a:gsLst>
            <a:gs pos="0">
              <a:schemeClr val="accent5">
                <a:hueOff val="10077129"/>
                <a:satOff val="-4709"/>
                <a:lumOff val="-5294"/>
                <a:alphaOff val="0"/>
                <a:tint val="98000"/>
                <a:hueMod val="94000"/>
                <a:satMod val="130000"/>
                <a:lumMod val="128000"/>
              </a:schemeClr>
            </a:gs>
            <a:gs pos="100000">
              <a:schemeClr val="accent5">
                <a:hueOff val="10077129"/>
                <a:satOff val="-4709"/>
                <a:lumOff val="-5294"/>
                <a:alphaOff val="0"/>
                <a:shade val="94000"/>
                <a:lumMod val="88000"/>
              </a:schemeClr>
            </a:gs>
          </a:gsLst>
          <a:lin ang="5400000" scaled="0"/>
        </a:gradFill>
        <a:ln w="9525" cap="rnd" cmpd="sng" algn="ctr">
          <a:solidFill>
            <a:schemeClr val="accent5">
              <a:hueOff val="10077129"/>
              <a:satOff val="-4709"/>
              <a:lumOff val="-5294"/>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DA17FB5D-9305-4677-85D7-102DC7266595}">
      <dsp:nvSpPr>
        <dsp:cNvPr id="0" name=""/>
        <dsp:cNvSpPr/>
      </dsp:nvSpPr>
      <dsp:spPr>
        <a:xfrm>
          <a:off x="0" y="1733655"/>
          <a:ext cx="5643563" cy="86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Improved communication, leadership and adaptability in practical sessions</a:t>
          </a:r>
          <a:endParaRPr lang="en-US" sz="1900" kern="1200"/>
        </a:p>
      </dsp:txBody>
      <dsp:txXfrm>
        <a:off x="0" y="1733655"/>
        <a:ext cx="5643563" cy="866563"/>
      </dsp:txXfrm>
    </dsp:sp>
    <dsp:sp modelId="{832EC497-3563-4F51-A572-B4A45D82A2C6}">
      <dsp:nvSpPr>
        <dsp:cNvPr id="0" name=""/>
        <dsp:cNvSpPr/>
      </dsp:nvSpPr>
      <dsp:spPr>
        <a:xfrm>
          <a:off x="0" y="2600219"/>
          <a:ext cx="5643563" cy="0"/>
        </a:xfrm>
        <a:prstGeom prst="line">
          <a:avLst/>
        </a:prstGeom>
        <a:gradFill rotWithShape="0">
          <a:gsLst>
            <a:gs pos="0">
              <a:schemeClr val="accent5">
                <a:hueOff val="15115693"/>
                <a:satOff val="-7063"/>
                <a:lumOff val="-7940"/>
                <a:alphaOff val="0"/>
                <a:tint val="98000"/>
                <a:hueMod val="94000"/>
                <a:satMod val="130000"/>
                <a:lumMod val="128000"/>
              </a:schemeClr>
            </a:gs>
            <a:gs pos="100000">
              <a:schemeClr val="accent5">
                <a:hueOff val="15115693"/>
                <a:satOff val="-7063"/>
                <a:lumOff val="-7940"/>
                <a:alphaOff val="0"/>
                <a:shade val="94000"/>
                <a:lumMod val="88000"/>
              </a:schemeClr>
            </a:gs>
          </a:gsLst>
          <a:lin ang="5400000" scaled="0"/>
        </a:gradFill>
        <a:ln w="9525" cap="rnd" cmpd="sng" algn="ctr">
          <a:solidFill>
            <a:schemeClr val="accent5">
              <a:hueOff val="15115693"/>
              <a:satOff val="-7063"/>
              <a:lumOff val="-794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4034D828-4836-4B4A-92E6-A24CF6046674}">
      <dsp:nvSpPr>
        <dsp:cNvPr id="0" name=""/>
        <dsp:cNvSpPr/>
      </dsp:nvSpPr>
      <dsp:spPr>
        <a:xfrm>
          <a:off x="0" y="2600219"/>
          <a:ext cx="5643563" cy="86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Organisational skills and willingness to step outside comfort zone helped me succeed</a:t>
          </a:r>
          <a:endParaRPr lang="en-US" sz="1900" kern="1200"/>
        </a:p>
      </dsp:txBody>
      <dsp:txXfrm>
        <a:off x="0" y="2600219"/>
        <a:ext cx="5643563" cy="866563"/>
      </dsp:txXfrm>
    </dsp:sp>
    <dsp:sp modelId="{A6F3E438-80E4-4BC4-9A09-E470DC96D963}">
      <dsp:nvSpPr>
        <dsp:cNvPr id="0" name=""/>
        <dsp:cNvSpPr/>
      </dsp:nvSpPr>
      <dsp:spPr>
        <a:xfrm>
          <a:off x="0" y="3466782"/>
          <a:ext cx="5643563" cy="0"/>
        </a:xfrm>
        <a:prstGeom prst="line">
          <a:avLst/>
        </a:prstGeom>
        <a:gradFill rotWithShape="0">
          <a:gsLst>
            <a:gs pos="0">
              <a:schemeClr val="accent5">
                <a:hueOff val="20154258"/>
                <a:satOff val="-9417"/>
                <a:lumOff val="-10587"/>
                <a:alphaOff val="0"/>
                <a:tint val="98000"/>
                <a:hueMod val="94000"/>
                <a:satMod val="130000"/>
                <a:lumMod val="128000"/>
              </a:schemeClr>
            </a:gs>
            <a:gs pos="100000">
              <a:schemeClr val="accent5">
                <a:hueOff val="20154258"/>
                <a:satOff val="-9417"/>
                <a:lumOff val="-10587"/>
                <a:alphaOff val="0"/>
                <a:shade val="94000"/>
                <a:lumMod val="88000"/>
              </a:schemeClr>
            </a:gs>
          </a:gsLst>
          <a:lin ang="5400000" scaled="0"/>
        </a:gradFill>
        <a:ln w="9525" cap="rnd" cmpd="sng" algn="ctr">
          <a:solidFill>
            <a:schemeClr val="accent5">
              <a:hueOff val="20154258"/>
              <a:satOff val="-9417"/>
              <a:lumOff val="-10587"/>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18363AC8-B164-4575-8B7E-6244F63E7904}">
      <dsp:nvSpPr>
        <dsp:cNvPr id="0" name=""/>
        <dsp:cNvSpPr/>
      </dsp:nvSpPr>
      <dsp:spPr>
        <a:xfrm>
          <a:off x="0" y="3466782"/>
          <a:ext cx="5643563" cy="86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Challenges with scientific detail, linking theory to practical and managing deadlines.</a:t>
          </a:r>
          <a:endParaRPr lang="en-US" sz="1900" kern="1200"/>
        </a:p>
      </dsp:txBody>
      <dsp:txXfrm>
        <a:off x="0" y="3466782"/>
        <a:ext cx="5643563" cy="86656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0879484-EDBB-40BE-B43B-8D14AAB84307}"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FB820-3A9F-4383-89AE-2D68F54B1E56}"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3559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879484-EDBB-40BE-B43B-8D14AAB84307}"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FB820-3A9F-4383-89AE-2D68F54B1E56}" type="slidenum">
              <a:rPr lang="en-GB" smtClean="0"/>
              <a:t>‹#›</a:t>
            </a:fld>
            <a:endParaRPr lang="en-GB"/>
          </a:p>
        </p:txBody>
      </p:sp>
    </p:spTree>
    <p:extLst>
      <p:ext uri="{BB962C8B-B14F-4D97-AF65-F5344CB8AC3E}">
        <p14:creationId xmlns:p14="http://schemas.microsoft.com/office/powerpoint/2010/main" val="1262145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879484-EDBB-40BE-B43B-8D14AAB84307}"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FB820-3A9F-4383-89AE-2D68F54B1E56}" type="slidenum">
              <a:rPr lang="en-GB" smtClean="0"/>
              <a:t>‹#›</a:t>
            </a:fld>
            <a:endParaRPr lang="en-GB"/>
          </a:p>
        </p:txBody>
      </p:sp>
    </p:spTree>
    <p:extLst>
      <p:ext uri="{BB962C8B-B14F-4D97-AF65-F5344CB8AC3E}">
        <p14:creationId xmlns:p14="http://schemas.microsoft.com/office/powerpoint/2010/main" val="1424525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879484-EDBB-40BE-B43B-8D14AAB84307}" type="datetimeFigureOut">
              <a:rPr lang="en-GB" smtClean="0"/>
              <a:t>15/05/2026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5FB820-3A9F-4383-89AE-2D68F54B1E56}" type="slidenum">
              <a:rPr lang="en-GB" smtClean="0"/>
              <a:t>‹#›</a:t>
            </a:fld>
            <a:endParaRPr lang="en-GB"/>
          </a:p>
        </p:txBody>
      </p:sp>
    </p:spTree>
    <p:extLst>
      <p:ext uri="{BB962C8B-B14F-4D97-AF65-F5344CB8AC3E}">
        <p14:creationId xmlns:p14="http://schemas.microsoft.com/office/powerpoint/2010/main" val="2708014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879484-EDBB-40BE-B43B-8D14AAB84307}" type="datetimeFigureOut">
              <a:rPr lang="en-GB" smtClean="0"/>
              <a:t>15/05/2026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5FB820-3A9F-4383-89AE-2D68F54B1E56}" type="slidenum">
              <a:rPr lang="en-GB" smtClean="0"/>
              <a:t>‹#›</a:t>
            </a:fld>
            <a:endParaRPr lang="en-GB"/>
          </a:p>
        </p:txBody>
      </p:sp>
    </p:spTree>
    <p:extLst>
      <p:ext uri="{BB962C8B-B14F-4D97-AF65-F5344CB8AC3E}">
        <p14:creationId xmlns:p14="http://schemas.microsoft.com/office/powerpoint/2010/main" val="3528096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879484-EDBB-40BE-B43B-8D14AAB84307}" type="datetimeFigureOut">
              <a:rPr lang="en-GB" smtClean="0"/>
              <a:t>15/05/2026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5FB820-3A9F-4383-89AE-2D68F54B1E56}" type="slidenum">
              <a:rPr lang="en-GB" smtClean="0"/>
              <a:t>‹#›</a:t>
            </a:fld>
            <a:endParaRPr lang="en-GB"/>
          </a:p>
        </p:txBody>
      </p:sp>
    </p:spTree>
    <p:extLst>
      <p:ext uri="{BB962C8B-B14F-4D97-AF65-F5344CB8AC3E}">
        <p14:creationId xmlns:p14="http://schemas.microsoft.com/office/powerpoint/2010/main" val="2776039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879484-EDBB-40BE-B43B-8D14AAB84307}" type="datetimeFigureOut">
              <a:rPr lang="en-GB" smtClean="0"/>
              <a:t>15/05/2026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5FB820-3A9F-4383-89AE-2D68F54B1E56}" type="slidenum">
              <a:rPr lang="en-GB" smtClean="0"/>
              <a:t>‹#›</a:t>
            </a:fld>
            <a:endParaRPr lang="en-GB"/>
          </a:p>
        </p:txBody>
      </p:sp>
    </p:spTree>
    <p:extLst>
      <p:ext uri="{BB962C8B-B14F-4D97-AF65-F5344CB8AC3E}">
        <p14:creationId xmlns:p14="http://schemas.microsoft.com/office/powerpoint/2010/main" val="988261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879484-EDBB-40BE-B43B-8D14AAB84307}" type="datetimeFigureOut">
              <a:rPr lang="en-GB" smtClean="0"/>
              <a:t>15/05/2026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5FB820-3A9F-4383-89AE-2D68F54B1E56}" type="slidenum">
              <a:rPr lang="en-GB" smtClean="0"/>
              <a:t>‹#›</a:t>
            </a:fld>
            <a:endParaRPr lang="en-GB"/>
          </a:p>
        </p:txBody>
      </p:sp>
    </p:spTree>
    <p:extLst>
      <p:ext uri="{BB962C8B-B14F-4D97-AF65-F5344CB8AC3E}">
        <p14:creationId xmlns:p14="http://schemas.microsoft.com/office/powerpoint/2010/main" val="4257915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879484-EDBB-40BE-B43B-8D14AAB84307}" type="datetimeFigureOut">
              <a:rPr lang="en-GB" smtClean="0"/>
              <a:t>15/05/2026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5FB820-3A9F-4383-89AE-2D68F54B1E56}" type="slidenum">
              <a:rPr lang="en-GB" smtClean="0"/>
              <a:t>‹#›</a:t>
            </a:fld>
            <a:endParaRPr lang="en-GB"/>
          </a:p>
        </p:txBody>
      </p:sp>
    </p:spTree>
    <p:extLst>
      <p:ext uri="{BB962C8B-B14F-4D97-AF65-F5344CB8AC3E}">
        <p14:creationId xmlns:p14="http://schemas.microsoft.com/office/powerpoint/2010/main" val="934464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0879484-EDBB-40BE-B43B-8D14AAB84307}" type="datetimeFigureOut">
              <a:rPr lang="en-GB" smtClean="0"/>
              <a:t>15/05/2026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5FB820-3A9F-4383-89AE-2D68F54B1E56}" type="slidenum">
              <a:rPr lang="en-GB" smtClean="0"/>
              <a:t>‹#›</a:t>
            </a:fld>
            <a:endParaRPr lang="en-GB"/>
          </a:p>
        </p:txBody>
      </p:sp>
    </p:spTree>
    <p:extLst>
      <p:ext uri="{BB962C8B-B14F-4D97-AF65-F5344CB8AC3E}">
        <p14:creationId xmlns:p14="http://schemas.microsoft.com/office/powerpoint/2010/main" val="2822652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879484-EDBB-40BE-B43B-8D14AAB84307}"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FB820-3A9F-4383-89AE-2D68F54B1E56}" type="slidenum">
              <a:rPr lang="en-GB" smtClean="0"/>
              <a:t>‹#›</a:t>
            </a:fld>
            <a:endParaRPr lang="en-GB"/>
          </a:p>
        </p:txBody>
      </p:sp>
    </p:spTree>
    <p:extLst>
      <p:ext uri="{BB962C8B-B14F-4D97-AF65-F5344CB8AC3E}">
        <p14:creationId xmlns:p14="http://schemas.microsoft.com/office/powerpoint/2010/main" val="39333786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879484-EDBB-40BE-B43B-8D14AAB84307}"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FB820-3A9F-4383-89AE-2D68F54B1E56}"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856405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879484-EDBB-40BE-B43B-8D14AAB84307}"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FB820-3A9F-4383-89AE-2D68F54B1E56}" type="slidenum">
              <a:rPr lang="en-GB" smtClean="0"/>
              <a:t>‹#›</a:t>
            </a:fld>
            <a:endParaRPr lang="en-GB"/>
          </a:p>
        </p:txBody>
      </p:sp>
    </p:spTree>
    <p:extLst>
      <p:ext uri="{BB962C8B-B14F-4D97-AF65-F5344CB8AC3E}">
        <p14:creationId xmlns:p14="http://schemas.microsoft.com/office/powerpoint/2010/main" val="33387507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879484-EDBB-40BE-B43B-8D14AAB84307}"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FB820-3A9F-4383-89AE-2D68F54B1E56}"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7965135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879484-EDBB-40BE-B43B-8D14AAB84307}"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FB820-3A9F-4383-89AE-2D68F54B1E56}" type="slidenum">
              <a:rPr lang="en-GB" smtClean="0"/>
              <a:t>‹#›</a:t>
            </a:fld>
            <a:endParaRPr lang="en-GB"/>
          </a:p>
        </p:txBody>
      </p:sp>
    </p:spTree>
    <p:extLst>
      <p:ext uri="{BB962C8B-B14F-4D97-AF65-F5344CB8AC3E}">
        <p14:creationId xmlns:p14="http://schemas.microsoft.com/office/powerpoint/2010/main" val="38476295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879484-EDBB-40BE-B43B-8D14AAB84307}"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FB820-3A9F-4383-89AE-2D68F54B1E56}" type="slidenum">
              <a:rPr lang="en-GB" smtClean="0"/>
              <a:t>‹#›</a:t>
            </a:fld>
            <a:endParaRPr lang="en-GB"/>
          </a:p>
        </p:txBody>
      </p:sp>
    </p:spTree>
    <p:extLst>
      <p:ext uri="{BB962C8B-B14F-4D97-AF65-F5344CB8AC3E}">
        <p14:creationId xmlns:p14="http://schemas.microsoft.com/office/powerpoint/2010/main" val="39736752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879484-EDBB-40BE-B43B-8D14AAB84307}"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FB820-3A9F-4383-89AE-2D68F54B1E56}" type="slidenum">
              <a:rPr lang="en-GB" smtClean="0"/>
              <a:t>‹#›</a:t>
            </a:fld>
            <a:endParaRPr lang="en-GB"/>
          </a:p>
        </p:txBody>
      </p:sp>
    </p:spTree>
    <p:extLst>
      <p:ext uri="{BB962C8B-B14F-4D97-AF65-F5344CB8AC3E}">
        <p14:creationId xmlns:p14="http://schemas.microsoft.com/office/powerpoint/2010/main" val="324181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0879484-EDBB-40BE-B43B-8D14AAB84307}" type="datetimeFigureOut">
              <a:rPr lang="en-GB" smtClean="0"/>
              <a:t>15/05/2026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35FB820-3A9F-4383-89AE-2D68F54B1E56}" type="slidenum">
              <a:rPr lang="en-GB" smtClean="0"/>
              <a:t>‹#›</a:t>
            </a:fld>
            <a:endParaRPr lang="en-GB"/>
          </a:p>
        </p:txBody>
      </p:sp>
    </p:spTree>
    <p:extLst>
      <p:ext uri="{BB962C8B-B14F-4D97-AF65-F5344CB8AC3E}">
        <p14:creationId xmlns:p14="http://schemas.microsoft.com/office/powerpoint/2010/main" val="30630557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hyperlink" Target="https://teams.microsoft.com/l/meetingrecap?driveId=b%211tvUxcIyWUu7FQJZFZDR1Pqe0rdupP5EmGZKjIsIygLu9_m0cFcUSoklF_PRblC3&amp;driveItemId=01RFY3YTLJKVSEEWKB2FEJJNSXROHLB4F3&amp;sitePath=https%3A%2F%2Fuowtsd-my.sharepoint.com%2F%3Av%3A%2Fg%2Fpersonal%2F2502023_student_uwtsd_ac_uk%2FIQBpVWRCWUHRSJS2V4uOsPC7AQTwRXgDDvDlguhHUcx9LKw&amp;fileUrl=https%3A%2F%2Fuowtsd-my.sharepoint.com%2Fpersonal%2F2502023_student_uwtsd_ac_uk%2FDocuments%2FRecordings%2FMeeting%2520with%2520Caitlin%2520Chapman%2520%282502023%29-20260220_142429-Meeting%2520Recording.mp4%3Fweb%3D1&amp;threadId=19%3Ameeting_OTlhOTNkZWEtMDhiNy00ZjU0LWE3NTktNDU2OGQ2YzJjMDg1%40thread.v2&amp;organizerId=0b2cd160-3f91-4c4f-bf43-c4a0979e2969&amp;tenantId=4e0f11f9-046e-4505-9cb8-db2152311e21&amp;callId=1b31d57a-a1cd-4ba9-bdd4-2275875e3bf3&amp;threadType=meeting&amp;meetingType=MeetNow&amp;subType=RecapSharingLink_RecapCore" TargetMode="Externa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7E572-1D7B-8A49-8600-E77F65607B5F}"/>
              </a:ext>
            </a:extLst>
          </p:cNvPr>
          <p:cNvSpPr>
            <a:spLocks noGrp="1"/>
          </p:cNvSpPr>
          <p:nvPr>
            <p:ph type="ctrTitle"/>
          </p:nvPr>
        </p:nvSpPr>
        <p:spPr/>
        <p:txBody>
          <a:bodyPr/>
          <a:lstStyle/>
          <a:p>
            <a:r>
              <a:rPr lang="en-GB" dirty="0"/>
              <a:t>E-portfolio</a:t>
            </a:r>
          </a:p>
        </p:txBody>
      </p:sp>
      <p:sp>
        <p:nvSpPr>
          <p:cNvPr id="3" name="Subtitle 2">
            <a:extLst>
              <a:ext uri="{FF2B5EF4-FFF2-40B4-BE49-F238E27FC236}">
                <a16:creationId xmlns:a16="http://schemas.microsoft.com/office/drawing/2014/main" id="{88497700-D99C-78EB-F473-53D81E524B55}"/>
              </a:ext>
            </a:extLst>
          </p:cNvPr>
          <p:cNvSpPr>
            <a:spLocks noGrp="1"/>
          </p:cNvSpPr>
          <p:nvPr>
            <p:ph type="subTitle" idx="1"/>
          </p:nvPr>
        </p:nvSpPr>
        <p:spPr/>
        <p:txBody>
          <a:bodyPr/>
          <a:lstStyle/>
          <a:p>
            <a:r>
              <a:rPr lang="en-GB" dirty="0"/>
              <a:t>2502023</a:t>
            </a:r>
          </a:p>
          <a:p>
            <a:r>
              <a:rPr lang="en-GB" dirty="0"/>
              <a:t>BMSH4200</a:t>
            </a:r>
          </a:p>
          <a:p>
            <a:r>
              <a:rPr lang="en-GB" dirty="0"/>
              <a:t>Academic skills</a:t>
            </a:r>
          </a:p>
          <a:p>
            <a:r>
              <a:rPr lang="en-GB" dirty="0"/>
              <a:t>Final word count: 1650</a:t>
            </a:r>
          </a:p>
        </p:txBody>
      </p:sp>
      <p:pic>
        <p:nvPicPr>
          <p:cNvPr id="4" name="introduction">
            <a:hlinkClick r:id="" action="ppaction://media"/>
            <a:extLst>
              <a:ext uri="{FF2B5EF4-FFF2-40B4-BE49-F238E27FC236}">
                <a16:creationId xmlns:a16="http://schemas.microsoft.com/office/drawing/2014/main" id="{C2D4FC32-5689-6708-7F1A-BEA3311505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03644" y="6343073"/>
            <a:ext cx="406400" cy="406400"/>
          </a:xfrm>
          <a:prstGeom prst="rect">
            <a:avLst/>
          </a:prstGeom>
        </p:spPr>
      </p:pic>
    </p:spTree>
    <p:extLst>
      <p:ext uri="{BB962C8B-B14F-4D97-AF65-F5344CB8AC3E}">
        <p14:creationId xmlns:p14="http://schemas.microsoft.com/office/powerpoint/2010/main" val="4089189200"/>
      </p:ext>
    </p:extLst>
  </p:cSld>
  <p:clrMapOvr>
    <a:masterClrMapping/>
  </p:clrMapOvr>
  <mc:AlternateContent xmlns:mc="http://schemas.openxmlformats.org/markup-compatibility/2006">
    <mc:Choice xmlns:p14="http://schemas.microsoft.com/office/powerpoint/2010/main" Requires="p14">
      <p:transition spd="slow" p14:dur="2000" advTm="16949"/>
    </mc:Choice>
    <mc:Fallback>
      <p:transition spd="slow" advTm="16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9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02CC1-C58B-AD85-70BF-347196FD4E05}"/>
              </a:ext>
            </a:extLst>
          </p:cNvPr>
          <p:cNvSpPr>
            <a:spLocks noGrp="1"/>
          </p:cNvSpPr>
          <p:nvPr>
            <p:ph type="title"/>
          </p:nvPr>
        </p:nvSpPr>
        <p:spPr/>
        <p:txBody>
          <a:bodyPr/>
          <a:lstStyle/>
          <a:p>
            <a:r>
              <a:rPr lang="en-GB" dirty="0"/>
              <a:t>Part 1 – Written task</a:t>
            </a:r>
            <a:br>
              <a:rPr lang="en-GB" dirty="0"/>
            </a:br>
            <a:r>
              <a:rPr lang="en-GB" sz="1600" dirty="0"/>
              <a:t>Word count: 536</a:t>
            </a:r>
            <a:endParaRPr lang="en-GB" dirty="0"/>
          </a:p>
        </p:txBody>
      </p:sp>
      <p:sp>
        <p:nvSpPr>
          <p:cNvPr id="3" name="Content Placeholder 2">
            <a:extLst>
              <a:ext uri="{FF2B5EF4-FFF2-40B4-BE49-F238E27FC236}">
                <a16:creationId xmlns:a16="http://schemas.microsoft.com/office/drawing/2014/main" id="{6941AE16-9284-67A5-136C-9F651633B6CA}"/>
              </a:ext>
            </a:extLst>
          </p:cNvPr>
          <p:cNvSpPr>
            <a:spLocks noGrp="1"/>
          </p:cNvSpPr>
          <p:nvPr>
            <p:ph sz="half" idx="1"/>
          </p:nvPr>
        </p:nvSpPr>
        <p:spPr/>
        <p:txBody>
          <a:bodyPr>
            <a:normAutofit fontScale="40000" lnSpcReduction="20000"/>
          </a:bodyPr>
          <a:lstStyle/>
          <a:p>
            <a:pPr marL="0" indent="0">
              <a:buNone/>
            </a:pPr>
            <a:r>
              <a:rPr lang="en-GB" sz="2800" u="sng" dirty="0"/>
              <a:t>Discuss the importance of sport and physical activity in a child/young person’s life.</a:t>
            </a:r>
            <a:endParaRPr lang="en-GB" sz="2800" dirty="0"/>
          </a:p>
          <a:p>
            <a:pPr marL="0" indent="0">
              <a:buNone/>
            </a:pPr>
            <a:r>
              <a:rPr lang="en-GB" sz="2300" dirty="0"/>
              <a:t>UNCRC rights of the child (1989) state that all children of any age have the right to live a full and decent life, playing an active part in the community (article 23) while developing their physical abilities and talent to the fullest potential (article 29) and engaging in play and recreational activity appropriate to their age (article 31) regardless of their individual needs.</a:t>
            </a:r>
          </a:p>
          <a:p>
            <a:pPr marL="0" indent="0">
              <a:buNone/>
            </a:pPr>
            <a:r>
              <a:rPr lang="en-GB" sz="2300" dirty="0"/>
              <a:t>Physical activity is any bodily movement produced by skeletal muscles that requires energy expenditure (World Health Organization, 2024). Sport is an activity played for enjoyment individually or as part of a team, usually following a set of rules. This written piece will explore the benefits of sport and physical activity in the following aspects of youth life; physically, cognitively emotionally, socially.</a:t>
            </a:r>
          </a:p>
          <a:p>
            <a:pPr marL="0" indent="0">
              <a:buNone/>
            </a:pPr>
            <a:r>
              <a:rPr lang="en-GB" sz="2300" dirty="0"/>
              <a:t>Children who participate in sport gain a faster progression of bone growth, increased fine and gross motor skills and better overall physical health as it reduces the likeliness of multiple illnesses like type 2 diabetes; cancer; hypertension; and premature mortality (NHS, 2024). From partaking in physical activity children can increase their muscular fitness, heart and lung health, cardiometabolic health, and measures of a healthy weight (Centers for Disease Control and Prevention, 2024). This helps to keep risks of obesity, cardiovascular issues and low fitness levels to the minimum.</a:t>
            </a:r>
          </a:p>
          <a:p>
            <a:pPr marL="0" indent="0">
              <a:buNone/>
            </a:pPr>
            <a:r>
              <a:rPr lang="en-GB" sz="2300" dirty="0"/>
              <a:t>Endorphins (feel-good hormones produced in the brain) are released when individuals take part in sport and or physical activity, these cause individuals to feel happier during and after their workout. Thus, helping to relieve stress and lowering levels of depression. Resilience levels are also increased while playing sport as children learn to not give up after failure (loss) and setbacks (missing a shot in football) (SportInspired, 2025).</a:t>
            </a:r>
          </a:p>
          <a:p>
            <a:pPr marL="0" indent="0">
              <a:buNone/>
            </a:pPr>
            <a:endParaRPr lang="en-GB" dirty="0"/>
          </a:p>
        </p:txBody>
      </p:sp>
      <p:sp>
        <p:nvSpPr>
          <p:cNvPr id="4" name="Content Placeholder 3">
            <a:extLst>
              <a:ext uri="{FF2B5EF4-FFF2-40B4-BE49-F238E27FC236}">
                <a16:creationId xmlns:a16="http://schemas.microsoft.com/office/drawing/2014/main" id="{E3D665E0-8F4F-3629-07AF-838580963CDF}"/>
              </a:ext>
            </a:extLst>
          </p:cNvPr>
          <p:cNvSpPr>
            <a:spLocks noGrp="1"/>
          </p:cNvSpPr>
          <p:nvPr>
            <p:ph sz="half" idx="2"/>
          </p:nvPr>
        </p:nvSpPr>
        <p:spPr/>
        <p:txBody>
          <a:bodyPr>
            <a:normAutofit fontScale="40000" lnSpcReduction="20000"/>
          </a:bodyPr>
          <a:lstStyle/>
          <a:p>
            <a:pPr marL="0" indent="0">
              <a:buNone/>
            </a:pPr>
            <a:r>
              <a:rPr lang="en-GB" sz="2300" dirty="0"/>
              <a:t>Exercise has brain benefits too. Many studies have suggested that the parts of the brain that control thinking and memory are larger in volume in people who exercise than in people who don't. Exercise can also boost memory and thinking indirectly by improving mood and sleep, and by reducing stress and anxiety (Harvard Health Publishing, 2024).</a:t>
            </a:r>
          </a:p>
          <a:p>
            <a:pPr marL="0" indent="0">
              <a:buNone/>
            </a:pPr>
            <a:r>
              <a:rPr lang="en-GB" sz="2300" dirty="0"/>
              <a:t>When participating in sport and physical activity, a child will be in a group of young people all with different backgrounds and needs, fostering an inclusive, safe and belonging environment. Sport demands that you work with others to achieve common goals (winning,) and in doing so, you learn valuable lessons about trust and reliance. Moreover, the structure and rules inherent to sports provide a framework for understanding fair play and respect (Turner, 2024). From playing sport and gaining experience, children have a sound knowledge of the rules creating good discipline. Furthermore, a value most children will develop and learn from joining in with physical activity and sport is empathy. This is due to them understanding and knowing what it’s like to try something new for the first time and make mistakes, therefore are better at helping their teammate learn a new skill.</a:t>
            </a:r>
          </a:p>
          <a:p>
            <a:pPr marL="0" indent="0">
              <a:buNone/>
            </a:pPr>
            <a:r>
              <a:rPr lang="en-GB" sz="2300" dirty="0"/>
              <a:t>Overall, sport and physical activity is a vital component of childhood, the skills learnt can help them to adapt to different life situations. It will reduce their risk of illness in adulthood, while building their confidence, memory and resilience. It would appear sport and physical activity help to shape children and young people into well rounded, healthy individuals. </a:t>
            </a:r>
          </a:p>
          <a:p>
            <a:pPr marL="0" indent="0">
              <a:buNone/>
            </a:pPr>
            <a:endParaRPr lang="en-GB" dirty="0"/>
          </a:p>
        </p:txBody>
      </p:sp>
      <p:pic>
        <p:nvPicPr>
          <p:cNvPr id="6" name="written task">
            <a:hlinkClick r:id="" action="ppaction://media"/>
            <a:extLst>
              <a:ext uri="{FF2B5EF4-FFF2-40B4-BE49-F238E27FC236}">
                <a16:creationId xmlns:a16="http://schemas.microsoft.com/office/drawing/2014/main" id="{C4317378-B1E1-6765-DB48-F5438259516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53520" y="6351385"/>
            <a:ext cx="406400" cy="406400"/>
          </a:xfrm>
          <a:prstGeom prst="rect">
            <a:avLst/>
          </a:prstGeom>
        </p:spPr>
      </p:pic>
    </p:spTree>
    <p:extLst>
      <p:ext uri="{BB962C8B-B14F-4D97-AF65-F5344CB8AC3E}">
        <p14:creationId xmlns:p14="http://schemas.microsoft.com/office/powerpoint/2010/main" val="358511272"/>
      </p:ext>
    </p:extLst>
  </p:cSld>
  <p:clrMapOvr>
    <a:masterClrMapping/>
  </p:clrMapOvr>
  <mc:AlternateContent xmlns:mc="http://schemas.openxmlformats.org/markup-compatibility/2006">
    <mc:Choice xmlns:p14="http://schemas.microsoft.com/office/powerpoint/2010/main" Requires="p14">
      <p:transition spd="slow" p14:dur="2000" advTm="20038"/>
    </mc:Choice>
    <mc:Fallback>
      <p:transition spd="slow" advTm="20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03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43023-A860-CC3F-18E5-41129E16BD28}"/>
              </a:ext>
            </a:extLst>
          </p:cNvPr>
          <p:cNvSpPr>
            <a:spLocks noGrp="1"/>
          </p:cNvSpPr>
          <p:nvPr>
            <p:ph type="title"/>
          </p:nvPr>
        </p:nvSpPr>
        <p:spPr/>
        <p:txBody>
          <a:bodyPr>
            <a:normAutofit/>
          </a:bodyPr>
          <a:lstStyle/>
          <a:p>
            <a:r>
              <a:rPr lang="en-GB" dirty="0"/>
              <a:t>Part 2 – audio recording</a:t>
            </a:r>
            <a:br>
              <a:rPr lang="en-GB" dirty="0"/>
            </a:br>
            <a:r>
              <a:rPr lang="en-GB" sz="1600" dirty="0"/>
              <a:t>Word count: 550</a:t>
            </a:r>
            <a:br>
              <a:rPr lang="en-GB" dirty="0"/>
            </a:br>
            <a:endParaRPr lang="en-GB" dirty="0"/>
          </a:p>
        </p:txBody>
      </p:sp>
      <p:sp>
        <p:nvSpPr>
          <p:cNvPr id="3" name="Content Placeholder 2">
            <a:extLst>
              <a:ext uri="{FF2B5EF4-FFF2-40B4-BE49-F238E27FC236}">
                <a16:creationId xmlns:a16="http://schemas.microsoft.com/office/drawing/2014/main" id="{0B67E70B-8952-7031-152E-7DCD22DA9BAD}"/>
              </a:ext>
            </a:extLst>
          </p:cNvPr>
          <p:cNvSpPr>
            <a:spLocks noGrp="1"/>
          </p:cNvSpPr>
          <p:nvPr>
            <p:ph idx="1"/>
          </p:nvPr>
        </p:nvSpPr>
        <p:spPr/>
        <p:txBody>
          <a:bodyPr/>
          <a:lstStyle/>
          <a:p>
            <a:pPr marL="0" indent="0">
              <a:buNone/>
            </a:pPr>
            <a:r>
              <a:rPr lang="en-GB" u="sng" dirty="0"/>
              <a:t>Discuss how and why sport and physical activity should be inclusive for all children/young people.</a:t>
            </a:r>
          </a:p>
          <a:p>
            <a:pPr marL="0" indent="0">
              <a:buNone/>
            </a:pPr>
            <a:endParaRPr lang="en-GB" u="sng" dirty="0">
              <a:hlinkClick r:id="rId4" tooltip="https://teams.microsoft.com/l/meetingrecap?driveId=b%211tvUxcIyWUu7FQJZFZDR1Pqe0rdupP5EmGZKjIsIygLu9_m0cFcUSoklF_PRblC3&amp;driveItemId=01RFY3YTLJKVSEEWKB2FEJJNSXROHLB4F3&amp;sitePath=https%3A%2F%2Fuowtsd-my.sharepoint.com%2F%3Av%3A%2Fg%2Fpersonal%2F2502023_stude"/>
            </a:endParaRPr>
          </a:p>
          <a:p>
            <a:pPr marL="0" indent="0">
              <a:buNone/>
            </a:pPr>
            <a:endParaRPr lang="en-GB" u="sng" dirty="0">
              <a:hlinkClick r:id="rId4" tooltip="https://teams.microsoft.com/l/meetingrecap?driveId=b%211tvUxcIyWUu7FQJZFZDR1Pqe0rdupP5EmGZKjIsIygLu9_m0cFcUSoklF_PRblC3&amp;driveItemId=01RFY3YTLJKVSEEWKB2FEJJNSXROHLB4F3&amp;sitePath=https%3A%2F%2Fuowtsd-my.sharepoint.com%2F%3Av%3A%2Fg%2Fpersonal%2F2502023_stude"/>
            </a:endParaRPr>
          </a:p>
          <a:p>
            <a:pPr marL="0" indent="0">
              <a:buNone/>
            </a:pPr>
            <a:r>
              <a:rPr lang="en-GB" u="sng" dirty="0">
                <a:hlinkClick r:id="rId4" tooltip="https://teams.microsoft.com/l/meetingrecap?driveId=b%211tvUxcIyWUu7FQJZFZDR1Pqe0rdupP5EmGZKjIsIygLu9_m0cFcUSoklF_PRblC3&amp;driveItemId=01RFY3YTLJKVSEEWKB2FEJJNSXROHLB4F3&amp;sitePath=https%3A%2F%2Fuowtsd-my.sharepoint.com%2F%3Av%3A%2Fg%2Fpersonal%2F2502023_stude"/>
              </a:rPr>
              <a:t>Recap: Meeting with Caitlin Chapman (2502023) 20 February | Meeting | Microsoft Teams</a:t>
            </a:r>
            <a:endParaRPr lang="en-GB" dirty="0"/>
          </a:p>
        </p:txBody>
      </p:sp>
      <p:pic>
        <p:nvPicPr>
          <p:cNvPr id="4" name="part 2 - audio">
            <a:hlinkClick r:id="" action="ppaction://media"/>
            <a:extLst>
              <a:ext uri="{FF2B5EF4-FFF2-40B4-BE49-F238E27FC236}">
                <a16:creationId xmlns:a16="http://schemas.microsoft.com/office/drawing/2014/main" id="{0616890C-4067-A524-07AD-6137A07C1FB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45207" y="6284884"/>
            <a:ext cx="406400" cy="406400"/>
          </a:xfrm>
          <a:prstGeom prst="rect">
            <a:avLst/>
          </a:prstGeom>
        </p:spPr>
      </p:pic>
    </p:spTree>
    <p:extLst>
      <p:ext uri="{BB962C8B-B14F-4D97-AF65-F5344CB8AC3E}">
        <p14:creationId xmlns:p14="http://schemas.microsoft.com/office/powerpoint/2010/main" val="507741354"/>
      </p:ext>
    </p:extLst>
  </p:cSld>
  <p:clrMapOvr>
    <a:masterClrMapping/>
  </p:clrMapOvr>
  <mc:AlternateContent xmlns:mc="http://schemas.openxmlformats.org/markup-compatibility/2006">
    <mc:Choice xmlns:p14="http://schemas.microsoft.com/office/powerpoint/2010/main" Requires="p14">
      <p:transition spd="slow" p14:dur="2000" advTm="15187"/>
    </mc:Choice>
    <mc:Fallback>
      <p:transition spd="slow" advTm="15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AD8F4-DD19-2479-45E0-DCC9C9C33373}"/>
              </a:ext>
            </a:extLst>
          </p:cNvPr>
          <p:cNvSpPr>
            <a:spLocks noGrp="1"/>
          </p:cNvSpPr>
          <p:nvPr>
            <p:ph type="title"/>
          </p:nvPr>
        </p:nvSpPr>
        <p:spPr/>
        <p:txBody>
          <a:bodyPr/>
          <a:lstStyle/>
          <a:p>
            <a:r>
              <a:rPr lang="en-GB" dirty="0"/>
              <a:t>Reflection on written task </a:t>
            </a:r>
          </a:p>
        </p:txBody>
      </p:sp>
      <p:sp>
        <p:nvSpPr>
          <p:cNvPr id="3" name="Content Placeholder 2">
            <a:extLst>
              <a:ext uri="{FF2B5EF4-FFF2-40B4-BE49-F238E27FC236}">
                <a16:creationId xmlns:a16="http://schemas.microsoft.com/office/drawing/2014/main" id="{9BB601C6-D1ED-3F31-33A3-5F09460D1769}"/>
              </a:ext>
            </a:extLst>
          </p:cNvPr>
          <p:cNvSpPr>
            <a:spLocks noGrp="1"/>
          </p:cNvSpPr>
          <p:nvPr>
            <p:ph sz="half" idx="1"/>
          </p:nvPr>
        </p:nvSpPr>
        <p:spPr/>
        <p:txBody>
          <a:bodyPr>
            <a:normAutofit fontScale="55000" lnSpcReduction="20000"/>
          </a:bodyPr>
          <a:lstStyle/>
          <a:p>
            <a:pPr marL="0" indent="0">
              <a:buNone/>
            </a:pPr>
            <a:r>
              <a:rPr lang="en-GB" dirty="0"/>
              <a:t>Areas improved:</a:t>
            </a:r>
          </a:p>
          <a:p>
            <a:pPr marL="0" indent="0">
              <a:buNone/>
            </a:pPr>
            <a:r>
              <a:rPr lang="en-GB" dirty="0"/>
              <a:t>- Better at finding academic references</a:t>
            </a:r>
          </a:p>
          <a:p>
            <a:pPr marL="0" indent="0">
              <a:buNone/>
            </a:pPr>
            <a:r>
              <a:rPr lang="en-GB" dirty="0"/>
              <a:t>- Stronger structure and flow</a:t>
            </a:r>
          </a:p>
          <a:p>
            <a:pPr marL="0" indent="0">
              <a:buNone/>
            </a:pPr>
            <a:r>
              <a:rPr lang="en-GB" dirty="0"/>
              <a:t>- Improved paraphrasing and academic tone</a:t>
            </a:r>
          </a:p>
          <a:p>
            <a:pPr marL="0" indent="0">
              <a:buNone/>
            </a:pPr>
            <a:endParaRPr lang="en-GB" dirty="0"/>
          </a:p>
          <a:p>
            <a:pPr marL="0" indent="0">
              <a:buNone/>
            </a:pPr>
            <a:r>
              <a:rPr lang="en-GB" dirty="0"/>
              <a:t>How I achieved this:</a:t>
            </a:r>
          </a:p>
          <a:p>
            <a:pPr>
              <a:buFontTx/>
              <a:buChar char="-"/>
            </a:pPr>
            <a:r>
              <a:rPr lang="en-GB" dirty="0"/>
              <a:t>Wider reading before writing</a:t>
            </a:r>
          </a:p>
          <a:p>
            <a:pPr>
              <a:buFontTx/>
              <a:buChar char="-"/>
            </a:pPr>
            <a:r>
              <a:rPr lang="en-GB" dirty="0"/>
              <a:t>Matching sources to key points</a:t>
            </a:r>
          </a:p>
          <a:p>
            <a:pPr>
              <a:buFontTx/>
              <a:buChar char="-"/>
            </a:pPr>
            <a:r>
              <a:rPr lang="en-GB" dirty="0"/>
              <a:t>Drafting and refining</a:t>
            </a:r>
          </a:p>
          <a:p>
            <a:pPr marL="0" indent="0">
              <a:buNone/>
            </a:pPr>
            <a:endParaRPr lang="en-GB" dirty="0"/>
          </a:p>
          <a:p>
            <a:pPr marL="0" indent="0">
              <a:buNone/>
            </a:pPr>
            <a:r>
              <a:rPr lang="en-GB" dirty="0"/>
              <a:t>Challenges faced:</a:t>
            </a:r>
          </a:p>
          <a:p>
            <a:pPr>
              <a:buFontTx/>
              <a:buChar char="-"/>
            </a:pPr>
            <a:r>
              <a:rPr lang="en-GB" dirty="0"/>
              <a:t>Summarising complex research</a:t>
            </a:r>
          </a:p>
          <a:p>
            <a:pPr>
              <a:buFontTx/>
              <a:buChar char="-"/>
            </a:pPr>
            <a:r>
              <a:rPr lang="en-GB" dirty="0"/>
              <a:t>Balancing physical, social and emotional benefits</a:t>
            </a:r>
          </a:p>
          <a:p>
            <a:pPr>
              <a:buFontTx/>
              <a:buChar char="-"/>
            </a:pPr>
            <a:r>
              <a:rPr lang="en-GB" dirty="0"/>
              <a:t>Maintaining academic voice</a:t>
            </a:r>
          </a:p>
        </p:txBody>
      </p:sp>
      <p:sp>
        <p:nvSpPr>
          <p:cNvPr id="4" name="Content Placeholder 3">
            <a:extLst>
              <a:ext uri="{FF2B5EF4-FFF2-40B4-BE49-F238E27FC236}">
                <a16:creationId xmlns:a16="http://schemas.microsoft.com/office/drawing/2014/main" id="{C5BA40C7-E970-63EA-CAC1-B8998A712BA7}"/>
              </a:ext>
            </a:extLst>
          </p:cNvPr>
          <p:cNvSpPr>
            <a:spLocks noGrp="1"/>
          </p:cNvSpPr>
          <p:nvPr>
            <p:ph sz="half" idx="2"/>
          </p:nvPr>
        </p:nvSpPr>
        <p:spPr/>
        <p:txBody>
          <a:bodyPr>
            <a:normAutofit fontScale="55000" lnSpcReduction="20000"/>
          </a:bodyPr>
          <a:lstStyle/>
          <a:p>
            <a:pPr marL="0" indent="0">
              <a:buNone/>
            </a:pPr>
            <a:r>
              <a:rPr lang="en-GB" dirty="0"/>
              <a:t>To work on:</a:t>
            </a:r>
          </a:p>
          <a:p>
            <a:pPr>
              <a:buFontTx/>
              <a:buChar char="-"/>
            </a:pPr>
            <a:r>
              <a:rPr lang="en-GB" dirty="0"/>
              <a:t>Stronger critical analysis </a:t>
            </a:r>
          </a:p>
          <a:p>
            <a:pPr>
              <a:buFontTx/>
              <a:buChar char="-"/>
            </a:pPr>
            <a:r>
              <a:rPr lang="en-GB" dirty="0"/>
              <a:t>Synthesising resources</a:t>
            </a:r>
          </a:p>
          <a:p>
            <a:pPr>
              <a:buFontTx/>
              <a:buChar char="-"/>
            </a:pPr>
            <a:r>
              <a:rPr lang="en-GB" dirty="0"/>
              <a:t>Smoother transitions in paragraphs and varying sentence structure</a:t>
            </a:r>
          </a:p>
          <a:p>
            <a:pPr marL="0" indent="0">
              <a:buNone/>
            </a:pPr>
            <a:endParaRPr lang="en-GB" dirty="0"/>
          </a:p>
          <a:p>
            <a:pPr marL="0" indent="0">
              <a:buNone/>
            </a:pPr>
            <a:r>
              <a:rPr lang="en-GB" dirty="0"/>
              <a:t>Possible solutions:</a:t>
            </a:r>
          </a:p>
          <a:p>
            <a:pPr>
              <a:buFontTx/>
              <a:buChar char="-"/>
            </a:pPr>
            <a:r>
              <a:rPr lang="en-GB" dirty="0"/>
              <a:t>Structured note-taking</a:t>
            </a:r>
          </a:p>
          <a:p>
            <a:pPr>
              <a:buFontTx/>
              <a:buChar char="-"/>
            </a:pPr>
            <a:r>
              <a:rPr lang="en-GB" dirty="0"/>
              <a:t>Practice summarising research</a:t>
            </a:r>
          </a:p>
          <a:p>
            <a:pPr>
              <a:buFontTx/>
              <a:buChar char="-"/>
            </a:pPr>
            <a:r>
              <a:rPr lang="en-GB" dirty="0"/>
              <a:t>Compare sources side by side</a:t>
            </a:r>
          </a:p>
          <a:p>
            <a:pPr>
              <a:buFontTx/>
              <a:buChar char="-"/>
            </a:pPr>
            <a:r>
              <a:rPr lang="en-GB" dirty="0"/>
              <a:t>Read academic examples</a:t>
            </a:r>
          </a:p>
          <a:p>
            <a:pPr>
              <a:buFontTx/>
              <a:buChar char="-"/>
            </a:pPr>
            <a:r>
              <a:rPr lang="en-GB" dirty="0"/>
              <a:t>Seek feedback before deadlines</a:t>
            </a:r>
          </a:p>
        </p:txBody>
      </p:sp>
      <p:pic>
        <p:nvPicPr>
          <p:cNvPr id="5" name="Written task reflection">
            <a:hlinkClick r:id="" action="ppaction://media"/>
            <a:extLst>
              <a:ext uri="{FF2B5EF4-FFF2-40B4-BE49-F238E27FC236}">
                <a16:creationId xmlns:a16="http://schemas.microsoft.com/office/drawing/2014/main" id="{FB2B9DF7-26BE-7333-A6B6-76BA2464E6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03644" y="6326448"/>
            <a:ext cx="406400" cy="406400"/>
          </a:xfrm>
          <a:prstGeom prst="rect">
            <a:avLst/>
          </a:prstGeom>
        </p:spPr>
      </p:pic>
    </p:spTree>
    <p:extLst>
      <p:ext uri="{BB962C8B-B14F-4D97-AF65-F5344CB8AC3E}">
        <p14:creationId xmlns:p14="http://schemas.microsoft.com/office/powerpoint/2010/main" val="2840026166"/>
      </p:ext>
    </p:extLst>
  </p:cSld>
  <p:clrMapOvr>
    <a:masterClrMapping/>
  </p:clrMapOvr>
  <mc:AlternateContent xmlns:mc="http://schemas.openxmlformats.org/markup-compatibility/2006">
    <mc:Choice xmlns:p14="http://schemas.microsoft.com/office/powerpoint/2010/main" Requires="p14">
      <p:transition spd="slow" p14:dur="2000" advTm="56557"/>
    </mc:Choice>
    <mc:Fallback>
      <p:transition spd="slow" advTm="56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55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3EBF1C-A3BD-3F39-1CF0-91016F67EB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51A14C-D2E7-BB97-8BFA-3A02F34F51E2}"/>
              </a:ext>
            </a:extLst>
          </p:cNvPr>
          <p:cNvSpPr>
            <a:spLocks noGrp="1"/>
          </p:cNvSpPr>
          <p:nvPr>
            <p:ph type="title"/>
          </p:nvPr>
        </p:nvSpPr>
        <p:spPr/>
        <p:txBody>
          <a:bodyPr/>
          <a:lstStyle/>
          <a:p>
            <a:r>
              <a:rPr lang="en-GB" dirty="0"/>
              <a:t>Reflection on Audio task </a:t>
            </a:r>
          </a:p>
        </p:txBody>
      </p:sp>
      <p:sp>
        <p:nvSpPr>
          <p:cNvPr id="3" name="Content Placeholder 2">
            <a:extLst>
              <a:ext uri="{FF2B5EF4-FFF2-40B4-BE49-F238E27FC236}">
                <a16:creationId xmlns:a16="http://schemas.microsoft.com/office/drawing/2014/main" id="{D456763C-1A4B-B7DC-15ED-B1B8914A01A3}"/>
              </a:ext>
            </a:extLst>
          </p:cNvPr>
          <p:cNvSpPr>
            <a:spLocks noGrp="1"/>
          </p:cNvSpPr>
          <p:nvPr>
            <p:ph sz="half" idx="1"/>
          </p:nvPr>
        </p:nvSpPr>
        <p:spPr/>
        <p:txBody>
          <a:bodyPr>
            <a:normAutofit fontScale="55000" lnSpcReduction="20000"/>
          </a:bodyPr>
          <a:lstStyle/>
          <a:p>
            <a:pPr marL="0" indent="0">
              <a:buNone/>
            </a:pPr>
            <a:r>
              <a:rPr lang="en-GB" dirty="0"/>
              <a:t>Experience &amp; Progress:</a:t>
            </a:r>
          </a:p>
          <a:p>
            <a:pPr>
              <a:buFontTx/>
              <a:buChar char="-"/>
            </a:pPr>
            <a:r>
              <a:rPr lang="en-GB" dirty="0"/>
              <a:t>More confident speaking academically</a:t>
            </a:r>
          </a:p>
          <a:p>
            <a:pPr>
              <a:buFontTx/>
              <a:buChar char="-"/>
            </a:pPr>
            <a:r>
              <a:rPr lang="en-GB" dirty="0"/>
              <a:t>Improved clarity, pacing and structure</a:t>
            </a:r>
          </a:p>
          <a:p>
            <a:pPr>
              <a:buFontTx/>
              <a:buChar char="-"/>
            </a:pPr>
            <a:r>
              <a:rPr lang="en-GB" dirty="0"/>
              <a:t>Better at explaining research verbally</a:t>
            </a:r>
          </a:p>
          <a:p>
            <a:pPr>
              <a:buFontTx/>
              <a:buChar char="-"/>
            </a:pPr>
            <a:endParaRPr lang="en-GB" dirty="0"/>
          </a:p>
          <a:p>
            <a:pPr marL="0" indent="0">
              <a:buNone/>
            </a:pPr>
            <a:r>
              <a:rPr lang="en-GB" dirty="0"/>
              <a:t>What I’ve learnt:</a:t>
            </a:r>
          </a:p>
          <a:p>
            <a:pPr>
              <a:buFontTx/>
              <a:buChar char="-"/>
            </a:pPr>
            <a:r>
              <a:rPr lang="en-GB" dirty="0"/>
              <a:t>How to translate written ideas into spoken explanation</a:t>
            </a:r>
          </a:p>
          <a:p>
            <a:pPr>
              <a:buFontTx/>
              <a:buChar char="-"/>
            </a:pPr>
            <a:r>
              <a:rPr lang="en-GB" dirty="0"/>
              <a:t>Importance of tone, emphasis and audience engagement</a:t>
            </a:r>
          </a:p>
          <a:p>
            <a:pPr>
              <a:buFontTx/>
              <a:buChar char="-"/>
            </a:pPr>
            <a:r>
              <a:rPr lang="en-GB" dirty="0"/>
              <a:t>Referencing verbally needs planning</a:t>
            </a:r>
          </a:p>
          <a:p>
            <a:pPr marL="0" indent="0">
              <a:buNone/>
            </a:pPr>
            <a:endParaRPr lang="en-GB" dirty="0"/>
          </a:p>
          <a:p>
            <a:pPr marL="0" indent="0">
              <a:buNone/>
            </a:pPr>
            <a:r>
              <a:rPr lang="en-GB" dirty="0"/>
              <a:t>What I found difficult:</a:t>
            </a:r>
          </a:p>
          <a:p>
            <a:pPr>
              <a:buFontTx/>
              <a:buChar char="-"/>
            </a:pPr>
            <a:r>
              <a:rPr lang="en-GB" dirty="0"/>
              <a:t>Keeping within time while covering key points.</a:t>
            </a:r>
          </a:p>
          <a:p>
            <a:pPr>
              <a:buFontTx/>
              <a:buChar char="-"/>
            </a:pPr>
            <a:r>
              <a:rPr lang="en-GB" dirty="0"/>
              <a:t>Avoiding reading word for word</a:t>
            </a:r>
          </a:p>
          <a:p>
            <a:pPr>
              <a:buFontTx/>
              <a:buChar char="-"/>
            </a:pPr>
            <a:r>
              <a:rPr lang="en-GB" dirty="0"/>
              <a:t>Maintaining flow when discussing multiple references</a:t>
            </a:r>
          </a:p>
        </p:txBody>
      </p:sp>
      <p:sp>
        <p:nvSpPr>
          <p:cNvPr id="4" name="Content Placeholder 3">
            <a:extLst>
              <a:ext uri="{FF2B5EF4-FFF2-40B4-BE49-F238E27FC236}">
                <a16:creationId xmlns:a16="http://schemas.microsoft.com/office/drawing/2014/main" id="{83C2BA43-A8CD-FF7F-75B4-2918ABB83899}"/>
              </a:ext>
            </a:extLst>
          </p:cNvPr>
          <p:cNvSpPr>
            <a:spLocks noGrp="1"/>
          </p:cNvSpPr>
          <p:nvPr>
            <p:ph sz="half" idx="2"/>
          </p:nvPr>
        </p:nvSpPr>
        <p:spPr/>
        <p:txBody>
          <a:bodyPr>
            <a:normAutofit fontScale="55000" lnSpcReduction="20000"/>
          </a:bodyPr>
          <a:lstStyle/>
          <a:p>
            <a:pPr marL="0" indent="0">
              <a:buNone/>
            </a:pPr>
            <a:r>
              <a:rPr lang="en-GB" dirty="0"/>
              <a:t>My process:</a:t>
            </a:r>
          </a:p>
          <a:p>
            <a:pPr>
              <a:buFontTx/>
              <a:buChar char="-"/>
            </a:pPr>
            <a:r>
              <a:rPr lang="en-GB" dirty="0"/>
              <a:t>Planned key points – created a brief script – practiced delivery</a:t>
            </a:r>
          </a:p>
          <a:p>
            <a:pPr>
              <a:buFontTx/>
              <a:buChar char="-"/>
            </a:pPr>
            <a:r>
              <a:rPr lang="en-GB" dirty="0"/>
              <a:t>Focused on clear definitions, barriers and inclusive strategies</a:t>
            </a:r>
          </a:p>
          <a:p>
            <a:pPr>
              <a:buFontTx/>
              <a:buChar char="-"/>
            </a:pPr>
            <a:r>
              <a:rPr lang="en-GB" dirty="0"/>
              <a:t>Rehearsed transitions between ideas.</a:t>
            </a:r>
          </a:p>
          <a:p>
            <a:pPr marL="0" indent="0">
              <a:buNone/>
            </a:pPr>
            <a:endParaRPr lang="en-GB" dirty="0"/>
          </a:p>
          <a:p>
            <a:pPr marL="0" indent="0">
              <a:buNone/>
            </a:pPr>
            <a:r>
              <a:rPr lang="en-GB" dirty="0"/>
              <a:t>Things to work on:</a:t>
            </a:r>
          </a:p>
          <a:p>
            <a:pPr>
              <a:buFontTx/>
              <a:buChar char="-"/>
            </a:pPr>
            <a:r>
              <a:rPr lang="en-GB" dirty="0"/>
              <a:t>More natural delivery and confidence</a:t>
            </a:r>
          </a:p>
          <a:p>
            <a:pPr>
              <a:buFontTx/>
              <a:buChar char="-"/>
            </a:pPr>
            <a:r>
              <a:rPr lang="en-GB" dirty="0"/>
              <a:t>Smoother integration of references</a:t>
            </a:r>
          </a:p>
          <a:p>
            <a:pPr>
              <a:buFontTx/>
              <a:buChar char="-"/>
            </a:pPr>
            <a:r>
              <a:rPr lang="en-GB" dirty="0"/>
              <a:t>Reducing hesitations and filler words</a:t>
            </a:r>
          </a:p>
        </p:txBody>
      </p:sp>
      <p:pic>
        <p:nvPicPr>
          <p:cNvPr id="5" name="Reflection on audio task">
            <a:hlinkClick r:id="" action="ppaction://media"/>
            <a:extLst>
              <a:ext uri="{FF2B5EF4-FFF2-40B4-BE49-F238E27FC236}">
                <a16:creationId xmlns:a16="http://schemas.microsoft.com/office/drawing/2014/main" id="{76BCC536-C4A4-448A-44CB-1481016380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53767" y="6405880"/>
            <a:ext cx="406400" cy="406400"/>
          </a:xfrm>
          <a:prstGeom prst="rect">
            <a:avLst/>
          </a:prstGeom>
        </p:spPr>
      </p:pic>
    </p:spTree>
    <p:extLst>
      <p:ext uri="{BB962C8B-B14F-4D97-AF65-F5344CB8AC3E}">
        <p14:creationId xmlns:p14="http://schemas.microsoft.com/office/powerpoint/2010/main" val="3786458746"/>
      </p:ext>
    </p:extLst>
  </p:cSld>
  <p:clrMapOvr>
    <a:masterClrMapping/>
  </p:clrMapOvr>
  <mc:AlternateContent xmlns:mc="http://schemas.openxmlformats.org/markup-compatibility/2006">
    <mc:Choice xmlns:p14="http://schemas.microsoft.com/office/powerpoint/2010/main" Requires="p14">
      <p:transition spd="slow" p14:dur="2000" advTm="52002"/>
    </mc:Choice>
    <mc:Fallback>
      <p:transition spd="slow" advTm="52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00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133E1-6FC5-A73B-0A67-BCC4BF8AEDFA}"/>
              </a:ext>
            </a:extLst>
          </p:cNvPr>
          <p:cNvSpPr>
            <a:spLocks noGrp="1"/>
          </p:cNvSpPr>
          <p:nvPr>
            <p:ph type="title"/>
          </p:nvPr>
        </p:nvSpPr>
        <p:spPr>
          <a:xfrm>
            <a:off x="684211" y="4487332"/>
            <a:ext cx="9063637" cy="1507067"/>
          </a:xfrm>
        </p:spPr>
        <p:txBody>
          <a:bodyPr/>
          <a:lstStyle/>
          <a:p>
            <a:r>
              <a:rPr lang="en-GB" dirty="0"/>
              <a:t>Overall academic year reflection</a:t>
            </a:r>
          </a:p>
        </p:txBody>
      </p:sp>
      <p:graphicFrame>
        <p:nvGraphicFramePr>
          <p:cNvPr id="6" name="Content Placeholder 2">
            <a:extLst>
              <a:ext uri="{FF2B5EF4-FFF2-40B4-BE49-F238E27FC236}">
                <a16:creationId xmlns:a16="http://schemas.microsoft.com/office/drawing/2014/main" id="{3CD9FA0A-C85D-5273-96B5-9FE56BB5873B}"/>
              </a:ext>
            </a:extLst>
          </p:cNvPr>
          <p:cNvGraphicFramePr>
            <a:graphicFrameLocks noGrp="1"/>
          </p:cNvGraphicFramePr>
          <p:nvPr>
            <p:ph idx="1"/>
          </p:nvPr>
        </p:nvGraphicFramePr>
        <p:xfrm>
          <a:off x="684212" y="685800"/>
          <a:ext cx="8534400" cy="36152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cademic year reflection">
            <a:hlinkClick r:id="" action="ppaction://media"/>
            <a:extLst>
              <a:ext uri="{FF2B5EF4-FFF2-40B4-BE49-F238E27FC236}">
                <a16:creationId xmlns:a16="http://schemas.microsoft.com/office/drawing/2014/main" id="{92745E7A-F202-385C-01FE-9715D7EB5E2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2080" y="6231890"/>
            <a:ext cx="406400" cy="406400"/>
          </a:xfrm>
          <a:prstGeom prst="rect">
            <a:avLst/>
          </a:prstGeom>
        </p:spPr>
      </p:pic>
    </p:spTree>
    <p:extLst>
      <p:ext uri="{BB962C8B-B14F-4D97-AF65-F5344CB8AC3E}">
        <p14:creationId xmlns:p14="http://schemas.microsoft.com/office/powerpoint/2010/main" val="1445771760"/>
      </p:ext>
    </p:extLst>
  </p:cSld>
  <p:clrMapOvr>
    <a:masterClrMapping/>
  </p:clrMapOvr>
  <mc:AlternateContent xmlns:mc="http://schemas.openxmlformats.org/markup-compatibility/2006">
    <mc:Choice xmlns:p14="http://schemas.microsoft.com/office/powerpoint/2010/main" Requires="p14">
      <p:transition spd="slow" p14:dur="2000" advTm="59390"/>
    </mc:Choice>
    <mc:Fallback>
      <p:transition spd="slow" advTm="59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3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4C5530E-85F5-4469-A5C9-54B113C11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45D94B-1D6B-0F0C-DB1A-783CC094D3BA}"/>
              </a:ext>
            </a:extLst>
          </p:cNvPr>
          <p:cNvSpPr>
            <a:spLocks noGrp="1"/>
          </p:cNvSpPr>
          <p:nvPr>
            <p:ph type="title"/>
          </p:nvPr>
        </p:nvSpPr>
        <p:spPr>
          <a:xfrm>
            <a:off x="7532710" y="620722"/>
            <a:ext cx="3654099" cy="3532989"/>
          </a:xfrm>
        </p:spPr>
        <p:txBody>
          <a:bodyPr anchor="b">
            <a:normAutofit/>
          </a:bodyPr>
          <a:lstStyle/>
          <a:p>
            <a:r>
              <a:rPr lang="en-GB">
                <a:solidFill>
                  <a:srgbClr val="FFFFFF"/>
                </a:solidFill>
              </a:rPr>
              <a:t>Next steps as a university learner  &amp; key elements of reflection </a:t>
            </a:r>
          </a:p>
        </p:txBody>
      </p:sp>
      <p:sp useBgFill="1">
        <p:nvSpPr>
          <p:cNvPr id="25" name="Snip Diagonal Corner Rectangle 21">
            <a:extLst>
              <a:ext uri="{FF2B5EF4-FFF2-40B4-BE49-F238E27FC236}">
                <a16:creationId xmlns:a16="http://schemas.microsoft.com/office/drawing/2014/main" id="{A9CEB52D-0D40-45E3-94F9-CDB2083A9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8741"/>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0F7EB202-DE79-4E39-BCF0-D9855DA173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8" name="Straight Connector 27">
              <a:extLst>
                <a:ext uri="{FF2B5EF4-FFF2-40B4-BE49-F238E27FC236}">
                  <a16:creationId xmlns:a16="http://schemas.microsoft.com/office/drawing/2014/main" id="{4DF8FC51-F3B0-4D84-A367-A14707163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5B3C3EDB-3DD5-4F8C-84C2-B598DB12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C9DD3267-7A88-4810-94C1-0176A11D9C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A9F7E30E-9755-4BB4-B799-15752AE275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2A0A74F5-C569-4A54-9AA8-8F85E9E7E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8F85137C-AC10-BBA1-AD0F-84ED4589BD7F}"/>
              </a:ext>
            </a:extLst>
          </p:cNvPr>
          <p:cNvGraphicFramePr>
            <a:graphicFrameLocks noGrp="1"/>
          </p:cNvGraphicFramePr>
          <p:nvPr>
            <p:ph idx="1"/>
            <p:extLst>
              <p:ext uri="{D42A27DB-BD31-4B8C-83A1-F6EECF244321}">
                <p14:modId xmlns:p14="http://schemas.microsoft.com/office/powerpoint/2010/main" val="4152059537"/>
              </p:ext>
            </p:extLst>
          </p:nvPr>
        </p:nvGraphicFramePr>
        <p:xfrm>
          <a:off x="1098550" y="1096963"/>
          <a:ext cx="5643563" cy="43338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Next steps">
            <a:hlinkClick r:id="" action="ppaction://media"/>
            <a:extLst>
              <a:ext uri="{FF2B5EF4-FFF2-40B4-BE49-F238E27FC236}">
                <a16:creationId xmlns:a16="http://schemas.microsoft.com/office/drawing/2014/main" id="{54C69E20-467E-8934-25F0-63B36C53CA6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0145" y="6266923"/>
            <a:ext cx="406400" cy="406400"/>
          </a:xfrm>
          <a:prstGeom prst="rect">
            <a:avLst/>
          </a:prstGeom>
        </p:spPr>
      </p:pic>
    </p:spTree>
    <p:extLst>
      <p:ext uri="{BB962C8B-B14F-4D97-AF65-F5344CB8AC3E}">
        <p14:creationId xmlns:p14="http://schemas.microsoft.com/office/powerpoint/2010/main" val="91988846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3601"/>
    </mc:Choice>
    <mc:Fallback>
      <p:transition spd="slow" advTm="73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6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DC641-4BD1-8EC5-BC82-3DF3BAEAC2FE}"/>
              </a:ext>
            </a:extLst>
          </p:cNvPr>
          <p:cNvSpPr>
            <a:spLocks noGrp="1"/>
          </p:cNvSpPr>
          <p:nvPr>
            <p:ph type="title"/>
          </p:nvPr>
        </p:nvSpPr>
        <p:spPr/>
        <p:txBody>
          <a:bodyPr/>
          <a:lstStyle/>
          <a:p>
            <a:r>
              <a:rPr lang="en-GB" dirty="0"/>
              <a:t>References – written task</a:t>
            </a:r>
          </a:p>
        </p:txBody>
      </p:sp>
      <p:sp>
        <p:nvSpPr>
          <p:cNvPr id="3" name="Content Placeholder 2">
            <a:extLst>
              <a:ext uri="{FF2B5EF4-FFF2-40B4-BE49-F238E27FC236}">
                <a16:creationId xmlns:a16="http://schemas.microsoft.com/office/drawing/2014/main" id="{920C1DAC-94FD-9267-755D-2ACC96AE5D10}"/>
              </a:ext>
            </a:extLst>
          </p:cNvPr>
          <p:cNvSpPr>
            <a:spLocks noGrp="1"/>
          </p:cNvSpPr>
          <p:nvPr>
            <p:ph idx="1"/>
          </p:nvPr>
        </p:nvSpPr>
        <p:spPr>
          <a:xfrm>
            <a:off x="684211" y="685800"/>
            <a:ext cx="8735833" cy="4403785"/>
          </a:xfrm>
        </p:spPr>
        <p:txBody>
          <a:bodyPr>
            <a:normAutofit fontScale="70000" lnSpcReduction="20000"/>
          </a:bodyPr>
          <a:lstStyle/>
          <a:p>
            <a:r>
              <a:rPr lang="en-GB" dirty="0"/>
              <a:t>Centers for Disease Control and Prevention (2024). </a:t>
            </a:r>
            <a:r>
              <a:rPr lang="en-GB" i="1" dirty="0"/>
              <a:t>Health Benefits of Physical Activity for Children</a:t>
            </a:r>
            <a:r>
              <a:rPr lang="en-GB" dirty="0"/>
              <a:t>. [online] Physical Activity Basics. Available at: https://www.cdc.gov/physical-activity-basics/health-benefits/children.html [Accessed 18 Oct. 2025].</a:t>
            </a:r>
          </a:p>
          <a:p>
            <a:r>
              <a:rPr lang="en-GB" dirty="0"/>
              <a:t>Harvard Health Publishing (2024). </a:t>
            </a:r>
            <a:r>
              <a:rPr lang="en-GB" i="1" dirty="0"/>
              <a:t>Exercise Can Boost Your Memory and Thinking Skills - Harvard Health</a:t>
            </a:r>
            <a:r>
              <a:rPr lang="en-GB" dirty="0"/>
              <a:t>. [online] Harvard Health. Available at: https://www.health.harvard.edu/mind-and-mood/exercise-can-boost-your-memory-and-thinking-skills [Accessed 18 Oct. 2025].</a:t>
            </a:r>
          </a:p>
          <a:p>
            <a:r>
              <a:rPr lang="en-GB" dirty="0"/>
              <a:t>NHS (2024). </a:t>
            </a:r>
            <a:r>
              <a:rPr lang="en-GB" i="1" dirty="0"/>
              <a:t>Benefits of Exercise</a:t>
            </a:r>
            <a:r>
              <a:rPr lang="en-GB" dirty="0"/>
              <a:t>. [online] NHS. Available at: https://www.nhs.uk/live-well/exercise/exercise-health-benefits/ [Accessed 25 Oct. 2025].</a:t>
            </a:r>
          </a:p>
          <a:p>
            <a:r>
              <a:rPr lang="en-GB" dirty="0"/>
              <a:t>SportInspired (2025). </a:t>
            </a:r>
            <a:r>
              <a:rPr lang="en-GB" i="1" dirty="0"/>
              <a:t>Developing life skills through sport</a:t>
            </a:r>
            <a:r>
              <a:rPr lang="en-GB" dirty="0"/>
              <a:t>. [online] SportInspired. Available at: https://sportinspired.org/developing-life-skills-through-sport/ [Accessed 27 Oct. 2025].</a:t>
            </a:r>
          </a:p>
          <a:p>
            <a:r>
              <a:rPr lang="en-GB" dirty="0"/>
              <a:t>Turner, J. (2024). </a:t>
            </a:r>
            <a:r>
              <a:rPr lang="en-GB" i="1" dirty="0"/>
              <a:t>How Does Sports Help With Social Skills: Enhancing Teamwork and Communication - Aspire Atlas</a:t>
            </a:r>
            <a:r>
              <a:rPr lang="en-GB" dirty="0"/>
              <a:t>. [online] Aspire Atlas. Available at: https://aspireatlas.com/how-does-sports-help-with-social-skills-2 [Accessed 25 Oct. 2025].</a:t>
            </a:r>
          </a:p>
          <a:p>
            <a:r>
              <a:rPr lang="en-GB" dirty="0"/>
              <a:t>UNICEF (1989). </a:t>
            </a:r>
            <a:r>
              <a:rPr lang="en-GB" i="1" dirty="0"/>
              <a:t>UN convention on the rights of the child (UNCRC)</a:t>
            </a:r>
            <a:r>
              <a:rPr lang="en-GB" dirty="0"/>
              <a:t>. [online] </a:t>
            </a:r>
            <a:r>
              <a:rPr lang="en-GB" dirty="0" err="1"/>
              <a:t>unicef</a:t>
            </a:r>
            <a:r>
              <a:rPr lang="en-GB" dirty="0"/>
              <a:t>. Available at: https://www.unicef.org.uk/what-we-do/un-convention-child-rights/ [Accessed 18 Oct. 2025].</a:t>
            </a:r>
          </a:p>
          <a:p>
            <a:r>
              <a:rPr lang="en-GB" dirty="0"/>
              <a:t>World Health Organization (2024). </a:t>
            </a:r>
            <a:r>
              <a:rPr lang="en-GB" i="1" dirty="0"/>
              <a:t>Physical activity</a:t>
            </a:r>
            <a:r>
              <a:rPr lang="en-GB" dirty="0"/>
              <a:t>. [online] World Health Organization. Available at: https://www.who.int/news-room/fact-sheets/detail/physical-activity [Accessed 18 Oct. 2025].</a:t>
            </a:r>
          </a:p>
          <a:p>
            <a:endParaRPr lang="en-GB" dirty="0"/>
          </a:p>
        </p:txBody>
      </p:sp>
    </p:spTree>
    <p:extLst>
      <p:ext uri="{BB962C8B-B14F-4D97-AF65-F5344CB8AC3E}">
        <p14:creationId xmlns:p14="http://schemas.microsoft.com/office/powerpoint/2010/main" val="3472940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6EE8F4-3A9D-6D00-947A-4481959EC7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611418-9036-B73A-1818-B488E8D18833}"/>
              </a:ext>
            </a:extLst>
          </p:cNvPr>
          <p:cNvSpPr>
            <a:spLocks noGrp="1"/>
          </p:cNvSpPr>
          <p:nvPr>
            <p:ph type="title"/>
          </p:nvPr>
        </p:nvSpPr>
        <p:spPr/>
        <p:txBody>
          <a:bodyPr/>
          <a:lstStyle/>
          <a:p>
            <a:r>
              <a:rPr lang="en-GB" dirty="0"/>
              <a:t>References – Audio task</a:t>
            </a:r>
          </a:p>
        </p:txBody>
      </p:sp>
      <p:sp>
        <p:nvSpPr>
          <p:cNvPr id="3" name="Content Placeholder 2">
            <a:extLst>
              <a:ext uri="{FF2B5EF4-FFF2-40B4-BE49-F238E27FC236}">
                <a16:creationId xmlns:a16="http://schemas.microsoft.com/office/drawing/2014/main" id="{5F21FB81-09DE-712B-DECC-FA38610B742B}"/>
              </a:ext>
            </a:extLst>
          </p:cNvPr>
          <p:cNvSpPr>
            <a:spLocks noGrp="1"/>
          </p:cNvSpPr>
          <p:nvPr>
            <p:ph idx="1"/>
          </p:nvPr>
        </p:nvSpPr>
        <p:spPr>
          <a:xfrm>
            <a:off x="684211" y="685800"/>
            <a:ext cx="8735833" cy="4403785"/>
          </a:xfrm>
        </p:spPr>
        <p:txBody>
          <a:bodyPr>
            <a:normAutofit fontScale="55000" lnSpcReduction="20000"/>
          </a:bodyPr>
          <a:lstStyle/>
          <a:p>
            <a:r>
              <a:rPr lang="en-GB" b="1" dirty="0"/>
              <a:t>Bailey, R., Armour, K., Kirk, D., Jess, M., Pickup, I. &amp; Sandford, R. (2009) </a:t>
            </a:r>
            <a:r>
              <a:rPr lang="en-GB" b="1" i="1" dirty="0"/>
              <a:t>The educational benefits claimed for physical education and school sport: an academic review.</a:t>
            </a:r>
            <a:r>
              <a:rPr lang="en-GB" b="1" dirty="0"/>
              <a:t> Research Papers in Education, 24(1), pp. 1–27.</a:t>
            </a:r>
          </a:p>
          <a:p>
            <a:r>
              <a:rPr lang="en-GB" b="1" dirty="0"/>
              <a:t>CAST (2018) </a:t>
            </a:r>
            <a:r>
              <a:rPr lang="en-GB" b="1" i="1" dirty="0"/>
              <a:t>Universal Design for Learning Guidelines version 2.2.</a:t>
            </a:r>
            <a:r>
              <a:rPr lang="en-GB" b="1" dirty="0"/>
              <a:t> Wakefield, MA: CAST.</a:t>
            </a:r>
          </a:p>
          <a:p>
            <a:r>
              <a:rPr lang="en-GB" b="1" dirty="0"/>
              <a:t>Deci, E.L. &amp; Ryan, R.M. (2000) </a:t>
            </a:r>
            <a:r>
              <a:rPr lang="en-GB" b="1" i="1" dirty="0"/>
              <a:t>The “What” and “Why” of Goal Pursuits: Human Needs and the Self‑Determination of </a:t>
            </a:r>
            <a:r>
              <a:rPr lang="en-GB" b="1" i="1" dirty="0" err="1"/>
              <a:t>Behavior</a:t>
            </a:r>
            <a:r>
              <a:rPr lang="en-GB" b="1" i="1" dirty="0"/>
              <a:t>.</a:t>
            </a:r>
            <a:r>
              <a:rPr lang="en-GB" b="1" dirty="0"/>
              <a:t> Psychological Inquiry, 11(4), pp. 227–268.</a:t>
            </a:r>
          </a:p>
          <a:p>
            <a:r>
              <a:rPr lang="en-GB" b="1" dirty="0"/>
              <a:t>Department for Education (2014) </a:t>
            </a:r>
            <a:r>
              <a:rPr lang="en-GB" b="1" i="1" dirty="0"/>
              <a:t>Physical Education Programmes of Study: Key Stages 1 and 2.</a:t>
            </a:r>
            <a:r>
              <a:rPr lang="en-GB" b="1" dirty="0"/>
              <a:t> London: DfE.</a:t>
            </a:r>
          </a:p>
          <a:p>
            <a:r>
              <a:rPr lang="en-GB" b="1" dirty="0"/>
              <a:t>Hodkinson, A. &amp; Vickerman, P. (2016) </a:t>
            </a:r>
            <a:r>
              <a:rPr lang="en-GB" b="1" i="1" dirty="0"/>
              <a:t>Inclusive Physical Education: A Practical Guide to Supporting Inclusion in PE and School Sport.</a:t>
            </a:r>
            <a:r>
              <a:rPr lang="en-GB" b="1" dirty="0"/>
              <a:t> London: Routledge.</a:t>
            </a:r>
          </a:p>
          <a:p>
            <a:r>
              <a:rPr lang="en-GB" b="1" dirty="0"/>
              <a:t>International Physical Literacy Association (2014) </a:t>
            </a:r>
            <a:r>
              <a:rPr lang="en-GB" b="1" i="1" dirty="0"/>
              <a:t>Definition of Physical Literacy.</a:t>
            </a:r>
            <a:r>
              <a:rPr lang="en-GB" b="1" dirty="0"/>
              <a:t> Available at: https://www.physical-literacy.org.uk (physical-literacy.org.uk in Bing) (Accessed: 15</a:t>
            </a:r>
            <a:r>
              <a:rPr lang="en-GB" b="1" baseline="30000" dirty="0"/>
              <a:t>th</a:t>
            </a:r>
            <a:r>
              <a:rPr lang="en-GB" b="1" dirty="0"/>
              <a:t> February).</a:t>
            </a:r>
          </a:p>
          <a:p>
            <a:r>
              <a:rPr lang="en-GB" b="1" dirty="0" err="1"/>
              <a:t>Isikgoz</a:t>
            </a:r>
            <a:r>
              <a:rPr lang="en-GB" b="1" dirty="0"/>
              <a:t>, E., et al. (2025) </a:t>
            </a:r>
            <a:r>
              <a:rPr lang="en-GB" b="1" i="1" dirty="0"/>
              <a:t>Gender norms and participation in youth physical activity: A global review.</a:t>
            </a:r>
            <a:r>
              <a:rPr lang="en-GB" b="1" dirty="0"/>
              <a:t> </a:t>
            </a:r>
          </a:p>
          <a:p>
            <a:r>
              <a:rPr lang="en-GB" b="1" dirty="0"/>
              <a:t>Karmani, S., et al. (2024) </a:t>
            </a:r>
            <a:r>
              <a:rPr lang="en-GB" b="1" i="1" dirty="0"/>
              <a:t>Inclusive practice in adapted physical activity: addressing disability-related barriers.</a:t>
            </a:r>
            <a:r>
              <a:rPr lang="en-GB" b="1" dirty="0"/>
              <a:t> </a:t>
            </a:r>
          </a:p>
          <a:p>
            <a:r>
              <a:rPr lang="en-GB" b="1" dirty="0"/>
              <a:t>Public Health England (2021) </a:t>
            </a:r>
            <a:r>
              <a:rPr lang="en-GB" b="1" i="1" dirty="0"/>
              <a:t>Improving access to physical activity for disadvantaged children.</a:t>
            </a:r>
            <a:r>
              <a:rPr lang="en-GB" b="1" dirty="0"/>
              <a:t> London: PHE.</a:t>
            </a:r>
          </a:p>
          <a:p>
            <a:r>
              <a:rPr lang="en-GB" b="1" dirty="0"/>
              <a:t>UNESCO (2026) </a:t>
            </a:r>
            <a:r>
              <a:rPr lang="en-GB" b="1" i="1" dirty="0"/>
              <a:t>Physical Literacy for Lifelong Participation.</a:t>
            </a:r>
            <a:r>
              <a:rPr lang="en-GB" b="1" dirty="0"/>
              <a:t> Paris: UNESCO.</a:t>
            </a:r>
          </a:p>
          <a:p>
            <a:r>
              <a:rPr lang="en-GB" b="1" dirty="0"/>
              <a:t>UNICEF UK (2022) </a:t>
            </a:r>
            <a:r>
              <a:rPr lang="en-GB" b="1" i="1" dirty="0"/>
              <a:t>The United Nations Convention on the Rights of the Child (UNCRC).</a:t>
            </a:r>
            <a:r>
              <a:rPr lang="en-GB" b="1" dirty="0"/>
              <a:t> London: UNICEF UK.</a:t>
            </a:r>
          </a:p>
        </p:txBody>
      </p:sp>
    </p:spTree>
    <p:extLst>
      <p:ext uri="{BB962C8B-B14F-4D97-AF65-F5344CB8AC3E}">
        <p14:creationId xmlns:p14="http://schemas.microsoft.com/office/powerpoint/2010/main" val="76830221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88</TotalTime>
  <Words>1627</Words>
  <Application>Microsoft Office PowerPoint</Application>
  <PresentationFormat>Widescreen</PresentationFormat>
  <Paragraphs>102</Paragraphs>
  <Slides>9</Slides>
  <Notes>0</Notes>
  <HiddenSlides>0</HiddenSlides>
  <MMClips>7</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Century Gothic</vt:lpstr>
      <vt:lpstr>Wingdings 3</vt:lpstr>
      <vt:lpstr>Slice</vt:lpstr>
      <vt:lpstr>E-portfolio</vt:lpstr>
      <vt:lpstr>Part 1 – Written task Word count: 536</vt:lpstr>
      <vt:lpstr>Part 2 – audio recording Word count: 550 </vt:lpstr>
      <vt:lpstr>Reflection on written task </vt:lpstr>
      <vt:lpstr>Reflection on Audio task </vt:lpstr>
      <vt:lpstr>Overall academic year reflection</vt:lpstr>
      <vt:lpstr>Next steps as a university learner  &amp; key elements of reflection </vt:lpstr>
      <vt:lpstr>References – written task</vt:lpstr>
      <vt:lpstr>References – Audio 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katylou2911@icloud.com</dc:creator>
  <cp:lastModifiedBy>katylou2911@icloud.com</cp:lastModifiedBy>
  <cp:revision>1</cp:revision>
  <dcterms:created xsi:type="dcterms:W3CDTF">2026-05-15T11:46:04Z</dcterms:created>
  <dcterms:modified xsi:type="dcterms:W3CDTF">2026-05-15T13:14:31Z</dcterms:modified>
</cp:coreProperties>
</file>