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67" r:id="rId3"/>
    <p:sldId id="268" r:id="rId4"/>
    <p:sldId id="269" r:id="rId5"/>
    <p:sldId id="270" r:id="rId6"/>
    <p:sldId id="278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99"/>
  </p:normalViewPr>
  <p:slideViewPr>
    <p:cSldViewPr>
      <p:cViewPr varScale="1">
        <p:scale>
          <a:sx n="106" d="100"/>
          <a:sy n="106" d="100"/>
        </p:scale>
        <p:origin x="180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examples.yourdictionary.com/essay-examples.html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Different </a:t>
            </a:r>
            <a:r>
              <a:rPr lang="en-GB" smtClean="0"/>
              <a:t>Essay Types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200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are three distinct types of essay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48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descriptive essay</a:t>
            </a:r>
            <a:r>
              <a:rPr lang="en-GB" dirty="0"/>
              <a:t> is a genre of </a:t>
            </a:r>
            <a:r>
              <a:rPr lang="en-GB" b="1" dirty="0"/>
              <a:t>essay</a:t>
            </a:r>
            <a:r>
              <a:rPr lang="en-GB" dirty="0"/>
              <a:t> that asks the student to describe something—object, person, place, experience, emotion, situation, etc.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genre encourages the student's ability to create a written account of a particular experience.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Descriptive 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935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purpose of an informative </a:t>
            </a:r>
            <a:r>
              <a:rPr lang="en-GB" dirty="0">
                <a:hlinkClick r:id="rId2"/>
              </a:rPr>
              <a:t>essay</a:t>
            </a:r>
            <a:r>
              <a:rPr lang="en-GB" dirty="0"/>
              <a:t>, sometimes called an expository essay, is to educate on a certain topic. It is not for giving an opinion or convincing someone to do something or change his beliefs. In addition to being informative, it needs to be interesting.</a:t>
            </a:r>
            <a:br>
              <a:rPr lang="en-GB" dirty="0"/>
            </a:br>
            <a:endParaRPr lang="en-GB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Informative Essay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078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Analytical writing</a:t>
            </a:r>
            <a:r>
              <a:rPr lang="en-GB" dirty="0"/>
              <a:t> is commonly required in academic </a:t>
            </a:r>
            <a:r>
              <a:rPr lang="en-GB" b="1" dirty="0"/>
              <a:t>writing</a:t>
            </a:r>
            <a:r>
              <a:rPr lang="en-GB" dirty="0"/>
              <a:t> to show relationships between pieces of information.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used to compare and contrast, assess or evaluate (for example, a number of approaches, theories, </a:t>
            </a:r>
            <a:r>
              <a:rPr lang="en-GB" dirty="0" smtClean="0"/>
              <a:t>methodologies </a:t>
            </a:r>
            <a:r>
              <a:rPr lang="en-GB" dirty="0"/>
              <a:t>or outcomes</a:t>
            </a:r>
            <a:r>
              <a:rPr lang="en-GB" dirty="0" smtClean="0"/>
              <a:t>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Analytical and Discussion Essay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398552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discussion essay presents and discusses issues surrounding a particular topic--usually one that is debatable and open to argument.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582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121</TotalTime>
  <Words>180</Words>
  <Application>Microsoft Macintosh PowerPoint</Application>
  <PresentationFormat>On-screen Show (4:3)</PresentationFormat>
  <Paragraphs>13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Book Antiqua</vt:lpstr>
      <vt:lpstr>Wingdings</vt:lpstr>
      <vt:lpstr>Hardcover</vt:lpstr>
      <vt:lpstr>Essay Writing</vt:lpstr>
      <vt:lpstr>Essays</vt:lpstr>
      <vt:lpstr>Descriptive Essays</vt:lpstr>
      <vt:lpstr>Informative Essay</vt:lpstr>
      <vt:lpstr>Analytical and Discussion Essay</vt:lpstr>
      <vt:lpstr>PowerPoint Presentation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Administrator</dc:creator>
  <cp:lastModifiedBy>Microsoft Office User</cp:lastModifiedBy>
  <cp:revision>14</cp:revision>
  <dcterms:created xsi:type="dcterms:W3CDTF">2015-08-28T07:16:22Z</dcterms:created>
  <dcterms:modified xsi:type="dcterms:W3CDTF">2019-08-27T13:06:23Z</dcterms:modified>
</cp:coreProperties>
</file>