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8" autoAdjust="0"/>
    <p:restoredTop sz="94660"/>
  </p:normalViewPr>
  <p:slideViewPr>
    <p:cSldViewPr snapToGrid="0">
      <p:cViewPr varScale="1">
        <p:scale>
          <a:sx n="76" d="100"/>
          <a:sy n="76" d="100"/>
        </p:scale>
        <p:origin x="84" y="8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#4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#7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#8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#1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30F8EF-D27A-434F-9391-BEF6B8E2D118}" type="doc">
      <dgm:prSet loTypeId="urn:microsoft.com/office/officeart/2005/8/layout/vList2" loCatId="list" qsTypeId="urn:microsoft.com/office/officeart/2005/8/quickstyle/simple1#18" qsCatId="simple" csTypeId="urn:microsoft.com/office/officeart/2005/8/colors/colorful5#4" csCatId="colorful"/>
      <dgm:spPr/>
      <dgm:t>
        <a:bodyPr/>
        <a:lstStyle/>
        <a:p>
          <a:endParaRPr lang="en-US"/>
        </a:p>
      </dgm:t>
    </dgm:pt>
    <dgm:pt modelId="{ECB5E05E-368C-4528-B372-1BC112A6B0CF}">
      <dgm:prSet/>
      <dgm:spPr/>
      <dgm:t>
        <a:bodyPr/>
        <a:lstStyle/>
        <a:p>
          <a:r>
            <a:rPr lang="en-GB"/>
            <a:t>Social media sits within the broader evolution of marketing:</a:t>
          </a:r>
          <a:endParaRPr lang="en-US"/>
        </a:p>
      </dgm:t>
    </dgm:pt>
    <dgm:pt modelId="{DC3F4948-DAED-42F0-830E-3DA54AFF476C}" type="parTrans" cxnId="{4950923A-2A9B-4EB2-829E-D11DD52B0791}">
      <dgm:prSet/>
      <dgm:spPr/>
      <dgm:t>
        <a:bodyPr/>
        <a:lstStyle/>
        <a:p>
          <a:endParaRPr lang="en-US"/>
        </a:p>
      </dgm:t>
    </dgm:pt>
    <dgm:pt modelId="{DB128047-BF43-47F8-BE75-7C5D102088DA}" type="sibTrans" cxnId="{4950923A-2A9B-4EB2-829E-D11DD52B0791}">
      <dgm:prSet/>
      <dgm:spPr/>
      <dgm:t>
        <a:bodyPr/>
        <a:lstStyle/>
        <a:p>
          <a:endParaRPr lang="en-US"/>
        </a:p>
      </dgm:t>
    </dgm:pt>
    <dgm:pt modelId="{7FBF1E0F-5D30-4900-8944-A1167F5B1078}">
      <dgm:prSet/>
      <dgm:spPr/>
      <dgm:t>
        <a:bodyPr/>
        <a:lstStyle/>
        <a:p>
          <a:r>
            <a:rPr lang="en-GB" b="1"/>
            <a:t>Traditional marketing:</a:t>
          </a:r>
          <a:r>
            <a:rPr lang="en-GB"/>
            <a:t> one‑way communication (TV, print)</a:t>
          </a:r>
          <a:endParaRPr lang="en-US"/>
        </a:p>
      </dgm:t>
    </dgm:pt>
    <dgm:pt modelId="{50EC85C7-A30E-4B32-8091-C890D6EC56B9}" type="parTrans" cxnId="{E89DEDEC-D3A8-4CD3-9E86-2F7340AA0233}">
      <dgm:prSet/>
      <dgm:spPr/>
      <dgm:t>
        <a:bodyPr/>
        <a:lstStyle/>
        <a:p>
          <a:endParaRPr lang="en-US"/>
        </a:p>
      </dgm:t>
    </dgm:pt>
    <dgm:pt modelId="{57F4ED9A-D64C-48AC-A31B-8E8CF08CFD49}" type="sibTrans" cxnId="{E89DEDEC-D3A8-4CD3-9E86-2F7340AA0233}">
      <dgm:prSet/>
      <dgm:spPr/>
      <dgm:t>
        <a:bodyPr/>
        <a:lstStyle/>
        <a:p>
          <a:endParaRPr lang="en-US"/>
        </a:p>
      </dgm:t>
    </dgm:pt>
    <dgm:pt modelId="{E3751DED-5848-43B7-9708-254DEB22DA2A}">
      <dgm:prSet/>
      <dgm:spPr/>
      <dgm:t>
        <a:bodyPr/>
        <a:lstStyle/>
        <a:p>
          <a:r>
            <a:rPr lang="en-GB" b="1"/>
            <a:t>Digital marketing:</a:t>
          </a:r>
          <a:r>
            <a:rPr lang="en-GB"/>
            <a:t> websites, email, search</a:t>
          </a:r>
          <a:endParaRPr lang="en-US"/>
        </a:p>
      </dgm:t>
    </dgm:pt>
    <dgm:pt modelId="{607FFF6D-2918-425C-8C73-1AC5E4A3F83A}" type="parTrans" cxnId="{E7D0926C-8DC3-40AE-B431-52ECDC1AA319}">
      <dgm:prSet/>
      <dgm:spPr/>
      <dgm:t>
        <a:bodyPr/>
        <a:lstStyle/>
        <a:p>
          <a:endParaRPr lang="en-US"/>
        </a:p>
      </dgm:t>
    </dgm:pt>
    <dgm:pt modelId="{6E860CB6-5795-492A-A0A4-E98EE3D1973A}" type="sibTrans" cxnId="{E7D0926C-8DC3-40AE-B431-52ECDC1AA319}">
      <dgm:prSet/>
      <dgm:spPr/>
      <dgm:t>
        <a:bodyPr/>
        <a:lstStyle/>
        <a:p>
          <a:endParaRPr lang="en-US"/>
        </a:p>
      </dgm:t>
    </dgm:pt>
    <dgm:pt modelId="{15BA633C-1717-4D5C-8E53-55C4D36D3566}">
      <dgm:prSet/>
      <dgm:spPr/>
      <dgm:t>
        <a:bodyPr/>
        <a:lstStyle/>
        <a:p>
          <a:r>
            <a:rPr lang="en-GB" b="1"/>
            <a:t>Social media marketing:</a:t>
          </a:r>
          <a:r>
            <a:rPr lang="en-GB"/>
            <a:t> interactive, participatory, community‑driven</a:t>
          </a:r>
          <a:endParaRPr lang="en-US"/>
        </a:p>
      </dgm:t>
    </dgm:pt>
    <dgm:pt modelId="{28C6C356-3A8E-45D3-9BA6-372041ABE6DA}" type="parTrans" cxnId="{AE7209DC-6B53-401B-A388-0248E64AE58F}">
      <dgm:prSet/>
      <dgm:spPr/>
      <dgm:t>
        <a:bodyPr/>
        <a:lstStyle/>
        <a:p>
          <a:endParaRPr lang="en-US"/>
        </a:p>
      </dgm:t>
    </dgm:pt>
    <dgm:pt modelId="{32C53A18-35B3-46A0-A14D-339EF3192C6E}" type="sibTrans" cxnId="{AE7209DC-6B53-401B-A388-0248E64AE58F}">
      <dgm:prSet/>
      <dgm:spPr/>
      <dgm:t>
        <a:bodyPr/>
        <a:lstStyle/>
        <a:p>
          <a:endParaRPr lang="en-US"/>
        </a:p>
      </dgm:t>
    </dgm:pt>
    <dgm:pt modelId="{4EEAD861-8DAE-47EF-9FBE-79A93BBFC1C0}">
      <dgm:prSet/>
      <dgm:spPr/>
      <dgm:t>
        <a:bodyPr/>
        <a:lstStyle/>
        <a:p>
          <a:r>
            <a:rPr lang="en-GB"/>
            <a:t>Students should understand how SMM complements digital marketing by adding </a:t>
          </a:r>
          <a:r>
            <a:rPr lang="en-GB" b="1"/>
            <a:t>dialogue</a:t>
          </a:r>
          <a:r>
            <a:rPr lang="en-GB"/>
            <a:t>, </a:t>
          </a:r>
          <a:r>
            <a:rPr lang="en-GB" b="1"/>
            <a:t>personalisation</a:t>
          </a:r>
          <a:r>
            <a:rPr lang="en-GB"/>
            <a:t>, and </a:t>
          </a:r>
          <a:r>
            <a:rPr lang="en-GB" b="1"/>
            <a:t>network effects</a:t>
          </a:r>
          <a:r>
            <a:rPr lang="en-GB"/>
            <a:t>.</a:t>
          </a:r>
          <a:endParaRPr lang="en-US"/>
        </a:p>
      </dgm:t>
    </dgm:pt>
    <dgm:pt modelId="{38F4C77B-D0FF-408A-BFB2-17BC5B92B65F}" type="parTrans" cxnId="{06FABF0A-FB3E-4DCC-8EC7-C898157E55C2}">
      <dgm:prSet/>
      <dgm:spPr/>
      <dgm:t>
        <a:bodyPr/>
        <a:lstStyle/>
        <a:p>
          <a:endParaRPr lang="en-US"/>
        </a:p>
      </dgm:t>
    </dgm:pt>
    <dgm:pt modelId="{5187F253-C221-4E6F-9244-CBCF3ECF6E7B}" type="sibTrans" cxnId="{06FABF0A-FB3E-4DCC-8EC7-C898157E55C2}">
      <dgm:prSet/>
      <dgm:spPr/>
      <dgm:t>
        <a:bodyPr/>
        <a:lstStyle/>
        <a:p>
          <a:endParaRPr lang="en-US"/>
        </a:p>
      </dgm:t>
    </dgm:pt>
    <dgm:pt modelId="{26817360-837D-4021-B7ED-F5556388F9DD}" type="pres">
      <dgm:prSet presAssocID="{4430F8EF-D27A-434F-9391-BEF6B8E2D118}" presName="linear" presStyleCnt="0">
        <dgm:presLayoutVars>
          <dgm:animLvl val="lvl"/>
          <dgm:resizeHandles val="exact"/>
        </dgm:presLayoutVars>
      </dgm:prSet>
      <dgm:spPr/>
    </dgm:pt>
    <dgm:pt modelId="{818C73C9-6B8A-4149-A1F2-03404260D0C0}" type="pres">
      <dgm:prSet presAssocID="{ECB5E05E-368C-4528-B372-1BC112A6B0C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86A5D82-A049-4C8F-8AA3-8C5FC527CA9D}" type="pres">
      <dgm:prSet presAssocID="{DB128047-BF43-47F8-BE75-7C5D102088DA}" presName="spacer" presStyleCnt="0"/>
      <dgm:spPr/>
    </dgm:pt>
    <dgm:pt modelId="{9E3EADFC-86D6-4895-9429-110EDE570350}" type="pres">
      <dgm:prSet presAssocID="{7FBF1E0F-5D30-4900-8944-A1167F5B107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354D614-5586-4A36-A130-29F1E70019E8}" type="pres">
      <dgm:prSet presAssocID="{57F4ED9A-D64C-48AC-A31B-8E8CF08CFD49}" presName="spacer" presStyleCnt="0"/>
      <dgm:spPr/>
    </dgm:pt>
    <dgm:pt modelId="{C5B8CBA2-94E5-4A9B-9127-AFDBE49F62DF}" type="pres">
      <dgm:prSet presAssocID="{E3751DED-5848-43B7-9708-254DEB22DA2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4BA805D-4D35-4D79-8CDD-5F410652B367}" type="pres">
      <dgm:prSet presAssocID="{6E860CB6-5795-492A-A0A4-E98EE3D1973A}" presName="spacer" presStyleCnt="0"/>
      <dgm:spPr/>
    </dgm:pt>
    <dgm:pt modelId="{685B7D38-BC69-4EB4-8D17-C387C3729C5D}" type="pres">
      <dgm:prSet presAssocID="{15BA633C-1717-4D5C-8E53-55C4D36D356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AF5BCCA-1C1F-4E1A-83EB-0B4DAA9C5877}" type="pres">
      <dgm:prSet presAssocID="{32C53A18-35B3-46A0-A14D-339EF3192C6E}" presName="spacer" presStyleCnt="0"/>
      <dgm:spPr/>
    </dgm:pt>
    <dgm:pt modelId="{9C990FD2-63B5-4B36-997A-CA8A416D7D98}" type="pres">
      <dgm:prSet presAssocID="{4EEAD861-8DAE-47EF-9FBE-79A93BBFC1C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6FABF0A-FB3E-4DCC-8EC7-C898157E55C2}" srcId="{4430F8EF-D27A-434F-9391-BEF6B8E2D118}" destId="{4EEAD861-8DAE-47EF-9FBE-79A93BBFC1C0}" srcOrd="4" destOrd="0" parTransId="{38F4C77B-D0FF-408A-BFB2-17BC5B92B65F}" sibTransId="{5187F253-C221-4E6F-9244-CBCF3ECF6E7B}"/>
    <dgm:cxn modelId="{F90ED52F-1768-484D-8537-710AB31E2CB3}" type="presOf" srcId="{E3751DED-5848-43B7-9708-254DEB22DA2A}" destId="{C5B8CBA2-94E5-4A9B-9127-AFDBE49F62DF}" srcOrd="0" destOrd="0" presId="urn:microsoft.com/office/officeart/2005/8/layout/vList2"/>
    <dgm:cxn modelId="{4950923A-2A9B-4EB2-829E-D11DD52B0791}" srcId="{4430F8EF-D27A-434F-9391-BEF6B8E2D118}" destId="{ECB5E05E-368C-4528-B372-1BC112A6B0CF}" srcOrd="0" destOrd="0" parTransId="{DC3F4948-DAED-42F0-830E-3DA54AFF476C}" sibTransId="{DB128047-BF43-47F8-BE75-7C5D102088DA}"/>
    <dgm:cxn modelId="{0CCB8945-FEDE-44E1-9185-8D116F97DCDB}" type="presOf" srcId="{4430F8EF-D27A-434F-9391-BEF6B8E2D118}" destId="{26817360-837D-4021-B7ED-F5556388F9DD}" srcOrd="0" destOrd="0" presId="urn:microsoft.com/office/officeart/2005/8/layout/vList2"/>
    <dgm:cxn modelId="{E7D0926C-8DC3-40AE-B431-52ECDC1AA319}" srcId="{4430F8EF-D27A-434F-9391-BEF6B8E2D118}" destId="{E3751DED-5848-43B7-9708-254DEB22DA2A}" srcOrd="2" destOrd="0" parTransId="{607FFF6D-2918-425C-8C73-1AC5E4A3F83A}" sibTransId="{6E860CB6-5795-492A-A0A4-E98EE3D1973A}"/>
    <dgm:cxn modelId="{E6A37E51-D408-4C34-9C83-21FFBCA05220}" type="presOf" srcId="{7FBF1E0F-5D30-4900-8944-A1167F5B1078}" destId="{9E3EADFC-86D6-4895-9429-110EDE570350}" srcOrd="0" destOrd="0" presId="urn:microsoft.com/office/officeart/2005/8/layout/vList2"/>
    <dgm:cxn modelId="{85FE4C72-9DDD-4FB5-AC3C-9E092DAB2123}" type="presOf" srcId="{4EEAD861-8DAE-47EF-9FBE-79A93BBFC1C0}" destId="{9C990FD2-63B5-4B36-997A-CA8A416D7D98}" srcOrd="0" destOrd="0" presId="urn:microsoft.com/office/officeart/2005/8/layout/vList2"/>
    <dgm:cxn modelId="{AE7209DC-6B53-401B-A388-0248E64AE58F}" srcId="{4430F8EF-D27A-434F-9391-BEF6B8E2D118}" destId="{15BA633C-1717-4D5C-8E53-55C4D36D3566}" srcOrd="3" destOrd="0" parTransId="{28C6C356-3A8E-45D3-9BA6-372041ABE6DA}" sibTransId="{32C53A18-35B3-46A0-A14D-339EF3192C6E}"/>
    <dgm:cxn modelId="{E89DEDEC-D3A8-4CD3-9E86-2F7340AA0233}" srcId="{4430F8EF-D27A-434F-9391-BEF6B8E2D118}" destId="{7FBF1E0F-5D30-4900-8944-A1167F5B1078}" srcOrd="1" destOrd="0" parTransId="{50EC85C7-A30E-4B32-8091-C890D6EC56B9}" sibTransId="{57F4ED9A-D64C-48AC-A31B-8E8CF08CFD49}"/>
    <dgm:cxn modelId="{289E0BFC-1BA5-4E27-92D3-E183BB5FF598}" type="presOf" srcId="{15BA633C-1717-4D5C-8E53-55C4D36D3566}" destId="{685B7D38-BC69-4EB4-8D17-C387C3729C5D}" srcOrd="0" destOrd="0" presId="urn:microsoft.com/office/officeart/2005/8/layout/vList2"/>
    <dgm:cxn modelId="{A32830FF-C1FA-4B75-A500-E87F96680AAA}" type="presOf" srcId="{ECB5E05E-368C-4528-B372-1BC112A6B0CF}" destId="{818C73C9-6B8A-4149-A1F2-03404260D0C0}" srcOrd="0" destOrd="0" presId="urn:microsoft.com/office/officeart/2005/8/layout/vList2"/>
    <dgm:cxn modelId="{8572FA8D-3F05-4A37-A5D0-FBB9CF21D568}" type="presParOf" srcId="{26817360-837D-4021-B7ED-F5556388F9DD}" destId="{818C73C9-6B8A-4149-A1F2-03404260D0C0}" srcOrd="0" destOrd="0" presId="urn:microsoft.com/office/officeart/2005/8/layout/vList2"/>
    <dgm:cxn modelId="{9B3E5BDC-06F6-4D76-9149-D8679C0EFA83}" type="presParOf" srcId="{26817360-837D-4021-B7ED-F5556388F9DD}" destId="{C86A5D82-A049-4C8F-8AA3-8C5FC527CA9D}" srcOrd="1" destOrd="0" presId="urn:microsoft.com/office/officeart/2005/8/layout/vList2"/>
    <dgm:cxn modelId="{B1F4B085-9774-438A-B083-6B40D099B171}" type="presParOf" srcId="{26817360-837D-4021-B7ED-F5556388F9DD}" destId="{9E3EADFC-86D6-4895-9429-110EDE570350}" srcOrd="2" destOrd="0" presId="urn:microsoft.com/office/officeart/2005/8/layout/vList2"/>
    <dgm:cxn modelId="{82E0644D-C474-4129-8DE7-5238D4835327}" type="presParOf" srcId="{26817360-837D-4021-B7ED-F5556388F9DD}" destId="{C354D614-5586-4A36-A130-29F1E70019E8}" srcOrd="3" destOrd="0" presId="urn:microsoft.com/office/officeart/2005/8/layout/vList2"/>
    <dgm:cxn modelId="{6D8CA37C-5003-4A3B-ABD9-3A7C095E51CD}" type="presParOf" srcId="{26817360-837D-4021-B7ED-F5556388F9DD}" destId="{C5B8CBA2-94E5-4A9B-9127-AFDBE49F62DF}" srcOrd="4" destOrd="0" presId="urn:microsoft.com/office/officeart/2005/8/layout/vList2"/>
    <dgm:cxn modelId="{D45EF0B3-0896-4784-8918-91BDE2889A99}" type="presParOf" srcId="{26817360-837D-4021-B7ED-F5556388F9DD}" destId="{34BA805D-4D35-4D79-8CDD-5F410652B367}" srcOrd="5" destOrd="0" presId="urn:microsoft.com/office/officeart/2005/8/layout/vList2"/>
    <dgm:cxn modelId="{03C6B671-3129-42DF-BE82-6091BA7A1E48}" type="presParOf" srcId="{26817360-837D-4021-B7ED-F5556388F9DD}" destId="{685B7D38-BC69-4EB4-8D17-C387C3729C5D}" srcOrd="6" destOrd="0" presId="urn:microsoft.com/office/officeart/2005/8/layout/vList2"/>
    <dgm:cxn modelId="{7BDCBD26-3FD3-4574-8B59-273581434AA6}" type="presParOf" srcId="{26817360-837D-4021-B7ED-F5556388F9DD}" destId="{DAF5BCCA-1C1F-4E1A-83EB-0B4DAA9C5877}" srcOrd="7" destOrd="0" presId="urn:microsoft.com/office/officeart/2005/8/layout/vList2"/>
    <dgm:cxn modelId="{65B633E8-E91A-47A8-8411-068A1578E96E}" type="presParOf" srcId="{26817360-837D-4021-B7ED-F5556388F9DD}" destId="{9C990FD2-63B5-4B36-997A-CA8A416D7D9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FF986A-64FA-494D-912B-A69C54D0D943}" type="doc">
      <dgm:prSet loTypeId="urn:microsoft.com/office/officeart/2018/2/layout/IconVerticalSolidList" loCatId="icon" qsTypeId="urn:microsoft.com/office/officeart/2005/8/quickstyle/simple1#25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BCA704D-9846-4E2E-AD6D-1A3B6BB4E1E7}">
      <dgm:prSet/>
      <dgm:spPr/>
      <dgm:t>
        <a:bodyPr/>
        <a:lstStyle/>
        <a:p>
          <a:r>
            <a:rPr lang="en-GB"/>
            <a:t>Platforms differ in audience, content formats, and marketing functions:</a:t>
          </a:r>
          <a:endParaRPr lang="en-US"/>
        </a:p>
      </dgm:t>
    </dgm:pt>
    <dgm:pt modelId="{FA749944-0EA3-4566-8986-57D29AE19DC4}" type="parTrans" cxnId="{7A3332CE-1F36-4C39-9308-9F05E0BD75FC}">
      <dgm:prSet/>
      <dgm:spPr/>
      <dgm:t>
        <a:bodyPr/>
        <a:lstStyle/>
        <a:p>
          <a:endParaRPr lang="en-US"/>
        </a:p>
      </dgm:t>
    </dgm:pt>
    <dgm:pt modelId="{831423AF-FF93-45EF-AAD6-A32F1C094C70}" type="sibTrans" cxnId="{7A3332CE-1F36-4C39-9308-9F05E0BD75FC}">
      <dgm:prSet/>
      <dgm:spPr/>
      <dgm:t>
        <a:bodyPr/>
        <a:lstStyle/>
        <a:p>
          <a:endParaRPr lang="en-US"/>
        </a:p>
      </dgm:t>
    </dgm:pt>
    <dgm:pt modelId="{44759510-7DEB-481A-9FEA-A6F7D0ED0438}">
      <dgm:prSet/>
      <dgm:spPr/>
      <dgm:t>
        <a:bodyPr/>
        <a:lstStyle/>
        <a:p>
          <a:r>
            <a:rPr lang="en-GB" b="1"/>
            <a:t>Facebook:</a:t>
          </a:r>
          <a:r>
            <a:rPr lang="en-GB"/>
            <a:t> broad demographics, ads, groups, community building</a:t>
          </a:r>
          <a:endParaRPr lang="en-US"/>
        </a:p>
      </dgm:t>
    </dgm:pt>
    <dgm:pt modelId="{9025E2C7-03A4-4313-B818-04D0DBD669E4}" type="parTrans" cxnId="{AB6428DA-9BD3-410B-ABBA-1A511EDA5758}">
      <dgm:prSet/>
      <dgm:spPr/>
      <dgm:t>
        <a:bodyPr/>
        <a:lstStyle/>
        <a:p>
          <a:endParaRPr lang="en-US"/>
        </a:p>
      </dgm:t>
    </dgm:pt>
    <dgm:pt modelId="{B338DB05-FAB1-41B3-B083-1E54C5BCE49D}" type="sibTrans" cxnId="{AB6428DA-9BD3-410B-ABBA-1A511EDA5758}">
      <dgm:prSet/>
      <dgm:spPr/>
      <dgm:t>
        <a:bodyPr/>
        <a:lstStyle/>
        <a:p>
          <a:endParaRPr lang="en-US"/>
        </a:p>
      </dgm:t>
    </dgm:pt>
    <dgm:pt modelId="{47C91094-F736-47AB-AC5D-49526F9FD313}">
      <dgm:prSet/>
      <dgm:spPr/>
      <dgm:t>
        <a:bodyPr/>
        <a:lstStyle/>
        <a:p>
          <a:r>
            <a:rPr lang="en-GB" b="1"/>
            <a:t>Instagram:</a:t>
          </a:r>
          <a:r>
            <a:rPr lang="en-GB"/>
            <a:t> visual storytelling, influencers, reels</a:t>
          </a:r>
          <a:endParaRPr lang="en-US"/>
        </a:p>
      </dgm:t>
    </dgm:pt>
    <dgm:pt modelId="{499EED57-8A57-4BA1-9F6F-E1930960F5C7}" type="parTrans" cxnId="{63CD2230-92A7-4888-B51A-2C6B63A831CA}">
      <dgm:prSet/>
      <dgm:spPr/>
      <dgm:t>
        <a:bodyPr/>
        <a:lstStyle/>
        <a:p>
          <a:endParaRPr lang="en-US"/>
        </a:p>
      </dgm:t>
    </dgm:pt>
    <dgm:pt modelId="{BA00F6BA-5F37-431E-8319-F9595B28E89B}" type="sibTrans" cxnId="{63CD2230-92A7-4888-B51A-2C6B63A831CA}">
      <dgm:prSet/>
      <dgm:spPr/>
      <dgm:t>
        <a:bodyPr/>
        <a:lstStyle/>
        <a:p>
          <a:endParaRPr lang="en-US"/>
        </a:p>
      </dgm:t>
    </dgm:pt>
    <dgm:pt modelId="{FBCF3521-F799-4036-A7C9-26AE8F1EA190}">
      <dgm:prSet/>
      <dgm:spPr/>
      <dgm:t>
        <a:bodyPr/>
        <a:lstStyle/>
        <a:p>
          <a:r>
            <a:rPr lang="en-GB" b="1"/>
            <a:t>TikTok:</a:t>
          </a:r>
          <a:r>
            <a:rPr lang="en-GB"/>
            <a:t> short‑form video, trends, virality</a:t>
          </a:r>
          <a:endParaRPr lang="en-US"/>
        </a:p>
      </dgm:t>
    </dgm:pt>
    <dgm:pt modelId="{8DA61CAC-9B29-4FDB-9A6B-28FA07887E9E}" type="parTrans" cxnId="{0E22E831-E995-460E-A849-F5EABA951627}">
      <dgm:prSet/>
      <dgm:spPr/>
      <dgm:t>
        <a:bodyPr/>
        <a:lstStyle/>
        <a:p>
          <a:endParaRPr lang="en-US"/>
        </a:p>
      </dgm:t>
    </dgm:pt>
    <dgm:pt modelId="{5BD7D3CA-E7A5-4481-A0E6-309BD27DA768}" type="sibTrans" cxnId="{0E22E831-E995-460E-A849-F5EABA951627}">
      <dgm:prSet/>
      <dgm:spPr/>
      <dgm:t>
        <a:bodyPr/>
        <a:lstStyle/>
        <a:p>
          <a:endParaRPr lang="en-US"/>
        </a:p>
      </dgm:t>
    </dgm:pt>
    <dgm:pt modelId="{8E61D1BA-8F38-4DE6-BFF9-8E15BA1A2C71}">
      <dgm:prSet/>
      <dgm:spPr/>
      <dgm:t>
        <a:bodyPr/>
        <a:lstStyle/>
        <a:p>
          <a:r>
            <a:rPr lang="en-GB" b="1"/>
            <a:t>LinkedIn:</a:t>
          </a:r>
          <a:r>
            <a:rPr lang="en-GB"/>
            <a:t> professional networking, B2B content</a:t>
          </a:r>
          <a:endParaRPr lang="en-US"/>
        </a:p>
      </dgm:t>
    </dgm:pt>
    <dgm:pt modelId="{229D76D7-9343-493A-BE84-817FC68E6169}" type="parTrans" cxnId="{43051B40-8EA9-46DE-975F-3ED1E5809152}">
      <dgm:prSet/>
      <dgm:spPr/>
      <dgm:t>
        <a:bodyPr/>
        <a:lstStyle/>
        <a:p>
          <a:endParaRPr lang="en-US"/>
        </a:p>
      </dgm:t>
    </dgm:pt>
    <dgm:pt modelId="{3B20C8A0-1FAE-4294-B48A-82E0BAF6B6EA}" type="sibTrans" cxnId="{43051B40-8EA9-46DE-975F-3ED1E5809152}">
      <dgm:prSet/>
      <dgm:spPr/>
      <dgm:t>
        <a:bodyPr/>
        <a:lstStyle/>
        <a:p>
          <a:endParaRPr lang="en-US"/>
        </a:p>
      </dgm:t>
    </dgm:pt>
    <dgm:pt modelId="{5437B26A-BF0B-45B6-BA52-74363FD831B0}">
      <dgm:prSet/>
      <dgm:spPr/>
      <dgm:t>
        <a:bodyPr/>
        <a:lstStyle/>
        <a:p>
          <a:r>
            <a:rPr lang="en-GB" b="1"/>
            <a:t>YouTube:</a:t>
          </a:r>
          <a:r>
            <a:rPr lang="en-GB"/>
            <a:t> long‑form video, tutorials, brand storytelling</a:t>
          </a:r>
          <a:endParaRPr lang="en-US"/>
        </a:p>
      </dgm:t>
    </dgm:pt>
    <dgm:pt modelId="{D2B5CCDB-E2D0-4DAB-964E-417C95154DB4}" type="parTrans" cxnId="{27171FE7-812E-47C0-9BA3-16755C2152EB}">
      <dgm:prSet/>
      <dgm:spPr/>
      <dgm:t>
        <a:bodyPr/>
        <a:lstStyle/>
        <a:p>
          <a:endParaRPr lang="en-US"/>
        </a:p>
      </dgm:t>
    </dgm:pt>
    <dgm:pt modelId="{FD8AA6A2-BEED-491F-BB7F-541104BD0CB6}" type="sibTrans" cxnId="{27171FE7-812E-47C0-9BA3-16755C2152EB}">
      <dgm:prSet/>
      <dgm:spPr/>
      <dgm:t>
        <a:bodyPr/>
        <a:lstStyle/>
        <a:p>
          <a:endParaRPr lang="en-US"/>
        </a:p>
      </dgm:t>
    </dgm:pt>
    <dgm:pt modelId="{82F4338B-B5F8-4241-BCC1-2047F5B2F907}" type="pres">
      <dgm:prSet presAssocID="{38FF986A-64FA-494D-912B-A69C54D0D943}" presName="root" presStyleCnt="0">
        <dgm:presLayoutVars>
          <dgm:dir/>
          <dgm:resizeHandles val="exact"/>
        </dgm:presLayoutVars>
      </dgm:prSet>
      <dgm:spPr/>
    </dgm:pt>
    <dgm:pt modelId="{9906073F-C116-476B-8E05-453CD86E88A1}" type="pres">
      <dgm:prSet presAssocID="{BBCA704D-9846-4E2E-AD6D-1A3B6BB4E1E7}" presName="compNode" presStyleCnt="0"/>
      <dgm:spPr/>
    </dgm:pt>
    <dgm:pt modelId="{A0BC9FAB-7F96-40A0-A7A3-A6572F46D5B6}" type="pres">
      <dgm:prSet presAssocID="{BBCA704D-9846-4E2E-AD6D-1A3B6BB4E1E7}" presName="bgRect" presStyleLbl="bgShp" presStyleIdx="0" presStyleCnt="6"/>
      <dgm:spPr/>
    </dgm:pt>
    <dgm:pt modelId="{00934B62-6893-417F-8B64-15A70E935579}" type="pres">
      <dgm:prSet presAssocID="{BBCA704D-9846-4E2E-AD6D-1A3B6BB4E1E7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1167D86B-2024-46AD-A69F-AD252898C405}" type="pres">
      <dgm:prSet presAssocID="{BBCA704D-9846-4E2E-AD6D-1A3B6BB4E1E7}" presName="spaceRect" presStyleCnt="0"/>
      <dgm:spPr/>
    </dgm:pt>
    <dgm:pt modelId="{9847C151-B471-4848-BC44-F405F751BD7C}" type="pres">
      <dgm:prSet presAssocID="{BBCA704D-9846-4E2E-AD6D-1A3B6BB4E1E7}" presName="parTx" presStyleLbl="revTx" presStyleIdx="0" presStyleCnt="6">
        <dgm:presLayoutVars>
          <dgm:chMax val="0"/>
          <dgm:chPref val="0"/>
        </dgm:presLayoutVars>
      </dgm:prSet>
      <dgm:spPr/>
    </dgm:pt>
    <dgm:pt modelId="{DA179CBB-EB65-491E-B2A9-8333398C3A9C}" type="pres">
      <dgm:prSet presAssocID="{831423AF-FF93-45EF-AAD6-A32F1C094C70}" presName="sibTrans" presStyleCnt="0"/>
      <dgm:spPr/>
    </dgm:pt>
    <dgm:pt modelId="{6F123C63-11BF-41F3-9E4E-4BC301CDF570}" type="pres">
      <dgm:prSet presAssocID="{44759510-7DEB-481A-9FEA-A6F7D0ED0438}" presName="compNode" presStyleCnt="0"/>
      <dgm:spPr/>
    </dgm:pt>
    <dgm:pt modelId="{8762F727-C74A-45EB-AA73-E916EE1EED48}" type="pres">
      <dgm:prSet presAssocID="{44759510-7DEB-481A-9FEA-A6F7D0ED0438}" presName="bgRect" presStyleLbl="bgShp" presStyleIdx="1" presStyleCnt="6"/>
      <dgm:spPr/>
    </dgm:pt>
    <dgm:pt modelId="{E3934DF3-4088-4A03-AD32-A84990F29DE7}" type="pres">
      <dgm:prSet presAssocID="{44759510-7DEB-481A-9FEA-A6F7D0ED0438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A757C5F-9062-4FF7-B529-478133C392A5}" type="pres">
      <dgm:prSet presAssocID="{44759510-7DEB-481A-9FEA-A6F7D0ED0438}" presName="spaceRect" presStyleCnt="0"/>
      <dgm:spPr/>
    </dgm:pt>
    <dgm:pt modelId="{90BD681F-6C4B-41E7-880F-B193997A840D}" type="pres">
      <dgm:prSet presAssocID="{44759510-7DEB-481A-9FEA-A6F7D0ED0438}" presName="parTx" presStyleLbl="revTx" presStyleIdx="1" presStyleCnt="6">
        <dgm:presLayoutVars>
          <dgm:chMax val="0"/>
          <dgm:chPref val="0"/>
        </dgm:presLayoutVars>
      </dgm:prSet>
      <dgm:spPr/>
    </dgm:pt>
    <dgm:pt modelId="{876BCCB3-2FCE-4577-ACD0-E493B6DE76DE}" type="pres">
      <dgm:prSet presAssocID="{B338DB05-FAB1-41B3-B083-1E54C5BCE49D}" presName="sibTrans" presStyleCnt="0"/>
      <dgm:spPr/>
    </dgm:pt>
    <dgm:pt modelId="{69E4DBA0-750F-4CC4-A55D-8E82E7A99CAE}" type="pres">
      <dgm:prSet presAssocID="{47C91094-F736-47AB-AC5D-49526F9FD313}" presName="compNode" presStyleCnt="0"/>
      <dgm:spPr/>
    </dgm:pt>
    <dgm:pt modelId="{A9BEAA99-B273-4D57-89DA-FF40B133A082}" type="pres">
      <dgm:prSet presAssocID="{47C91094-F736-47AB-AC5D-49526F9FD313}" presName="bgRect" presStyleLbl="bgShp" presStyleIdx="2" presStyleCnt="6"/>
      <dgm:spPr/>
    </dgm:pt>
    <dgm:pt modelId="{806AC75D-4204-4732-8324-258C2DC4395E}" type="pres">
      <dgm:prSet presAssocID="{47C91094-F736-47AB-AC5D-49526F9FD313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4C550E1C-9B26-426C-AF86-4824F6F9EFA7}" type="pres">
      <dgm:prSet presAssocID="{47C91094-F736-47AB-AC5D-49526F9FD313}" presName="spaceRect" presStyleCnt="0"/>
      <dgm:spPr/>
    </dgm:pt>
    <dgm:pt modelId="{328DB724-A50C-424E-B2EB-2BCB25247582}" type="pres">
      <dgm:prSet presAssocID="{47C91094-F736-47AB-AC5D-49526F9FD313}" presName="parTx" presStyleLbl="revTx" presStyleIdx="2" presStyleCnt="6">
        <dgm:presLayoutVars>
          <dgm:chMax val="0"/>
          <dgm:chPref val="0"/>
        </dgm:presLayoutVars>
      </dgm:prSet>
      <dgm:spPr/>
    </dgm:pt>
    <dgm:pt modelId="{90FE88AD-8EFA-4D51-84FF-A328A2E938A7}" type="pres">
      <dgm:prSet presAssocID="{BA00F6BA-5F37-431E-8319-F9595B28E89B}" presName="sibTrans" presStyleCnt="0"/>
      <dgm:spPr/>
    </dgm:pt>
    <dgm:pt modelId="{2D7909FC-5B71-4147-86DC-B86AA959ED3F}" type="pres">
      <dgm:prSet presAssocID="{FBCF3521-F799-4036-A7C9-26AE8F1EA190}" presName="compNode" presStyleCnt="0"/>
      <dgm:spPr/>
    </dgm:pt>
    <dgm:pt modelId="{F8C8B831-D911-4EF6-9D0A-182C576B0069}" type="pres">
      <dgm:prSet presAssocID="{FBCF3521-F799-4036-A7C9-26AE8F1EA190}" presName="bgRect" presStyleLbl="bgShp" presStyleIdx="3" presStyleCnt="6"/>
      <dgm:spPr/>
    </dgm:pt>
    <dgm:pt modelId="{FE693A60-4C86-41E8-9781-A293E1A57D70}" type="pres">
      <dgm:prSet presAssocID="{FBCF3521-F799-4036-A7C9-26AE8F1EA190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mages"/>
        </a:ext>
      </dgm:extLst>
    </dgm:pt>
    <dgm:pt modelId="{356460D2-CBA1-4F36-A961-1CD4B4D45177}" type="pres">
      <dgm:prSet presAssocID="{FBCF3521-F799-4036-A7C9-26AE8F1EA190}" presName="spaceRect" presStyleCnt="0"/>
      <dgm:spPr/>
    </dgm:pt>
    <dgm:pt modelId="{C4F7129C-69A4-46F1-9505-9857F308E046}" type="pres">
      <dgm:prSet presAssocID="{FBCF3521-F799-4036-A7C9-26AE8F1EA190}" presName="parTx" presStyleLbl="revTx" presStyleIdx="3" presStyleCnt="6">
        <dgm:presLayoutVars>
          <dgm:chMax val="0"/>
          <dgm:chPref val="0"/>
        </dgm:presLayoutVars>
      </dgm:prSet>
      <dgm:spPr/>
    </dgm:pt>
    <dgm:pt modelId="{25E7ECFB-8FA4-4632-8071-E590BBF4A3D3}" type="pres">
      <dgm:prSet presAssocID="{5BD7D3CA-E7A5-4481-A0E6-309BD27DA768}" presName="sibTrans" presStyleCnt="0"/>
      <dgm:spPr/>
    </dgm:pt>
    <dgm:pt modelId="{66BB0D31-9645-4534-BBD5-DD8FC6460BA6}" type="pres">
      <dgm:prSet presAssocID="{8E61D1BA-8F38-4DE6-BFF9-8E15BA1A2C71}" presName="compNode" presStyleCnt="0"/>
      <dgm:spPr/>
    </dgm:pt>
    <dgm:pt modelId="{3ACC116E-F330-4A9A-94C8-857AECE92A33}" type="pres">
      <dgm:prSet presAssocID="{8E61D1BA-8F38-4DE6-BFF9-8E15BA1A2C71}" presName="bgRect" presStyleLbl="bgShp" presStyleIdx="4" presStyleCnt="6"/>
      <dgm:spPr/>
    </dgm:pt>
    <dgm:pt modelId="{48DC66B8-FF9C-492F-80CE-CCC8B9155D47}" type="pres">
      <dgm:prSet presAssocID="{8E61D1BA-8F38-4DE6-BFF9-8E15BA1A2C71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2CBC5F2-804A-4606-BAC1-C5622AC92084}" type="pres">
      <dgm:prSet presAssocID="{8E61D1BA-8F38-4DE6-BFF9-8E15BA1A2C71}" presName="spaceRect" presStyleCnt="0"/>
      <dgm:spPr/>
    </dgm:pt>
    <dgm:pt modelId="{9D3500DD-20D5-41AE-A69A-F72F2DD0CEBD}" type="pres">
      <dgm:prSet presAssocID="{8E61D1BA-8F38-4DE6-BFF9-8E15BA1A2C71}" presName="parTx" presStyleLbl="revTx" presStyleIdx="4" presStyleCnt="6">
        <dgm:presLayoutVars>
          <dgm:chMax val="0"/>
          <dgm:chPref val="0"/>
        </dgm:presLayoutVars>
      </dgm:prSet>
      <dgm:spPr/>
    </dgm:pt>
    <dgm:pt modelId="{BC89AA3A-0FAB-4B17-8CE2-3DBBB927C78D}" type="pres">
      <dgm:prSet presAssocID="{3B20C8A0-1FAE-4294-B48A-82E0BAF6B6EA}" presName="sibTrans" presStyleCnt="0"/>
      <dgm:spPr/>
    </dgm:pt>
    <dgm:pt modelId="{17A914E0-56CD-41AD-967C-12C98E8F779E}" type="pres">
      <dgm:prSet presAssocID="{5437B26A-BF0B-45B6-BA52-74363FD831B0}" presName="compNode" presStyleCnt="0"/>
      <dgm:spPr/>
    </dgm:pt>
    <dgm:pt modelId="{66DD1FCF-FD8B-433E-94FB-774CF4B7F167}" type="pres">
      <dgm:prSet presAssocID="{5437B26A-BF0B-45B6-BA52-74363FD831B0}" presName="bgRect" presStyleLbl="bgShp" presStyleIdx="5" presStyleCnt="6"/>
      <dgm:spPr/>
    </dgm:pt>
    <dgm:pt modelId="{0815B7A0-7027-4033-AB3D-B49645191786}" type="pres">
      <dgm:prSet presAssocID="{5437B26A-BF0B-45B6-BA52-74363FD831B0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lm reel"/>
        </a:ext>
      </dgm:extLst>
    </dgm:pt>
    <dgm:pt modelId="{72AF8352-5B60-4E85-B2D4-D45769A33F2E}" type="pres">
      <dgm:prSet presAssocID="{5437B26A-BF0B-45B6-BA52-74363FD831B0}" presName="spaceRect" presStyleCnt="0"/>
      <dgm:spPr/>
    </dgm:pt>
    <dgm:pt modelId="{7328F5B8-198E-4C79-800A-8D032F048F42}" type="pres">
      <dgm:prSet presAssocID="{5437B26A-BF0B-45B6-BA52-74363FD831B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D91F304-E2E4-442B-A742-D4339961715B}" type="presOf" srcId="{47C91094-F736-47AB-AC5D-49526F9FD313}" destId="{328DB724-A50C-424E-B2EB-2BCB25247582}" srcOrd="0" destOrd="0" presId="urn:microsoft.com/office/officeart/2018/2/layout/IconVerticalSolidList"/>
    <dgm:cxn modelId="{E259512F-AB1D-4C4E-B854-736FF02C6343}" type="presOf" srcId="{38FF986A-64FA-494D-912B-A69C54D0D943}" destId="{82F4338B-B5F8-4241-BCC1-2047F5B2F907}" srcOrd="0" destOrd="0" presId="urn:microsoft.com/office/officeart/2018/2/layout/IconVerticalSolidList"/>
    <dgm:cxn modelId="{63CD2230-92A7-4888-B51A-2C6B63A831CA}" srcId="{38FF986A-64FA-494D-912B-A69C54D0D943}" destId="{47C91094-F736-47AB-AC5D-49526F9FD313}" srcOrd="2" destOrd="0" parTransId="{499EED57-8A57-4BA1-9F6F-E1930960F5C7}" sibTransId="{BA00F6BA-5F37-431E-8319-F9595B28E89B}"/>
    <dgm:cxn modelId="{0E22E831-E995-460E-A849-F5EABA951627}" srcId="{38FF986A-64FA-494D-912B-A69C54D0D943}" destId="{FBCF3521-F799-4036-A7C9-26AE8F1EA190}" srcOrd="3" destOrd="0" parTransId="{8DA61CAC-9B29-4FDB-9A6B-28FA07887E9E}" sibTransId="{5BD7D3CA-E7A5-4481-A0E6-309BD27DA768}"/>
    <dgm:cxn modelId="{43051B40-8EA9-46DE-975F-3ED1E5809152}" srcId="{38FF986A-64FA-494D-912B-A69C54D0D943}" destId="{8E61D1BA-8F38-4DE6-BFF9-8E15BA1A2C71}" srcOrd="4" destOrd="0" parTransId="{229D76D7-9343-493A-BE84-817FC68E6169}" sibTransId="{3B20C8A0-1FAE-4294-B48A-82E0BAF6B6EA}"/>
    <dgm:cxn modelId="{35630E6A-9B6B-450A-9707-161E0A57A9C3}" type="presOf" srcId="{FBCF3521-F799-4036-A7C9-26AE8F1EA190}" destId="{C4F7129C-69A4-46F1-9505-9857F308E046}" srcOrd="0" destOrd="0" presId="urn:microsoft.com/office/officeart/2018/2/layout/IconVerticalSolidList"/>
    <dgm:cxn modelId="{F0DE8C4E-1BFF-4B5D-9C1A-0FA5DEC12586}" type="presOf" srcId="{BBCA704D-9846-4E2E-AD6D-1A3B6BB4E1E7}" destId="{9847C151-B471-4848-BC44-F405F751BD7C}" srcOrd="0" destOrd="0" presId="urn:microsoft.com/office/officeart/2018/2/layout/IconVerticalSolidList"/>
    <dgm:cxn modelId="{F1B4D999-4480-4504-97A1-0D8665588B68}" type="presOf" srcId="{44759510-7DEB-481A-9FEA-A6F7D0ED0438}" destId="{90BD681F-6C4B-41E7-880F-B193997A840D}" srcOrd="0" destOrd="0" presId="urn:microsoft.com/office/officeart/2018/2/layout/IconVerticalSolidList"/>
    <dgm:cxn modelId="{C720AAA9-0AD3-4C6B-BF38-4295E2AA8E7D}" type="presOf" srcId="{8E61D1BA-8F38-4DE6-BFF9-8E15BA1A2C71}" destId="{9D3500DD-20D5-41AE-A69A-F72F2DD0CEBD}" srcOrd="0" destOrd="0" presId="urn:microsoft.com/office/officeart/2018/2/layout/IconVerticalSolidList"/>
    <dgm:cxn modelId="{6EC71CC8-FB34-446A-8BFF-56F59AE7FB1A}" type="presOf" srcId="{5437B26A-BF0B-45B6-BA52-74363FD831B0}" destId="{7328F5B8-198E-4C79-800A-8D032F048F42}" srcOrd="0" destOrd="0" presId="urn:microsoft.com/office/officeart/2018/2/layout/IconVerticalSolidList"/>
    <dgm:cxn modelId="{7A3332CE-1F36-4C39-9308-9F05E0BD75FC}" srcId="{38FF986A-64FA-494D-912B-A69C54D0D943}" destId="{BBCA704D-9846-4E2E-AD6D-1A3B6BB4E1E7}" srcOrd="0" destOrd="0" parTransId="{FA749944-0EA3-4566-8986-57D29AE19DC4}" sibTransId="{831423AF-FF93-45EF-AAD6-A32F1C094C70}"/>
    <dgm:cxn modelId="{AB6428DA-9BD3-410B-ABBA-1A511EDA5758}" srcId="{38FF986A-64FA-494D-912B-A69C54D0D943}" destId="{44759510-7DEB-481A-9FEA-A6F7D0ED0438}" srcOrd="1" destOrd="0" parTransId="{9025E2C7-03A4-4313-B818-04D0DBD669E4}" sibTransId="{B338DB05-FAB1-41B3-B083-1E54C5BCE49D}"/>
    <dgm:cxn modelId="{27171FE7-812E-47C0-9BA3-16755C2152EB}" srcId="{38FF986A-64FA-494D-912B-A69C54D0D943}" destId="{5437B26A-BF0B-45B6-BA52-74363FD831B0}" srcOrd="5" destOrd="0" parTransId="{D2B5CCDB-E2D0-4DAB-964E-417C95154DB4}" sibTransId="{FD8AA6A2-BEED-491F-BB7F-541104BD0CB6}"/>
    <dgm:cxn modelId="{E7B961BD-117A-442F-95A5-D29032AED5DB}" type="presParOf" srcId="{82F4338B-B5F8-4241-BCC1-2047F5B2F907}" destId="{9906073F-C116-476B-8E05-453CD86E88A1}" srcOrd="0" destOrd="0" presId="urn:microsoft.com/office/officeart/2018/2/layout/IconVerticalSolidList"/>
    <dgm:cxn modelId="{90EFD239-CDAE-4122-A036-A067143A5631}" type="presParOf" srcId="{9906073F-C116-476B-8E05-453CD86E88A1}" destId="{A0BC9FAB-7F96-40A0-A7A3-A6572F46D5B6}" srcOrd="0" destOrd="0" presId="urn:microsoft.com/office/officeart/2018/2/layout/IconVerticalSolidList"/>
    <dgm:cxn modelId="{6247BC3A-EC64-4178-A124-FB6BF633DF5B}" type="presParOf" srcId="{9906073F-C116-476B-8E05-453CD86E88A1}" destId="{00934B62-6893-417F-8B64-15A70E935579}" srcOrd="1" destOrd="0" presId="urn:microsoft.com/office/officeart/2018/2/layout/IconVerticalSolidList"/>
    <dgm:cxn modelId="{8193B887-3B8B-4193-9F68-9A352DD15D12}" type="presParOf" srcId="{9906073F-C116-476B-8E05-453CD86E88A1}" destId="{1167D86B-2024-46AD-A69F-AD252898C405}" srcOrd="2" destOrd="0" presId="urn:microsoft.com/office/officeart/2018/2/layout/IconVerticalSolidList"/>
    <dgm:cxn modelId="{EACB9B94-C86C-46A2-968E-0AF2D98C2915}" type="presParOf" srcId="{9906073F-C116-476B-8E05-453CD86E88A1}" destId="{9847C151-B471-4848-BC44-F405F751BD7C}" srcOrd="3" destOrd="0" presId="urn:microsoft.com/office/officeart/2018/2/layout/IconVerticalSolidList"/>
    <dgm:cxn modelId="{1E72B166-D942-4F2F-9AF7-EDD203C4E710}" type="presParOf" srcId="{82F4338B-B5F8-4241-BCC1-2047F5B2F907}" destId="{DA179CBB-EB65-491E-B2A9-8333398C3A9C}" srcOrd="1" destOrd="0" presId="urn:microsoft.com/office/officeart/2018/2/layout/IconVerticalSolidList"/>
    <dgm:cxn modelId="{01EB3581-ACE5-4902-922E-906B558B322A}" type="presParOf" srcId="{82F4338B-B5F8-4241-BCC1-2047F5B2F907}" destId="{6F123C63-11BF-41F3-9E4E-4BC301CDF570}" srcOrd="2" destOrd="0" presId="urn:microsoft.com/office/officeart/2018/2/layout/IconVerticalSolidList"/>
    <dgm:cxn modelId="{7C3AFD79-C7B1-446F-BBBE-C7B6A858A0E4}" type="presParOf" srcId="{6F123C63-11BF-41F3-9E4E-4BC301CDF570}" destId="{8762F727-C74A-45EB-AA73-E916EE1EED48}" srcOrd="0" destOrd="0" presId="urn:microsoft.com/office/officeart/2018/2/layout/IconVerticalSolidList"/>
    <dgm:cxn modelId="{AA94172C-A33C-482F-B21D-68982CCFAC14}" type="presParOf" srcId="{6F123C63-11BF-41F3-9E4E-4BC301CDF570}" destId="{E3934DF3-4088-4A03-AD32-A84990F29DE7}" srcOrd="1" destOrd="0" presId="urn:microsoft.com/office/officeart/2018/2/layout/IconVerticalSolidList"/>
    <dgm:cxn modelId="{945A1872-F870-4DD4-812D-2050C9C31C8F}" type="presParOf" srcId="{6F123C63-11BF-41F3-9E4E-4BC301CDF570}" destId="{9A757C5F-9062-4FF7-B529-478133C392A5}" srcOrd="2" destOrd="0" presId="urn:microsoft.com/office/officeart/2018/2/layout/IconVerticalSolidList"/>
    <dgm:cxn modelId="{C389A094-FBBC-4B56-9E96-02989982C1A2}" type="presParOf" srcId="{6F123C63-11BF-41F3-9E4E-4BC301CDF570}" destId="{90BD681F-6C4B-41E7-880F-B193997A840D}" srcOrd="3" destOrd="0" presId="urn:microsoft.com/office/officeart/2018/2/layout/IconVerticalSolidList"/>
    <dgm:cxn modelId="{C63A7A60-B1E9-4C36-B23B-A9797B7BEC1E}" type="presParOf" srcId="{82F4338B-B5F8-4241-BCC1-2047F5B2F907}" destId="{876BCCB3-2FCE-4577-ACD0-E493B6DE76DE}" srcOrd="3" destOrd="0" presId="urn:microsoft.com/office/officeart/2018/2/layout/IconVerticalSolidList"/>
    <dgm:cxn modelId="{8A3ABDBA-3B9A-417D-BE7B-21B053A8BAD5}" type="presParOf" srcId="{82F4338B-B5F8-4241-BCC1-2047F5B2F907}" destId="{69E4DBA0-750F-4CC4-A55D-8E82E7A99CAE}" srcOrd="4" destOrd="0" presId="urn:microsoft.com/office/officeart/2018/2/layout/IconVerticalSolidList"/>
    <dgm:cxn modelId="{B2B6E106-81F2-4A51-A2C3-EC2639454111}" type="presParOf" srcId="{69E4DBA0-750F-4CC4-A55D-8E82E7A99CAE}" destId="{A9BEAA99-B273-4D57-89DA-FF40B133A082}" srcOrd="0" destOrd="0" presId="urn:microsoft.com/office/officeart/2018/2/layout/IconVerticalSolidList"/>
    <dgm:cxn modelId="{7CC90EAB-B450-4AF3-80C3-8C6F73B0CB4C}" type="presParOf" srcId="{69E4DBA0-750F-4CC4-A55D-8E82E7A99CAE}" destId="{806AC75D-4204-4732-8324-258C2DC4395E}" srcOrd="1" destOrd="0" presId="urn:microsoft.com/office/officeart/2018/2/layout/IconVerticalSolidList"/>
    <dgm:cxn modelId="{68D7F527-FF60-42E7-B3EA-4839ABABBDA8}" type="presParOf" srcId="{69E4DBA0-750F-4CC4-A55D-8E82E7A99CAE}" destId="{4C550E1C-9B26-426C-AF86-4824F6F9EFA7}" srcOrd="2" destOrd="0" presId="urn:microsoft.com/office/officeart/2018/2/layout/IconVerticalSolidList"/>
    <dgm:cxn modelId="{7B42D9BD-DBF8-4345-BF63-0BBF0920207A}" type="presParOf" srcId="{69E4DBA0-750F-4CC4-A55D-8E82E7A99CAE}" destId="{328DB724-A50C-424E-B2EB-2BCB25247582}" srcOrd="3" destOrd="0" presId="urn:microsoft.com/office/officeart/2018/2/layout/IconVerticalSolidList"/>
    <dgm:cxn modelId="{C7E11096-AF0C-4848-8385-012EA65082E0}" type="presParOf" srcId="{82F4338B-B5F8-4241-BCC1-2047F5B2F907}" destId="{90FE88AD-8EFA-4D51-84FF-A328A2E938A7}" srcOrd="5" destOrd="0" presId="urn:microsoft.com/office/officeart/2018/2/layout/IconVerticalSolidList"/>
    <dgm:cxn modelId="{42A37F85-F7C8-4974-871B-81AFF3106EB6}" type="presParOf" srcId="{82F4338B-B5F8-4241-BCC1-2047F5B2F907}" destId="{2D7909FC-5B71-4147-86DC-B86AA959ED3F}" srcOrd="6" destOrd="0" presId="urn:microsoft.com/office/officeart/2018/2/layout/IconVerticalSolidList"/>
    <dgm:cxn modelId="{688D4450-FD69-4850-B024-916117605250}" type="presParOf" srcId="{2D7909FC-5B71-4147-86DC-B86AA959ED3F}" destId="{F8C8B831-D911-4EF6-9D0A-182C576B0069}" srcOrd="0" destOrd="0" presId="urn:microsoft.com/office/officeart/2018/2/layout/IconVerticalSolidList"/>
    <dgm:cxn modelId="{D80FC5A3-44FE-44BB-9926-9213FB723F0B}" type="presParOf" srcId="{2D7909FC-5B71-4147-86DC-B86AA959ED3F}" destId="{FE693A60-4C86-41E8-9781-A293E1A57D70}" srcOrd="1" destOrd="0" presId="urn:microsoft.com/office/officeart/2018/2/layout/IconVerticalSolidList"/>
    <dgm:cxn modelId="{1E1A97A5-5CAE-49FC-8EE3-8065AB430942}" type="presParOf" srcId="{2D7909FC-5B71-4147-86DC-B86AA959ED3F}" destId="{356460D2-CBA1-4F36-A961-1CD4B4D45177}" srcOrd="2" destOrd="0" presId="urn:microsoft.com/office/officeart/2018/2/layout/IconVerticalSolidList"/>
    <dgm:cxn modelId="{3F46B39F-EB42-4EDB-A22E-9AFC9AD02242}" type="presParOf" srcId="{2D7909FC-5B71-4147-86DC-B86AA959ED3F}" destId="{C4F7129C-69A4-46F1-9505-9857F308E046}" srcOrd="3" destOrd="0" presId="urn:microsoft.com/office/officeart/2018/2/layout/IconVerticalSolidList"/>
    <dgm:cxn modelId="{B875643C-8A1C-41F4-A6EB-DFFBC9A5525C}" type="presParOf" srcId="{82F4338B-B5F8-4241-BCC1-2047F5B2F907}" destId="{25E7ECFB-8FA4-4632-8071-E590BBF4A3D3}" srcOrd="7" destOrd="0" presId="urn:microsoft.com/office/officeart/2018/2/layout/IconVerticalSolidList"/>
    <dgm:cxn modelId="{E6658FC4-939D-4460-AF87-BB5E6F9BCC98}" type="presParOf" srcId="{82F4338B-B5F8-4241-BCC1-2047F5B2F907}" destId="{66BB0D31-9645-4534-BBD5-DD8FC6460BA6}" srcOrd="8" destOrd="0" presId="urn:microsoft.com/office/officeart/2018/2/layout/IconVerticalSolidList"/>
    <dgm:cxn modelId="{24D7017F-D7EF-4DE5-A7D0-15BAA69D4E6F}" type="presParOf" srcId="{66BB0D31-9645-4534-BBD5-DD8FC6460BA6}" destId="{3ACC116E-F330-4A9A-94C8-857AECE92A33}" srcOrd="0" destOrd="0" presId="urn:microsoft.com/office/officeart/2018/2/layout/IconVerticalSolidList"/>
    <dgm:cxn modelId="{D692A275-2893-4080-BA77-AADFEAD42A08}" type="presParOf" srcId="{66BB0D31-9645-4534-BBD5-DD8FC6460BA6}" destId="{48DC66B8-FF9C-492F-80CE-CCC8B9155D47}" srcOrd="1" destOrd="0" presId="urn:microsoft.com/office/officeart/2018/2/layout/IconVerticalSolidList"/>
    <dgm:cxn modelId="{A11AE75F-5317-4B17-BC37-ADFA59898E15}" type="presParOf" srcId="{66BB0D31-9645-4534-BBD5-DD8FC6460BA6}" destId="{92CBC5F2-804A-4606-BAC1-C5622AC92084}" srcOrd="2" destOrd="0" presId="urn:microsoft.com/office/officeart/2018/2/layout/IconVerticalSolidList"/>
    <dgm:cxn modelId="{61A58960-661E-493A-B7C9-A7D94A894799}" type="presParOf" srcId="{66BB0D31-9645-4534-BBD5-DD8FC6460BA6}" destId="{9D3500DD-20D5-41AE-A69A-F72F2DD0CEBD}" srcOrd="3" destOrd="0" presId="urn:microsoft.com/office/officeart/2018/2/layout/IconVerticalSolidList"/>
    <dgm:cxn modelId="{B5EB9DA4-9015-4DBC-B95D-CD1C5284F2B7}" type="presParOf" srcId="{82F4338B-B5F8-4241-BCC1-2047F5B2F907}" destId="{BC89AA3A-0FAB-4B17-8CE2-3DBBB927C78D}" srcOrd="9" destOrd="0" presId="urn:microsoft.com/office/officeart/2018/2/layout/IconVerticalSolidList"/>
    <dgm:cxn modelId="{53066E62-3EB2-43FB-B0C4-0DE770B8181F}" type="presParOf" srcId="{82F4338B-B5F8-4241-BCC1-2047F5B2F907}" destId="{17A914E0-56CD-41AD-967C-12C98E8F779E}" srcOrd="10" destOrd="0" presId="urn:microsoft.com/office/officeart/2018/2/layout/IconVerticalSolidList"/>
    <dgm:cxn modelId="{7D191050-92BB-46EE-B59B-514A1318E580}" type="presParOf" srcId="{17A914E0-56CD-41AD-967C-12C98E8F779E}" destId="{66DD1FCF-FD8B-433E-94FB-774CF4B7F167}" srcOrd="0" destOrd="0" presId="urn:microsoft.com/office/officeart/2018/2/layout/IconVerticalSolidList"/>
    <dgm:cxn modelId="{3BD1C3D4-9461-4C18-9314-4721CD988A75}" type="presParOf" srcId="{17A914E0-56CD-41AD-967C-12C98E8F779E}" destId="{0815B7A0-7027-4033-AB3D-B49645191786}" srcOrd="1" destOrd="0" presId="urn:microsoft.com/office/officeart/2018/2/layout/IconVerticalSolidList"/>
    <dgm:cxn modelId="{8C91B5E0-8DA2-422F-BC22-9F27DB837F56}" type="presParOf" srcId="{17A914E0-56CD-41AD-967C-12C98E8F779E}" destId="{72AF8352-5B60-4E85-B2D4-D45769A33F2E}" srcOrd="2" destOrd="0" presId="urn:microsoft.com/office/officeart/2018/2/layout/IconVerticalSolidList"/>
    <dgm:cxn modelId="{B8D0B3CD-5E5D-402D-AC44-A841B6F4EDA7}" type="presParOf" srcId="{17A914E0-56CD-41AD-967C-12C98E8F779E}" destId="{7328F5B8-198E-4C79-800A-8D032F048F4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2D0DAB1-B914-405B-85DC-B1341FBAB7E4}" type="doc">
      <dgm:prSet loTypeId="urn:microsoft.com/office/officeart/2005/8/layout/vList2" loCatId="list" qsTypeId="urn:microsoft.com/office/officeart/2005/8/quickstyle/simple1#31" qsCatId="simple" csTypeId="urn:microsoft.com/office/officeart/2005/8/colors/colorful2#5" csCatId="colorful"/>
      <dgm:spPr/>
      <dgm:t>
        <a:bodyPr/>
        <a:lstStyle/>
        <a:p>
          <a:endParaRPr lang="en-US"/>
        </a:p>
      </dgm:t>
    </dgm:pt>
    <dgm:pt modelId="{53F4321A-5C3E-45AE-A066-4DCBE692709F}">
      <dgm:prSet/>
      <dgm:spPr/>
      <dgm:t>
        <a:bodyPr/>
        <a:lstStyle/>
        <a:p>
          <a:r>
            <a:rPr lang="en-GB"/>
            <a:t>According to current SMM teaching and industry practice, key activities include: </a:t>
          </a:r>
          <a:endParaRPr lang="en-US"/>
        </a:p>
      </dgm:t>
    </dgm:pt>
    <dgm:pt modelId="{AAE2DB7E-7A75-4325-B168-1A7F25E117DF}" type="parTrans" cxnId="{81BCCBFE-3DD7-4663-8116-B439ADD0BE2B}">
      <dgm:prSet/>
      <dgm:spPr/>
      <dgm:t>
        <a:bodyPr/>
        <a:lstStyle/>
        <a:p>
          <a:endParaRPr lang="en-US"/>
        </a:p>
      </dgm:t>
    </dgm:pt>
    <dgm:pt modelId="{B15F55F2-997A-4FA6-A663-00451AA4E39E}" type="sibTrans" cxnId="{81BCCBFE-3DD7-4663-8116-B439ADD0BE2B}">
      <dgm:prSet/>
      <dgm:spPr/>
      <dgm:t>
        <a:bodyPr/>
        <a:lstStyle/>
        <a:p>
          <a:endParaRPr lang="en-US"/>
        </a:p>
      </dgm:t>
    </dgm:pt>
    <dgm:pt modelId="{A4BB57BA-AEFD-46C2-B42E-71CE49A78EFA}">
      <dgm:prSet/>
      <dgm:spPr/>
      <dgm:t>
        <a:bodyPr/>
        <a:lstStyle/>
        <a:p>
          <a:r>
            <a:rPr lang="en-GB" b="1"/>
            <a:t>Content planning &amp; creation</a:t>
          </a:r>
          <a:endParaRPr lang="en-US"/>
        </a:p>
      </dgm:t>
    </dgm:pt>
    <dgm:pt modelId="{6B7D5237-F465-4438-887B-202F07A24351}" type="parTrans" cxnId="{E26DF96B-CC05-4967-B5C5-316E74E0AC65}">
      <dgm:prSet/>
      <dgm:spPr/>
      <dgm:t>
        <a:bodyPr/>
        <a:lstStyle/>
        <a:p>
          <a:endParaRPr lang="en-US"/>
        </a:p>
      </dgm:t>
    </dgm:pt>
    <dgm:pt modelId="{A3448A5C-5EC3-467A-A9A9-28CC84C0C568}" type="sibTrans" cxnId="{E26DF96B-CC05-4967-B5C5-316E74E0AC65}">
      <dgm:prSet/>
      <dgm:spPr/>
      <dgm:t>
        <a:bodyPr/>
        <a:lstStyle/>
        <a:p>
          <a:endParaRPr lang="en-US"/>
        </a:p>
      </dgm:t>
    </dgm:pt>
    <dgm:pt modelId="{AC2C46E1-C69B-4CAF-B6D9-8327553845C5}">
      <dgm:prSet/>
      <dgm:spPr/>
      <dgm:t>
        <a:bodyPr/>
        <a:lstStyle/>
        <a:p>
          <a:r>
            <a:rPr lang="en-GB" b="1"/>
            <a:t>Scheduling &amp; publishing</a:t>
          </a:r>
          <a:endParaRPr lang="en-US"/>
        </a:p>
      </dgm:t>
    </dgm:pt>
    <dgm:pt modelId="{8C247BB1-9F04-427E-93C6-7A802A5628F0}" type="parTrans" cxnId="{840666A4-796C-4521-A49B-5E38F683BE68}">
      <dgm:prSet/>
      <dgm:spPr/>
      <dgm:t>
        <a:bodyPr/>
        <a:lstStyle/>
        <a:p>
          <a:endParaRPr lang="en-US"/>
        </a:p>
      </dgm:t>
    </dgm:pt>
    <dgm:pt modelId="{3CEB6D02-2ED7-4AFB-85BB-0FEBC6E4799B}" type="sibTrans" cxnId="{840666A4-796C-4521-A49B-5E38F683BE68}">
      <dgm:prSet/>
      <dgm:spPr/>
      <dgm:t>
        <a:bodyPr/>
        <a:lstStyle/>
        <a:p>
          <a:endParaRPr lang="en-US"/>
        </a:p>
      </dgm:t>
    </dgm:pt>
    <dgm:pt modelId="{43665298-75D5-4482-A2AA-2CEB7D845298}">
      <dgm:prSet/>
      <dgm:spPr/>
      <dgm:t>
        <a:bodyPr/>
        <a:lstStyle/>
        <a:p>
          <a:r>
            <a:rPr lang="en-GB" b="1"/>
            <a:t>Analytics &amp; performance tracking</a:t>
          </a:r>
          <a:endParaRPr lang="en-US"/>
        </a:p>
      </dgm:t>
    </dgm:pt>
    <dgm:pt modelId="{6A1E8212-2132-4A9F-A8F7-48ADC3BCBEBA}" type="parTrans" cxnId="{CF4AD244-400C-4391-85F5-1E6542C30402}">
      <dgm:prSet/>
      <dgm:spPr/>
      <dgm:t>
        <a:bodyPr/>
        <a:lstStyle/>
        <a:p>
          <a:endParaRPr lang="en-US"/>
        </a:p>
      </dgm:t>
    </dgm:pt>
    <dgm:pt modelId="{5AB55672-9344-4C07-8983-C52866A77FB8}" type="sibTrans" cxnId="{CF4AD244-400C-4391-85F5-1E6542C30402}">
      <dgm:prSet/>
      <dgm:spPr/>
      <dgm:t>
        <a:bodyPr/>
        <a:lstStyle/>
        <a:p>
          <a:endParaRPr lang="en-US"/>
        </a:p>
      </dgm:t>
    </dgm:pt>
    <dgm:pt modelId="{9397E648-061C-42BF-8098-8E074FC699B2}">
      <dgm:prSet/>
      <dgm:spPr/>
      <dgm:t>
        <a:bodyPr/>
        <a:lstStyle/>
        <a:p>
          <a:r>
            <a:rPr lang="en-GB" b="1"/>
            <a:t>Social listening</a:t>
          </a:r>
          <a:r>
            <a:rPr lang="en-GB"/>
            <a:t> (monitoring conversations, sentiment)</a:t>
          </a:r>
          <a:endParaRPr lang="en-US"/>
        </a:p>
      </dgm:t>
    </dgm:pt>
    <dgm:pt modelId="{D195B70F-3D42-41EF-A450-6C6AC56AC3F8}" type="parTrans" cxnId="{CBB8C4F5-1432-4CEC-AB4A-DA2B2D1A99C2}">
      <dgm:prSet/>
      <dgm:spPr/>
      <dgm:t>
        <a:bodyPr/>
        <a:lstStyle/>
        <a:p>
          <a:endParaRPr lang="en-US"/>
        </a:p>
      </dgm:t>
    </dgm:pt>
    <dgm:pt modelId="{85AFBBA0-78E5-4B0F-8E2E-88DDB8B77155}" type="sibTrans" cxnId="{CBB8C4F5-1432-4CEC-AB4A-DA2B2D1A99C2}">
      <dgm:prSet/>
      <dgm:spPr/>
      <dgm:t>
        <a:bodyPr/>
        <a:lstStyle/>
        <a:p>
          <a:endParaRPr lang="en-US"/>
        </a:p>
      </dgm:t>
    </dgm:pt>
    <dgm:pt modelId="{78EE8B2A-B6D9-418A-A5AF-C3F76031650F}">
      <dgm:prSet/>
      <dgm:spPr/>
      <dgm:t>
        <a:bodyPr/>
        <a:lstStyle/>
        <a:p>
          <a:r>
            <a:rPr lang="en-GB" b="1"/>
            <a:t>Community engagement</a:t>
          </a:r>
          <a:r>
            <a:rPr lang="en-GB"/>
            <a:t> (comments, replies, moderation)</a:t>
          </a:r>
          <a:endParaRPr lang="en-US"/>
        </a:p>
      </dgm:t>
    </dgm:pt>
    <dgm:pt modelId="{F5447C07-A663-4823-9785-91188FAA1E97}" type="parTrans" cxnId="{8958C5F9-BDA6-43EB-B7BB-B1A4F9E3AA54}">
      <dgm:prSet/>
      <dgm:spPr/>
      <dgm:t>
        <a:bodyPr/>
        <a:lstStyle/>
        <a:p>
          <a:endParaRPr lang="en-US"/>
        </a:p>
      </dgm:t>
    </dgm:pt>
    <dgm:pt modelId="{683E9943-C595-4EBF-B320-3A292709F265}" type="sibTrans" cxnId="{8958C5F9-BDA6-43EB-B7BB-B1A4F9E3AA54}">
      <dgm:prSet/>
      <dgm:spPr/>
      <dgm:t>
        <a:bodyPr/>
        <a:lstStyle/>
        <a:p>
          <a:endParaRPr lang="en-US"/>
        </a:p>
      </dgm:t>
    </dgm:pt>
    <dgm:pt modelId="{BB9BDD72-2FE3-4475-BFA1-81E051F5C2C9}">
      <dgm:prSet/>
      <dgm:spPr/>
      <dgm:t>
        <a:bodyPr/>
        <a:lstStyle/>
        <a:p>
          <a:r>
            <a:rPr lang="en-GB" b="1"/>
            <a:t>Advertising &amp; paid media</a:t>
          </a:r>
          <a:endParaRPr lang="en-US"/>
        </a:p>
      </dgm:t>
    </dgm:pt>
    <dgm:pt modelId="{C7062712-635A-4203-9AED-2C506693260E}" type="parTrans" cxnId="{932D72D8-0883-43AB-BD58-BFF2A5C57F04}">
      <dgm:prSet/>
      <dgm:spPr/>
      <dgm:t>
        <a:bodyPr/>
        <a:lstStyle/>
        <a:p>
          <a:endParaRPr lang="en-US"/>
        </a:p>
      </dgm:t>
    </dgm:pt>
    <dgm:pt modelId="{2D035199-95E6-4BFC-AFE3-707E9C2C65C8}" type="sibTrans" cxnId="{932D72D8-0883-43AB-BD58-BFF2A5C57F04}">
      <dgm:prSet/>
      <dgm:spPr/>
      <dgm:t>
        <a:bodyPr/>
        <a:lstStyle/>
        <a:p>
          <a:endParaRPr lang="en-US"/>
        </a:p>
      </dgm:t>
    </dgm:pt>
    <dgm:pt modelId="{916F9D98-22BB-43D8-9764-12A6C4F1C6BF}">
      <dgm:prSet/>
      <dgm:spPr/>
      <dgm:t>
        <a:bodyPr/>
        <a:lstStyle/>
        <a:p>
          <a:r>
            <a:rPr lang="en-GB" b="1"/>
            <a:t>Platform audits</a:t>
          </a:r>
          <a:r>
            <a:rPr lang="en-GB"/>
            <a:t> (evaluating brand presence and competitor activity)</a:t>
          </a:r>
          <a:endParaRPr lang="en-US"/>
        </a:p>
      </dgm:t>
    </dgm:pt>
    <dgm:pt modelId="{40DE5950-BA4D-4543-A548-2EE51E9AAFEE}" type="parTrans" cxnId="{C1BE6166-17D4-4BB5-B522-F0FAD6AF784E}">
      <dgm:prSet/>
      <dgm:spPr/>
      <dgm:t>
        <a:bodyPr/>
        <a:lstStyle/>
        <a:p>
          <a:endParaRPr lang="en-US"/>
        </a:p>
      </dgm:t>
    </dgm:pt>
    <dgm:pt modelId="{C9ED6809-0615-4C1E-B000-B7B74B596895}" type="sibTrans" cxnId="{C1BE6166-17D4-4BB5-B522-F0FAD6AF784E}">
      <dgm:prSet/>
      <dgm:spPr/>
      <dgm:t>
        <a:bodyPr/>
        <a:lstStyle/>
        <a:p>
          <a:endParaRPr lang="en-US"/>
        </a:p>
      </dgm:t>
    </dgm:pt>
    <dgm:pt modelId="{54E115F7-30B5-4EC5-AE2E-35B5EDE9C31A}">
      <dgm:prSet/>
      <dgm:spPr/>
      <dgm:t>
        <a:bodyPr/>
        <a:lstStyle/>
        <a:p>
          <a:r>
            <a:rPr lang="en-GB"/>
            <a:t>These activities form the backbone of day‑to‑day SMM work.</a:t>
          </a:r>
          <a:endParaRPr lang="en-US"/>
        </a:p>
      </dgm:t>
    </dgm:pt>
    <dgm:pt modelId="{5968FFC5-5F91-4F38-A98C-9CC5E1E80D02}" type="parTrans" cxnId="{DDE387B9-00A4-4615-99F0-4EFAA7CAAA5E}">
      <dgm:prSet/>
      <dgm:spPr/>
      <dgm:t>
        <a:bodyPr/>
        <a:lstStyle/>
        <a:p>
          <a:endParaRPr lang="en-US"/>
        </a:p>
      </dgm:t>
    </dgm:pt>
    <dgm:pt modelId="{A14995B6-87A3-4664-977B-CE62D5578632}" type="sibTrans" cxnId="{DDE387B9-00A4-4615-99F0-4EFAA7CAAA5E}">
      <dgm:prSet/>
      <dgm:spPr/>
      <dgm:t>
        <a:bodyPr/>
        <a:lstStyle/>
        <a:p>
          <a:endParaRPr lang="en-US"/>
        </a:p>
      </dgm:t>
    </dgm:pt>
    <dgm:pt modelId="{FA6E7465-D648-46C0-8897-4D565CFE69A6}" type="pres">
      <dgm:prSet presAssocID="{92D0DAB1-B914-405B-85DC-B1341FBAB7E4}" presName="linear" presStyleCnt="0">
        <dgm:presLayoutVars>
          <dgm:animLvl val="lvl"/>
          <dgm:resizeHandles val="exact"/>
        </dgm:presLayoutVars>
      </dgm:prSet>
      <dgm:spPr/>
    </dgm:pt>
    <dgm:pt modelId="{52583776-9C44-4C3E-8D5C-2913A5571C87}" type="pres">
      <dgm:prSet presAssocID="{53F4321A-5C3E-45AE-A066-4DCBE692709F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CA56781D-0F9D-49B3-A64B-B2F96908D86D}" type="pres">
      <dgm:prSet presAssocID="{B15F55F2-997A-4FA6-A663-00451AA4E39E}" presName="spacer" presStyleCnt="0"/>
      <dgm:spPr/>
    </dgm:pt>
    <dgm:pt modelId="{7023A63C-B0E0-4ADA-87F1-53760F3F57BE}" type="pres">
      <dgm:prSet presAssocID="{A4BB57BA-AEFD-46C2-B42E-71CE49A78EFA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DF04F2F5-8101-44F6-AEC0-71A5CBC8520A}" type="pres">
      <dgm:prSet presAssocID="{A3448A5C-5EC3-467A-A9A9-28CC84C0C568}" presName="spacer" presStyleCnt="0"/>
      <dgm:spPr/>
    </dgm:pt>
    <dgm:pt modelId="{0BA000A7-88E9-4662-80D0-EA306AD2948D}" type="pres">
      <dgm:prSet presAssocID="{AC2C46E1-C69B-4CAF-B6D9-8327553845C5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3E8865C6-D1CD-4B9B-969B-FE30E1D3C56B}" type="pres">
      <dgm:prSet presAssocID="{3CEB6D02-2ED7-4AFB-85BB-0FEBC6E4799B}" presName="spacer" presStyleCnt="0"/>
      <dgm:spPr/>
    </dgm:pt>
    <dgm:pt modelId="{C2652C0F-65A5-445A-94A9-C262246B3E5E}" type="pres">
      <dgm:prSet presAssocID="{43665298-75D5-4482-A2AA-2CEB7D845298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E3E40816-B0B3-47A3-AB75-230B7D8650FF}" type="pres">
      <dgm:prSet presAssocID="{5AB55672-9344-4C07-8983-C52866A77FB8}" presName="spacer" presStyleCnt="0"/>
      <dgm:spPr/>
    </dgm:pt>
    <dgm:pt modelId="{314D47D7-F28C-4E7A-9F22-A7915A2BB139}" type="pres">
      <dgm:prSet presAssocID="{9397E648-061C-42BF-8098-8E074FC699B2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6ADDBD4A-7E27-49D8-9A05-583C6829CDDC}" type="pres">
      <dgm:prSet presAssocID="{85AFBBA0-78E5-4B0F-8E2E-88DDB8B77155}" presName="spacer" presStyleCnt="0"/>
      <dgm:spPr/>
    </dgm:pt>
    <dgm:pt modelId="{20249C94-4284-465B-96D6-431735553CB1}" type="pres">
      <dgm:prSet presAssocID="{78EE8B2A-B6D9-418A-A5AF-C3F76031650F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B7B34CC1-A46F-4C2E-A845-BDE6D4E60EE1}" type="pres">
      <dgm:prSet presAssocID="{683E9943-C595-4EBF-B320-3A292709F265}" presName="spacer" presStyleCnt="0"/>
      <dgm:spPr/>
    </dgm:pt>
    <dgm:pt modelId="{262B5FC3-47CA-4AC3-8ABA-9C361B662D83}" type="pres">
      <dgm:prSet presAssocID="{BB9BDD72-2FE3-4475-BFA1-81E051F5C2C9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B96D0B53-BABF-4447-A2C0-5C50DC3ADB4F}" type="pres">
      <dgm:prSet presAssocID="{2D035199-95E6-4BFC-AFE3-707E9C2C65C8}" presName="spacer" presStyleCnt="0"/>
      <dgm:spPr/>
    </dgm:pt>
    <dgm:pt modelId="{325DE050-A316-4D7F-A6F6-F0F818653EDB}" type="pres">
      <dgm:prSet presAssocID="{916F9D98-22BB-43D8-9764-12A6C4F1C6BF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86713B4E-C257-4BBA-B32B-AC9F301E4B88}" type="pres">
      <dgm:prSet presAssocID="{C9ED6809-0615-4C1E-B000-B7B74B596895}" presName="spacer" presStyleCnt="0"/>
      <dgm:spPr/>
    </dgm:pt>
    <dgm:pt modelId="{CEBDA4A6-5537-4DB2-873F-2BD14260724C}" type="pres">
      <dgm:prSet presAssocID="{54E115F7-30B5-4EC5-AE2E-35B5EDE9C31A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C090BA28-443C-4685-890F-29342A58D8BD}" type="presOf" srcId="{78EE8B2A-B6D9-418A-A5AF-C3F76031650F}" destId="{20249C94-4284-465B-96D6-431735553CB1}" srcOrd="0" destOrd="0" presId="urn:microsoft.com/office/officeart/2005/8/layout/vList2"/>
    <dgm:cxn modelId="{A5584A2C-8B19-4BEA-A99C-59F53C690D1A}" type="presOf" srcId="{A4BB57BA-AEFD-46C2-B42E-71CE49A78EFA}" destId="{7023A63C-B0E0-4ADA-87F1-53760F3F57BE}" srcOrd="0" destOrd="0" presId="urn:microsoft.com/office/officeart/2005/8/layout/vList2"/>
    <dgm:cxn modelId="{5A50743C-7483-43CC-BC0F-A8AFE172E7CB}" type="presOf" srcId="{43665298-75D5-4482-A2AA-2CEB7D845298}" destId="{C2652C0F-65A5-445A-94A9-C262246B3E5E}" srcOrd="0" destOrd="0" presId="urn:microsoft.com/office/officeart/2005/8/layout/vList2"/>
    <dgm:cxn modelId="{EFAB8D5C-C597-4F1E-9A2F-CCEF961353FD}" type="presOf" srcId="{BB9BDD72-2FE3-4475-BFA1-81E051F5C2C9}" destId="{262B5FC3-47CA-4AC3-8ABA-9C361B662D83}" srcOrd="0" destOrd="0" presId="urn:microsoft.com/office/officeart/2005/8/layout/vList2"/>
    <dgm:cxn modelId="{CF4AD244-400C-4391-85F5-1E6542C30402}" srcId="{92D0DAB1-B914-405B-85DC-B1341FBAB7E4}" destId="{43665298-75D5-4482-A2AA-2CEB7D845298}" srcOrd="3" destOrd="0" parTransId="{6A1E8212-2132-4A9F-A8F7-48ADC3BCBEBA}" sibTransId="{5AB55672-9344-4C07-8983-C52866A77FB8}"/>
    <dgm:cxn modelId="{C1BE6166-17D4-4BB5-B522-F0FAD6AF784E}" srcId="{92D0DAB1-B914-405B-85DC-B1341FBAB7E4}" destId="{916F9D98-22BB-43D8-9764-12A6C4F1C6BF}" srcOrd="7" destOrd="0" parTransId="{40DE5950-BA4D-4543-A548-2EE51E9AAFEE}" sibTransId="{C9ED6809-0615-4C1E-B000-B7B74B596895}"/>
    <dgm:cxn modelId="{E26DF96B-CC05-4967-B5C5-316E74E0AC65}" srcId="{92D0DAB1-B914-405B-85DC-B1341FBAB7E4}" destId="{A4BB57BA-AEFD-46C2-B42E-71CE49A78EFA}" srcOrd="1" destOrd="0" parTransId="{6B7D5237-F465-4438-887B-202F07A24351}" sibTransId="{A3448A5C-5EC3-467A-A9A9-28CC84C0C568}"/>
    <dgm:cxn modelId="{74772B8D-6E02-4855-99FC-58620805F863}" type="presOf" srcId="{54E115F7-30B5-4EC5-AE2E-35B5EDE9C31A}" destId="{CEBDA4A6-5537-4DB2-873F-2BD14260724C}" srcOrd="0" destOrd="0" presId="urn:microsoft.com/office/officeart/2005/8/layout/vList2"/>
    <dgm:cxn modelId="{840666A4-796C-4521-A49B-5E38F683BE68}" srcId="{92D0DAB1-B914-405B-85DC-B1341FBAB7E4}" destId="{AC2C46E1-C69B-4CAF-B6D9-8327553845C5}" srcOrd="2" destOrd="0" parTransId="{8C247BB1-9F04-427E-93C6-7A802A5628F0}" sibTransId="{3CEB6D02-2ED7-4AFB-85BB-0FEBC6E4799B}"/>
    <dgm:cxn modelId="{5121DAAA-9A28-4D8A-B509-B82142AF0C22}" type="presOf" srcId="{9397E648-061C-42BF-8098-8E074FC699B2}" destId="{314D47D7-F28C-4E7A-9F22-A7915A2BB139}" srcOrd="0" destOrd="0" presId="urn:microsoft.com/office/officeart/2005/8/layout/vList2"/>
    <dgm:cxn modelId="{DDE387B9-00A4-4615-99F0-4EFAA7CAAA5E}" srcId="{92D0DAB1-B914-405B-85DC-B1341FBAB7E4}" destId="{54E115F7-30B5-4EC5-AE2E-35B5EDE9C31A}" srcOrd="8" destOrd="0" parTransId="{5968FFC5-5F91-4F38-A98C-9CC5E1E80D02}" sibTransId="{A14995B6-87A3-4664-977B-CE62D5578632}"/>
    <dgm:cxn modelId="{ADEE80BC-2596-470F-8270-873A38E14BD5}" type="presOf" srcId="{53F4321A-5C3E-45AE-A066-4DCBE692709F}" destId="{52583776-9C44-4C3E-8D5C-2913A5571C87}" srcOrd="0" destOrd="0" presId="urn:microsoft.com/office/officeart/2005/8/layout/vList2"/>
    <dgm:cxn modelId="{932D72D8-0883-43AB-BD58-BFF2A5C57F04}" srcId="{92D0DAB1-B914-405B-85DC-B1341FBAB7E4}" destId="{BB9BDD72-2FE3-4475-BFA1-81E051F5C2C9}" srcOrd="6" destOrd="0" parTransId="{C7062712-635A-4203-9AED-2C506693260E}" sibTransId="{2D035199-95E6-4BFC-AFE3-707E9C2C65C8}"/>
    <dgm:cxn modelId="{79EE01E8-20DB-425A-A679-F069E02D720F}" type="presOf" srcId="{92D0DAB1-B914-405B-85DC-B1341FBAB7E4}" destId="{FA6E7465-D648-46C0-8897-4D565CFE69A6}" srcOrd="0" destOrd="0" presId="urn:microsoft.com/office/officeart/2005/8/layout/vList2"/>
    <dgm:cxn modelId="{3A3482E8-5CF7-43E6-B661-0F1181F55ACD}" type="presOf" srcId="{AC2C46E1-C69B-4CAF-B6D9-8327553845C5}" destId="{0BA000A7-88E9-4662-80D0-EA306AD2948D}" srcOrd="0" destOrd="0" presId="urn:microsoft.com/office/officeart/2005/8/layout/vList2"/>
    <dgm:cxn modelId="{CBB8C4F5-1432-4CEC-AB4A-DA2B2D1A99C2}" srcId="{92D0DAB1-B914-405B-85DC-B1341FBAB7E4}" destId="{9397E648-061C-42BF-8098-8E074FC699B2}" srcOrd="4" destOrd="0" parTransId="{D195B70F-3D42-41EF-A450-6C6AC56AC3F8}" sibTransId="{85AFBBA0-78E5-4B0F-8E2E-88DDB8B77155}"/>
    <dgm:cxn modelId="{8958C5F9-BDA6-43EB-B7BB-B1A4F9E3AA54}" srcId="{92D0DAB1-B914-405B-85DC-B1341FBAB7E4}" destId="{78EE8B2A-B6D9-418A-A5AF-C3F76031650F}" srcOrd="5" destOrd="0" parTransId="{F5447C07-A663-4823-9785-91188FAA1E97}" sibTransId="{683E9943-C595-4EBF-B320-3A292709F265}"/>
    <dgm:cxn modelId="{7B9C8BFA-522D-4CB3-971D-DAB039DAD276}" type="presOf" srcId="{916F9D98-22BB-43D8-9764-12A6C4F1C6BF}" destId="{325DE050-A316-4D7F-A6F6-F0F818653EDB}" srcOrd="0" destOrd="0" presId="urn:microsoft.com/office/officeart/2005/8/layout/vList2"/>
    <dgm:cxn modelId="{81BCCBFE-3DD7-4663-8116-B439ADD0BE2B}" srcId="{92D0DAB1-B914-405B-85DC-B1341FBAB7E4}" destId="{53F4321A-5C3E-45AE-A066-4DCBE692709F}" srcOrd="0" destOrd="0" parTransId="{AAE2DB7E-7A75-4325-B168-1A7F25E117DF}" sibTransId="{B15F55F2-997A-4FA6-A663-00451AA4E39E}"/>
    <dgm:cxn modelId="{ABA8ECDF-0A0D-4C64-905D-8174A38C4BA9}" type="presParOf" srcId="{FA6E7465-D648-46C0-8897-4D565CFE69A6}" destId="{52583776-9C44-4C3E-8D5C-2913A5571C87}" srcOrd="0" destOrd="0" presId="urn:microsoft.com/office/officeart/2005/8/layout/vList2"/>
    <dgm:cxn modelId="{34F9ECD1-5475-4186-9652-1A0027B9DA35}" type="presParOf" srcId="{FA6E7465-D648-46C0-8897-4D565CFE69A6}" destId="{CA56781D-0F9D-49B3-A64B-B2F96908D86D}" srcOrd="1" destOrd="0" presId="urn:microsoft.com/office/officeart/2005/8/layout/vList2"/>
    <dgm:cxn modelId="{95D30912-D854-4E02-BD16-B5355C82E6D7}" type="presParOf" srcId="{FA6E7465-D648-46C0-8897-4D565CFE69A6}" destId="{7023A63C-B0E0-4ADA-87F1-53760F3F57BE}" srcOrd="2" destOrd="0" presId="urn:microsoft.com/office/officeart/2005/8/layout/vList2"/>
    <dgm:cxn modelId="{7F890711-C291-4F04-8B46-13A33AEA41C0}" type="presParOf" srcId="{FA6E7465-D648-46C0-8897-4D565CFE69A6}" destId="{DF04F2F5-8101-44F6-AEC0-71A5CBC8520A}" srcOrd="3" destOrd="0" presId="urn:microsoft.com/office/officeart/2005/8/layout/vList2"/>
    <dgm:cxn modelId="{215EAB30-6CDA-425C-BE82-357D9647F4CF}" type="presParOf" srcId="{FA6E7465-D648-46C0-8897-4D565CFE69A6}" destId="{0BA000A7-88E9-4662-80D0-EA306AD2948D}" srcOrd="4" destOrd="0" presId="urn:microsoft.com/office/officeart/2005/8/layout/vList2"/>
    <dgm:cxn modelId="{C046A963-C706-435F-9B0C-3DAC19ED4A11}" type="presParOf" srcId="{FA6E7465-D648-46C0-8897-4D565CFE69A6}" destId="{3E8865C6-D1CD-4B9B-969B-FE30E1D3C56B}" srcOrd="5" destOrd="0" presId="urn:microsoft.com/office/officeart/2005/8/layout/vList2"/>
    <dgm:cxn modelId="{4B451E56-FE8E-45B4-A117-A9340573608E}" type="presParOf" srcId="{FA6E7465-D648-46C0-8897-4D565CFE69A6}" destId="{C2652C0F-65A5-445A-94A9-C262246B3E5E}" srcOrd="6" destOrd="0" presId="urn:microsoft.com/office/officeart/2005/8/layout/vList2"/>
    <dgm:cxn modelId="{8B62A3E7-EF59-40FE-93E0-BAA4D48D9B87}" type="presParOf" srcId="{FA6E7465-D648-46C0-8897-4D565CFE69A6}" destId="{E3E40816-B0B3-47A3-AB75-230B7D8650FF}" srcOrd="7" destOrd="0" presId="urn:microsoft.com/office/officeart/2005/8/layout/vList2"/>
    <dgm:cxn modelId="{3E80EB9E-DB9A-482F-B80C-D282EE0D1C59}" type="presParOf" srcId="{FA6E7465-D648-46C0-8897-4D565CFE69A6}" destId="{314D47D7-F28C-4E7A-9F22-A7915A2BB139}" srcOrd="8" destOrd="0" presId="urn:microsoft.com/office/officeart/2005/8/layout/vList2"/>
    <dgm:cxn modelId="{A493A986-2F7D-43C7-872F-41C5A1505255}" type="presParOf" srcId="{FA6E7465-D648-46C0-8897-4D565CFE69A6}" destId="{6ADDBD4A-7E27-49D8-9A05-583C6829CDDC}" srcOrd="9" destOrd="0" presId="urn:microsoft.com/office/officeart/2005/8/layout/vList2"/>
    <dgm:cxn modelId="{FCA583B3-8731-48F2-828E-0C1BF58DA967}" type="presParOf" srcId="{FA6E7465-D648-46C0-8897-4D565CFE69A6}" destId="{20249C94-4284-465B-96D6-431735553CB1}" srcOrd="10" destOrd="0" presId="urn:microsoft.com/office/officeart/2005/8/layout/vList2"/>
    <dgm:cxn modelId="{1CC8BFE3-7E3F-4136-8407-D042F11DF785}" type="presParOf" srcId="{FA6E7465-D648-46C0-8897-4D565CFE69A6}" destId="{B7B34CC1-A46F-4C2E-A845-BDE6D4E60EE1}" srcOrd="11" destOrd="0" presId="urn:microsoft.com/office/officeart/2005/8/layout/vList2"/>
    <dgm:cxn modelId="{B7D150C1-4C83-4331-8CA0-8FED864F92CC}" type="presParOf" srcId="{FA6E7465-D648-46C0-8897-4D565CFE69A6}" destId="{262B5FC3-47CA-4AC3-8ABA-9C361B662D83}" srcOrd="12" destOrd="0" presId="urn:microsoft.com/office/officeart/2005/8/layout/vList2"/>
    <dgm:cxn modelId="{EDE2BD41-1FC0-4D79-8452-481445A09315}" type="presParOf" srcId="{FA6E7465-D648-46C0-8897-4D565CFE69A6}" destId="{B96D0B53-BABF-4447-A2C0-5C50DC3ADB4F}" srcOrd="13" destOrd="0" presId="urn:microsoft.com/office/officeart/2005/8/layout/vList2"/>
    <dgm:cxn modelId="{0DA33036-5236-4A35-B693-21B6FE4F7FC0}" type="presParOf" srcId="{FA6E7465-D648-46C0-8897-4D565CFE69A6}" destId="{325DE050-A316-4D7F-A6F6-F0F818653EDB}" srcOrd="14" destOrd="0" presId="urn:microsoft.com/office/officeart/2005/8/layout/vList2"/>
    <dgm:cxn modelId="{92EFEDD7-2111-4A3E-B33B-147AF34125D2}" type="presParOf" srcId="{FA6E7465-D648-46C0-8897-4D565CFE69A6}" destId="{86713B4E-C257-4BBA-B32B-AC9F301E4B88}" srcOrd="15" destOrd="0" presId="urn:microsoft.com/office/officeart/2005/8/layout/vList2"/>
    <dgm:cxn modelId="{AD5B1280-1BC3-4201-98E4-2A32A5D70FD4}" type="presParOf" srcId="{FA6E7465-D648-46C0-8897-4D565CFE69A6}" destId="{CEBDA4A6-5537-4DB2-873F-2BD14260724C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9829F34-FD09-4611-920B-F2382818D53B}" type="doc">
      <dgm:prSet loTypeId="urn:microsoft.com/office/officeart/2005/8/layout/vList2" loCatId="list" qsTypeId="urn:microsoft.com/office/officeart/2005/8/quickstyle/simple1#41" qsCatId="simple" csTypeId="urn:microsoft.com/office/officeart/2005/8/colors/colorful2#7" csCatId="colorful"/>
      <dgm:spPr/>
      <dgm:t>
        <a:bodyPr/>
        <a:lstStyle/>
        <a:p>
          <a:endParaRPr lang="en-US"/>
        </a:p>
      </dgm:t>
    </dgm:pt>
    <dgm:pt modelId="{CFC68852-C4A5-4227-99AE-3DC8C8ED6F8C}">
      <dgm:prSet/>
      <dgm:spPr/>
      <dgm:t>
        <a:bodyPr/>
        <a:lstStyle/>
        <a:p>
          <a:r>
            <a:rPr lang="en-GB" b="1"/>
            <a:t>SMART Goals &amp; KPIs</a:t>
          </a:r>
          <a:endParaRPr lang="en-US"/>
        </a:p>
      </dgm:t>
    </dgm:pt>
    <dgm:pt modelId="{14E809BC-656B-4AE1-AB3A-5F3FFCA7B038}" type="parTrans" cxnId="{522B4754-74FF-45FA-A509-DFC338B72AB6}">
      <dgm:prSet/>
      <dgm:spPr/>
      <dgm:t>
        <a:bodyPr/>
        <a:lstStyle/>
        <a:p>
          <a:endParaRPr lang="en-US"/>
        </a:p>
      </dgm:t>
    </dgm:pt>
    <dgm:pt modelId="{FB504613-ADD4-4A52-A3B3-C0233C11FFED}" type="sibTrans" cxnId="{522B4754-74FF-45FA-A509-DFC338B72AB6}">
      <dgm:prSet/>
      <dgm:spPr/>
      <dgm:t>
        <a:bodyPr/>
        <a:lstStyle/>
        <a:p>
          <a:endParaRPr lang="en-US"/>
        </a:p>
      </dgm:t>
    </dgm:pt>
    <dgm:pt modelId="{A886F775-7C19-46B0-9001-866EA0A4B541}">
      <dgm:prSet/>
      <dgm:spPr/>
      <dgm:t>
        <a:bodyPr/>
        <a:lstStyle/>
        <a:p>
          <a:r>
            <a:rPr lang="en-GB"/>
            <a:t>Students should learn to set measurable goals such as:</a:t>
          </a:r>
          <a:endParaRPr lang="en-US"/>
        </a:p>
      </dgm:t>
    </dgm:pt>
    <dgm:pt modelId="{9A0B7106-F473-4D90-9B34-071B3B0C50CE}" type="parTrans" cxnId="{8D95D319-98EA-44E3-809F-0CB2C07E2D5E}">
      <dgm:prSet/>
      <dgm:spPr/>
      <dgm:t>
        <a:bodyPr/>
        <a:lstStyle/>
        <a:p>
          <a:endParaRPr lang="en-US"/>
        </a:p>
      </dgm:t>
    </dgm:pt>
    <dgm:pt modelId="{37DA3D31-F73C-4388-AC47-1EB3CDC3B224}" type="sibTrans" cxnId="{8D95D319-98EA-44E3-809F-0CB2C07E2D5E}">
      <dgm:prSet/>
      <dgm:spPr/>
      <dgm:t>
        <a:bodyPr/>
        <a:lstStyle/>
        <a:p>
          <a:endParaRPr lang="en-US"/>
        </a:p>
      </dgm:t>
    </dgm:pt>
    <dgm:pt modelId="{90D67E79-8BDF-4CA1-840D-129A8D8583AE}">
      <dgm:prSet/>
      <dgm:spPr/>
      <dgm:t>
        <a:bodyPr/>
        <a:lstStyle/>
        <a:p>
          <a:r>
            <a:rPr lang="en-GB"/>
            <a:t>Increase engagement by 20%</a:t>
          </a:r>
          <a:endParaRPr lang="en-US"/>
        </a:p>
      </dgm:t>
    </dgm:pt>
    <dgm:pt modelId="{17BAC6A0-E619-4F5A-91D4-A2BE96D0EF6F}" type="parTrans" cxnId="{CF1E7813-E10E-4132-991E-1BF6E7C4EFD9}">
      <dgm:prSet/>
      <dgm:spPr/>
      <dgm:t>
        <a:bodyPr/>
        <a:lstStyle/>
        <a:p>
          <a:endParaRPr lang="en-US"/>
        </a:p>
      </dgm:t>
    </dgm:pt>
    <dgm:pt modelId="{73AA6078-F76F-4DA4-8B3A-7DE83F56E117}" type="sibTrans" cxnId="{CF1E7813-E10E-4132-991E-1BF6E7C4EFD9}">
      <dgm:prSet/>
      <dgm:spPr/>
      <dgm:t>
        <a:bodyPr/>
        <a:lstStyle/>
        <a:p>
          <a:endParaRPr lang="en-US"/>
        </a:p>
      </dgm:t>
    </dgm:pt>
    <dgm:pt modelId="{764636B4-9910-4CE2-B5F4-5EA3EA52A4A7}">
      <dgm:prSet/>
      <dgm:spPr/>
      <dgm:t>
        <a:bodyPr/>
        <a:lstStyle/>
        <a:p>
          <a:r>
            <a:rPr lang="en-GB"/>
            <a:t>Grow followers by 10%</a:t>
          </a:r>
          <a:endParaRPr lang="en-US"/>
        </a:p>
      </dgm:t>
    </dgm:pt>
    <dgm:pt modelId="{93084F75-77C0-4DEE-8A2C-BD2B063C362E}" type="parTrans" cxnId="{3E94E16E-5A1A-48DE-BE01-82C9B7012ED7}">
      <dgm:prSet/>
      <dgm:spPr/>
      <dgm:t>
        <a:bodyPr/>
        <a:lstStyle/>
        <a:p>
          <a:endParaRPr lang="en-US"/>
        </a:p>
      </dgm:t>
    </dgm:pt>
    <dgm:pt modelId="{07DF3E8D-1455-4959-90CF-CDEAAB8960A3}" type="sibTrans" cxnId="{3E94E16E-5A1A-48DE-BE01-82C9B7012ED7}">
      <dgm:prSet/>
      <dgm:spPr/>
      <dgm:t>
        <a:bodyPr/>
        <a:lstStyle/>
        <a:p>
          <a:endParaRPr lang="en-US"/>
        </a:p>
      </dgm:t>
    </dgm:pt>
    <dgm:pt modelId="{C4B9D2D7-3CEB-4ABF-96DD-7B58A62640FF}">
      <dgm:prSet/>
      <dgm:spPr/>
      <dgm:t>
        <a:bodyPr/>
        <a:lstStyle/>
        <a:p>
          <a:r>
            <a:rPr lang="en-GB"/>
            <a:t>Improve click‑through rate (CTR) </a:t>
          </a:r>
          <a:endParaRPr lang="en-US"/>
        </a:p>
      </dgm:t>
    </dgm:pt>
    <dgm:pt modelId="{F0106C2F-0DF4-4B1B-B6D3-061A4F7B96B3}" type="parTrans" cxnId="{FC68C8A7-213F-4226-BB5D-177593BEADEF}">
      <dgm:prSet/>
      <dgm:spPr/>
      <dgm:t>
        <a:bodyPr/>
        <a:lstStyle/>
        <a:p>
          <a:endParaRPr lang="en-US"/>
        </a:p>
      </dgm:t>
    </dgm:pt>
    <dgm:pt modelId="{74E37D73-FFAA-4B68-98E0-5B3CF58C546B}" type="sibTrans" cxnId="{FC68C8A7-213F-4226-BB5D-177593BEADEF}">
      <dgm:prSet/>
      <dgm:spPr/>
      <dgm:t>
        <a:bodyPr/>
        <a:lstStyle/>
        <a:p>
          <a:endParaRPr lang="en-US"/>
        </a:p>
      </dgm:t>
    </dgm:pt>
    <dgm:pt modelId="{FFBFD565-C115-405C-A83D-5BF98356BB92}">
      <dgm:prSet/>
      <dgm:spPr/>
      <dgm:t>
        <a:bodyPr/>
        <a:lstStyle/>
        <a:p>
          <a:r>
            <a:rPr lang="en-GB" b="1"/>
            <a:t>Audience Analysis</a:t>
          </a:r>
          <a:endParaRPr lang="en-US"/>
        </a:p>
      </dgm:t>
    </dgm:pt>
    <dgm:pt modelId="{C794D7B6-EF05-4B4F-95C4-7E282751D296}" type="parTrans" cxnId="{81619693-81E0-47D1-B278-7F3701C94DE2}">
      <dgm:prSet/>
      <dgm:spPr/>
      <dgm:t>
        <a:bodyPr/>
        <a:lstStyle/>
        <a:p>
          <a:endParaRPr lang="en-US"/>
        </a:p>
      </dgm:t>
    </dgm:pt>
    <dgm:pt modelId="{9A559FE3-D2F6-4720-B9EF-72CAC0463F25}" type="sibTrans" cxnId="{81619693-81E0-47D1-B278-7F3701C94DE2}">
      <dgm:prSet/>
      <dgm:spPr/>
      <dgm:t>
        <a:bodyPr/>
        <a:lstStyle/>
        <a:p>
          <a:endParaRPr lang="en-US"/>
        </a:p>
      </dgm:t>
    </dgm:pt>
    <dgm:pt modelId="{F375BE53-AADA-4FB1-9921-0E0911E34276}">
      <dgm:prSet/>
      <dgm:spPr/>
      <dgm:t>
        <a:bodyPr/>
        <a:lstStyle/>
        <a:p>
          <a:r>
            <a:rPr lang="en-GB"/>
            <a:t>Identify demographics, interests, behaviours, and preferred platforms. </a:t>
          </a:r>
          <a:endParaRPr lang="en-US"/>
        </a:p>
      </dgm:t>
    </dgm:pt>
    <dgm:pt modelId="{CC91EB2C-F94C-4CBF-BB79-C3B75FE77E8D}" type="parTrans" cxnId="{6627F93B-76C9-4326-A4AA-EF52F223C169}">
      <dgm:prSet/>
      <dgm:spPr/>
      <dgm:t>
        <a:bodyPr/>
        <a:lstStyle/>
        <a:p>
          <a:endParaRPr lang="en-US"/>
        </a:p>
      </dgm:t>
    </dgm:pt>
    <dgm:pt modelId="{2D70E390-85C8-4DF4-A225-239B45BA1A85}" type="sibTrans" cxnId="{6627F93B-76C9-4326-A4AA-EF52F223C169}">
      <dgm:prSet/>
      <dgm:spPr/>
      <dgm:t>
        <a:bodyPr/>
        <a:lstStyle/>
        <a:p>
          <a:endParaRPr lang="en-US"/>
        </a:p>
      </dgm:t>
    </dgm:pt>
    <dgm:pt modelId="{A8D7CD63-C33F-4B11-8845-2620ABD89C48}">
      <dgm:prSet/>
      <dgm:spPr/>
      <dgm:t>
        <a:bodyPr/>
        <a:lstStyle/>
        <a:p>
          <a:r>
            <a:rPr lang="en-GB" b="1"/>
            <a:t>Competitor Research</a:t>
          </a:r>
          <a:endParaRPr lang="en-US"/>
        </a:p>
      </dgm:t>
    </dgm:pt>
    <dgm:pt modelId="{E4765802-96A1-4A6F-99FA-41A32BD498FE}" type="parTrans" cxnId="{A01EADF2-4E75-4E75-BAED-21AAE71E76BE}">
      <dgm:prSet/>
      <dgm:spPr/>
      <dgm:t>
        <a:bodyPr/>
        <a:lstStyle/>
        <a:p>
          <a:endParaRPr lang="en-US"/>
        </a:p>
      </dgm:t>
    </dgm:pt>
    <dgm:pt modelId="{CF226355-E68F-4AD8-9E5C-213ABE4AB3E8}" type="sibTrans" cxnId="{A01EADF2-4E75-4E75-BAED-21AAE71E76BE}">
      <dgm:prSet/>
      <dgm:spPr/>
      <dgm:t>
        <a:bodyPr/>
        <a:lstStyle/>
        <a:p>
          <a:endParaRPr lang="en-US"/>
        </a:p>
      </dgm:t>
    </dgm:pt>
    <dgm:pt modelId="{16CC660D-CD53-4747-B63C-B3411AD47E39}">
      <dgm:prSet/>
      <dgm:spPr/>
      <dgm:t>
        <a:bodyPr/>
        <a:lstStyle/>
        <a:p>
          <a:r>
            <a:rPr lang="en-GB"/>
            <a:t>Benchmark content types, posting frequency, engagement levels.</a:t>
          </a:r>
          <a:endParaRPr lang="en-US"/>
        </a:p>
      </dgm:t>
    </dgm:pt>
    <dgm:pt modelId="{226D2696-13B6-4DAB-901D-BC94782346B1}" type="parTrans" cxnId="{8CA8003D-F4ED-4C65-A0C0-44D1D436B578}">
      <dgm:prSet/>
      <dgm:spPr/>
      <dgm:t>
        <a:bodyPr/>
        <a:lstStyle/>
        <a:p>
          <a:endParaRPr lang="en-US"/>
        </a:p>
      </dgm:t>
    </dgm:pt>
    <dgm:pt modelId="{37A946A2-2CC6-4D1F-AE55-BF58A5DFD47E}" type="sibTrans" cxnId="{8CA8003D-F4ED-4C65-A0C0-44D1D436B578}">
      <dgm:prSet/>
      <dgm:spPr/>
      <dgm:t>
        <a:bodyPr/>
        <a:lstStyle/>
        <a:p>
          <a:endParaRPr lang="en-US"/>
        </a:p>
      </dgm:t>
    </dgm:pt>
    <dgm:pt modelId="{992B3096-D196-4DF9-AB00-A5FC3676A2A0}">
      <dgm:prSet/>
      <dgm:spPr/>
      <dgm:t>
        <a:bodyPr/>
        <a:lstStyle/>
        <a:p>
          <a:r>
            <a:rPr lang="en-GB" b="1"/>
            <a:t>Platform Selection</a:t>
          </a:r>
          <a:endParaRPr lang="en-US"/>
        </a:p>
      </dgm:t>
    </dgm:pt>
    <dgm:pt modelId="{3B2CCEAB-6876-48E0-A96F-AFC75CCED443}" type="parTrans" cxnId="{6B9C76D1-8C45-4C89-ADCE-50B33EBFEA0B}">
      <dgm:prSet/>
      <dgm:spPr/>
      <dgm:t>
        <a:bodyPr/>
        <a:lstStyle/>
        <a:p>
          <a:endParaRPr lang="en-US"/>
        </a:p>
      </dgm:t>
    </dgm:pt>
    <dgm:pt modelId="{03883465-B66A-48B7-8AD1-D45FD081C26C}" type="sibTrans" cxnId="{6B9C76D1-8C45-4C89-ADCE-50B33EBFEA0B}">
      <dgm:prSet/>
      <dgm:spPr/>
      <dgm:t>
        <a:bodyPr/>
        <a:lstStyle/>
        <a:p>
          <a:endParaRPr lang="en-US"/>
        </a:p>
      </dgm:t>
    </dgm:pt>
    <dgm:pt modelId="{65A34C6D-F858-49A8-BE88-56EF369A40BC}">
      <dgm:prSet/>
      <dgm:spPr/>
      <dgm:t>
        <a:bodyPr/>
        <a:lstStyle/>
        <a:p>
          <a:r>
            <a:rPr lang="en-GB"/>
            <a:t>Choose platforms based on audience fit and content strengths.</a:t>
          </a:r>
          <a:endParaRPr lang="en-US"/>
        </a:p>
      </dgm:t>
    </dgm:pt>
    <dgm:pt modelId="{9749A4AB-09E7-4703-9B98-6288186AB0B4}" type="parTrans" cxnId="{84D1F194-B94F-4124-A975-E472A53E1B66}">
      <dgm:prSet/>
      <dgm:spPr/>
      <dgm:t>
        <a:bodyPr/>
        <a:lstStyle/>
        <a:p>
          <a:endParaRPr lang="en-US"/>
        </a:p>
      </dgm:t>
    </dgm:pt>
    <dgm:pt modelId="{60A0B0E5-7DB6-437F-B47B-45494886B47D}" type="sibTrans" cxnId="{84D1F194-B94F-4124-A975-E472A53E1B66}">
      <dgm:prSet/>
      <dgm:spPr/>
      <dgm:t>
        <a:bodyPr/>
        <a:lstStyle/>
        <a:p>
          <a:endParaRPr lang="en-US"/>
        </a:p>
      </dgm:t>
    </dgm:pt>
    <dgm:pt modelId="{062BCFF1-C91C-491D-BF84-A99403A26DD0}">
      <dgm:prSet/>
      <dgm:spPr/>
      <dgm:t>
        <a:bodyPr/>
        <a:lstStyle/>
        <a:p>
          <a:r>
            <a:rPr lang="en-GB" b="1"/>
            <a:t>Content Strategy</a:t>
          </a:r>
          <a:endParaRPr lang="en-US"/>
        </a:p>
      </dgm:t>
    </dgm:pt>
    <dgm:pt modelId="{FD6A45A5-2B45-4B55-92D7-5DE7EDDC1DA2}" type="parTrans" cxnId="{9A57715C-0BCA-4F3A-BFD4-EF897EED73E6}">
      <dgm:prSet/>
      <dgm:spPr/>
      <dgm:t>
        <a:bodyPr/>
        <a:lstStyle/>
        <a:p>
          <a:endParaRPr lang="en-US"/>
        </a:p>
      </dgm:t>
    </dgm:pt>
    <dgm:pt modelId="{3BD8D3A9-38A1-422E-8EEC-EED732E76650}" type="sibTrans" cxnId="{9A57715C-0BCA-4F3A-BFD4-EF897EED73E6}">
      <dgm:prSet/>
      <dgm:spPr/>
      <dgm:t>
        <a:bodyPr/>
        <a:lstStyle/>
        <a:p>
          <a:endParaRPr lang="en-US"/>
        </a:p>
      </dgm:t>
    </dgm:pt>
    <dgm:pt modelId="{7CE69E9A-E804-43D7-B14D-F29C4948F72B}">
      <dgm:prSet/>
      <dgm:spPr/>
      <dgm:t>
        <a:bodyPr/>
        <a:lstStyle/>
        <a:p>
          <a:r>
            <a:rPr lang="en-GB"/>
            <a:t>Balance educational, entertaining, and promotional content.</a:t>
          </a:r>
          <a:endParaRPr lang="en-US"/>
        </a:p>
      </dgm:t>
    </dgm:pt>
    <dgm:pt modelId="{3DCD9FC1-D5CF-44DA-8355-956D8BE1F687}" type="parTrans" cxnId="{B7A50F62-E0DB-4A27-86C1-56DEB736C7B0}">
      <dgm:prSet/>
      <dgm:spPr/>
      <dgm:t>
        <a:bodyPr/>
        <a:lstStyle/>
        <a:p>
          <a:endParaRPr lang="en-US"/>
        </a:p>
      </dgm:t>
    </dgm:pt>
    <dgm:pt modelId="{51EA0D7C-5C2C-4CB1-A373-0310E9A13F01}" type="sibTrans" cxnId="{B7A50F62-E0DB-4A27-86C1-56DEB736C7B0}">
      <dgm:prSet/>
      <dgm:spPr/>
      <dgm:t>
        <a:bodyPr/>
        <a:lstStyle/>
        <a:p>
          <a:endParaRPr lang="en-US"/>
        </a:p>
      </dgm:t>
    </dgm:pt>
    <dgm:pt modelId="{873A9B56-6B46-4B79-9423-6670CA5951F8}">
      <dgm:prSet/>
      <dgm:spPr/>
      <dgm:t>
        <a:bodyPr/>
        <a:lstStyle/>
        <a:p>
          <a:r>
            <a:rPr lang="en-GB" b="1"/>
            <a:t>Analytics &amp; Optimisation</a:t>
          </a:r>
          <a:endParaRPr lang="en-US"/>
        </a:p>
      </dgm:t>
    </dgm:pt>
    <dgm:pt modelId="{B8D71116-95E4-4866-8854-773603EA0D3F}" type="parTrans" cxnId="{084152AB-366D-4DA2-B8BD-1A0399B62841}">
      <dgm:prSet/>
      <dgm:spPr/>
      <dgm:t>
        <a:bodyPr/>
        <a:lstStyle/>
        <a:p>
          <a:endParaRPr lang="en-US"/>
        </a:p>
      </dgm:t>
    </dgm:pt>
    <dgm:pt modelId="{5611CA06-6017-4A98-8AA1-738C61DC37F9}" type="sibTrans" cxnId="{084152AB-366D-4DA2-B8BD-1A0399B62841}">
      <dgm:prSet/>
      <dgm:spPr/>
      <dgm:t>
        <a:bodyPr/>
        <a:lstStyle/>
        <a:p>
          <a:endParaRPr lang="en-US"/>
        </a:p>
      </dgm:t>
    </dgm:pt>
    <dgm:pt modelId="{FA3955BB-5E74-4BA9-B0FD-3DD235F56BF0}">
      <dgm:prSet/>
      <dgm:spPr/>
      <dgm:t>
        <a:bodyPr/>
        <a:lstStyle/>
        <a:p>
          <a:r>
            <a:rPr lang="en-GB"/>
            <a:t>Use metrics to refine strategy and improve performance.</a:t>
          </a:r>
          <a:endParaRPr lang="en-US"/>
        </a:p>
      </dgm:t>
    </dgm:pt>
    <dgm:pt modelId="{28C16DDC-6A02-4D12-8298-9C4C0FF55811}" type="parTrans" cxnId="{B8650DA4-FC77-4468-9563-921AF4435B1E}">
      <dgm:prSet/>
      <dgm:spPr/>
      <dgm:t>
        <a:bodyPr/>
        <a:lstStyle/>
        <a:p>
          <a:endParaRPr lang="en-US"/>
        </a:p>
      </dgm:t>
    </dgm:pt>
    <dgm:pt modelId="{73303958-B418-4D92-B8B6-FD0E0F24556A}" type="sibTrans" cxnId="{B8650DA4-FC77-4468-9563-921AF4435B1E}">
      <dgm:prSet/>
      <dgm:spPr/>
      <dgm:t>
        <a:bodyPr/>
        <a:lstStyle/>
        <a:p>
          <a:endParaRPr lang="en-US"/>
        </a:p>
      </dgm:t>
    </dgm:pt>
    <dgm:pt modelId="{D8DA1F2E-2312-41B2-9142-A6A5CC8F72A0}" type="pres">
      <dgm:prSet presAssocID="{99829F34-FD09-4611-920B-F2382818D53B}" presName="linear" presStyleCnt="0">
        <dgm:presLayoutVars>
          <dgm:animLvl val="lvl"/>
          <dgm:resizeHandles val="exact"/>
        </dgm:presLayoutVars>
      </dgm:prSet>
      <dgm:spPr/>
    </dgm:pt>
    <dgm:pt modelId="{B8B16B86-C24A-480A-96CC-4C8C40B8CB12}" type="pres">
      <dgm:prSet presAssocID="{CFC68852-C4A5-4227-99AE-3DC8C8ED6F8C}" presName="parentText" presStyleLbl="node1" presStyleIdx="0" presStyleCnt="15">
        <dgm:presLayoutVars>
          <dgm:chMax val="0"/>
          <dgm:bulletEnabled val="1"/>
        </dgm:presLayoutVars>
      </dgm:prSet>
      <dgm:spPr/>
    </dgm:pt>
    <dgm:pt modelId="{C8FFAEA0-52BE-4C87-85AA-F47316F83CCA}" type="pres">
      <dgm:prSet presAssocID="{FB504613-ADD4-4A52-A3B3-C0233C11FFED}" presName="spacer" presStyleCnt="0"/>
      <dgm:spPr/>
    </dgm:pt>
    <dgm:pt modelId="{B573632E-41E1-4F32-998A-BD4FB72FE901}" type="pres">
      <dgm:prSet presAssocID="{A886F775-7C19-46B0-9001-866EA0A4B541}" presName="parentText" presStyleLbl="node1" presStyleIdx="1" presStyleCnt="15">
        <dgm:presLayoutVars>
          <dgm:chMax val="0"/>
          <dgm:bulletEnabled val="1"/>
        </dgm:presLayoutVars>
      </dgm:prSet>
      <dgm:spPr/>
    </dgm:pt>
    <dgm:pt modelId="{053AA394-1EC6-4B72-B2D5-76E057D83317}" type="pres">
      <dgm:prSet presAssocID="{37DA3D31-F73C-4388-AC47-1EB3CDC3B224}" presName="spacer" presStyleCnt="0"/>
      <dgm:spPr/>
    </dgm:pt>
    <dgm:pt modelId="{5321F4C0-1B9D-4FFE-9842-2141FE8BCCB9}" type="pres">
      <dgm:prSet presAssocID="{90D67E79-8BDF-4CA1-840D-129A8D8583AE}" presName="parentText" presStyleLbl="node1" presStyleIdx="2" presStyleCnt="15">
        <dgm:presLayoutVars>
          <dgm:chMax val="0"/>
          <dgm:bulletEnabled val="1"/>
        </dgm:presLayoutVars>
      </dgm:prSet>
      <dgm:spPr/>
    </dgm:pt>
    <dgm:pt modelId="{80E66CC4-7ABD-4B0F-9085-56A66B273561}" type="pres">
      <dgm:prSet presAssocID="{73AA6078-F76F-4DA4-8B3A-7DE83F56E117}" presName="spacer" presStyleCnt="0"/>
      <dgm:spPr/>
    </dgm:pt>
    <dgm:pt modelId="{46861110-F175-41B0-8778-7DB54331B25E}" type="pres">
      <dgm:prSet presAssocID="{764636B4-9910-4CE2-B5F4-5EA3EA52A4A7}" presName="parentText" presStyleLbl="node1" presStyleIdx="3" presStyleCnt="15">
        <dgm:presLayoutVars>
          <dgm:chMax val="0"/>
          <dgm:bulletEnabled val="1"/>
        </dgm:presLayoutVars>
      </dgm:prSet>
      <dgm:spPr/>
    </dgm:pt>
    <dgm:pt modelId="{11D164CD-C386-4D3F-931D-D69BF429FE73}" type="pres">
      <dgm:prSet presAssocID="{07DF3E8D-1455-4959-90CF-CDEAAB8960A3}" presName="spacer" presStyleCnt="0"/>
      <dgm:spPr/>
    </dgm:pt>
    <dgm:pt modelId="{607E4982-F0BD-422E-934E-9006C7A23F16}" type="pres">
      <dgm:prSet presAssocID="{C4B9D2D7-3CEB-4ABF-96DD-7B58A62640FF}" presName="parentText" presStyleLbl="node1" presStyleIdx="4" presStyleCnt="15">
        <dgm:presLayoutVars>
          <dgm:chMax val="0"/>
          <dgm:bulletEnabled val="1"/>
        </dgm:presLayoutVars>
      </dgm:prSet>
      <dgm:spPr/>
    </dgm:pt>
    <dgm:pt modelId="{7CC166B8-0831-415F-AFDB-619A9FF999F5}" type="pres">
      <dgm:prSet presAssocID="{74E37D73-FFAA-4B68-98E0-5B3CF58C546B}" presName="spacer" presStyleCnt="0"/>
      <dgm:spPr/>
    </dgm:pt>
    <dgm:pt modelId="{726133E8-C33F-408F-8D2C-6E9B117CC3B7}" type="pres">
      <dgm:prSet presAssocID="{FFBFD565-C115-405C-A83D-5BF98356BB92}" presName="parentText" presStyleLbl="node1" presStyleIdx="5" presStyleCnt="15">
        <dgm:presLayoutVars>
          <dgm:chMax val="0"/>
          <dgm:bulletEnabled val="1"/>
        </dgm:presLayoutVars>
      </dgm:prSet>
      <dgm:spPr/>
    </dgm:pt>
    <dgm:pt modelId="{C2A98CDF-58BC-4E71-B314-70358CCB8D98}" type="pres">
      <dgm:prSet presAssocID="{9A559FE3-D2F6-4720-B9EF-72CAC0463F25}" presName="spacer" presStyleCnt="0"/>
      <dgm:spPr/>
    </dgm:pt>
    <dgm:pt modelId="{0F60CFA5-11E0-41A1-95DD-ADFE7C7A52C6}" type="pres">
      <dgm:prSet presAssocID="{F375BE53-AADA-4FB1-9921-0E0911E34276}" presName="parentText" presStyleLbl="node1" presStyleIdx="6" presStyleCnt="15">
        <dgm:presLayoutVars>
          <dgm:chMax val="0"/>
          <dgm:bulletEnabled val="1"/>
        </dgm:presLayoutVars>
      </dgm:prSet>
      <dgm:spPr/>
    </dgm:pt>
    <dgm:pt modelId="{098D45AA-5072-4A47-8F21-7A6E2C3008B2}" type="pres">
      <dgm:prSet presAssocID="{2D70E390-85C8-4DF4-A225-239B45BA1A85}" presName="spacer" presStyleCnt="0"/>
      <dgm:spPr/>
    </dgm:pt>
    <dgm:pt modelId="{998F4CF1-4831-4E57-B071-C0FD07DEA401}" type="pres">
      <dgm:prSet presAssocID="{A8D7CD63-C33F-4B11-8845-2620ABD89C48}" presName="parentText" presStyleLbl="node1" presStyleIdx="7" presStyleCnt="15">
        <dgm:presLayoutVars>
          <dgm:chMax val="0"/>
          <dgm:bulletEnabled val="1"/>
        </dgm:presLayoutVars>
      </dgm:prSet>
      <dgm:spPr/>
    </dgm:pt>
    <dgm:pt modelId="{8103A91D-2C0B-4FC5-A148-E170AF2E807A}" type="pres">
      <dgm:prSet presAssocID="{CF226355-E68F-4AD8-9E5C-213ABE4AB3E8}" presName="spacer" presStyleCnt="0"/>
      <dgm:spPr/>
    </dgm:pt>
    <dgm:pt modelId="{FD811F8C-B75B-4A0D-9436-DA7060184A13}" type="pres">
      <dgm:prSet presAssocID="{16CC660D-CD53-4747-B63C-B3411AD47E39}" presName="parentText" presStyleLbl="node1" presStyleIdx="8" presStyleCnt="15">
        <dgm:presLayoutVars>
          <dgm:chMax val="0"/>
          <dgm:bulletEnabled val="1"/>
        </dgm:presLayoutVars>
      </dgm:prSet>
      <dgm:spPr/>
    </dgm:pt>
    <dgm:pt modelId="{85BD4B32-BB21-4394-BBA5-8449231ED220}" type="pres">
      <dgm:prSet presAssocID="{37A946A2-2CC6-4D1F-AE55-BF58A5DFD47E}" presName="spacer" presStyleCnt="0"/>
      <dgm:spPr/>
    </dgm:pt>
    <dgm:pt modelId="{41F8C24E-520C-42AC-AF92-88F4D039EF96}" type="pres">
      <dgm:prSet presAssocID="{992B3096-D196-4DF9-AB00-A5FC3676A2A0}" presName="parentText" presStyleLbl="node1" presStyleIdx="9" presStyleCnt="15">
        <dgm:presLayoutVars>
          <dgm:chMax val="0"/>
          <dgm:bulletEnabled val="1"/>
        </dgm:presLayoutVars>
      </dgm:prSet>
      <dgm:spPr/>
    </dgm:pt>
    <dgm:pt modelId="{D31D0664-839E-4E3B-8AB0-11948F3737A6}" type="pres">
      <dgm:prSet presAssocID="{03883465-B66A-48B7-8AD1-D45FD081C26C}" presName="spacer" presStyleCnt="0"/>
      <dgm:spPr/>
    </dgm:pt>
    <dgm:pt modelId="{97B1AB2E-D6EA-47EA-933E-2A56CC8750F8}" type="pres">
      <dgm:prSet presAssocID="{65A34C6D-F858-49A8-BE88-56EF369A40BC}" presName="parentText" presStyleLbl="node1" presStyleIdx="10" presStyleCnt="15">
        <dgm:presLayoutVars>
          <dgm:chMax val="0"/>
          <dgm:bulletEnabled val="1"/>
        </dgm:presLayoutVars>
      </dgm:prSet>
      <dgm:spPr/>
    </dgm:pt>
    <dgm:pt modelId="{AA8EDFE7-063E-4E04-9A4A-D39205846603}" type="pres">
      <dgm:prSet presAssocID="{60A0B0E5-7DB6-437F-B47B-45494886B47D}" presName="spacer" presStyleCnt="0"/>
      <dgm:spPr/>
    </dgm:pt>
    <dgm:pt modelId="{1397C312-01F1-462A-B1E1-6380EDDB79D4}" type="pres">
      <dgm:prSet presAssocID="{062BCFF1-C91C-491D-BF84-A99403A26DD0}" presName="parentText" presStyleLbl="node1" presStyleIdx="11" presStyleCnt="15">
        <dgm:presLayoutVars>
          <dgm:chMax val="0"/>
          <dgm:bulletEnabled val="1"/>
        </dgm:presLayoutVars>
      </dgm:prSet>
      <dgm:spPr/>
    </dgm:pt>
    <dgm:pt modelId="{7EDA313A-3A91-4330-8216-B7A60C52053B}" type="pres">
      <dgm:prSet presAssocID="{3BD8D3A9-38A1-422E-8EEC-EED732E76650}" presName="spacer" presStyleCnt="0"/>
      <dgm:spPr/>
    </dgm:pt>
    <dgm:pt modelId="{0A87CCD0-95E4-44D1-BE39-56B71AB46567}" type="pres">
      <dgm:prSet presAssocID="{7CE69E9A-E804-43D7-B14D-F29C4948F72B}" presName="parentText" presStyleLbl="node1" presStyleIdx="12" presStyleCnt="15">
        <dgm:presLayoutVars>
          <dgm:chMax val="0"/>
          <dgm:bulletEnabled val="1"/>
        </dgm:presLayoutVars>
      </dgm:prSet>
      <dgm:spPr/>
    </dgm:pt>
    <dgm:pt modelId="{045BFB34-9119-4706-ABCB-701BD849FF6C}" type="pres">
      <dgm:prSet presAssocID="{51EA0D7C-5C2C-4CB1-A373-0310E9A13F01}" presName="spacer" presStyleCnt="0"/>
      <dgm:spPr/>
    </dgm:pt>
    <dgm:pt modelId="{834BCE57-7391-45B2-9FF4-ADEC3260F54C}" type="pres">
      <dgm:prSet presAssocID="{873A9B56-6B46-4B79-9423-6670CA5951F8}" presName="parentText" presStyleLbl="node1" presStyleIdx="13" presStyleCnt="15">
        <dgm:presLayoutVars>
          <dgm:chMax val="0"/>
          <dgm:bulletEnabled val="1"/>
        </dgm:presLayoutVars>
      </dgm:prSet>
      <dgm:spPr/>
    </dgm:pt>
    <dgm:pt modelId="{AF8763FE-9E10-4285-88F8-57629B471CE4}" type="pres">
      <dgm:prSet presAssocID="{5611CA06-6017-4A98-8AA1-738C61DC37F9}" presName="spacer" presStyleCnt="0"/>
      <dgm:spPr/>
    </dgm:pt>
    <dgm:pt modelId="{17F3A1C1-0E67-4F9F-A9F5-7276C1297E52}" type="pres">
      <dgm:prSet presAssocID="{FA3955BB-5E74-4BA9-B0FD-3DD235F56BF0}" presName="parentText" presStyleLbl="node1" presStyleIdx="14" presStyleCnt="15">
        <dgm:presLayoutVars>
          <dgm:chMax val="0"/>
          <dgm:bulletEnabled val="1"/>
        </dgm:presLayoutVars>
      </dgm:prSet>
      <dgm:spPr/>
    </dgm:pt>
  </dgm:ptLst>
  <dgm:cxnLst>
    <dgm:cxn modelId="{CF1E7813-E10E-4132-991E-1BF6E7C4EFD9}" srcId="{99829F34-FD09-4611-920B-F2382818D53B}" destId="{90D67E79-8BDF-4CA1-840D-129A8D8583AE}" srcOrd="2" destOrd="0" parTransId="{17BAC6A0-E619-4F5A-91D4-A2BE96D0EF6F}" sibTransId="{73AA6078-F76F-4DA4-8B3A-7DE83F56E117}"/>
    <dgm:cxn modelId="{8D95D319-98EA-44E3-809F-0CB2C07E2D5E}" srcId="{99829F34-FD09-4611-920B-F2382818D53B}" destId="{A886F775-7C19-46B0-9001-866EA0A4B541}" srcOrd="1" destOrd="0" parTransId="{9A0B7106-F473-4D90-9B34-071B3B0C50CE}" sibTransId="{37DA3D31-F73C-4388-AC47-1EB3CDC3B224}"/>
    <dgm:cxn modelId="{5AE55429-6B63-4F4D-91A1-323794F5FF32}" type="presOf" srcId="{CFC68852-C4A5-4227-99AE-3DC8C8ED6F8C}" destId="{B8B16B86-C24A-480A-96CC-4C8C40B8CB12}" srcOrd="0" destOrd="0" presId="urn:microsoft.com/office/officeart/2005/8/layout/vList2"/>
    <dgm:cxn modelId="{315A1D2A-3A59-47ED-A44D-4639E3F2AE07}" type="presOf" srcId="{992B3096-D196-4DF9-AB00-A5FC3676A2A0}" destId="{41F8C24E-520C-42AC-AF92-88F4D039EF96}" srcOrd="0" destOrd="0" presId="urn:microsoft.com/office/officeart/2005/8/layout/vList2"/>
    <dgm:cxn modelId="{6627F93B-76C9-4326-A4AA-EF52F223C169}" srcId="{99829F34-FD09-4611-920B-F2382818D53B}" destId="{F375BE53-AADA-4FB1-9921-0E0911E34276}" srcOrd="6" destOrd="0" parTransId="{CC91EB2C-F94C-4CBF-BB79-C3B75FE77E8D}" sibTransId="{2D70E390-85C8-4DF4-A225-239B45BA1A85}"/>
    <dgm:cxn modelId="{8CA8003D-F4ED-4C65-A0C0-44D1D436B578}" srcId="{99829F34-FD09-4611-920B-F2382818D53B}" destId="{16CC660D-CD53-4747-B63C-B3411AD47E39}" srcOrd="8" destOrd="0" parTransId="{226D2696-13B6-4DAB-901D-BC94782346B1}" sibTransId="{37A946A2-2CC6-4D1F-AE55-BF58A5DFD47E}"/>
    <dgm:cxn modelId="{9A57715C-0BCA-4F3A-BFD4-EF897EED73E6}" srcId="{99829F34-FD09-4611-920B-F2382818D53B}" destId="{062BCFF1-C91C-491D-BF84-A99403A26DD0}" srcOrd="11" destOrd="0" parTransId="{FD6A45A5-2B45-4B55-92D7-5DE7EDDC1DA2}" sibTransId="{3BD8D3A9-38A1-422E-8EEC-EED732E76650}"/>
    <dgm:cxn modelId="{B7A50F62-E0DB-4A27-86C1-56DEB736C7B0}" srcId="{99829F34-FD09-4611-920B-F2382818D53B}" destId="{7CE69E9A-E804-43D7-B14D-F29C4948F72B}" srcOrd="12" destOrd="0" parTransId="{3DCD9FC1-D5CF-44DA-8355-956D8BE1F687}" sibTransId="{51EA0D7C-5C2C-4CB1-A373-0310E9A13F01}"/>
    <dgm:cxn modelId="{484D5D47-20BD-4EE2-A666-A49AB7519E90}" type="presOf" srcId="{FA3955BB-5E74-4BA9-B0FD-3DD235F56BF0}" destId="{17F3A1C1-0E67-4F9F-A9F5-7276C1297E52}" srcOrd="0" destOrd="0" presId="urn:microsoft.com/office/officeart/2005/8/layout/vList2"/>
    <dgm:cxn modelId="{F3415447-612D-417F-82A3-12E3B324447C}" type="presOf" srcId="{F375BE53-AADA-4FB1-9921-0E0911E34276}" destId="{0F60CFA5-11E0-41A1-95DD-ADFE7C7A52C6}" srcOrd="0" destOrd="0" presId="urn:microsoft.com/office/officeart/2005/8/layout/vList2"/>
    <dgm:cxn modelId="{D0EFE767-DB04-48A5-9E58-C0801F6223BD}" type="presOf" srcId="{99829F34-FD09-4611-920B-F2382818D53B}" destId="{D8DA1F2E-2312-41B2-9142-A6A5CC8F72A0}" srcOrd="0" destOrd="0" presId="urn:microsoft.com/office/officeart/2005/8/layout/vList2"/>
    <dgm:cxn modelId="{3E94E16E-5A1A-48DE-BE01-82C9B7012ED7}" srcId="{99829F34-FD09-4611-920B-F2382818D53B}" destId="{764636B4-9910-4CE2-B5F4-5EA3EA52A4A7}" srcOrd="3" destOrd="0" parTransId="{93084F75-77C0-4DEE-8A2C-BD2B063C362E}" sibTransId="{07DF3E8D-1455-4959-90CF-CDEAAB8960A3}"/>
    <dgm:cxn modelId="{522B4754-74FF-45FA-A509-DFC338B72AB6}" srcId="{99829F34-FD09-4611-920B-F2382818D53B}" destId="{CFC68852-C4A5-4227-99AE-3DC8C8ED6F8C}" srcOrd="0" destOrd="0" parTransId="{14E809BC-656B-4AE1-AB3A-5F3FFCA7B038}" sibTransId="{FB504613-ADD4-4A52-A3B3-C0233C11FFED}"/>
    <dgm:cxn modelId="{6AA37F7A-38D6-4BB9-9907-441204013C71}" type="presOf" srcId="{65A34C6D-F858-49A8-BE88-56EF369A40BC}" destId="{97B1AB2E-D6EA-47EA-933E-2A56CC8750F8}" srcOrd="0" destOrd="0" presId="urn:microsoft.com/office/officeart/2005/8/layout/vList2"/>
    <dgm:cxn modelId="{22466785-4531-4449-9F7D-0D81C91DBB2F}" type="presOf" srcId="{A886F775-7C19-46B0-9001-866EA0A4B541}" destId="{B573632E-41E1-4F32-998A-BD4FB72FE901}" srcOrd="0" destOrd="0" presId="urn:microsoft.com/office/officeart/2005/8/layout/vList2"/>
    <dgm:cxn modelId="{CA8A4B86-0741-48F9-B42A-F332715458A6}" type="presOf" srcId="{062BCFF1-C91C-491D-BF84-A99403A26DD0}" destId="{1397C312-01F1-462A-B1E1-6380EDDB79D4}" srcOrd="0" destOrd="0" presId="urn:microsoft.com/office/officeart/2005/8/layout/vList2"/>
    <dgm:cxn modelId="{7BDE6192-D43E-43A2-AF30-1D2F98A873C4}" type="presOf" srcId="{873A9B56-6B46-4B79-9423-6670CA5951F8}" destId="{834BCE57-7391-45B2-9FF4-ADEC3260F54C}" srcOrd="0" destOrd="0" presId="urn:microsoft.com/office/officeart/2005/8/layout/vList2"/>
    <dgm:cxn modelId="{81619693-81E0-47D1-B278-7F3701C94DE2}" srcId="{99829F34-FD09-4611-920B-F2382818D53B}" destId="{FFBFD565-C115-405C-A83D-5BF98356BB92}" srcOrd="5" destOrd="0" parTransId="{C794D7B6-EF05-4B4F-95C4-7E282751D296}" sibTransId="{9A559FE3-D2F6-4720-B9EF-72CAC0463F25}"/>
    <dgm:cxn modelId="{84D1F194-B94F-4124-A975-E472A53E1B66}" srcId="{99829F34-FD09-4611-920B-F2382818D53B}" destId="{65A34C6D-F858-49A8-BE88-56EF369A40BC}" srcOrd="10" destOrd="0" parTransId="{9749A4AB-09E7-4703-9B98-6288186AB0B4}" sibTransId="{60A0B0E5-7DB6-437F-B47B-45494886B47D}"/>
    <dgm:cxn modelId="{287F4995-0C05-40B0-B125-CAE116C4F696}" type="presOf" srcId="{A8D7CD63-C33F-4B11-8845-2620ABD89C48}" destId="{998F4CF1-4831-4E57-B071-C0FD07DEA401}" srcOrd="0" destOrd="0" presId="urn:microsoft.com/office/officeart/2005/8/layout/vList2"/>
    <dgm:cxn modelId="{E970369D-6FE5-4B0B-ADB0-0F835050AC83}" type="presOf" srcId="{764636B4-9910-4CE2-B5F4-5EA3EA52A4A7}" destId="{46861110-F175-41B0-8778-7DB54331B25E}" srcOrd="0" destOrd="0" presId="urn:microsoft.com/office/officeart/2005/8/layout/vList2"/>
    <dgm:cxn modelId="{B8650DA4-FC77-4468-9563-921AF4435B1E}" srcId="{99829F34-FD09-4611-920B-F2382818D53B}" destId="{FA3955BB-5E74-4BA9-B0FD-3DD235F56BF0}" srcOrd="14" destOrd="0" parTransId="{28C16DDC-6A02-4D12-8298-9C4C0FF55811}" sibTransId="{73303958-B418-4D92-B8B6-FD0E0F24556A}"/>
    <dgm:cxn modelId="{FC68C8A7-213F-4226-BB5D-177593BEADEF}" srcId="{99829F34-FD09-4611-920B-F2382818D53B}" destId="{C4B9D2D7-3CEB-4ABF-96DD-7B58A62640FF}" srcOrd="4" destOrd="0" parTransId="{F0106C2F-0DF4-4B1B-B6D3-061A4F7B96B3}" sibTransId="{74E37D73-FFAA-4B68-98E0-5B3CF58C546B}"/>
    <dgm:cxn modelId="{084152AB-366D-4DA2-B8BD-1A0399B62841}" srcId="{99829F34-FD09-4611-920B-F2382818D53B}" destId="{873A9B56-6B46-4B79-9423-6670CA5951F8}" srcOrd="13" destOrd="0" parTransId="{B8D71116-95E4-4866-8854-773603EA0D3F}" sibTransId="{5611CA06-6017-4A98-8AA1-738C61DC37F9}"/>
    <dgm:cxn modelId="{AA2302B0-9197-4115-9F29-10A0EA3DA255}" type="presOf" srcId="{16CC660D-CD53-4747-B63C-B3411AD47E39}" destId="{FD811F8C-B75B-4A0D-9436-DA7060184A13}" srcOrd="0" destOrd="0" presId="urn:microsoft.com/office/officeart/2005/8/layout/vList2"/>
    <dgm:cxn modelId="{4A7C56C7-BA94-41DD-B217-48456243F3BF}" type="presOf" srcId="{C4B9D2D7-3CEB-4ABF-96DD-7B58A62640FF}" destId="{607E4982-F0BD-422E-934E-9006C7A23F16}" srcOrd="0" destOrd="0" presId="urn:microsoft.com/office/officeart/2005/8/layout/vList2"/>
    <dgm:cxn modelId="{6B9C76D1-8C45-4C89-ADCE-50B33EBFEA0B}" srcId="{99829F34-FD09-4611-920B-F2382818D53B}" destId="{992B3096-D196-4DF9-AB00-A5FC3676A2A0}" srcOrd="9" destOrd="0" parTransId="{3B2CCEAB-6876-48E0-A96F-AFC75CCED443}" sibTransId="{03883465-B66A-48B7-8AD1-D45FD081C26C}"/>
    <dgm:cxn modelId="{EA8B9CD4-7002-4EBA-9B67-D016FE0BF67B}" type="presOf" srcId="{FFBFD565-C115-405C-A83D-5BF98356BB92}" destId="{726133E8-C33F-408F-8D2C-6E9B117CC3B7}" srcOrd="0" destOrd="0" presId="urn:microsoft.com/office/officeart/2005/8/layout/vList2"/>
    <dgm:cxn modelId="{E5E35EE4-2065-481F-BBA2-6BACBC3D1774}" type="presOf" srcId="{90D67E79-8BDF-4CA1-840D-129A8D8583AE}" destId="{5321F4C0-1B9D-4FFE-9842-2141FE8BCCB9}" srcOrd="0" destOrd="0" presId="urn:microsoft.com/office/officeart/2005/8/layout/vList2"/>
    <dgm:cxn modelId="{A01EADF2-4E75-4E75-BAED-21AAE71E76BE}" srcId="{99829F34-FD09-4611-920B-F2382818D53B}" destId="{A8D7CD63-C33F-4B11-8845-2620ABD89C48}" srcOrd="7" destOrd="0" parTransId="{E4765802-96A1-4A6F-99FA-41A32BD498FE}" sibTransId="{CF226355-E68F-4AD8-9E5C-213ABE4AB3E8}"/>
    <dgm:cxn modelId="{36EB3BF7-E45D-4B6A-A82F-4C6FD7FA58A2}" type="presOf" srcId="{7CE69E9A-E804-43D7-B14D-F29C4948F72B}" destId="{0A87CCD0-95E4-44D1-BE39-56B71AB46567}" srcOrd="0" destOrd="0" presId="urn:microsoft.com/office/officeart/2005/8/layout/vList2"/>
    <dgm:cxn modelId="{BD641265-3652-44B2-B75F-5327C7CE8B21}" type="presParOf" srcId="{D8DA1F2E-2312-41B2-9142-A6A5CC8F72A0}" destId="{B8B16B86-C24A-480A-96CC-4C8C40B8CB12}" srcOrd="0" destOrd="0" presId="urn:microsoft.com/office/officeart/2005/8/layout/vList2"/>
    <dgm:cxn modelId="{867CE957-DCE3-42C2-BB56-A750D6D29DED}" type="presParOf" srcId="{D8DA1F2E-2312-41B2-9142-A6A5CC8F72A0}" destId="{C8FFAEA0-52BE-4C87-85AA-F47316F83CCA}" srcOrd="1" destOrd="0" presId="urn:microsoft.com/office/officeart/2005/8/layout/vList2"/>
    <dgm:cxn modelId="{1EE06C3A-6496-40DC-B5B4-DFBF2EE0DEAA}" type="presParOf" srcId="{D8DA1F2E-2312-41B2-9142-A6A5CC8F72A0}" destId="{B573632E-41E1-4F32-998A-BD4FB72FE901}" srcOrd="2" destOrd="0" presId="urn:microsoft.com/office/officeart/2005/8/layout/vList2"/>
    <dgm:cxn modelId="{A477BF4C-424D-4C51-A46F-B1C095A42477}" type="presParOf" srcId="{D8DA1F2E-2312-41B2-9142-A6A5CC8F72A0}" destId="{053AA394-1EC6-4B72-B2D5-76E057D83317}" srcOrd="3" destOrd="0" presId="urn:microsoft.com/office/officeart/2005/8/layout/vList2"/>
    <dgm:cxn modelId="{6EFBF883-23A5-41DE-B082-E8BDF0AF2D5F}" type="presParOf" srcId="{D8DA1F2E-2312-41B2-9142-A6A5CC8F72A0}" destId="{5321F4C0-1B9D-4FFE-9842-2141FE8BCCB9}" srcOrd="4" destOrd="0" presId="urn:microsoft.com/office/officeart/2005/8/layout/vList2"/>
    <dgm:cxn modelId="{9BEE1D77-C3DB-41A9-AB0F-C000FA66312E}" type="presParOf" srcId="{D8DA1F2E-2312-41B2-9142-A6A5CC8F72A0}" destId="{80E66CC4-7ABD-4B0F-9085-56A66B273561}" srcOrd="5" destOrd="0" presId="urn:microsoft.com/office/officeart/2005/8/layout/vList2"/>
    <dgm:cxn modelId="{708FE5FD-3490-43B8-8181-8DD740383857}" type="presParOf" srcId="{D8DA1F2E-2312-41B2-9142-A6A5CC8F72A0}" destId="{46861110-F175-41B0-8778-7DB54331B25E}" srcOrd="6" destOrd="0" presId="urn:microsoft.com/office/officeart/2005/8/layout/vList2"/>
    <dgm:cxn modelId="{10E7E152-EAA7-451F-B8D0-2B42571ED019}" type="presParOf" srcId="{D8DA1F2E-2312-41B2-9142-A6A5CC8F72A0}" destId="{11D164CD-C386-4D3F-931D-D69BF429FE73}" srcOrd="7" destOrd="0" presId="urn:microsoft.com/office/officeart/2005/8/layout/vList2"/>
    <dgm:cxn modelId="{AB42BCDB-3846-4E09-8123-0DABBCE22DD7}" type="presParOf" srcId="{D8DA1F2E-2312-41B2-9142-A6A5CC8F72A0}" destId="{607E4982-F0BD-422E-934E-9006C7A23F16}" srcOrd="8" destOrd="0" presId="urn:microsoft.com/office/officeart/2005/8/layout/vList2"/>
    <dgm:cxn modelId="{2F2B1B04-49C8-4CDB-A7D6-913D88A45585}" type="presParOf" srcId="{D8DA1F2E-2312-41B2-9142-A6A5CC8F72A0}" destId="{7CC166B8-0831-415F-AFDB-619A9FF999F5}" srcOrd="9" destOrd="0" presId="urn:microsoft.com/office/officeart/2005/8/layout/vList2"/>
    <dgm:cxn modelId="{6674C468-9521-42BC-BD4C-C69B7241A0FC}" type="presParOf" srcId="{D8DA1F2E-2312-41B2-9142-A6A5CC8F72A0}" destId="{726133E8-C33F-408F-8D2C-6E9B117CC3B7}" srcOrd="10" destOrd="0" presId="urn:microsoft.com/office/officeart/2005/8/layout/vList2"/>
    <dgm:cxn modelId="{2EE20213-213C-449D-9FBA-65A6BA2CE06E}" type="presParOf" srcId="{D8DA1F2E-2312-41B2-9142-A6A5CC8F72A0}" destId="{C2A98CDF-58BC-4E71-B314-70358CCB8D98}" srcOrd="11" destOrd="0" presId="urn:microsoft.com/office/officeart/2005/8/layout/vList2"/>
    <dgm:cxn modelId="{D89C959B-E4AD-40B7-B43D-7883DC6B604A}" type="presParOf" srcId="{D8DA1F2E-2312-41B2-9142-A6A5CC8F72A0}" destId="{0F60CFA5-11E0-41A1-95DD-ADFE7C7A52C6}" srcOrd="12" destOrd="0" presId="urn:microsoft.com/office/officeart/2005/8/layout/vList2"/>
    <dgm:cxn modelId="{52DD4CEE-65D9-4079-88C4-BF92A1B3CD1B}" type="presParOf" srcId="{D8DA1F2E-2312-41B2-9142-A6A5CC8F72A0}" destId="{098D45AA-5072-4A47-8F21-7A6E2C3008B2}" srcOrd="13" destOrd="0" presId="urn:microsoft.com/office/officeart/2005/8/layout/vList2"/>
    <dgm:cxn modelId="{49DD8A55-7FEF-47F8-8F36-FB11BB248338}" type="presParOf" srcId="{D8DA1F2E-2312-41B2-9142-A6A5CC8F72A0}" destId="{998F4CF1-4831-4E57-B071-C0FD07DEA401}" srcOrd="14" destOrd="0" presId="urn:microsoft.com/office/officeart/2005/8/layout/vList2"/>
    <dgm:cxn modelId="{95F1E1C1-6A00-4C19-9717-18022F4BC5D3}" type="presParOf" srcId="{D8DA1F2E-2312-41B2-9142-A6A5CC8F72A0}" destId="{8103A91D-2C0B-4FC5-A148-E170AF2E807A}" srcOrd="15" destOrd="0" presId="urn:microsoft.com/office/officeart/2005/8/layout/vList2"/>
    <dgm:cxn modelId="{8AE71415-0610-466D-8044-D6D00ED63186}" type="presParOf" srcId="{D8DA1F2E-2312-41B2-9142-A6A5CC8F72A0}" destId="{FD811F8C-B75B-4A0D-9436-DA7060184A13}" srcOrd="16" destOrd="0" presId="urn:microsoft.com/office/officeart/2005/8/layout/vList2"/>
    <dgm:cxn modelId="{36EA5E8E-E269-4890-8DA8-71A486705D61}" type="presParOf" srcId="{D8DA1F2E-2312-41B2-9142-A6A5CC8F72A0}" destId="{85BD4B32-BB21-4394-BBA5-8449231ED220}" srcOrd="17" destOrd="0" presId="urn:microsoft.com/office/officeart/2005/8/layout/vList2"/>
    <dgm:cxn modelId="{A0550575-519B-471C-A7F8-EDC7177C48E6}" type="presParOf" srcId="{D8DA1F2E-2312-41B2-9142-A6A5CC8F72A0}" destId="{41F8C24E-520C-42AC-AF92-88F4D039EF96}" srcOrd="18" destOrd="0" presId="urn:microsoft.com/office/officeart/2005/8/layout/vList2"/>
    <dgm:cxn modelId="{E22220D5-3A8F-4F70-87D0-01AF5A1D0A0B}" type="presParOf" srcId="{D8DA1F2E-2312-41B2-9142-A6A5CC8F72A0}" destId="{D31D0664-839E-4E3B-8AB0-11948F3737A6}" srcOrd="19" destOrd="0" presId="urn:microsoft.com/office/officeart/2005/8/layout/vList2"/>
    <dgm:cxn modelId="{227B4D4D-66B1-44B6-8BFE-8D1AF187C420}" type="presParOf" srcId="{D8DA1F2E-2312-41B2-9142-A6A5CC8F72A0}" destId="{97B1AB2E-D6EA-47EA-933E-2A56CC8750F8}" srcOrd="20" destOrd="0" presId="urn:microsoft.com/office/officeart/2005/8/layout/vList2"/>
    <dgm:cxn modelId="{3409E3EF-4903-4D59-BA94-0BDA918A7168}" type="presParOf" srcId="{D8DA1F2E-2312-41B2-9142-A6A5CC8F72A0}" destId="{AA8EDFE7-063E-4E04-9A4A-D39205846603}" srcOrd="21" destOrd="0" presId="urn:microsoft.com/office/officeart/2005/8/layout/vList2"/>
    <dgm:cxn modelId="{BCC16C20-2BC5-464C-A25C-C01564E0B8DD}" type="presParOf" srcId="{D8DA1F2E-2312-41B2-9142-A6A5CC8F72A0}" destId="{1397C312-01F1-462A-B1E1-6380EDDB79D4}" srcOrd="22" destOrd="0" presId="urn:microsoft.com/office/officeart/2005/8/layout/vList2"/>
    <dgm:cxn modelId="{F3836A7C-CC0D-4547-81FB-EB2ADB484DDC}" type="presParOf" srcId="{D8DA1F2E-2312-41B2-9142-A6A5CC8F72A0}" destId="{7EDA313A-3A91-4330-8216-B7A60C52053B}" srcOrd="23" destOrd="0" presId="urn:microsoft.com/office/officeart/2005/8/layout/vList2"/>
    <dgm:cxn modelId="{9259874F-F246-43B3-AF96-692E667E18C4}" type="presParOf" srcId="{D8DA1F2E-2312-41B2-9142-A6A5CC8F72A0}" destId="{0A87CCD0-95E4-44D1-BE39-56B71AB46567}" srcOrd="24" destOrd="0" presId="urn:microsoft.com/office/officeart/2005/8/layout/vList2"/>
    <dgm:cxn modelId="{1138A858-3992-4A06-B5E4-A56C6AEA4F00}" type="presParOf" srcId="{D8DA1F2E-2312-41B2-9142-A6A5CC8F72A0}" destId="{045BFB34-9119-4706-ABCB-701BD849FF6C}" srcOrd="25" destOrd="0" presId="urn:microsoft.com/office/officeart/2005/8/layout/vList2"/>
    <dgm:cxn modelId="{322C4632-B758-4B98-82D4-F1CE8A5B94AC}" type="presParOf" srcId="{D8DA1F2E-2312-41B2-9142-A6A5CC8F72A0}" destId="{834BCE57-7391-45B2-9FF4-ADEC3260F54C}" srcOrd="26" destOrd="0" presId="urn:microsoft.com/office/officeart/2005/8/layout/vList2"/>
    <dgm:cxn modelId="{98E5BF0F-58CC-4AF2-9AE3-3AC1B8172E01}" type="presParOf" srcId="{D8DA1F2E-2312-41B2-9142-A6A5CC8F72A0}" destId="{AF8763FE-9E10-4285-88F8-57629B471CE4}" srcOrd="27" destOrd="0" presId="urn:microsoft.com/office/officeart/2005/8/layout/vList2"/>
    <dgm:cxn modelId="{A976AEED-4888-4BF2-9B33-88E0CE456B57}" type="presParOf" srcId="{D8DA1F2E-2312-41B2-9142-A6A5CC8F72A0}" destId="{17F3A1C1-0E67-4F9F-A9F5-7276C1297E52}" srcOrd="2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15E87EC-A2CF-4188-BEFB-B5DFC83C1B9D}" type="doc">
      <dgm:prSet loTypeId="urn:microsoft.com/office/officeart/2005/8/layout/vList2" loCatId="list" qsTypeId="urn:microsoft.com/office/officeart/2005/8/quickstyle/simple1#60" qsCatId="simple" csTypeId="urn:microsoft.com/office/officeart/2005/8/colors/colorful5#8" csCatId="colorful"/>
      <dgm:spPr/>
      <dgm:t>
        <a:bodyPr/>
        <a:lstStyle/>
        <a:p>
          <a:endParaRPr lang="en-US"/>
        </a:p>
      </dgm:t>
    </dgm:pt>
    <dgm:pt modelId="{6B308A12-E124-4FD0-8E6C-1855C62E4B44}">
      <dgm:prSet/>
      <dgm:spPr/>
      <dgm:t>
        <a:bodyPr/>
        <a:lstStyle/>
        <a:p>
          <a:r>
            <a:rPr lang="en-GB"/>
            <a:t>Key considerations:</a:t>
          </a:r>
          <a:endParaRPr lang="en-US"/>
        </a:p>
      </dgm:t>
    </dgm:pt>
    <dgm:pt modelId="{ECFEA266-CA95-4ECF-8C89-C1DEFA1C9BEF}" type="parTrans" cxnId="{88AC16F3-FFF3-4FF7-B7EA-7F4D4F82067F}">
      <dgm:prSet/>
      <dgm:spPr/>
      <dgm:t>
        <a:bodyPr/>
        <a:lstStyle/>
        <a:p>
          <a:endParaRPr lang="en-US"/>
        </a:p>
      </dgm:t>
    </dgm:pt>
    <dgm:pt modelId="{77CA01F5-D690-47BD-9825-450319A71374}" type="sibTrans" cxnId="{88AC16F3-FFF3-4FF7-B7EA-7F4D4F82067F}">
      <dgm:prSet/>
      <dgm:spPr/>
      <dgm:t>
        <a:bodyPr/>
        <a:lstStyle/>
        <a:p>
          <a:endParaRPr lang="en-US"/>
        </a:p>
      </dgm:t>
    </dgm:pt>
    <dgm:pt modelId="{F26716DE-0EBF-40E2-8ABA-C3989354D4C3}">
      <dgm:prSet/>
      <dgm:spPr/>
      <dgm:t>
        <a:bodyPr/>
        <a:lstStyle/>
        <a:p>
          <a:r>
            <a:rPr lang="en-GB"/>
            <a:t>Transparency in influencer partnerships</a:t>
          </a:r>
          <a:endParaRPr lang="en-US"/>
        </a:p>
      </dgm:t>
    </dgm:pt>
    <dgm:pt modelId="{132B2C8B-AA14-4AD4-B9E9-65EE49C520B1}" type="parTrans" cxnId="{F517036E-9497-4065-8B01-D2D5B5CB30B8}">
      <dgm:prSet/>
      <dgm:spPr/>
      <dgm:t>
        <a:bodyPr/>
        <a:lstStyle/>
        <a:p>
          <a:endParaRPr lang="en-US"/>
        </a:p>
      </dgm:t>
    </dgm:pt>
    <dgm:pt modelId="{C40C7F45-6AE8-4DA6-91B0-4F596D41F73E}" type="sibTrans" cxnId="{F517036E-9497-4065-8B01-D2D5B5CB30B8}">
      <dgm:prSet/>
      <dgm:spPr/>
      <dgm:t>
        <a:bodyPr/>
        <a:lstStyle/>
        <a:p>
          <a:endParaRPr lang="en-US"/>
        </a:p>
      </dgm:t>
    </dgm:pt>
    <dgm:pt modelId="{3FAE64BE-FAD3-4012-B04E-204C5C7FCECE}">
      <dgm:prSet/>
      <dgm:spPr/>
      <dgm:t>
        <a:bodyPr/>
        <a:lstStyle/>
        <a:p>
          <a:r>
            <a:rPr lang="en-GB"/>
            <a:t>Avoiding manipulation or misinformation</a:t>
          </a:r>
          <a:endParaRPr lang="en-US"/>
        </a:p>
      </dgm:t>
    </dgm:pt>
    <dgm:pt modelId="{36C7A561-5520-436D-B234-CBB303585FF3}" type="parTrans" cxnId="{28FCCD1C-EC31-4D71-A4C4-CE3068919E18}">
      <dgm:prSet/>
      <dgm:spPr/>
      <dgm:t>
        <a:bodyPr/>
        <a:lstStyle/>
        <a:p>
          <a:endParaRPr lang="en-US"/>
        </a:p>
      </dgm:t>
    </dgm:pt>
    <dgm:pt modelId="{597CFC6F-441C-44C0-88C2-7514DD58D6BE}" type="sibTrans" cxnId="{28FCCD1C-EC31-4D71-A4C4-CE3068919E18}">
      <dgm:prSet/>
      <dgm:spPr/>
      <dgm:t>
        <a:bodyPr/>
        <a:lstStyle/>
        <a:p>
          <a:endParaRPr lang="en-US"/>
        </a:p>
      </dgm:t>
    </dgm:pt>
    <dgm:pt modelId="{5C7805C7-D53B-436B-AB0B-6B69E490067C}">
      <dgm:prSet/>
      <dgm:spPr/>
      <dgm:t>
        <a:bodyPr/>
        <a:lstStyle/>
        <a:p>
          <a:r>
            <a:rPr lang="en-GB"/>
            <a:t>Respecting privacy and data ethics</a:t>
          </a:r>
          <a:endParaRPr lang="en-US"/>
        </a:p>
      </dgm:t>
    </dgm:pt>
    <dgm:pt modelId="{DACF6529-7CE8-4DB0-BD87-B6E4130303E8}" type="parTrans" cxnId="{23893F56-1917-43C0-9C65-EE74CBFAC00F}">
      <dgm:prSet/>
      <dgm:spPr/>
      <dgm:t>
        <a:bodyPr/>
        <a:lstStyle/>
        <a:p>
          <a:endParaRPr lang="en-US"/>
        </a:p>
      </dgm:t>
    </dgm:pt>
    <dgm:pt modelId="{620780E7-6592-477F-8E09-A898ABEFBAE3}" type="sibTrans" cxnId="{23893F56-1917-43C0-9C65-EE74CBFAC00F}">
      <dgm:prSet/>
      <dgm:spPr/>
      <dgm:t>
        <a:bodyPr/>
        <a:lstStyle/>
        <a:p>
          <a:endParaRPr lang="en-US"/>
        </a:p>
      </dgm:t>
    </dgm:pt>
    <dgm:pt modelId="{72B314BC-5DEA-4538-97EC-75D3194C26AB}">
      <dgm:prSet/>
      <dgm:spPr/>
      <dgm:t>
        <a:bodyPr/>
        <a:lstStyle/>
        <a:p>
          <a:r>
            <a:rPr lang="en-GB"/>
            <a:t>Ensuring inclusive and culturally sensitive content</a:t>
          </a:r>
          <a:endParaRPr lang="en-US"/>
        </a:p>
      </dgm:t>
    </dgm:pt>
    <dgm:pt modelId="{A2BC21C6-706A-4710-A685-CFF9030BADE4}" type="parTrans" cxnId="{0DA5F320-F636-45C1-87B5-09083234AC4C}">
      <dgm:prSet/>
      <dgm:spPr/>
      <dgm:t>
        <a:bodyPr/>
        <a:lstStyle/>
        <a:p>
          <a:endParaRPr lang="en-US"/>
        </a:p>
      </dgm:t>
    </dgm:pt>
    <dgm:pt modelId="{0DC50153-3AE2-4165-8230-222F7012BC7C}" type="sibTrans" cxnId="{0DA5F320-F636-45C1-87B5-09083234AC4C}">
      <dgm:prSet/>
      <dgm:spPr/>
      <dgm:t>
        <a:bodyPr/>
        <a:lstStyle/>
        <a:p>
          <a:endParaRPr lang="en-US"/>
        </a:p>
      </dgm:t>
    </dgm:pt>
    <dgm:pt modelId="{F5536020-F63A-4DF4-AC30-4D31201139AD}" type="pres">
      <dgm:prSet presAssocID="{D15E87EC-A2CF-4188-BEFB-B5DFC83C1B9D}" presName="linear" presStyleCnt="0">
        <dgm:presLayoutVars>
          <dgm:animLvl val="lvl"/>
          <dgm:resizeHandles val="exact"/>
        </dgm:presLayoutVars>
      </dgm:prSet>
      <dgm:spPr/>
    </dgm:pt>
    <dgm:pt modelId="{9485D85A-7ADE-4917-8380-58367E2208AA}" type="pres">
      <dgm:prSet presAssocID="{6B308A12-E124-4FD0-8E6C-1855C62E4B4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0126D8C-E956-4119-8ABE-63C5CCB74E41}" type="pres">
      <dgm:prSet presAssocID="{77CA01F5-D690-47BD-9825-450319A71374}" presName="spacer" presStyleCnt="0"/>
      <dgm:spPr/>
    </dgm:pt>
    <dgm:pt modelId="{C80A5F32-07CD-4EF6-8596-2059D259EC63}" type="pres">
      <dgm:prSet presAssocID="{F26716DE-0EBF-40E2-8ABA-C3989354D4C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77599C7-1702-4562-81EA-3583DD9083C5}" type="pres">
      <dgm:prSet presAssocID="{C40C7F45-6AE8-4DA6-91B0-4F596D41F73E}" presName="spacer" presStyleCnt="0"/>
      <dgm:spPr/>
    </dgm:pt>
    <dgm:pt modelId="{F3075982-E0D7-4954-8C9B-A8DE6921E638}" type="pres">
      <dgm:prSet presAssocID="{3FAE64BE-FAD3-4012-B04E-204C5C7FCEC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A0C8903-1E6B-4A75-B2B3-931685424747}" type="pres">
      <dgm:prSet presAssocID="{597CFC6F-441C-44C0-88C2-7514DD58D6BE}" presName="spacer" presStyleCnt="0"/>
      <dgm:spPr/>
    </dgm:pt>
    <dgm:pt modelId="{B5A0D1BE-6C3D-475C-B3F9-450FAC2A10F3}" type="pres">
      <dgm:prSet presAssocID="{5C7805C7-D53B-436B-AB0B-6B69E490067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5B16F62-A6B5-4337-B86A-3797A86E4430}" type="pres">
      <dgm:prSet presAssocID="{620780E7-6592-477F-8E09-A898ABEFBAE3}" presName="spacer" presStyleCnt="0"/>
      <dgm:spPr/>
    </dgm:pt>
    <dgm:pt modelId="{A5E74DE3-4260-4694-9AEC-C4DE62B685A4}" type="pres">
      <dgm:prSet presAssocID="{72B314BC-5DEA-4538-97EC-75D3194C26A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13F121C-4131-4306-A323-2B81FD9D47D7}" type="presOf" srcId="{3FAE64BE-FAD3-4012-B04E-204C5C7FCECE}" destId="{F3075982-E0D7-4954-8C9B-A8DE6921E638}" srcOrd="0" destOrd="0" presId="urn:microsoft.com/office/officeart/2005/8/layout/vList2"/>
    <dgm:cxn modelId="{28FCCD1C-EC31-4D71-A4C4-CE3068919E18}" srcId="{D15E87EC-A2CF-4188-BEFB-B5DFC83C1B9D}" destId="{3FAE64BE-FAD3-4012-B04E-204C5C7FCECE}" srcOrd="2" destOrd="0" parTransId="{36C7A561-5520-436D-B234-CBB303585FF3}" sibTransId="{597CFC6F-441C-44C0-88C2-7514DD58D6BE}"/>
    <dgm:cxn modelId="{0DA5F320-F636-45C1-87B5-09083234AC4C}" srcId="{D15E87EC-A2CF-4188-BEFB-B5DFC83C1B9D}" destId="{72B314BC-5DEA-4538-97EC-75D3194C26AB}" srcOrd="4" destOrd="0" parTransId="{A2BC21C6-706A-4710-A685-CFF9030BADE4}" sibTransId="{0DC50153-3AE2-4165-8230-222F7012BC7C}"/>
    <dgm:cxn modelId="{4E8FFE2A-2789-4CDC-93D9-FEE921EA9903}" type="presOf" srcId="{6B308A12-E124-4FD0-8E6C-1855C62E4B44}" destId="{9485D85A-7ADE-4917-8380-58367E2208AA}" srcOrd="0" destOrd="0" presId="urn:microsoft.com/office/officeart/2005/8/layout/vList2"/>
    <dgm:cxn modelId="{5CFD626D-52F2-4E8E-8395-EC2B36E0E768}" type="presOf" srcId="{5C7805C7-D53B-436B-AB0B-6B69E490067C}" destId="{B5A0D1BE-6C3D-475C-B3F9-450FAC2A10F3}" srcOrd="0" destOrd="0" presId="urn:microsoft.com/office/officeart/2005/8/layout/vList2"/>
    <dgm:cxn modelId="{F517036E-9497-4065-8B01-D2D5B5CB30B8}" srcId="{D15E87EC-A2CF-4188-BEFB-B5DFC83C1B9D}" destId="{F26716DE-0EBF-40E2-8ABA-C3989354D4C3}" srcOrd="1" destOrd="0" parTransId="{132B2C8B-AA14-4AD4-B9E9-65EE49C520B1}" sibTransId="{C40C7F45-6AE8-4DA6-91B0-4F596D41F73E}"/>
    <dgm:cxn modelId="{23893F56-1917-43C0-9C65-EE74CBFAC00F}" srcId="{D15E87EC-A2CF-4188-BEFB-B5DFC83C1B9D}" destId="{5C7805C7-D53B-436B-AB0B-6B69E490067C}" srcOrd="3" destOrd="0" parTransId="{DACF6529-7CE8-4DB0-BD87-B6E4130303E8}" sibTransId="{620780E7-6592-477F-8E09-A898ABEFBAE3}"/>
    <dgm:cxn modelId="{06342DC6-D95C-4E60-82CC-89A35CCFF839}" type="presOf" srcId="{D15E87EC-A2CF-4188-BEFB-B5DFC83C1B9D}" destId="{F5536020-F63A-4DF4-AC30-4D31201139AD}" srcOrd="0" destOrd="0" presId="urn:microsoft.com/office/officeart/2005/8/layout/vList2"/>
    <dgm:cxn modelId="{5DA09BDB-C1D8-450F-8CA6-AA2E78C170BF}" type="presOf" srcId="{72B314BC-5DEA-4538-97EC-75D3194C26AB}" destId="{A5E74DE3-4260-4694-9AEC-C4DE62B685A4}" srcOrd="0" destOrd="0" presId="urn:microsoft.com/office/officeart/2005/8/layout/vList2"/>
    <dgm:cxn modelId="{88AC16F3-FFF3-4FF7-B7EA-7F4D4F82067F}" srcId="{D15E87EC-A2CF-4188-BEFB-B5DFC83C1B9D}" destId="{6B308A12-E124-4FD0-8E6C-1855C62E4B44}" srcOrd="0" destOrd="0" parTransId="{ECFEA266-CA95-4ECF-8C89-C1DEFA1C9BEF}" sibTransId="{77CA01F5-D690-47BD-9825-450319A71374}"/>
    <dgm:cxn modelId="{C2C94AFA-0F65-42B9-91F4-854458A484B7}" type="presOf" srcId="{F26716DE-0EBF-40E2-8ABA-C3989354D4C3}" destId="{C80A5F32-07CD-4EF6-8596-2059D259EC63}" srcOrd="0" destOrd="0" presId="urn:microsoft.com/office/officeart/2005/8/layout/vList2"/>
    <dgm:cxn modelId="{4D694617-94CF-4666-BC8F-9D7CD8AF0431}" type="presParOf" srcId="{F5536020-F63A-4DF4-AC30-4D31201139AD}" destId="{9485D85A-7ADE-4917-8380-58367E2208AA}" srcOrd="0" destOrd="0" presId="urn:microsoft.com/office/officeart/2005/8/layout/vList2"/>
    <dgm:cxn modelId="{4EF8C3CE-36C8-4E4D-9803-A0123CAB66C2}" type="presParOf" srcId="{F5536020-F63A-4DF4-AC30-4D31201139AD}" destId="{50126D8C-E956-4119-8ABE-63C5CCB74E41}" srcOrd="1" destOrd="0" presId="urn:microsoft.com/office/officeart/2005/8/layout/vList2"/>
    <dgm:cxn modelId="{AD129724-BA84-4222-A821-3A812A6C794C}" type="presParOf" srcId="{F5536020-F63A-4DF4-AC30-4D31201139AD}" destId="{C80A5F32-07CD-4EF6-8596-2059D259EC63}" srcOrd="2" destOrd="0" presId="urn:microsoft.com/office/officeart/2005/8/layout/vList2"/>
    <dgm:cxn modelId="{507DAD2D-F193-4595-BD93-0D1D93697865}" type="presParOf" srcId="{F5536020-F63A-4DF4-AC30-4D31201139AD}" destId="{777599C7-1702-4562-81EA-3583DD9083C5}" srcOrd="3" destOrd="0" presId="urn:microsoft.com/office/officeart/2005/8/layout/vList2"/>
    <dgm:cxn modelId="{5B238ED4-88B9-4A69-9B5D-4449E9537AA7}" type="presParOf" srcId="{F5536020-F63A-4DF4-AC30-4D31201139AD}" destId="{F3075982-E0D7-4954-8C9B-A8DE6921E638}" srcOrd="4" destOrd="0" presId="urn:microsoft.com/office/officeart/2005/8/layout/vList2"/>
    <dgm:cxn modelId="{D60D7014-BFD3-4655-80A2-6CEAD5943CB0}" type="presParOf" srcId="{F5536020-F63A-4DF4-AC30-4D31201139AD}" destId="{FA0C8903-1E6B-4A75-B2B3-931685424747}" srcOrd="5" destOrd="0" presId="urn:microsoft.com/office/officeart/2005/8/layout/vList2"/>
    <dgm:cxn modelId="{76D5D92C-09DB-48C0-ACDF-081AD7FBA6C0}" type="presParOf" srcId="{F5536020-F63A-4DF4-AC30-4D31201139AD}" destId="{B5A0D1BE-6C3D-475C-B3F9-450FAC2A10F3}" srcOrd="6" destOrd="0" presId="urn:microsoft.com/office/officeart/2005/8/layout/vList2"/>
    <dgm:cxn modelId="{D56573F6-4B92-4B88-85FF-B1D2F3F12178}" type="presParOf" srcId="{F5536020-F63A-4DF4-AC30-4D31201139AD}" destId="{35B16F62-A6B5-4337-B86A-3797A86E4430}" srcOrd="7" destOrd="0" presId="urn:microsoft.com/office/officeart/2005/8/layout/vList2"/>
    <dgm:cxn modelId="{2C79D186-1630-4A0B-9107-F26117EDD67A}" type="presParOf" srcId="{F5536020-F63A-4DF4-AC30-4D31201139AD}" destId="{A5E74DE3-4260-4694-9AEC-C4DE62B685A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5ED0C38-40A7-41A0-8016-85839EF9D90F}" type="doc">
      <dgm:prSet loTypeId="urn:microsoft.com/office/officeart/2018/2/layout/IconLabelList" loCatId="icon" qsTypeId="urn:microsoft.com/office/officeart/2005/8/quickstyle/simple1#73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A3363A5-343B-435A-A411-26E26CE7C21D}">
      <dgm:prSet/>
      <dgm:spPr/>
      <dgm:t>
        <a:bodyPr/>
        <a:lstStyle/>
        <a:p>
          <a:r>
            <a:rPr lang="en-GB" b="1"/>
            <a:t>What it demonstrates:</a:t>
          </a:r>
          <a:r>
            <a:rPr lang="en-GB"/>
            <a:t> Leaning into humour and relatability — perfect for TikTok’s culture.</a:t>
          </a:r>
          <a:endParaRPr lang="en-US"/>
        </a:p>
      </dgm:t>
    </dgm:pt>
    <dgm:pt modelId="{F5CFF327-82E5-4425-B62F-0E7A437EA2E1}" type="parTrans" cxnId="{9F23651E-333F-4047-A66E-DFFE5017722F}">
      <dgm:prSet/>
      <dgm:spPr/>
      <dgm:t>
        <a:bodyPr/>
        <a:lstStyle/>
        <a:p>
          <a:endParaRPr lang="en-US"/>
        </a:p>
      </dgm:t>
    </dgm:pt>
    <dgm:pt modelId="{0F1F0B96-C09E-49CA-8772-739906898AEF}" type="sibTrans" cxnId="{9F23651E-333F-4047-A66E-DFFE5017722F}">
      <dgm:prSet/>
      <dgm:spPr/>
      <dgm:t>
        <a:bodyPr/>
        <a:lstStyle/>
        <a:p>
          <a:endParaRPr lang="en-US"/>
        </a:p>
      </dgm:t>
    </dgm:pt>
    <dgm:pt modelId="{30513617-7F98-418B-80E0-75F71326A390}">
      <dgm:prSet/>
      <dgm:spPr/>
      <dgm:t>
        <a:bodyPr/>
        <a:lstStyle/>
        <a:p>
          <a:r>
            <a:rPr lang="en-GB"/>
            <a:t>Trend‑based content</a:t>
          </a:r>
          <a:endParaRPr lang="en-US"/>
        </a:p>
      </dgm:t>
    </dgm:pt>
    <dgm:pt modelId="{962AE1A9-7992-4836-9913-7D693B33BC0D}" type="parTrans" cxnId="{76228F9C-B63A-417C-B1F8-9A08187A0523}">
      <dgm:prSet/>
      <dgm:spPr/>
      <dgm:t>
        <a:bodyPr/>
        <a:lstStyle/>
        <a:p>
          <a:endParaRPr lang="en-US"/>
        </a:p>
      </dgm:t>
    </dgm:pt>
    <dgm:pt modelId="{55D0A1EE-0EF7-4AB5-9DCE-970D1ED070D4}" type="sibTrans" cxnId="{76228F9C-B63A-417C-B1F8-9A08187A0523}">
      <dgm:prSet/>
      <dgm:spPr/>
      <dgm:t>
        <a:bodyPr/>
        <a:lstStyle/>
        <a:p>
          <a:endParaRPr lang="en-US"/>
        </a:p>
      </dgm:t>
    </dgm:pt>
    <dgm:pt modelId="{2767546A-CDA7-4FAA-8C8C-BB38137AB8CF}">
      <dgm:prSet/>
      <dgm:spPr/>
      <dgm:t>
        <a:bodyPr/>
        <a:lstStyle/>
        <a:p>
          <a:r>
            <a:rPr lang="en-GB"/>
            <a:t>Short‑form storytelling</a:t>
          </a:r>
          <a:endParaRPr lang="en-US"/>
        </a:p>
      </dgm:t>
    </dgm:pt>
    <dgm:pt modelId="{AD4DFEB1-6D79-41C1-81E4-2E327F8D1694}" type="parTrans" cxnId="{FE738C41-C06E-4A06-AD35-CE0AE5C5F831}">
      <dgm:prSet/>
      <dgm:spPr/>
      <dgm:t>
        <a:bodyPr/>
        <a:lstStyle/>
        <a:p>
          <a:endParaRPr lang="en-US"/>
        </a:p>
      </dgm:t>
    </dgm:pt>
    <dgm:pt modelId="{ECAD6860-69E3-4596-8AD8-936C42DCCF3B}" type="sibTrans" cxnId="{FE738C41-C06E-4A06-AD35-CE0AE5C5F831}">
      <dgm:prSet/>
      <dgm:spPr/>
      <dgm:t>
        <a:bodyPr/>
        <a:lstStyle/>
        <a:p>
          <a:endParaRPr lang="en-US"/>
        </a:p>
      </dgm:t>
    </dgm:pt>
    <dgm:pt modelId="{F61BB027-274F-48D6-A6E3-1912EA3A6AB3}">
      <dgm:prSet/>
      <dgm:spPr/>
      <dgm:t>
        <a:bodyPr/>
        <a:lstStyle/>
        <a:p>
          <a:r>
            <a:rPr lang="en-GB"/>
            <a:t>Community participation through duets and stitches</a:t>
          </a:r>
          <a:endParaRPr lang="en-US"/>
        </a:p>
      </dgm:t>
    </dgm:pt>
    <dgm:pt modelId="{618434E3-97F3-44D6-8157-4138147E1291}" type="parTrans" cxnId="{9BA2754E-8F15-42C0-AB5C-6B8BE824E786}">
      <dgm:prSet/>
      <dgm:spPr/>
      <dgm:t>
        <a:bodyPr/>
        <a:lstStyle/>
        <a:p>
          <a:endParaRPr lang="en-US"/>
        </a:p>
      </dgm:t>
    </dgm:pt>
    <dgm:pt modelId="{143697AC-3F59-4061-9613-7D29390ED143}" type="sibTrans" cxnId="{9BA2754E-8F15-42C0-AB5C-6B8BE824E786}">
      <dgm:prSet/>
      <dgm:spPr/>
      <dgm:t>
        <a:bodyPr/>
        <a:lstStyle/>
        <a:p>
          <a:endParaRPr lang="en-US"/>
        </a:p>
      </dgm:t>
    </dgm:pt>
    <dgm:pt modelId="{227D1681-4F57-4F16-A903-5A5ADAEBC8C9}">
      <dgm:prSet/>
      <dgm:spPr/>
      <dgm:t>
        <a:bodyPr/>
        <a:lstStyle/>
        <a:p>
          <a:r>
            <a:rPr lang="en-GB" b="1"/>
            <a:t>Example:</a:t>
          </a:r>
          <a:r>
            <a:rPr lang="en-GB"/>
            <a:t> A TikTok showing “Day 3 vs Day 20” moustache progress with comedic music. Students can analyse why </a:t>
          </a:r>
          <a:r>
            <a:rPr lang="en-GB" i="1"/>
            <a:t>transformation content</a:t>
          </a:r>
          <a:r>
            <a:rPr lang="en-GB"/>
            <a:t> drives engagement.</a:t>
          </a:r>
          <a:endParaRPr lang="en-US"/>
        </a:p>
      </dgm:t>
    </dgm:pt>
    <dgm:pt modelId="{56750934-DB40-4013-A5E0-0AB90BBE1031}" type="parTrans" cxnId="{0EE60987-6FF3-4D74-A3B3-942DC2D0E424}">
      <dgm:prSet/>
      <dgm:spPr/>
      <dgm:t>
        <a:bodyPr/>
        <a:lstStyle/>
        <a:p>
          <a:endParaRPr lang="en-US"/>
        </a:p>
      </dgm:t>
    </dgm:pt>
    <dgm:pt modelId="{402D796F-C615-49E6-86D4-062267BF7C83}" type="sibTrans" cxnId="{0EE60987-6FF3-4D74-A3B3-942DC2D0E424}">
      <dgm:prSet/>
      <dgm:spPr/>
      <dgm:t>
        <a:bodyPr/>
        <a:lstStyle/>
        <a:p>
          <a:endParaRPr lang="en-US"/>
        </a:p>
      </dgm:t>
    </dgm:pt>
    <dgm:pt modelId="{EE88AB1A-7CFB-44B2-9689-751F4B71D86A}" type="pres">
      <dgm:prSet presAssocID="{E5ED0C38-40A7-41A0-8016-85839EF9D90F}" presName="root" presStyleCnt="0">
        <dgm:presLayoutVars>
          <dgm:dir/>
          <dgm:resizeHandles val="exact"/>
        </dgm:presLayoutVars>
      </dgm:prSet>
      <dgm:spPr/>
    </dgm:pt>
    <dgm:pt modelId="{EFF97766-204A-4520-8356-7B09C7202D5A}" type="pres">
      <dgm:prSet presAssocID="{0A3363A5-343B-435A-A411-26E26CE7C21D}" presName="compNode" presStyleCnt="0"/>
      <dgm:spPr/>
    </dgm:pt>
    <dgm:pt modelId="{71A475AA-28A0-4539-AB62-CF34D547BC36}" type="pres">
      <dgm:prSet presAssocID="{0A3363A5-343B-435A-A411-26E26CE7C21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Outline"/>
        </a:ext>
      </dgm:extLst>
    </dgm:pt>
    <dgm:pt modelId="{93A13ECF-634B-4EA1-A6C5-7A620A7E673D}" type="pres">
      <dgm:prSet presAssocID="{0A3363A5-343B-435A-A411-26E26CE7C21D}" presName="spaceRect" presStyleCnt="0"/>
      <dgm:spPr/>
    </dgm:pt>
    <dgm:pt modelId="{D0BCFD5A-F36C-411C-8CFC-0650FC1D9A14}" type="pres">
      <dgm:prSet presAssocID="{0A3363A5-343B-435A-A411-26E26CE7C21D}" presName="textRect" presStyleLbl="revTx" presStyleIdx="0" presStyleCnt="5">
        <dgm:presLayoutVars>
          <dgm:chMax val="1"/>
          <dgm:chPref val="1"/>
        </dgm:presLayoutVars>
      </dgm:prSet>
      <dgm:spPr/>
    </dgm:pt>
    <dgm:pt modelId="{8D408FE9-2B5F-49DC-9E78-3415CCF7F324}" type="pres">
      <dgm:prSet presAssocID="{0F1F0B96-C09E-49CA-8772-739906898AEF}" presName="sibTrans" presStyleCnt="0"/>
      <dgm:spPr/>
    </dgm:pt>
    <dgm:pt modelId="{43B5C0D0-2053-4F60-85CB-BAE6CF60A651}" type="pres">
      <dgm:prSet presAssocID="{30513617-7F98-418B-80E0-75F71326A390}" presName="compNode" presStyleCnt="0"/>
      <dgm:spPr/>
    </dgm:pt>
    <dgm:pt modelId="{3742572E-54E0-43D3-B110-EC4D5930DA00}" type="pres">
      <dgm:prSet presAssocID="{30513617-7F98-418B-80E0-75F71326A390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EAE68114-6E03-4A37-B4A5-153E278980F9}" type="pres">
      <dgm:prSet presAssocID="{30513617-7F98-418B-80E0-75F71326A390}" presName="spaceRect" presStyleCnt="0"/>
      <dgm:spPr/>
    </dgm:pt>
    <dgm:pt modelId="{E421C686-B5BE-45D1-8B5A-77EF5C49DB71}" type="pres">
      <dgm:prSet presAssocID="{30513617-7F98-418B-80E0-75F71326A390}" presName="textRect" presStyleLbl="revTx" presStyleIdx="1" presStyleCnt="5">
        <dgm:presLayoutVars>
          <dgm:chMax val="1"/>
          <dgm:chPref val="1"/>
        </dgm:presLayoutVars>
      </dgm:prSet>
      <dgm:spPr/>
    </dgm:pt>
    <dgm:pt modelId="{BFDEACB4-A7E9-434A-AB6A-E294111F8687}" type="pres">
      <dgm:prSet presAssocID="{55D0A1EE-0EF7-4AB5-9DCE-970D1ED070D4}" presName="sibTrans" presStyleCnt="0"/>
      <dgm:spPr/>
    </dgm:pt>
    <dgm:pt modelId="{23C3C361-F9C6-487F-95E1-75DC61F9709D}" type="pres">
      <dgm:prSet presAssocID="{2767546A-CDA7-4FAA-8C8C-BB38137AB8CF}" presName="compNode" presStyleCnt="0"/>
      <dgm:spPr/>
    </dgm:pt>
    <dgm:pt modelId="{38B4DB7D-C82D-4371-94AA-EE7BD30D1CA9}" type="pres">
      <dgm:prSet presAssocID="{2767546A-CDA7-4FAA-8C8C-BB38137AB8CF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8406E139-311E-4428-A96C-051CEEA74DA7}" type="pres">
      <dgm:prSet presAssocID="{2767546A-CDA7-4FAA-8C8C-BB38137AB8CF}" presName="spaceRect" presStyleCnt="0"/>
      <dgm:spPr/>
    </dgm:pt>
    <dgm:pt modelId="{60D27A39-390C-4A47-8F45-5CD9D65F2F49}" type="pres">
      <dgm:prSet presAssocID="{2767546A-CDA7-4FAA-8C8C-BB38137AB8CF}" presName="textRect" presStyleLbl="revTx" presStyleIdx="2" presStyleCnt="5">
        <dgm:presLayoutVars>
          <dgm:chMax val="1"/>
          <dgm:chPref val="1"/>
        </dgm:presLayoutVars>
      </dgm:prSet>
      <dgm:spPr/>
    </dgm:pt>
    <dgm:pt modelId="{C6BCE02F-B7BF-4DD3-98C0-4B393566CBD8}" type="pres">
      <dgm:prSet presAssocID="{ECAD6860-69E3-4596-8AD8-936C42DCCF3B}" presName="sibTrans" presStyleCnt="0"/>
      <dgm:spPr/>
    </dgm:pt>
    <dgm:pt modelId="{760AFF3F-3157-4742-B351-886853A5002D}" type="pres">
      <dgm:prSet presAssocID="{F61BB027-274F-48D6-A6E3-1912EA3A6AB3}" presName="compNode" presStyleCnt="0"/>
      <dgm:spPr/>
    </dgm:pt>
    <dgm:pt modelId="{1476F9B4-97F6-4823-8C47-097C559D071B}" type="pres">
      <dgm:prSet presAssocID="{F61BB027-274F-48D6-A6E3-1912EA3A6AB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"/>
        </a:ext>
      </dgm:extLst>
    </dgm:pt>
    <dgm:pt modelId="{C92BCF35-4C8D-465E-B691-0646CB72776A}" type="pres">
      <dgm:prSet presAssocID="{F61BB027-274F-48D6-A6E3-1912EA3A6AB3}" presName="spaceRect" presStyleCnt="0"/>
      <dgm:spPr/>
    </dgm:pt>
    <dgm:pt modelId="{0C955033-1DE9-4900-815D-99A23DB02778}" type="pres">
      <dgm:prSet presAssocID="{F61BB027-274F-48D6-A6E3-1912EA3A6AB3}" presName="textRect" presStyleLbl="revTx" presStyleIdx="3" presStyleCnt="5">
        <dgm:presLayoutVars>
          <dgm:chMax val="1"/>
          <dgm:chPref val="1"/>
        </dgm:presLayoutVars>
      </dgm:prSet>
      <dgm:spPr/>
    </dgm:pt>
    <dgm:pt modelId="{48B046E0-7328-4EE5-B816-08E40D55F28E}" type="pres">
      <dgm:prSet presAssocID="{143697AC-3F59-4061-9613-7D29390ED143}" presName="sibTrans" presStyleCnt="0"/>
      <dgm:spPr/>
    </dgm:pt>
    <dgm:pt modelId="{A9B02074-5847-43B3-9DE4-3D7066785829}" type="pres">
      <dgm:prSet presAssocID="{227D1681-4F57-4F16-A903-5A5ADAEBC8C9}" presName="compNode" presStyleCnt="0"/>
      <dgm:spPr/>
    </dgm:pt>
    <dgm:pt modelId="{CCAB6483-5D24-4C6C-9372-BDAEC3027051}" type="pres">
      <dgm:prSet presAssocID="{227D1681-4F57-4F16-A903-5A5ADAEBC8C9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0C785E7D-4779-465D-BFF7-0DFD4CEDC0F9}" type="pres">
      <dgm:prSet presAssocID="{227D1681-4F57-4F16-A903-5A5ADAEBC8C9}" presName="spaceRect" presStyleCnt="0"/>
      <dgm:spPr/>
    </dgm:pt>
    <dgm:pt modelId="{34CCB753-89BB-4A0D-96E6-DFCB0259814B}" type="pres">
      <dgm:prSet presAssocID="{227D1681-4F57-4F16-A903-5A5ADAEBC8C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F23651E-333F-4047-A66E-DFFE5017722F}" srcId="{E5ED0C38-40A7-41A0-8016-85839EF9D90F}" destId="{0A3363A5-343B-435A-A411-26E26CE7C21D}" srcOrd="0" destOrd="0" parTransId="{F5CFF327-82E5-4425-B62F-0E7A437EA2E1}" sibTransId="{0F1F0B96-C09E-49CA-8772-739906898AEF}"/>
    <dgm:cxn modelId="{24B07E2E-D8E6-48CC-B7BD-3DFF9E588FEC}" type="presOf" srcId="{30513617-7F98-418B-80E0-75F71326A390}" destId="{E421C686-B5BE-45D1-8B5A-77EF5C49DB71}" srcOrd="0" destOrd="0" presId="urn:microsoft.com/office/officeart/2018/2/layout/IconLabelList"/>
    <dgm:cxn modelId="{FE738C41-C06E-4A06-AD35-CE0AE5C5F831}" srcId="{E5ED0C38-40A7-41A0-8016-85839EF9D90F}" destId="{2767546A-CDA7-4FAA-8C8C-BB38137AB8CF}" srcOrd="2" destOrd="0" parTransId="{AD4DFEB1-6D79-41C1-81E4-2E327F8D1694}" sibTransId="{ECAD6860-69E3-4596-8AD8-936C42DCCF3B}"/>
    <dgm:cxn modelId="{C2BCAB4C-6476-4A3D-8095-975D068E4600}" type="presOf" srcId="{0A3363A5-343B-435A-A411-26E26CE7C21D}" destId="{D0BCFD5A-F36C-411C-8CFC-0650FC1D9A14}" srcOrd="0" destOrd="0" presId="urn:microsoft.com/office/officeart/2018/2/layout/IconLabelList"/>
    <dgm:cxn modelId="{9BA2754E-8F15-42C0-AB5C-6B8BE824E786}" srcId="{E5ED0C38-40A7-41A0-8016-85839EF9D90F}" destId="{F61BB027-274F-48D6-A6E3-1912EA3A6AB3}" srcOrd="3" destOrd="0" parTransId="{618434E3-97F3-44D6-8157-4138147E1291}" sibTransId="{143697AC-3F59-4061-9613-7D29390ED143}"/>
    <dgm:cxn modelId="{56351257-BBF6-4888-ADC6-89BB9D027523}" type="presOf" srcId="{F61BB027-274F-48D6-A6E3-1912EA3A6AB3}" destId="{0C955033-1DE9-4900-815D-99A23DB02778}" srcOrd="0" destOrd="0" presId="urn:microsoft.com/office/officeart/2018/2/layout/IconLabelList"/>
    <dgm:cxn modelId="{E0C9EE57-0BC0-42F3-A60E-48988FE2FCB5}" type="presOf" srcId="{E5ED0C38-40A7-41A0-8016-85839EF9D90F}" destId="{EE88AB1A-7CFB-44B2-9689-751F4B71D86A}" srcOrd="0" destOrd="0" presId="urn:microsoft.com/office/officeart/2018/2/layout/IconLabelList"/>
    <dgm:cxn modelId="{0EE60987-6FF3-4D74-A3B3-942DC2D0E424}" srcId="{E5ED0C38-40A7-41A0-8016-85839EF9D90F}" destId="{227D1681-4F57-4F16-A903-5A5ADAEBC8C9}" srcOrd="4" destOrd="0" parTransId="{56750934-DB40-4013-A5E0-0AB90BBE1031}" sibTransId="{402D796F-C615-49E6-86D4-062267BF7C83}"/>
    <dgm:cxn modelId="{76228F9C-B63A-417C-B1F8-9A08187A0523}" srcId="{E5ED0C38-40A7-41A0-8016-85839EF9D90F}" destId="{30513617-7F98-418B-80E0-75F71326A390}" srcOrd="1" destOrd="0" parTransId="{962AE1A9-7992-4836-9913-7D693B33BC0D}" sibTransId="{55D0A1EE-0EF7-4AB5-9DCE-970D1ED070D4}"/>
    <dgm:cxn modelId="{6F5E83B3-023B-411D-B522-B496D1867C4F}" type="presOf" srcId="{2767546A-CDA7-4FAA-8C8C-BB38137AB8CF}" destId="{60D27A39-390C-4A47-8F45-5CD9D65F2F49}" srcOrd="0" destOrd="0" presId="urn:microsoft.com/office/officeart/2018/2/layout/IconLabelList"/>
    <dgm:cxn modelId="{432DACF9-C6B4-4B1B-821E-C44B4DB3BA90}" type="presOf" srcId="{227D1681-4F57-4F16-A903-5A5ADAEBC8C9}" destId="{34CCB753-89BB-4A0D-96E6-DFCB0259814B}" srcOrd="0" destOrd="0" presId="urn:microsoft.com/office/officeart/2018/2/layout/IconLabelList"/>
    <dgm:cxn modelId="{27E7D6D9-52C2-46AF-A0A4-A82A0157D337}" type="presParOf" srcId="{EE88AB1A-7CFB-44B2-9689-751F4B71D86A}" destId="{EFF97766-204A-4520-8356-7B09C7202D5A}" srcOrd="0" destOrd="0" presId="urn:microsoft.com/office/officeart/2018/2/layout/IconLabelList"/>
    <dgm:cxn modelId="{5B338E55-BCB6-4BB0-9029-08D57722B43C}" type="presParOf" srcId="{EFF97766-204A-4520-8356-7B09C7202D5A}" destId="{71A475AA-28A0-4539-AB62-CF34D547BC36}" srcOrd="0" destOrd="0" presId="urn:microsoft.com/office/officeart/2018/2/layout/IconLabelList"/>
    <dgm:cxn modelId="{CB131B68-7F5C-469B-87AE-4D72C841671A}" type="presParOf" srcId="{EFF97766-204A-4520-8356-7B09C7202D5A}" destId="{93A13ECF-634B-4EA1-A6C5-7A620A7E673D}" srcOrd="1" destOrd="0" presId="urn:microsoft.com/office/officeart/2018/2/layout/IconLabelList"/>
    <dgm:cxn modelId="{E52455A5-8B53-423A-BFF6-6364FCCC6A9A}" type="presParOf" srcId="{EFF97766-204A-4520-8356-7B09C7202D5A}" destId="{D0BCFD5A-F36C-411C-8CFC-0650FC1D9A14}" srcOrd="2" destOrd="0" presId="urn:microsoft.com/office/officeart/2018/2/layout/IconLabelList"/>
    <dgm:cxn modelId="{2DEA3251-630B-4851-A4F8-9D4C99545DF1}" type="presParOf" srcId="{EE88AB1A-7CFB-44B2-9689-751F4B71D86A}" destId="{8D408FE9-2B5F-49DC-9E78-3415CCF7F324}" srcOrd="1" destOrd="0" presId="urn:microsoft.com/office/officeart/2018/2/layout/IconLabelList"/>
    <dgm:cxn modelId="{F00EB665-18F8-44B4-8D16-47406443FDB7}" type="presParOf" srcId="{EE88AB1A-7CFB-44B2-9689-751F4B71D86A}" destId="{43B5C0D0-2053-4F60-85CB-BAE6CF60A651}" srcOrd="2" destOrd="0" presId="urn:microsoft.com/office/officeart/2018/2/layout/IconLabelList"/>
    <dgm:cxn modelId="{4BEA297E-84D3-4F39-B05A-12CE6C4A14A2}" type="presParOf" srcId="{43B5C0D0-2053-4F60-85CB-BAE6CF60A651}" destId="{3742572E-54E0-43D3-B110-EC4D5930DA00}" srcOrd="0" destOrd="0" presId="urn:microsoft.com/office/officeart/2018/2/layout/IconLabelList"/>
    <dgm:cxn modelId="{C4C67B2B-2396-495D-AC5D-D692D09C99AB}" type="presParOf" srcId="{43B5C0D0-2053-4F60-85CB-BAE6CF60A651}" destId="{EAE68114-6E03-4A37-B4A5-153E278980F9}" srcOrd="1" destOrd="0" presId="urn:microsoft.com/office/officeart/2018/2/layout/IconLabelList"/>
    <dgm:cxn modelId="{91B68210-0072-461B-A2E3-1E9B46F27189}" type="presParOf" srcId="{43B5C0D0-2053-4F60-85CB-BAE6CF60A651}" destId="{E421C686-B5BE-45D1-8B5A-77EF5C49DB71}" srcOrd="2" destOrd="0" presId="urn:microsoft.com/office/officeart/2018/2/layout/IconLabelList"/>
    <dgm:cxn modelId="{4F1B52D3-BDCB-4EB8-A444-1DD8DD48AE6E}" type="presParOf" srcId="{EE88AB1A-7CFB-44B2-9689-751F4B71D86A}" destId="{BFDEACB4-A7E9-434A-AB6A-E294111F8687}" srcOrd="3" destOrd="0" presId="urn:microsoft.com/office/officeart/2018/2/layout/IconLabelList"/>
    <dgm:cxn modelId="{AC3E4EE5-F1E9-467A-BB7E-44CE064A4A1E}" type="presParOf" srcId="{EE88AB1A-7CFB-44B2-9689-751F4B71D86A}" destId="{23C3C361-F9C6-487F-95E1-75DC61F9709D}" srcOrd="4" destOrd="0" presId="urn:microsoft.com/office/officeart/2018/2/layout/IconLabelList"/>
    <dgm:cxn modelId="{1B99A925-3B67-4420-9125-8B8DBE0DB54E}" type="presParOf" srcId="{23C3C361-F9C6-487F-95E1-75DC61F9709D}" destId="{38B4DB7D-C82D-4371-94AA-EE7BD30D1CA9}" srcOrd="0" destOrd="0" presId="urn:microsoft.com/office/officeart/2018/2/layout/IconLabelList"/>
    <dgm:cxn modelId="{73274FCE-418E-4539-9CD7-1EA6D9DADB66}" type="presParOf" srcId="{23C3C361-F9C6-487F-95E1-75DC61F9709D}" destId="{8406E139-311E-4428-A96C-051CEEA74DA7}" srcOrd="1" destOrd="0" presId="urn:microsoft.com/office/officeart/2018/2/layout/IconLabelList"/>
    <dgm:cxn modelId="{25810B87-1C7C-4348-AA09-4222C03865BE}" type="presParOf" srcId="{23C3C361-F9C6-487F-95E1-75DC61F9709D}" destId="{60D27A39-390C-4A47-8F45-5CD9D65F2F49}" srcOrd="2" destOrd="0" presId="urn:microsoft.com/office/officeart/2018/2/layout/IconLabelList"/>
    <dgm:cxn modelId="{D7489BD3-0539-443C-B345-2A5D53A57BE9}" type="presParOf" srcId="{EE88AB1A-7CFB-44B2-9689-751F4B71D86A}" destId="{C6BCE02F-B7BF-4DD3-98C0-4B393566CBD8}" srcOrd="5" destOrd="0" presId="urn:microsoft.com/office/officeart/2018/2/layout/IconLabelList"/>
    <dgm:cxn modelId="{461C7C88-B7AC-4A2F-9B14-4DE3BEE51AD6}" type="presParOf" srcId="{EE88AB1A-7CFB-44B2-9689-751F4B71D86A}" destId="{760AFF3F-3157-4742-B351-886853A5002D}" srcOrd="6" destOrd="0" presId="urn:microsoft.com/office/officeart/2018/2/layout/IconLabelList"/>
    <dgm:cxn modelId="{8365E924-885A-4C75-81CB-14EEB24202C2}" type="presParOf" srcId="{760AFF3F-3157-4742-B351-886853A5002D}" destId="{1476F9B4-97F6-4823-8C47-097C559D071B}" srcOrd="0" destOrd="0" presId="urn:microsoft.com/office/officeart/2018/2/layout/IconLabelList"/>
    <dgm:cxn modelId="{639C7D08-61F4-4380-9408-09DBBFB113E2}" type="presParOf" srcId="{760AFF3F-3157-4742-B351-886853A5002D}" destId="{C92BCF35-4C8D-465E-B691-0646CB72776A}" srcOrd="1" destOrd="0" presId="urn:microsoft.com/office/officeart/2018/2/layout/IconLabelList"/>
    <dgm:cxn modelId="{87E41AA6-1E12-40A5-837B-46DF5B3EEFD1}" type="presParOf" srcId="{760AFF3F-3157-4742-B351-886853A5002D}" destId="{0C955033-1DE9-4900-815D-99A23DB02778}" srcOrd="2" destOrd="0" presId="urn:microsoft.com/office/officeart/2018/2/layout/IconLabelList"/>
    <dgm:cxn modelId="{F860D008-796E-4714-9F5D-3726A8869E00}" type="presParOf" srcId="{EE88AB1A-7CFB-44B2-9689-751F4B71D86A}" destId="{48B046E0-7328-4EE5-B816-08E40D55F28E}" srcOrd="7" destOrd="0" presId="urn:microsoft.com/office/officeart/2018/2/layout/IconLabelList"/>
    <dgm:cxn modelId="{BDF335CA-334F-4842-8EEA-67B9194EEED3}" type="presParOf" srcId="{EE88AB1A-7CFB-44B2-9689-751F4B71D86A}" destId="{A9B02074-5847-43B3-9DE4-3D7066785829}" srcOrd="8" destOrd="0" presId="urn:microsoft.com/office/officeart/2018/2/layout/IconLabelList"/>
    <dgm:cxn modelId="{BFB472BA-ABF2-48EB-A457-8853D5AFD171}" type="presParOf" srcId="{A9B02074-5847-43B3-9DE4-3D7066785829}" destId="{CCAB6483-5D24-4C6C-9372-BDAEC3027051}" srcOrd="0" destOrd="0" presId="urn:microsoft.com/office/officeart/2018/2/layout/IconLabelList"/>
    <dgm:cxn modelId="{BCB090B2-BA70-4CE5-BCE0-4B1D704C60AD}" type="presParOf" srcId="{A9B02074-5847-43B3-9DE4-3D7066785829}" destId="{0C785E7D-4779-465D-BFF7-0DFD4CEDC0F9}" srcOrd="1" destOrd="0" presId="urn:microsoft.com/office/officeart/2018/2/layout/IconLabelList"/>
    <dgm:cxn modelId="{87424672-3234-4A73-AB78-B43F32B0514E}" type="presParOf" srcId="{A9B02074-5847-43B3-9DE4-3D7066785829}" destId="{34CCB753-89BB-4A0D-96E6-DFCB0259814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86E9471-43ED-499A-9210-9DC8DA00D851}" type="doc">
      <dgm:prSet loTypeId="urn:microsoft.com/office/officeart/2005/8/layout/default" loCatId="list" qsTypeId="urn:microsoft.com/office/officeart/2005/8/quickstyle/simple1#81" qsCatId="simple" csTypeId="urn:microsoft.com/office/officeart/2005/8/colors/colorful2#11" csCatId="colorful"/>
      <dgm:spPr/>
      <dgm:t>
        <a:bodyPr/>
        <a:lstStyle/>
        <a:p>
          <a:endParaRPr lang="en-US"/>
        </a:p>
      </dgm:t>
    </dgm:pt>
    <dgm:pt modelId="{12E2E77D-966C-479A-BA18-A7B9EF54AA3F}">
      <dgm:prSet/>
      <dgm:spPr/>
      <dgm:t>
        <a:bodyPr/>
        <a:lstStyle/>
        <a:p>
          <a:r>
            <a:rPr lang="en-GB"/>
            <a:t>Movember encourages participants to post their own moustache updates, gym challenges, or fundraising milestones.</a:t>
          </a:r>
          <a:endParaRPr lang="en-US"/>
        </a:p>
      </dgm:t>
    </dgm:pt>
    <dgm:pt modelId="{461E12C2-9B17-4B4C-878B-9E20AAC837F0}" type="parTrans" cxnId="{B9EF3512-948C-4CA6-9DD2-430E33C0AA3C}">
      <dgm:prSet/>
      <dgm:spPr/>
      <dgm:t>
        <a:bodyPr/>
        <a:lstStyle/>
        <a:p>
          <a:endParaRPr lang="en-US"/>
        </a:p>
      </dgm:t>
    </dgm:pt>
    <dgm:pt modelId="{505C2E3F-4FDA-4B6A-9428-D06B1FA72C98}" type="sibTrans" cxnId="{B9EF3512-948C-4CA6-9DD2-430E33C0AA3C}">
      <dgm:prSet/>
      <dgm:spPr/>
      <dgm:t>
        <a:bodyPr/>
        <a:lstStyle/>
        <a:p>
          <a:endParaRPr lang="en-US"/>
        </a:p>
      </dgm:t>
    </dgm:pt>
    <dgm:pt modelId="{87C5B16F-ACEA-4A27-8CED-F57717522ADB}">
      <dgm:prSet/>
      <dgm:spPr/>
      <dgm:t>
        <a:bodyPr/>
        <a:lstStyle/>
        <a:p>
          <a:r>
            <a:rPr lang="en-GB"/>
            <a:t>UGC increases reach without increasing cost</a:t>
          </a:r>
          <a:endParaRPr lang="en-US"/>
        </a:p>
      </dgm:t>
    </dgm:pt>
    <dgm:pt modelId="{06C82351-B6C5-4035-8679-D759D4CE5C1E}" type="parTrans" cxnId="{DCD9D9EE-BA35-4C71-8FA2-A24650DBD8FA}">
      <dgm:prSet/>
      <dgm:spPr/>
      <dgm:t>
        <a:bodyPr/>
        <a:lstStyle/>
        <a:p>
          <a:endParaRPr lang="en-US"/>
        </a:p>
      </dgm:t>
    </dgm:pt>
    <dgm:pt modelId="{3120F277-1EBF-43CC-A4B5-E9B688C4E19B}" type="sibTrans" cxnId="{DCD9D9EE-BA35-4C71-8FA2-A24650DBD8FA}">
      <dgm:prSet/>
      <dgm:spPr/>
      <dgm:t>
        <a:bodyPr/>
        <a:lstStyle/>
        <a:p>
          <a:endParaRPr lang="en-US"/>
        </a:p>
      </dgm:t>
    </dgm:pt>
    <dgm:pt modelId="{9235AF28-C25F-4F90-951F-B14A28F94A55}">
      <dgm:prSet/>
      <dgm:spPr/>
      <dgm:t>
        <a:bodyPr/>
        <a:lstStyle/>
        <a:p>
          <a:r>
            <a:rPr lang="en-GB"/>
            <a:t>Social proof → more donations</a:t>
          </a:r>
          <a:endParaRPr lang="en-US"/>
        </a:p>
      </dgm:t>
    </dgm:pt>
    <dgm:pt modelId="{695D2685-A499-48B2-A7D8-EC516645068B}" type="parTrans" cxnId="{90D4D42C-35F6-40D0-A3C2-0CFED25C5E17}">
      <dgm:prSet/>
      <dgm:spPr/>
      <dgm:t>
        <a:bodyPr/>
        <a:lstStyle/>
        <a:p>
          <a:endParaRPr lang="en-US"/>
        </a:p>
      </dgm:t>
    </dgm:pt>
    <dgm:pt modelId="{2E481E31-EC31-4387-BBDB-C809339A0705}" type="sibTrans" cxnId="{90D4D42C-35F6-40D0-A3C2-0CFED25C5E17}">
      <dgm:prSet/>
      <dgm:spPr/>
      <dgm:t>
        <a:bodyPr/>
        <a:lstStyle/>
        <a:p>
          <a:endParaRPr lang="en-US"/>
        </a:p>
      </dgm:t>
    </dgm:pt>
    <dgm:pt modelId="{7E1F7F9C-5A7E-4511-AC6D-6D3E47AD8634}">
      <dgm:prSet/>
      <dgm:spPr/>
      <dgm:t>
        <a:bodyPr/>
        <a:lstStyle/>
        <a:p>
          <a:r>
            <a:rPr lang="en-GB"/>
            <a:t>Community identity (“Mo Bros” and “Mo Sisters”)</a:t>
          </a:r>
          <a:endParaRPr lang="en-US"/>
        </a:p>
      </dgm:t>
    </dgm:pt>
    <dgm:pt modelId="{883BF470-9DA6-46DE-A768-3425EC436330}" type="parTrans" cxnId="{46637995-3208-4EA2-B3CD-7471BF9E4DD8}">
      <dgm:prSet/>
      <dgm:spPr/>
      <dgm:t>
        <a:bodyPr/>
        <a:lstStyle/>
        <a:p>
          <a:endParaRPr lang="en-US"/>
        </a:p>
      </dgm:t>
    </dgm:pt>
    <dgm:pt modelId="{D69110F0-63DB-413F-9CC8-8674829430EE}" type="sibTrans" cxnId="{46637995-3208-4EA2-B3CD-7471BF9E4DD8}">
      <dgm:prSet/>
      <dgm:spPr/>
      <dgm:t>
        <a:bodyPr/>
        <a:lstStyle/>
        <a:p>
          <a:endParaRPr lang="en-US"/>
        </a:p>
      </dgm:t>
    </dgm:pt>
    <dgm:pt modelId="{B0DF0A38-385E-480B-A5E9-BE3834E22A59}">
      <dgm:prSet/>
      <dgm:spPr/>
      <dgm:t>
        <a:bodyPr/>
        <a:lstStyle/>
        <a:p>
          <a:r>
            <a:rPr lang="en-GB" b="1"/>
            <a:t>Example:</a:t>
          </a:r>
          <a:r>
            <a:rPr lang="en-GB"/>
            <a:t> A collage of participant photos shared by Movember with the caption: “Real men talk. Real men check in. Real men grow Mos.”</a:t>
          </a:r>
          <a:endParaRPr lang="en-US"/>
        </a:p>
      </dgm:t>
    </dgm:pt>
    <dgm:pt modelId="{EBE85E38-97E6-4C14-8257-99A9163CBEC2}" type="parTrans" cxnId="{ABA6B187-55A1-4745-8955-69A2DE52C36B}">
      <dgm:prSet/>
      <dgm:spPr/>
      <dgm:t>
        <a:bodyPr/>
        <a:lstStyle/>
        <a:p>
          <a:endParaRPr lang="en-US"/>
        </a:p>
      </dgm:t>
    </dgm:pt>
    <dgm:pt modelId="{8ECF51DF-9BB2-4E07-9793-6928784024FC}" type="sibTrans" cxnId="{ABA6B187-55A1-4745-8955-69A2DE52C36B}">
      <dgm:prSet/>
      <dgm:spPr/>
      <dgm:t>
        <a:bodyPr/>
        <a:lstStyle/>
        <a:p>
          <a:endParaRPr lang="en-US"/>
        </a:p>
      </dgm:t>
    </dgm:pt>
    <dgm:pt modelId="{088D1A40-F74F-4A91-9673-6542867A63D6}">
      <dgm:prSet/>
      <dgm:spPr/>
      <dgm:t>
        <a:bodyPr/>
        <a:lstStyle/>
        <a:p>
          <a:r>
            <a:rPr lang="en-GB" b="1"/>
            <a:t>Brand voice consistency</a:t>
          </a:r>
          <a:r>
            <a:rPr lang="en-GB"/>
            <a:t>.</a:t>
          </a:r>
          <a:endParaRPr lang="en-US"/>
        </a:p>
      </dgm:t>
    </dgm:pt>
    <dgm:pt modelId="{0AC952D1-5B03-4B14-9B92-AE0465FCDF38}" type="parTrans" cxnId="{BEFDF1D5-C963-48AF-ADAF-FA3E91080C01}">
      <dgm:prSet/>
      <dgm:spPr/>
      <dgm:t>
        <a:bodyPr/>
        <a:lstStyle/>
        <a:p>
          <a:endParaRPr lang="en-US"/>
        </a:p>
      </dgm:t>
    </dgm:pt>
    <dgm:pt modelId="{8A763CCB-EE71-4153-AC73-111522FAB64F}" type="sibTrans" cxnId="{BEFDF1D5-C963-48AF-ADAF-FA3E91080C01}">
      <dgm:prSet/>
      <dgm:spPr/>
      <dgm:t>
        <a:bodyPr/>
        <a:lstStyle/>
        <a:p>
          <a:endParaRPr lang="en-US"/>
        </a:p>
      </dgm:t>
    </dgm:pt>
    <dgm:pt modelId="{03976233-FFE8-4F30-A1D7-951CF793C7E7}" type="pres">
      <dgm:prSet presAssocID="{186E9471-43ED-499A-9210-9DC8DA00D851}" presName="diagram" presStyleCnt="0">
        <dgm:presLayoutVars>
          <dgm:dir/>
          <dgm:resizeHandles val="exact"/>
        </dgm:presLayoutVars>
      </dgm:prSet>
      <dgm:spPr/>
    </dgm:pt>
    <dgm:pt modelId="{D66EFA25-500C-4CE5-A31C-ACB3CEF73BFB}" type="pres">
      <dgm:prSet presAssocID="{12E2E77D-966C-479A-BA18-A7B9EF54AA3F}" presName="node" presStyleLbl="node1" presStyleIdx="0" presStyleCnt="6">
        <dgm:presLayoutVars>
          <dgm:bulletEnabled val="1"/>
        </dgm:presLayoutVars>
      </dgm:prSet>
      <dgm:spPr/>
    </dgm:pt>
    <dgm:pt modelId="{2009C563-581D-4AEB-AD56-FFD62A08051E}" type="pres">
      <dgm:prSet presAssocID="{505C2E3F-4FDA-4B6A-9428-D06B1FA72C98}" presName="sibTrans" presStyleCnt="0"/>
      <dgm:spPr/>
    </dgm:pt>
    <dgm:pt modelId="{22089363-8C04-4F14-8ADB-794D3A01D5D7}" type="pres">
      <dgm:prSet presAssocID="{87C5B16F-ACEA-4A27-8CED-F57717522ADB}" presName="node" presStyleLbl="node1" presStyleIdx="1" presStyleCnt="6">
        <dgm:presLayoutVars>
          <dgm:bulletEnabled val="1"/>
        </dgm:presLayoutVars>
      </dgm:prSet>
      <dgm:spPr/>
    </dgm:pt>
    <dgm:pt modelId="{F9B523BF-18D3-4C97-8B86-1AF1A9C2A125}" type="pres">
      <dgm:prSet presAssocID="{3120F277-1EBF-43CC-A4B5-E9B688C4E19B}" presName="sibTrans" presStyleCnt="0"/>
      <dgm:spPr/>
    </dgm:pt>
    <dgm:pt modelId="{A6E9E4F5-63E3-4CA8-B0CA-AFA2B269391D}" type="pres">
      <dgm:prSet presAssocID="{9235AF28-C25F-4F90-951F-B14A28F94A55}" presName="node" presStyleLbl="node1" presStyleIdx="2" presStyleCnt="6">
        <dgm:presLayoutVars>
          <dgm:bulletEnabled val="1"/>
        </dgm:presLayoutVars>
      </dgm:prSet>
      <dgm:spPr/>
    </dgm:pt>
    <dgm:pt modelId="{ACD98BFB-58EA-4EF3-889B-44DABF633B80}" type="pres">
      <dgm:prSet presAssocID="{2E481E31-EC31-4387-BBDB-C809339A0705}" presName="sibTrans" presStyleCnt="0"/>
      <dgm:spPr/>
    </dgm:pt>
    <dgm:pt modelId="{01BC0185-A23B-48FA-B2AA-AB2822A728FB}" type="pres">
      <dgm:prSet presAssocID="{7E1F7F9C-5A7E-4511-AC6D-6D3E47AD8634}" presName="node" presStyleLbl="node1" presStyleIdx="3" presStyleCnt="6">
        <dgm:presLayoutVars>
          <dgm:bulletEnabled val="1"/>
        </dgm:presLayoutVars>
      </dgm:prSet>
      <dgm:spPr/>
    </dgm:pt>
    <dgm:pt modelId="{4162A456-EE41-4DCF-9DF9-38A98BF784C3}" type="pres">
      <dgm:prSet presAssocID="{D69110F0-63DB-413F-9CC8-8674829430EE}" presName="sibTrans" presStyleCnt="0"/>
      <dgm:spPr/>
    </dgm:pt>
    <dgm:pt modelId="{08561035-58D8-4565-9281-56E03E6BBDBC}" type="pres">
      <dgm:prSet presAssocID="{B0DF0A38-385E-480B-A5E9-BE3834E22A59}" presName="node" presStyleLbl="node1" presStyleIdx="4" presStyleCnt="6">
        <dgm:presLayoutVars>
          <dgm:bulletEnabled val="1"/>
        </dgm:presLayoutVars>
      </dgm:prSet>
      <dgm:spPr/>
    </dgm:pt>
    <dgm:pt modelId="{7107B547-E00B-477B-9DA2-9B3A2C2555AE}" type="pres">
      <dgm:prSet presAssocID="{8ECF51DF-9BB2-4E07-9793-6928784024FC}" presName="sibTrans" presStyleCnt="0"/>
      <dgm:spPr/>
    </dgm:pt>
    <dgm:pt modelId="{8303E8E4-1D4E-4465-A331-20F4ED5E829F}" type="pres">
      <dgm:prSet presAssocID="{088D1A40-F74F-4A91-9673-6542867A63D6}" presName="node" presStyleLbl="node1" presStyleIdx="5" presStyleCnt="6">
        <dgm:presLayoutVars>
          <dgm:bulletEnabled val="1"/>
        </dgm:presLayoutVars>
      </dgm:prSet>
      <dgm:spPr/>
    </dgm:pt>
  </dgm:ptLst>
  <dgm:cxnLst>
    <dgm:cxn modelId="{62A9800E-8878-49D4-A8F1-E1D8EE073A5E}" type="presOf" srcId="{12E2E77D-966C-479A-BA18-A7B9EF54AA3F}" destId="{D66EFA25-500C-4CE5-A31C-ACB3CEF73BFB}" srcOrd="0" destOrd="0" presId="urn:microsoft.com/office/officeart/2005/8/layout/default"/>
    <dgm:cxn modelId="{B9EF3512-948C-4CA6-9DD2-430E33C0AA3C}" srcId="{186E9471-43ED-499A-9210-9DC8DA00D851}" destId="{12E2E77D-966C-479A-BA18-A7B9EF54AA3F}" srcOrd="0" destOrd="0" parTransId="{461E12C2-9B17-4B4C-878B-9E20AAC837F0}" sibTransId="{505C2E3F-4FDA-4B6A-9428-D06B1FA72C98}"/>
    <dgm:cxn modelId="{F5134D18-13BA-467E-A934-CA52CA31E72B}" type="presOf" srcId="{87C5B16F-ACEA-4A27-8CED-F57717522ADB}" destId="{22089363-8C04-4F14-8ADB-794D3A01D5D7}" srcOrd="0" destOrd="0" presId="urn:microsoft.com/office/officeart/2005/8/layout/default"/>
    <dgm:cxn modelId="{FE655F25-5C69-48CC-A9C4-2D214E06EAB1}" type="presOf" srcId="{B0DF0A38-385E-480B-A5E9-BE3834E22A59}" destId="{08561035-58D8-4565-9281-56E03E6BBDBC}" srcOrd="0" destOrd="0" presId="urn:microsoft.com/office/officeart/2005/8/layout/default"/>
    <dgm:cxn modelId="{90D4D42C-35F6-40D0-A3C2-0CFED25C5E17}" srcId="{186E9471-43ED-499A-9210-9DC8DA00D851}" destId="{9235AF28-C25F-4F90-951F-B14A28F94A55}" srcOrd="2" destOrd="0" parTransId="{695D2685-A499-48B2-A7D8-EC516645068B}" sibTransId="{2E481E31-EC31-4387-BBDB-C809339A0705}"/>
    <dgm:cxn modelId="{A1658137-45F9-47A3-8EBE-BED9B44345CB}" type="presOf" srcId="{088D1A40-F74F-4A91-9673-6542867A63D6}" destId="{8303E8E4-1D4E-4465-A331-20F4ED5E829F}" srcOrd="0" destOrd="0" presId="urn:microsoft.com/office/officeart/2005/8/layout/default"/>
    <dgm:cxn modelId="{0461C949-87DA-4844-924C-2036A3861643}" type="presOf" srcId="{7E1F7F9C-5A7E-4511-AC6D-6D3E47AD8634}" destId="{01BC0185-A23B-48FA-B2AA-AB2822A728FB}" srcOrd="0" destOrd="0" presId="urn:microsoft.com/office/officeart/2005/8/layout/default"/>
    <dgm:cxn modelId="{1C41BB7A-19BD-4018-977D-E60521A6DF80}" type="presOf" srcId="{9235AF28-C25F-4F90-951F-B14A28F94A55}" destId="{A6E9E4F5-63E3-4CA8-B0CA-AFA2B269391D}" srcOrd="0" destOrd="0" presId="urn:microsoft.com/office/officeart/2005/8/layout/default"/>
    <dgm:cxn modelId="{ABA6B187-55A1-4745-8955-69A2DE52C36B}" srcId="{186E9471-43ED-499A-9210-9DC8DA00D851}" destId="{B0DF0A38-385E-480B-A5E9-BE3834E22A59}" srcOrd="4" destOrd="0" parTransId="{EBE85E38-97E6-4C14-8257-99A9163CBEC2}" sibTransId="{8ECF51DF-9BB2-4E07-9793-6928784024FC}"/>
    <dgm:cxn modelId="{46637995-3208-4EA2-B3CD-7471BF9E4DD8}" srcId="{186E9471-43ED-499A-9210-9DC8DA00D851}" destId="{7E1F7F9C-5A7E-4511-AC6D-6D3E47AD8634}" srcOrd="3" destOrd="0" parTransId="{883BF470-9DA6-46DE-A768-3425EC436330}" sibTransId="{D69110F0-63DB-413F-9CC8-8674829430EE}"/>
    <dgm:cxn modelId="{964E61AC-8E45-4A23-BDFF-C38987A5B094}" type="presOf" srcId="{186E9471-43ED-499A-9210-9DC8DA00D851}" destId="{03976233-FFE8-4F30-A1D7-951CF793C7E7}" srcOrd="0" destOrd="0" presId="urn:microsoft.com/office/officeart/2005/8/layout/default"/>
    <dgm:cxn modelId="{BEFDF1D5-C963-48AF-ADAF-FA3E91080C01}" srcId="{186E9471-43ED-499A-9210-9DC8DA00D851}" destId="{088D1A40-F74F-4A91-9673-6542867A63D6}" srcOrd="5" destOrd="0" parTransId="{0AC952D1-5B03-4B14-9B92-AE0465FCDF38}" sibTransId="{8A763CCB-EE71-4153-AC73-111522FAB64F}"/>
    <dgm:cxn modelId="{DCD9D9EE-BA35-4C71-8FA2-A24650DBD8FA}" srcId="{186E9471-43ED-499A-9210-9DC8DA00D851}" destId="{87C5B16F-ACEA-4A27-8CED-F57717522ADB}" srcOrd="1" destOrd="0" parTransId="{06C82351-B6C5-4035-8679-D759D4CE5C1E}" sibTransId="{3120F277-1EBF-43CC-A4B5-E9B688C4E19B}"/>
    <dgm:cxn modelId="{4D07ADDF-96E1-4F60-A160-79C2CA4CB06B}" type="presParOf" srcId="{03976233-FFE8-4F30-A1D7-951CF793C7E7}" destId="{D66EFA25-500C-4CE5-A31C-ACB3CEF73BFB}" srcOrd="0" destOrd="0" presId="urn:microsoft.com/office/officeart/2005/8/layout/default"/>
    <dgm:cxn modelId="{966100EB-CF50-4DF0-9EDF-DDFB9CDABBDC}" type="presParOf" srcId="{03976233-FFE8-4F30-A1D7-951CF793C7E7}" destId="{2009C563-581D-4AEB-AD56-FFD62A08051E}" srcOrd="1" destOrd="0" presId="urn:microsoft.com/office/officeart/2005/8/layout/default"/>
    <dgm:cxn modelId="{CFA07918-B419-46E6-8091-E489572AF47C}" type="presParOf" srcId="{03976233-FFE8-4F30-A1D7-951CF793C7E7}" destId="{22089363-8C04-4F14-8ADB-794D3A01D5D7}" srcOrd="2" destOrd="0" presId="urn:microsoft.com/office/officeart/2005/8/layout/default"/>
    <dgm:cxn modelId="{3E81261D-5CD2-4233-95E8-420DAAE56FD5}" type="presParOf" srcId="{03976233-FFE8-4F30-A1D7-951CF793C7E7}" destId="{F9B523BF-18D3-4C97-8B86-1AF1A9C2A125}" srcOrd="3" destOrd="0" presId="urn:microsoft.com/office/officeart/2005/8/layout/default"/>
    <dgm:cxn modelId="{D01DB8CF-0DA5-45CE-B3CB-28A8BE1B8DFB}" type="presParOf" srcId="{03976233-FFE8-4F30-A1D7-951CF793C7E7}" destId="{A6E9E4F5-63E3-4CA8-B0CA-AFA2B269391D}" srcOrd="4" destOrd="0" presId="urn:microsoft.com/office/officeart/2005/8/layout/default"/>
    <dgm:cxn modelId="{421ADC42-1276-4575-96BA-1824A58698FC}" type="presParOf" srcId="{03976233-FFE8-4F30-A1D7-951CF793C7E7}" destId="{ACD98BFB-58EA-4EF3-889B-44DABF633B80}" srcOrd="5" destOrd="0" presId="urn:microsoft.com/office/officeart/2005/8/layout/default"/>
    <dgm:cxn modelId="{4A9C1162-6C28-4F83-ACDF-323F4D39374E}" type="presParOf" srcId="{03976233-FFE8-4F30-A1D7-951CF793C7E7}" destId="{01BC0185-A23B-48FA-B2AA-AB2822A728FB}" srcOrd="6" destOrd="0" presId="urn:microsoft.com/office/officeart/2005/8/layout/default"/>
    <dgm:cxn modelId="{A6296D81-AABC-49F5-B238-64229D00BAF7}" type="presParOf" srcId="{03976233-FFE8-4F30-A1D7-951CF793C7E7}" destId="{4162A456-EE41-4DCF-9DF9-38A98BF784C3}" srcOrd="7" destOrd="0" presId="urn:microsoft.com/office/officeart/2005/8/layout/default"/>
    <dgm:cxn modelId="{5C3364B0-AE4B-42E8-9B19-5D531400A84A}" type="presParOf" srcId="{03976233-FFE8-4F30-A1D7-951CF793C7E7}" destId="{08561035-58D8-4565-9281-56E03E6BBDBC}" srcOrd="8" destOrd="0" presId="urn:microsoft.com/office/officeart/2005/8/layout/default"/>
    <dgm:cxn modelId="{0FB4F05E-3616-4491-B0DE-09B39F21B29E}" type="presParOf" srcId="{03976233-FFE8-4F30-A1D7-951CF793C7E7}" destId="{7107B547-E00B-477B-9DA2-9B3A2C2555AE}" srcOrd="9" destOrd="0" presId="urn:microsoft.com/office/officeart/2005/8/layout/default"/>
    <dgm:cxn modelId="{B3D64343-E299-4758-89E2-0DE88BE27D64}" type="presParOf" srcId="{03976233-FFE8-4F30-A1D7-951CF793C7E7}" destId="{8303E8E4-1D4E-4465-A331-20F4ED5E829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8C73C9-6B8A-4149-A1F2-03404260D0C0}">
      <dsp:nvSpPr>
        <dsp:cNvPr id="0" name=""/>
        <dsp:cNvSpPr/>
      </dsp:nvSpPr>
      <dsp:spPr>
        <a:xfrm>
          <a:off x="0" y="35836"/>
          <a:ext cx="6479357" cy="93176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Social media sits within the broader evolution of marketing:</a:t>
          </a:r>
          <a:endParaRPr lang="en-US" sz="1700" kern="1200"/>
        </a:p>
      </dsp:txBody>
      <dsp:txXfrm>
        <a:off x="45485" y="81321"/>
        <a:ext cx="6388387" cy="840791"/>
      </dsp:txXfrm>
    </dsp:sp>
    <dsp:sp modelId="{9E3EADFC-86D6-4895-9429-110EDE570350}">
      <dsp:nvSpPr>
        <dsp:cNvPr id="0" name=""/>
        <dsp:cNvSpPr/>
      </dsp:nvSpPr>
      <dsp:spPr>
        <a:xfrm>
          <a:off x="0" y="1016557"/>
          <a:ext cx="6479357" cy="931761"/>
        </a:xfrm>
        <a:prstGeom prst="roundRect">
          <a:avLst/>
        </a:prstGeom>
        <a:solidFill>
          <a:schemeClr val="accent5">
            <a:hueOff val="2252699"/>
            <a:satOff val="-5635"/>
            <a:lumOff val="-61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Traditional marketing:</a:t>
          </a:r>
          <a:r>
            <a:rPr lang="en-GB" sz="1700" kern="1200"/>
            <a:t> one‑way communication (TV, print)</a:t>
          </a:r>
          <a:endParaRPr lang="en-US" sz="1700" kern="1200"/>
        </a:p>
      </dsp:txBody>
      <dsp:txXfrm>
        <a:off x="45485" y="1062042"/>
        <a:ext cx="6388387" cy="840791"/>
      </dsp:txXfrm>
    </dsp:sp>
    <dsp:sp modelId="{C5B8CBA2-94E5-4A9B-9127-AFDBE49F62DF}">
      <dsp:nvSpPr>
        <dsp:cNvPr id="0" name=""/>
        <dsp:cNvSpPr/>
      </dsp:nvSpPr>
      <dsp:spPr>
        <a:xfrm>
          <a:off x="0" y="1997278"/>
          <a:ext cx="6479357" cy="931761"/>
        </a:xfrm>
        <a:prstGeom prst="roundRect">
          <a:avLst/>
        </a:prstGeom>
        <a:solidFill>
          <a:schemeClr val="accent5">
            <a:hueOff val="4505397"/>
            <a:satOff val="-11270"/>
            <a:lumOff val="-12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Digital marketing:</a:t>
          </a:r>
          <a:r>
            <a:rPr lang="en-GB" sz="1700" kern="1200"/>
            <a:t> websites, email, search</a:t>
          </a:r>
          <a:endParaRPr lang="en-US" sz="1700" kern="1200"/>
        </a:p>
      </dsp:txBody>
      <dsp:txXfrm>
        <a:off x="45485" y="2042763"/>
        <a:ext cx="6388387" cy="840791"/>
      </dsp:txXfrm>
    </dsp:sp>
    <dsp:sp modelId="{685B7D38-BC69-4EB4-8D17-C387C3729C5D}">
      <dsp:nvSpPr>
        <dsp:cNvPr id="0" name=""/>
        <dsp:cNvSpPr/>
      </dsp:nvSpPr>
      <dsp:spPr>
        <a:xfrm>
          <a:off x="0" y="2977999"/>
          <a:ext cx="6479357" cy="931761"/>
        </a:xfrm>
        <a:prstGeom prst="roundRect">
          <a:avLst/>
        </a:prstGeom>
        <a:solidFill>
          <a:schemeClr val="accent5">
            <a:hueOff val="6758096"/>
            <a:satOff val="-16904"/>
            <a:lumOff val="-183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Social media marketing:</a:t>
          </a:r>
          <a:r>
            <a:rPr lang="en-GB" sz="1700" kern="1200"/>
            <a:t> interactive, participatory, community‑driven</a:t>
          </a:r>
          <a:endParaRPr lang="en-US" sz="1700" kern="1200"/>
        </a:p>
      </dsp:txBody>
      <dsp:txXfrm>
        <a:off x="45485" y="3023484"/>
        <a:ext cx="6388387" cy="840791"/>
      </dsp:txXfrm>
    </dsp:sp>
    <dsp:sp modelId="{9C990FD2-63B5-4B36-997A-CA8A416D7D98}">
      <dsp:nvSpPr>
        <dsp:cNvPr id="0" name=""/>
        <dsp:cNvSpPr/>
      </dsp:nvSpPr>
      <dsp:spPr>
        <a:xfrm>
          <a:off x="0" y="3958720"/>
          <a:ext cx="6479357" cy="931761"/>
        </a:xfrm>
        <a:prstGeom prst="round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Students should understand how SMM complements digital marketing by adding </a:t>
          </a:r>
          <a:r>
            <a:rPr lang="en-GB" sz="1700" b="1" kern="1200"/>
            <a:t>dialogue</a:t>
          </a:r>
          <a:r>
            <a:rPr lang="en-GB" sz="1700" kern="1200"/>
            <a:t>, </a:t>
          </a:r>
          <a:r>
            <a:rPr lang="en-GB" sz="1700" b="1" kern="1200"/>
            <a:t>personalisation</a:t>
          </a:r>
          <a:r>
            <a:rPr lang="en-GB" sz="1700" kern="1200"/>
            <a:t>, and </a:t>
          </a:r>
          <a:r>
            <a:rPr lang="en-GB" sz="1700" b="1" kern="1200"/>
            <a:t>network effects</a:t>
          </a:r>
          <a:r>
            <a:rPr lang="en-GB" sz="1700" kern="1200"/>
            <a:t>.</a:t>
          </a:r>
          <a:endParaRPr lang="en-US" sz="1700" kern="1200"/>
        </a:p>
      </dsp:txBody>
      <dsp:txXfrm>
        <a:off x="45485" y="4004205"/>
        <a:ext cx="6388387" cy="8407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BC9FAB-7F96-40A0-A7A3-A6572F46D5B6}">
      <dsp:nvSpPr>
        <dsp:cNvPr id="0" name=""/>
        <dsp:cNvSpPr/>
      </dsp:nvSpPr>
      <dsp:spPr>
        <a:xfrm>
          <a:off x="0" y="1653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934B62-6893-417F-8B64-15A70E935579}">
      <dsp:nvSpPr>
        <dsp:cNvPr id="0" name=""/>
        <dsp:cNvSpPr/>
      </dsp:nvSpPr>
      <dsp:spPr>
        <a:xfrm>
          <a:off x="213124" y="160176"/>
          <a:ext cx="387499" cy="3874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47C151-B471-4848-BC44-F405F751BD7C}">
      <dsp:nvSpPr>
        <dsp:cNvPr id="0" name=""/>
        <dsp:cNvSpPr/>
      </dsp:nvSpPr>
      <dsp:spPr>
        <a:xfrm>
          <a:off x="813749" y="1653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Platforms differ in audience, content formats, and marketing functions:</a:t>
          </a:r>
          <a:endParaRPr lang="en-US" sz="1900" kern="1200"/>
        </a:p>
      </dsp:txBody>
      <dsp:txXfrm>
        <a:off x="813749" y="1653"/>
        <a:ext cx="6402666" cy="704545"/>
      </dsp:txXfrm>
    </dsp:sp>
    <dsp:sp modelId="{8762F727-C74A-45EB-AA73-E916EE1EED48}">
      <dsp:nvSpPr>
        <dsp:cNvPr id="0" name=""/>
        <dsp:cNvSpPr/>
      </dsp:nvSpPr>
      <dsp:spPr>
        <a:xfrm>
          <a:off x="0" y="882335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934DF3-4088-4A03-AD32-A84990F29DE7}">
      <dsp:nvSpPr>
        <dsp:cNvPr id="0" name=""/>
        <dsp:cNvSpPr/>
      </dsp:nvSpPr>
      <dsp:spPr>
        <a:xfrm>
          <a:off x="213124" y="1040857"/>
          <a:ext cx="387499" cy="3874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BD681F-6C4B-41E7-880F-B193997A840D}">
      <dsp:nvSpPr>
        <dsp:cNvPr id="0" name=""/>
        <dsp:cNvSpPr/>
      </dsp:nvSpPr>
      <dsp:spPr>
        <a:xfrm>
          <a:off x="813749" y="882335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Facebook:</a:t>
          </a:r>
          <a:r>
            <a:rPr lang="en-GB" sz="1900" kern="1200"/>
            <a:t> broad demographics, ads, groups, community building</a:t>
          </a:r>
          <a:endParaRPr lang="en-US" sz="1900" kern="1200"/>
        </a:p>
      </dsp:txBody>
      <dsp:txXfrm>
        <a:off x="813749" y="882335"/>
        <a:ext cx="6402666" cy="704545"/>
      </dsp:txXfrm>
    </dsp:sp>
    <dsp:sp modelId="{A9BEAA99-B273-4D57-89DA-FF40B133A082}">
      <dsp:nvSpPr>
        <dsp:cNvPr id="0" name=""/>
        <dsp:cNvSpPr/>
      </dsp:nvSpPr>
      <dsp:spPr>
        <a:xfrm>
          <a:off x="0" y="1763016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6AC75D-4204-4732-8324-258C2DC4395E}">
      <dsp:nvSpPr>
        <dsp:cNvPr id="0" name=""/>
        <dsp:cNvSpPr/>
      </dsp:nvSpPr>
      <dsp:spPr>
        <a:xfrm>
          <a:off x="213124" y="1921539"/>
          <a:ext cx="387499" cy="3874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8DB724-A50C-424E-B2EB-2BCB25247582}">
      <dsp:nvSpPr>
        <dsp:cNvPr id="0" name=""/>
        <dsp:cNvSpPr/>
      </dsp:nvSpPr>
      <dsp:spPr>
        <a:xfrm>
          <a:off x="813749" y="1763016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Instagram:</a:t>
          </a:r>
          <a:r>
            <a:rPr lang="en-GB" sz="1900" kern="1200"/>
            <a:t> visual storytelling, influencers, reels</a:t>
          </a:r>
          <a:endParaRPr lang="en-US" sz="1900" kern="1200"/>
        </a:p>
      </dsp:txBody>
      <dsp:txXfrm>
        <a:off x="813749" y="1763016"/>
        <a:ext cx="6402666" cy="704545"/>
      </dsp:txXfrm>
    </dsp:sp>
    <dsp:sp modelId="{F8C8B831-D911-4EF6-9D0A-182C576B0069}">
      <dsp:nvSpPr>
        <dsp:cNvPr id="0" name=""/>
        <dsp:cNvSpPr/>
      </dsp:nvSpPr>
      <dsp:spPr>
        <a:xfrm>
          <a:off x="0" y="2643698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693A60-4C86-41E8-9781-A293E1A57D70}">
      <dsp:nvSpPr>
        <dsp:cNvPr id="0" name=""/>
        <dsp:cNvSpPr/>
      </dsp:nvSpPr>
      <dsp:spPr>
        <a:xfrm>
          <a:off x="213124" y="2802220"/>
          <a:ext cx="387499" cy="3874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F7129C-69A4-46F1-9505-9857F308E046}">
      <dsp:nvSpPr>
        <dsp:cNvPr id="0" name=""/>
        <dsp:cNvSpPr/>
      </dsp:nvSpPr>
      <dsp:spPr>
        <a:xfrm>
          <a:off x="813749" y="2643698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TikTok:</a:t>
          </a:r>
          <a:r>
            <a:rPr lang="en-GB" sz="1900" kern="1200"/>
            <a:t> short‑form video, trends, virality</a:t>
          </a:r>
          <a:endParaRPr lang="en-US" sz="1900" kern="1200"/>
        </a:p>
      </dsp:txBody>
      <dsp:txXfrm>
        <a:off x="813749" y="2643698"/>
        <a:ext cx="6402666" cy="704545"/>
      </dsp:txXfrm>
    </dsp:sp>
    <dsp:sp modelId="{3ACC116E-F330-4A9A-94C8-857AECE92A33}">
      <dsp:nvSpPr>
        <dsp:cNvPr id="0" name=""/>
        <dsp:cNvSpPr/>
      </dsp:nvSpPr>
      <dsp:spPr>
        <a:xfrm>
          <a:off x="0" y="3524379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DC66B8-FF9C-492F-80CE-CCC8B9155D47}">
      <dsp:nvSpPr>
        <dsp:cNvPr id="0" name=""/>
        <dsp:cNvSpPr/>
      </dsp:nvSpPr>
      <dsp:spPr>
        <a:xfrm>
          <a:off x="213124" y="3682902"/>
          <a:ext cx="387499" cy="3874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500DD-20D5-41AE-A69A-F72F2DD0CEBD}">
      <dsp:nvSpPr>
        <dsp:cNvPr id="0" name=""/>
        <dsp:cNvSpPr/>
      </dsp:nvSpPr>
      <dsp:spPr>
        <a:xfrm>
          <a:off x="813749" y="3524379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LinkedIn:</a:t>
          </a:r>
          <a:r>
            <a:rPr lang="en-GB" sz="1900" kern="1200"/>
            <a:t> professional networking, B2B content</a:t>
          </a:r>
          <a:endParaRPr lang="en-US" sz="1900" kern="1200"/>
        </a:p>
      </dsp:txBody>
      <dsp:txXfrm>
        <a:off x="813749" y="3524379"/>
        <a:ext cx="6402666" cy="704545"/>
      </dsp:txXfrm>
    </dsp:sp>
    <dsp:sp modelId="{66DD1FCF-FD8B-433E-94FB-774CF4B7F167}">
      <dsp:nvSpPr>
        <dsp:cNvPr id="0" name=""/>
        <dsp:cNvSpPr/>
      </dsp:nvSpPr>
      <dsp:spPr>
        <a:xfrm>
          <a:off x="0" y="4405061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15B7A0-7027-4033-AB3D-B49645191786}">
      <dsp:nvSpPr>
        <dsp:cNvPr id="0" name=""/>
        <dsp:cNvSpPr/>
      </dsp:nvSpPr>
      <dsp:spPr>
        <a:xfrm>
          <a:off x="213124" y="4563583"/>
          <a:ext cx="387499" cy="3874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28F5B8-198E-4C79-800A-8D032F048F42}">
      <dsp:nvSpPr>
        <dsp:cNvPr id="0" name=""/>
        <dsp:cNvSpPr/>
      </dsp:nvSpPr>
      <dsp:spPr>
        <a:xfrm>
          <a:off x="813749" y="4405061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YouTube:</a:t>
          </a:r>
          <a:r>
            <a:rPr lang="en-GB" sz="1900" kern="1200"/>
            <a:t> long‑form video, tutorials, brand storytelling</a:t>
          </a:r>
          <a:endParaRPr lang="en-US" sz="1900" kern="1200"/>
        </a:p>
      </dsp:txBody>
      <dsp:txXfrm>
        <a:off x="813749" y="4405061"/>
        <a:ext cx="6402666" cy="7045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583776-9C44-4C3E-8D5C-2913A5571C87}">
      <dsp:nvSpPr>
        <dsp:cNvPr id="0" name=""/>
        <dsp:cNvSpPr/>
      </dsp:nvSpPr>
      <dsp:spPr>
        <a:xfrm>
          <a:off x="0" y="644390"/>
          <a:ext cx="721641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According to current SMM teaching and industry practice, key activities include: </a:t>
          </a:r>
          <a:endParaRPr lang="en-US" sz="1600" kern="1200"/>
        </a:p>
      </dsp:txBody>
      <dsp:txXfrm>
        <a:off x="18734" y="663124"/>
        <a:ext cx="7178948" cy="346292"/>
      </dsp:txXfrm>
    </dsp:sp>
    <dsp:sp modelId="{7023A63C-B0E0-4ADA-87F1-53760F3F57BE}">
      <dsp:nvSpPr>
        <dsp:cNvPr id="0" name=""/>
        <dsp:cNvSpPr/>
      </dsp:nvSpPr>
      <dsp:spPr>
        <a:xfrm>
          <a:off x="0" y="1074230"/>
          <a:ext cx="7216416" cy="383760"/>
        </a:xfrm>
        <a:prstGeom prst="roundRect">
          <a:avLst/>
        </a:prstGeom>
        <a:solidFill>
          <a:schemeClr val="accent2">
            <a:hueOff val="884012"/>
            <a:satOff val="-3330"/>
            <a:lumOff val="27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Content planning &amp; creation</a:t>
          </a:r>
          <a:endParaRPr lang="en-US" sz="1600" kern="1200"/>
        </a:p>
      </dsp:txBody>
      <dsp:txXfrm>
        <a:off x="18734" y="1092964"/>
        <a:ext cx="7178948" cy="346292"/>
      </dsp:txXfrm>
    </dsp:sp>
    <dsp:sp modelId="{0BA000A7-88E9-4662-80D0-EA306AD2948D}">
      <dsp:nvSpPr>
        <dsp:cNvPr id="0" name=""/>
        <dsp:cNvSpPr/>
      </dsp:nvSpPr>
      <dsp:spPr>
        <a:xfrm>
          <a:off x="0" y="1504070"/>
          <a:ext cx="7216416" cy="383760"/>
        </a:xfrm>
        <a:prstGeom prst="roundRect">
          <a:avLst/>
        </a:prstGeom>
        <a:solidFill>
          <a:schemeClr val="accent2">
            <a:hueOff val="1768024"/>
            <a:satOff val="-6660"/>
            <a:lumOff val="5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Scheduling &amp; publishing</a:t>
          </a:r>
          <a:endParaRPr lang="en-US" sz="1600" kern="1200"/>
        </a:p>
      </dsp:txBody>
      <dsp:txXfrm>
        <a:off x="18734" y="1522804"/>
        <a:ext cx="7178948" cy="346292"/>
      </dsp:txXfrm>
    </dsp:sp>
    <dsp:sp modelId="{C2652C0F-65A5-445A-94A9-C262246B3E5E}">
      <dsp:nvSpPr>
        <dsp:cNvPr id="0" name=""/>
        <dsp:cNvSpPr/>
      </dsp:nvSpPr>
      <dsp:spPr>
        <a:xfrm>
          <a:off x="0" y="1933910"/>
          <a:ext cx="7216416" cy="383760"/>
        </a:xfrm>
        <a:prstGeom prst="roundRect">
          <a:avLst/>
        </a:prstGeom>
        <a:solidFill>
          <a:schemeClr val="accent2">
            <a:hueOff val="2652036"/>
            <a:satOff val="-9989"/>
            <a:lumOff val="83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Analytics &amp; performance tracking</a:t>
          </a:r>
          <a:endParaRPr lang="en-US" sz="1600" kern="1200"/>
        </a:p>
      </dsp:txBody>
      <dsp:txXfrm>
        <a:off x="18734" y="1952644"/>
        <a:ext cx="7178948" cy="346292"/>
      </dsp:txXfrm>
    </dsp:sp>
    <dsp:sp modelId="{314D47D7-F28C-4E7A-9F22-A7915A2BB139}">
      <dsp:nvSpPr>
        <dsp:cNvPr id="0" name=""/>
        <dsp:cNvSpPr/>
      </dsp:nvSpPr>
      <dsp:spPr>
        <a:xfrm>
          <a:off x="0" y="2363750"/>
          <a:ext cx="7216416" cy="383760"/>
        </a:xfrm>
        <a:prstGeom prst="roundRect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Social listening</a:t>
          </a:r>
          <a:r>
            <a:rPr lang="en-GB" sz="1600" kern="1200"/>
            <a:t> (monitoring conversations, sentiment)</a:t>
          </a:r>
          <a:endParaRPr lang="en-US" sz="1600" kern="1200"/>
        </a:p>
      </dsp:txBody>
      <dsp:txXfrm>
        <a:off x="18734" y="2382484"/>
        <a:ext cx="7178948" cy="346292"/>
      </dsp:txXfrm>
    </dsp:sp>
    <dsp:sp modelId="{20249C94-4284-465B-96D6-431735553CB1}">
      <dsp:nvSpPr>
        <dsp:cNvPr id="0" name=""/>
        <dsp:cNvSpPr/>
      </dsp:nvSpPr>
      <dsp:spPr>
        <a:xfrm>
          <a:off x="0" y="2793590"/>
          <a:ext cx="7216416" cy="383760"/>
        </a:xfrm>
        <a:prstGeom prst="roundRect">
          <a:avLst/>
        </a:prstGeom>
        <a:solidFill>
          <a:schemeClr val="accent2">
            <a:hueOff val="4420061"/>
            <a:satOff val="-16649"/>
            <a:lumOff val="139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Community engagement</a:t>
          </a:r>
          <a:r>
            <a:rPr lang="en-GB" sz="1600" kern="1200"/>
            <a:t> (comments, replies, moderation)</a:t>
          </a:r>
          <a:endParaRPr lang="en-US" sz="1600" kern="1200"/>
        </a:p>
      </dsp:txBody>
      <dsp:txXfrm>
        <a:off x="18734" y="2812324"/>
        <a:ext cx="7178948" cy="346292"/>
      </dsp:txXfrm>
    </dsp:sp>
    <dsp:sp modelId="{262B5FC3-47CA-4AC3-8ABA-9C361B662D83}">
      <dsp:nvSpPr>
        <dsp:cNvPr id="0" name=""/>
        <dsp:cNvSpPr/>
      </dsp:nvSpPr>
      <dsp:spPr>
        <a:xfrm>
          <a:off x="0" y="3223430"/>
          <a:ext cx="7216416" cy="383760"/>
        </a:xfrm>
        <a:prstGeom prst="roundRect">
          <a:avLst/>
        </a:prstGeom>
        <a:solidFill>
          <a:schemeClr val="accent2">
            <a:hueOff val="5304073"/>
            <a:satOff val="-19979"/>
            <a:lumOff val="16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Advertising &amp; paid media</a:t>
          </a:r>
          <a:endParaRPr lang="en-US" sz="1600" kern="1200"/>
        </a:p>
      </dsp:txBody>
      <dsp:txXfrm>
        <a:off x="18734" y="3242164"/>
        <a:ext cx="7178948" cy="346292"/>
      </dsp:txXfrm>
    </dsp:sp>
    <dsp:sp modelId="{325DE050-A316-4D7F-A6F6-F0F818653EDB}">
      <dsp:nvSpPr>
        <dsp:cNvPr id="0" name=""/>
        <dsp:cNvSpPr/>
      </dsp:nvSpPr>
      <dsp:spPr>
        <a:xfrm>
          <a:off x="0" y="3653270"/>
          <a:ext cx="7216416" cy="383760"/>
        </a:xfrm>
        <a:prstGeom prst="roundRect">
          <a:avLst/>
        </a:prstGeom>
        <a:solidFill>
          <a:schemeClr val="accent2">
            <a:hueOff val="6188085"/>
            <a:satOff val="-23308"/>
            <a:lumOff val="195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Platform audits</a:t>
          </a:r>
          <a:r>
            <a:rPr lang="en-GB" sz="1600" kern="1200"/>
            <a:t> (evaluating brand presence and competitor activity)</a:t>
          </a:r>
          <a:endParaRPr lang="en-US" sz="1600" kern="1200"/>
        </a:p>
      </dsp:txBody>
      <dsp:txXfrm>
        <a:off x="18734" y="3672004"/>
        <a:ext cx="7178948" cy="346292"/>
      </dsp:txXfrm>
    </dsp:sp>
    <dsp:sp modelId="{CEBDA4A6-5537-4DB2-873F-2BD14260724C}">
      <dsp:nvSpPr>
        <dsp:cNvPr id="0" name=""/>
        <dsp:cNvSpPr/>
      </dsp:nvSpPr>
      <dsp:spPr>
        <a:xfrm>
          <a:off x="0" y="4083110"/>
          <a:ext cx="7216416" cy="383760"/>
        </a:xfrm>
        <a:prstGeom prst="round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These activities form the backbone of day‑to‑day SMM work.</a:t>
          </a:r>
          <a:endParaRPr lang="en-US" sz="1600" kern="1200"/>
        </a:p>
      </dsp:txBody>
      <dsp:txXfrm>
        <a:off x="18734" y="4101844"/>
        <a:ext cx="7178948" cy="3462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B16B86-C24A-480A-96CC-4C8C40B8CB12}">
      <dsp:nvSpPr>
        <dsp:cNvPr id="0" name=""/>
        <dsp:cNvSpPr/>
      </dsp:nvSpPr>
      <dsp:spPr>
        <a:xfrm>
          <a:off x="0" y="155060"/>
          <a:ext cx="7216416" cy="2878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SMART Goals &amp; KPIs</a:t>
          </a:r>
          <a:endParaRPr lang="en-US" sz="1200" kern="1200"/>
        </a:p>
      </dsp:txBody>
      <dsp:txXfrm>
        <a:off x="14050" y="169110"/>
        <a:ext cx="7188316" cy="259719"/>
      </dsp:txXfrm>
    </dsp:sp>
    <dsp:sp modelId="{B573632E-41E1-4F32-998A-BD4FB72FE901}">
      <dsp:nvSpPr>
        <dsp:cNvPr id="0" name=""/>
        <dsp:cNvSpPr/>
      </dsp:nvSpPr>
      <dsp:spPr>
        <a:xfrm>
          <a:off x="0" y="477440"/>
          <a:ext cx="7216416" cy="287819"/>
        </a:xfrm>
        <a:prstGeom prst="roundRect">
          <a:avLst/>
        </a:prstGeom>
        <a:solidFill>
          <a:schemeClr val="accent2">
            <a:hueOff val="505150"/>
            <a:satOff val="-1903"/>
            <a:lumOff val="15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Students should learn to set measurable goals such as:</a:t>
          </a:r>
          <a:endParaRPr lang="en-US" sz="1200" kern="1200"/>
        </a:p>
      </dsp:txBody>
      <dsp:txXfrm>
        <a:off x="14050" y="491490"/>
        <a:ext cx="7188316" cy="259719"/>
      </dsp:txXfrm>
    </dsp:sp>
    <dsp:sp modelId="{5321F4C0-1B9D-4FFE-9842-2141FE8BCCB9}">
      <dsp:nvSpPr>
        <dsp:cNvPr id="0" name=""/>
        <dsp:cNvSpPr/>
      </dsp:nvSpPr>
      <dsp:spPr>
        <a:xfrm>
          <a:off x="0" y="799820"/>
          <a:ext cx="7216416" cy="287819"/>
        </a:xfrm>
        <a:prstGeom prst="roundRect">
          <a:avLst/>
        </a:prstGeom>
        <a:solidFill>
          <a:schemeClr val="accent2">
            <a:hueOff val="1010300"/>
            <a:satOff val="-3805"/>
            <a:lumOff val="31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Increase engagement by 20%</a:t>
          </a:r>
          <a:endParaRPr lang="en-US" sz="1200" kern="1200"/>
        </a:p>
      </dsp:txBody>
      <dsp:txXfrm>
        <a:off x="14050" y="813870"/>
        <a:ext cx="7188316" cy="259719"/>
      </dsp:txXfrm>
    </dsp:sp>
    <dsp:sp modelId="{46861110-F175-41B0-8778-7DB54331B25E}">
      <dsp:nvSpPr>
        <dsp:cNvPr id="0" name=""/>
        <dsp:cNvSpPr/>
      </dsp:nvSpPr>
      <dsp:spPr>
        <a:xfrm>
          <a:off x="0" y="1122200"/>
          <a:ext cx="7216416" cy="287819"/>
        </a:xfrm>
        <a:prstGeom prst="roundRect">
          <a:avLst/>
        </a:prstGeom>
        <a:solidFill>
          <a:schemeClr val="accent2">
            <a:hueOff val="1515449"/>
            <a:satOff val="-5708"/>
            <a:lumOff val="47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Grow followers by 10%</a:t>
          </a:r>
          <a:endParaRPr lang="en-US" sz="1200" kern="1200"/>
        </a:p>
      </dsp:txBody>
      <dsp:txXfrm>
        <a:off x="14050" y="1136250"/>
        <a:ext cx="7188316" cy="259719"/>
      </dsp:txXfrm>
    </dsp:sp>
    <dsp:sp modelId="{607E4982-F0BD-422E-934E-9006C7A23F16}">
      <dsp:nvSpPr>
        <dsp:cNvPr id="0" name=""/>
        <dsp:cNvSpPr/>
      </dsp:nvSpPr>
      <dsp:spPr>
        <a:xfrm>
          <a:off x="0" y="1444580"/>
          <a:ext cx="7216416" cy="287819"/>
        </a:xfrm>
        <a:prstGeom prst="roundRect">
          <a:avLst/>
        </a:prstGeom>
        <a:solidFill>
          <a:schemeClr val="accent2">
            <a:hueOff val="2020599"/>
            <a:satOff val="-7611"/>
            <a:lumOff val="63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Improve click‑through rate (CTR) </a:t>
          </a:r>
          <a:endParaRPr lang="en-US" sz="1200" kern="1200"/>
        </a:p>
      </dsp:txBody>
      <dsp:txXfrm>
        <a:off x="14050" y="1458630"/>
        <a:ext cx="7188316" cy="259719"/>
      </dsp:txXfrm>
    </dsp:sp>
    <dsp:sp modelId="{726133E8-C33F-408F-8D2C-6E9B117CC3B7}">
      <dsp:nvSpPr>
        <dsp:cNvPr id="0" name=""/>
        <dsp:cNvSpPr/>
      </dsp:nvSpPr>
      <dsp:spPr>
        <a:xfrm>
          <a:off x="0" y="1766960"/>
          <a:ext cx="7216416" cy="287819"/>
        </a:xfrm>
        <a:prstGeom prst="roundRect">
          <a:avLst/>
        </a:prstGeom>
        <a:solidFill>
          <a:schemeClr val="accent2">
            <a:hueOff val="2525749"/>
            <a:satOff val="-9514"/>
            <a:lumOff val="79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Audience Analysis</a:t>
          </a:r>
          <a:endParaRPr lang="en-US" sz="1200" kern="1200"/>
        </a:p>
      </dsp:txBody>
      <dsp:txXfrm>
        <a:off x="14050" y="1781010"/>
        <a:ext cx="7188316" cy="259719"/>
      </dsp:txXfrm>
    </dsp:sp>
    <dsp:sp modelId="{0F60CFA5-11E0-41A1-95DD-ADFE7C7A52C6}">
      <dsp:nvSpPr>
        <dsp:cNvPr id="0" name=""/>
        <dsp:cNvSpPr/>
      </dsp:nvSpPr>
      <dsp:spPr>
        <a:xfrm>
          <a:off x="0" y="2089340"/>
          <a:ext cx="7216416" cy="287819"/>
        </a:xfrm>
        <a:prstGeom prst="roundRect">
          <a:avLst/>
        </a:prstGeom>
        <a:solidFill>
          <a:schemeClr val="accent2">
            <a:hueOff val="3030899"/>
            <a:satOff val="-11416"/>
            <a:lumOff val="95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Identify demographics, interests, behaviours, and preferred platforms. </a:t>
          </a:r>
          <a:endParaRPr lang="en-US" sz="1200" kern="1200"/>
        </a:p>
      </dsp:txBody>
      <dsp:txXfrm>
        <a:off x="14050" y="2103390"/>
        <a:ext cx="7188316" cy="259719"/>
      </dsp:txXfrm>
    </dsp:sp>
    <dsp:sp modelId="{998F4CF1-4831-4E57-B071-C0FD07DEA401}">
      <dsp:nvSpPr>
        <dsp:cNvPr id="0" name=""/>
        <dsp:cNvSpPr/>
      </dsp:nvSpPr>
      <dsp:spPr>
        <a:xfrm>
          <a:off x="0" y="2411720"/>
          <a:ext cx="7216416" cy="287819"/>
        </a:xfrm>
        <a:prstGeom prst="roundRect">
          <a:avLst/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Competitor Research</a:t>
          </a:r>
          <a:endParaRPr lang="en-US" sz="1200" kern="1200"/>
        </a:p>
      </dsp:txBody>
      <dsp:txXfrm>
        <a:off x="14050" y="2425770"/>
        <a:ext cx="7188316" cy="259719"/>
      </dsp:txXfrm>
    </dsp:sp>
    <dsp:sp modelId="{FD811F8C-B75B-4A0D-9436-DA7060184A13}">
      <dsp:nvSpPr>
        <dsp:cNvPr id="0" name=""/>
        <dsp:cNvSpPr/>
      </dsp:nvSpPr>
      <dsp:spPr>
        <a:xfrm>
          <a:off x="0" y="2734100"/>
          <a:ext cx="7216416" cy="287819"/>
        </a:xfrm>
        <a:prstGeom prst="roundRect">
          <a:avLst/>
        </a:prstGeom>
        <a:solidFill>
          <a:schemeClr val="accent2">
            <a:hueOff val="4041199"/>
            <a:satOff val="-15222"/>
            <a:lumOff val="127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Benchmark content types, posting frequency, engagement levels.</a:t>
          </a:r>
          <a:endParaRPr lang="en-US" sz="1200" kern="1200"/>
        </a:p>
      </dsp:txBody>
      <dsp:txXfrm>
        <a:off x="14050" y="2748150"/>
        <a:ext cx="7188316" cy="259719"/>
      </dsp:txXfrm>
    </dsp:sp>
    <dsp:sp modelId="{41F8C24E-520C-42AC-AF92-88F4D039EF96}">
      <dsp:nvSpPr>
        <dsp:cNvPr id="0" name=""/>
        <dsp:cNvSpPr/>
      </dsp:nvSpPr>
      <dsp:spPr>
        <a:xfrm>
          <a:off x="0" y="3056480"/>
          <a:ext cx="7216416" cy="287819"/>
        </a:xfrm>
        <a:prstGeom prst="roundRect">
          <a:avLst/>
        </a:prstGeom>
        <a:solidFill>
          <a:schemeClr val="accent2">
            <a:hueOff val="4546348"/>
            <a:satOff val="-17124"/>
            <a:lumOff val="143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Platform Selection</a:t>
          </a:r>
          <a:endParaRPr lang="en-US" sz="1200" kern="1200"/>
        </a:p>
      </dsp:txBody>
      <dsp:txXfrm>
        <a:off x="14050" y="3070530"/>
        <a:ext cx="7188316" cy="259719"/>
      </dsp:txXfrm>
    </dsp:sp>
    <dsp:sp modelId="{97B1AB2E-D6EA-47EA-933E-2A56CC8750F8}">
      <dsp:nvSpPr>
        <dsp:cNvPr id="0" name=""/>
        <dsp:cNvSpPr/>
      </dsp:nvSpPr>
      <dsp:spPr>
        <a:xfrm>
          <a:off x="0" y="3378860"/>
          <a:ext cx="7216416" cy="287819"/>
        </a:xfrm>
        <a:prstGeom prst="roundRect">
          <a:avLst/>
        </a:prstGeom>
        <a:solidFill>
          <a:schemeClr val="accent2">
            <a:hueOff val="5051498"/>
            <a:satOff val="-19027"/>
            <a:lumOff val="159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Choose platforms based on audience fit and content strengths.</a:t>
          </a:r>
          <a:endParaRPr lang="en-US" sz="1200" kern="1200"/>
        </a:p>
      </dsp:txBody>
      <dsp:txXfrm>
        <a:off x="14050" y="3392910"/>
        <a:ext cx="7188316" cy="259719"/>
      </dsp:txXfrm>
    </dsp:sp>
    <dsp:sp modelId="{1397C312-01F1-462A-B1E1-6380EDDB79D4}">
      <dsp:nvSpPr>
        <dsp:cNvPr id="0" name=""/>
        <dsp:cNvSpPr/>
      </dsp:nvSpPr>
      <dsp:spPr>
        <a:xfrm>
          <a:off x="0" y="3701240"/>
          <a:ext cx="7216416" cy="287819"/>
        </a:xfrm>
        <a:prstGeom prst="roundRect">
          <a:avLst/>
        </a:prstGeom>
        <a:solidFill>
          <a:schemeClr val="accent2">
            <a:hueOff val="5556648"/>
            <a:satOff val="-20930"/>
            <a:lumOff val="175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Content Strategy</a:t>
          </a:r>
          <a:endParaRPr lang="en-US" sz="1200" kern="1200"/>
        </a:p>
      </dsp:txBody>
      <dsp:txXfrm>
        <a:off x="14050" y="3715290"/>
        <a:ext cx="7188316" cy="259719"/>
      </dsp:txXfrm>
    </dsp:sp>
    <dsp:sp modelId="{0A87CCD0-95E4-44D1-BE39-56B71AB46567}">
      <dsp:nvSpPr>
        <dsp:cNvPr id="0" name=""/>
        <dsp:cNvSpPr/>
      </dsp:nvSpPr>
      <dsp:spPr>
        <a:xfrm>
          <a:off x="0" y="4023619"/>
          <a:ext cx="7216416" cy="287819"/>
        </a:xfrm>
        <a:prstGeom prst="roundRect">
          <a:avLst/>
        </a:prstGeom>
        <a:solidFill>
          <a:schemeClr val="accent2">
            <a:hueOff val="6061798"/>
            <a:satOff val="-22833"/>
            <a:lumOff val="191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Balance educational, entertaining, and promotional content.</a:t>
          </a:r>
          <a:endParaRPr lang="en-US" sz="1200" kern="1200"/>
        </a:p>
      </dsp:txBody>
      <dsp:txXfrm>
        <a:off x="14050" y="4037669"/>
        <a:ext cx="7188316" cy="259719"/>
      </dsp:txXfrm>
    </dsp:sp>
    <dsp:sp modelId="{834BCE57-7391-45B2-9FF4-ADEC3260F54C}">
      <dsp:nvSpPr>
        <dsp:cNvPr id="0" name=""/>
        <dsp:cNvSpPr/>
      </dsp:nvSpPr>
      <dsp:spPr>
        <a:xfrm>
          <a:off x="0" y="4345999"/>
          <a:ext cx="7216416" cy="287819"/>
        </a:xfrm>
        <a:prstGeom prst="roundRect">
          <a:avLst/>
        </a:prstGeom>
        <a:solidFill>
          <a:schemeClr val="accent2">
            <a:hueOff val="6566947"/>
            <a:satOff val="-24735"/>
            <a:lumOff val="207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Analytics &amp; Optimisation</a:t>
          </a:r>
          <a:endParaRPr lang="en-US" sz="1200" kern="1200"/>
        </a:p>
      </dsp:txBody>
      <dsp:txXfrm>
        <a:off x="14050" y="4360049"/>
        <a:ext cx="7188316" cy="259719"/>
      </dsp:txXfrm>
    </dsp:sp>
    <dsp:sp modelId="{17F3A1C1-0E67-4F9F-A9F5-7276C1297E52}">
      <dsp:nvSpPr>
        <dsp:cNvPr id="0" name=""/>
        <dsp:cNvSpPr/>
      </dsp:nvSpPr>
      <dsp:spPr>
        <a:xfrm>
          <a:off x="0" y="4668379"/>
          <a:ext cx="7216416" cy="287819"/>
        </a:xfrm>
        <a:prstGeom prst="round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Use metrics to refine strategy and improve performance.</a:t>
          </a:r>
          <a:endParaRPr lang="en-US" sz="1200" kern="1200"/>
        </a:p>
      </dsp:txBody>
      <dsp:txXfrm>
        <a:off x="14050" y="4682429"/>
        <a:ext cx="7188316" cy="25971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85D85A-7ADE-4917-8380-58367E2208AA}">
      <dsp:nvSpPr>
        <dsp:cNvPr id="0" name=""/>
        <dsp:cNvSpPr/>
      </dsp:nvSpPr>
      <dsp:spPr>
        <a:xfrm>
          <a:off x="0" y="89580"/>
          <a:ext cx="6479357" cy="89643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Key considerations:</a:t>
          </a:r>
          <a:endParaRPr lang="en-US" sz="2300" kern="1200"/>
        </a:p>
      </dsp:txBody>
      <dsp:txXfrm>
        <a:off x="43761" y="133341"/>
        <a:ext cx="6391835" cy="808917"/>
      </dsp:txXfrm>
    </dsp:sp>
    <dsp:sp modelId="{C80A5F32-07CD-4EF6-8596-2059D259EC63}">
      <dsp:nvSpPr>
        <dsp:cNvPr id="0" name=""/>
        <dsp:cNvSpPr/>
      </dsp:nvSpPr>
      <dsp:spPr>
        <a:xfrm>
          <a:off x="0" y="1052259"/>
          <a:ext cx="6479357" cy="896439"/>
        </a:xfrm>
        <a:prstGeom prst="roundRect">
          <a:avLst/>
        </a:prstGeom>
        <a:solidFill>
          <a:schemeClr val="accent5">
            <a:hueOff val="2252699"/>
            <a:satOff val="-5635"/>
            <a:lumOff val="-61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Transparency in influencer partnerships</a:t>
          </a:r>
          <a:endParaRPr lang="en-US" sz="2300" kern="1200"/>
        </a:p>
      </dsp:txBody>
      <dsp:txXfrm>
        <a:off x="43761" y="1096020"/>
        <a:ext cx="6391835" cy="808917"/>
      </dsp:txXfrm>
    </dsp:sp>
    <dsp:sp modelId="{F3075982-E0D7-4954-8C9B-A8DE6921E638}">
      <dsp:nvSpPr>
        <dsp:cNvPr id="0" name=""/>
        <dsp:cNvSpPr/>
      </dsp:nvSpPr>
      <dsp:spPr>
        <a:xfrm>
          <a:off x="0" y="2014939"/>
          <a:ext cx="6479357" cy="896439"/>
        </a:xfrm>
        <a:prstGeom prst="roundRect">
          <a:avLst/>
        </a:prstGeom>
        <a:solidFill>
          <a:schemeClr val="accent5">
            <a:hueOff val="4505397"/>
            <a:satOff val="-11270"/>
            <a:lumOff val="-12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Avoiding manipulation or misinformation</a:t>
          </a:r>
          <a:endParaRPr lang="en-US" sz="2300" kern="1200"/>
        </a:p>
      </dsp:txBody>
      <dsp:txXfrm>
        <a:off x="43761" y="2058700"/>
        <a:ext cx="6391835" cy="808917"/>
      </dsp:txXfrm>
    </dsp:sp>
    <dsp:sp modelId="{B5A0D1BE-6C3D-475C-B3F9-450FAC2A10F3}">
      <dsp:nvSpPr>
        <dsp:cNvPr id="0" name=""/>
        <dsp:cNvSpPr/>
      </dsp:nvSpPr>
      <dsp:spPr>
        <a:xfrm>
          <a:off x="0" y="2977618"/>
          <a:ext cx="6479357" cy="896439"/>
        </a:xfrm>
        <a:prstGeom prst="roundRect">
          <a:avLst/>
        </a:prstGeom>
        <a:solidFill>
          <a:schemeClr val="accent5">
            <a:hueOff val="6758096"/>
            <a:satOff val="-16904"/>
            <a:lumOff val="-183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Respecting privacy and data ethics</a:t>
          </a:r>
          <a:endParaRPr lang="en-US" sz="2300" kern="1200"/>
        </a:p>
      </dsp:txBody>
      <dsp:txXfrm>
        <a:off x="43761" y="3021379"/>
        <a:ext cx="6391835" cy="808917"/>
      </dsp:txXfrm>
    </dsp:sp>
    <dsp:sp modelId="{A5E74DE3-4260-4694-9AEC-C4DE62B685A4}">
      <dsp:nvSpPr>
        <dsp:cNvPr id="0" name=""/>
        <dsp:cNvSpPr/>
      </dsp:nvSpPr>
      <dsp:spPr>
        <a:xfrm>
          <a:off x="0" y="3940298"/>
          <a:ext cx="6479357" cy="896439"/>
        </a:xfrm>
        <a:prstGeom prst="round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Ensuring inclusive and culturally sensitive content</a:t>
          </a:r>
          <a:endParaRPr lang="en-US" sz="2300" kern="1200"/>
        </a:p>
      </dsp:txBody>
      <dsp:txXfrm>
        <a:off x="43761" y="3984059"/>
        <a:ext cx="6391835" cy="80891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A475AA-28A0-4539-AB62-CF34D547BC36}">
      <dsp:nvSpPr>
        <dsp:cNvPr id="0" name=""/>
        <dsp:cNvSpPr/>
      </dsp:nvSpPr>
      <dsp:spPr>
        <a:xfrm>
          <a:off x="810464" y="850146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BCFD5A-F36C-411C-8CFC-0650FC1D9A14}">
      <dsp:nvSpPr>
        <dsp:cNvPr id="0" name=""/>
        <dsp:cNvSpPr/>
      </dsp:nvSpPr>
      <dsp:spPr>
        <a:xfrm>
          <a:off x="315464" y="1966216"/>
          <a:ext cx="1800000" cy="92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What it demonstrates:</a:t>
          </a:r>
          <a:r>
            <a:rPr lang="en-GB" sz="1100" kern="1200"/>
            <a:t> Leaning into humour and relatability — perfect for TikTok’s culture.</a:t>
          </a:r>
          <a:endParaRPr lang="en-US" sz="1100" kern="1200"/>
        </a:p>
      </dsp:txBody>
      <dsp:txXfrm>
        <a:off x="315464" y="1966216"/>
        <a:ext cx="1800000" cy="922500"/>
      </dsp:txXfrm>
    </dsp:sp>
    <dsp:sp modelId="{3742572E-54E0-43D3-B110-EC4D5930DA00}">
      <dsp:nvSpPr>
        <dsp:cNvPr id="0" name=""/>
        <dsp:cNvSpPr/>
      </dsp:nvSpPr>
      <dsp:spPr>
        <a:xfrm>
          <a:off x="2925464" y="850146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1C686-B5BE-45D1-8B5A-77EF5C49DB71}">
      <dsp:nvSpPr>
        <dsp:cNvPr id="0" name=""/>
        <dsp:cNvSpPr/>
      </dsp:nvSpPr>
      <dsp:spPr>
        <a:xfrm>
          <a:off x="2430464" y="1966216"/>
          <a:ext cx="1800000" cy="92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Trend‑based content</a:t>
          </a:r>
          <a:endParaRPr lang="en-US" sz="1100" kern="1200"/>
        </a:p>
      </dsp:txBody>
      <dsp:txXfrm>
        <a:off x="2430464" y="1966216"/>
        <a:ext cx="1800000" cy="922500"/>
      </dsp:txXfrm>
    </dsp:sp>
    <dsp:sp modelId="{38B4DB7D-C82D-4371-94AA-EE7BD30D1CA9}">
      <dsp:nvSpPr>
        <dsp:cNvPr id="0" name=""/>
        <dsp:cNvSpPr/>
      </dsp:nvSpPr>
      <dsp:spPr>
        <a:xfrm>
          <a:off x="5040464" y="850146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D27A39-390C-4A47-8F45-5CD9D65F2F49}">
      <dsp:nvSpPr>
        <dsp:cNvPr id="0" name=""/>
        <dsp:cNvSpPr/>
      </dsp:nvSpPr>
      <dsp:spPr>
        <a:xfrm>
          <a:off x="4545464" y="1966216"/>
          <a:ext cx="1800000" cy="92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Short‑form storytelling</a:t>
          </a:r>
          <a:endParaRPr lang="en-US" sz="1100" kern="1200"/>
        </a:p>
      </dsp:txBody>
      <dsp:txXfrm>
        <a:off x="4545464" y="1966216"/>
        <a:ext cx="1800000" cy="922500"/>
      </dsp:txXfrm>
    </dsp:sp>
    <dsp:sp modelId="{1476F9B4-97F6-4823-8C47-097C559D071B}">
      <dsp:nvSpPr>
        <dsp:cNvPr id="0" name=""/>
        <dsp:cNvSpPr/>
      </dsp:nvSpPr>
      <dsp:spPr>
        <a:xfrm>
          <a:off x="7155464" y="850146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955033-1DE9-4900-815D-99A23DB02778}">
      <dsp:nvSpPr>
        <dsp:cNvPr id="0" name=""/>
        <dsp:cNvSpPr/>
      </dsp:nvSpPr>
      <dsp:spPr>
        <a:xfrm>
          <a:off x="6660464" y="1966216"/>
          <a:ext cx="1800000" cy="92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Community participation through duets and stitches</a:t>
          </a:r>
          <a:endParaRPr lang="en-US" sz="1100" kern="1200"/>
        </a:p>
      </dsp:txBody>
      <dsp:txXfrm>
        <a:off x="6660464" y="1966216"/>
        <a:ext cx="1800000" cy="922500"/>
      </dsp:txXfrm>
    </dsp:sp>
    <dsp:sp modelId="{CCAB6483-5D24-4C6C-9372-BDAEC3027051}">
      <dsp:nvSpPr>
        <dsp:cNvPr id="0" name=""/>
        <dsp:cNvSpPr/>
      </dsp:nvSpPr>
      <dsp:spPr>
        <a:xfrm>
          <a:off x="9270464" y="850146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CCB753-89BB-4A0D-96E6-DFCB0259814B}">
      <dsp:nvSpPr>
        <dsp:cNvPr id="0" name=""/>
        <dsp:cNvSpPr/>
      </dsp:nvSpPr>
      <dsp:spPr>
        <a:xfrm>
          <a:off x="8775464" y="1966216"/>
          <a:ext cx="1800000" cy="92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Example:</a:t>
          </a:r>
          <a:r>
            <a:rPr lang="en-GB" sz="1100" kern="1200"/>
            <a:t> A TikTok showing “Day 3 vs Day 20” moustache progress with comedic music. Students can analyse why </a:t>
          </a:r>
          <a:r>
            <a:rPr lang="en-GB" sz="1100" i="1" kern="1200"/>
            <a:t>transformation content</a:t>
          </a:r>
          <a:r>
            <a:rPr lang="en-GB" sz="1100" kern="1200"/>
            <a:t> drives engagement.</a:t>
          </a:r>
          <a:endParaRPr lang="en-US" sz="1100" kern="1200"/>
        </a:p>
      </dsp:txBody>
      <dsp:txXfrm>
        <a:off x="8775464" y="1966216"/>
        <a:ext cx="1800000" cy="9225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6EFA25-500C-4CE5-A31C-ACB3CEF73BFB}">
      <dsp:nvSpPr>
        <dsp:cNvPr id="0" name=""/>
        <dsp:cNvSpPr/>
      </dsp:nvSpPr>
      <dsp:spPr>
        <a:xfrm>
          <a:off x="850853" y="2870"/>
          <a:ext cx="2871631" cy="17229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Movember encourages participants to post their own moustache updates, gym challenges, or fundraising milestones.</a:t>
          </a:r>
          <a:endParaRPr lang="en-US" sz="1900" kern="1200"/>
        </a:p>
      </dsp:txBody>
      <dsp:txXfrm>
        <a:off x="850853" y="2870"/>
        <a:ext cx="2871631" cy="1722979"/>
      </dsp:txXfrm>
    </dsp:sp>
    <dsp:sp modelId="{22089363-8C04-4F14-8ADB-794D3A01D5D7}">
      <dsp:nvSpPr>
        <dsp:cNvPr id="0" name=""/>
        <dsp:cNvSpPr/>
      </dsp:nvSpPr>
      <dsp:spPr>
        <a:xfrm>
          <a:off x="4009648" y="2870"/>
          <a:ext cx="2871631" cy="1722979"/>
        </a:xfrm>
        <a:prstGeom prst="rect">
          <a:avLst/>
        </a:prstGeom>
        <a:solidFill>
          <a:schemeClr val="accent2">
            <a:hueOff val="1414419"/>
            <a:satOff val="-5328"/>
            <a:lumOff val="4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UGC increases reach without increasing cost</a:t>
          </a:r>
          <a:endParaRPr lang="en-US" sz="1900" kern="1200"/>
        </a:p>
      </dsp:txBody>
      <dsp:txXfrm>
        <a:off x="4009648" y="2870"/>
        <a:ext cx="2871631" cy="1722979"/>
      </dsp:txXfrm>
    </dsp:sp>
    <dsp:sp modelId="{A6E9E4F5-63E3-4CA8-B0CA-AFA2B269391D}">
      <dsp:nvSpPr>
        <dsp:cNvPr id="0" name=""/>
        <dsp:cNvSpPr/>
      </dsp:nvSpPr>
      <dsp:spPr>
        <a:xfrm>
          <a:off x="7168443" y="2870"/>
          <a:ext cx="2871631" cy="1722979"/>
        </a:xfrm>
        <a:prstGeom prst="rect">
          <a:avLst/>
        </a:prstGeom>
        <a:solidFill>
          <a:schemeClr val="accent2">
            <a:hueOff val="2828839"/>
            <a:satOff val="-10655"/>
            <a:lumOff val="8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Social proof → more donations</a:t>
          </a:r>
          <a:endParaRPr lang="en-US" sz="1900" kern="1200"/>
        </a:p>
      </dsp:txBody>
      <dsp:txXfrm>
        <a:off x="7168443" y="2870"/>
        <a:ext cx="2871631" cy="1722979"/>
      </dsp:txXfrm>
    </dsp:sp>
    <dsp:sp modelId="{01BC0185-A23B-48FA-B2AA-AB2822A728FB}">
      <dsp:nvSpPr>
        <dsp:cNvPr id="0" name=""/>
        <dsp:cNvSpPr/>
      </dsp:nvSpPr>
      <dsp:spPr>
        <a:xfrm>
          <a:off x="850853" y="2013013"/>
          <a:ext cx="2871631" cy="1722979"/>
        </a:xfrm>
        <a:prstGeom prst="rect">
          <a:avLst/>
        </a:prstGeom>
        <a:solidFill>
          <a:schemeClr val="accent2">
            <a:hueOff val="4243259"/>
            <a:satOff val="-15983"/>
            <a:lumOff val="13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Community identity (“Mo Bros” and “Mo Sisters”)</a:t>
          </a:r>
          <a:endParaRPr lang="en-US" sz="1900" kern="1200"/>
        </a:p>
      </dsp:txBody>
      <dsp:txXfrm>
        <a:off x="850853" y="2013013"/>
        <a:ext cx="2871631" cy="1722979"/>
      </dsp:txXfrm>
    </dsp:sp>
    <dsp:sp modelId="{08561035-58D8-4565-9281-56E03E6BBDBC}">
      <dsp:nvSpPr>
        <dsp:cNvPr id="0" name=""/>
        <dsp:cNvSpPr/>
      </dsp:nvSpPr>
      <dsp:spPr>
        <a:xfrm>
          <a:off x="4009648" y="2013013"/>
          <a:ext cx="2871631" cy="1722979"/>
        </a:xfrm>
        <a:prstGeom prst="rect">
          <a:avLst/>
        </a:prstGeom>
        <a:solidFill>
          <a:schemeClr val="accent2">
            <a:hueOff val="5657678"/>
            <a:satOff val="-21310"/>
            <a:lumOff val="17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Example:</a:t>
          </a:r>
          <a:r>
            <a:rPr lang="en-GB" sz="1900" kern="1200"/>
            <a:t> A collage of participant photos shared by Movember with the caption: “Real men talk. Real men check in. Real men grow Mos.”</a:t>
          </a:r>
          <a:endParaRPr lang="en-US" sz="1900" kern="1200"/>
        </a:p>
      </dsp:txBody>
      <dsp:txXfrm>
        <a:off x="4009648" y="2013013"/>
        <a:ext cx="2871631" cy="1722979"/>
      </dsp:txXfrm>
    </dsp:sp>
    <dsp:sp modelId="{8303E8E4-1D4E-4465-A331-20F4ED5E829F}">
      <dsp:nvSpPr>
        <dsp:cNvPr id="0" name=""/>
        <dsp:cNvSpPr/>
      </dsp:nvSpPr>
      <dsp:spPr>
        <a:xfrm>
          <a:off x="7168443" y="2013013"/>
          <a:ext cx="2871631" cy="1722979"/>
        </a:xfrm>
        <a:prstGeom prst="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Brand voice consistency</a:t>
          </a:r>
          <a:r>
            <a:rPr lang="en-GB" sz="1900" kern="1200"/>
            <a:t>.</a:t>
          </a:r>
          <a:endParaRPr lang="en-US" sz="1900" kern="1200"/>
        </a:p>
      </dsp:txBody>
      <dsp:txXfrm>
        <a:off x="7168443" y="2013013"/>
        <a:ext cx="2871631" cy="17229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6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7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8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224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886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4409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907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527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364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946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582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10/23/2026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253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022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062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939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4455-no-shave-movember-day-mustache-png-image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ifitshipitshere.blogspot.com/2012/11/a-field-guide-to-typestaches-fonts-as.html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cribbles on a notebook">
            <a:extLst>
              <a:ext uri="{FF2B5EF4-FFF2-40B4-BE49-F238E27FC236}">
                <a16:creationId xmlns:a16="http://schemas.microsoft.com/office/drawing/2014/main" id="{47AC01A0-9E6C-9759-FB32-A40A4040A66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4090" b="13795"/>
          <a:stretch>
            <a:fillRect/>
          </a:stretch>
        </p:blipFill>
        <p:spPr>
          <a:xfrm>
            <a:off x="20" y="152"/>
            <a:ext cx="12191980" cy="68578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F09396-2323-C578-231F-48C9068EEE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85233"/>
            <a:ext cx="5758628" cy="3355853"/>
          </a:xfrm>
        </p:spPr>
        <p:txBody>
          <a:bodyPr anchor="t"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Social Media and Marketing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362239-7FA3-F0CD-7736-8423AC7193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5251621"/>
            <a:ext cx="4439920" cy="1104721"/>
          </a:xfrm>
        </p:spPr>
        <p:txBody>
          <a:bodyPr anchor="t"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95436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5157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EE28CC-F20C-FDDE-5713-1EFF96CEA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What is Social Media Marketing?</a:t>
            </a:r>
          </a:p>
        </p:txBody>
      </p:sp>
      <p:pic>
        <p:nvPicPr>
          <p:cNvPr id="5" name="Picture 4" descr="Multi-colored dialogue boxes">
            <a:extLst>
              <a:ext uri="{FF2B5EF4-FFF2-40B4-BE49-F238E27FC236}">
                <a16:creationId xmlns:a16="http://schemas.microsoft.com/office/drawing/2014/main" id="{C4FDE511-9D7D-49B5-31E0-0596B8D4A0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500" r="24604" b="2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839BF-A4B8-F916-D2E5-B7F69C4270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300"/>
              <a:t>Social media marketing involves using platforms such as Facebook, Instagram, TikTok, LinkedIn, and YouTube to inform, persuade, and remind audiences through real‑time communication and analytics.</a:t>
            </a:r>
          </a:p>
          <a:p>
            <a:pPr>
              <a:lnSpc>
                <a:spcPct val="110000"/>
              </a:lnSpc>
            </a:pPr>
            <a:r>
              <a:rPr lang="en-GB" sz="1300" b="1"/>
              <a:t>Key characteristics:</a:t>
            </a:r>
            <a:endParaRPr lang="en-GB" sz="1300"/>
          </a:p>
          <a:p>
            <a:pPr lvl="0">
              <a:lnSpc>
                <a:spcPct val="110000"/>
              </a:lnSpc>
            </a:pPr>
            <a:r>
              <a:rPr lang="en-GB" sz="1300" b="1"/>
              <a:t>Real‑time interaction</a:t>
            </a:r>
            <a:r>
              <a:rPr lang="en-GB" sz="1300"/>
              <a:t> between brands and audiences</a:t>
            </a:r>
          </a:p>
          <a:p>
            <a:pPr lvl="0">
              <a:lnSpc>
                <a:spcPct val="110000"/>
              </a:lnSpc>
            </a:pPr>
            <a:r>
              <a:rPr lang="en-GB" sz="1300" b="1"/>
              <a:t>Two‑way communication</a:t>
            </a:r>
            <a:r>
              <a:rPr lang="en-GB" sz="1300"/>
              <a:t> (comments, messages, shares)</a:t>
            </a:r>
          </a:p>
          <a:p>
            <a:pPr lvl="0">
              <a:lnSpc>
                <a:spcPct val="110000"/>
              </a:lnSpc>
            </a:pPr>
            <a:r>
              <a:rPr lang="en-GB" sz="1300" b="1"/>
              <a:t>Data‑rich environments</a:t>
            </a:r>
            <a:r>
              <a:rPr lang="en-GB" sz="1300"/>
              <a:t> enabling targeted content and performance measurement</a:t>
            </a:r>
          </a:p>
          <a:p>
            <a:pPr lvl="0">
              <a:lnSpc>
                <a:spcPct val="110000"/>
              </a:lnSpc>
            </a:pPr>
            <a:r>
              <a:rPr lang="en-GB" sz="1300" b="1"/>
              <a:t>Community building</a:t>
            </a:r>
            <a:r>
              <a:rPr lang="en-GB" sz="1300"/>
              <a:t> rather than one‑way broadcasting</a:t>
            </a:r>
          </a:p>
          <a:p>
            <a:pPr>
              <a:lnSpc>
                <a:spcPct val="110000"/>
              </a:lnSpc>
            </a:pPr>
            <a:r>
              <a:rPr lang="en-GB" sz="1300" b="1"/>
              <a:t>Why it matters:</a:t>
            </a:r>
            <a:r>
              <a:rPr lang="en-GB" sz="1300"/>
              <a:t> SMM reaches large audiences cost‑effectively, drives fast engagement, boosts SEO, builds brand authority, and generates insights, traffic, and leads.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6739155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56F695-36D4-A7BE-7747-775A92AEC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r>
              <a:rPr lang="en-GB" dirty="0"/>
              <a:t>The Landscape: Traditional → Digital → Social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9DAB90-BB1B-C7AC-6BD7-37FA1FD64B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2309738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79986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EA0F97-B34A-9859-DB36-264CB2F7B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Major Social Media Platforms &amp; Their Roles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ED892F-187C-7EF5-76FF-48A1FBC0DE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1620156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7639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2938E7-6CBA-2C30-092B-E455CE20C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Core Activities of Social Media Marketing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D25D7C-AC05-AC4B-E49F-9703B56EE8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1745729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70131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A51536-7B49-4DAC-836A-0DC4995D7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Strategic Frameworks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D9E240-4131-60B6-274D-4911947CB3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1928772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27753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0C1B36-DD48-502C-B5C2-8ACAD772A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The Social Media Marketing Process Model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A13E6-B0AE-7EB6-50C3-1C22D6EC9A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 widely taught model includes: </a:t>
            </a:r>
          </a:p>
          <a:p>
            <a:pPr lvl="0"/>
            <a:r>
              <a:rPr lang="en-GB" b="1" dirty="0"/>
              <a:t>Acquisition</a:t>
            </a:r>
            <a:r>
              <a:rPr lang="en-GB" dirty="0"/>
              <a:t> – attracting new audiences</a:t>
            </a:r>
          </a:p>
          <a:p>
            <a:pPr lvl="0"/>
            <a:r>
              <a:rPr lang="en-GB" b="1" dirty="0"/>
              <a:t>Engagement</a:t>
            </a:r>
            <a:r>
              <a:rPr lang="en-GB" dirty="0"/>
              <a:t> – encouraging interaction</a:t>
            </a:r>
          </a:p>
          <a:p>
            <a:pPr lvl="0"/>
            <a:r>
              <a:rPr lang="en-GB" b="1" dirty="0"/>
              <a:t>Amplification</a:t>
            </a:r>
            <a:r>
              <a:rPr lang="en-GB" dirty="0"/>
              <a:t> – shares, virality, network effects</a:t>
            </a:r>
          </a:p>
          <a:p>
            <a:pPr lvl="0"/>
            <a:r>
              <a:rPr lang="en-GB" b="1" dirty="0"/>
              <a:t>Community building</a:t>
            </a:r>
            <a:r>
              <a:rPr lang="en-GB" dirty="0"/>
              <a:t> – fostering loyalty and belonging</a:t>
            </a:r>
          </a:p>
          <a:p>
            <a:r>
              <a:rPr lang="en-GB" dirty="0"/>
              <a:t>Compare this with the </a:t>
            </a:r>
            <a:r>
              <a:rPr lang="en-GB" b="1" dirty="0"/>
              <a:t>AIDA</a:t>
            </a:r>
            <a:r>
              <a:rPr lang="en-GB" dirty="0"/>
              <a:t> model (Attention, Interest, Desire, Action).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C152FCE9-5487-6455-10C7-BDB1C4EBFB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14" r="36586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261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AB2C85-716A-14EA-833A-193C704A0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Data, Analytics &amp; Social Media Audits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1AE118-8CD7-9741-9963-D4E1112DAB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0" r="50646" b="-1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B0D24-777C-BDB5-90EF-A035A6CEAD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Modern SMM is </a:t>
            </a:r>
            <a:r>
              <a:rPr lang="en-GB" b="1" dirty="0"/>
              <a:t>data‑driven</a:t>
            </a:r>
            <a:r>
              <a:rPr lang="en-GB" dirty="0"/>
              <a:t>:</a:t>
            </a:r>
          </a:p>
          <a:p>
            <a:pPr lvl="0"/>
            <a:r>
              <a:rPr lang="en-GB" dirty="0"/>
              <a:t>Engagement metrics (likes, comments, shares)</a:t>
            </a:r>
          </a:p>
          <a:p>
            <a:pPr lvl="0"/>
            <a:r>
              <a:rPr lang="en-GB" dirty="0"/>
              <a:t>Reach &amp; impressions</a:t>
            </a:r>
          </a:p>
          <a:p>
            <a:pPr lvl="0"/>
            <a:r>
              <a:rPr lang="en-GB" dirty="0"/>
              <a:t>Conversion tracking</a:t>
            </a:r>
          </a:p>
          <a:p>
            <a:pPr lvl="0"/>
            <a:r>
              <a:rPr lang="en-GB" dirty="0"/>
              <a:t>Social media audits to evaluate brand presence </a:t>
            </a:r>
          </a:p>
          <a:p>
            <a:pPr marL="0" indent="0">
              <a:buNone/>
            </a:pPr>
            <a:r>
              <a:rPr lang="en-GB" dirty="0"/>
              <a:t>Analytics enable evidence‑based decisions and continuous optimisation.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65441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378EC6-AABE-B63B-49F7-EB48B20E1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r>
              <a:rPr lang="en-GB" dirty="0"/>
              <a:t>Ethical &amp; Responsible Social Media Marketing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0490DA-7F41-A076-F161-7ABC0DD5A0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9663120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06344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FCE029E-5073-4498-8104-8427AA98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271638-8456-E2F1-55FB-42E04C644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169924"/>
            <a:ext cx="4306824" cy="1984094"/>
          </a:xfrm>
        </p:spPr>
        <p:txBody>
          <a:bodyPr anchor="b">
            <a:normAutofit/>
          </a:bodyPr>
          <a:lstStyle/>
          <a:p>
            <a:r>
              <a:rPr lang="en-GB" dirty="0"/>
              <a:t>Case Study - MOVEMBER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EFF515C-2521-4964-9DAC-2BFB8EC86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67512"/>
            <a:ext cx="4946904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4E2BEE0C-25EF-DF89-79E3-FAEF7459BF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2" b="7536"/>
          <a:stretch>
            <a:fillRect/>
          </a:stretch>
        </p:blipFill>
        <p:spPr>
          <a:xfrm>
            <a:off x="20" y="703983"/>
            <a:ext cx="4946886" cy="3133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FBB2E3-3D03-49D6-BB8F-97ACB88D4D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1848" y="665018"/>
            <a:ext cx="5889161" cy="5632906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 err="1"/>
              <a:t>Movember</a:t>
            </a:r>
            <a:r>
              <a:rPr lang="en-GB" sz="1600"/>
              <a:t> is a gift for teaching social media marketing because it blends </a:t>
            </a:r>
            <a:r>
              <a:rPr lang="en-GB" sz="1600" b="1"/>
              <a:t>behaviour‑change messaging</a:t>
            </a:r>
            <a:r>
              <a:rPr lang="en-GB" sz="1600"/>
              <a:t>, </a:t>
            </a:r>
            <a:r>
              <a:rPr lang="en-GB" sz="1600" b="1"/>
              <a:t>community mobilisation</a:t>
            </a:r>
            <a:r>
              <a:rPr lang="en-GB" sz="1600"/>
              <a:t>, </a:t>
            </a:r>
            <a:r>
              <a:rPr lang="en-GB" sz="1600" b="1"/>
              <a:t>user‑generated content</a:t>
            </a:r>
            <a:r>
              <a:rPr lang="en-GB" sz="1600"/>
              <a:t>, and </a:t>
            </a:r>
            <a:r>
              <a:rPr lang="en-GB" sz="1600" b="1"/>
              <a:t>platform‑specific tactics</a:t>
            </a:r>
            <a:r>
              <a:rPr lang="en-GB" sz="1600"/>
              <a:t>.</a:t>
            </a:r>
          </a:p>
          <a:p>
            <a:pPr>
              <a:lnSpc>
                <a:spcPct val="110000"/>
              </a:lnSpc>
            </a:pPr>
            <a:r>
              <a:rPr lang="en-GB" sz="1600" b="1"/>
              <a:t>What it demonstrates:</a:t>
            </a:r>
            <a:r>
              <a:rPr lang="en-GB" sz="1600"/>
              <a:t> A simple, memorable slogan that turns participation into a </a:t>
            </a:r>
            <a:r>
              <a:rPr lang="en-GB" sz="1600" i="1"/>
              <a:t>visible</a:t>
            </a:r>
            <a:r>
              <a:rPr lang="en-GB" sz="1600"/>
              <a:t> social signal — perfect for virality.</a:t>
            </a:r>
          </a:p>
          <a:p>
            <a:pPr>
              <a:lnSpc>
                <a:spcPct val="110000"/>
              </a:lnSpc>
            </a:pPr>
            <a:r>
              <a:rPr lang="en-GB" sz="1600" b="1"/>
              <a:t>Key teaching points:</a:t>
            </a:r>
            <a:endParaRPr lang="en-GB" sz="1600"/>
          </a:p>
          <a:p>
            <a:pPr lvl="0">
              <a:lnSpc>
                <a:spcPct val="110000"/>
              </a:lnSpc>
            </a:pPr>
            <a:r>
              <a:rPr lang="en-GB" sz="1600"/>
              <a:t>Behaviour change through identity (“Mo Bro”)</a:t>
            </a:r>
          </a:p>
          <a:p>
            <a:pPr lvl="0">
              <a:lnSpc>
                <a:spcPct val="110000"/>
              </a:lnSpc>
            </a:pPr>
            <a:r>
              <a:rPr lang="en-GB" sz="1600"/>
              <a:t>Low barrier to entry → high shareability</a:t>
            </a:r>
          </a:p>
          <a:p>
            <a:pPr lvl="0">
              <a:lnSpc>
                <a:spcPct val="110000"/>
              </a:lnSpc>
            </a:pPr>
            <a:r>
              <a:rPr lang="en-GB" sz="1600"/>
              <a:t>Strong alignment between offline action (growing a moustache) and online storytelling</a:t>
            </a:r>
          </a:p>
          <a:p>
            <a:pPr>
              <a:lnSpc>
                <a:spcPct val="110000"/>
              </a:lnSpc>
            </a:pPr>
            <a:r>
              <a:rPr lang="en-GB" sz="1600" b="1"/>
              <a:t>Example post breakdown:</a:t>
            </a:r>
            <a:endParaRPr lang="en-GB" sz="1600"/>
          </a:p>
          <a:p>
            <a:pPr lvl="0">
              <a:lnSpc>
                <a:spcPct val="110000"/>
              </a:lnSpc>
            </a:pPr>
            <a:r>
              <a:rPr lang="en-GB" sz="1600" b="1"/>
              <a:t>Visual:</a:t>
            </a:r>
            <a:r>
              <a:rPr lang="en-GB" sz="1600"/>
              <a:t> selfie with early moustache growth</a:t>
            </a:r>
          </a:p>
          <a:p>
            <a:pPr lvl="0">
              <a:lnSpc>
                <a:spcPct val="110000"/>
              </a:lnSpc>
            </a:pPr>
            <a:r>
              <a:rPr lang="en-GB" sz="1600" b="1"/>
              <a:t>Caption:</a:t>
            </a:r>
            <a:r>
              <a:rPr lang="en-GB" sz="1600"/>
              <a:t> “Week 1. Looking questionable. Doing it for men’s health.”</a:t>
            </a:r>
          </a:p>
          <a:p>
            <a:pPr lvl="0">
              <a:lnSpc>
                <a:spcPct val="110000"/>
              </a:lnSpc>
            </a:pPr>
            <a:r>
              <a:rPr lang="en-GB" sz="1600" b="1"/>
              <a:t>CTA:</a:t>
            </a:r>
            <a:r>
              <a:rPr lang="en-GB" sz="1600"/>
              <a:t> donate, share, tag friends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6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873731-935A-48B2-F121-1C060BC5FA94}"/>
              </a:ext>
            </a:extLst>
          </p:cNvPr>
          <p:cNvSpPr txBox="1"/>
          <p:nvPr/>
        </p:nvSpPr>
        <p:spPr>
          <a:xfrm>
            <a:off x="2453916" y="3637128"/>
            <a:ext cx="249299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freepngimg.com/png/14455-no-shave-movember-day-mustache-png-imag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421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7666A7-9189-CD42-E092-187D89328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/>
              <a:t>Movember’s</a:t>
            </a:r>
            <a:r>
              <a:rPr lang="en-GB" dirty="0"/>
              <a:t> TikTok Trend: “The Awkward Moustache Phase”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B65C62-E4ED-59EC-278F-7F0363BAE1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4045199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4485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2BA7E7-A077-02A3-392B-55DD701D8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 dirty="0"/>
              <a:t>User Generated Content (UGC)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74F7BC-3750-A3F3-B55B-611D21FF0B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4856594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28022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661042-3670-7E99-2245-611479EDD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1"/>
            <a:ext cx="4876801" cy="1569516"/>
          </a:xfrm>
        </p:spPr>
        <p:txBody>
          <a:bodyPr anchor="t">
            <a:normAutofit/>
          </a:bodyPr>
          <a:lstStyle/>
          <a:p>
            <a:r>
              <a:rPr lang="en-GB" dirty="0"/>
              <a:t>Overview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36476F-1767-9334-AAB0-BAB2A8B2FB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3232" y="4480803"/>
            <a:ext cx="4806291" cy="150196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A350F-BDD7-C450-5D82-228526C0B8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960119"/>
            <a:ext cx="5130210" cy="5022661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b="1"/>
              <a:t>Campaign:</a:t>
            </a:r>
            <a:r>
              <a:rPr lang="en-GB" sz="1400"/>
              <a:t> Grow a Mo, Save a Bro </a:t>
            </a:r>
            <a:r>
              <a:rPr lang="en-GB" sz="1400" b="1"/>
              <a:t>Objective:</a:t>
            </a:r>
            <a:r>
              <a:rPr lang="en-GB" sz="1400"/>
              <a:t> Raise awareness and funds for men’s mental health </a:t>
            </a:r>
            <a:r>
              <a:rPr lang="en-GB" sz="1400" b="1"/>
              <a:t>Tactics:</a:t>
            </a:r>
            <a:endParaRPr lang="en-GB" sz="1400"/>
          </a:p>
          <a:p>
            <a:pPr lvl="0">
              <a:lnSpc>
                <a:spcPct val="110000"/>
              </a:lnSpc>
            </a:pPr>
            <a:r>
              <a:rPr lang="en-GB" sz="1400"/>
              <a:t>UGC moustache updates</a:t>
            </a:r>
          </a:p>
          <a:p>
            <a:pPr lvl="0">
              <a:lnSpc>
                <a:spcPct val="110000"/>
              </a:lnSpc>
            </a:pPr>
            <a:r>
              <a:rPr lang="en-GB" sz="1400"/>
              <a:t>Influencer partnerships</a:t>
            </a:r>
          </a:p>
          <a:p>
            <a:pPr lvl="0">
              <a:lnSpc>
                <a:spcPct val="110000"/>
              </a:lnSpc>
            </a:pPr>
            <a:r>
              <a:rPr lang="en-GB" sz="1400"/>
              <a:t>Humorous TikTok trends</a:t>
            </a:r>
          </a:p>
          <a:p>
            <a:pPr lvl="0">
              <a:lnSpc>
                <a:spcPct val="110000"/>
              </a:lnSpc>
            </a:pPr>
            <a:r>
              <a:rPr lang="en-GB" sz="1400"/>
              <a:t>Fitness challenge (Move for </a:t>
            </a:r>
            <a:r>
              <a:rPr lang="en-GB" sz="1400" err="1"/>
              <a:t>Movember</a:t>
            </a:r>
            <a:r>
              <a:rPr lang="en-GB" sz="1400"/>
              <a:t>)</a:t>
            </a:r>
          </a:p>
          <a:p>
            <a:pPr lvl="0">
              <a:lnSpc>
                <a:spcPct val="110000"/>
              </a:lnSpc>
            </a:pPr>
            <a:r>
              <a:rPr lang="en-GB" sz="1400"/>
              <a:t>Strong visual branding</a:t>
            </a:r>
          </a:p>
          <a:p>
            <a:pPr lvl="0">
              <a:lnSpc>
                <a:spcPct val="110000"/>
              </a:lnSpc>
            </a:pPr>
            <a:r>
              <a:rPr lang="en-GB" sz="1400"/>
              <a:t>Real‑time analytics updates</a:t>
            </a:r>
          </a:p>
          <a:p>
            <a:pPr>
              <a:lnSpc>
                <a:spcPct val="110000"/>
              </a:lnSpc>
            </a:pPr>
            <a:r>
              <a:rPr lang="en-GB" sz="1400" b="1"/>
              <a:t>Results:</a:t>
            </a:r>
            <a:endParaRPr lang="en-GB" sz="1400"/>
          </a:p>
          <a:p>
            <a:pPr lvl="0">
              <a:lnSpc>
                <a:spcPct val="110000"/>
              </a:lnSpc>
            </a:pPr>
            <a:r>
              <a:rPr lang="en-GB" sz="1400"/>
              <a:t>Millions of posts globally</a:t>
            </a:r>
          </a:p>
          <a:p>
            <a:pPr lvl="0">
              <a:lnSpc>
                <a:spcPct val="110000"/>
              </a:lnSpc>
            </a:pPr>
            <a:r>
              <a:rPr lang="en-GB" sz="1400"/>
              <a:t>High engagement due to humour + authenticity</a:t>
            </a:r>
          </a:p>
          <a:p>
            <a:pPr lvl="0">
              <a:lnSpc>
                <a:spcPct val="110000"/>
              </a:lnSpc>
            </a:pPr>
            <a:r>
              <a:rPr lang="en-GB" sz="1400"/>
              <a:t>Strong community identity</a:t>
            </a:r>
          </a:p>
          <a:p>
            <a:pPr lvl="0">
              <a:lnSpc>
                <a:spcPct val="110000"/>
              </a:lnSpc>
            </a:pPr>
            <a:r>
              <a:rPr lang="en-GB" sz="1400"/>
              <a:t>Significant fundraising impact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40DBD50-3CB1-A513-2321-1891E3F09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7334C1AB-B3EC-4DD4-D3CC-954F67DE1620}"/>
              </a:ext>
            </a:extLst>
          </p:cNvPr>
          <p:cNvSpPr txBox="1"/>
          <p:nvPr/>
        </p:nvSpPr>
        <p:spPr>
          <a:xfrm>
            <a:off x="2861424" y="5782713"/>
            <a:ext cx="265809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ifitshipitshere.blogspot.com/2012/11/a-field-guide-to-typestaches-fonts-a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471055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893</Words>
  <Application>Microsoft Office PowerPoint</Application>
  <PresentationFormat>Widescreen</PresentationFormat>
  <Paragraphs>107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Grandview Display</vt:lpstr>
      <vt:lpstr>DashVTI</vt:lpstr>
      <vt:lpstr>Social Media and Marketing</vt:lpstr>
      <vt:lpstr>What is Social Media Marketing?</vt:lpstr>
      <vt:lpstr>The Landscape: Traditional → Digital → Social</vt:lpstr>
      <vt:lpstr>Major Social Media Platforms &amp; Their Roles</vt:lpstr>
      <vt:lpstr>Core Activities of Social Media Marketing</vt:lpstr>
      <vt:lpstr>Strategic Frameworks</vt:lpstr>
      <vt:lpstr>The Social Media Marketing Process Model</vt:lpstr>
      <vt:lpstr>Data, Analytics &amp; Social Media Audits</vt:lpstr>
      <vt:lpstr>Ethical &amp; Responsible Social Media Marketing</vt:lpstr>
      <vt:lpstr>Case Study - MOVEMBER</vt:lpstr>
      <vt:lpstr>Movember’s TikTok Trend: “The Awkward Moustache Phase”</vt:lpstr>
      <vt:lpstr>User Generated Content (UGC)</vt:lpstr>
      <vt:lpstr>Overview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Shore</dc:creator>
  <cp:lastModifiedBy>Jessica Shore</cp:lastModifiedBy>
  <cp:revision>1</cp:revision>
  <dcterms:created xsi:type="dcterms:W3CDTF">2026-10-23T08:35:11Z</dcterms:created>
  <dcterms:modified xsi:type="dcterms:W3CDTF">2026-10-23T09:06:28Z</dcterms:modified>
</cp:coreProperties>
</file>