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8" r:id="rId2"/>
    <p:sldId id="259" r:id="rId3"/>
    <p:sldId id="262" r:id="rId4"/>
    <p:sldId id="265" r:id="rId5"/>
    <p:sldId id="263" r:id="rId6"/>
    <p:sldId id="260" r:id="rId7"/>
    <p:sldId id="269" r:id="rId8"/>
    <p:sldId id="273" r:id="rId9"/>
    <p:sldId id="281" r:id="rId10"/>
    <p:sldId id="264" r:id="rId11"/>
    <p:sldId id="272" r:id="rId12"/>
    <p:sldId id="274" r:id="rId13"/>
    <p:sldId id="280" r:id="rId14"/>
    <p:sldId id="268" r:id="rId15"/>
    <p:sldId id="277" r:id="rId16"/>
    <p:sldId id="278" r:id="rId17"/>
    <p:sldId id="279" r:id="rId18"/>
    <p:sldId id="270" r:id="rId19"/>
    <p:sldId id="275" r:id="rId20"/>
    <p:sldId id="271" r:id="rId21"/>
    <p:sldId id="276" r:id="rId22"/>
    <p:sldId id="26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B2E91D-197B-4A0C-AA49-DB9FF81D66B2}" v="6" dt="2021-12-05T15:12:52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k Palmer" userId="c34800f996349805" providerId="LiveId" clId="{15B2E91D-197B-4A0C-AA49-DB9FF81D66B2}"/>
    <pc:docChg chg="undo custSel addSld delSld modSld sldOrd">
      <pc:chgData name="Nick Palmer" userId="c34800f996349805" providerId="LiveId" clId="{15B2E91D-197B-4A0C-AA49-DB9FF81D66B2}" dt="2021-12-07T12:09:31.135" v="3940" actId="20577"/>
      <pc:docMkLst>
        <pc:docMk/>
      </pc:docMkLst>
      <pc:sldChg chg="addSp delSp del mod ord">
        <pc:chgData name="Nick Palmer" userId="c34800f996349805" providerId="LiveId" clId="{15B2E91D-197B-4A0C-AA49-DB9FF81D66B2}" dt="2021-12-05T15:11:26.974" v="65" actId="2696"/>
        <pc:sldMkLst>
          <pc:docMk/>
          <pc:sldMk cId="158179814" sldId="256"/>
        </pc:sldMkLst>
        <pc:spChg chg="add del">
          <ac:chgData name="Nick Palmer" userId="c34800f996349805" providerId="LiveId" clId="{15B2E91D-197B-4A0C-AA49-DB9FF81D66B2}" dt="2021-12-05T15:02:40.794" v="1" actId="478"/>
          <ac:spMkLst>
            <pc:docMk/>
            <pc:sldMk cId="158179814" sldId="256"/>
            <ac:spMk id="2" creationId="{71C3555C-E11E-42C6-A219-63D490E08C25}"/>
          </ac:spMkLst>
        </pc:spChg>
      </pc:sldChg>
      <pc:sldChg chg="addSp delSp modSp add del mod ord">
        <pc:chgData name="Nick Palmer" userId="c34800f996349805" providerId="LiveId" clId="{15B2E91D-197B-4A0C-AA49-DB9FF81D66B2}" dt="2021-12-05T15:11:22.963" v="64" actId="2696"/>
        <pc:sldMkLst>
          <pc:docMk/>
          <pc:sldMk cId="4087095688" sldId="257"/>
        </pc:sldMkLst>
        <pc:spChg chg="del">
          <ac:chgData name="Nick Palmer" userId="c34800f996349805" providerId="LiveId" clId="{15B2E91D-197B-4A0C-AA49-DB9FF81D66B2}" dt="2021-12-05T15:02:55.979" v="3" actId="478"/>
          <ac:spMkLst>
            <pc:docMk/>
            <pc:sldMk cId="4087095688" sldId="257"/>
            <ac:spMk id="2" creationId="{71C3555C-E11E-42C6-A219-63D490E08C25}"/>
          </ac:spMkLst>
        </pc:spChg>
        <pc:spChg chg="del">
          <ac:chgData name="Nick Palmer" userId="c34800f996349805" providerId="LiveId" clId="{15B2E91D-197B-4A0C-AA49-DB9FF81D66B2}" dt="2021-12-05T15:03:00.203" v="4" actId="478"/>
          <ac:spMkLst>
            <pc:docMk/>
            <pc:sldMk cId="4087095688" sldId="257"/>
            <ac:spMk id="3" creationId="{B226963C-7684-4354-ABB2-EA758B0B8476}"/>
          </ac:spMkLst>
        </pc:spChg>
        <pc:spChg chg="add del mod">
          <ac:chgData name="Nick Palmer" userId="c34800f996349805" providerId="LiveId" clId="{15B2E91D-197B-4A0C-AA49-DB9FF81D66B2}" dt="2021-12-05T15:04:08.736" v="12" actId="20577"/>
          <ac:spMkLst>
            <pc:docMk/>
            <pc:sldMk cId="4087095688" sldId="257"/>
            <ac:spMk id="4" creationId="{04470F99-CB36-421A-BCF0-0AFDD21F1D1F}"/>
          </ac:spMkLst>
        </pc:spChg>
      </pc:sldChg>
      <pc:sldChg chg="addSp modSp add mod setBg">
        <pc:chgData name="Nick Palmer" userId="c34800f996349805" providerId="LiveId" clId="{15B2E91D-197B-4A0C-AA49-DB9FF81D66B2}" dt="2021-12-05T15:16:39.817" v="197" actId="14100"/>
        <pc:sldMkLst>
          <pc:docMk/>
          <pc:sldMk cId="134139191" sldId="258"/>
        </pc:sldMkLst>
        <pc:spChg chg="add mod">
          <ac:chgData name="Nick Palmer" userId="c34800f996349805" providerId="LiveId" clId="{15B2E91D-197B-4A0C-AA49-DB9FF81D66B2}" dt="2021-12-05T15:16:39.817" v="197" actId="14100"/>
          <ac:spMkLst>
            <pc:docMk/>
            <pc:sldMk cId="134139191" sldId="258"/>
            <ac:spMk id="2" creationId="{B8BBF655-93D7-4517-9CAA-F0B718AC912B}"/>
          </ac:spMkLst>
        </pc:spChg>
      </pc:sldChg>
      <pc:sldChg chg="add del">
        <pc:chgData name="Nick Palmer" userId="c34800f996349805" providerId="LiveId" clId="{15B2E91D-197B-4A0C-AA49-DB9FF81D66B2}" dt="2021-12-05T15:06:10.754" v="24" actId="2696"/>
        <pc:sldMkLst>
          <pc:docMk/>
          <pc:sldMk cId="257617095" sldId="259"/>
        </pc:sldMkLst>
      </pc:sldChg>
      <pc:sldChg chg="addSp delSp modSp add mod">
        <pc:chgData name="Nick Palmer" userId="c34800f996349805" providerId="LiveId" clId="{15B2E91D-197B-4A0C-AA49-DB9FF81D66B2}" dt="2021-12-05T15:14:25.917" v="108" actId="478"/>
        <pc:sldMkLst>
          <pc:docMk/>
          <pc:sldMk cId="655100509" sldId="259"/>
        </pc:sldMkLst>
        <pc:spChg chg="del mod">
          <ac:chgData name="Nick Palmer" userId="c34800f996349805" providerId="LiveId" clId="{15B2E91D-197B-4A0C-AA49-DB9FF81D66B2}" dt="2021-12-05T15:14:25.917" v="108" actId="478"/>
          <ac:spMkLst>
            <pc:docMk/>
            <pc:sldMk cId="655100509" sldId="259"/>
            <ac:spMk id="2" creationId="{B8BBF655-93D7-4517-9CAA-F0B718AC912B}"/>
          </ac:spMkLst>
        </pc:spChg>
        <pc:spChg chg="add del mod">
          <ac:chgData name="Nick Palmer" userId="c34800f996349805" providerId="LiveId" clId="{15B2E91D-197B-4A0C-AA49-DB9FF81D66B2}" dt="2021-12-05T15:12:46.152" v="77" actId="478"/>
          <ac:spMkLst>
            <pc:docMk/>
            <pc:sldMk cId="655100509" sldId="259"/>
            <ac:spMk id="3" creationId="{CEA0809B-170C-4321-9BE2-C3C722F71A71}"/>
          </ac:spMkLst>
        </pc:spChg>
        <pc:spChg chg="add mod">
          <ac:chgData name="Nick Palmer" userId="c34800f996349805" providerId="LiveId" clId="{15B2E91D-197B-4A0C-AA49-DB9FF81D66B2}" dt="2021-12-05T15:14:06.213" v="105" actId="20577"/>
          <ac:spMkLst>
            <pc:docMk/>
            <pc:sldMk cId="655100509" sldId="259"/>
            <ac:spMk id="6" creationId="{D5ED4F09-D7F9-46BC-88CD-415202278C69}"/>
          </ac:spMkLst>
        </pc:spChg>
      </pc:sldChg>
      <pc:sldChg chg="modSp add mod ord">
        <pc:chgData name="Nick Palmer" userId="c34800f996349805" providerId="LiveId" clId="{15B2E91D-197B-4A0C-AA49-DB9FF81D66B2}" dt="2021-12-07T12:08:54.421" v="3933" actId="14100"/>
        <pc:sldMkLst>
          <pc:docMk/>
          <pc:sldMk cId="429508824" sldId="260"/>
        </pc:sldMkLst>
        <pc:spChg chg="mod">
          <ac:chgData name="Nick Palmer" userId="c34800f996349805" providerId="LiveId" clId="{15B2E91D-197B-4A0C-AA49-DB9FF81D66B2}" dt="2021-12-07T12:08:54.421" v="3933" actId="14100"/>
          <ac:spMkLst>
            <pc:docMk/>
            <pc:sldMk cId="429508824" sldId="260"/>
            <ac:spMk id="2" creationId="{B8BBF655-93D7-4517-9CAA-F0B718AC912B}"/>
          </ac:spMkLst>
        </pc:spChg>
      </pc:sldChg>
      <pc:sldChg chg="add del">
        <pc:chgData name="Nick Palmer" userId="c34800f996349805" providerId="LiveId" clId="{15B2E91D-197B-4A0C-AA49-DB9FF81D66B2}" dt="2021-12-05T15:14:20.856" v="107" actId="2696"/>
        <pc:sldMkLst>
          <pc:docMk/>
          <pc:sldMk cId="1175839705" sldId="261"/>
        </pc:sldMkLst>
      </pc:sldChg>
      <pc:sldChg chg="delSp modSp add del mod setBg">
        <pc:chgData name="Nick Palmer" userId="c34800f996349805" providerId="LiveId" clId="{15B2E91D-197B-4A0C-AA49-DB9FF81D66B2}" dt="2021-12-05T15:11:02.376" v="63" actId="2696"/>
        <pc:sldMkLst>
          <pc:docMk/>
          <pc:sldMk cId="3407531985" sldId="261"/>
        </pc:sldMkLst>
        <pc:spChg chg="mod">
          <ac:chgData name="Nick Palmer" userId="c34800f996349805" providerId="LiveId" clId="{15B2E91D-197B-4A0C-AA49-DB9FF81D66B2}" dt="2021-12-05T15:09:57.929" v="61" actId="207"/>
          <ac:spMkLst>
            <pc:docMk/>
            <pc:sldMk cId="3407531985" sldId="261"/>
            <ac:spMk id="2" creationId="{B8BBF655-93D7-4517-9CAA-F0B718AC912B}"/>
          </ac:spMkLst>
        </pc:spChg>
        <pc:spChg chg="del">
          <ac:chgData name="Nick Palmer" userId="c34800f996349805" providerId="LiveId" clId="{15B2E91D-197B-4A0C-AA49-DB9FF81D66B2}" dt="2021-12-05T15:10:01.557" v="62" actId="478"/>
          <ac:spMkLst>
            <pc:docMk/>
            <pc:sldMk cId="3407531985" sldId="261"/>
            <ac:spMk id="4" creationId="{04470F99-CB36-421A-BCF0-0AFDD21F1D1F}"/>
          </ac:spMkLst>
        </pc:spChg>
      </pc:sldChg>
      <pc:sldChg chg="add">
        <pc:chgData name="Nick Palmer" userId="c34800f996349805" providerId="LiveId" clId="{15B2E91D-197B-4A0C-AA49-DB9FF81D66B2}" dt="2021-12-05T15:14:14.994" v="106" actId="2890"/>
        <pc:sldMkLst>
          <pc:docMk/>
          <pc:sldMk cId="2366511516" sldId="262"/>
        </pc:sldMkLst>
      </pc:sldChg>
      <pc:sldChg chg="modSp add mod">
        <pc:chgData name="Nick Palmer" userId="c34800f996349805" providerId="LiveId" clId="{15B2E91D-197B-4A0C-AA49-DB9FF81D66B2}" dt="2021-12-06T16:45:08.574" v="1110" actId="20577"/>
        <pc:sldMkLst>
          <pc:docMk/>
          <pc:sldMk cId="576675994" sldId="263"/>
        </pc:sldMkLst>
        <pc:spChg chg="mod">
          <ac:chgData name="Nick Palmer" userId="c34800f996349805" providerId="LiveId" clId="{15B2E91D-197B-4A0C-AA49-DB9FF81D66B2}" dt="2021-12-06T16:45:08.574" v="1110" actId="20577"/>
          <ac:spMkLst>
            <pc:docMk/>
            <pc:sldMk cId="576675994" sldId="263"/>
            <ac:spMk id="2" creationId="{B8BBF655-93D7-4517-9CAA-F0B718AC912B}"/>
          </ac:spMkLst>
        </pc:spChg>
      </pc:sldChg>
      <pc:sldChg chg="modSp add mod ord">
        <pc:chgData name="Nick Palmer" userId="c34800f996349805" providerId="LiveId" clId="{15B2E91D-197B-4A0C-AA49-DB9FF81D66B2}" dt="2021-12-07T12:03:12.266" v="3819" actId="14100"/>
        <pc:sldMkLst>
          <pc:docMk/>
          <pc:sldMk cId="1687262250" sldId="264"/>
        </pc:sldMkLst>
        <pc:spChg chg="mod">
          <ac:chgData name="Nick Palmer" userId="c34800f996349805" providerId="LiveId" clId="{15B2E91D-197B-4A0C-AA49-DB9FF81D66B2}" dt="2021-12-07T12:03:12.266" v="3819" actId="14100"/>
          <ac:spMkLst>
            <pc:docMk/>
            <pc:sldMk cId="1687262250" sldId="264"/>
            <ac:spMk id="2" creationId="{B8BBF655-93D7-4517-9CAA-F0B718AC912B}"/>
          </ac:spMkLst>
        </pc:spChg>
      </pc:sldChg>
      <pc:sldChg chg="modSp add mod ord">
        <pc:chgData name="Nick Palmer" userId="c34800f996349805" providerId="LiveId" clId="{15B2E91D-197B-4A0C-AA49-DB9FF81D66B2}" dt="2021-12-07T11:03:22.913" v="3664" actId="20577"/>
        <pc:sldMkLst>
          <pc:docMk/>
          <pc:sldMk cId="3649278381" sldId="265"/>
        </pc:sldMkLst>
        <pc:spChg chg="mod">
          <ac:chgData name="Nick Palmer" userId="c34800f996349805" providerId="LiveId" clId="{15B2E91D-197B-4A0C-AA49-DB9FF81D66B2}" dt="2021-12-07T11:03:22.913" v="3664" actId="20577"/>
          <ac:spMkLst>
            <pc:docMk/>
            <pc:sldMk cId="3649278381" sldId="265"/>
            <ac:spMk id="2" creationId="{B8BBF655-93D7-4517-9CAA-F0B718AC912B}"/>
          </ac:spMkLst>
        </pc:spChg>
      </pc:sldChg>
      <pc:sldChg chg="delSp modSp add mod">
        <pc:chgData name="Nick Palmer" userId="c34800f996349805" providerId="LiveId" clId="{15B2E91D-197B-4A0C-AA49-DB9FF81D66B2}" dt="2021-12-05T16:07:19.537" v="999"/>
        <pc:sldMkLst>
          <pc:docMk/>
          <pc:sldMk cId="4223237908" sldId="266"/>
        </pc:sldMkLst>
        <pc:spChg chg="del mod">
          <ac:chgData name="Nick Palmer" userId="c34800f996349805" providerId="LiveId" clId="{15B2E91D-197B-4A0C-AA49-DB9FF81D66B2}" dt="2021-12-05T16:07:19.537" v="999"/>
          <ac:spMkLst>
            <pc:docMk/>
            <pc:sldMk cId="4223237908" sldId="266"/>
            <ac:spMk id="2" creationId="{B8BBF655-93D7-4517-9CAA-F0B718AC912B}"/>
          </ac:spMkLst>
        </pc:spChg>
      </pc:sldChg>
      <pc:sldChg chg="add del">
        <pc:chgData name="Nick Palmer" userId="c34800f996349805" providerId="LiveId" clId="{15B2E91D-197B-4A0C-AA49-DB9FF81D66B2}" dt="2021-12-06T17:08:42.241" v="1206" actId="2696"/>
        <pc:sldMkLst>
          <pc:docMk/>
          <pc:sldMk cId="705628836" sldId="267"/>
        </pc:sldMkLst>
      </pc:sldChg>
      <pc:sldChg chg="modSp add mod ord">
        <pc:chgData name="Nick Palmer" userId="c34800f996349805" providerId="LiveId" clId="{15B2E91D-197B-4A0C-AA49-DB9FF81D66B2}" dt="2021-12-07T12:05:37.247" v="3886" actId="20577"/>
        <pc:sldMkLst>
          <pc:docMk/>
          <pc:sldMk cId="984129314" sldId="268"/>
        </pc:sldMkLst>
        <pc:spChg chg="mod">
          <ac:chgData name="Nick Palmer" userId="c34800f996349805" providerId="LiveId" clId="{15B2E91D-197B-4A0C-AA49-DB9FF81D66B2}" dt="2021-12-07T12:05:37.247" v="3886" actId="20577"/>
          <ac:spMkLst>
            <pc:docMk/>
            <pc:sldMk cId="984129314" sldId="268"/>
            <ac:spMk id="2" creationId="{B8BBF655-93D7-4517-9CAA-F0B718AC912B}"/>
          </ac:spMkLst>
        </pc:spChg>
      </pc:sldChg>
      <pc:sldChg chg="modSp add mod ord">
        <pc:chgData name="Nick Palmer" userId="c34800f996349805" providerId="LiveId" clId="{15B2E91D-197B-4A0C-AA49-DB9FF81D66B2}" dt="2021-12-06T17:35:01.046" v="1458" actId="20577"/>
        <pc:sldMkLst>
          <pc:docMk/>
          <pc:sldMk cId="1371726124" sldId="269"/>
        </pc:sldMkLst>
        <pc:spChg chg="mod">
          <ac:chgData name="Nick Palmer" userId="c34800f996349805" providerId="LiveId" clId="{15B2E91D-197B-4A0C-AA49-DB9FF81D66B2}" dt="2021-12-06T17:35:01.046" v="1458" actId="20577"/>
          <ac:spMkLst>
            <pc:docMk/>
            <pc:sldMk cId="1371726124" sldId="269"/>
            <ac:spMk id="2" creationId="{B8BBF655-93D7-4517-9CAA-F0B718AC912B}"/>
          </ac:spMkLst>
        </pc:spChg>
      </pc:sldChg>
      <pc:sldChg chg="modSp add mod">
        <pc:chgData name="Nick Palmer" userId="c34800f996349805" providerId="LiveId" clId="{15B2E91D-197B-4A0C-AA49-DB9FF81D66B2}" dt="2021-12-06T21:08:21.895" v="2145" actId="14100"/>
        <pc:sldMkLst>
          <pc:docMk/>
          <pc:sldMk cId="405182172" sldId="270"/>
        </pc:sldMkLst>
        <pc:spChg chg="mod">
          <ac:chgData name="Nick Palmer" userId="c34800f996349805" providerId="LiveId" clId="{15B2E91D-197B-4A0C-AA49-DB9FF81D66B2}" dt="2021-12-06T21:08:21.895" v="2145" actId="14100"/>
          <ac:spMkLst>
            <pc:docMk/>
            <pc:sldMk cId="405182172" sldId="270"/>
            <ac:spMk id="2" creationId="{B8BBF655-93D7-4517-9CAA-F0B718AC912B}"/>
          </ac:spMkLst>
        </pc:spChg>
      </pc:sldChg>
      <pc:sldChg chg="modSp add mod">
        <pc:chgData name="Nick Palmer" userId="c34800f996349805" providerId="LiveId" clId="{15B2E91D-197B-4A0C-AA49-DB9FF81D66B2}" dt="2021-12-06T21:05:25.370" v="2116" actId="20577"/>
        <pc:sldMkLst>
          <pc:docMk/>
          <pc:sldMk cId="2914107765" sldId="271"/>
        </pc:sldMkLst>
        <pc:spChg chg="mod">
          <ac:chgData name="Nick Palmer" userId="c34800f996349805" providerId="LiveId" clId="{15B2E91D-197B-4A0C-AA49-DB9FF81D66B2}" dt="2021-12-06T21:05:25.370" v="2116" actId="20577"/>
          <ac:spMkLst>
            <pc:docMk/>
            <pc:sldMk cId="2914107765" sldId="271"/>
            <ac:spMk id="2" creationId="{B8BBF655-93D7-4517-9CAA-F0B718AC912B}"/>
          </ac:spMkLst>
        </pc:spChg>
      </pc:sldChg>
      <pc:sldChg chg="modSp add mod ord">
        <pc:chgData name="Nick Palmer" userId="c34800f996349805" providerId="LiveId" clId="{15B2E91D-197B-4A0C-AA49-DB9FF81D66B2}" dt="2021-12-06T17:34:43.827" v="1454"/>
        <pc:sldMkLst>
          <pc:docMk/>
          <pc:sldMk cId="16587756" sldId="272"/>
        </pc:sldMkLst>
        <pc:spChg chg="mod">
          <ac:chgData name="Nick Palmer" userId="c34800f996349805" providerId="LiveId" clId="{15B2E91D-197B-4A0C-AA49-DB9FF81D66B2}" dt="2021-12-06T17:09:22.741" v="1216" actId="20577"/>
          <ac:spMkLst>
            <pc:docMk/>
            <pc:sldMk cId="16587756" sldId="272"/>
            <ac:spMk id="2" creationId="{B8BBF655-93D7-4517-9CAA-F0B718AC912B}"/>
          </ac:spMkLst>
        </pc:spChg>
      </pc:sldChg>
      <pc:sldChg chg="addSp delSp modSp add mod">
        <pc:chgData name="Nick Palmer" userId="c34800f996349805" providerId="LiveId" clId="{15B2E91D-197B-4A0C-AA49-DB9FF81D66B2}" dt="2021-12-07T11:51:18.630" v="3806" actId="14100"/>
        <pc:sldMkLst>
          <pc:docMk/>
          <pc:sldMk cId="3737012046" sldId="273"/>
        </pc:sldMkLst>
        <pc:spChg chg="mod">
          <ac:chgData name="Nick Palmer" userId="c34800f996349805" providerId="LiveId" clId="{15B2E91D-197B-4A0C-AA49-DB9FF81D66B2}" dt="2021-12-06T17:38:12.515" v="1465" actId="14100"/>
          <ac:spMkLst>
            <pc:docMk/>
            <pc:sldMk cId="3737012046" sldId="273"/>
            <ac:spMk id="2" creationId="{B8BBF655-93D7-4517-9CAA-F0B718AC912B}"/>
          </ac:spMkLst>
        </pc:spChg>
        <pc:picChg chg="add del mod">
          <ac:chgData name="Nick Palmer" userId="c34800f996349805" providerId="LiveId" clId="{15B2E91D-197B-4A0C-AA49-DB9FF81D66B2}" dt="2021-12-07T11:50:51.250" v="3800" actId="478"/>
          <ac:picMkLst>
            <pc:docMk/>
            <pc:sldMk cId="3737012046" sldId="273"/>
            <ac:picMk id="6" creationId="{8F87A748-22E9-4B42-A350-B24A182EA6C5}"/>
          </ac:picMkLst>
        </pc:picChg>
        <pc:picChg chg="add mod">
          <ac:chgData name="Nick Palmer" userId="c34800f996349805" providerId="LiveId" clId="{15B2E91D-197B-4A0C-AA49-DB9FF81D66B2}" dt="2021-12-07T11:51:18.630" v="3806" actId="14100"/>
          <ac:picMkLst>
            <pc:docMk/>
            <pc:sldMk cId="3737012046" sldId="273"/>
            <ac:picMk id="7" creationId="{2B6EC794-3012-48F0-9E91-D77522192352}"/>
          </ac:picMkLst>
        </pc:picChg>
      </pc:sldChg>
      <pc:sldChg chg="modSp add mod">
        <pc:chgData name="Nick Palmer" userId="c34800f996349805" providerId="LiveId" clId="{15B2E91D-197B-4A0C-AA49-DB9FF81D66B2}" dt="2021-12-06T17:41:54.076" v="1656" actId="20577"/>
        <pc:sldMkLst>
          <pc:docMk/>
          <pc:sldMk cId="805761489" sldId="274"/>
        </pc:sldMkLst>
        <pc:spChg chg="mod">
          <ac:chgData name="Nick Palmer" userId="c34800f996349805" providerId="LiveId" clId="{15B2E91D-197B-4A0C-AA49-DB9FF81D66B2}" dt="2021-12-06T17:41:54.076" v="1656" actId="20577"/>
          <ac:spMkLst>
            <pc:docMk/>
            <pc:sldMk cId="805761489" sldId="274"/>
            <ac:spMk id="2" creationId="{B8BBF655-93D7-4517-9CAA-F0B718AC912B}"/>
          </ac:spMkLst>
        </pc:spChg>
      </pc:sldChg>
      <pc:sldChg chg="modSp add mod">
        <pc:chgData name="Nick Palmer" userId="c34800f996349805" providerId="LiveId" clId="{15B2E91D-197B-4A0C-AA49-DB9FF81D66B2}" dt="2021-12-06T21:08:09.458" v="2142" actId="14100"/>
        <pc:sldMkLst>
          <pc:docMk/>
          <pc:sldMk cId="4282747204" sldId="275"/>
        </pc:sldMkLst>
        <pc:spChg chg="mod">
          <ac:chgData name="Nick Palmer" userId="c34800f996349805" providerId="LiveId" clId="{15B2E91D-197B-4A0C-AA49-DB9FF81D66B2}" dt="2021-12-06T21:08:09.458" v="2142" actId="14100"/>
          <ac:spMkLst>
            <pc:docMk/>
            <pc:sldMk cId="4282747204" sldId="275"/>
            <ac:spMk id="2" creationId="{B8BBF655-93D7-4517-9CAA-F0B718AC912B}"/>
          </ac:spMkLst>
        </pc:spChg>
      </pc:sldChg>
      <pc:sldChg chg="modSp add mod ord">
        <pc:chgData name="Nick Palmer" userId="c34800f996349805" providerId="LiveId" clId="{15B2E91D-197B-4A0C-AA49-DB9FF81D66B2}" dt="2021-12-06T21:06:26.584" v="2139" actId="20577"/>
        <pc:sldMkLst>
          <pc:docMk/>
          <pc:sldMk cId="3101591194" sldId="276"/>
        </pc:sldMkLst>
        <pc:spChg chg="mod">
          <ac:chgData name="Nick Palmer" userId="c34800f996349805" providerId="LiveId" clId="{15B2E91D-197B-4A0C-AA49-DB9FF81D66B2}" dt="2021-12-06T21:06:26.584" v="2139" actId="20577"/>
          <ac:spMkLst>
            <pc:docMk/>
            <pc:sldMk cId="3101591194" sldId="276"/>
            <ac:spMk id="2" creationId="{B8BBF655-93D7-4517-9CAA-F0B718AC912B}"/>
          </ac:spMkLst>
        </pc:spChg>
      </pc:sldChg>
      <pc:sldChg chg="modSp add mod">
        <pc:chgData name="Nick Palmer" userId="c34800f996349805" providerId="LiveId" clId="{15B2E91D-197B-4A0C-AA49-DB9FF81D66B2}" dt="2021-12-07T12:04:11.423" v="3845" actId="20577"/>
        <pc:sldMkLst>
          <pc:docMk/>
          <pc:sldMk cId="2691763387" sldId="277"/>
        </pc:sldMkLst>
        <pc:spChg chg="mod">
          <ac:chgData name="Nick Palmer" userId="c34800f996349805" providerId="LiveId" clId="{15B2E91D-197B-4A0C-AA49-DB9FF81D66B2}" dt="2021-12-07T12:04:11.423" v="3845" actId="20577"/>
          <ac:spMkLst>
            <pc:docMk/>
            <pc:sldMk cId="2691763387" sldId="277"/>
            <ac:spMk id="2" creationId="{B8BBF655-93D7-4517-9CAA-F0B718AC912B}"/>
          </ac:spMkLst>
        </pc:spChg>
      </pc:sldChg>
      <pc:sldChg chg="modSp add mod">
        <pc:chgData name="Nick Palmer" userId="c34800f996349805" providerId="LiveId" clId="{15B2E91D-197B-4A0C-AA49-DB9FF81D66B2}" dt="2021-12-07T08:53:32.767" v="2721" actId="20577"/>
        <pc:sldMkLst>
          <pc:docMk/>
          <pc:sldMk cId="3069067030" sldId="278"/>
        </pc:sldMkLst>
        <pc:spChg chg="mod">
          <ac:chgData name="Nick Palmer" userId="c34800f996349805" providerId="LiveId" clId="{15B2E91D-197B-4A0C-AA49-DB9FF81D66B2}" dt="2021-12-07T08:53:32.767" v="2721" actId="20577"/>
          <ac:spMkLst>
            <pc:docMk/>
            <pc:sldMk cId="3069067030" sldId="278"/>
            <ac:spMk id="2" creationId="{B8BBF655-93D7-4517-9CAA-F0B718AC912B}"/>
          </ac:spMkLst>
        </pc:spChg>
      </pc:sldChg>
      <pc:sldChg chg="modSp add mod">
        <pc:chgData name="Nick Palmer" userId="c34800f996349805" providerId="LiveId" clId="{15B2E91D-197B-4A0C-AA49-DB9FF81D66B2}" dt="2021-12-07T09:59:13.405" v="3149" actId="20577"/>
        <pc:sldMkLst>
          <pc:docMk/>
          <pc:sldMk cId="226532378" sldId="279"/>
        </pc:sldMkLst>
        <pc:spChg chg="mod">
          <ac:chgData name="Nick Palmer" userId="c34800f996349805" providerId="LiveId" clId="{15B2E91D-197B-4A0C-AA49-DB9FF81D66B2}" dt="2021-12-07T09:59:13.405" v="3149" actId="20577"/>
          <ac:spMkLst>
            <pc:docMk/>
            <pc:sldMk cId="226532378" sldId="279"/>
            <ac:spMk id="2" creationId="{B8BBF655-93D7-4517-9CAA-F0B718AC912B}"/>
          </ac:spMkLst>
        </pc:spChg>
      </pc:sldChg>
      <pc:sldChg chg="modSp add mod">
        <pc:chgData name="Nick Palmer" userId="c34800f996349805" providerId="LiveId" clId="{15B2E91D-197B-4A0C-AA49-DB9FF81D66B2}" dt="2021-12-07T12:09:31.135" v="3940" actId="20577"/>
        <pc:sldMkLst>
          <pc:docMk/>
          <pc:sldMk cId="3323281613" sldId="280"/>
        </pc:sldMkLst>
        <pc:spChg chg="mod">
          <ac:chgData name="Nick Palmer" userId="c34800f996349805" providerId="LiveId" clId="{15B2E91D-197B-4A0C-AA49-DB9FF81D66B2}" dt="2021-12-07T12:09:31.135" v="3940" actId="20577"/>
          <ac:spMkLst>
            <pc:docMk/>
            <pc:sldMk cId="3323281613" sldId="280"/>
            <ac:spMk id="2" creationId="{B8BBF655-93D7-4517-9CAA-F0B718AC912B}"/>
          </ac:spMkLst>
        </pc:spChg>
      </pc:sldChg>
      <pc:sldChg chg="modSp add mod">
        <pc:chgData name="Nick Palmer" userId="c34800f996349805" providerId="LiveId" clId="{15B2E91D-197B-4A0C-AA49-DB9FF81D66B2}" dt="2021-12-07T11:52:10.332" v="3810" actId="14100"/>
        <pc:sldMkLst>
          <pc:docMk/>
          <pc:sldMk cId="3169726502" sldId="281"/>
        </pc:sldMkLst>
        <pc:picChg chg="mod">
          <ac:chgData name="Nick Palmer" userId="c34800f996349805" providerId="LiveId" clId="{15B2E91D-197B-4A0C-AA49-DB9FF81D66B2}" dt="2021-12-07T11:52:10.332" v="3810" actId="14100"/>
          <ac:picMkLst>
            <pc:docMk/>
            <pc:sldMk cId="3169726502" sldId="281"/>
            <ac:picMk id="6" creationId="{8F87A748-22E9-4B42-A350-B24A182EA6C5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804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792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501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December 7,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5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75000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76074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27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450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52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5474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December 7,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341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December 7, 2021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71007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50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552450" y="885825"/>
            <a:ext cx="726757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Research proposal and presentation</a:t>
            </a:r>
          </a:p>
          <a:p>
            <a:endParaRPr lang="en-GB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ACFA 7004</a:t>
            </a:r>
          </a:p>
          <a:p>
            <a:endParaRPr lang="en-GB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Nick Palmer </a:t>
            </a:r>
          </a:p>
          <a:p>
            <a:endParaRPr lang="en-GB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2010706</a:t>
            </a:r>
          </a:p>
        </p:txBody>
      </p:sp>
    </p:spTree>
    <p:extLst>
      <p:ext uri="{BB962C8B-B14F-4D97-AF65-F5344CB8AC3E}">
        <p14:creationId xmlns:p14="http://schemas.microsoft.com/office/powerpoint/2010/main" val="134139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ED4F09-D7F9-46BC-88CD-415202278C69}"/>
              </a:ext>
            </a:extLst>
          </p:cNvPr>
          <p:cNvSpPr txBox="1"/>
          <p:nvPr/>
        </p:nvSpPr>
        <p:spPr>
          <a:xfrm>
            <a:off x="342900" y="765430"/>
            <a:ext cx="441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Research Proposal:</a:t>
            </a:r>
          </a:p>
        </p:txBody>
      </p:sp>
    </p:spTree>
    <p:extLst>
      <p:ext uri="{BB962C8B-B14F-4D97-AF65-F5344CB8AC3E}">
        <p14:creationId xmlns:p14="http://schemas.microsoft.com/office/powerpoint/2010/main" val="655100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342900" y="1733549"/>
            <a:ext cx="698182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are the factors that can focus SME’s and Micro business to implement a sustainable Environmental strategy into their business ?</a:t>
            </a:r>
            <a:endParaRPr lang="en-GB" sz="3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ED4F09-D7F9-46BC-88CD-415202278C69}"/>
              </a:ext>
            </a:extLst>
          </p:cNvPr>
          <p:cNvSpPr txBox="1"/>
          <p:nvPr/>
        </p:nvSpPr>
        <p:spPr>
          <a:xfrm>
            <a:off x="342900" y="765430"/>
            <a:ext cx="441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Research Proposal:</a:t>
            </a:r>
          </a:p>
        </p:txBody>
      </p:sp>
    </p:spTree>
    <p:extLst>
      <p:ext uri="{BB962C8B-B14F-4D97-AF65-F5344CB8AC3E}">
        <p14:creationId xmlns:p14="http://schemas.microsoft.com/office/powerpoint/2010/main" val="2366511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390525" y="1095375"/>
            <a:ext cx="722569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 work for Business Wales covers two key areas 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Helping SME’s  &amp; Micro business Start &amp; Grow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Sustainability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Allowing a unique insight into a general lack of desire or urgency in small business to embrace environmental strategy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278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390525" y="1095375"/>
            <a:ext cx="722569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Background: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ONS &amp; EU definition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SME – Small Medium Enterprise – employing 0 – 249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Micro Business – employing 0 -9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675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266330" y="923278"/>
            <a:ext cx="734988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House of Commons Briefing Paper on Business Statistics Jan 2021 - Using information from ONS and BEIS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Over 99% of UK business are SME’s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61% of employment in UK is via SME’s and Micro Business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52% of Business turnover is generated by SME’s and Micro Business (£2.2 Trillion p.a.)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Only 8000 companies in UK employ over 250 employees – 1% of UK businesses </a:t>
            </a:r>
          </a:p>
          <a:p>
            <a:endPara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508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1304925" y="1733550"/>
            <a:ext cx="5257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is this so important?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1726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1331649" y="932155"/>
            <a:ext cx="52310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is this so important?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6EC794-3012-48F0-9E91-D775221923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807" y="2006353"/>
            <a:ext cx="6230559" cy="3851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0120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1331649" y="932155"/>
            <a:ext cx="52310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 is this so important?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87A748-22E9-4B42-A350-B24A182EA6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81" y="1660123"/>
            <a:ext cx="6529305" cy="4265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26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479394" y="1733550"/>
            <a:ext cx="66848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1% appear to be taking more action than the 99%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262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719090" y="1733550"/>
            <a:ext cx="644518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But the 1% appear to be taking more action than the 99%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Why?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87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719090" y="1733550"/>
            <a:ext cx="644518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But the 1% appear to be taking more action than the 99%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Why?</a:t>
            </a:r>
          </a:p>
          <a:p>
            <a:endParaRPr lang="en-GB" sz="4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Is there a problem?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5761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390618" y="1118586"/>
            <a:ext cx="677366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these factors are identified, it would help develop a road map to improving the </a:t>
            </a: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implementation of sustainable Environmental strategies into their business ?</a:t>
            </a:r>
          </a:p>
          <a:p>
            <a:endParaRPr lang="en-US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Thus, helping to reduce Carbon production and moving closer to Zero Carbon</a:t>
            </a:r>
          </a:p>
          <a:p>
            <a:endParaRPr lang="en-US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UK Gov Target Half Carbon Production by 2030 and Net Zero Carbon by 2050</a:t>
            </a:r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4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32816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292964" y="1393310"/>
            <a:ext cx="7323252" cy="4582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Investigate the following questions: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inhibitors for SME’s?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Statistics on up take – UK Gov / Welsh Gov / NGO’s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Conduct a survey – Question BW clients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FSB survey – Is it similar or masking a bigger problem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costs of implementation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129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506028" y="1369455"/>
            <a:ext cx="6960092" cy="4582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Investigate the following questions: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incentives SME’s?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there any financial reward for changing behaviour?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there a kudos payback for being environmentally aware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there any legislation?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17633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967666" y="1733550"/>
            <a:ext cx="5595059" cy="4084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Investigate the following questions: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support is available for SME’s?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National &amp; Local Government, Trade Associations, Charities and NGO’s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Financial / Advisory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Free / </a:t>
            </a: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Paid Consultancy / Membership</a:t>
            </a:r>
            <a:endParaRPr lang="en-GB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0670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967666" y="1733550"/>
            <a:ext cx="5595059" cy="3191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Investigate the following questions: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</a:t>
            </a: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barriers</a:t>
            </a: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 SME’s?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Survey to investigate: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/ Knowledge / Money / Desire /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Terminology used</a:t>
            </a:r>
            <a:endParaRPr lang="en-GB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323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1305017" y="1216241"/>
            <a:ext cx="52577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Investigation will include: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Quantitative Data: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Office National Statistics</a:t>
            </a: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Business Energy &amp; Industrial Strategy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82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1278384" y="905522"/>
            <a:ext cx="528434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Investigation will include: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Qualitative Data: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UK Gov Reports</a:t>
            </a: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Enterprise Reports</a:t>
            </a: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Academic Survey – Self Generated</a:t>
            </a: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Business Surveys - FSB</a:t>
            </a: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Academic papers </a:t>
            </a: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Business journals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27472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417250" y="337352"/>
            <a:ext cx="6924583" cy="5835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Referencing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Abhijeet Ghadge, M. K. (2017). Implementing environmental practices within the Greek dairy supply chain. </a:t>
            </a: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www.emeraldinsight.com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Al, K. V. (2014). SMEs and the Potential for A Collaborative Path to. </a:t>
            </a: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Strategy and the </a:t>
            </a:r>
            <a:r>
              <a:rPr lang="en-GB" sz="12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EnvironmentVolume</a:t>
            </a: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24, Issue 8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Climate Hub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(2021, </a:t>
            </a: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Maech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28th). Retrieved from UK - SME Climate Hub: https://businessclimatehub.org/uk/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Business, industry and trade Business Activity, size and location Business demography, UK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(2020, November 17th). Retrieved from Office for National </a:t>
            </a: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Stastistics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https://www.ons.gov.uk/businessindustryandtrade/business/activitysizeandlocation/bulletins/businessdemography/2019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Lewis, S. C. (2010, December 17th). </a:t>
            </a: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SME's and Environmental Responsibility: Do Actions Reflect Attitudes?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Wiley Online Library: https://onlinelibrary-wiley-com.ezproxy.uwtsd.ac.uk/doi/epdf/10.1002/csr.269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it-IT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Raffaella Bianchi, G. N. (1998). “Greening” </a:t>
            </a:r>
            <a:r>
              <a:rPr lang="it-IT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SMEs</a:t>
            </a:r>
            <a:r>
              <a:rPr lang="it-IT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it-IT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Competitiveness</a:t>
            </a:r>
            <a:r>
              <a:rPr lang="it-IT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 Business Economics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13.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Governement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(21, 05 28). </a:t>
            </a: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Calling all small businesses to lead the charge to net zero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www,gov.uk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https://www.gov.uk/government/news/calling-all-small-businesses-to-lead-the-charge-to-net-zero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greenhouse gas emissions statistics.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(2018, March 28th). Retrieved from Gov.uk: https://www.gov.uk/government/collections/uk-greenhouse-gas-emissions-statistics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Zwan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., B. H. (2014, November 22nd). What drives environmental practices of SME's? </a:t>
            </a: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Springer </a:t>
            </a:r>
            <a:r>
              <a:rPr lang="en-GB" sz="12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Science+Business</a:t>
            </a:r>
            <a:r>
              <a:rPr lang="en-GB" sz="12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Media</a:t>
            </a:r>
            <a:r>
              <a:rPr lang="en-GB" sz="1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23.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41077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BBF655-93D7-4517-9CAA-F0B718AC912B}"/>
              </a:ext>
            </a:extLst>
          </p:cNvPr>
          <p:cNvSpPr txBox="1"/>
          <p:nvPr/>
        </p:nvSpPr>
        <p:spPr>
          <a:xfrm>
            <a:off x="1304925" y="1733550"/>
            <a:ext cx="525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1015911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3FE92E-FF21-46DB-BE36-B3A5D4149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9DFFEE-526A-4D56-A70C-EADE7289B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59C5CF-22F1-4AD1-BFCD-C7F4E97CF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9" r="10946" b="1"/>
          <a:stretch/>
        </p:blipFill>
        <p:spPr>
          <a:xfrm>
            <a:off x="7616215" y="-23854"/>
            <a:ext cx="4575785" cy="6892740"/>
          </a:xfrm>
          <a:custGeom>
            <a:avLst/>
            <a:gdLst/>
            <a:ahLst/>
            <a:cxnLst/>
            <a:rect l="l" t="t" r="r" b="b"/>
            <a:pathLst>
              <a:path w="4575785" h="6857999">
                <a:moveTo>
                  <a:pt x="517468" y="0"/>
                </a:moveTo>
                <a:lnTo>
                  <a:pt x="4575785" y="0"/>
                </a:lnTo>
                <a:lnTo>
                  <a:pt x="4575785" y="6857999"/>
                </a:lnTo>
                <a:lnTo>
                  <a:pt x="960511" y="6857999"/>
                </a:lnTo>
                <a:lnTo>
                  <a:pt x="942694" y="6843617"/>
                </a:lnTo>
                <a:cubicBezTo>
                  <a:pt x="964945" y="6792705"/>
                  <a:pt x="892574" y="6836929"/>
                  <a:pt x="865960" y="6827318"/>
                </a:cubicBezTo>
                <a:lnTo>
                  <a:pt x="861487" y="6823037"/>
                </a:lnTo>
                <a:lnTo>
                  <a:pt x="859513" y="6806858"/>
                </a:lnTo>
                <a:lnTo>
                  <a:pt x="860461" y="6800037"/>
                </a:lnTo>
                <a:cubicBezTo>
                  <a:pt x="860484" y="6795612"/>
                  <a:pt x="859691" y="6793024"/>
                  <a:pt x="858251" y="6791626"/>
                </a:cubicBezTo>
                <a:lnTo>
                  <a:pt x="857660" y="6791654"/>
                </a:lnTo>
                <a:lnTo>
                  <a:pt x="856643" y="6783314"/>
                </a:lnTo>
                <a:cubicBezTo>
                  <a:pt x="856157" y="6768705"/>
                  <a:pt x="856848" y="6753980"/>
                  <a:pt x="858459" y="6739543"/>
                </a:cubicBezTo>
                <a:cubicBezTo>
                  <a:pt x="825704" y="6742272"/>
                  <a:pt x="849542" y="6681110"/>
                  <a:pt x="794118" y="6710916"/>
                </a:cubicBezTo>
                <a:cubicBezTo>
                  <a:pt x="794610" y="6692179"/>
                  <a:pt x="815573" y="6671806"/>
                  <a:pt x="779817" y="6693690"/>
                </a:cubicBezTo>
                <a:cubicBezTo>
                  <a:pt x="778915" y="6687990"/>
                  <a:pt x="774885" y="6685995"/>
                  <a:pt x="769310" y="6685745"/>
                </a:cubicBezTo>
                <a:lnTo>
                  <a:pt x="766802" y="6686064"/>
                </a:lnTo>
                <a:cubicBezTo>
                  <a:pt x="767473" y="6672038"/>
                  <a:pt x="768145" y="6658011"/>
                  <a:pt x="768816" y="6643985"/>
                </a:cubicBezTo>
                <a:lnTo>
                  <a:pt x="764758" y="6640288"/>
                </a:lnTo>
                <a:lnTo>
                  <a:pt x="771603" y="6610439"/>
                </a:lnTo>
                <a:cubicBezTo>
                  <a:pt x="771799" y="6605729"/>
                  <a:pt x="776328" y="6505678"/>
                  <a:pt x="776524" y="6500968"/>
                </a:cubicBezTo>
                <a:lnTo>
                  <a:pt x="716862" y="6252242"/>
                </a:lnTo>
                <a:cubicBezTo>
                  <a:pt x="710358" y="6209033"/>
                  <a:pt x="712158" y="6177416"/>
                  <a:pt x="706006" y="6116988"/>
                </a:cubicBezTo>
                <a:cubicBezTo>
                  <a:pt x="664744" y="6009788"/>
                  <a:pt x="669134" y="5997889"/>
                  <a:pt x="675681" y="5921438"/>
                </a:cubicBezTo>
                <a:cubicBezTo>
                  <a:pt x="609567" y="5910253"/>
                  <a:pt x="667197" y="5880778"/>
                  <a:pt x="646967" y="5848021"/>
                </a:cubicBezTo>
                <a:cubicBezTo>
                  <a:pt x="633539" y="5819166"/>
                  <a:pt x="610193" y="5775630"/>
                  <a:pt x="595120" y="5722308"/>
                </a:cubicBezTo>
                <a:cubicBezTo>
                  <a:pt x="587517" y="5685814"/>
                  <a:pt x="566330" y="5564010"/>
                  <a:pt x="556522" y="5528087"/>
                </a:cubicBezTo>
                <a:cubicBezTo>
                  <a:pt x="551310" y="5519174"/>
                  <a:pt x="556171" y="5505252"/>
                  <a:pt x="536270" y="5506770"/>
                </a:cubicBezTo>
                <a:cubicBezTo>
                  <a:pt x="512052" y="5506489"/>
                  <a:pt x="543356" y="5459435"/>
                  <a:pt x="516612" y="5473320"/>
                </a:cubicBezTo>
                <a:cubicBezTo>
                  <a:pt x="537947" y="5440196"/>
                  <a:pt x="486731" y="5435838"/>
                  <a:pt x="471989" y="5418523"/>
                </a:cubicBezTo>
                <a:cubicBezTo>
                  <a:pt x="493820" y="5390817"/>
                  <a:pt x="454363" y="5377479"/>
                  <a:pt x="442299" y="5333204"/>
                </a:cubicBezTo>
                <a:cubicBezTo>
                  <a:pt x="467689" y="5302287"/>
                  <a:pt x="420786" y="5307848"/>
                  <a:pt x="452960" y="5255192"/>
                </a:cubicBezTo>
                <a:cubicBezTo>
                  <a:pt x="453300" y="5233631"/>
                  <a:pt x="429983" y="5195187"/>
                  <a:pt x="431339" y="5156169"/>
                </a:cubicBezTo>
                <a:cubicBezTo>
                  <a:pt x="398945" y="5067566"/>
                  <a:pt x="403718" y="5079988"/>
                  <a:pt x="404757" y="5025421"/>
                </a:cubicBezTo>
                <a:cubicBezTo>
                  <a:pt x="400018" y="4966103"/>
                  <a:pt x="402758" y="4976631"/>
                  <a:pt x="395660" y="4924394"/>
                </a:cubicBezTo>
                <a:cubicBezTo>
                  <a:pt x="383838" y="4897752"/>
                  <a:pt x="406451" y="4876973"/>
                  <a:pt x="390158" y="4861232"/>
                </a:cubicBezTo>
                <a:cubicBezTo>
                  <a:pt x="362582" y="4877952"/>
                  <a:pt x="368360" y="4813711"/>
                  <a:pt x="341238" y="4838615"/>
                </a:cubicBezTo>
                <a:cubicBezTo>
                  <a:pt x="311503" y="4831441"/>
                  <a:pt x="352577" y="4804970"/>
                  <a:pt x="326273" y="4796524"/>
                </a:cubicBezTo>
                <a:lnTo>
                  <a:pt x="284996" y="4672372"/>
                </a:lnTo>
                <a:cubicBezTo>
                  <a:pt x="298118" y="4649489"/>
                  <a:pt x="287003" y="4640074"/>
                  <a:pt x="267970" y="4634255"/>
                </a:cubicBezTo>
                <a:cubicBezTo>
                  <a:pt x="263754" y="4595383"/>
                  <a:pt x="222766" y="4593405"/>
                  <a:pt x="203275" y="4555830"/>
                </a:cubicBezTo>
                <a:cubicBezTo>
                  <a:pt x="181514" y="4524570"/>
                  <a:pt x="154438" y="4520149"/>
                  <a:pt x="133797" y="4479914"/>
                </a:cubicBezTo>
                <a:cubicBezTo>
                  <a:pt x="124082" y="4457346"/>
                  <a:pt x="105185" y="4427564"/>
                  <a:pt x="84156" y="4415916"/>
                </a:cubicBezTo>
                <a:lnTo>
                  <a:pt x="83303" y="4414752"/>
                </a:lnTo>
                <a:lnTo>
                  <a:pt x="72062" y="4388525"/>
                </a:lnTo>
                <a:lnTo>
                  <a:pt x="75315" y="4375182"/>
                </a:lnTo>
                <a:cubicBezTo>
                  <a:pt x="75941" y="4370194"/>
                  <a:pt x="75530" y="4367154"/>
                  <a:pt x="74333" y="4365355"/>
                </a:cubicBezTo>
                <a:lnTo>
                  <a:pt x="68893" y="4364787"/>
                </a:lnTo>
                <a:cubicBezTo>
                  <a:pt x="68887" y="4364737"/>
                  <a:pt x="68881" y="4364686"/>
                  <a:pt x="68875" y="4364636"/>
                </a:cubicBezTo>
                <a:cubicBezTo>
                  <a:pt x="68620" y="4351507"/>
                  <a:pt x="69309" y="4337030"/>
                  <a:pt x="58168" y="4323582"/>
                </a:cubicBezTo>
                <a:cubicBezTo>
                  <a:pt x="61811" y="4263350"/>
                  <a:pt x="99263" y="4233013"/>
                  <a:pt x="79972" y="4208494"/>
                </a:cubicBezTo>
                <a:cubicBezTo>
                  <a:pt x="88758" y="4180446"/>
                  <a:pt x="125844" y="4152085"/>
                  <a:pt x="106280" y="4120638"/>
                </a:cubicBezTo>
                <a:cubicBezTo>
                  <a:pt x="111598" y="4121936"/>
                  <a:pt x="113804" y="4120147"/>
                  <a:pt x="114398" y="4116558"/>
                </a:cubicBezTo>
                <a:cubicBezTo>
                  <a:pt x="114157" y="4114248"/>
                  <a:pt x="113917" y="4111937"/>
                  <a:pt x="113677" y="4109627"/>
                </a:cubicBezTo>
                <a:lnTo>
                  <a:pt x="105699" y="4105626"/>
                </a:lnTo>
                <a:cubicBezTo>
                  <a:pt x="77890" y="4088880"/>
                  <a:pt x="108987" y="4082598"/>
                  <a:pt x="106408" y="4051443"/>
                </a:cubicBezTo>
                <a:cubicBezTo>
                  <a:pt x="106858" y="4036630"/>
                  <a:pt x="97032" y="3985550"/>
                  <a:pt x="103822" y="3988496"/>
                </a:cubicBezTo>
                <a:lnTo>
                  <a:pt x="75372" y="3857059"/>
                </a:lnTo>
                <a:cubicBezTo>
                  <a:pt x="82817" y="3836376"/>
                  <a:pt x="81742" y="3824520"/>
                  <a:pt x="64937" y="3815652"/>
                </a:cubicBezTo>
                <a:cubicBezTo>
                  <a:pt x="102287" y="3718925"/>
                  <a:pt x="55573" y="3772320"/>
                  <a:pt x="59080" y="3696747"/>
                </a:cubicBezTo>
                <a:cubicBezTo>
                  <a:pt x="66269" y="3629648"/>
                  <a:pt x="63240" y="3571908"/>
                  <a:pt x="85623" y="3491441"/>
                </a:cubicBezTo>
                <a:cubicBezTo>
                  <a:pt x="98410" y="3474059"/>
                  <a:pt x="99525" y="3431012"/>
                  <a:pt x="100691" y="3417526"/>
                </a:cubicBezTo>
                <a:cubicBezTo>
                  <a:pt x="101857" y="3404040"/>
                  <a:pt x="95556" y="3412369"/>
                  <a:pt x="92620" y="3410525"/>
                </a:cubicBezTo>
                <a:cubicBezTo>
                  <a:pt x="92153" y="3374230"/>
                  <a:pt x="83244" y="3285268"/>
                  <a:pt x="79737" y="3235496"/>
                </a:cubicBezTo>
                <a:cubicBezTo>
                  <a:pt x="70953" y="3207448"/>
                  <a:pt x="52012" y="3143347"/>
                  <a:pt x="71576" y="3111898"/>
                </a:cubicBezTo>
                <a:cubicBezTo>
                  <a:pt x="66408" y="3077014"/>
                  <a:pt x="53542" y="3056489"/>
                  <a:pt x="48725" y="3026189"/>
                </a:cubicBezTo>
                <a:cubicBezTo>
                  <a:pt x="35029" y="3013335"/>
                  <a:pt x="35295" y="2950066"/>
                  <a:pt x="42673" y="2930099"/>
                </a:cubicBezTo>
                <a:cubicBezTo>
                  <a:pt x="72765" y="2876461"/>
                  <a:pt x="20837" y="2811743"/>
                  <a:pt x="43260" y="2768401"/>
                </a:cubicBezTo>
                <a:cubicBezTo>
                  <a:pt x="44784" y="2755816"/>
                  <a:pt x="43709" y="2744724"/>
                  <a:pt x="41022" y="2734617"/>
                </a:cubicBezTo>
                <a:lnTo>
                  <a:pt x="29707" y="2708118"/>
                </a:lnTo>
                <a:lnTo>
                  <a:pt x="18896" y="2704187"/>
                </a:lnTo>
                <a:lnTo>
                  <a:pt x="16157" y="2686013"/>
                </a:lnTo>
                <a:lnTo>
                  <a:pt x="0" y="2656506"/>
                </a:lnTo>
                <a:cubicBezTo>
                  <a:pt x="46275" y="2648213"/>
                  <a:pt x="-21852" y="2580542"/>
                  <a:pt x="20000" y="2589495"/>
                </a:cubicBezTo>
                <a:cubicBezTo>
                  <a:pt x="9004" y="2539865"/>
                  <a:pt x="51725" y="2561406"/>
                  <a:pt x="4503" y="2517909"/>
                </a:cubicBezTo>
                <a:cubicBezTo>
                  <a:pt x="18312" y="2426183"/>
                  <a:pt x="2043" y="2320005"/>
                  <a:pt x="38580" y="2235940"/>
                </a:cubicBezTo>
                <a:cubicBezTo>
                  <a:pt x="39530" y="2131535"/>
                  <a:pt x="31342" y="1983035"/>
                  <a:pt x="28357" y="1891475"/>
                </a:cubicBezTo>
                <a:cubicBezTo>
                  <a:pt x="18536" y="1816240"/>
                  <a:pt x="53985" y="1820215"/>
                  <a:pt x="16422" y="1754299"/>
                </a:cubicBezTo>
                <a:cubicBezTo>
                  <a:pt x="22523" y="1748800"/>
                  <a:pt x="14115" y="1712020"/>
                  <a:pt x="17619" y="1704948"/>
                </a:cubicBezTo>
                <a:lnTo>
                  <a:pt x="11875" y="1640075"/>
                </a:lnTo>
                <a:lnTo>
                  <a:pt x="10148" y="1637400"/>
                </a:lnTo>
                <a:cubicBezTo>
                  <a:pt x="6571" y="1625366"/>
                  <a:pt x="7662" y="1617809"/>
                  <a:pt x="10809" y="1612250"/>
                </a:cubicBezTo>
                <a:lnTo>
                  <a:pt x="30710" y="1498099"/>
                </a:lnTo>
                <a:lnTo>
                  <a:pt x="28832" y="1497366"/>
                </a:lnTo>
                <a:lnTo>
                  <a:pt x="25420" y="1490044"/>
                </a:lnTo>
                <a:lnTo>
                  <a:pt x="36357" y="1429750"/>
                </a:lnTo>
                <a:cubicBezTo>
                  <a:pt x="56105" y="1395764"/>
                  <a:pt x="51096" y="1348657"/>
                  <a:pt x="63323" y="1316453"/>
                </a:cubicBezTo>
                <a:cubicBezTo>
                  <a:pt x="113953" y="1206017"/>
                  <a:pt x="97314" y="1160971"/>
                  <a:pt x="167299" y="1100758"/>
                </a:cubicBezTo>
                <a:cubicBezTo>
                  <a:pt x="183322" y="1066821"/>
                  <a:pt x="207320" y="1013057"/>
                  <a:pt x="218971" y="997428"/>
                </a:cubicBezTo>
                <a:cubicBezTo>
                  <a:pt x="225661" y="983599"/>
                  <a:pt x="245059" y="996998"/>
                  <a:pt x="249304" y="969068"/>
                </a:cubicBezTo>
                <a:cubicBezTo>
                  <a:pt x="273910" y="912445"/>
                  <a:pt x="257335" y="876944"/>
                  <a:pt x="307518" y="815816"/>
                </a:cubicBezTo>
                <a:cubicBezTo>
                  <a:pt x="319844" y="734499"/>
                  <a:pt x="427269" y="648257"/>
                  <a:pt x="438631" y="588216"/>
                </a:cubicBezTo>
                <a:cubicBezTo>
                  <a:pt x="468336" y="534577"/>
                  <a:pt x="480025" y="521047"/>
                  <a:pt x="494548" y="466832"/>
                </a:cubicBezTo>
                <a:cubicBezTo>
                  <a:pt x="513994" y="444023"/>
                  <a:pt x="469014" y="421695"/>
                  <a:pt x="512985" y="406165"/>
                </a:cubicBezTo>
                <a:cubicBezTo>
                  <a:pt x="519819" y="312467"/>
                  <a:pt x="496295" y="285415"/>
                  <a:pt x="499246" y="226337"/>
                </a:cubicBezTo>
                <a:cubicBezTo>
                  <a:pt x="511217" y="180655"/>
                  <a:pt x="525793" y="85726"/>
                  <a:pt x="530694" y="51692"/>
                </a:cubicBezTo>
                <a:cubicBezTo>
                  <a:pt x="512001" y="39736"/>
                  <a:pt x="522977" y="34428"/>
                  <a:pt x="528655" y="22135"/>
                </a:cubicBezTo>
                <a:cubicBezTo>
                  <a:pt x="511506" y="14446"/>
                  <a:pt x="513258" y="7722"/>
                  <a:pt x="516964" y="103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470F99-CB36-421A-BCF0-0AFDD21F1D1F}"/>
              </a:ext>
            </a:extLst>
          </p:cNvPr>
          <p:cNvSpPr txBox="1"/>
          <p:nvPr/>
        </p:nvSpPr>
        <p:spPr>
          <a:xfrm>
            <a:off x="1057274" y="1000124"/>
            <a:ext cx="5743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223237908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807</Words>
  <Application>Microsoft Office PowerPoint</Application>
  <PresentationFormat>Widescreen</PresentationFormat>
  <Paragraphs>133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Bembo</vt:lpstr>
      <vt:lpstr>Calibri</vt:lpstr>
      <vt:lpstr>ArchiveVTI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Nick Palmer</dc:creator>
  <cp:lastModifiedBy>Nick Palmer</cp:lastModifiedBy>
  <cp:revision>1</cp:revision>
  <dcterms:created xsi:type="dcterms:W3CDTF">2021-12-05T14:59:31Z</dcterms:created>
  <dcterms:modified xsi:type="dcterms:W3CDTF">2021-12-07T12:09:59Z</dcterms:modified>
</cp:coreProperties>
</file>