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0" r:id="rId2"/>
    <p:sldId id="256" r:id="rId3"/>
    <p:sldId id="257" r:id="rId4"/>
    <p:sldId id="259" r:id="rId5"/>
    <p:sldId id="258" r:id="rId6"/>
  </p:sldIdLst>
  <p:sldSz cx="43891200" cy="3291840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FF"/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7F6133-1CB9-48DF-9525-0C4AB8265009}" v="11" dt="2025-11-07T20:37:52.3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20" d="100"/>
          <a:sy n="20" d="100"/>
        </p:scale>
        <p:origin x="1090" y="18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y Lewis" userId="7f84c1f79b88cd25" providerId="LiveId" clId="{B8459433-14AA-47D0-AB8F-542AE23091D6}"/>
    <pc:docChg chg="undo custSel addSld modSld">
      <pc:chgData name="Ray Lewis" userId="7f84c1f79b88cd25" providerId="LiveId" clId="{B8459433-14AA-47D0-AB8F-542AE23091D6}" dt="2025-11-07T20:39:22.850" v="133" actId="113"/>
      <pc:docMkLst>
        <pc:docMk/>
      </pc:docMkLst>
      <pc:sldChg chg="modSp mod">
        <pc:chgData name="Ray Lewis" userId="7f84c1f79b88cd25" providerId="LiveId" clId="{B8459433-14AA-47D0-AB8F-542AE23091D6}" dt="2025-11-07T19:41:52.710" v="3" actId="1076"/>
        <pc:sldMkLst>
          <pc:docMk/>
          <pc:sldMk cId="1901846025" sldId="256"/>
        </pc:sldMkLst>
        <pc:spChg chg="mod">
          <ac:chgData name="Ray Lewis" userId="7f84c1f79b88cd25" providerId="LiveId" clId="{B8459433-14AA-47D0-AB8F-542AE23091D6}" dt="2025-11-07T19:41:52.710" v="3" actId="1076"/>
          <ac:spMkLst>
            <pc:docMk/>
            <pc:sldMk cId="1901846025" sldId="256"/>
            <ac:spMk id="4" creationId="{0801A366-ADA9-37F2-915D-39E29246DF4B}"/>
          </ac:spMkLst>
        </pc:spChg>
        <pc:spChg chg="mod">
          <ac:chgData name="Ray Lewis" userId="7f84c1f79b88cd25" providerId="LiveId" clId="{B8459433-14AA-47D0-AB8F-542AE23091D6}" dt="2025-11-07T19:41:52.169" v="2" actId="14100"/>
          <ac:spMkLst>
            <pc:docMk/>
            <pc:sldMk cId="1901846025" sldId="256"/>
            <ac:spMk id="10" creationId="{9C7DC420-109C-4095-2BC4-C3B0D8BCEB7E}"/>
          </ac:spMkLst>
        </pc:spChg>
      </pc:sldChg>
      <pc:sldChg chg="modSp mod">
        <pc:chgData name="Ray Lewis" userId="7f84c1f79b88cd25" providerId="LiveId" clId="{B8459433-14AA-47D0-AB8F-542AE23091D6}" dt="2025-11-07T20:38:10.514" v="127" actId="27636"/>
        <pc:sldMkLst>
          <pc:docMk/>
          <pc:sldMk cId="1935275475" sldId="258"/>
        </pc:sldMkLst>
        <pc:spChg chg="mod">
          <ac:chgData name="Ray Lewis" userId="7f84c1f79b88cd25" providerId="LiveId" clId="{B8459433-14AA-47D0-AB8F-542AE23091D6}" dt="2025-11-07T20:38:10.514" v="127" actId="27636"/>
          <ac:spMkLst>
            <pc:docMk/>
            <pc:sldMk cId="1935275475" sldId="258"/>
            <ac:spMk id="3" creationId="{F089B3CD-132C-F426-3115-75F9B0EFD409}"/>
          </ac:spMkLst>
        </pc:spChg>
      </pc:sldChg>
      <pc:sldChg chg="modSp mod">
        <pc:chgData name="Ray Lewis" userId="7f84c1f79b88cd25" providerId="LiveId" clId="{B8459433-14AA-47D0-AB8F-542AE23091D6}" dt="2025-11-07T20:38:04.658" v="125" actId="255"/>
        <pc:sldMkLst>
          <pc:docMk/>
          <pc:sldMk cId="2559238272" sldId="259"/>
        </pc:sldMkLst>
        <pc:spChg chg="mod">
          <ac:chgData name="Ray Lewis" userId="7f84c1f79b88cd25" providerId="LiveId" clId="{B8459433-14AA-47D0-AB8F-542AE23091D6}" dt="2025-11-07T20:38:04.658" v="125" actId="255"/>
          <ac:spMkLst>
            <pc:docMk/>
            <pc:sldMk cId="2559238272" sldId="259"/>
            <ac:spMk id="3" creationId="{D91555C6-5EDB-7C06-2818-54122A8128CA}"/>
          </ac:spMkLst>
        </pc:spChg>
      </pc:sldChg>
      <pc:sldChg chg="addSp delSp modSp new mod setBg chgLayout">
        <pc:chgData name="Ray Lewis" userId="7f84c1f79b88cd25" providerId="LiveId" clId="{B8459433-14AA-47D0-AB8F-542AE23091D6}" dt="2025-11-07T20:39:22.850" v="133" actId="113"/>
        <pc:sldMkLst>
          <pc:docMk/>
          <pc:sldMk cId="3522293668" sldId="260"/>
        </pc:sldMkLst>
        <pc:spChg chg="add mod">
          <ac:chgData name="Ray Lewis" userId="7f84c1f79b88cd25" providerId="LiveId" clId="{B8459433-14AA-47D0-AB8F-542AE23091D6}" dt="2025-11-07T20:17:23.920" v="13"/>
          <ac:spMkLst>
            <pc:docMk/>
            <pc:sldMk cId="3522293668" sldId="260"/>
            <ac:spMk id="2" creationId="{CC216532-84C0-EFA1-53CC-04E9931C0C6C}"/>
          </ac:spMkLst>
        </pc:spChg>
        <pc:spChg chg="add mod">
          <ac:chgData name="Ray Lewis" userId="7f84c1f79b88cd25" providerId="LiveId" clId="{B8459433-14AA-47D0-AB8F-542AE23091D6}" dt="2025-11-07T20:17:38.452" v="17"/>
          <ac:spMkLst>
            <pc:docMk/>
            <pc:sldMk cId="3522293668" sldId="260"/>
            <ac:spMk id="3" creationId="{50AFAB28-F143-811B-7D05-96D3F8C8B3D9}"/>
          </ac:spMkLst>
        </pc:spChg>
        <pc:spChg chg="add del mod">
          <ac:chgData name="Ray Lewis" userId="7f84c1f79b88cd25" providerId="LiveId" clId="{B8459433-14AA-47D0-AB8F-542AE23091D6}" dt="2025-11-07T20:18:41.455" v="25" actId="478"/>
          <ac:spMkLst>
            <pc:docMk/>
            <pc:sldMk cId="3522293668" sldId="260"/>
            <ac:spMk id="4" creationId="{5C797CC8-AF60-0635-755C-6877880164D9}"/>
          </ac:spMkLst>
        </pc:spChg>
        <pc:spChg chg="add del">
          <ac:chgData name="Ray Lewis" userId="7f84c1f79b88cd25" providerId="LiveId" clId="{B8459433-14AA-47D0-AB8F-542AE23091D6}" dt="2025-11-07T20:18:48.200" v="28" actId="22"/>
          <ac:spMkLst>
            <pc:docMk/>
            <pc:sldMk cId="3522293668" sldId="260"/>
            <ac:spMk id="6" creationId="{005B800B-5B51-3425-BB29-08704F981615}"/>
          </ac:spMkLst>
        </pc:spChg>
        <pc:spChg chg="add del">
          <ac:chgData name="Ray Lewis" userId="7f84c1f79b88cd25" providerId="LiveId" clId="{B8459433-14AA-47D0-AB8F-542AE23091D6}" dt="2025-11-07T20:19:36.999" v="30" actId="478"/>
          <ac:spMkLst>
            <pc:docMk/>
            <pc:sldMk cId="3522293668" sldId="260"/>
            <ac:spMk id="7" creationId="{CB655BCB-972B-8DAD-5CA0-93161DB56BF5}"/>
          </ac:spMkLst>
        </pc:spChg>
        <pc:spChg chg="add mod">
          <ac:chgData name="Ray Lewis" userId="7f84c1f79b88cd25" providerId="LiveId" clId="{B8459433-14AA-47D0-AB8F-542AE23091D6}" dt="2025-11-07T20:39:22.850" v="133" actId="113"/>
          <ac:spMkLst>
            <pc:docMk/>
            <pc:sldMk cId="3522293668" sldId="260"/>
            <ac:spMk id="8" creationId="{5332883A-AAA5-5029-7467-C77654EAFB26}"/>
          </ac:spMkLst>
        </pc:spChg>
        <pc:spChg chg="add mod">
          <ac:chgData name="Ray Lewis" userId="7f84c1f79b88cd25" providerId="LiveId" clId="{B8459433-14AA-47D0-AB8F-542AE23091D6}" dt="2025-11-07T20:29:02.199" v="103" actId="1076"/>
          <ac:spMkLst>
            <pc:docMk/>
            <pc:sldMk cId="3522293668" sldId="260"/>
            <ac:spMk id="11" creationId="{9591D438-57BC-C6D4-778C-FCA56FF7948B}"/>
          </ac:spMkLst>
        </pc:spChg>
        <pc:spChg chg="add">
          <ac:chgData name="Ray Lewis" userId="7f84c1f79b88cd25" providerId="LiveId" clId="{B8459433-14AA-47D0-AB8F-542AE23091D6}" dt="2025-11-07T20:24:33.075" v="75" actId="26606"/>
          <ac:spMkLst>
            <pc:docMk/>
            <pc:sldMk cId="3522293668" sldId="260"/>
            <ac:spMk id="14" creationId="{2B97F24A-32CE-4C1C-A50D-3016B394DCFB}"/>
          </ac:spMkLst>
        </pc:spChg>
        <pc:spChg chg="add">
          <ac:chgData name="Ray Lewis" userId="7f84c1f79b88cd25" providerId="LiveId" clId="{B8459433-14AA-47D0-AB8F-542AE23091D6}" dt="2025-11-07T20:24:33.075" v="75" actId="26606"/>
          <ac:spMkLst>
            <pc:docMk/>
            <pc:sldMk cId="3522293668" sldId="260"/>
            <ac:spMk id="16" creationId="{CD8B4F24-440B-49E9-B85D-733523DC064B}"/>
          </ac:spMkLst>
        </pc:spChg>
        <pc:picChg chg="add mod">
          <ac:chgData name="Ray Lewis" userId="7f84c1f79b88cd25" providerId="LiveId" clId="{B8459433-14AA-47D0-AB8F-542AE23091D6}" dt="2025-11-07T20:24:51.402" v="76" actId="27614"/>
          <ac:picMkLst>
            <pc:docMk/>
            <pc:sldMk cId="3522293668" sldId="260"/>
            <ac:picMk id="9" creationId="{C54361A8-C202-407F-A883-C225BAD65C73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8EED7D-DDEC-4FA3-9B79-6B795758F95E}" type="doc">
      <dgm:prSet loTypeId="urn:diagrams.loki3.com/BracketList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19FE9749-1AEE-4CF0-826D-B59CAD4C47A8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14th–15th Century</a:t>
          </a:r>
        </a:p>
      </dgm:t>
    </dgm:pt>
    <dgm:pt modelId="{F149D818-209C-4B3A-8124-5A6185DC458B}" type="parTrans" cxnId="{C4F4566F-48B6-471A-937D-06E95EC9E63B}">
      <dgm:prSet/>
      <dgm:spPr/>
      <dgm:t>
        <a:bodyPr/>
        <a:lstStyle/>
        <a:p>
          <a:endParaRPr lang="en-GB"/>
        </a:p>
      </dgm:t>
    </dgm:pt>
    <dgm:pt modelId="{ACB75073-6214-4DA8-B9F8-63391593A481}" type="sibTrans" cxnId="{C4F4566F-48B6-471A-937D-06E95EC9E63B}">
      <dgm:prSet/>
      <dgm:spPr/>
      <dgm:t>
        <a:bodyPr/>
        <a:lstStyle/>
        <a:p>
          <a:endParaRPr lang="en-GB"/>
        </a:p>
      </dgm:t>
    </dgm:pt>
    <dgm:pt modelId="{A73BAA8F-DF2F-41E1-84E8-DCE69BC683B5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OCD-like behaviours first described; intrusive thoughts seen as sin or demonic possession (Stein et al., 2019).</a:t>
          </a:r>
        </a:p>
      </dgm:t>
    </dgm:pt>
    <dgm:pt modelId="{404E5FBD-2EC8-4826-AECD-D17F53BDE539}" type="parTrans" cxnId="{5196FA44-9A3A-40D1-97B5-C515ACD44A56}">
      <dgm:prSet/>
      <dgm:spPr/>
      <dgm:t>
        <a:bodyPr/>
        <a:lstStyle/>
        <a:p>
          <a:endParaRPr lang="en-GB"/>
        </a:p>
      </dgm:t>
    </dgm:pt>
    <dgm:pt modelId="{6EC42C22-F6E8-4F73-A960-D54E11353562}" type="sibTrans" cxnId="{5196FA44-9A3A-40D1-97B5-C515ACD44A56}">
      <dgm:prSet/>
      <dgm:spPr/>
      <dgm:t>
        <a:bodyPr/>
        <a:lstStyle/>
        <a:p>
          <a:endParaRPr lang="en-GB"/>
        </a:p>
      </dgm:t>
    </dgm:pt>
    <dgm:pt modelId="{7844839C-1817-43FD-9844-737C4CCA4AD4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Religious Era</a:t>
          </a:r>
        </a:p>
      </dgm:t>
    </dgm:pt>
    <dgm:pt modelId="{EA34BF71-604C-4AB3-A86B-50E204F07C54}" type="parTrans" cxnId="{842E6115-CDCD-435F-9C18-51EFE277F2B9}">
      <dgm:prSet/>
      <dgm:spPr/>
      <dgm:t>
        <a:bodyPr/>
        <a:lstStyle/>
        <a:p>
          <a:endParaRPr lang="en-GB"/>
        </a:p>
      </dgm:t>
    </dgm:pt>
    <dgm:pt modelId="{139E8BD3-23CC-4CC5-B935-FACDB124892E}" type="sibTrans" cxnId="{842E6115-CDCD-435F-9C18-51EFE277F2B9}">
      <dgm:prSet/>
      <dgm:spPr/>
      <dgm:t>
        <a:bodyPr/>
        <a:lstStyle/>
        <a:p>
          <a:endParaRPr lang="en-GB"/>
        </a:p>
      </dgm:t>
    </dgm:pt>
    <dgm:pt modelId="{04A12983-10D6-417A-B7F7-0C9126AFCFC8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Sufferers sought spiritual cleansing rather than medical help.</a:t>
          </a:r>
        </a:p>
      </dgm:t>
    </dgm:pt>
    <dgm:pt modelId="{BF495EEB-0D07-4CD9-B6DE-14BF8778A275}" type="parTrans" cxnId="{15E8034A-EF41-4FC7-930E-51C509D31D66}">
      <dgm:prSet/>
      <dgm:spPr/>
      <dgm:t>
        <a:bodyPr/>
        <a:lstStyle/>
        <a:p>
          <a:endParaRPr lang="en-GB"/>
        </a:p>
      </dgm:t>
    </dgm:pt>
    <dgm:pt modelId="{1F2BCA08-2BDA-4D02-8BCD-EC37E762F0E4}" type="sibTrans" cxnId="{15E8034A-EF41-4FC7-930E-51C509D31D66}">
      <dgm:prSet/>
      <dgm:spPr/>
      <dgm:t>
        <a:bodyPr/>
        <a:lstStyle/>
        <a:p>
          <a:endParaRPr lang="en-GB"/>
        </a:p>
      </dgm:t>
    </dgm:pt>
    <dgm:pt modelId="{C6D1EF77-258A-4AF4-B48D-EB31D42DE60D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Robert Burton and William Cullen linked repetitive thoughts to melancholic madness, separating morality from mental illness.</a:t>
          </a:r>
        </a:p>
      </dgm:t>
    </dgm:pt>
    <dgm:pt modelId="{95EA581A-51F9-435B-B273-B6CAA3B6867E}" type="parTrans" cxnId="{DDA0FADA-029A-4AF0-AA76-05EB2A65736B}">
      <dgm:prSet/>
      <dgm:spPr/>
      <dgm:t>
        <a:bodyPr/>
        <a:lstStyle/>
        <a:p>
          <a:endParaRPr lang="en-GB"/>
        </a:p>
      </dgm:t>
    </dgm:pt>
    <dgm:pt modelId="{681DBB83-6C15-4545-9CAB-C87A8AEF2317}" type="sibTrans" cxnId="{DDA0FADA-029A-4AF0-AA76-05EB2A65736B}">
      <dgm:prSet/>
      <dgm:spPr/>
      <dgm:t>
        <a:bodyPr/>
        <a:lstStyle/>
        <a:p>
          <a:endParaRPr lang="en-GB"/>
        </a:p>
      </dgm:t>
    </dgm:pt>
    <dgm:pt modelId="{27DC2C98-1966-40DD-B350-96835021B079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17th–18th Century</a:t>
          </a:r>
        </a:p>
      </dgm:t>
    </dgm:pt>
    <dgm:pt modelId="{0A77CA2F-C52F-4717-88DE-127581C7213B}" type="parTrans" cxnId="{9A5CB1B1-A981-436B-A620-DBE7EABEA8C9}">
      <dgm:prSet/>
      <dgm:spPr/>
      <dgm:t>
        <a:bodyPr/>
        <a:lstStyle/>
        <a:p>
          <a:endParaRPr lang="en-GB"/>
        </a:p>
      </dgm:t>
    </dgm:pt>
    <dgm:pt modelId="{ED5F47EE-9FCF-4637-A771-21A4591634AF}" type="sibTrans" cxnId="{9A5CB1B1-A981-436B-A620-DBE7EABEA8C9}">
      <dgm:prSet/>
      <dgm:spPr/>
      <dgm:t>
        <a:bodyPr/>
        <a:lstStyle/>
        <a:p>
          <a:endParaRPr lang="en-GB"/>
        </a:p>
      </dgm:t>
    </dgm:pt>
    <dgm:pt modelId="{FA94CA15-75C3-40BF-9987-E10D9B49BD78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19th Century</a:t>
          </a:r>
        </a:p>
      </dgm:t>
    </dgm:pt>
    <dgm:pt modelId="{A5FD5D57-FEA5-4FE0-9938-F16DC22339C4}" type="parTrans" cxnId="{0C0194E8-CA57-4354-9FDC-88A031E2BCEF}">
      <dgm:prSet/>
      <dgm:spPr/>
      <dgm:t>
        <a:bodyPr/>
        <a:lstStyle/>
        <a:p>
          <a:endParaRPr lang="en-GB"/>
        </a:p>
      </dgm:t>
    </dgm:pt>
    <dgm:pt modelId="{487AC3D2-D193-4366-8E6B-53DA4F6D4A09}" type="sibTrans" cxnId="{0C0194E8-CA57-4354-9FDC-88A031E2BCEF}">
      <dgm:prSet/>
      <dgm:spPr/>
      <dgm:t>
        <a:bodyPr/>
        <a:lstStyle/>
        <a:p>
          <a:endParaRPr lang="en-GB"/>
        </a:p>
      </dgm:t>
    </dgm:pt>
    <dgm:pt modelId="{752FF854-4354-4A9C-8C4A-0502C1B420F5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Esquirol described </a:t>
          </a:r>
          <a:r>
            <a:rPr lang="en-GB" sz="4800" i="1" dirty="0">
              <a:latin typeface="Aptos" panose="020B0004020202020204" pitchFamily="34" charset="0"/>
              <a:cs typeface="Arial" panose="020B0604020202020204" pitchFamily="34" charset="0"/>
            </a:rPr>
            <a:t>“monomania of doubt”</a:t>
          </a: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; Morel coined </a:t>
          </a:r>
          <a:r>
            <a:rPr lang="en-GB" sz="4800" i="1" dirty="0">
              <a:latin typeface="Aptos" panose="020B0004020202020204" pitchFamily="34" charset="0"/>
              <a:cs typeface="Arial" panose="020B0604020202020204" pitchFamily="34" charset="0"/>
            </a:rPr>
            <a:t>“folie du doute”</a:t>
          </a: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 OCD viewed as disorder of will and doubt.</a:t>
          </a:r>
        </a:p>
      </dgm:t>
    </dgm:pt>
    <dgm:pt modelId="{58B75F71-0772-4799-8EB0-3B8A5F87DBDB}" type="parTrans" cxnId="{688A578B-A1E0-4226-8E83-994AAD5C4597}">
      <dgm:prSet/>
      <dgm:spPr/>
      <dgm:t>
        <a:bodyPr/>
        <a:lstStyle/>
        <a:p>
          <a:endParaRPr lang="en-GB"/>
        </a:p>
      </dgm:t>
    </dgm:pt>
    <dgm:pt modelId="{8BFDCD11-33BA-4F8D-A9D4-16DED6368B91}" type="sibTrans" cxnId="{688A578B-A1E0-4226-8E83-994AAD5C4597}">
      <dgm:prSet/>
      <dgm:spPr/>
      <dgm:t>
        <a:bodyPr/>
        <a:lstStyle/>
        <a:p>
          <a:endParaRPr lang="en-GB"/>
        </a:p>
      </dgm:t>
    </dgm:pt>
    <dgm:pt modelId="{49976F61-CACC-4036-95BA-663D28CC57A1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Early 1900s</a:t>
          </a:r>
        </a:p>
      </dgm:t>
    </dgm:pt>
    <dgm:pt modelId="{07F76798-9B51-4307-8593-9AA75EEA154E}" type="parTrans" cxnId="{13F54253-3B96-4874-AF7A-4233036265B5}">
      <dgm:prSet/>
      <dgm:spPr/>
      <dgm:t>
        <a:bodyPr/>
        <a:lstStyle/>
        <a:p>
          <a:endParaRPr lang="en-GB"/>
        </a:p>
      </dgm:t>
    </dgm:pt>
    <dgm:pt modelId="{5D36FB29-256D-48EE-B143-DCC632862A53}" type="sibTrans" cxnId="{13F54253-3B96-4874-AF7A-4233036265B5}">
      <dgm:prSet/>
      <dgm:spPr/>
      <dgm:t>
        <a:bodyPr/>
        <a:lstStyle/>
        <a:p>
          <a:endParaRPr lang="en-GB"/>
        </a:p>
      </dgm:t>
    </dgm:pt>
    <dgm:pt modelId="{406A676B-702E-4F5E-ACE4-5CF27AB6439F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Pierre Janet suggested obsessions stem from weak mental control, foreshadowing cognitive theory.</a:t>
          </a:r>
        </a:p>
      </dgm:t>
    </dgm:pt>
    <dgm:pt modelId="{29AFDD6E-5966-4EAB-BDCF-A0D6CF458638}" type="parTrans" cxnId="{5DC96F0C-DB64-473C-8A28-7ACFE7168755}">
      <dgm:prSet/>
      <dgm:spPr/>
      <dgm:t>
        <a:bodyPr/>
        <a:lstStyle/>
        <a:p>
          <a:endParaRPr lang="en-GB"/>
        </a:p>
      </dgm:t>
    </dgm:pt>
    <dgm:pt modelId="{2BB8F4EC-911E-4DF3-9298-1DA3D7E99734}" type="sibTrans" cxnId="{5DC96F0C-DB64-473C-8A28-7ACFE7168755}">
      <dgm:prSet/>
      <dgm:spPr/>
      <dgm:t>
        <a:bodyPr/>
        <a:lstStyle/>
        <a:p>
          <a:endParaRPr lang="en-GB"/>
        </a:p>
      </dgm:t>
    </dgm:pt>
    <dgm:pt modelId="{B2D8940F-39A5-40BE-993E-06127E198EDB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1909</a:t>
          </a:r>
          <a:endParaRPr lang="en-GB" sz="4800" dirty="0">
            <a:latin typeface="Aptos" panose="020B0004020202020204" pitchFamily="34" charset="0"/>
            <a:cs typeface="Arial" panose="020B0604020202020204" pitchFamily="34" charset="0"/>
          </a:endParaRPr>
        </a:p>
      </dgm:t>
    </dgm:pt>
    <dgm:pt modelId="{99E667B2-5611-4C8C-9125-3A4730888F04}" type="parTrans" cxnId="{44DC4740-F62E-4DCC-8DCE-ED5AD2FE6464}">
      <dgm:prSet/>
      <dgm:spPr/>
      <dgm:t>
        <a:bodyPr/>
        <a:lstStyle/>
        <a:p>
          <a:endParaRPr lang="en-GB"/>
        </a:p>
      </dgm:t>
    </dgm:pt>
    <dgm:pt modelId="{63959D31-DAC3-43C9-9385-BEA9BF265DCF}" type="sibTrans" cxnId="{44DC4740-F62E-4DCC-8DCE-ED5AD2FE6464}">
      <dgm:prSet/>
      <dgm:spPr/>
      <dgm:t>
        <a:bodyPr/>
        <a:lstStyle/>
        <a:p>
          <a:endParaRPr lang="en-GB"/>
        </a:p>
      </dgm:t>
    </dgm:pt>
    <dgm:pt modelId="{04AE9446-6047-4F05-A686-ED21642AED7D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Freud’s “Rat Man” case defined OCD as </a:t>
          </a:r>
          <a:r>
            <a:rPr lang="en-GB" sz="4800" i="1" dirty="0">
              <a:latin typeface="Aptos" panose="020B0004020202020204" pitchFamily="34" charset="0"/>
              <a:cs typeface="Arial" panose="020B0604020202020204" pitchFamily="34" charset="0"/>
            </a:rPr>
            <a:t>“obsessional neurosis”</a:t>
          </a: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 caused by unconscious conflict </a:t>
          </a:r>
        </a:p>
      </dgm:t>
    </dgm:pt>
    <dgm:pt modelId="{F3856E95-7D64-41C5-8F42-6AF009B2EF78}" type="parTrans" cxnId="{750C2AC9-6AA2-4AE6-ABEC-4ADD7C76779F}">
      <dgm:prSet/>
      <dgm:spPr/>
      <dgm:t>
        <a:bodyPr/>
        <a:lstStyle/>
        <a:p>
          <a:endParaRPr lang="en-GB"/>
        </a:p>
      </dgm:t>
    </dgm:pt>
    <dgm:pt modelId="{9A3A2650-6D23-43CC-A295-933336FA0DA6}" type="sibTrans" cxnId="{750C2AC9-6AA2-4AE6-ABEC-4ADD7C76779F}">
      <dgm:prSet/>
      <dgm:spPr/>
      <dgm:t>
        <a:bodyPr/>
        <a:lstStyle/>
        <a:p>
          <a:endParaRPr lang="en-GB"/>
        </a:p>
      </dgm:t>
    </dgm:pt>
    <dgm:pt modelId="{510A6EBC-6A99-4800-84DB-3885F9A46E4B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Mid-20th Century</a:t>
          </a:r>
        </a:p>
      </dgm:t>
    </dgm:pt>
    <dgm:pt modelId="{BC733B3A-86CD-4217-9694-826D42B9248C}" type="parTrans" cxnId="{1C66AC7B-E95D-4D32-8DB8-80AD0B8CF16D}">
      <dgm:prSet/>
      <dgm:spPr/>
      <dgm:t>
        <a:bodyPr/>
        <a:lstStyle/>
        <a:p>
          <a:endParaRPr lang="en-GB"/>
        </a:p>
      </dgm:t>
    </dgm:pt>
    <dgm:pt modelId="{BA615D6B-CCDA-4883-BFFF-28BA09814D2A}" type="sibTrans" cxnId="{1C66AC7B-E95D-4D32-8DB8-80AD0B8CF16D}">
      <dgm:prSet/>
      <dgm:spPr/>
      <dgm:t>
        <a:bodyPr/>
        <a:lstStyle/>
        <a:p>
          <a:endParaRPr lang="en-GB"/>
        </a:p>
      </dgm:t>
    </dgm:pt>
    <dgm:pt modelId="{70FC4B7D-89BF-4AC7-A5FD-686B76AB4FC7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Fornaro et al. (2009) later criticised Freud’s model for ignoring biological and behavioural factors.</a:t>
          </a:r>
        </a:p>
      </dgm:t>
    </dgm:pt>
    <dgm:pt modelId="{5862A922-D727-4C74-A457-36395C847815}" type="parTrans" cxnId="{03E155E8-6C9F-4EAB-B9D3-F039E00FF09B}">
      <dgm:prSet/>
      <dgm:spPr/>
      <dgm:t>
        <a:bodyPr/>
        <a:lstStyle/>
        <a:p>
          <a:endParaRPr lang="en-GB"/>
        </a:p>
      </dgm:t>
    </dgm:pt>
    <dgm:pt modelId="{E02A0136-4016-482C-A323-D2B6F09C13BA}" type="sibTrans" cxnId="{03E155E8-6C9F-4EAB-B9D3-F039E00FF09B}">
      <dgm:prSet/>
      <dgm:spPr/>
      <dgm:t>
        <a:bodyPr/>
        <a:lstStyle/>
        <a:p>
          <a:endParaRPr lang="en-GB"/>
        </a:p>
      </dgm:t>
    </dgm:pt>
    <dgm:pt modelId="{B8867F95-D927-4EF8-B4C6-05B89941B5BD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  <a:cs typeface="Arial" panose="020B0604020202020204" pitchFamily="34" charset="0"/>
            </a:rPr>
            <a:t>1940s–1980s</a:t>
          </a:r>
        </a:p>
      </dgm:t>
    </dgm:pt>
    <dgm:pt modelId="{37E53852-D314-47D3-9565-F6C65FEF1ACC}" type="parTrans" cxnId="{11E7AA91-FC1E-48E5-A67F-3EB1CCF9001B}">
      <dgm:prSet/>
      <dgm:spPr/>
      <dgm:t>
        <a:bodyPr/>
        <a:lstStyle/>
        <a:p>
          <a:endParaRPr lang="en-GB"/>
        </a:p>
      </dgm:t>
    </dgm:pt>
    <dgm:pt modelId="{A05403B5-2834-47D8-843F-96C1B33663AD}" type="sibTrans" cxnId="{11E7AA91-FC1E-48E5-A67F-3EB1CCF9001B}">
      <dgm:prSet/>
      <dgm:spPr/>
      <dgm:t>
        <a:bodyPr/>
        <a:lstStyle/>
        <a:p>
          <a:endParaRPr lang="en-GB"/>
        </a:p>
      </dgm:t>
    </dgm:pt>
    <dgm:pt modelId="{7CE1220C-8141-49C4-A745-8D65BA69738B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Behaviourists Mowrer and Rachman &amp; Hodgson explained OCD through conditioning and reinforcement, leading to Exposure and Response Prevention (ERP) therapy.</a:t>
          </a:r>
        </a:p>
      </dgm:t>
    </dgm:pt>
    <dgm:pt modelId="{52EBA8C7-F912-46ED-9C4E-6B20C491A341}" type="parTrans" cxnId="{4DECA4F3-E793-4C1E-AC2B-D0634241C584}">
      <dgm:prSet/>
      <dgm:spPr/>
      <dgm:t>
        <a:bodyPr/>
        <a:lstStyle/>
        <a:p>
          <a:endParaRPr lang="en-GB"/>
        </a:p>
      </dgm:t>
    </dgm:pt>
    <dgm:pt modelId="{A59813E7-C79D-4604-A90A-E235644C5F92}" type="sibTrans" cxnId="{4DECA4F3-E793-4C1E-AC2B-D0634241C584}">
      <dgm:prSet/>
      <dgm:spPr/>
      <dgm:t>
        <a:bodyPr/>
        <a:lstStyle/>
        <a:p>
          <a:endParaRPr lang="en-GB"/>
        </a:p>
      </dgm:t>
    </dgm:pt>
    <dgm:pt modelId="{24DD0003-F6EF-4E65-A31B-BF1D2C03B40D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US" sz="4800" b="1" dirty="0">
              <a:latin typeface="Aptos" panose="020B0004020202020204" pitchFamily="34" charset="0"/>
              <a:cs typeface="Arial" panose="020B0604020202020204" pitchFamily="34" charset="0"/>
            </a:rPr>
            <a:t>1980</a:t>
          </a:r>
          <a:endParaRPr lang="en-GB" sz="4800" b="1" dirty="0">
            <a:latin typeface="Aptos" panose="020B0004020202020204" pitchFamily="34" charset="0"/>
            <a:cs typeface="Arial" panose="020B0604020202020204" pitchFamily="34" charset="0"/>
          </a:endParaRPr>
        </a:p>
      </dgm:t>
    </dgm:pt>
    <dgm:pt modelId="{66330065-FFFB-4199-84F8-07B25607F63A}" type="parTrans" cxnId="{3B84FCFF-E45B-45A9-9730-FD01F95A6CBE}">
      <dgm:prSet/>
      <dgm:spPr/>
      <dgm:t>
        <a:bodyPr/>
        <a:lstStyle/>
        <a:p>
          <a:endParaRPr lang="en-GB"/>
        </a:p>
      </dgm:t>
    </dgm:pt>
    <dgm:pt modelId="{B945AA45-B56B-4C42-A49B-1DD85DB197EA}" type="sibTrans" cxnId="{3B84FCFF-E45B-45A9-9730-FD01F95A6CBE}">
      <dgm:prSet/>
      <dgm:spPr/>
      <dgm:t>
        <a:bodyPr/>
        <a:lstStyle/>
        <a:p>
          <a:endParaRPr lang="en-GB"/>
        </a:p>
      </dgm:t>
    </dgm:pt>
    <dgm:pt modelId="{36B56C6B-90D0-483F-896E-EFB0C8824CD2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  <a:cs typeface="Arial" panose="020B0604020202020204" pitchFamily="34" charset="0"/>
            </a:rPr>
            <a:t>DSM-III formally classified OCD as an anxiety disorder, legitimising it as a psychiatric diagnosis.</a:t>
          </a:r>
        </a:p>
      </dgm:t>
    </dgm:pt>
    <dgm:pt modelId="{C6BA0483-6860-410A-A56E-AACEDFE07E45}" type="parTrans" cxnId="{40AFB2E1-3939-40D4-BFA4-9271C65AE4F9}">
      <dgm:prSet/>
      <dgm:spPr/>
      <dgm:t>
        <a:bodyPr/>
        <a:lstStyle/>
        <a:p>
          <a:endParaRPr lang="en-GB"/>
        </a:p>
      </dgm:t>
    </dgm:pt>
    <dgm:pt modelId="{B070E0E9-7F59-4AC1-9DD1-0B5AA7EB844F}" type="sibTrans" cxnId="{40AFB2E1-3939-40D4-BFA4-9271C65AE4F9}">
      <dgm:prSet/>
      <dgm:spPr/>
      <dgm:t>
        <a:bodyPr/>
        <a:lstStyle/>
        <a:p>
          <a:endParaRPr lang="en-GB"/>
        </a:p>
      </dgm:t>
    </dgm:pt>
    <dgm:pt modelId="{4CEC561B-2112-4DD3-9074-48D742E2F5C0}" type="pres">
      <dgm:prSet presAssocID="{2F8EED7D-DDEC-4FA3-9B79-6B795758F95E}" presName="Name0" presStyleCnt="0">
        <dgm:presLayoutVars>
          <dgm:dir/>
          <dgm:animLvl val="lvl"/>
          <dgm:resizeHandles val="exact"/>
        </dgm:presLayoutVars>
      </dgm:prSet>
      <dgm:spPr/>
    </dgm:pt>
    <dgm:pt modelId="{8F92C746-F105-45BB-B394-7D95ACE26B70}" type="pres">
      <dgm:prSet presAssocID="{19FE9749-1AEE-4CF0-826D-B59CAD4C47A8}" presName="linNode" presStyleCnt="0"/>
      <dgm:spPr/>
    </dgm:pt>
    <dgm:pt modelId="{B2BF8B86-963A-47EB-A554-9BE309B0B22E}" type="pres">
      <dgm:prSet presAssocID="{19FE9749-1AEE-4CF0-826D-B59CAD4C47A8}" presName="parTx" presStyleLbl="revTx" presStyleIdx="0" presStyleCnt="9">
        <dgm:presLayoutVars>
          <dgm:chMax val="1"/>
          <dgm:bulletEnabled val="1"/>
        </dgm:presLayoutVars>
      </dgm:prSet>
      <dgm:spPr/>
    </dgm:pt>
    <dgm:pt modelId="{1CCE4FBD-BF07-42AB-8486-35E179A5F492}" type="pres">
      <dgm:prSet presAssocID="{19FE9749-1AEE-4CF0-826D-B59CAD4C47A8}" presName="bracket" presStyleLbl="parChTrans1D1" presStyleIdx="0" presStyleCnt="9"/>
      <dgm:spPr/>
    </dgm:pt>
    <dgm:pt modelId="{CB76E2DA-75E1-4B68-8BBC-AC9644AE17A6}" type="pres">
      <dgm:prSet presAssocID="{19FE9749-1AEE-4CF0-826D-B59CAD4C47A8}" presName="spH" presStyleCnt="0"/>
      <dgm:spPr/>
    </dgm:pt>
    <dgm:pt modelId="{CF76862F-5192-46D0-A700-3467F5B85F34}" type="pres">
      <dgm:prSet presAssocID="{19FE9749-1AEE-4CF0-826D-B59CAD4C47A8}" presName="desTx" presStyleLbl="node1" presStyleIdx="0" presStyleCnt="9">
        <dgm:presLayoutVars>
          <dgm:bulletEnabled val="1"/>
        </dgm:presLayoutVars>
      </dgm:prSet>
      <dgm:spPr/>
    </dgm:pt>
    <dgm:pt modelId="{E820341C-7DE9-4BAE-B89F-1E0F9650CE41}" type="pres">
      <dgm:prSet presAssocID="{ACB75073-6214-4DA8-B9F8-63391593A481}" presName="spV" presStyleCnt="0"/>
      <dgm:spPr/>
    </dgm:pt>
    <dgm:pt modelId="{5D18BADD-337A-4C79-B327-D4FBB9FB5F0A}" type="pres">
      <dgm:prSet presAssocID="{7844839C-1817-43FD-9844-737C4CCA4AD4}" presName="linNode" presStyleCnt="0"/>
      <dgm:spPr/>
    </dgm:pt>
    <dgm:pt modelId="{7A3935A5-9410-4699-B689-AC1E6AA673EC}" type="pres">
      <dgm:prSet presAssocID="{7844839C-1817-43FD-9844-737C4CCA4AD4}" presName="parTx" presStyleLbl="revTx" presStyleIdx="1" presStyleCnt="9">
        <dgm:presLayoutVars>
          <dgm:chMax val="1"/>
          <dgm:bulletEnabled val="1"/>
        </dgm:presLayoutVars>
      </dgm:prSet>
      <dgm:spPr/>
    </dgm:pt>
    <dgm:pt modelId="{459E9975-7BB2-42F6-8FCA-2C4B43CAC46E}" type="pres">
      <dgm:prSet presAssocID="{7844839C-1817-43FD-9844-737C4CCA4AD4}" presName="bracket" presStyleLbl="parChTrans1D1" presStyleIdx="1" presStyleCnt="9"/>
      <dgm:spPr/>
    </dgm:pt>
    <dgm:pt modelId="{B38550E8-77D6-42E0-8F4C-CDE8A90EBC01}" type="pres">
      <dgm:prSet presAssocID="{7844839C-1817-43FD-9844-737C4CCA4AD4}" presName="spH" presStyleCnt="0"/>
      <dgm:spPr/>
    </dgm:pt>
    <dgm:pt modelId="{533FB224-5D41-4A93-8160-C94A3B9E534F}" type="pres">
      <dgm:prSet presAssocID="{7844839C-1817-43FD-9844-737C4CCA4AD4}" presName="desTx" presStyleLbl="node1" presStyleIdx="1" presStyleCnt="9">
        <dgm:presLayoutVars>
          <dgm:bulletEnabled val="1"/>
        </dgm:presLayoutVars>
      </dgm:prSet>
      <dgm:spPr/>
    </dgm:pt>
    <dgm:pt modelId="{9D741837-19EE-4CE6-A1D8-3DB0E5DE4E62}" type="pres">
      <dgm:prSet presAssocID="{139E8BD3-23CC-4CC5-B935-FACDB124892E}" presName="spV" presStyleCnt="0"/>
      <dgm:spPr/>
    </dgm:pt>
    <dgm:pt modelId="{9FABAE16-FBD4-49C1-A1A1-598B895719EF}" type="pres">
      <dgm:prSet presAssocID="{27DC2C98-1966-40DD-B350-96835021B079}" presName="linNode" presStyleCnt="0"/>
      <dgm:spPr/>
    </dgm:pt>
    <dgm:pt modelId="{B2C0E489-538D-4990-82A2-E5B6F2EC6710}" type="pres">
      <dgm:prSet presAssocID="{27DC2C98-1966-40DD-B350-96835021B079}" presName="parTx" presStyleLbl="revTx" presStyleIdx="2" presStyleCnt="9">
        <dgm:presLayoutVars>
          <dgm:chMax val="1"/>
          <dgm:bulletEnabled val="1"/>
        </dgm:presLayoutVars>
      </dgm:prSet>
      <dgm:spPr/>
    </dgm:pt>
    <dgm:pt modelId="{94F9ECC6-EB66-4647-99E8-3E0AF486460F}" type="pres">
      <dgm:prSet presAssocID="{27DC2C98-1966-40DD-B350-96835021B079}" presName="bracket" presStyleLbl="parChTrans1D1" presStyleIdx="2" presStyleCnt="9"/>
      <dgm:spPr/>
    </dgm:pt>
    <dgm:pt modelId="{99A39E81-134A-46D4-B979-908404CEAEA7}" type="pres">
      <dgm:prSet presAssocID="{27DC2C98-1966-40DD-B350-96835021B079}" presName="spH" presStyleCnt="0"/>
      <dgm:spPr/>
    </dgm:pt>
    <dgm:pt modelId="{2D942588-0F76-4F1D-AEA2-5F0DE26B0EC3}" type="pres">
      <dgm:prSet presAssocID="{27DC2C98-1966-40DD-B350-96835021B079}" presName="desTx" presStyleLbl="node1" presStyleIdx="2" presStyleCnt="9">
        <dgm:presLayoutVars>
          <dgm:bulletEnabled val="1"/>
        </dgm:presLayoutVars>
      </dgm:prSet>
      <dgm:spPr/>
    </dgm:pt>
    <dgm:pt modelId="{9EFC8781-0365-4F11-B435-F9DDBFC0AD75}" type="pres">
      <dgm:prSet presAssocID="{ED5F47EE-9FCF-4637-A771-21A4591634AF}" presName="spV" presStyleCnt="0"/>
      <dgm:spPr/>
    </dgm:pt>
    <dgm:pt modelId="{1AA8755D-ADB9-436B-898C-BFD39509D919}" type="pres">
      <dgm:prSet presAssocID="{FA94CA15-75C3-40BF-9987-E10D9B49BD78}" presName="linNode" presStyleCnt="0"/>
      <dgm:spPr/>
    </dgm:pt>
    <dgm:pt modelId="{D8DDFEFB-37DF-4783-9DE6-7534665B4C74}" type="pres">
      <dgm:prSet presAssocID="{FA94CA15-75C3-40BF-9987-E10D9B49BD78}" presName="parTx" presStyleLbl="revTx" presStyleIdx="3" presStyleCnt="9">
        <dgm:presLayoutVars>
          <dgm:chMax val="1"/>
          <dgm:bulletEnabled val="1"/>
        </dgm:presLayoutVars>
      </dgm:prSet>
      <dgm:spPr/>
    </dgm:pt>
    <dgm:pt modelId="{76ECB091-00C3-4092-AD11-94CE681CDC57}" type="pres">
      <dgm:prSet presAssocID="{FA94CA15-75C3-40BF-9987-E10D9B49BD78}" presName="bracket" presStyleLbl="parChTrans1D1" presStyleIdx="3" presStyleCnt="9"/>
      <dgm:spPr/>
    </dgm:pt>
    <dgm:pt modelId="{FDC5469F-814D-40F6-B631-1584AFF0C71C}" type="pres">
      <dgm:prSet presAssocID="{FA94CA15-75C3-40BF-9987-E10D9B49BD78}" presName="spH" presStyleCnt="0"/>
      <dgm:spPr/>
    </dgm:pt>
    <dgm:pt modelId="{62983041-991D-4F46-9D88-BC82FA7B28FB}" type="pres">
      <dgm:prSet presAssocID="{FA94CA15-75C3-40BF-9987-E10D9B49BD78}" presName="desTx" presStyleLbl="node1" presStyleIdx="3" presStyleCnt="9">
        <dgm:presLayoutVars>
          <dgm:bulletEnabled val="1"/>
        </dgm:presLayoutVars>
      </dgm:prSet>
      <dgm:spPr/>
    </dgm:pt>
    <dgm:pt modelId="{43C9E31F-5B14-452A-BFE1-A0848774CC4A}" type="pres">
      <dgm:prSet presAssocID="{487AC3D2-D193-4366-8E6B-53DA4F6D4A09}" presName="spV" presStyleCnt="0"/>
      <dgm:spPr/>
    </dgm:pt>
    <dgm:pt modelId="{16181FB9-2B70-4D5D-BAE1-8A81DF8396CB}" type="pres">
      <dgm:prSet presAssocID="{49976F61-CACC-4036-95BA-663D28CC57A1}" presName="linNode" presStyleCnt="0"/>
      <dgm:spPr/>
    </dgm:pt>
    <dgm:pt modelId="{993D276B-3B27-4EBD-9815-0FD52F360E5C}" type="pres">
      <dgm:prSet presAssocID="{49976F61-CACC-4036-95BA-663D28CC57A1}" presName="parTx" presStyleLbl="revTx" presStyleIdx="4" presStyleCnt="9">
        <dgm:presLayoutVars>
          <dgm:chMax val="1"/>
          <dgm:bulletEnabled val="1"/>
        </dgm:presLayoutVars>
      </dgm:prSet>
      <dgm:spPr/>
    </dgm:pt>
    <dgm:pt modelId="{E5F9DFF1-2DB9-4BDC-8C90-AC4E26776F7E}" type="pres">
      <dgm:prSet presAssocID="{49976F61-CACC-4036-95BA-663D28CC57A1}" presName="bracket" presStyleLbl="parChTrans1D1" presStyleIdx="4" presStyleCnt="9"/>
      <dgm:spPr/>
    </dgm:pt>
    <dgm:pt modelId="{779B7CDE-2D99-4843-88B6-E18F1B8B6284}" type="pres">
      <dgm:prSet presAssocID="{49976F61-CACC-4036-95BA-663D28CC57A1}" presName="spH" presStyleCnt="0"/>
      <dgm:spPr/>
    </dgm:pt>
    <dgm:pt modelId="{13FFD52F-F967-4EAF-9DA8-10A39CEAC225}" type="pres">
      <dgm:prSet presAssocID="{49976F61-CACC-4036-95BA-663D28CC57A1}" presName="desTx" presStyleLbl="node1" presStyleIdx="4" presStyleCnt="9">
        <dgm:presLayoutVars>
          <dgm:bulletEnabled val="1"/>
        </dgm:presLayoutVars>
      </dgm:prSet>
      <dgm:spPr/>
    </dgm:pt>
    <dgm:pt modelId="{29605F65-B179-4180-9EAD-B5399C6D7F3B}" type="pres">
      <dgm:prSet presAssocID="{5D36FB29-256D-48EE-B143-DCC632862A53}" presName="spV" presStyleCnt="0"/>
      <dgm:spPr/>
    </dgm:pt>
    <dgm:pt modelId="{5E49616C-7076-41CB-B689-039F7F3679D9}" type="pres">
      <dgm:prSet presAssocID="{B2D8940F-39A5-40BE-993E-06127E198EDB}" presName="linNode" presStyleCnt="0"/>
      <dgm:spPr/>
    </dgm:pt>
    <dgm:pt modelId="{2B5B096A-B33D-430E-BD18-8FF3231432DA}" type="pres">
      <dgm:prSet presAssocID="{B2D8940F-39A5-40BE-993E-06127E198EDB}" presName="parTx" presStyleLbl="revTx" presStyleIdx="5" presStyleCnt="9">
        <dgm:presLayoutVars>
          <dgm:chMax val="1"/>
          <dgm:bulletEnabled val="1"/>
        </dgm:presLayoutVars>
      </dgm:prSet>
      <dgm:spPr/>
    </dgm:pt>
    <dgm:pt modelId="{2815A47D-9A8B-4AC7-B05B-B420A5C70EA4}" type="pres">
      <dgm:prSet presAssocID="{B2D8940F-39A5-40BE-993E-06127E198EDB}" presName="bracket" presStyleLbl="parChTrans1D1" presStyleIdx="5" presStyleCnt="9"/>
      <dgm:spPr/>
    </dgm:pt>
    <dgm:pt modelId="{9562C2FE-E2C0-4B8C-AD72-B9992049BCDF}" type="pres">
      <dgm:prSet presAssocID="{B2D8940F-39A5-40BE-993E-06127E198EDB}" presName="spH" presStyleCnt="0"/>
      <dgm:spPr/>
    </dgm:pt>
    <dgm:pt modelId="{4C73375F-409E-4DC1-AA60-171E582BADF6}" type="pres">
      <dgm:prSet presAssocID="{B2D8940F-39A5-40BE-993E-06127E198EDB}" presName="desTx" presStyleLbl="node1" presStyleIdx="5" presStyleCnt="9">
        <dgm:presLayoutVars>
          <dgm:bulletEnabled val="1"/>
        </dgm:presLayoutVars>
      </dgm:prSet>
      <dgm:spPr/>
    </dgm:pt>
    <dgm:pt modelId="{10317CC5-A8FB-4AAC-9EF9-971EB0051A6D}" type="pres">
      <dgm:prSet presAssocID="{63959D31-DAC3-43C9-9385-BEA9BF265DCF}" presName="spV" presStyleCnt="0"/>
      <dgm:spPr/>
    </dgm:pt>
    <dgm:pt modelId="{C49CF9A8-EF61-45C1-A7C3-386DCD52807A}" type="pres">
      <dgm:prSet presAssocID="{510A6EBC-6A99-4800-84DB-3885F9A46E4B}" presName="linNode" presStyleCnt="0"/>
      <dgm:spPr/>
    </dgm:pt>
    <dgm:pt modelId="{4FDB73F9-A7F6-4940-AC1E-537968A4C903}" type="pres">
      <dgm:prSet presAssocID="{510A6EBC-6A99-4800-84DB-3885F9A46E4B}" presName="parTx" presStyleLbl="revTx" presStyleIdx="6" presStyleCnt="9">
        <dgm:presLayoutVars>
          <dgm:chMax val="1"/>
          <dgm:bulletEnabled val="1"/>
        </dgm:presLayoutVars>
      </dgm:prSet>
      <dgm:spPr/>
    </dgm:pt>
    <dgm:pt modelId="{AB1D98C7-C9C8-4546-A72C-F4F6DED2602B}" type="pres">
      <dgm:prSet presAssocID="{510A6EBC-6A99-4800-84DB-3885F9A46E4B}" presName="bracket" presStyleLbl="parChTrans1D1" presStyleIdx="6" presStyleCnt="9"/>
      <dgm:spPr/>
    </dgm:pt>
    <dgm:pt modelId="{2B818802-2D0E-4C29-AA4C-076B62317815}" type="pres">
      <dgm:prSet presAssocID="{510A6EBC-6A99-4800-84DB-3885F9A46E4B}" presName="spH" presStyleCnt="0"/>
      <dgm:spPr/>
    </dgm:pt>
    <dgm:pt modelId="{788CBCCA-099F-4550-B284-104211935BB5}" type="pres">
      <dgm:prSet presAssocID="{510A6EBC-6A99-4800-84DB-3885F9A46E4B}" presName="desTx" presStyleLbl="node1" presStyleIdx="6" presStyleCnt="9">
        <dgm:presLayoutVars>
          <dgm:bulletEnabled val="1"/>
        </dgm:presLayoutVars>
      </dgm:prSet>
      <dgm:spPr/>
    </dgm:pt>
    <dgm:pt modelId="{6ABE2573-DAC1-452C-B4E9-F5AA6EAD7AB9}" type="pres">
      <dgm:prSet presAssocID="{BA615D6B-CCDA-4883-BFFF-28BA09814D2A}" presName="spV" presStyleCnt="0"/>
      <dgm:spPr/>
    </dgm:pt>
    <dgm:pt modelId="{FFA14186-2275-4ABE-B428-B9D6C4D3A793}" type="pres">
      <dgm:prSet presAssocID="{B8867F95-D927-4EF8-B4C6-05B89941B5BD}" presName="linNode" presStyleCnt="0"/>
      <dgm:spPr/>
    </dgm:pt>
    <dgm:pt modelId="{17490C30-8F7B-4DC4-90D4-F74DEF3E25B8}" type="pres">
      <dgm:prSet presAssocID="{B8867F95-D927-4EF8-B4C6-05B89941B5BD}" presName="parTx" presStyleLbl="revTx" presStyleIdx="7" presStyleCnt="9">
        <dgm:presLayoutVars>
          <dgm:chMax val="1"/>
          <dgm:bulletEnabled val="1"/>
        </dgm:presLayoutVars>
      </dgm:prSet>
      <dgm:spPr/>
    </dgm:pt>
    <dgm:pt modelId="{FEC7C655-D836-43B9-8F50-4B970116FBE2}" type="pres">
      <dgm:prSet presAssocID="{B8867F95-D927-4EF8-B4C6-05B89941B5BD}" presName="bracket" presStyleLbl="parChTrans1D1" presStyleIdx="7" presStyleCnt="9"/>
      <dgm:spPr/>
    </dgm:pt>
    <dgm:pt modelId="{64496291-A745-4287-B815-C06644531FDA}" type="pres">
      <dgm:prSet presAssocID="{B8867F95-D927-4EF8-B4C6-05B89941B5BD}" presName="spH" presStyleCnt="0"/>
      <dgm:spPr/>
    </dgm:pt>
    <dgm:pt modelId="{B728A274-ABE3-4438-B2B9-438ADC62BAB5}" type="pres">
      <dgm:prSet presAssocID="{B8867F95-D927-4EF8-B4C6-05B89941B5BD}" presName="desTx" presStyleLbl="node1" presStyleIdx="7" presStyleCnt="9">
        <dgm:presLayoutVars>
          <dgm:bulletEnabled val="1"/>
        </dgm:presLayoutVars>
      </dgm:prSet>
      <dgm:spPr/>
    </dgm:pt>
    <dgm:pt modelId="{90409FD7-7C41-4F8A-95D2-06829AAEC08A}" type="pres">
      <dgm:prSet presAssocID="{A05403B5-2834-47D8-843F-96C1B33663AD}" presName="spV" presStyleCnt="0"/>
      <dgm:spPr/>
    </dgm:pt>
    <dgm:pt modelId="{13BE9960-F892-473E-BBA5-25C8989B8D7D}" type="pres">
      <dgm:prSet presAssocID="{24DD0003-F6EF-4E65-A31B-BF1D2C03B40D}" presName="linNode" presStyleCnt="0"/>
      <dgm:spPr/>
    </dgm:pt>
    <dgm:pt modelId="{B97702F0-889D-44FD-9A35-3F534EB040A3}" type="pres">
      <dgm:prSet presAssocID="{24DD0003-F6EF-4E65-A31B-BF1D2C03B40D}" presName="parTx" presStyleLbl="revTx" presStyleIdx="8" presStyleCnt="9">
        <dgm:presLayoutVars>
          <dgm:chMax val="1"/>
          <dgm:bulletEnabled val="1"/>
        </dgm:presLayoutVars>
      </dgm:prSet>
      <dgm:spPr/>
    </dgm:pt>
    <dgm:pt modelId="{97B8C3B0-F6EC-476D-8279-E02B7C1DE646}" type="pres">
      <dgm:prSet presAssocID="{24DD0003-F6EF-4E65-A31B-BF1D2C03B40D}" presName="bracket" presStyleLbl="parChTrans1D1" presStyleIdx="8" presStyleCnt="9"/>
      <dgm:spPr/>
    </dgm:pt>
    <dgm:pt modelId="{AEADA092-CFF4-4DF7-ACEE-1912C1F7948A}" type="pres">
      <dgm:prSet presAssocID="{24DD0003-F6EF-4E65-A31B-BF1D2C03B40D}" presName="spH" presStyleCnt="0"/>
      <dgm:spPr/>
    </dgm:pt>
    <dgm:pt modelId="{CC1E4754-526D-449C-AACC-627BD7DC2296}" type="pres">
      <dgm:prSet presAssocID="{24DD0003-F6EF-4E65-A31B-BF1D2C03B40D}" presName="desTx" presStyleLbl="node1" presStyleIdx="8" presStyleCnt="9">
        <dgm:presLayoutVars>
          <dgm:bulletEnabled val="1"/>
        </dgm:presLayoutVars>
      </dgm:prSet>
      <dgm:spPr/>
    </dgm:pt>
  </dgm:ptLst>
  <dgm:cxnLst>
    <dgm:cxn modelId="{75FBE006-5A53-4AE5-98F1-BDCC20DB49B9}" type="presOf" srcId="{B8867F95-D927-4EF8-B4C6-05B89941B5BD}" destId="{17490C30-8F7B-4DC4-90D4-F74DEF3E25B8}" srcOrd="0" destOrd="0" presId="urn:diagrams.loki3.com/BracketList"/>
    <dgm:cxn modelId="{5DC96F0C-DB64-473C-8A28-7ACFE7168755}" srcId="{49976F61-CACC-4036-95BA-663D28CC57A1}" destId="{406A676B-702E-4F5E-ACE4-5CF27AB6439F}" srcOrd="0" destOrd="0" parTransId="{29AFDD6E-5966-4EAB-BDCF-A0D6CF458638}" sibTransId="{2BB8F4EC-911E-4DF3-9298-1DA3D7E99734}"/>
    <dgm:cxn modelId="{842E6115-CDCD-435F-9C18-51EFE277F2B9}" srcId="{2F8EED7D-DDEC-4FA3-9B79-6B795758F95E}" destId="{7844839C-1817-43FD-9844-737C4CCA4AD4}" srcOrd="1" destOrd="0" parTransId="{EA34BF71-604C-4AB3-A86B-50E204F07C54}" sibTransId="{139E8BD3-23CC-4CC5-B935-FACDB124892E}"/>
    <dgm:cxn modelId="{5965E117-B234-4BAB-845A-53D749812CFE}" type="presOf" srcId="{7CE1220C-8141-49C4-A745-8D65BA69738B}" destId="{B728A274-ABE3-4438-B2B9-438ADC62BAB5}" srcOrd="0" destOrd="0" presId="urn:diagrams.loki3.com/BracketList"/>
    <dgm:cxn modelId="{42CA1019-84B7-44B3-B76B-51F63AD81978}" type="presOf" srcId="{27DC2C98-1966-40DD-B350-96835021B079}" destId="{B2C0E489-538D-4990-82A2-E5B6F2EC6710}" srcOrd="0" destOrd="0" presId="urn:diagrams.loki3.com/BracketList"/>
    <dgm:cxn modelId="{526F852C-8128-4A00-B10A-65C268DAC535}" type="presOf" srcId="{C6D1EF77-258A-4AF4-B48D-EB31D42DE60D}" destId="{2D942588-0F76-4F1D-AEA2-5F0DE26B0EC3}" srcOrd="0" destOrd="0" presId="urn:diagrams.loki3.com/BracketList"/>
    <dgm:cxn modelId="{44DC4740-F62E-4DCC-8DCE-ED5AD2FE6464}" srcId="{2F8EED7D-DDEC-4FA3-9B79-6B795758F95E}" destId="{B2D8940F-39A5-40BE-993E-06127E198EDB}" srcOrd="5" destOrd="0" parTransId="{99E667B2-5611-4C8C-9125-3A4730888F04}" sibTransId="{63959D31-DAC3-43C9-9385-BEA9BF265DCF}"/>
    <dgm:cxn modelId="{5196FA44-9A3A-40D1-97B5-C515ACD44A56}" srcId="{19FE9749-1AEE-4CF0-826D-B59CAD4C47A8}" destId="{A73BAA8F-DF2F-41E1-84E8-DCE69BC683B5}" srcOrd="0" destOrd="0" parTransId="{404E5FBD-2EC8-4826-AECD-D17F53BDE539}" sibTransId="{6EC42C22-F6E8-4F73-A960-D54E11353562}"/>
    <dgm:cxn modelId="{D953C067-00B5-452F-AFE9-A523795B12B4}" type="presOf" srcId="{49976F61-CACC-4036-95BA-663D28CC57A1}" destId="{993D276B-3B27-4EBD-9815-0FD52F360E5C}" srcOrd="0" destOrd="0" presId="urn:diagrams.loki3.com/BracketList"/>
    <dgm:cxn modelId="{15E8034A-EF41-4FC7-930E-51C509D31D66}" srcId="{7844839C-1817-43FD-9844-737C4CCA4AD4}" destId="{04A12983-10D6-417A-B7F7-0C9126AFCFC8}" srcOrd="0" destOrd="0" parTransId="{BF495EEB-0D07-4CD9-B6DE-14BF8778A275}" sibTransId="{1F2BCA08-2BDA-4D02-8BCD-EC37E762F0E4}"/>
    <dgm:cxn modelId="{BF92F74B-66D8-4CBA-95B0-0EB2AC209DD7}" type="presOf" srcId="{A73BAA8F-DF2F-41E1-84E8-DCE69BC683B5}" destId="{CF76862F-5192-46D0-A700-3467F5B85F34}" srcOrd="0" destOrd="0" presId="urn:diagrams.loki3.com/BracketList"/>
    <dgm:cxn modelId="{C4F4566F-48B6-471A-937D-06E95EC9E63B}" srcId="{2F8EED7D-DDEC-4FA3-9B79-6B795758F95E}" destId="{19FE9749-1AEE-4CF0-826D-B59CAD4C47A8}" srcOrd="0" destOrd="0" parTransId="{F149D818-209C-4B3A-8124-5A6185DC458B}" sibTransId="{ACB75073-6214-4DA8-B9F8-63391593A481}"/>
    <dgm:cxn modelId="{13F54253-3B96-4874-AF7A-4233036265B5}" srcId="{2F8EED7D-DDEC-4FA3-9B79-6B795758F95E}" destId="{49976F61-CACC-4036-95BA-663D28CC57A1}" srcOrd="4" destOrd="0" parTransId="{07F76798-9B51-4307-8593-9AA75EEA154E}" sibTransId="{5D36FB29-256D-48EE-B143-DCC632862A53}"/>
    <dgm:cxn modelId="{1C66AC7B-E95D-4D32-8DB8-80AD0B8CF16D}" srcId="{2F8EED7D-DDEC-4FA3-9B79-6B795758F95E}" destId="{510A6EBC-6A99-4800-84DB-3885F9A46E4B}" srcOrd="6" destOrd="0" parTransId="{BC733B3A-86CD-4217-9694-826D42B9248C}" sibTransId="{BA615D6B-CCDA-4883-BFFF-28BA09814D2A}"/>
    <dgm:cxn modelId="{865E5A7C-DAA0-4752-917E-D572CBA48180}" type="presOf" srcId="{19FE9749-1AEE-4CF0-826D-B59CAD4C47A8}" destId="{B2BF8B86-963A-47EB-A554-9BE309B0B22E}" srcOrd="0" destOrd="0" presId="urn:diagrams.loki3.com/BracketList"/>
    <dgm:cxn modelId="{E3211181-D72B-470F-84FD-138223599799}" type="presOf" srcId="{24DD0003-F6EF-4E65-A31B-BF1D2C03B40D}" destId="{B97702F0-889D-44FD-9A35-3F534EB040A3}" srcOrd="0" destOrd="0" presId="urn:diagrams.loki3.com/BracketList"/>
    <dgm:cxn modelId="{C7DAAE85-DE85-4CB8-BBA7-BE610DFF825D}" type="presOf" srcId="{752FF854-4354-4A9C-8C4A-0502C1B420F5}" destId="{62983041-991D-4F46-9D88-BC82FA7B28FB}" srcOrd="0" destOrd="0" presId="urn:diagrams.loki3.com/BracketList"/>
    <dgm:cxn modelId="{688A578B-A1E0-4226-8E83-994AAD5C4597}" srcId="{FA94CA15-75C3-40BF-9987-E10D9B49BD78}" destId="{752FF854-4354-4A9C-8C4A-0502C1B420F5}" srcOrd="0" destOrd="0" parTransId="{58B75F71-0772-4799-8EB0-3B8A5F87DBDB}" sibTransId="{8BFDCD11-33BA-4F8D-A9D4-16DED6368B91}"/>
    <dgm:cxn modelId="{CB2EDD8B-054E-4580-B84D-DD4F1134FF7B}" type="presOf" srcId="{FA94CA15-75C3-40BF-9987-E10D9B49BD78}" destId="{D8DDFEFB-37DF-4783-9DE6-7534665B4C74}" srcOrd="0" destOrd="0" presId="urn:diagrams.loki3.com/BracketList"/>
    <dgm:cxn modelId="{BA284D8C-6C44-442D-B445-E101830DF91A}" type="presOf" srcId="{B2D8940F-39A5-40BE-993E-06127E198EDB}" destId="{2B5B096A-B33D-430E-BD18-8FF3231432DA}" srcOrd="0" destOrd="0" presId="urn:diagrams.loki3.com/BracketList"/>
    <dgm:cxn modelId="{11E7AA91-FC1E-48E5-A67F-3EB1CCF9001B}" srcId="{2F8EED7D-DDEC-4FA3-9B79-6B795758F95E}" destId="{B8867F95-D927-4EF8-B4C6-05B89941B5BD}" srcOrd="7" destOrd="0" parTransId="{37E53852-D314-47D3-9565-F6C65FEF1ACC}" sibTransId="{A05403B5-2834-47D8-843F-96C1B33663AD}"/>
    <dgm:cxn modelId="{2BF35E9E-4138-48A1-A5AD-A483DECAEDA9}" type="presOf" srcId="{406A676B-702E-4F5E-ACE4-5CF27AB6439F}" destId="{13FFD52F-F967-4EAF-9DA8-10A39CEAC225}" srcOrd="0" destOrd="0" presId="urn:diagrams.loki3.com/BracketList"/>
    <dgm:cxn modelId="{77B59FA4-CB51-4197-AF69-8A6E70936BAE}" type="presOf" srcId="{70FC4B7D-89BF-4AC7-A5FD-686B76AB4FC7}" destId="{788CBCCA-099F-4550-B284-104211935BB5}" srcOrd="0" destOrd="0" presId="urn:diagrams.loki3.com/BracketList"/>
    <dgm:cxn modelId="{9A5CB1B1-A981-436B-A620-DBE7EABEA8C9}" srcId="{2F8EED7D-DDEC-4FA3-9B79-6B795758F95E}" destId="{27DC2C98-1966-40DD-B350-96835021B079}" srcOrd="2" destOrd="0" parTransId="{0A77CA2F-C52F-4717-88DE-127581C7213B}" sibTransId="{ED5F47EE-9FCF-4637-A771-21A4591634AF}"/>
    <dgm:cxn modelId="{E1AB1EBF-AF48-4915-82AB-352802B31A30}" type="presOf" srcId="{510A6EBC-6A99-4800-84DB-3885F9A46E4B}" destId="{4FDB73F9-A7F6-4940-AC1E-537968A4C903}" srcOrd="0" destOrd="0" presId="urn:diagrams.loki3.com/BracketList"/>
    <dgm:cxn modelId="{CEAE01C4-8C9D-4483-95FF-C762EC463891}" type="presOf" srcId="{04AE9446-6047-4F05-A686-ED21642AED7D}" destId="{4C73375F-409E-4DC1-AA60-171E582BADF6}" srcOrd="0" destOrd="0" presId="urn:diagrams.loki3.com/BracketList"/>
    <dgm:cxn modelId="{750C2AC9-6AA2-4AE6-ABEC-4ADD7C76779F}" srcId="{B2D8940F-39A5-40BE-993E-06127E198EDB}" destId="{04AE9446-6047-4F05-A686-ED21642AED7D}" srcOrd="0" destOrd="0" parTransId="{F3856E95-7D64-41C5-8F42-6AF009B2EF78}" sibTransId="{9A3A2650-6D23-43CC-A295-933336FA0DA6}"/>
    <dgm:cxn modelId="{2C0109CF-3AC5-49FB-B55B-2F9C3582C0AA}" type="presOf" srcId="{2F8EED7D-DDEC-4FA3-9B79-6B795758F95E}" destId="{4CEC561B-2112-4DD3-9074-48D742E2F5C0}" srcOrd="0" destOrd="0" presId="urn:diagrams.loki3.com/BracketList"/>
    <dgm:cxn modelId="{1F4E1FD1-5D5B-465F-BDA3-92840C01AF0C}" type="presOf" srcId="{04A12983-10D6-417A-B7F7-0C9126AFCFC8}" destId="{533FB224-5D41-4A93-8160-C94A3B9E534F}" srcOrd="0" destOrd="0" presId="urn:diagrams.loki3.com/BracketList"/>
    <dgm:cxn modelId="{DDA0FADA-029A-4AF0-AA76-05EB2A65736B}" srcId="{27DC2C98-1966-40DD-B350-96835021B079}" destId="{C6D1EF77-258A-4AF4-B48D-EB31D42DE60D}" srcOrd="0" destOrd="0" parTransId="{95EA581A-51F9-435B-B273-B6CAA3B6867E}" sibTransId="{681DBB83-6C15-4545-9CAB-C87A8AEF2317}"/>
    <dgm:cxn modelId="{373C5EDD-FA72-4176-BA61-CDC3A522189D}" type="presOf" srcId="{36B56C6B-90D0-483F-896E-EFB0C8824CD2}" destId="{CC1E4754-526D-449C-AACC-627BD7DC2296}" srcOrd="0" destOrd="0" presId="urn:diagrams.loki3.com/BracketList"/>
    <dgm:cxn modelId="{808B72DE-0A40-4B3F-9398-FD36608CC4F9}" type="presOf" srcId="{7844839C-1817-43FD-9844-737C4CCA4AD4}" destId="{7A3935A5-9410-4699-B689-AC1E6AA673EC}" srcOrd="0" destOrd="0" presId="urn:diagrams.loki3.com/BracketList"/>
    <dgm:cxn modelId="{40AFB2E1-3939-40D4-BFA4-9271C65AE4F9}" srcId="{24DD0003-F6EF-4E65-A31B-BF1D2C03B40D}" destId="{36B56C6B-90D0-483F-896E-EFB0C8824CD2}" srcOrd="0" destOrd="0" parTransId="{C6BA0483-6860-410A-A56E-AACEDFE07E45}" sibTransId="{B070E0E9-7F59-4AC1-9DD1-0B5AA7EB844F}"/>
    <dgm:cxn modelId="{03E155E8-6C9F-4EAB-B9D3-F039E00FF09B}" srcId="{510A6EBC-6A99-4800-84DB-3885F9A46E4B}" destId="{70FC4B7D-89BF-4AC7-A5FD-686B76AB4FC7}" srcOrd="0" destOrd="0" parTransId="{5862A922-D727-4C74-A457-36395C847815}" sibTransId="{E02A0136-4016-482C-A323-D2B6F09C13BA}"/>
    <dgm:cxn modelId="{0C0194E8-CA57-4354-9FDC-88A031E2BCEF}" srcId="{2F8EED7D-DDEC-4FA3-9B79-6B795758F95E}" destId="{FA94CA15-75C3-40BF-9987-E10D9B49BD78}" srcOrd="3" destOrd="0" parTransId="{A5FD5D57-FEA5-4FE0-9938-F16DC22339C4}" sibTransId="{487AC3D2-D193-4366-8E6B-53DA4F6D4A09}"/>
    <dgm:cxn modelId="{4DECA4F3-E793-4C1E-AC2B-D0634241C584}" srcId="{B8867F95-D927-4EF8-B4C6-05B89941B5BD}" destId="{7CE1220C-8141-49C4-A745-8D65BA69738B}" srcOrd="0" destOrd="0" parTransId="{52EBA8C7-F912-46ED-9C4E-6B20C491A341}" sibTransId="{A59813E7-C79D-4604-A90A-E235644C5F92}"/>
    <dgm:cxn modelId="{3B84FCFF-E45B-45A9-9730-FD01F95A6CBE}" srcId="{2F8EED7D-DDEC-4FA3-9B79-6B795758F95E}" destId="{24DD0003-F6EF-4E65-A31B-BF1D2C03B40D}" srcOrd="8" destOrd="0" parTransId="{66330065-FFFB-4199-84F8-07B25607F63A}" sibTransId="{B945AA45-B56B-4C42-A49B-1DD85DB197EA}"/>
    <dgm:cxn modelId="{A6492BF2-78E0-4D3D-B838-6B65283CC9DA}" type="presParOf" srcId="{4CEC561B-2112-4DD3-9074-48D742E2F5C0}" destId="{8F92C746-F105-45BB-B394-7D95ACE26B70}" srcOrd="0" destOrd="0" presId="urn:diagrams.loki3.com/BracketList"/>
    <dgm:cxn modelId="{B611E086-DD85-4ED0-8C4E-90D17FF93E03}" type="presParOf" srcId="{8F92C746-F105-45BB-B394-7D95ACE26B70}" destId="{B2BF8B86-963A-47EB-A554-9BE309B0B22E}" srcOrd="0" destOrd="0" presId="urn:diagrams.loki3.com/BracketList"/>
    <dgm:cxn modelId="{35F32172-97B1-4996-921D-228FA603901B}" type="presParOf" srcId="{8F92C746-F105-45BB-B394-7D95ACE26B70}" destId="{1CCE4FBD-BF07-42AB-8486-35E179A5F492}" srcOrd="1" destOrd="0" presId="urn:diagrams.loki3.com/BracketList"/>
    <dgm:cxn modelId="{4D06C35D-0F5A-405E-8557-ED5E825D659E}" type="presParOf" srcId="{8F92C746-F105-45BB-B394-7D95ACE26B70}" destId="{CB76E2DA-75E1-4B68-8BBC-AC9644AE17A6}" srcOrd="2" destOrd="0" presId="urn:diagrams.loki3.com/BracketList"/>
    <dgm:cxn modelId="{12B9A89F-C5F9-4281-B067-0F2198AD3275}" type="presParOf" srcId="{8F92C746-F105-45BB-B394-7D95ACE26B70}" destId="{CF76862F-5192-46D0-A700-3467F5B85F34}" srcOrd="3" destOrd="0" presId="urn:diagrams.loki3.com/BracketList"/>
    <dgm:cxn modelId="{5572DABC-15EB-4A14-BE50-F72D4022608C}" type="presParOf" srcId="{4CEC561B-2112-4DD3-9074-48D742E2F5C0}" destId="{E820341C-7DE9-4BAE-B89F-1E0F9650CE41}" srcOrd="1" destOrd="0" presId="urn:diagrams.loki3.com/BracketList"/>
    <dgm:cxn modelId="{FDC718A7-CE19-409A-AA5E-DB5A95541A60}" type="presParOf" srcId="{4CEC561B-2112-4DD3-9074-48D742E2F5C0}" destId="{5D18BADD-337A-4C79-B327-D4FBB9FB5F0A}" srcOrd="2" destOrd="0" presId="urn:diagrams.loki3.com/BracketList"/>
    <dgm:cxn modelId="{F8E1C8FF-7FC2-4441-9890-A948F6D51B6E}" type="presParOf" srcId="{5D18BADD-337A-4C79-B327-D4FBB9FB5F0A}" destId="{7A3935A5-9410-4699-B689-AC1E6AA673EC}" srcOrd="0" destOrd="0" presId="urn:diagrams.loki3.com/BracketList"/>
    <dgm:cxn modelId="{20330937-2983-4D18-834D-4DCB9B1B41CD}" type="presParOf" srcId="{5D18BADD-337A-4C79-B327-D4FBB9FB5F0A}" destId="{459E9975-7BB2-42F6-8FCA-2C4B43CAC46E}" srcOrd="1" destOrd="0" presId="urn:diagrams.loki3.com/BracketList"/>
    <dgm:cxn modelId="{5CEC08A9-BED2-4941-B43F-FAD328BC95E4}" type="presParOf" srcId="{5D18BADD-337A-4C79-B327-D4FBB9FB5F0A}" destId="{B38550E8-77D6-42E0-8F4C-CDE8A90EBC01}" srcOrd="2" destOrd="0" presId="urn:diagrams.loki3.com/BracketList"/>
    <dgm:cxn modelId="{96C0B8B0-3A89-422A-86FC-3D2F4AA2F35E}" type="presParOf" srcId="{5D18BADD-337A-4C79-B327-D4FBB9FB5F0A}" destId="{533FB224-5D41-4A93-8160-C94A3B9E534F}" srcOrd="3" destOrd="0" presId="urn:diagrams.loki3.com/BracketList"/>
    <dgm:cxn modelId="{3DA140A7-B364-468C-915D-D36D92A8C2D5}" type="presParOf" srcId="{4CEC561B-2112-4DD3-9074-48D742E2F5C0}" destId="{9D741837-19EE-4CE6-A1D8-3DB0E5DE4E62}" srcOrd="3" destOrd="0" presId="urn:diagrams.loki3.com/BracketList"/>
    <dgm:cxn modelId="{EBC47B19-59EA-4E1D-B192-FBC0E6BB8AFA}" type="presParOf" srcId="{4CEC561B-2112-4DD3-9074-48D742E2F5C0}" destId="{9FABAE16-FBD4-49C1-A1A1-598B895719EF}" srcOrd="4" destOrd="0" presId="urn:diagrams.loki3.com/BracketList"/>
    <dgm:cxn modelId="{3D231118-0F22-4D65-B34A-5EEE8F39625D}" type="presParOf" srcId="{9FABAE16-FBD4-49C1-A1A1-598B895719EF}" destId="{B2C0E489-538D-4990-82A2-E5B6F2EC6710}" srcOrd="0" destOrd="0" presId="urn:diagrams.loki3.com/BracketList"/>
    <dgm:cxn modelId="{34A5CE08-4E8B-4033-BB6C-513CFA7FB46D}" type="presParOf" srcId="{9FABAE16-FBD4-49C1-A1A1-598B895719EF}" destId="{94F9ECC6-EB66-4647-99E8-3E0AF486460F}" srcOrd="1" destOrd="0" presId="urn:diagrams.loki3.com/BracketList"/>
    <dgm:cxn modelId="{35E24E93-6560-4EDC-A3E2-93292A6EB748}" type="presParOf" srcId="{9FABAE16-FBD4-49C1-A1A1-598B895719EF}" destId="{99A39E81-134A-46D4-B979-908404CEAEA7}" srcOrd="2" destOrd="0" presId="urn:diagrams.loki3.com/BracketList"/>
    <dgm:cxn modelId="{4187D47B-0E2A-46FD-8922-7E08363DFA2B}" type="presParOf" srcId="{9FABAE16-FBD4-49C1-A1A1-598B895719EF}" destId="{2D942588-0F76-4F1D-AEA2-5F0DE26B0EC3}" srcOrd="3" destOrd="0" presId="urn:diagrams.loki3.com/BracketList"/>
    <dgm:cxn modelId="{DEF5BFD4-3947-4267-840F-80CE53600BEE}" type="presParOf" srcId="{4CEC561B-2112-4DD3-9074-48D742E2F5C0}" destId="{9EFC8781-0365-4F11-B435-F9DDBFC0AD75}" srcOrd="5" destOrd="0" presId="urn:diagrams.loki3.com/BracketList"/>
    <dgm:cxn modelId="{911E4673-4A43-4204-A3EF-9A50C0F68035}" type="presParOf" srcId="{4CEC561B-2112-4DD3-9074-48D742E2F5C0}" destId="{1AA8755D-ADB9-436B-898C-BFD39509D919}" srcOrd="6" destOrd="0" presId="urn:diagrams.loki3.com/BracketList"/>
    <dgm:cxn modelId="{0D8823CC-A3A0-4125-8D4C-0C4D0929D9F6}" type="presParOf" srcId="{1AA8755D-ADB9-436B-898C-BFD39509D919}" destId="{D8DDFEFB-37DF-4783-9DE6-7534665B4C74}" srcOrd="0" destOrd="0" presId="urn:diagrams.loki3.com/BracketList"/>
    <dgm:cxn modelId="{A9751AA5-279E-4483-A849-56AB0CAABDF5}" type="presParOf" srcId="{1AA8755D-ADB9-436B-898C-BFD39509D919}" destId="{76ECB091-00C3-4092-AD11-94CE681CDC57}" srcOrd="1" destOrd="0" presId="urn:diagrams.loki3.com/BracketList"/>
    <dgm:cxn modelId="{872AD587-8997-4570-A30A-687C6B394D6C}" type="presParOf" srcId="{1AA8755D-ADB9-436B-898C-BFD39509D919}" destId="{FDC5469F-814D-40F6-B631-1584AFF0C71C}" srcOrd="2" destOrd="0" presId="urn:diagrams.loki3.com/BracketList"/>
    <dgm:cxn modelId="{374457BA-E9C8-4435-9B3B-53E3AF014243}" type="presParOf" srcId="{1AA8755D-ADB9-436B-898C-BFD39509D919}" destId="{62983041-991D-4F46-9D88-BC82FA7B28FB}" srcOrd="3" destOrd="0" presId="urn:diagrams.loki3.com/BracketList"/>
    <dgm:cxn modelId="{C2015627-508A-440C-BD9E-0DF56ACF500E}" type="presParOf" srcId="{4CEC561B-2112-4DD3-9074-48D742E2F5C0}" destId="{43C9E31F-5B14-452A-BFE1-A0848774CC4A}" srcOrd="7" destOrd="0" presId="urn:diagrams.loki3.com/BracketList"/>
    <dgm:cxn modelId="{69699BCB-5A8C-48E5-8EF4-B869FAC12CCA}" type="presParOf" srcId="{4CEC561B-2112-4DD3-9074-48D742E2F5C0}" destId="{16181FB9-2B70-4D5D-BAE1-8A81DF8396CB}" srcOrd="8" destOrd="0" presId="urn:diagrams.loki3.com/BracketList"/>
    <dgm:cxn modelId="{209AB672-05A9-48F8-8A56-AA6180AABD69}" type="presParOf" srcId="{16181FB9-2B70-4D5D-BAE1-8A81DF8396CB}" destId="{993D276B-3B27-4EBD-9815-0FD52F360E5C}" srcOrd="0" destOrd="0" presId="urn:diagrams.loki3.com/BracketList"/>
    <dgm:cxn modelId="{0FA1E629-CBE5-46B0-ACB9-7F63FC2373C7}" type="presParOf" srcId="{16181FB9-2B70-4D5D-BAE1-8A81DF8396CB}" destId="{E5F9DFF1-2DB9-4BDC-8C90-AC4E26776F7E}" srcOrd="1" destOrd="0" presId="urn:diagrams.loki3.com/BracketList"/>
    <dgm:cxn modelId="{BB684A85-4A72-4356-A246-8DB215D3577C}" type="presParOf" srcId="{16181FB9-2B70-4D5D-BAE1-8A81DF8396CB}" destId="{779B7CDE-2D99-4843-88B6-E18F1B8B6284}" srcOrd="2" destOrd="0" presId="urn:diagrams.loki3.com/BracketList"/>
    <dgm:cxn modelId="{88B3FA9E-FC1E-48C2-B4A0-1860789FCB4D}" type="presParOf" srcId="{16181FB9-2B70-4D5D-BAE1-8A81DF8396CB}" destId="{13FFD52F-F967-4EAF-9DA8-10A39CEAC225}" srcOrd="3" destOrd="0" presId="urn:diagrams.loki3.com/BracketList"/>
    <dgm:cxn modelId="{55185620-E0C3-4947-9D14-25F8D0FA0492}" type="presParOf" srcId="{4CEC561B-2112-4DD3-9074-48D742E2F5C0}" destId="{29605F65-B179-4180-9EAD-B5399C6D7F3B}" srcOrd="9" destOrd="0" presId="urn:diagrams.loki3.com/BracketList"/>
    <dgm:cxn modelId="{14195E2E-2478-4370-980C-8192263FDEAB}" type="presParOf" srcId="{4CEC561B-2112-4DD3-9074-48D742E2F5C0}" destId="{5E49616C-7076-41CB-B689-039F7F3679D9}" srcOrd="10" destOrd="0" presId="urn:diagrams.loki3.com/BracketList"/>
    <dgm:cxn modelId="{F55B4432-4BD0-47E1-8DF2-7DA9647B6349}" type="presParOf" srcId="{5E49616C-7076-41CB-B689-039F7F3679D9}" destId="{2B5B096A-B33D-430E-BD18-8FF3231432DA}" srcOrd="0" destOrd="0" presId="urn:diagrams.loki3.com/BracketList"/>
    <dgm:cxn modelId="{BA13E531-8AB7-45D4-AF18-2C3D0A8663F1}" type="presParOf" srcId="{5E49616C-7076-41CB-B689-039F7F3679D9}" destId="{2815A47D-9A8B-4AC7-B05B-B420A5C70EA4}" srcOrd="1" destOrd="0" presId="urn:diagrams.loki3.com/BracketList"/>
    <dgm:cxn modelId="{F0A54C56-15B3-45DA-833B-C706021A245A}" type="presParOf" srcId="{5E49616C-7076-41CB-B689-039F7F3679D9}" destId="{9562C2FE-E2C0-4B8C-AD72-B9992049BCDF}" srcOrd="2" destOrd="0" presId="urn:diagrams.loki3.com/BracketList"/>
    <dgm:cxn modelId="{EA7200FC-473C-4501-905A-FDE450D31595}" type="presParOf" srcId="{5E49616C-7076-41CB-B689-039F7F3679D9}" destId="{4C73375F-409E-4DC1-AA60-171E582BADF6}" srcOrd="3" destOrd="0" presId="urn:diagrams.loki3.com/BracketList"/>
    <dgm:cxn modelId="{3D636F52-1AFE-4729-9FCA-05D2E5323DB0}" type="presParOf" srcId="{4CEC561B-2112-4DD3-9074-48D742E2F5C0}" destId="{10317CC5-A8FB-4AAC-9EF9-971EB0051A6D}" srcOrd="11" destOrd="0" presId="urn:diagrams.loki3.com/BracketList"/>
    <dgm:cxn modelId="{71C5A4FB-A89C-4E4A-9AF1-1D79588D8ED9}" type="presParOf" srcId="{4CEC561B-2112-4DD3-9074-48D742E2F5C0}" destId="{C49CF9A8-EF61-45C1-A7C3-386DCD52807A}" srcOrd="12" destOrd="0" presId="urn:diagrams.loki3.com/BracketList"/>
    <dgm:cxn modelId="{55FB17AB-2975-4993-AF8E-F51E8BDF8FDA}" type="presParOf" srcId="{C49CF9A8-EF61-45C1-A7C3-386DCD52807A}" destId="{4FDB73F9-A7F6-4940-AC1E-537968A4C903}" srcOrd="0" destOrd="0" presId="urn:diagrams.loki3.com/BracketList"/>
    <dgm:cxn modelId="{EE14C694-3D7E-4915-834A-FE5246F2D802}" type="presParOf" srcId="{C49CF9A8-EF61-45C1-A7C3-386DCD52807A}" destId="{AB1D98C7-C9C8-4546-A72C-F4F6DED2602B}" srcOrd="1" destOrd="0" presId="urn:diagrams.loki3.com/BracketList"/>
    <dgm:cxn modelId="{3A7F465E-E62E-4EFD-8E0D-7D960055E1E0}" type="presParOf" srcId="{C49CF9A8-EF61-45C1-A7C3-386DCD52807A}" destId="{2B818802-2D0E-4C29-AA4C-076B62317815}" srcOrd="2" destOrd="0" presId="urn:diagrams.loki3.com/BracketList"/>
    <dgm:cxn modelId="{27E72665-FEC4-4608-B464-4A5EEDB710A5}" type="presParOf" srcId="{C49CF9A8-EF61-45C1-A7C3-386DCD52807A}" destId="{788CBCCA-099F-4550-B284-104211935BB5}" srcOrd="3" destOrd="0" presId="urn:diagrams.loki3.com/BracketList"/>
    <dgm:cxn modelId="{30C66CD9-50E4-46A3-847C-51CB33357BF7}" type="presParOf" srcId="{4CEC561B-2112-4DD3-9074-48D742E2F5C0}" destId="{6ABE2573-DAC1-452C-B4E9-F5AA6EAD7AB9}" srcOrd="13" destOrd="0" presId="urn:diagrams.loki3.com/BracketList"/>
    <dgm:cxn modelId="{13EF74A4-EC2C-4490-967A-33F3C6EEDBBB}" type="presParOf" srcId="{4CEC561B-2112-4DD3-9074-48D742E2F5C0}" destId="{FFA14186-2275-4ABE-B428-B9D6C4D3A793}" srcOrd="14" destOrd="0" presId="urn:diagrams.loki3.com/BracketList"/>
    <dgm:cxn modelId="{DD7EA344-2702-4DE6-A3A4-66FCF841B9A0}" type="presParOf" srcId="{FFA14186-2275-4ABE-B428-B9D6C4D3A793}" destId="{17490C30-8F7B-4DC4-90D4-F74DEF3E25B8}" srcOrd="0" destOrd="0" presId="urn:diagrams.loki3.com/BracketList"/>
    <dgm:cxn modelId="{C2ABE24C-C6C5-43A8-B2F3-66D43E747C7D}" type="presParOf" srcId="{FFA14186-2275-4ABE-B428-B9D6C4D3A793}" destId="{FEC7C655-D836-43B9-8F50-4B970116FBE2}" srcOrd="1" destOrd="0" presId="urn:diagrams.loki3.com/BracketList"/>
    <dgm:cxn modelId="{88C81B73-90CE-4C44-A65B-C98E3438E4DF}" type="presParOf" srcId="{FFA14186-2275-4ABE-B428-B9D6C4D3A793}" destId="{64496291-A745-4287-B815-C06644531FDA}" srcOrd="2" destOrd="0" presId="urn:diagrams.loki3.com/BracketList"/>
    <dgm:cxn modelId="{1CBF0E54-BAFA-4B15-A539-F3E517D86AC3}" type="presParOf" srcId="{FFA14186-2275-4ABE-B428-B9D6C4D3A793}" destId="{B728A274-ABE3-4438-B2B9-438ADC62BAB5}" srcOrd="3" destOrd="0" presId="urn:diagrams.loki3.com/BracketList"/>
    <dgm:cxn modelId="{DBA9A546-64A1-43E9-B167-848EAA25B737}" type="presParOf" srcId="{4CEC561B-2112-4DD3-9074-48D742E2F5C0}" destId="{90409FD7-7C41-4F8A-95D2-06829AAEC08A}" srcOrd="15" destOrd="0" presId="urn:diagrams.loki3.com/BracketList"/>
    <dgm:cxn modelId="{1F7581DD-426C-4DCC-9B8E-110B978A9B00}" type="presParOf" srcId="{4CEC561B-2112-4DD3-9074-48D742E2F5C0}" destId="{13BE9960-F892-473E-BBA5-25C8989B8D7D}" srcOrd="16" destOrd="0" presId="urn:diagrams.loki3.com/BracketList"/>
    <dgm:cxn modelId="{103714F1-7A16-4C3F-8AF8-C9DC06334A5C}" type="presParOf" srcId="{13BE9960-F892-473E-BBA5-25C8989B8D7D}" destId="{B97702F0-889D-44FD-9A35-3F534EB040A3}" srcOrd="0" destOrd="0" presId="urn:diagrams.loki3.com/BracketList"/>
    <dgm:cxn modelId="{B79684E0-394B-454E-BFC0-7A3AA5C72747}" type="presParOf" srcId="{13BE9960-F892-473E-BBA5-25C8989B8D7D}" destId="{97B8C3B0-F6EC-476D-8279-E02B7C1DE646}" srcOrd="1" destOrd="0" presId="urn:diagrams.loki3.com/BracketList"/>
    <dgm:cxn modelId="{834B0BBC-AD13-4AD8-BAE0-A47570091666}" type="presParOf" srcId="{13BE9960-F892-473E-BBA5-25C8989B8D7D}" destId="{AEADA092-CFF4-4DF7-ACEE-1912C1F7948A}" srcOrd="2" destOrd="0" presId="urn:diagrams.loki3.com/BracketList"/>
    <dgm:cxn modelId="{1F19601C-0174-4768-B8D1-3BC55655CEE5}" type="presParOf" srcId="{13BE9960-F892-473E-BBA5-25C8989B8D7D}" destId="{CC1E4754-526D-449C-AACC-627BD7DC2296}" srcOrd="3" destOrd="0" presId="urn:diagrams.loki3.com/Bracket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35AF3F-9987-4F0E-AD35-E8DB7261ED69}" type="doc">
      <dgm:prSet loTypeId="urn:microsoft.com/office/officeart/2005/8/layout/list1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F2176BF-4E1B-4BB6-8D14-0B55B6D9D665}">
      <dgm:prSet phldrT="[Text]" custT="1"/>
      <dgm:spPr/>
      <dgm:t>
        <a:bodyPr/>
        <a:lstStyle/>
        <a:p>
          <a:r>
            <a:rPr lang="en-US" sz="4800" b="1" dirty="0">
              <a:latin typeface="Aptos" panose="020B0004020202020204" pitchFamily="34" charset="0"/>
            </a:rPr>
            <a:t>Biological</a:t>
          </a:r>
          <a:endParaRPr lang="en-GB" sz="4800" b="1" dirty="0">
            <a:latin typeface="Aptos" panose="020B0004020202020204" pitchFamily="34" charset="0"/>
          </a:endParaRPr>
        </a:p>
      </dgm:t>
    </dgm:pt>
    <dgm:pt modelId="{253B662A-AFEE-42AD-ACC8-9FFDB274236E}" type="parTrans" cxnId="{781534E2-6E99-46C8-8DA6-9A5350E820F7}">
      <dgm:prSet/>
      <dgm:spPr/>
      <dgm:t>
        <a:bodyPr/>
        <a:lstStyle/>
        <a:p>
          <a:endParaRPr lang="en-GB"/>
        </a:p>
      </dgm:t>
    </dgm:pt>
    <dgm:pt modelId="{B7C21560-C40A-4ECF-835D-84F7F496AF9A}" type="sibTrans" cxnId="{781534E2-6E99-46C8-8DA6-9A5350E820F7}">
      <dgm:prSet/>
      <dgm:spPr/>
      <dgm:t>
        <a:bodyPr/>
        <a:lstStyle/>
        <a:p>
          <a:endParaRPr lang="en-GB"/>
        </a:p>
      </dgm:t>
    </dgm:pt>
    <dgm:pt modelId="{770FCDB3-5D4C-4211-884E-03D261AD0AFF}">
      <dgm:prSet phldrT="[Text]"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400" b="1" dirty="0">
              <a:latin typeface="Aptos" panose="020B0004020202020204" pitchFamily="34" charset="0"/>
            </a:rPr>
            <a:t>Neuroimaging</a:t>
          </a:r>
          <a:r>
            <a:rPr lang="en-GB" sz="4400" b="0" dirty="0">
              <a:latin typeface="Aptos" panose="020B0004020202020204" pitchFamily="34" charset="0"/>
            </a:rPr>
            <a:t> → </a:t>
          </a:r>
          <a:r>
            <a:rPr lang="en-GB" sz="4400" dirty="0">
              <a:latin typeface="Aptos" panose="020B0004020202020204" pitchFamily="34" charset="0"/>
            </a:rPr>
            <a:t>Overactive CSTC circuit drives intrusive thoughts (Calza et al., 2019).</a:t>
          </a:r>
          <a:endParaRPr lang="en-GB" sz="4400" b="0" dirty="0">
            <a:latin typeface="Aptos" panose="020B0004020202020204" pitchFamily="34" charset="0"/>
          </a:endParaRPr>
        </a:p>
      </dgm:t>
    </dgm:pt>
    <dgm:pt modelId="{547E8CF7-75F7-4D39-B0B4-066E15E5B579}" type="parTrans" cxnId="{2379775F-D99B-475E-BE36-FAA4D1F8D257}">
      <dgm:prSet/>
      <dgm:spPr/>
      <dgm:t>
        <a:bodyPr/>
        <a:lstStyle/>
        <a:p>
          <a:endParaRPr lang="en-GB"/>
        </a:p>
      </dgm:t>
    </dgm:pt>
    <dgm:pt modelId="{BD528C1A-D513-4C7D-90D4-3D43D8B7954C}" type="sibTrans" cxnId="{2379775F-D99B-475E-BE36-FAA4D1F8D257}">
      <dgm:prSet/>
      <dgm:spPr/>
      <dgm:t>
        <a:bodyPr/>
        <a:lstStyle/>
        <a:p>
          <a:endParaRPr lang="en-GB"/>
        </a:p>
      </dgm:t>
    </dgm:pt>
    <dgm:pt modelId="{764A06B8-53E6-482D-A412-52B8C6BB068A}">
      <dgm:prSet phldrT="[Text]" custT="1"/>
      <dgm:spPr/>
      <dgm:t>
        <a:bodyPr/>
        <a:lstStyle/>
        <a:p>
          <a:r>
            <a:rPr lang="en-US" sz="4800" b="1" dirty="0">
              <a:latin typeface="Aptos" panose="020B0004020202020204" pitchFamily="34" charset="0"/>
            </a:rPr>
            <a:t>Psychological</a:t>
          </a:r>
          <a:endParaRPr lang="en-GB" sz="4800" b="1" dirty="0">
            <a:latin typeface="Aptos" panose="020B0004020202020204" pitchFamily="34" charset="0"/>
          </a:endParaRPr>
        </a:p>
      </dgm:t>
    </dgm:pt>
    <dgm:pt modelId="{7EAB7441-EBBC-4958-894E-2C7E33EE8C3E}" type="parTrans" cxnId="{9DD6F51B-2661-41FD-9E21-8F2BD1591C98}">
      <dgm:prSet/>
      <dgm:spPr/>
      <dgm:t>
        <a:bodyPr/>
        <a:lstStyle/>
        <a:p>
          <a:endParaRPr lang="en-GB"/>
        </a:p>
      </dgm:t>
    </dgm:pt>
    <dgm:pt modelId="{F394A0AF-698B-408E-AF75-7D1A2B1FF8D1}" type="sibTrans" cxnId="{9DD6F51B-2661-41FD-9E21-8F2BD1591C98}">
      <dgm:prSet/>
      <dgm:spPr/>
      <dgm:t>
        <a:bodyPr/>
        <a:lstStyle/>
        <a:p>
          <a:endParaRPr lang="en-GB"/>
        </a:p>
      </dgm:t>
    </dgm:pt>
    <dgm:pt modelId="{B9073371-8886-4D85-8F77-4152AD545BFD}">
      <dgm:prSet phldrT="[Text]"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4400" dirty="0">
              <a:latin typeface="Aptos" panose="020B0004020202020204" pitchFamily="34" charset="0"/>
            </a:rPr>
            <a:t>Maintained by maladaptive thoughts and intolerance of uncertainty (Knowles &amp; Olatunji, 2023).</a:t>
          </a:r>
          <a:endParaRPr lang="en-GB" sz="4400" b="0" dirty="0">
            <a:latin typeface="Aptos" panose="020B0004020202020204" pitchFamily="34" charset="0"/>
          </a:endParaRPr>
        </a:p>
      </dgm:t>
    </dgm:pt>
    <dgm:pt modelId="{3257E0C9-877B-4E4B-AD3C-AE86A9B07791}" type="parTrans" cxnId="{94D41F96-9BDD-4BDA-A550-E328B11D8172}">
      <dgm:prSet/>
      <dgm:spPr/>
      <dgm:t>
        <a:bodyPr/>
        <a:lstStyle/>
        <a:p>
          <a:endParaRPr lang="en-GB"/>
        </a:p>
      </dgm:t>
    </dgm:pt>
    <dgm:pt modelId="{7935B713-FA4B-4439-BAD9-F4938573B79C}" type="sibTrans" cxnId="{94D41F96-9BDD-4BDA-A550-E328B11D8172}">
      <dgm:prSet/>
      <dgm:spPr/>
      <dgm:t>
        <a:bodyPr/>
        <a:lstStyle/>
        <a:p>
          <a:endParaRPr lang="en-GB"/>
        </a:p>
      </dgm:t>
    </dgm:pt>
    <dgm:pt modelId="{35509924-8C20-4B04-9B77-ECFE09A2C5A5}">
      <dgm:prSet phldrT="[Text]"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</a:rPr>
            <a:t>Shaped by moral/religious values (Williams et al., 2013).</a:t>
          </a:r>
          <a:endParaRPr lang="en-GB" sz="4800" b="0" dirty="0">
            <a:latin typeface="Aptos" panose="020B0004020202020204" pitchFamily="34" charset="0"/>
          </a:endParaRPr>
        </a:p>
      </dgm:t>
    </dgm:pt>
    <dgm:pt modelId="{203BF616-C4B5-4A34-86BD-C7FFBCD83C73}" type="parTrans" cxnId="{912A86CD-D99B-4C02-9D3F-077EC282FD2C}">
      <dgm:prSet/>
      <dgm:spPr/>
      <dgm:t>
        <a:bodyPr/>
        <a:lstStyle/>
        <a:p>
          <a:endParaRPr lang="en-GB"/>
        </a:p>
      </dgm:t>
    </dgm:pt>
    <dgm:pt modelId="{90384667-1187-4223-8AA9-D182F8A70166}" type="sibTrans" cxnId="{912A86CD-D99B-4C02-9D3F-077EC282FD2C}">
      <dgm:prSet/>
      <dgm:spPr/>
      <dgm:t>
        <a:bodyPr/>
        <a:lstStyle/>
        <a:p>
          <a:endParaRPr lang="en-GB"/>
        </a:p>
      </dgm:t>
    </dgm:pt>
    <dgm:pt modelId="{148B9D75-A821-4666-BCCC-786FAAC8B0B7}">
      <dgm:prSet phldrT="[Text]" custT="1"/>
      <dgm:spPr/>
      <dgm:t>
        <a:bodyPr/>
        <a:lstStyle/>
        <a:p>
          <a:r>
            <a:rPr lang="en-US" sz="4800" b="1" dirty="0">
              <a:latin typeface="Aptos" panose="020B0004020202020204" pitchFamily="34" charset="0"/>
            </a:rPr>
            <a:t>Social</a:t>
          </a:r>
          <a:endParaRPr lang="en-GB" sz="4800" b="1" dirty="0">
            <a:latin typeface="Aptos" panose="020B0004020202020204" pitchFamily="34" charset="0"/>
          </a:endParaRPr>
        </a:p>
      </dgm:t>
    </dgm:pt>
    <dgm:pt modelId="{40ECD115-5D79-4BC2-8154-EB4F92161EEE}" type="parTrans" cxnId="{7671ECC3-5B51-424A-9AE9-3BBD50BEB67A}">
      <dgm:prSet/>
      <dgm:spPr/>
      <dgm:t>
        <a:bodyPr/>
        <a:lstStyle/>
        <a:p>
          <a:endParaRPr lang="en-GB"/>
        </a:p>
      </dgm:t>
    </dgm:pt>
    <dgm:pt modelId="{C005E1CB-C26E-4F54-BD5D-9533522B3C20}" type="sibTrans" cxnId="{7671ECC3-5B51-424A-9AE9-3BBD50BEB67A}">
      <dgm:prSet/>
      <dgm:spPr/>
      <dgm:t>
        <a:bodyPr/>
        <a:lstStyle/>
        <a:p>
          <a:endParaRPr lang="en-GB"/>
        </a:p>
      </dgm:t>
    </dgm:pt>
    <dgm:pt modelId="{463B4A7F-A1CE-4B2F-A015-7D8BED56ED9E}">
      <dgm:prSet phldrT="[Text]"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US" sz="4400" b="1" dirty="0">
              <a:latin typeface="Aptos" panose="020B0004020202020204" pitchFamily="34" charset="0"/>
            </a:rPr>
            <a:t>Genetics</a:t>
          </a:r>
          <a:r>
            <a:rPr lang="en-US" sz="4400" b="0" dirty="0">
              <a:latin typeface="Aptos" panose="020B0004020202020204" pitchFamily="34" charset="0"/>
            </a:rPr>
            <a:t> - </a:t>
          </a:r>
          <a:r>
            <a:rPr lang="en-GB" sz="4400" dirty="0">
              <a:latin typeface="Aptos" panose="020B0004020202020204" pitchFamily="34" charset="0"/>
            </a:rPr>
            <a:t>~48% genetic risk, but social factors also key (Nicolini et al., 2019).</a:t>
          </a:r>
          <a:endParaRPr lang="en-GB" sz="4400" b="0" dirty="0">
            <a:latin typeface="Aptos" panose="020B0004020202020204" pitchFamily="34" charset="0"/>
          </a:endParaRPr>
        </a:p>
      </dgm:t>
    </dgm:pt>
    <dgm:pt modelId="{B09850E3-6EE1-4D72-AD64-CC93DD1656C3}" type="parTrans" cxnId="{1DDC5163-BD43-4335-9D4E-F5D67FF1AB0D}">
      <dgm:prSet/>
      <dgm:spPr/>
      <dgm:t>
        <a:bodyPr/>
        <a:lstStyle/>
        <a:p>
          <a:endParaRPr lang="en-GB"/>
        </a:p>
      </dgm:t>
    </dgm:pt>
    <dgm:pt modelId="{BD3526CC-C088-49C3-994C-E03738BF8D6F}" type="sibTrans" cxnId="{1DDC5163-BD43-4335-9D4E-F5D67FF1AB0D}">
      <dgm:prSet/>
      <dgm:spPr/>
      <dgm:t>
        <a:bodyPr/>
        <a:lstStyle/>
        <a:p>
          <a:endParaRPr lang="en-GB"/>
        </a:p>
      </dgm:t>
    </dgm:pt>
    <dgm:pt modelId="{C8D17AC4-C098-49CC-84E6-D015AA98958E}">
      <dgm:prSet custT="1"/>
      <dgm:spPr/>
      <dgm:t>
        <a:bodyPr/>
        <a:lstStyle/>
        <a:p>
          <a:pPr>
            <a:buFont typeface="Wingdings" panose="05000000000000000000" pitchFamily="2" charset="2"/>
            <a:buChar char="§"/>
          </a:pPr>
          <a:r>
            <a:rPr lang="en-GB" sz="4400" dirty="0">
              <a:latin typeface="Aptos" panose="020B0004020202020204" pitchFamily="34" charset="0"/>
            </a:rPr>
            <a:t>CBT with ERP effectively breaks the obsession–compulsion cycle.</a:t>
          </a:r>
        </a:p>
      </dgm:t>
    </dgm:pt>
    <dgm:pt modelId="{078767C1-5BDF-4210-B248-1518F8C76514}" type="parTrans" cxnId="{317F947E-4BB4-47ED-AC33-FDA2EF85FCCA}">
      <dgm:prSet/>
      <dgm:spPr/>
      <dgm:t>
        <a:bodyPr/>
        <a:lstStyle/>
        <a:p>
          <a:endParaRPr lang="en-GB"/>
        </a:p>
      </dgm:t>
    </dgm:pt>
    <dgm:pt modelId="{E5D1D500-0360-4FAC-BD77-BA6C86245242}" type="sibTrans" cxnId="{317F947E-4BB4-47ED-AC33-FDA2EF85FCCA}">
      <dgm:prSet/>
      <dgm:spPr/>
      <dgm:t>
        <a:bodyPr/>
        <a:lstStyle/>
        <a:p>
          <a:endParaRPr lang="en-GB"/>
        </a:p>
      </dgm:t>
    </dgm:pt>
    <dgm:pt modelId="{A2B61618-D4E5-415A-A63C-3B0D9B230419}">
      <dgm:prSet custT="1"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</a:rPr>
            <a:t>Needs culturally sensitive care (Shams et al., 2020).</a:t>
          </a:r>
        </a:p>
      </dgm:t>
    </dgm:pt>
    <dgm:pt modelId="{F513B8BE-0D98-4ECC-936B-176450A69BBA}" type="parTrans" cxnId="{960F4941-E722-4636-9123-9A1A83EFD4AC}">
      <dgm:prSet/>
      <dgm:spPr/>
      <dgm:t>
        <a:bodyPr/>
        <a:lstStyle/>
        <a:p>
          <a:endParaRPr lang="en-GB"/>
        </a:p>
      </dgm:t>
    </dgm:pt>
    <dgm:pt modelId="{6C218958-E2AC-4619-A8D4-BF07278B0D4E}" type="sibTrans" cxnId="{960F4941-E722-4636-9123-9A1A83EFD4AC}">
      <dgm:prSet/>
      <dgm:spPr/>
      <dgm:t>
        <a:bodyPr/>
        <a:lstStyle/>
        <a:p>
          <a:endParaRPr lang="en-GB"/>
        </a:p>
      </dgm:t>
    </dgm:pt>
    <dgm:pt modelId="{A04D77C6-580E-4405-A2F7-A3E904B483F8}" type="pres">
      <dgm:prSet presAssocID="{4D35AF3F-9987-4F0E-AD35-E8DB7261ED69}" presName="linear" presStyleCnt="0">
        <dgm:presLayoutVars>
          <dgm:dir/>
          <dgm:animLvl val="lvl"/>
          <dgm:resizeHandles val="exact"/>
        </dgm:presLayoutVars>
      </dgm:prSet>
      <dgm:spPr/>
    </dgm:pt>
    <dgm:pt modelId="{13695AE7-F702-4460-93BD-89E195B669FF}" type="pres">
      <dgm:prSet presAssocID="{4F2176BF-4E1B-4BB6-8D14-0B55B6D9D665}" presName="parentLin" presStyleCnt="0"/>
      <dgm:spPr/>
    </dgm:pt>
    <dgm:pt modelId="{F0FA7A31-ECCD-4D21-A458-5080F2C75EFE}" type="pres">
      <dgm:prSet presAssocID="{4F2176BF-4E1B-4BB6-8D14-0B55B6D9D665}" presName="parentLeftMargin" presStyleLbl="node1" presStyleIdx="0" presStyleCnt="3"/>
      <dgm:spPr/>
    </dgm:pt>
    <dgm:pt modelId="{6551D2FA-1DB7-42FC-8CAA-60A4F146D3A1}" type="pres">
      <dgm:prSet presAssocID="{4F2176BF-4E1B-4BB6-8D14-0B55B6D9D66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1268184B-0856-4400-820B-68B518A8DE6B}" type="pres">
      <dgm:prSet presAssocID="{4F2176BF-4E1B-4BB6-8D14-0B55B6D9D665}" presName="negativeSpace" presStyleCnt="0"/>
      <dgm:spPr/>
    </dgm:pt>
    <dgm:pt modelId="{7C191467-DB19-4AEF-AE88-B24EBE7EC7DE}" type="pres">
      <dgm:prSet presAssocID="{4F2176BF-4E1B-4BB6-8D14-0B55B6D9D665}" presName="childText" presStyleLbl="conFgAcc1" presStyleIdx="0" presStyleCnt="3">
        <dgm:presLayoutVars>
          <dgm:bulletEnabled val="1"/>
        </dgm:presLayoutVars>
      </dgm:prSet>
      <dgm:spPr/>
    </dgm:pt>
    <dgm:pt modelId="{2E8B11AE-58CC-40F9-B9D5-478EED2DB570}" type="pres">
      <dgm:prSet presAssocID="{B7C21560-C40A-4ECF-835D-84F7F496AF9A}" presName="spaceBetweenRectangles" presStyleCnt="0"/>
      <dgm:spPr/>
    </dgm:pt>
    <dgm:pt modelId="{FB55FE23-CE43-4E9F-A4D2-AF624A4260C1}" type="pres">
      <dgm:prSet presAssocID="{764A06B8-53E6-482D-A412-52B8C6BB068A}" presName="parentLin" presStyleCnt="0"/>
      <dgm:spPr/>
    </dgm:pt>
    <dgm:pt modelId="{7E6F9344-14BB-489B-9C0A-5D2C9CC30F17}" type="pres">
      <dgm:prSet presAssocID="{764A06B8-53E6-482D-A412-52B8C6BB068A}" presName="parentLeftMargin" presStyleLbl="node1" presStyleIdx="0" presStyleCnt="3"/>
      <dgm:spPr/>
    </dgm:pt>
    <dgm:pt modelId="{146FC059-75DA-43B5-95E6-0F911EBF68D5}" type="pres">
      <dgm:prSet presAssocID="{764A06B8-53E6-482D-A412-52B8C6BB068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E406F06-1F1D-498A-AE79-B56EB37FB10E}" type="pres">
      <dgm:prSet presAssocID="{764A06B8-53E6-482D-A412-52B8C6BB068A}" presName="negativeSpace" presStyleCnt="0"/>
      <dgm:spPr/>
    </dgm:pt>
    <dgm:pt modelId="{995B260E-C8A5-47D7-8E28-83B7D40C2759}" type="pres">
      <dgm:prSet presAssocID="{764A06B8-53E6-482D-A412-52B8C6BB068A}" presName="childText" presStyleLbl="conFgAcc1" presStyleIdx="1" presStyleCnt="3">
        <dgm:presLayoutVars>
          <dgm:bulletEnabled val="1"/>
        </dgm:presLayoutVars>
      </dgm:prSet>
      <dgm:spPr/>
    </dgm:pt>
    <dgm:pt modelId="{BE10E24D-253A-4672-A52D-6845F77F3E42}" type="pres">
      <dgm:prSet presAssocID="{F394A0AF-698B-408E-AF75-7D1A2B1FF8D1}" presName="spaceBetweenRectangles" presStyleCnt="0"/>
      <dgm:spPr/>
    </dgm:pt>
    <dgm:pt modelId="{94653C50-08A0-4F95-B859-BFCC2CC6A6F0}" type="pres">
      <dgm:prSet presAssocID="{148B9D75-A821-4666-BCCC-786FAAC8B0B7}" presName="parentLin" presStyleCnt="0"/>
      <dgm:spPr/>
    </dgm:pt>
    <dgm:pt modelId="{C3E2E820-471D-4C9D-B9CB-C33EE9EFF04A}" type="pres">
      <dgm:prSet presAssocID="{148B9D75-A821-4666-BCCC-786FAAC8B0B7}" presName="parentLeftMargin" presStyleLbl="node1" presStyleIdx="1" presStyleCnt="3"/>
      <dgm:spPr/>
    </dgm:pt>
    <dgm:pt modelId="{85491A54-A811-45EB-8695-5CC33120687E}" type="pres">
      <dgm:prSet presAssocID="{148B9D75-A821-4666-BCCC-786FAAC8B0B7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4F0AF97A-94F3-434B-9B3D-08F1E54C518B}" type="pres">
      <dgm:prSet presAssocID="{148B9D75-A821-4666-BCCC-786FAAC8B0B7}" presName="negativeSpace" presStyleCnt="0"/>
      <dgm:spPr/>
    </dgm:pt>
    <dgm:pt modelId="{078E7B8D-E7C7-4D01-805B-373CB7B7BED9}" type="pres">
      <dgm:prSet presAssocID="{148B9D75-A821-4666-BCCC-786FAAC8B0B7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25B2100-63BA-4C91-8B7B-CF4F68134744}" type="presOf" srcId="{A2B61618-D4E5-415A-A63C-3B0D9B230419}" destId="{078E7B8D-E7C7-4D01-805B-373CB7B7BED9}" srcOrd="0" destOrd="1" presId="urn:microsoft.com/office/officeart/2005/8/layout/list1"/>
    <dgm:cxn modelId="{9DD6F51B-2661-41FD-9E21-8F2BD1591C98}" srcId="{4D35AF3F-9987-4F0E-AD35-E8DB7261ED69}" destId="{764A06B8-53E6-482D-A412-52B8C6BB068A}" srcOrd="1" destOrd="0" parTransId="{7EAB7441-EBBC-4958-894E-2C7E33EE8C3E}" sibTransId="{F394A0AF-698B-408E-AF75-7D1A2B1FF8D1}"/>
    <dgm:cxn modelId="{DB2EE335-21F8-4891-94AD-6E25172FFFC1}" type="presOf" srcId="{35509924-8C20-4B04-9B77-ECFE09A2C5A5}" destId="{078E7B8D-E7C7-4D01-805B-373CB7B7BED9}" srcOrd="0" destOrd="0" presId="urn:microsoft.com/office/officeart/2005/8/layout/list1"/>
    <dgm:cxn modelId="{4BFAFA37-57E6-4DA7-9B92-C97313C9DA99}" type="presOf" srcId="{764A06B8-53E6-482D-A412-52B8C6BB068A}" destId="{146FC059-75DA-43B5-95E6-0F911EBF68D5}" srcOrd="1" destOrd="0" presId="urn:microsoft.com/office/officeart/2005/8/layout/list1"/>
    <dgm:cxn modelId="{2379775F-D99B-475E-BE36-FAA4D1F8D257}" srcId="{4F2176BF-4E1B-4BB6-8D14-0B55B6D9D665}" destId="{770FCDB3-5D4C-4211-884E-03D261AD0AFF}" srcOrd="0" destOrd="0" parTransId="{547E8CF7-75F7-4D39-B0B4-066E15E5B579}" sibTransId="{BD528C1A-D513-4C7D-90D4-3D43D8B7954C}"/>
    <dgm:cxn modelId="{960F4941-E722-4636-9123-9A1A83EFD4AC}" srcId="{148B9D75-A821-4666-BCCC-786FAAC8B0B7}" destId="{A2B61618-D4E5-415A-A63C-3B0D9B230419}" srcOrd="1" destOrd="0" parTransId="{F513B8BE-0D98-4ECC-936B-176450A69BBA}" sibTransId="{6C218958-E2AC-4619-A8D4-BF07278B0D4E}"/>
    <dgm:cxn modelId="{1DDC5163-BD43-4335-9D4E-F5D67FF1AB0D}" srcId="{4F2176BF-4E1B-4BB6-8D14-0B55B6D9D665}" destId="{463B4A7F-A1CE-4B2F-A015-7D8BED56ED9E}" srcOrd="1" destOrd="0" parTransId="{B09850E3-6EE1-4D72-AD64-CC93DD1656C3}" sibTransId="{BD3526CC-C088-49C3-994C-E03738BF8D6F}"/>
    <dgm:cxn modelId="{208CD96B-EE7C-40F1-9D7D-32E00C6DB583}" type="presOf" srcId="{4D35AF3F-9987-4F0E-AD35-E8DB7261ED69}" destId="{A04D77C6-580E-4405-A2F7-A3E904B483F8}" srcOrd="0" destOrd="0" presId="urn:microsoft.com/office/officeart/2005/8/layout/list1"/>
    <dgm:cxn modelId="{5F554757-2335-48B7-87FC-DD0A2C4F0C65}" type="presOf" srcId="{463B4A7F-A1CE-4B2F-A015-7D8BED56ED9E}" destId="{7C191467-DB19-4AEF-AE88-B24EBE7EC7DE}" srcOrd="0" destOrd="1" presId="urn:microsoft.com/office/officeart/2005/8/layout/list1"/>
    <dgm:cxn modelId="{2D8E2B7B-D36A-44B1-8271-8BDFBC9385CA}" type="presOf" srcId="{4F2176BF-4E1B-4BB6-8D14-0B55B6D9D665}" destId="{6551D2FA-1DB7-42FC-8CAA-60A4F146D3A1}" srcOrd="1" destOrd="0" presId="urn:microsoft.com/office/officeart/2005/8/layout/list1"/>
    <dgm:cxn modelId="{317F947E-4BB4-47ED-AC33-FDA2EF85FCCA}" srcId="{764A06B8-53E6-482D-A412-52B8C6BB068A}" destId="{C8D17AC4-C098-49CC-84E6-D015AA98958E}" srcOrd="1" destOrd="0" parTransId="{078767C1-5BDF-4210-B248-1518F8C76514}" sibTransId="{E5D1D500-0360-4FAC-BD77-BA6C86245242}"/>
    <dgm:cxn modelId="{AFD05693-E4D8-4672-AE9B-5DE72D96A3CE}" type="presOf" srcId="{764A06B8-53E6-482D-A412-52B8C6BB068A}" destId="{7E6F9344-14BB-489B-9C0A-5D2C9CC30F17}" srcOrd="0" destOrd="0" presId="urn:microsoft.com/office/officeart/2005/8/layout/list1"/>
    <dgm:cxn modelId="{94D41F96-9BDD-4BDA-A550-E328B11D8172}" srcId="{764A06B8-53E6-482D-A412-52B8C6BB068A}" destId="{B9073371-8886-4D85-8F77-4152AD545BFD}" srcOrd="0" destOrd="0" parTransId="{3257E0C9-877B-4E4B-AD3C-AE86A9B07791}" sibTransId="{7935B713-FA4B-4439-BAD9-F4938573B79C}"/>
    <dgm:cxn modelId="{1388F8AA-AFA0-4316-8AA1-3BE64C2355DA}" type="presOf" srcId="{4F2176BF-4E1B-4BB6-8D14-0B55B6D9D665}" destId="{F0FA7A31-ECCD-4D21-A458-5080F2C75EFE}" srcOrd="0" destOrd="0" presId="urn:microsoft.com/office/officeart/2005/8/layout/list1"/>
    <dgm:cxn modelId="{1957DEAE-5246-4018-B86B-DB2C3280BFF3}" type="presOf" srcId="{148B9D75-A821-4666-BCCC-786FAAC8B0B7}" destId="{85491A54-A811-45EB-8695-5CC33120687E}" srcOrd="1" destOrd="0" presId="urn:microsoft.com/office/officeart/2005/8/layout/list1"/>
    <dgm:cxn modelId="{DE4F4FC3-398F-4D00-9600-A8133766F37A}" type="presOf" srcId="{B9073371-8886-4D85-8F77-4152AD545BFD}" destId="{995B260E-C8A5-47D7-8E28-83B7D40C2759}" srcOrd="0" destOrd="0" presId="urn:microsoft.com/office/officeart/2005/8/layout/list1"/>
    <dgm:cxn modelId="{7671ECC3-5B51-424A-9AE9-3BBD50BEB67A}" srcId="{4D35AF3F-9987-4F0E-AD35-E8DB7261ED69}" destId="{148B9D75-A821-4666-BCCC-786FAAC8B0B7}" srcOrd="2" destOrd="0" parTransId="{40ECD115-5D79-4BC2-8154-EB4F92161EEE}" sibTransId="{C005E1CB-C26E-4F54-BD5D-9533522B3C20}"/>
    <dgm:cxn modelId="{3D6107C7-3336-4C7B-B66C-BF615FF2E21E}" type="presOf" srcId="{C8D17AC4-C098-49CC-84E6-D015AA98958E}" destId="{995B260E-C8A5-47D7-8E28-83B7D40C2759}" srcOrd="0" destOrd="1" presId="urn:microsoft.com/office/officeart/2005/8/layout/list1"/>
    <dgm:cxn modelId="{912A86CD-D99B-4C02-9D3F-077EC282FD2C}" srcId="{148B9D75-A821-4666-BCCC-786FAAC8B0B7}" destId="{35509924-8C20-4B04-9B77-ECFE09A2C5A5}" srcOrd="0" destOrd="0" parTransId="{203BF616-C4B5-4A34-86BD-C7FFBCD83C73}" sibTransId="{90384667-1187-4223-8AA9-D182F8A70166}"/>
    <dgm:cxn modelId="{781534E2-6E99-46C8-8DA6-9A5350E820F7}" srcId="{4D35AF3F-9987-4F0E-AD35-E8DB7261ED69}" destId="{4F2176BF-4E1B-4BB6-8D14-0B55B6D9D665}" srcOrd="0" destOrd="0" parTransId="{253B662A-AFEE-42AD-ACC8-9FFDB274236E}" sibTransId="{B7C21560-C40A-4ECF-835D-84F7F496AF9A}"/>
    <dgm:cxn modelId="{344650ED-48EA-4A38-95B0-769DB8CC6B6F}" type="presOf" srcId="{770FCDB3-5D4C-4211-884E-03D261AD0AFF}" destId="{7C191467-DB19-4AEF-AE88-B24EBE7EC7DE}" srcOrd="0" destOrd="0" presId="urn:microsoft.com/office/officeart/2005/8/layout/list1"/>
    <dgm:cxn modelId="{18DA87F7-AD07-4286-807F-4152E25E8198}" type="presOf" srcId="{148B9D75-A821-4666-BCCC-786FAAC8B0B7}" destId="{C3E2E820-471D-4C9D-B9CB-C33EE9EFF04A}" srcOrd="0" destOrd="0" presId="urn:microsoft.com/office/officeart/2005/8/layout/list1"/>
    <dgm:cxn modelId="{3A01EBB3-4FCE-4946-B4E6-B932036BD444}" type="presParOf" srcId="{A04D77C6-580E-4405-A2F7-A3E904B483F8}" destId="{13695AE7-F702-4460-93BD-89E195B669FF}" srcOrd="0" destOrd="0" presId="urn:microsoft.com/office/officeart/2005/8/layout/list1"/>
    <dgm:cxn modelId="{DF52560E-9591-4CD6-A3A3-874B6BC72C9B}" type="presParOf" srcId="{13695AE7-F702-4460-93BD-89E195B669FF}" destId="{F0FA7A31-ECCD-4D21-A458-5080F2C75EFE}" srcOrd="0" destOrd="0" presId="urn:microsoft.com/office/officeart/2005/8/layout/list1"/>
    <dgm:cxn modelId="{D889BFBA-63E0-4365-A7FE-401A379644E1}" type="presParOf" srcId="{13695AE7-F702-4460-93BD-89E195B669FF}" destId="{6551D2FA-1DB7-42FC-8CAA-60A4F146D3A1}" srcOrd="1" destOrd="0" presId="urn:microsoft.com/office/officeart/2005/8/layout/list1"/>
    <dgm:cxn modelId="{672F2DD4-3EC3-4C64-9152-F546B10C58DA}" type="presParOf" srcId="{A04D77C6-580E-4405-A2F7-A3E904B483F8}" destId="{1268184B-0856-4400-820B-68B518A8DE6B}" srcOrd="1" destOrd="0" presId="urn:microsoft.com/office/officeart/2005/8/layout/list1"/>
    <dgm:cxn modelId="{68316210-C0B3-4A7E-8738-09F79440439C}" type="presParOf" srcId="{A04D77C6-580E-4405-A2F7-A3E904B483F8}" destId="{7C191467-DB19-4AEF-AE88-B24EBE7EC7DE}" srcOrd="2" destOrd="0" presId="urn:microsoft.com/office/officeart/2005/8/layout/list1"/>
    <dgm:cxn modelId="{EBA62DD9-A0C7-4162-8E4A-DD851435EDFF}" type="presParOf" srcId="{A04D77C6-580E-4405-A2F7-A3E904B483F8}" destId="{2E8B11AE-58CC-40F9-B9D5-478EED2DB570}" srcOrd="3" destOrd="0" presId="urn:microsoft.com/office/officeart/2005/8/layout/list1"/>
    <dgm:cxn modelId="{989D9E7D-F742-4FE8-9D39-55461DEC1FE2}" type="presParOf" srcId="{A04D77C6-580E-4405-A2F7-A3E904B483F8}" destId="{FB55FE23-CE43-4E9F-A4D2-AF624A4260C1}" srcOrd="4" destOrd="0" presId="urn:microsoft.com/office/officeart/2005/8/layout/list1"/>
    <dgm:cxn modelId="{9B3C4FA3-C74A-4821-9FE5-DE650B3B9093}" type="presParOf" srcId="{FB55FE23-CE43-4E9F-A4D2-AF624A4260C1}" destId="{7E6F9344-14BB-489B-9C0A-5D2C9CC30F17}" srcOrd="0" destOrd="0" presId="urn:microsoft.com/office/officeart/2005/8/layout/list1"/>
    <dgm:cxn modelId="{B4C74B13-CB78-4F05-BA10-7CD843C97F32}" type="presParOf" srcId="{FB55FE23-CE43-4E9F-A4D2-AF624A4260C1}" destId="{146FC059-75DA-43B5-95E6-0F911EBF68D5}" srcOrd="1" destOrd="0" presId="urn:microsoft.com/office/officeart/2005/8/layout/list1"/>
    <dgm:cxn modelId="{7152A651-2CF2-458B-BD2C-DBBD0644FA35}" type="presParOf" srcId="{A04D77C6-580E-4405-A2F7-A3E904B483F8}" destId="{BE406F06-1F1D-498A-AE79-B56EB37FB10E}" srcOrd="5" destOrd="0" presId="urn:microsoft.com/office/officeart/2005/8/layout/list1"/>
    <dgm:cxn modelId="{1C9C7453-8D52-42B1-84DA-F104529C58CC}" type="presParOf" srcId="{A04D77C6-580E-4405-A2F7-A3E904B483F8}" destId="{995B260E-C8A5-47D7-8E28-83B7D40C2759}" srcOrd="6" destOrd="0" presId="urn:microsoft.com/office/officeart/2005/8/layout/list1"/>
    <dgm:cxn modelId="{E20AE497-CDDE-4571-A63C-71A965FA1FA9}" type="presParOf" srcId="{A04D77C6-580E-4405-A2F7-A3E904B483F8}" destId="{BE10E24D-253A-4672-A52D-6845F77F3E42}" srcOrd="7" destOrd="0" presId="urn:microsoft.com/office/officeart/2005/8/layout/list1"/>
    <dgm:cxn modelId="{CCE7D1B8-F2CF-4392-9DBD-47905483C2B2}" type="presParOf" srcId="{A04D77C6-580E-4405-A2F7-A3E904B483F8}" destId="{94653C50-08A0-4F95-B859-BFCC2CC6A6F0}" srcOrd="8" destOrd="0" presId="urn:microsoft.com/office/officeart/2005/8/layout/list1"/>
    <dgm:cxn modelId="{32CA94A0-0919-42CE-8AC9-CE5F6CDA54E7}" type="presParOf" srcId="{94653C50-08A0-4F95-B859-BFCC2CC6A6F0}" destId="{C3E2E820-471D-4C9D-B9CB-C33EE9EFF04A}" srcOrd="0" destOrd="0" presId="urn:microsoft.com/office/officeart/2005/8/layout/list1"/>
    <dgm:cxn modelId="{89B02E5E-8FAC-4C0D-983D-66799E543BD7}" type="presParOf" srcId="{94653C50-08A0-4F95-B859-BFCC2CC6A6F0}" destId="{85491A54-A811-45EB-8695-5CC33120687E}" srcOrd="1" destOrd="0" presId="urn:microsoft.com/office/officeart/2005/8/layout/list1"/>
    <dgm:cxn modelId="{92B0A0C4-E18B-4FC1-A83D-3C2044CD6BC0}" type="presParOf" srcId="{A04D77C6-580E-4405-A2F7-A3E904B483F8}" destId="{4F0AF97A-94F3-434B-9B3D-08F1E54C518B}" srcOrd="9" destOrd="0" presId="urn:microsoft.com/office/officeart/2005/8/layout/list1"/>
    <dgm:cxn modelId="{46B3464B-F1FB-4412-AAE0-5476F79DD6A4}" type="presParOf" srcId="{A04D77C6-580E-4405-A2F7-A3E904B483F8}" destId="{078E7B8D-E7C7-4D01-805B-373CB7B7BED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C441B79-0A26-4B93-8DB1-9095D8A0AAC3}" type="doc">
      <dgm:prSet loTypeId="urn:microsoft.com/office/officeart/2005/8/layout/hList6" loCatId="list" qsTypeId="urn:microsoft.com/office/officeart/2005/8/quickstyle/simple3" qsCatId="simple" csTypeId="urn:microsoft.com/office/officeart/2005/8/colors/colorful4" csCatId="colorful" phldr="1"/>
      <dgm:spPr/>
      <dgm:t>
        <a:bodyPr/>
        <a:lstStyle/>
        <a:p>
          <a:endParaRPr lang="en-GB"/>
        </a:p>
      </dgm:t>
    </dgm:pt>
    <dgm:pt modelId="{4802AF45-1A5B-4201-9606-2DB27F6C2D2A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</a:rPr>
            <a:t>Obsessions (Intrusive Thoughts)</a:t>
          </a:r>
          <a:endParaRPr lang="en-GB" sz="4800" dirty="0">
            <a:latin typeface="Aptos" panose="020B0004020202020204" pitchFamily="34" charset="0"/>
          </a:endParaRPr>
        </a:p>
      </dgm:t>
    </dgm:pt>
    <dgm:pt modelId="{F73627AB-1389-4B48-A5B6-40A180FE4426}" type="parTrans" cxnId="{D521B972-6A23-468B-88F7-246F88BE9CC5}">
      <dgm:prSet/>
      <dgm:spPr/>
      <dgm:t>
        <a:bodyPr/>
        <a:lstStyle/>
        <a:p>
          <a:endParaRPr lang="en-GB"/>
        </a:p>
      </dgm:t>
    </dgm:pt>
    <dgm:pt modelId="{8F8B1694-8A9C-47BD-ABF2-5BE45AFE0C09}" type="sibTrans" cxnId="{D521B972-6A23-468B-88F7-246F88BE9CC5}">
      <dgm:prSet/>
      <dgm:spPr/>
      <dgm:t>
        <a:bodyPr/>
        <a:lstStyle/>
        <a:p>
          <a:endParaRPr lang="en-GB"/>
        </a:p>
      </dgm:t>
    </dgm:pt>
    <dgm:pt modelId="{FEA5EF6A-3D07-495C-BD1F-1DB6D7CA3F68}">
      <dgm:prSet phldrT="[Text]"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</a:rPr>
            <a:t>Contamination fears (e.g., germs, dirt).</a:t>
          </a:r>
        </a:p>
      </dgm:t>
    </dgm:pt>
    <dgm:pt modelId="{CF4EE7B1-8D45-4885-9DAE-A7F72F5D2C53}" type="parTrans" cxnId="{D0471C41-BFE0-45E7-ABA4-B1430F0F25DD}">
      <dgm:prSet/>
      <dgm:spPr/>
      <dgm:t>
        <a:bodyPr/>
        <a:lstStyle/>
        <a:p>
          <a:endParaRPr lang="en-GB"/>
        </a:p>
      </dgm:t>
    </dgm:pt>
    <dgm:pt modelId="{06B58886-E89B-4912-96C3-B896A0CE2701}" type="sibTrans" cxnId="{D0471C41-BFE0-45E7-ABA4-B1430F0F25DD}">
      <dgm:prSet/>
      <dgm:spPr/>
      <dgm:t>
        <a:bodyPr/>
        <a:lstStyle/>
        <a:p>
          <a:endParaRPr lang="en-GB"/>
        </a:p>
      </dgm:t>
    </dgm:pt>
    <dgm:pt modelId="{DDEB8CEF-CC55-41CE-81FA-ACB672648162}">
      <dgm:prSet phldrT="[Text]" custT="1"/>
      <dgm:spPr/>
      <dgm:t>
        <a:bodyPr/>
        <a:lstStyle/>
        <a:p>
          <a:pPr>
            <a:buNone/>
          </a:pPr>
          <a:r>
            <a:rPr lang="en-GB" sz="4800" b="1" dirty="0">
              <a:latin typeface="Aptos" panose="020B0004020202020204" pitchFamily="34" charset="0"/>
            </a:rPr>
            <a:t>Compulsions (Repetitive Actions)</a:t>
          </a:r>
          <a:endParaRPr lang="en-GB" sz="4800" dirty="0">
            <a:latin typeface="Aptos" panose="020B0004020202020204" pitchFamily="34" charset="0"/>
          </a:endParaRPr>
        </a:p>
      </dgm:t>
    </dgm:pt>
    <dgm:pt modelId="{33E2FC4E-4656-4EAF-BFB4-48AC4B2E11B8}" type="parTrans" cxnId="{CF63F2F7-D76B-4AFA-96F5-E0AA05F4FB85}">
      <dgm:prSet/>
      <dgm:spPr/>
      <dgm:t>
        <a:bodyPr/>
        <a:lstStyle/>
        <a:p>
          <a:endParaRPr lang="en-GB"/>
        </a:p>
      </dgm:t>
    </dgm:pt>
    <dgm:pt modelId="{1E91BEC3-860E-4EBF-9E97-7242605319D4}" type="sibTrans" cxnId="{CF63F2F7-D76B-4AFA-96F5-E0AA05F4FB85}">
      <dgm:prSet/>
      <dgm:spPr/>
      <dgm:t>
        <a:bodyPr/>
        <a:lstStyle/>
        <a:p>
          <a:endParaRPr lang="en-GB"/>
        </a:p>
      </dgm:t>
    </dgm:pt>
    <dgm:pt modelId="{8390150D-BE76-48E5-8165-AAA495D06170}">
      <dgm:prSet phldrT="[Text]"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</a:rPr>
            <a:t>Excessive cleaning or handwashing.</a:t>
          </a:r>
        </a:p>
      </dgm:t>
    </dgm:pt>
    <dgm:pt modelId="{175956C8-4E91-462F-B454-26FB3A18D8F0}" type="parTrans" cxnId="{38191C3E-2BA1-4D55-9079-6C7BE2244C04}">
      <dgm:prSet/>
      <dgm:spPr/>
      <dgm:t>
        <a:bodyPr/>
        <a:lstStyle/>
        <a:p>
          <a:endParaRPr lang="en-GB"/>
        </a:p>
      </dgm:t>
    </dgm:pt>
    <dgm:pt modelId="{F8FE3D1A-4A7C-414A-98A0-7A689181F8D9}" type="sibTrans" cxnId="{38191C3E-2BA1-4D55-9079-6C7BE2244C04}">
      <dgm:prSet/>
      <dgm:spPr/>
      <dgm:t>
        <a:bodyPr/>
        <a:lstStyle/>
        <a:p>
          <a:endParaRPr lang="en-GB"/>
        </a:p>
      </dgm:t>
    </dgm:pt>
    <dgm:pt modelId="{1BB18B0F-78E8-497D-AA44-4A458642B9ED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</a:rPr>
            <a:t>Doubting and checking thoughts (e.g., fear of leaving doors unlocked).</a:t>
          </a:r>
        </a:p>
      </dgm:t>
    </dgm:pt>
    <dgm:pt modelId="{D726E639-C8BA-4BB7-9E5F-C9BCF49D6572}" type="parTrans" cxnId="{241CB57D-9303-4C81-8109-9BDF60167CAD}">
      <dgm:prSet/>
      <dgm:spPr/>
      <dgm:t>
        <a:bodyPr/>
        <a:lstStyle/>
        <a:p>
          <a:endParaRPr lang="en-GB"/>
        </a:p>
      </dgm:t>
    </dgm:pt>
    <dgm:pt modelId="{B0296EC6-D1A7-4D34-AA89-15FBB0E3B608}" type="sibTrans" cxnId="{241CB57D-9303-4C81-8109-9BDF60167CAD}">
      <dgm:prSet/>
      <dgm:spPr/>
      <dgm:t>
        <a:bodyPr/>
        <a:lstStyle/>
        <a:p>
          <a:endParaRPr lang="en-GB"/>
        </a:p>
      </dgm:t>
    </dgm:pt>
    <dgm:pt modelId="{498A0816-7CE5-4D86-9521-DC756C4AF749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4800">
              <a:latin typeface="Aptos" panose="020B0004020202020204" pitchFamily="34" charset="0"/>
            </a:rPr>
            <a:t>Order and symmetry obsessions (needing things “just right”).</a:t>
          </a:r>
        </a:p>
      </dgm:t>
    </dgm:pt>
    <dgm:pt modelId="{4BCE3B9B-368E-41BF-B244-43FF499D400F}" type="parTrans" cxnId="{9097C2F2-2DB6-42EB-9EA0-A2A7BA31872F}">
      <dgm:prSet/>
      <dgm:spPr/>
      <dgm:t>
        <a:bodyPr/>
        <a:lstStyle/>
        <a:p>
          <a:endParaRPr lang="en-GB"/>
        </a:p>
      </dgm:t>
    </dgm:pt>
    <dgm:pt modelId="{433808F4-414B-4414-A249-38D32D4C6039}" type="sibTrans" cxnId="{9097C2F2-2DB6-42EB-9EA0-A2A7BA31872F}">
      <dgm:prSet/>
      <dgm:spPr/>
      <dgm:t>
        <a:bodyPr/>
        <a:lstStyle/>
        <a:p>
          <a:endParaRPr lang="en-GB"/>
        </a:p>
      </dgm:t>
    </dgm:pt>
    <dgm:pt modelId="{5B03E155-DDC5-4017-BE04-152C63EC7D20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4800">
              <a:latin typeface="Aptos" panose="020B0004020202020204" pitchFamily="34" charset="0"/>
            </a:rPr>
            <a:t>Sexual or taboo thoughts that cause guilt or distress.</a:t>
          </a:r>
        </a:p>
      </dgm:t>
    </dgm:pt>
    <dgm:pt modelId="{235BB6B3-1B19-480F-A94E-46CD3D8FF448}" type="parTrans" cxnId="{76347EEE-D791-4962-93F4-F3289AA258EB}">
      <dgm:prSet/>
      <dgm:spPr/>
      <dgm:t>
        <a:bodyPr/>
        <a:lstStyle/>
        <a:p>
          <a:endParaRPr lang="en-GB"/>
        </a:p>
      </dgm:t>
    </dgm:pt>
    <dgm:pt modelId="{1879BB82-20FE-4107-9D54-E2F532928708}" type="sibTrans" cxnId="{76347EEE-D791-4962-93F4-F3289AA258EB}">
      <dgm:prSet/>
      <dgm:spPr/>
      <dgm:t>
        <a:bodyPr/>
        <a:lstStyle/>
        <a:p>
          <a:endParaRPr lang="en-GB"/>
        </a:p>
      </dgm:t>
    </dgm:pt>
    <dgm:pt modelId="{BE5EA26C-82B5-42FF-AFED-321360D06BAA}">
      <dgm:prSet custT="1"/>
      <dgm:spPr/>
      <dgm:t>
        <a:bodyPr/>
        <a:lstStyle/>
        <a:p>
          <a:pPr>
            <a:buSzPts val="1000"/>
            <a:buFont typeface="Symbol" panose="05050102010706020507" pitchFamily="18" charset="2"/>
            <a:buChar char=""/>
          </a:pPr>
          <a:r>
            <a:rPr lang="en-GB" sz="4800" dirty="0">
              <a:latin typeface="Aptos" panose="020B0004020202020204" pitchFamily="34" charset="0"/>
            </a:rPr>
            <a:t>Moral or religious obsessions, such as fear of sinning or offending God.</a:t>
          </a:r>
        </a:p>
      </dgm:t>
    </dgm:pt>
    <dgm:pt modelId="{0CC87427-C348-4FCD-BF7D-F8ACC4BDE276}" type="parTrans" cxnId="{E8103F6D-DE3F-4936-A7F7-6238E9EB4403}">
      <dgm:prSet/>
      <dgm:spPr/>
      <dgm:t>
        <a:bodyPr/>
        <a:lstStyle/>
        <a:p>
          <a:endParaRPr lang="en-GB"/>
        </a:p>
      </dgm:t>
    </dgm:pt>
    <dgm:pt modelId="{1A218D63-2496-41FF-A292-96790FDFD699}" type="sibTrans" cxnId="{E8103F6D-DE3F-4936-A7F7-6238E9EB4403}">
      <dgm:prSet/>
      <dgm:spPr/>
      <dgm:t>
        <a:bodyPr/>
        <a:lstStyle/>
        <a:p>
          <a:endParaRPr lang="en-GB"/>
        </a:p>
      </dgm:t>
    </dgm:pt>
    <dgm:pt modelId="{6F0C3234-4D40-4A69-BD8E-5B4F7EC13EE9}">
      <dgm:prSet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</a:rPr>
            <a:t>Repeated checking of locks, appliances, or tasks.</a:t>
          </a:r>
        </a:p>
      </dgm:t>
    </dgm:pt>
    <dgm:pt modelId="{EB83063D-7DD8-43EA-B241-525BDC9B115E}" type="parTrans" cxnId="{F217598D-0C70-4A84-8BE0-85D7A4756A01}">
      <dgm:prSet/>
      <dgm:spPr/>
      <dgm:t>
        <a:bodyPr/>
        <a:lstStyle/>
        <a:p>
          <a:endParaRPr lang="en-GB"/>
        </a:p>
      </dgm:t>
    </dgm:pt>
    <dgm:pt modelId="{F972E068-8FE2-4B97-960E-91A771F2F9B1}" type="sibTrans" cxnId="{F217598D-0C70-4A84-8BE0-85D7A4756A01}">
      <dgm:prSet/>
      <dgm:spPr/>
      <dgm:t>
        <a:bodyPr/>
        <a:lstStyle/>
        <a:p>
          <a:endParaRPr lang="en-GB"/>
        </a:p>
      </dgm:t>
    </dgm:pt>
    <dgm:pt modelId="{EBABCDBB-248B-4B42-BE89-7ADEF57BB461}">
      <dgm:prSet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</a:rPr>
            <a:t>Counting, tapping, or repeating phrases.</a:t>
          </a:r>
        </a:p>
      </dgm:t>
    </dgm:pt>
    <dgm:pt modelId="{1EC6A8F3-BD4A-4B1E-B6C3-825D37D6AE63}" type="parTrans" cxnId="{B06861CE-0B91-4E8A-A58B-C0B0CCE8A7A7}">
      <dgm:prSet/>
      <dgm:spPr/>
      <dgm:t>
        <a:bodyPr/>
        <a:lstStyle/>
        <a:p>
          <a:endParaRPr lang="en-GB"/>
        </a:p>
      </dgm:t>
    </dgm:pt>
    <dgm:pt modelId="{6FF28BDD-F201-4826-AC92-E427B27D92FA}" type="sibTrans" cxnId="{B06861CE-0B91-4E8A-A58B-C0B0CCE8A7A7}">
      <dgm:prSet/>
      <dgm:spPr/>
      <dgm:t>
        <a:bodyPr/>
        <a:lstStyle/>
        <a:p>
          <a:endParaRPr lang="en-GB"/>
        </a:p>
      </dgm:t>
    </dgm:pt>
    <dgm:pt modelId="{77CDC173-77AD-4AD8-9086-2D8C699B8C73}">
      <dgm:prSet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</a:rPr>
            <a:t>Reassurance seeking from others.</a:t>
          </a:r>
        </a:p>
      </dgm:t>
    </dgm:pt>
    <dgm:pt modelId="{B7621E4B-F11A-45F6-9779-4FFCBD3B1AAB}" type="parTrans" cxnId="{A19993C0-2C12-4906-ABD9-7E78603278D0}">
      <dgm:prSet/>
      <dgm:spPr/>
      <dgm:t>
        <a:bodyPr/>
        <a:lstStyle/>
        <a:p>
          <a:endParaRPr lang="en-GB"/>
        </a:p>
      </dgm:t>
    </dgm:pt>
    <dgm:pt modelId="{FE705ACB-59AE-4DE4-8EC9-2E7740B0620F}" type="sibTrans" cxnId="{A19993C0-2C12-4906-ABD9-7E78603278D0}">
      <dgm:prSet/>
      <dgm:spPr/>
      <dgm:t>
        <a:bodyPr/>
        <a:lstStyle/>
        <a:p>
          <a:endParaRPr lang="en-GB"/>
        </a:p>
      </dgm:t>
    </dgm:pt>
    <dgm:pt modelId="{941AC0ED-DFF9-4CB6-856A-E1B3F8ADDD15}">
      <dgm:prSet custT="1"/>
      <dgm:spPr/>
      <dgm:t>
        <a:bodyPr/>
        <a:lstStyle/>
        <a:p>
          <a:pPr>
            <a:buSzPts val="1000"/>
            <a:buFont typeface="Wingdings" panose="05000000000000000000" pitchFamily="2" charset="2"/>
            <a:buChar char="§"/>
          </a:pPr>
          <a:r>
            <a:rPr lang="en-GB" sz="4800" dirty="0">
              <a:latin typeface="Aptos" panose="020B0004020202020204" pitchFamily="34" charset="0"/>
            </a:rPr>
            <a:t>Arranging objects until they feel symmetrical.</a:t>
          </a:r>
        </a:p>
      </dgm:t>
    </dgm:pt>
    <dgm:pt modelId="{60D84007-18FD-4F4F-96F4-CF06FD0DA829}" type="parTrans" cxnId="{450841B8-8082-4AD6-A1D4-32E15A58E166}">
      <dgm:prSet/>
      <dgm:spPr/>
      <dgm:t>
        <a:bodyPr/>
        <a:lstStyle/>
        <a:p>
          <a:endParaRPr lang="en-GB"/>
        </a:p>
      </dgm:t>
    </dgm:pt>
    <dgm:pt modelId="{D9307A19-E22A-42A6-93E5-D93B33462FC7}" type="sibTrans" cxnId="{450841B8-8082-4AD6-A1D4-32E15A58E166}">
      <dgm:prSet/>
      <dgm:spPr/>
      <dgm:t>
        <a:bodyPr/>
        <a:lstStyle/>
        <a:p>
          <a:endParaRPr lang="en-GB"/>
        </a:p>
      </dgm:t>
    </dgm:pt>
    <dgm:pt modelId="{0C868FDB-3E00-44C6-A6AF-C6A145D84E3E}" type="pres">
      <dgm:prSet presAssocID="{AC441B79-0A26-4B93-8DB1-9095D8A0AAC3}" presName="Name0" presStyleCnt="0">
        <dgm:presLayoutVars>
          <dgm:dir/>
          <dgm:resizeHandles val="exact"/>
        </dgm:presLayoutVars>
      </dgm:prSet>
      <dgm:spPr/>
    </dgm:pt>
    <dgm:pt modelId="{1C84C851-7DEB-4FC9-96A6-3976677EEF5E}" type="pres">
      <dgm:prSet presAssocID="{4802AF45-1A5B-4201-9606-2DB27F6C2D2A}" presName="node" presStyleLbl="node1" presStyleIdx="0" presStyleCnt="2">
        <dgm:presLayoutVars>
          <dgm:bulletEnabled val="1"/>
        </dgm:presLayoutVars>
      </dgm:prSet>
      <dgm:spPr/>
    </dgm:pt>
    <dgm:pt modelId="{3452F83D-0790-4BFA-909D-2A79D82927D4}" type="pres">
      <dgm:prSet presAssocID="{8F8B1694-8A9C-47BD-ABF2-5BE45AFE0C09}" presName="sibTrans" presStyleCnt="0"/>
      <dgm:spPr/>
    </dgm:pt>
    <dgm:pt modelId="{8FCB9F75-FB24-4F03-A591-F9E4A7B024B9}" type="pres">
      <dgm:prSet presAssocID="{DDEB8CEF-CC55-41CE-81FA-ACB672648162}" presName="node" presStyleLbl="node1" presStyleIdx="1" presStyleCnt="2">
        <dgm:presLayoutVars>
          <dgm:bulletEnabled val="1"/>
        </dgm:presLayoutVars>
      </dgm:prSet>
      <dgm:spPr/>
    </dgm:pt>
  </dgm:ptLst>
  <dgm:cxnLst>
    <dgm:cxn modelId="{1C7AB410-10E9-4BF7-B8C9-0CB7693DAFA1}" type="presOf" srcId="{4802AF45-1A5B-4201-9606-2DB27F6C2D2A}" destId="{1C84C851-7DEB-4FC9-96A6-3976677EEF5E}" srcOrd="0" destOrd="0" presId="urn:microsoft.com/office/officeart/2005/8/layout/hList6"/>
    <dgm:cxn modelId="{140B773B-7DA9-4F78-9C85-1D0DE0B002AB}" type="presOf" srcId="{DDEB8CEF-CC55-41CE-81FA-ACB672648162}" destId="{8FCB9F75-FB24-4F03-A591-F9E4A7B024B9}" srcOrd="0" destOrd="0" presId="urn:microsoft.com/office/officeart/2005/8/layout/hList6"/>
    <dgm:cxn modelId="{38191C3E-2BA1-4D55-9079-6C7BE2244C04}" srcId="{DDEB8CEF-CC55-41CE-81FA-ACB672648162}" destId="{8390150D-BE76-48E5-8165-AAA495D06170}" srcOrd="0" destOrd="0" parTransId="{175956C8-4E91-462F-B454-26FB3A18D8F0}" sibTransId="{F8FE3D1A-4A7C-414A-98A0-7A689181F8D9}"/>
    <dgm:cxn modelId="{D0471C41-BFE0-45E7-ABA4-B1430F0F25DD}" srcId="{4802AF45-1A5B-4201-9606-2DB27F6C2D2A}" destId="{FEA5EF6A-3D07-495C-BD1F-1DB6D7CA3F68}" srcOrd="0" destOrd="0" parTransId="{CF4EE7B1-8D45-4885-9DAE-A7F72F5D2C53}" sibTransId="{06B58886-E89B-4912-96C3-B896A0CE2701}"/>
    <dgm:cxn modelId="{22A44C49-E7BF-4EC4-8081-0FDF2FB85A62}" type="presOf" srcId="{AC441B79-0A26-4B93-8DB1-9095D8A0AAC3}" destId="{0C868FDB-3E00-44C6-A6AF-C6A145D84E3E}" srcOrd="0" destOrd="0" presId="urn:microsoft.com/office/officeart/2005/8/layout/hList6"/>
    <dgm:cxn modelId="{E8103F6D-DE3F-4936-A7F7-6238E9EB4403}" srcId="{4802AF45-1A5B-4201-9606-2DB27F6C2D2A}" destId="{BE5EA26C-82B5-42FF-AFED-321360D06BAA}" srcOrd="4" destOrd="0" parTransId="{0CC87427-C348-4FCD-BF7D-F8ACC4BDE276}" sibTransId="{1A218D63-2496-41FF-A292-96790FDFD699}"/>
    <dgm:cxn modelId="{4F9DF24D-7230-41A8-9E30-6310EFF4B207}" type="presOf" srcId="{498A0816-7CE5-4D86-9521-DC756C4AF749}" destId="{1C84C851-7DEB-4FC9-96A6-3976677EEF5E}" srcOrd="0" destOrd="3" presId="urn:microsoft.com/office/officeart/2005/8/layout/hList6"/>
    <dgm:cxn modelId="{D521B972-6A23-468B-88F7-246F88BE9CC5}" srcId="{AC441B79-0A26-4B93-8DB1-9095D8A0AAC3}" destId="{4802AF45-1A5B-4201-9606-2DB27F6C2D2A}" srcOrd="0" destOrd="0" parTransId="{F73627AB-1389-4B48-A5B6-40A180FE4426}" sibTransId="{8F8B1694-8A9C-47BD-ABF2-5BE45AFE0C09}"/>
    <dgm:cxn modelId="{A8BDCE55-A99A-4982-B9A7-B0AF8AD02C55}" type="presOf" srcId="{EBABCDBB-248B-4B42-BE89-7ADEF57BB461}" destId="{8FCB9F75-FB24-4F03-A591-F9E4A7B024B9}" srcOrd="0" destOrd="3" presId="urn:microsoft.com/office/officeart/2005/8/layout/hList6"/>
    <dgm:cxn modelId="{241CB57D-9303-4C81-8109-9BDF60167CAD}" srcId="{4802AF45-1A5B-4201-9606-2DB27F6C2D2A}" destId="{1BB18B0F-78E8-497D-AA44-4A458642B9ED}" srcOrd="1" destOrd="0" parTransId="{D726E639-C8BA-4BB7-9E5F-C9BCF49D6572}" sibTransId="{B0296EC6-D1A7-4D34-AA89-15FBB0E3B608}"/>
    <dgm:cxn modelId="{3193A67E-A673-4A90-9DD7-29A7072B7165}" type="presOf" srcId="{BE5EA26C-82B5-42FF-AFED-321360D06BAA}" destId="{1C84C851-7DEB-4FC9-96A6-3976677EEF5E}" srcOrd="0" destOrd="5" presId="urn:microsoft.com/office/officeart/2005/8/layout/hList6"/>
    <dgm:cxn modelId="{F217598D-0C70-4A84-8BE0-85D7A4756A01}" srcId="{DDEB8CEF-CC55-41CE-81FA-ACB672648162}" destId="{6F0C3234-4D40-4A69-BD8E-5B4F7EC13EE9}" srcOrd="1" destOrd="0" parTransId="{EB83063D-7DD8-43EA-B241-525BDC9B115E}" sibTransId="{F972E068-8FE2-4B97-960E-91A771F2F9B1}"/>
    <dgm:cxn modelId="{2F4DFC9C-2A6A-49C1-B5EF-0E67ED3E8C39}" type="presOf" srcId="{941AC0ED-DFF9-4CB6-856A-E1B3F8ADDD15}" destId="{8FCB9F75-FB24-4F03-A591-F9E4A7B024B9}" srcOrd="0" destOrd="5" presId="urn:microsoft.com/office/officeart/2005/8/layout/hList6"/>
    <dgm:cxn modelId="{450841B8-8082-4AD6-A1D4-32E15A58E166}" srcId="{DDEB8CEF-CC55-41CE-81FA-ACB672648162}" destId="{941AC0ED-DFF9-4CB6-856A-E1B3F8ADDD15}" srcOrd="4" destOrd="0" parTransId="{60D84007-18FD-4F4F-96F4-CF06FD0DA829}" sibTransId="{D9307A19-E22A-42A6-93E5-D93B33462FC7}"/>
    <dgm:cxn modelId="{A19993C0-2C12-4906-ABD9-7E78603278D0}" srcId="{DDEB8CEF-CC55-41CE-81FA-ACB672648162}" destId="{77CDC173-77AD-4AD8-9086-2D8C699B8C73}" srcOrd="3" destOrd="0" parTransId="{B7621E4B-F11A-45F6-9779-4FFCBD3B1AAB}" sibTransId="{FE705ACB-59AE-4DE4-8EC9-2E7740B0620F}"/>
    <dgm:cxn modelId="{3834B9C1-257A-4BFD-ACBF-4AA1B0E05761}" type="presOf" srcId="{8390150D-BE76-48E5-8165-AAA495D06170}" destId="{8FCB9F75-FB24-4F03-A591-F9E4A7B024B9}" srcOrd="0" destOrd="1" presId="urn:microsoft.com/office/officeart/2005/8/layout/hList6"/>
    <dgm:cxn modelId="{04835BC4-A4C6-4767-954F-FAD1E29080DE}" type="presOf" srcId="{5B03E155-DDC5-4017-BE04-152C63EC7D20}" destId="{1C84C851-7DEB-4FC9-96A6-3976677EEF5E}" srcOrd="0" destOrd="4" presId="urn:microsoft.com/office/officeart/2005/8/layout/hList6"/>
    <dgm:cxn modelId="{B06861CE-0B91-4E8A-A58B-C0B0CCE8A7A7}" srcId="{DDEB8CEF-CC55-41CE-81FA-ACB672648162}" destId="{EBABCDBB-248B-4B42-BE89-7ADEF57BB461}" srcOrd="2" destOrd="0" parTransId="{1EC6A8F3-BD4A-4B1E-B6C3-825D37D6AE63}" sibTransId="{6FF28BDD-F201-4826-AC92-E427B27D92FA}"/>
    <dgm:cxn modelId="{40C6B8E1-F797-4969-B957-649D23FF0C5C}" type="presOf" srcId="{77CDC173-77AD-4AD8-9086-2D8C699B8C73}" destId="{8FCB9F75-FB24-4F03-A591-F9E4A7B024B9}" srcOrd="0" destOrd="4" presId="urn:microsoft.com/office/officeart/2005/8/layout/hList6"/>
    <dgm:cxn modelId="{874FD3EA-4C81-4405-B061-D78D5ECD7BEE}" type="presOf" srcId="{1BB18B0F-78E8-497D-AA44-4A458642B9ED}" destId="{1C84C851-7DEB-4FC9-96A6-3976677EEF5E}" srcOrd="0" destOrd="2" presId="urn:microsoft.com/office/officeart/2005/8/layout/hList6"/>
    <dgm:cxn modelId="{76347EEE-D791-4962-93F4-F3289AA258EB}" srcId="{4802AF45-1A5B-4201-9606-2DB27F6C2D2A}" destId="{5B03E155-DDC5-4017-BE04-152C63EC7D20}" srcOrd="3" destOrd="0" parTransId="{235BB6B3-1B19-480F-A94E-46CD3D8FF448}" sibTransId="{1879BB82-20FE-4107-9D54-E2F532928708}"/>
    <dgm:cxn modelId="{9097C2F2-2DB6-42EB-9EA0-A2A7BA31872F}" srcId="{4802AF45-1A5B-4201-9606-2DB27F6C2D2A}" destId="{498A0816-7CE5-4D86-9521-DC756C4AF749}" srcOrd="2" destOrd="0" parTransId="{4BCE3B9B-368E-41BF-B244-43FF499D400F}" sibTransId="{433808F4-414B-4414-A249-38D32D4C6039}"/>
    <dgm:cxn modelId="{CF63F2F7-D76B-4AFA-96F5-E0AA05F4FB85}" srcId="{AC441B79-0A26-4B93-8DB1-9095D8A0AAC3}" destId="{DDEB8CEF-CC55-41CE-81FA-ACB672648162}" srcOrd="1" destOrd="0" parTransId="{33E2FC4E-4656-4EAF-BFB4-48AC4B2E11B8}" sibTransId="{1E91BEC3-860E-4EBF-9E97-7242605319D4}"/>
    <dgm:cxn modelId="{B307EDFA-EC59-41B7-B031-28188937DA9F}" type="presOf" srcId="{FEA5EF6A-3D07-495C-BD1F-1DB6D7CA3F68}" destId="{1C84C851-7DEB-4FC9-96A6-3976677EEF5E}" srcOrd="0" destOrd="1" presId="urn:microsoft.com/office/officeart/2005/8/layout/hList6"/>
    <dgm:cxn modelId="{BC49DDFD-C515-43E6-B1B5-D51DDFDC211F}" type="presOf" srcId="{6F0C3234-4D40-4A69-BD8E-5B4F7EC13EE9}" destId="{8FCB9F75-FB24-4F03-A591-F9E4A7B024B9}" srcOrd="0" destOrd="2" presId="urn:microsoft.com/office/officeart/2005/8/layout/hList6"/>
    <dgm:cxn modelId="{1F2EECD0-F54E-446E-8B0B-1401E4D26CED}" type="presParOf" srcId="{0C868FDB-3E00-44C6-A6AF-C6A145D84E3E}" destId="{1C84C851-7DEB-4FC9-96A6-3976677EEF5E}" srcOrd="0" destOrd="0" presId="urn:microsoft.com/office/officeart/2005/8/layout/hList6"/>
    <dgm:cxn modelId="{BA630941-1560-4A62-ADB7-4BF8773132F4}" type="presParOf" srcId="{0C868FDB-3E00-44C6-A6AF-C6A145D84E3E}" destId="{3452F83D-0790-4BFA-909D-2A79D82927D4}" srcOrd="1" destOrd="0" presId="urn:microsoft.com/office/officeart/2005/8/layout/hList6"/>
    <dgm:cxn modelId="{C22B51BF-6981-49A5-93D2-E064E1E3CD42}" type="presParOf" srcId="{0C868FDB-3E00-44C6-A6AF-C6A145D84E3E}" destId="{8FCB9F75-FB24-4F03-A591-F9E4A7B024B9}" srcOrd="2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BF8B86-963A-47EB-A554-9BE309B0B22E}">
      <dsp:nvSpPr>
        <dsp:cNvPr id="0" name=""/>
        <dsp:cNvSpPr/>
      </dsp:nvSpPr>
      <dsp:spPr>
        <a:xfrm>
          <a:off x="0" y="374710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14th–15th Century</a:t>
          </a:r>
        </a:p>
      </dsp:txBody>
      <dsp:txXfrm>
        <a:off x="0" y="374710"/>
        <a:ext cx="7376744" cy="873452"/>
      </dsp:txXfrm>
    </dsp:sp>
    <dsp:sp modelId="{1CCE4FBD-BF07-42AB-8486-35E179A5F492}">
      <dsp:nvSpPr>
        <dsp:cNvPr id="0" name=""/>
        <dsp:cNvSpPr/>
      </dsp:nvSpPr>
      <dsp:spPr>
        <a:xfrm>
          <a:off x="7376743" y="6222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F76862F-5192-46D0-A700-3467F5B85F34}">
      <dsp:nvSpPr>
        <dsp:cNvPr id="0" name=""/>
        <dsp:cNvSpPr/>
      </dsp:nvSpPr>
      <dsp:spPr>
        <a:xfrm>
          <a:off x="9442232" y="6222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OCD-like behaviours first described; intrusive thoughts seen as sin or demonic possession (Stein et al., 2019).</a:t>
          </a:r>
        </a:p>
      </dsp:txBody>
      <dsp:txXfrm>
        <a:off x="9442232" y="6222"/>
        <a:ext cx="20064743" cy="1610428"/>
      </dsp:txXfrm>
    </dsp:sp>
    <dsp:sp modelId="{7A3935A5-9410-4699-B689-AC1E6AA673EC}">
      <dsp:nvSpPr>
        <dsp:cNvPr id="0" name=""/>
        <dsp:cNvSpPr/>
      </dsp:nvSpPr>
      <dsp:spPr>
        <a:xfrm>
          <a:off x="0" y="1687958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Religious Era</a:t>
          </a:r>
        </a:p>
      </dsp:txBody>
      <dsp:txXfrm>
        <a:off x="0" y="1687958"/>
        <a:ext cx="7376744" cy="873452"/>
      </dsp:txXfrm>
    </dsp:sp>
    <dsp:sp modelId="{459E9975-7BB2-42F6-8FCA-2C4B43CAC46E}">
      <dsp:nvSpPr>
        <dsp:cNvPr id="0" name=""/>
        <dsp:cNvSpPr/>
      </dsp:nvSpPr>
      <dsp:spPr>
        <a:xfrm>
          <a:off x="7376744" y="1633367"/>
          <a:ext cx="1475348" cy="982634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33FB224-5D41-4A93-8160-C94A3B9E534F}">
      <dsp:nvSpPr>
        <dsp:cNvPr id="0" name=""/>
        <dsp:cNvSpPr/>
      </dsp:nvSpPr>
      <dsp:spPr>
        <a:xfrm>
          <a:off x="9442232" y="1633367"/>
          <a:ext cx="20064743" cy="982634"/>
        </a:xfrm>
        <a:prstGeom prst="rect">
          <a:avLst/>
        </a:prstGeom>
        <a:gradFill rotWithShape="0">
          <a:gsLst>
            <a:gs pos="0">
              <a:schemeClr val="accent4">
                <a:hueOff val="1225111"/>
                <a:satOff val="-5097"/>
                <a:lumOff val="120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1225111"/>
                <a:satOff val="-5097"/>
                <a:lumOff val="120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1225111"/>
                <a:satOff val="-5097"/>
                <a:lumOff val="120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Sufferers sought spiritual cleansing rather than medical help.</a:t>
          </a:r>
        </a:p>
      </dsp:txBody>
      <dsp:txXfrm>
        <a:off x="9442232" y="1633367"/>
        <a:ext cx="20064743" cy="982634"/>
      </dsp:txXfrm>
    </dsp:sp>
    <dsp:sp modelId="{B2C0E489-538D-4990-82A2-E5B6F2EC6710}">
      <dsp:nvSpPr>
        <dsp:cNvPr id="0" name=""/>
        <dsp:cNvSpPr/>
      </dsp:nvSpPr>
      <dsp:spPr>
        <a:xfrm>
          <a:off x="0" y="3001206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17th–18th Century</a:t>
          </a:r>
        </a:p>
      </dsp:txBody>
      <dsp:txXfrm>
        <a:off x="0" y="3001206"/>
        <a:ext cx="7376744" cy="873452"/>
      </dsp:txXfrm>
    </dsp:sp>
    <dsp:sp modelId="{94F9ECC6-EB66-4647-99E8-3E0AF486460F}">
      <dsp:nvSpPr>
        <dsp:cNvPr id="0" name=""/>
        <dsp:cNvSpPr/>
      </dsp:nvSpPr>
      <dsp:spPr>
        <a:xfrm>
          <a:off x="7376744" y="2632718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942588-0F76-4F1D-AEA2-5F0DE26B0EC3}">
      <dsp:nvSpPr>
        <dsp:cNvPr id="0" name=""/>
        <dsp:cNvSpPr/>
      </dsp:nvSpPr>
      <dsp:spPr>
        <a:xfrm>
          <a:off x="9442232" y="2632718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2450223"/>
                <a:satOff val="-10194"/>
                <a:lumOff val="2402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2450223"/>
                <a:satOff val="-10194"/>
                <a:lumOff val="2402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2450223"/>
                <a:satOff val="-10194"/>
                <a:lumOff val="2402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Robert Burton and William Cullen linked repetitive thoughts to melancholic madness, separating morality from mental illness.</a:t>
          </a:r>
        </a:p>
      </dsp:txBody>
      <dsp:txXfrm>
        <a:off x="9442232" y="2632718"/>
        <a:ext cx="20064743" cy="1610428"/>
      </dsp:txXfrm>
    </dsp:sp>
    <dsp:sp modelId="{D8DDFEFB-37DF-4783-9DE6-7534665B4C74}">
      <dsp:nvSpPr>
        <dsp:cNvPr id="0" name=""/>
        <dsp:cNvSpPr/>
      </dsp:nvSpPr>
      <dsp:spPr>
        <a:xfrm>
          <a:off x="0" y="4628351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19th Century</a:t>
          </a:r>
        </a:p>
      </dsp:txBody>
      <dsp:txXfrm>
        <a:off x="0" y="4628351"/>
        <a:ext cx="7376744" cy="873452"/>
      </dsp:txXfrm>
    </dsp:sp>
    <dsp:sp modelId="{76ECB091-00C3-4092-AD11-94CE681CDC57}">
      <dsp:nvSpPr>
        <dsp:cNvPr id="0" name=""/>
        <dsp:cNvSpPr/>
      </dsp:nvSpPr>
      <dsp:spPr>
        <a:xfrm>
          <a:off x="7376744" y="4259863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2983041-991D-4F46-9D88-BC82FA7B28FB}">
      <dsp:nvSpPr>
        <dsp:cNvPr id="0" name=""/>
        <dsp:cNvSpPr/>
      </dsp:nvSpPr>
      <dsp:spPr>
        <a:xfrm>
          <a:off x="9442232" y="4259863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3675334"/>
                <a:satOff val="-15291"/>
                <a:lumOff val="360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3675334"/>
                <a:satOff val="-15291"/>
                <a:lumOff val="360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3675334"/>
                <a:satOff val="-15291"/>
                <a:lumOff val="360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Esquirol described </a:t>
          </a:r>
          <a:r>
            <a:rPr lang="en-GB" sz="4800" i="1" kern="1200" dirty="0">
              <a:latin typeface="Aptos" panose="020B0004020202020204" pitchFamily="34" charset="0"/>
              <a:cs typeface="Arial" panose="020B0604020202020204" pitchFamily="34" charset="0"/>
            </a:rPr>
            <a:t>“monomania of doubt”</a:t>
          </a: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; Morel coined </a:t>
          </a:r>
          <a:r>
            <a:rPr lang="en-GB" sz="4800" i="1" kern="1200" dirty="0">
              <a:latin typeface="Aptos" panose="020B0004020202020204" pitchFamily="34" charset="0"/>
              <a:cs typeface="Arial" panose="020B0604020202020204" pitchFamily="34" charset="0"/>
            </a:rPr>
            <a:t>“folie du doute”</a:t>
          </a: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 OCD viewed as disorder of will and doubt.</a:t>
          </a:r>
        </a:p>
      </dsp:txBody>
      <dsp:txXfrm>
        <a:off x="9442232" y="4259863"/>
        <a:ext cx="20064743" cy="1610428"/>
      </dsp:txXfrm>
    </dsp:sp>
    <dsp:sp modelId="{993D276B-3B27-4EBD-9815-0FD52F360E5C}">
      <dsp:nvSpPr>
        <dsp:cNvPr id="0" name=""/>
        <dsp:cNvSpPr/>
      </dsp:nvSpPr>
      <dsp:spPr>
        <a:xfrm>
          <a:off x="0" y="6255496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Early 1900s</a:t>
          </a:r>
        </a:p>
      </dsp:txBody>
      <dsp:txXfrm>
        <a:off x="0" y="6255496"/>
        <a:ext cx="7376744" cy="873452"/>
      </dsp:txXfrm>
    </dsp:sp>
    <dsp:sp modelId="{E5F9DFF1-2DB9-4BDC-8C90-AC4E26776F7E}">
      <dsp:nvSpPr>
        <dsp:cNvPr id="0" name=""/>
        <dsp:cNvSpPr/>
      </dsp:nvSpPr>
      <dsp:spPr>
        <a:xfrm>
          <a:off x="7376744" y="5887008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FFD52F-F967-4EAF-9DA8-10A39CEAC225}">
      <dsp:nvSpPr>
        <dsp:cNvPr id="0" name=""/>
        <dsp:cNvSpPr/>
      </dsp:nvSpPr>
      <dsp:spPr>
        <a:xfrm>
          <a:off x="9442232" y="5887008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Pierre Janet suggested obsessions stem from weak mental control, foreshadowing cognitive theory.</a:t>
          </a:r>
        </a:p>
      </dsp:txBody>
      <dsp:txXfrm>
        <a:off x="9442232" y="5887008"/>
        <a:ext cx="20064743" cy="1610428"/>
      </dsp:txXfrm>
    </dsp:sp>
    <dsp:sp modelId="{2B5B096A-B33D-430E-BD18-8FF3231432DA}">
      <dsp:nvSpPr>
        <dsp:cNvPr id="0" name=""/>
        <dsp:cNvSpPr/>
      </dsp:nvSpPr>
      <dsp:spPr>
        <a:xfrm>
          <a:off x="0" y="7882641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1909</a:t>
          </a:r>
          <a:endParaRPr lang="en-GB" sz="4800" kern="1200" dirty="0">
            <a:latin typeface="Aptos" panose="020B0004020202020204" pitchFamily="34" charset="0"/>
            <a:cs typeface="Arial" panose="020B0604020202020204" pitchFamily="34" charset="0"/>
          </a:endParaRPr>
        </a:p>
      </dsp:txBody>
      <dsp:txXfrm>
        <a:off x="0" y="7882641"/>
        <a:ext cx="7376744" cy="873452"/>
      </dsp:txXfrm>
    </dsp:sp>
    <dsp:sp modelId="{2815A47D-9A8B-4AC7-B05B-B420A5C70EA4}">
      <dsp:nvSpPr>
        <dsp:cNvPr id="0" name=""/>
        <dsp:cNvSpPr/>
      </dsp:nvSpPr>
      <dsp:spPr>
        <a:xfrm>
          <a:off x="7376744" y="7514153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C73375F-409E-4DC1-AA60-171E582BADF6}">
      <dsp:nvSpPr>
        <dsp:cNvPr id="0" name=""/>
        <dsp:cNvSpPr/>
      </dsp:nvSpPr>
      <dsp:spPr>
        <a:xfrm>
          <a:off x="9442232" y="7514153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6125556"/>
                <a:satOff val="-25486"/>
                <a:lumOff val="6005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6125556"/>
                <a:satOff val="-25486"/>
                <a:lumOff val="6005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6125556"/>
                <a:satOff val="-25486"/>
                <a:lumOff val="6005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Freud’s “Rat Man” case defined OCD as </a:t>
          </a:r>
          <a:r>
            <a:rPr lang="en-GB" sz="4800" i="1" kern="1200" dirty="0">
              <a:latin typeface="Aptos" panose="020B0004020202020204" pitchFamily="34" charset="0"/>
              <a:cs typeface="Arial" panose="020B0604020202020204" pitchFamily="34" charset="0"/>
            </a:rPr>
            <a:t>“obsessional neurosis”</a:t>
          </a: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 caused by unconscious conflict </a:t>
          </a:r>
        </a:p>
      </dsp:txBody>
      <dsp:txXfrm>
        <a:off x="9442232" y="7514153"/>
        <a:ext cx="20064743" cy="1610428"/>
      </dsp:txXfrm>
    </dsp:sp>
    <dsp:sp modelId="{4FDB73F9-A7F6-4940-AC1E-537968A4C903}">
      <dsp:nvSpPr>
        <dsp:cNvPr id="0" name=""/>
        <dsp:cNvSpPr/>
      </dsp:nvSpPr>
      <dsp:spPr>
        <a:xfrm>
          <a:off x="0" y="9509786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Mid-20th Century</a:t>
          </a:r>
        </a:p>
      </dsp:txBody>
      <dsp:txXfrm>
        <a:off x="0" y="9509786"/>
        <a:ext cx="7376744" cy="873452"/>
      </dsp:txXfrm>
    </dsp:sp>
    <dsp:sp modelId="{AB1D98C7-C9C8-4546-A72C-F4F6DED2602B}">
      <dsp:nvSpPr>
        <dsp:cNvPr id="0" name=""/>
        <dsp:cNvSpPr/>
      </dsp:nvSpPr>
      <dsp:spPr>
        <a:xfrm>
          <a:off x="7376744" y="9141298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8CBCCA-099F-4550-B284-104211935BB5}">
      <dsp:nvSpPr>
        <dsp:cNvPr id="0" name=""/>
        <dsp:cNvSpPr/>
      </dsp:nvSpPr>
      <dsp:spPr>
        <a:xfrm>
          <a:off x="9442232" y="9141298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7350668"/>
                <a:satOff val="-30583"/>
                <a:lumOff val="72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7350668"/>
                <a:satOff val="-30583"/>
                <a:lumOff val="72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7350668"/>
                <a:satOff val="-30583"/>
                <a:lumOff val="72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Fornaro et al. (2009) later criticised Freud’s model for ignoring biological and behavioural factors.</a:t>
          </a:r>
        </a:p>
      </dsp:txBody>
      <dsp:txXfrm>
        <a:off x="9442232" y="9141298"/>
        <a:ext cx="20064743" cy="1610428"/>
      </dsp:txXfrm>
    </dsp:sp>
    <dsp:sp modelId="{17490C30-8F7B-4DC4-90D4-F74DEF3E25B8}">
      <dsp:nvSpPr>
        <dsp:cNvPr id="0" name=""/>
        <dsp:cNvSpPr/>
      </dsp:nvSpPr>
      <dsp:spPr>
        <a:xfrm>
          <a:off x="0" y="11450828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  <a:cs typeface="Arial" panose="020B0604020202020204" pitchFamily="34" charset="0"/>
            </a:rPr>
            <a:t>1940s–1980s</a:t>
          </a:r>
        </a:p>
      </dsp:txBody>
      <dsp:txXfrm>
        <a:off x="0" y="11450828"/>
        <a:ext cx="7376744" cy="873452"/>
      </dsp:txXfrm>
    </dsp:sp>
    <dsp:sp modelId="{FEC7C655-D836-43B9-8F50-4B970116FBE2}">
      <dsp:nvSpPr>
        <dsp:cNvPr id="0" name=""/>
        <dsp:cNvSpPr/>
      </dsp:nvSpPr>
      <dsp:spPr>
        <a:xfrm>
          <a:off x="7376744" y="10768444"/>
          <a:ext cx="1475348" cy="2238222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728A274-ABE3-4438-B2B9-438ADC62BAB5}">
      <dsp:nvSpPr>
        <dsp:cNvPr id="0" name=""/>
        <dsp:cNvSpPr/>
      </dsp:nvSpPr>
      <dsp:spPr>
        <a:xfrm>
          <a:off x="9442232" y="10768444"/>
          <a:ext cx="20064743" cy="2238222"/>
        </a:xfrm>
        <a:prstGeom prst="rect">
          <a:avLst/>
        </a:prstGeom>
        <a:gradFill rotWithShape="0">
          <a:gsLst>
            <a:gs pos="0">
              <a:schemeClr val="accent4">
                <a:hueOff val="8575779"/>
                <a:satOff val="-35680"/>
                <a:lumOff val="84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8575779"/>
                <a:satOff val="-35680"/>
                <a:lumOff val="84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8575779"/>
                <a:satOff val="-35680"/>
                <a:lumOff val="84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Behaviourists Mowrer and Rachman &amp; Hodgson explained OCD through conditioning and reinforcement, leading to Exposure and Response Prevention (ERP) therapy.</a:t>
          </a:r>
        </a:p>
      </dsp:txBody>
      <dsp:txXfrm>
        <a:off x="9442232" y="10768444"/>
        <a:ext cx="20064743" cy="2238222"/>
      </dsp:txXfrm>
    </dsp:sp>
    <dsp:sp modelId="{B97702F0-889D-44FD-9A35-3F534EB040A3}">
      <dsp:nvSpPr>
        <dsp:cNvPr id="0" name=""/>
        <dsp:cNvSpPr/>
      </dsp:nvSpPr>
      <dsp:spPr>
        <a:xfrm>
          <a:off x="0" y="13391871"/>
          <a:ext cx="7376744" cy="8734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1376" tIns="121920" rIns="341376" bIns="121920" numCol="1" spcCol="1270" anchor="ctr" anchorCtr="0">
          <a:noAutofit/>
        </a:bodyPr>
        <a:lstStyle/>
        <a:p>
          <a:pPr marL="0" lvl="0" indent="0" algn="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US" sz="4800" b="1" kern="1200" dirty="0">
              <a:latin typeface="Aptos" panose="020B0004020202020204" pitchFamily="34" charset="0"/>
              <a:cs typeface="Arial" panose="020B0604020202020204" pitchFamily="34" charset="0"/>
            </a:rPr>
            <a:t>1980</a:t>
          </a:r>
          <a:endParaRPr lang="en-GB" sz="4800" b="1" kern="1200" dirty="0">
            <a:latin typeface="Aptos" panose="020B0004020202020204" pitchFamily="34" charset="0"/>
            <a:cs typeface="Arial" panose="020B0604020202020204" pitchFamily="34" charset="0"/>
          </a:endParaRPr>
        </a:p>
      </dsp:txBody>
      <dsp:txXfrm>
        <a:off x="0" y="13391871"/>
        <a:ext cx="7376744" cy="873452"/>
      </dsp:txXfrm>
    </dsp:sp>
    <dsp:sp modelId="{97B8C3B0-F6EC-476D-8279-E02B7C1DE646}">
      <dsp:nvSpPr>
        <dsp:cNvPr id="0" name=""/>
        <dsp:cNvSpPr/>
      </dsp:nvSpPr>
      <dsp:spPr>
        <a:xfrm>
          <a:off x="7376744" y="13023383"/>
          <a:ext cx="1475348" cy="1610428"/>
        </a:xfrm>
        <a:prstGeom prst="leftBrace">
          <a:avLst>
            <a:gd name="adj1" fmla="val 35000"/>
            <a:gd name="adj2" fmla="val 50000"/>
          </a:avLst>
        </a:pr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C1E4754-526D-449C-AACC-627BD7DC2296}">
      <dsp:nvSpPr>
        <dsp:cNvPr id="0" name=""/>
        <dsp:cNvSpPr/>
      </dsp:nvSpPr>
      <dsp:spPr>
        <a:xfrm>
          <a:off x="9442232" y="13023383"/>
          <a:ext cx="20064743" cy="1610428"/>
        </a:xfrm>
        <a:prstGeom prst="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  <a:cs typeface="Arial" panose="020B0604020202020204" pitchFamily="34" charset="0"/>
            </a:rPr>
            <a:t>DSM-III formally classified OCD as an anxiety disorder, legitimising it as a psychiatric diagnosis.</a:t>
          </a:r>
        </a:p>
      </dsp:txBody>
      <dsp:txXfrm>
        <a:off x="9442232" y="13023383"/>
        <a:ext cx="20064743" cy="161042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191467-DB19-4AEF-AE88-B24EBE7EC7DE}">
      <dsp:nvSpPr>
        <dsp:cNvPr id="0" name=""/>
        <dsp:cNvSpPr/>
      </dsp:nvSpPr>
      <dsp:spPr>
        <a:xfrm>
          <a:off x="0" y="702408"/>
          <a:ext cx="13881074" cy="381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26" tIns="916432" rIns="1077326" bIns="312928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400" b="1" kern="1200" dirty="0">
              <a:latin typeface="Aptos" panose="020B0004020202020204" pitchFamily="34" charset="0"/>
            </a:rPr>
            <a:t>Neuroimaging</a:t>
          </a:r>
          <a:r>
            <a:rPr lang="en-GB" sz="4400" b="0" kern="1200" dirty="0">
              <a:latin typeface="Aptos" panose="020B0004020202020204" pitchFamily="34" charset="0"/>
            </a:rPr>
            <a:t> → </a:t>
          </a:r>
          <a:r>
            <a:rPr lang="en-GB" sz="4400" kern="1200" dirty="0">
              <a:latin typeface="Aptos" panose="020B0004020202020204" pitchFamily="34" charset="0"/>
            </a:rPr>
            <a:t>Overactive CSTC circuit drives intrusive thoughts (Calza et al., 2019).</a:t>
          </a:r>
          <a:endParaRPr lang="en-GB" sz="4400" b="0" kern="1200" dirty="0">
            <a:latin typeface="Aptos" panose="020B0004020202020204" pitchFamily="34" charset="0"/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US" sz="4400" b="1" kern="1200" dirty="0">
              <a:latin typeface="Aptos" panose="020B0004020202020204" pitchFamily="34" charset="0"/>
            </a:rPr>
            <a:t>Genetics</a:t>
          </a:r>
          <a:r>
            <a:rPr lang="en-US" sz="4400" b="0" kern="1200" dirty="0">
              <a:latin typeface="Aptos" panose="020B0004020202020204" pitchFamily="34" charset="0"/>
            </a:rPr>
            <a:t> - </a:t>
          </a:r>
          <a:r>
            <a:rPr lang="en-GB" sz="4400" kern="1200" dirty="0">
              <a:latin typeface="Aptos" panose="020B0004020202020204" pitchFamily="34" charset="0"/>
            </a:rPr>
            <a:t>~48% genetic risk, but social factors also key (Nicolini et al., 2019).</a:t>
          </a:r>
          <a:endParaRPr lang="en-GB" sz="4400" b="0" kern="1200" dirty="0">
            <a:latin typeface="Aptos" panose="020B0004020202020204" pitchFamily="34" charset="0"/>
          </a:endParaRPr>
        </a:p>
      </dsp:txBody>
      <dsp:txXfrm>
        <a:off x="0" y="702408"/>
        <a:ext cx="13881074" cy="3811500"/>
      </dsp:txXfrm>
    </dsp:sp>
    <dsp:sp modelId="{6551D2FA-1DB7-42FC-8CAA-60A4F146D3A1}">
      <dsp:nvSpPr>
        <dsp:cNvPr id="0" name=""/>
        <dsp:cNvSpPr/>
      </dsp:nvSpPr>
      <dsp:spPr>
        <a:xfrm>
          <a:off x="694053" y="52968"/>
          <a:ext cx="9716751" cy="129888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7270" tIns="0" rIns="367270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latin typeface="Aptos" panose="020B0004020202020204" pitchFamily="34" charset="0"/>
            </a:rPr>
            <a:t>Biological</a:t>
          </a:r>
          <a:endParaRPr lang="en-GB" sz="4800" b="1" kern="1200" dirty="0">
            <a:latin typeface="Aptos" panose="020B0004020202020204" pitchFamily="34" charset="0"/>
          </a:endParaRPr>
        </a:p>
      </dsp:txBody>
      <dsp:txXfrm>
        <a:off x="757459" y="116374"/>
        <a:ext cx="9589939" cy="1172068"/>
      </dsp:txXfrm>
    </dsp:sp>
    <dsp:sp modelId="{995B260E-C8A5-47D7-8E28-83B7D40C2759}">
      <dsp:nvSpPr>
        <dsp:cNvPr id="0" name=""/>
        <dsp:cNvSpPr/>
      </dsp:nvSpPr>
      <dsp:spPr>
        <a:xfrm>
          <a:off x="0" y="5400949"/>
          <a:ext cx="13881074" cy="4435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4900445"/>
              <a:satOff val="-20388"/>
              <a:lumOff val="4804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26" tIns="916432" rIns="1077326" bIns="312928" numCol="1" spcCol="1270" anchor="t" anchorCtr="0">
          <a:noAutofit/>
        </a:bodyPr>
        <a:lstStyle/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4400" kern="1200" dirty="0">
              <a:latin typeface="Aptos" panose="020B0004020202020204" pitchFamily="34" charset="0"/>
            </a:rPr>
            <a:t>Maintained by maladaptive thoughts and intolerance of uncertainty (Knowles &amp; Olatunji, 2023).</a:t>
          </a:r>
          <a:endParaRPr lang="en-GB" sz="4400" b="0" kern="1200" dirty="0">
            <a:latin typeface="Aptos" panose="020B0004020202020204" pitchFamily="34" charset="0"/>
          </a:endParaRPr>
        </a:p>
        <a:p>
          <a:pPr marL="285750" lvl="1" indent="-285750" algn="l" defTabSz="19558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Wingdings" panose="05000000000000000000" pitchFamily="2" charset="2"/>
            <a:buChar char="§"/>
          </a:pPr>
          <a:r>
            <a:rPr lang="en-GB" sz="4400" kern="1200" dirty="0">
              <a:latin typeface="Aptos" panose="020B0004020202020204" pitchFamily="34" charset="0"/>
            </a:rPr>
            <a:t>CBT with ERP effectively breaks the obsession–compulsion cycle.</a:t>
          </a:r>
        </a:p>
      </dsp:txBody>
      <dsp:txXfrm>
        <a:off x="0" y="5400949"/>
        <a:ext cx="13881074" cy="4435200"/>
      </dsp:txXfrm>
    </dsp:sp>
    <dsp:sp modelId="{146FC059-75DA-43B5-95E6-0F911EBF68D5}">
      <dsp:nvSpPr>
        <dsp:cNvPr id="0" name=""/>
        <dsp:cNvSpPr/>
      </dsp:nvSpPr>
      <dsp:spPr>
        <a:xfrm>
          <a:off x="694053" y="4751509"/>
          <a:ext cx="9716751" cy="1298880"/>
        </a:xfrm>
        <a:prstGeom prst="roundRect">
          <a:avLst/>
        </a:prstGeom>
        <a:gradFill rotWithShape="0">
          <a:gsLst>
            <a:gs pos="0">
              <a:schemeClr val="accent4">
                <a:hueOff val="4900445"/>
                <a:satOff val="-20388"/>
                <a:lumOff val="480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4900445"/>
                <a:satOff val="-20388"/>
                <a:lumOff val="480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7270" tIns="0" rIns="367270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latin typeface="Aptos" panose="020B0004020202020204" pitchFamily="34" charset="0"/>
            </a:rPr>
            <a:t>Psychological</a:t>
          </a:r>
          <a:endParaRPr lang="en-GB" sz="4800" b="1" kern="1200" dirty="0">
            <a:latin typeface="Aptos" panose="020B0004020202020204" pitchFamily="34" charset="0"/>
          </a:endParaRPr>
        </a:p>
      </dsp:txBody>
      <dsp:txXfrm>
        <a:off x="757459" y="4814915"/>
        <a:ext cx="9589939" cy="1172068"/>
      </dsp:txXfrm>
    </dsp:sp>
    <dsp:sp modelId="{078E7B8D-E7C7-4D01-805B-373CB7B7BED9}">
      <dsp:nvSpPr>
        <dsp:cNvPr id="0" name=""/>
        <dsp:cNvSpPr/>
      </dsp:nvSpPr>
      <dsp:spPr>
        <a:xfrm>
          <a:off x="0" y="10723189"/>
          <a:ext cx="13881074" cy="40887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hueOff val="9800891"/>
              <a:satOff val="-40777"/>
              <a:lumOff val="9608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7326" tIns="916432" rIns="1077326" bIns="341376" numCol="1" spcCol="1270" anchor="t" anchorCtr="0">
          <a:noAutofit/>
        </a:bodyPr>
        <a:lstStyle/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</a:rPr>
            <a:t>Shaped by moral/religious values (Williams et al., 2013).</a:t>
          </a:r>
          <a:endParaRPr lang="en-GB" sz="4800" b="0" kern="1200" dirty="0">
            <a:latin typeface="Aptos" panose="020B0004020202020204" pitchFamily="34" charset="0"/>
          </a:endParaRP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</a:rPr>
            <a:t>Needs culturally sensitive care (Shams et al., 2020).</a:t>
          </a:r>
        </a:p>
      </dsp:txBody>
      <dsp:txXfrm>
        <a:off x="0" y="10723189"/>
        <a:ext cx="13881074" cy="4088700"/>
      </dsp:txXfrm>
    </dsp:sp>
    <dsp:sp modelId="{85491A54-A811-45EB-8695-5CC33120687E}">
      <dsp:nvSpPr>
        <dsp:cNvPr id="0" name=""/>
        <dsp:cNvSpPr/>
      </dsp:nvSpPr>
      <dsp:spPr>
        <a:xfrm>
          <a:off x="694053" y="10073749"/>
          <a:ext cx="9716751" cy="1298880"/>
        </a:xfrm>
        <a:prstGeom prst="roundRect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67270" tIns="0" rIns="367270" bIns="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800" b="1" kern="1200" dirty="0">
              <a:latin typeface="Aptos" panose="020B0004020202020204" pitchFamily="34" charset="0"/>
            </a:rPr>
            <a:t>Social</a:t>
          </a:r>
          <a:endParaRPr lang="en-GB" sz="4800" b="1" kern="1200" dirty="0">
            <a:latin typeface="Aptos" panose="020B0004020202020204" pitchFamily="34" charset="0"/>
          </a:endParaRPr>
        </a:p>
      </dsp:txBody>
      <dsp:txXfrm>
        <a:off x="757459" y="10137155"/>
        <a:ext cx="9589939" cy="117206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84C851-7DEB-4FC9-96A6-3976677EEF5E}">
      <dsp:nvSpPr>
        <dsp:cNvPr id="0" name=""/>
        <dsp:cNvSpPr/>
      </dsp:nvSpPr>
      <dsp:spPr>
        <a:xfrm rot="16200000">
          <a:off x="-5630847" y="5638007"/>
          <a:ext cx="18163032" cy="6887017"/>
        </a:xfrm>
        <a:prstGeom prst="flowChartManualOperation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0" tIns="0" rIns="304800" bIns="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</a:rPr>
            <a:t>Obsessions (Intrusive Thoughts)</a:t>
          </a:r>
          <a:endParaRPr lang="en-GB" sz="4800" kern="1200" dirty="0">
            <a:latin typeface="Aptos" panose="020B0004020202020204" pitchFamily="34" charset="0"/>
          </a:endParaRP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</a:rPr>
            <a:t>Contamination fears (e.g., germs, dirt).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</a:rPr>
            <a:t>Doubting and checking thoughts (e.g., fear of leaving doors unlocked).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4800" kern="1200">
              <a:latin typeface="Aptos" panose="020B0004020202020204" pitchFamily="34" charset="0"/>
            </a:rPr>
            <a:t>Order and symmetry obsessions (needing things “just right”).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4800" kern="1200">
              <a:latin typeface="Aptos" panose="020B0004020202020204" pitchFamily="34" charset="0"/>
            </a:rPr>
            <a:t>Sexual or taboo thoughts that cause guilt or distress.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anose="05050102010706020507" pitchFamily="18" charset="2"/>
            <a:buChar char=""/>
          </a:pPr>
          <a:r>
            <a:rPr lang="en-GB" sz="4800" kern="1200" dirty="0">
              <a:latin typeface="Aptos" panose="020B0004020202020204" pitchFamily="34" charset="0"/>
            </a:rPr>
            <a:t>Moral or religious obsessions, such as fear of sinning or offending God.</a:t>
          </a:r>
        </a:p>
      </dsp:txBody>
      <dsp:txXfrm rot="5400000">
        <a:off x="7160" y="3632606"/>
        <a:ext cx="6887017" cy="10897820"/>
      </dsp:txXfrm>
    </dsp:sp>
    <dsp:sp modelId="{8FCB9F75-FB24-4F03-A591-F9E4A7B024B9}">
      <dsp:nvSpPr>
        <dsp:cNvPr id="0" name=""/>
        <dsp:cNvSpPr/>
      </dsp:nvSpPr>
      <dsp:spPr>
        <a:xfrm rot="16200000">
          <a:off x="1772696" y="5638007"/>
          <a:ext cx="18163032" cy="6887017"/>
        </a:xfrm>
        <a:prstGeom prst="flowChartManualOperation">
          <a:avLst/>
        </a:prstGeom>
        <a:gradFill rotWithShape="0">
          <a:gsLst>
            <a:gs pos="0">
              <a:schemeClr val="accent4">
                <a:hueOff val="9800891"/>
                <a:satOff val="-40777"/>
                <a:lumOff val="9608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4">
                <a:hueOff val="9800891"/>
                <a:satOff val="-40777"/>
                <a:lumOff val="9608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304800" tIns="0" rIns="304800" bIns="0" numCol="1" spcCol="1270" anchor="t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b="1" kern="1200" dirty="0">
              <a:latin typeface="Aptos" panose="020B0004020202020204" pitchFamily="34" charset="0"/>
            </a:rPr>
            <a:t>Compulsions (Repetitive Actions)</a:t>
          </a:r>
          <a:endParaRPr lang="en-GB" sz="4800" kern="1200" dirty="0">
            <a:latin typeface="Aptos" panose="020B0004020202020204" pitchFamily="34" charset="0"/>
          </a:endParaRP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</a:rPr>
            <a:t>Excessive cleaning or handwashing.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</a:rPr>
            <a:t>Repeated checking of locks, appliances, or tasks.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</a:rPr>
            <a:t>Counting, tapping, or repeating phrases.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</a:rPr>
            <a:t>Reassurance seeking from others.</a:t>
          </a:r>
        </a:p>
        <a:p>
          <a:pPr marL="285750" lvl="1" indent="-285750" algn="l" defTabSz="2133600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Wingdings" panose="05000000000000000000" pitchFamily="2" charset="2"/>
            <a:buChar char="§"/>
          </a:pPr>
          <a:r>
            <a:rPr lang="en-GB" sz="4800" kern="1200" dirty="0">
              <a:latin typeface="Aptos" panose="020B0004020202020204" pitchFamily="34" charset="0"/>
            </a:rPr>
            <a:t>Arranging objects until they feel symmetrical.</a:t>
          </a:r>
        </a:p>
      </dsp:txBody>
      <dsp:txXfrm rot="5400000">
        <a:off x="7410703" y="3632606"/>
        <a:ext cx="6887017" cy="108978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diagrams.loki3.com/BracketList">
  <dgm:title val="Vertical Bracket List"/>
  <dgm:desc val="Use to show grouped blocks of information.  Works well with large amounts of Level 2 text."/>
  <dgm:catLst>
    <dgm:cat type="list" pri="4110"/>
    <dgm:cat type="officeonline" pri="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3" srcId="0" destId="1" srcOrd="0" destOrd="0"/>
        <dgm:cxn modelId="4" srcId="1" destId="11" srcOrd="0" destOrd="0"/>
        <dgm:cxn modelId="5" srcId="0" destId="2" srcOrd="0" destOrd="0"/>
        <dgm:cxn modelId="6" srcId="2" destId="21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V" refType="primFontSz" refFor="des" refForName="parTx" fact="0.1"/>
      <dgm:constr type="primFontSz" for="des" forName="parTx" val="65"/>
      <dgm:constr type="primFontSz" for="des" forName="desTx" refType="primFontSz" refFor="des" refForName="parTx"/>
      <dgm:constr type="h" for="des" forName="parTx" refType="primFontSz" refFor="des" refForName="parTx" fact="0.55"/>
      <dgm:constr type="h" for="des" forName="bracket" refType="primFontSz" refFor="des" refForName="parTx" fact="0.55"/>
      <dgm:constr type="h" for="des" forName="desTx" refType="primFontSz" refFor="des" refForName="parTx" fact="0.55"/>
    </dgm:constrLst>
    <dgm:ruleLst>
      <dgm:rule type="primFontSz" for="des" forName="parTx" val="5" fact="NaN" max="NaN"/>
    </dgm:ruleLst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Tx" refType="w" fact="0.25"/>
          <dgm:constr type="w" for="ch" forName="bracket" refType="w" fact="0.05"/>
          <dgm:constr type="w" for="ch" forName="spH" refType="w" fact="0.02"/>
          <dgm:constr type="w" for="ch" forName="desTx" refType="w" fact="0.68"/>
          <dgm:constr type="h" for="ch" forName="bracket" refType="h" refFor="ch" refForName="desTx" op="gte"/>
          <dgm:constr type="h" for="ch" forName="bracket" refType="h" refFor="ch" refForName="parTx" op="gte"/>
          <dgm:constr type="h" for="ch" forName="desTx" refType="h" refFor="ch" refForName="parTx" op="gte"/>
        </dgm:constrLst>
        <dgm:ruleLst/>
        <dgm:layoutNode name="parTx" styleLbl="revTx">
          <dgm:varLst>
            <dgm:chMax val="1"/>
            <dgm:bulletEnabled val="1"/>
          </dgm:varLst>
          <dgm:choose name="Name8">
            <dgm:if name="Name9" func="var" arg="dir" op="equ" val="norm">
              <dgm:alg type="tx">
                <dgm:param type="parTxLTRAlign" val="r"/>
              </dgm:alg>
            </dgm:if>
            <dgm:else name="Name10">
              <dgm:alg type="tx">
                <dgm:param type="parTxLTRAlign" val="l"/>
              </dgm:alg>
            </dgm:else>
          </dgm:choose>
          <dgm:shape xmlns:r="http://schemas.openxmlformats.org/officeDocument/2006/relationships" type="rect" r:blip="">
            <dgm:adjLst/>
          </dgm:shape>
          <dgm:presOf axis="self" ptType="node"/>
          <dgm:constrLst>
            <dgm:constr type="tMarg" refType="primFontSz" fact="0.2"/>
            <dgm:constr type="bMarg" refType="primFontSz" fact="0.2"/>
          </dgm:constrLst>
          <dgm:ruleLst>
            <dgm:rule type="h" val="INF" fact="NaN" max="NaN"/>
          </dgm:ruleLst>
        </dgm:layoutNode>
        <dgm:layoutNode name="bracket" styleLbl="parChTrans1D1">
          <dgm:alg type="sp"/>
          <dgm:choose name="Name11">
            <dgm:if name="Name12" func="var" arg="dir" op="equ" val="norm">
              <dgm:shape xmlns:r="http://schemas.openxmlformats.org/officeDocument/2006/relationships" type="leftBrace" r:blip="">
                <dgm:adjLst>
                  <dgm:adj idx="1" val="0.35"/>
                </dgm:adjLst>
              </dgm:shape>
            </dgm:if>
            <dgm:else name="Name13">
              <dgm:shape xmlns:r="http://schemas.openxmlformats.org/officeDocument/2006/relationships" rot="180" type="leftBrace" r:blip="">
                <dgm:adjLst>
                  <dgm:adj idx="1" val="0.35"/>
                </dgm:adjLst>
              </dgm:shape>
            </dgm:else>
          </dgm:choose>
          <dgm:presOf/>
        </dgm:layoutNode>
        <dgm:layoutNode name="spH">
          <dgm:alg type="sp"/>
        </dgm:layoutNode>
        <dgm:choose name="Name14">
          <dgm:if name="Name15" axis="ch" ptType="node" func="cnt" op="gte" val="1">
            <dgm:layoutNode name="desTx" styleLbl="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secFontSz" refType="primFontSz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h" val="INF" fact="NaN" max="NaN"/>
              </dgm:ruleLst>
            </dgm:layoutNode>
          </dgm:if>
          <dgm:else name="Name16"/>
        </dgm:choose>
      </dgm:layoutNode>
      <dgm:forEach name="Name17" axis="followSib" ptType="sibTrans" cnt="1">
        <dgm:layoutNode name="spV">
          <dgm:alg type="sp"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CBB24-1DC6-4A34-9F1E-FD8E8CF53885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028950" y="857250"/>
            <a:ext cx="30861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88B9FA4-E879-42E0-9E2D-881C9639B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81711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8B9FA4-E879-42E0-9E2D-881C9639B8B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108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8B9FA4-E879-42E0-9E2D-881C9639B8B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4509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91840" y="5387342"/>
            <a:ext cx="37307520" cy="11460480"/>
          </a:xfrm>
        </p:spPr>
        <p:txBody>
          <a:bodyPr anchor="b"/>
          <a:lstStyle>
            <a:lvl1pPr algn="ctr">
              <a:defRPr sz="2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86400" y="17289782"/>
            <a:ext cx="32918400" cy="7947658"/>
          </a:xfrm>
        </p:spPr>
        <p:txBody>
          <a:bodyPr/>
          <a:lstStyle>
            <a:lvl1pPr marL="0" indent="0" algn="ctr">
              <a:buNone/>
              <a:defRPr sz="11520"/>
            </a:lvl1pPr>
            <a:lvl2pPr marL="2194560" indent="0" algn="ctr">
              <a:buNone/>
              <a:defRPr sz="9600"/>
            </a:lvl2pPr>
            <a:lvl3pPr marL="4389120" indent="0" algn="ctr">
              <a:buNone/>
              <a:defRPr sz="8640"/>
            </a:lvl3pPr>
            <a:lvl4pPr marL="6583680" indent="0" algn="ctr">
              <a:buNone/>
              <a:defRPr sz="7680"/>
            </a:lvl4pPr>
            <a:lvl5pPr marL="8778240" indent="0" algn="ctr">
              <a:buNone/>
              <a:defRPr sz="7680"/>
            </a:lvl5pPr>
            <a:lvl6pPr marL="10972800" indent="0" algn="ctr">
              <a:buNone/>
              <a:defRPr sz="7680"/>
            </a:lvl6pPr>
            <a:lvl7pPr marL="13167360" indent="0" algn="ctr">
              <a:buNone/>
              <a:defRPr sz="7680"/>
            </a:lvl7pPr>
            <a:lvl8pPr marL="15361920" indent="0" algn="ctr">
              <a:buNone/>
              <a:defRPr sz="7680"/>
            </a:lvl8pPr>
            <a:lvl9pPr marL="17556480" indent="0" algn="ctr">
              <a:buNone/>
              <a:defRPr sz="768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58610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6333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94662" y="8206749"/>
            <a:ext cx="37856160" cy="13693138"/>
          </a:xfrm>
        </p:spPr>
        <p:txBody>
          <a:bodyPr anchor="b"/>
          <a:lstStyle>
            <a:lvl1pPr>
              <a:defRPr sz="28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94662" y="22029429"/>
            <a:ext cx="37856160" cy="7200898"/>
          </a:xfrm>
        </p:spPr>
        <p:txBody>
          <a:bodyPr/>
          <a:lstStyle>
            <a:lvl1pPr marL="0" indent="0">
              <a:buNone/>
              <a:defRPr sz="11520">
                <a:solidFill>
                  <a:schemeClr val="tx1"/>
                </a:solidFill>
              </a:defRPr>
            </a:lvl1pPr>
            <a:lvl2pPr marL="2194560" indent="0">
              <a:buNone/>
              <a:defRPr sz="9600">
                <a:solidFill>
                  <a:schemeClr val="tx1">
                    <a:tint val="75000"/>
                  </a:schemeClr>
                </a:solidFill>
              </a:defRPr>
            </a:lvl2pPr>
            <a:lvl3pPr marL="4389120" indent="0">
              <a:buNone/>
              <a:defRPr sz="8640">
                <a:solidFill>
                  <a:schemeClr val="tx1">
                    <a:tint val="75000"/>
                  </a:schemeClr>
                </a:solidFill>
              </a:defRPr>
            </a:lvl3pPr>
            <a:lvl4pPr marL="658368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4pPr>
            <a:lvl5pPr marL="877824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5pPr>
            <a:lvl6pPr marL="1097280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6pPr>
            <a:lvl7pPr marL="1316736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7pPr>
            <a:lvl8pPr marL="1536192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8pPr>
            <a:lvl9pPr marL="17556480" indent="0">
              <a:buNone/>
              <a:defRPr sz="768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4963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17520" y="8763000"/>
            <a:ext cx="18653760" cy="208864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219920" y="8763000"/>
            <a:ext cx="18653760" cy="208864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51428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3237" y="1752607"/>
            <a:ext cx="37856160" cy="636270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23242" y="8069582"/>
            <a:ext cx="18568032" cy="3954778"/>
          </a:xfrm>
        </p:spPr>
        <p:txBody>
          <a:bodyPr anchor="b"/>
          <a:lstStyle>
            <a:lvl1pPr marL="0" indent="0">
              <a:buNone/>
              <a:defRPr sz="1152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23242" y="12024360"/>
            <a:ext cx="18568032" cy="176860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2219922" y="8069582"/>
            <a:ext cx="18659477" cy="3954778"/>
          </a:xfrm>
        </p:spPr>
        <p:txBody>
          <a:bodyPr anchor="b"/>
          <a:lstStyle>
            <a:lvl1pPr marL="0" indent="0">
              <a:buNone/>
              <a:defRPr sz="11520" b="1"/>
            </a:lvl1pPr>
            <a:lvl2pPr marL="2194560" indent="0">
              <a:buNone/>
              <a:defRPr sz="9600" b="1"/>
            </a:lvl2pPr>
            <a:lvl3pPr marL="4389120" indent="0">
              <a:buNone/>
              <a:defRPr sz="8640" b="1"/>
            </a:lvl3pPr>
            <a:lvl4pPr marL="6583680" indent="0">
              <a:buNone/>
              <a:defRPr sz="7680" b="1"/>
            </a:lvl4pPr>
            <a:lvl5pPr marL="8778240" indent="0">
              <a:buNone/>
              <a:defRPr sz="7680" b="1"/>
            </a:lvl5pPr>
            <a:lvl6pPr marL="10972800" indent="0">
              <a:buNone/>
              <a:defRPr sz="7680" b="1"/>
            </a:lvl6pPr>
            <a:lvl7pPr marL="13167360" indent="0">
              <a:buNone/>
              <a:defRPr sz="7680" b="1"/>
            </a:lvl7pPr>
            <a:lvl8pPr marL="15361920" indent="0">
              <a:buNone/>
              <a:defRPr sz="7680" b="1"/>
            </a:lvl8pPr>
            <a:lvl9pPr marL="17556480" indent="0">
              <a:buNone/>
              <a:defRPr sz="7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2219922" y="12024360"/>
            <a:ext cx="18659477" cy="176860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848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2047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261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3237" y="2194560"/>
            <a:ext cx="14156054" cy="7680960"/>
          </a:xfrm>
        </p:spPr>
        <p:txBody>
          <a:bodyPr anchor="b"/>
          <a:lstStyle>
            <a:lvl1pPr>
              <a:defRPr sz="15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659477" y="4739647"/>
            <a:ext cx="22219920" cy="23393400"/>
          </a:xfrm>
        </p:spPr>
        <p:txBody>
          <a:bodyPr/>
          <a:lstStyle>
            <a:lvl1pPr>
              <a:defRPr sz="15360"/>
            </a:lvl1pPr>
            <a:lvl2pPr>
              <a:defRPr sz="13440"/>
            </a:lvl2pPr>
            <a:lvl3pPr>
              <a:defRPr sz="11520"/>
            </a:lvl3pPr>
            <a:lvl4pPr>
              <a:defRPr sz="9600"/>
            </a:lvl4pPr>
            <a:lvl5pPr>
              <a:defRPr sz="9600"/>
            </a:lvl5pPr>
            <a:lvl6pPr>
              <a:defRPr sz="9600"/>
            </a:lvl6pPr>
            <a:lvl7pPr>
              <a:defRPr sz="9600"/>
            </a:lvl7pPr>
            <a:lvl8pPr>
              <a:defRPr sz="9600"/>
            </a:lvl8pPr>
            <a:lvl9pPr>
              <a:defRPr sz="9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23237" y="9875520"/>
            <a:ext cx="14156054" cy="18295622"/>
          </a:xfrm>
        </p:spPr>
        <p:txBody>
          <a:bodyPr/>
          <a:lstStyle>
            <a:lvl1pPr marL="0" indent="0">
              <a:buNone/>
              <a:defRPr sz="7680"/>
            </a:lvl1pPr>
            <a:lvl2pPr marL="2194560" indent="0">
              <a:buNone/>
              <a:defRPr sz="6720"/>
            </a:lvl2pPr>
            <a:lvl3pPr marL="4389120" indent="0">
              <a:buNone/>
              <a:defRPr sz="5760"/>
            </a:lvl3pPr>
            <a:lvl4pPr marL="6583680" indent="0">
              <a:buNone/>
              <a:defRPr sz="4800"/>
            </a:lvl4pPr>
            <a:lvl5pPr marL="8778240" indent="0">
              <a:buNone/>
              <a:defRPr sz="4800"/>
            </a:lvl5pPr>
            <a:lvl6pPr marL="10972800" indent="0">
              <a:buNone/>
              <a:defRPr sz="4800"/>
            </a:lvl6pPr>
            <a:lvl7pPr marL="13167360" indent="0">
              <a:buNone/>
              <a:defRPr sz="4800"/>
            </a:lvl7pPr>
            <a:lvl8pPr marL="15361920" indent="0">
              <a:buNone/>
              <a:defRPr sz="4800"/>
            </a:lvl8pPr>
            <a:lvl9pPr marL="17556480" indent="0">
              <a:buNone/>
              <a:defRPr sz="4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58175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23237" y="2194560"/>
            <a:ext cx="14156054" cy="7680960"/>
          </a:xfrm>
        </p:spPr>
        <p:txBody>
          <a:bodyPr anchor="b"/>
          <a:lstStyle>
            <a:lvl1pPr>
              <a:defRPr sz="153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659477" y="4739647"/>
            <a:ext cx="22219920" cy="23393400"/>
          </a:xfrm>
        </p:spPr>
        <p:txBody>
          <a:bodyPr anchor="t"/>
          <a:lstStyle>
            <a:lvl1pPr marL="0" indent="0">
              <a:buNone/>
              <a:defRPr sz="15360"/>
            </a:lvl1pPr>
            <a:lvl2pPr marL="2194560" indent="0">
              <a:buNone/>
              <a:defRPr sz="13440"/>
            </a:lvl2pPr>
            <a:lvl3pPr marL="4389120" indent="0">
              <a:buNone/>
              <a:defRPr sz="11520"/>
            </a:lvl3pPr>
            <a:lvl4pPr marL="6583680" indent="0">
              <a:buNone/>
              <a:defRPr sz="9600"/>
            </a:lvl4pPr>
            <a:lvl5pPr marL="8778240" indent="0">
              <a:buNone/>
              <a:defRPr sz="9600"/>
            </a:lvl5pPr>
            <a:lvl6pPr marL="10972800" indent="0">
              <a:buNone/>
              <a:defRPr sz="9600"/>
            </a:lvl6pPr>
            <a:lvl7pPr marL="13167360" indent="0">
              <a:buNone/>
              <a:defRPr sz="9600"/>
            </a:lvl7pPr>
            <a:lvl8pPr marL="15361920" indent="0">
              <a:buNone/>
              <a:defRPr sz="9600"/>
            </a:lvl8pPr>
            <a:lvl9pPr marL="17556480" indent="0">
              <a:buNone/>
              <a:defRPr sz="9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23237" y="9875520"/>
            <a:ext cx="14156054" cy="18295622"/>
          </a:xfrm>
        </p:spPr>
        <p:txBody>
          <a:bodyPr/>
          <a:lstStyle>
            <a:lvl1pPr marL="0" indent="0">
              <a:buNone/>
              <a:defRPr sz="7680"/>
            </a:lvl1pPr>
            <a:lvl2pPr marL="2194560" indent="0">
              <a:buNone/>
              <a:defRPr sz="6720"/>
            </a:lvl2pPr>
            <a:lvl3pPr marL="4389120" indent="0">
              <a:buNone/>
              <a:defRPr sz="5760"/>
            </a:lvl3pPr>
            <a:lvl4pPr marL="6583680" indent="0">
              <a:buNone/>
              <a:defRPr sz="4800"/>
            </a:lvl4pPr>
            <a:lvl5pPr marL="8778240" indent="0">
              <a:buNone/>
              <a:defRPr sz="4800"/>
            </a:lvl5pPr>
            <a:lvl6pPr marL="10972800" indent="0">
              <a:buNone/>
              <a:defRPr sz="4800"/>
            </a:lvl6pPr>
            <a:lvl7pPr marL="13167360" indent="0">
              <a:buNone/>
              <a:defRPr sz="4800"/>
            </a:lvl7pPr>
            <a:lvl8pPr marL="15361920" indent="0">
              <a:buNone/>
              <a:defRPr sz="4800"/>
            </a:lvl8pPr>
            <a:lvl9pPr marL="17556480" indent="0">
              <a:buNone/>
              <a:defRPr sz="48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8513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44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1409642" y="1752600"/>
            <a:ext cx="9464040" cy="2789682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17522" y="1752600"/>
            <a:ext cx="27843480" cy="2789682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634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17520" y="1752607"/>
            <a:ext cx="37856160" cy="636270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0" y="8763000"/>
            <a:ext cx="37856160" cy="208864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017520" y="30510487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209448-6CDF-4861-B463-9AA6193C8013}" type="datetimeFigureOut">
              <a:rPr lang="en-GB" smtClean="0"/>
              <a:t>07/11/2025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38960" y="30510487"/>
            <a:ext cx="1481328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998160" y="30510487"/>
            <a:ext cx="9875520" cy="1752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76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9CC5AA-8127-4114-A5E0-860A8632EF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20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389120" rtl="0" eaLnBrk="1" latinLnBrk="0" hangingPunct="1">
        <a:lnSpc>
          <a:spcPct val="90000"/>
        </a:lnSpc>
        <a:spcBef>
          <a:spcPct val="0"/>
        </a:spcBef>
        <a:buNone/>
        <a:defRPr sz="211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97280" indent="-1097280" algn="l" defTabSz="4389120" rtl="0" eaLnBrk="1" latinLnBrk="0" hangingPunct="1">
        <a:lnSpc>
          <a:spcPct val="90000"/>
        </a:lnSpc>
        <a:spcBef>
          <a:spcPts val="4800"/>
        </a:spcBef>
        <a:buFont typeface="Arial" panose="020B0604020202020204" pitchFamily="34" charset="0"/>
        <a:buChar char="•"/>
        <a:defRPr sz="13440" kern="1200">
          <a:solidFill>
            <a:schemeClr val="tx1"/>
          </a:solidFill>
          <a:latin typeface="+mn-lt"/>
          <a:ea typeface="+mn-ea"/>
          <a:cs typeface="+mn-cs"/>
        </a:defRPr>
      </a:lvl1pPr>
      <a:lvl2pPr marL="329184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11520" kern="1200">
          <a:solidFill>
            <a:schemeClr val="tx1"/>
          </a:solidFill>
          <a:latin typeface="+mn-lt"/>
          <a:ea typeface="+mn-ea"/>
          <a:cs typeface="+mn-cs"/>
        </a:defRPr>
      </a:lvl2pPr>
      <a:lvl3pPr marL="548640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9600" kern="1200">
          <a:solidFill>
            <a:schemeClr val="tx1"/>
          </a:solidFill>
          <a:latin typeface="+mn-lt"/>
          <a:ea typeface="+mn-ea"/>
          <a:cs typeface="+mn-cs"/>
        </a:defRPr>
      </a:lvl3pPr>
      <a:lvl4pPr marL="768096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987552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207008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426464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645920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8653760" indent="-1097280" algn="l" defTabSz="4389120" rtl="0" eaLnBrk="1" latinLnBrk="0" hangingPunct="1">
        <a:lnSpc>
          <a:spcPct val="90000"/>
        </a:lnSpc>
        <a:spcBef>
          <a:spcPts val="2400"/>
        </a:spcBef>
        <a:buFont typeface="Arial" panose="020B0604020202020204" pitchFamily="34" charset="0"/>
        <a:buChar char="•"/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1pPr>
      <a:lvl2pPr marL="21945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2pPr>
      <a:lvl3pPr marL="43891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3pPr>
      <a:lvl4pPr marL="65836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4pPr>
      <a:lvl5pPr marL="877824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6pPr>
      <a:lvl7pPr marL="1316736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7pPr>
      <a:lvl8pPr marL="1536192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8pPr>
      <a:lvl9pPr marL="17556480" algn="l" defTabSz="4389120" rtl="0" eaLnBrk="1" latinLnBrk="0" hangingPunct="1">
        <a:defRPr sz="864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13" Type="http://schemas.microsoft.com/office/2007/relationships/diagramDrawing" Target="../diagrams/drawing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openxmlformats.org/officeDocument/2006/relationships/diagramColors" Target="../diagrams/colors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11" Type="http://schemas.openxmlformats.org/officeDocument/2006/relationships/diagramQuickStyle" Target="../diagrams/quickStyle2.xml"/><Relationship Id="rId5" Type="http://schemas.openxmlformats.org/officeDocument/2006/relationships/diagramQuickStyle" Target="../diagrams/quickStyle1.xml"/><Relationship Id="rId10" Type="http://schemas.openxmlformats.org/officeDocument/2006/relationships/diagramLayout" Target="../diagrams/layout2.xml"/><Relationship Id="rId4" Type="http://schemas.openxmlformats.org/officeDocument/2006/relationships/diagramLayout" Target="../diagrams/layout1.xml"/><Relationship Id="rId9" Type="http://schemas.openxmlformats.org/officeDocument/2006/relationships/diagramData" Target="../diagrams/data2.xml"/><Relationship Id="rId14" Type="http://schemas.openxmlformats.org/officeDocument/2006/relationships/hyperlink" Target="https://storage.googleapis.com/treatspace-prod-media/pracimg/u-2701/shutterstock_1409500496.jpeg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080/01639625.2013.872526?urlappend=%3Futm_source%3Dresearchgate.net%26medium%3Darticle" TargetMode="External"/><Relationship Id="rId13" Type="http://schemas.openxmlformats.org/officeDocument/2006/relationships/hyperlink" Target="https://doi.org/10.1037/cps0000150" TargetMode="External"/><Relationship Id="rId18" Type="http://schemas.openxmlformats.org/officeDocument/2006/relationships/hyperlink" Target="https://doi.org/10.1007/s11920-019-1015-2" TargetMode="External"/><Relationship Id="rId3" Type="http://schemas.openxmlformats.org/officeDocument/2006/relationships/hyperlink" Target="https://doi.org/10.1192/bjp.bp.108.054080" TargetMode="External"/><Relationship Id="rId7" Type="http://schemas.openxmlformats.org/officeDocument/2006/relationships/hyperlink" Target="https://doi.org/10.1016/j.invent.2022.100560" TargetMode="External"/><Relationship Id="rId12" Type="http://schemas.openxmlformats.org/officeDocument/2006/relationships/hyperlink" Target="https://doi.org/10.1002/wps.21160" TargetMode="External"/><Relationship Id="rId17" Type="http://schemas.openxmlformats.org/officeDocument/2006/relationships/hyperlink" Target="https://doi.org/10.3389/fpsyt.2022.973838" TargetMode="External"/><Relationship Id="rId2" Type="http://schemas.openxmlformats.org/officeDocument/2006/relationships/hyperlink" Target="https://doi.org/10.4103/0972-6748.328824" TargetMode="External"/><Relationship Id="rId16" Type="http://schemas.openxmlformats.org/officeDocument/2006/relationships/hyperlink" Target="https://doi.org/10.1007/s10826-015-0351-z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3389/fpsyt.2019.00319" TargetMode="External"/><Relationship Id="rId11" Type="http://schemas.openxmlformats.org/officeDocument/2006/relationships/hyperlink" Target="https://doi.org/10.7759/cureus.38617" TargetMode="External"/><Relationship Id="rId5" Type="http://schemas.openxmlformats.org/officeDocument/2006/relationships/hyperlink" Target="https://www.ncbi.nlm.nih.gov/books/NBK553162/" TargetMode="External"/><Relationship Id="rId15" Type="http://schemas.openxmlformats.org/officeDocument/2006/relationships/hyperlink" Target="https://doi.org/10.1002/da.20332" TargetMode="External"/><Relationship Id="rId10" Type="http://schemas.openxmlformats.org/officeDocument/2006/relationships/hyperlink" Target="https://doi.org/10.4103/ipj.ipj_22_22" TargetMode="External"/><Relationship Id="rId19" Type="http://schemas.openxmlformats.org/officeDocument/2006/relationships/hyperlink" Target="https://aihcp.net/2025/02/19/stress-management-ocd-and-helping-those-with-it/" TargetMode="External"/><Relationship Id="rId4" Type="http://schemas.openxmlformats.org/officeDocument/2006/relationships/hyperlink" Target="https://www.ncbi.nlm.nih.gov/books/NBK552028/" TargetMode="External"/><Relationship Id="rId9" Type="http://schemas.openxmlformats.org/officeDocument/2006/relationships/hyperlink" Target="https://doi.org/10.1186/1744-859X-8-13" TargetMode="External"/><Relationship Id="rId14" Type="http://schemas.openxmlformats.org/officeDocument/2006/relationships/hyperlink" Target="https://doi.org/10.2147/NDT.S85540" TargetMode="Externa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n.org/disabilities/documents/convention/convoptprot-e.pdf" TargetMode="External"/><Relationship Id="rId3" Type="http://schemas.openxmlformats.org/officeDocument/2006/relationships/hyperlink" Target="https://doi.org/10.2174/2211556007666180115105935" TargetMode="External"/><Relationship Id="rId7" Type="http://schemas.openxmlformats.org/officeDocument/2006/relationships/hyperlink" Target="https://jpcp.uswr.ac.ir/browse.php?a_id=708&amp;sid=1&amp;slc_lang=en&amp;html=1" TargetMode="External"/><Relationship Id="rId12" Type="http://schemas.openxmlformats.org/officeDocument/2006/relationships/hyperlink" Target="https://icd.who.int/browse11" TargetMode="External"/><Relationship Id="rId2" Type="http://schemas.openxmlformats.org/officeDocument/2006/relationships/hyperlink" Target="https://www.nice.org.uk/guidance/cg31?utm_source=chatgpt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comppsych.2024.152492" TargetMode="External"/><Relationship Id="rId11" Type="http://schemas.openxmlformats.org/officeDocument/2006/relationships/hyperlink" Target="https://doi.org/10.1017/S1754470X20000501" TargetMode="External"/><Relationship Id="rId5" Type="http://schemas.openxmlformats.org/officeDocument/2006/relationships/hyperlink" Target="https://doi.org/10.1016/j.jpsychires.2012.08.020" TargetMode="External"/><Relationship Id="rId10" Type="http://schemas.openxmlformats.org/officeDocument/2006/relationships/hyperlink" Target="https://doi.org/10.1159/000348582" TargetMode="External"/><Relationship Id="rId4" Type="http://schemas.openxmlformats.org/officeDocument/2006/relationships/hyperlink" Target="https://www.ocdduk.org/ocd/how-common-is-ocd/" TargetMode="External"/><Relationship Id="rId9" Type="http://schemas.openxmlformats.org/officeDocument/2006/relationships/hyperlink" Target="https://doi.org/10.1159/00050911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891200" cy="32918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5800" y="12354028"/>
            <a:ext cx="11718342" cy="87783"/>
          </a:xfrm>
          <a:custGeom>
            <a:avLst/>
            <a:gdLst>
              <a:gd name="connsiteX0" fmla="*/ 0 w 11718342"/>
              <a:gd name="connsiteY0" fmla="*/ 0 h 87783"/>
              <a:gd name="connsiteX1" fmla="*/ 337764 w 11718342"/>
              <a:gd name="connsiteY1" fmla="*/ 0 h 87783"/>
              <a:gd name="connsiteX2" fmla="*/ 1144262 w 11718342"/>
              <a:gd name="connsiteY2" fmla="*/ 0 h 87783"/>
              <a:gd name="connsiteX3" fmla="*/ 1482026 w 11718342"/>
              <a:gd name="connsiteY3" fmla="*/ 0 h 87783"/>
              <a:gd name="connsiteX4" fmla="*/ 1819790 w 11718342"/>
              <a:gd name="connsiteY4" fmla="*/ 0 h 87783"/>
              <a:gd name="connsiteX5" fmla="*/ 2743471 w 11718342"/>
              <a:gd name="connsiteY5" fmla="*/ 0 h 87783"/>
              <a:gd name="connsiteX6" fmla="*/ 3432785 w 11718342"/>
              <a:gd name="connsiteY6" fmla="*/ 0 h 87783"/>
              <a:gd name="connsiteX7" fmla="*/ 3770549 w 11718342"/>
              <a:gd name="connsiteY7" fmla="*/ 0 h 87783"/>
              <a:gd name="connsiteX8" fmla="*/ 4459863 w 11718342"/>
              <a:gd name="connsiteY8" fmla="*/ 0 h 87783"/>
              <a:gd name="connsiteX9" fmla="*/ 5383544 w 11718342"/>
              <a:gd name="connsiteY9" fmla="*/ 0 h 87783"/>
              <a:gd name="connsiteX10" fmla="*/ 5955675 w 11718342"/>
              <a:gd name="connsiteY10" fmla="*/ 0 h 87783"/>
              <a:gd name="connsiteX11" fmla="*/ 6527806 w 11718342"/>
              <a:gd name="connsiteY11" fmla="*/ 0 h 87783"/>
              <a:gd name="connsiteX12" fmla="*/ 7217120 w 11718342"/>
              <a:gd name="connsiteY12" fmla="*/ 0 h 87783"/>
              <a:gd name="connsiteX13" fmla="*/ 8023618 w 11718342"/>
              <a:gd name="connsiteY13" fmla="*/ 0 h 87783"/>
              <a:gd name="connsiteX14" fmla="*/ 8830115 w 11718342"/>
              <a:gd name="connsiteY14" fmla="*/ 0 h 87783"/>
              <a:gd name="connsiteX15" fmla="*/ 9636613 w 11718342"/>
              <a:gd name="connsiteY15" fmla="*/ 0 h 87783"/>
              <a:gd name="connsiteX16" fmla="*/ 10560294 w 11718342"/>
              <a:gd name="connsiteY16" fmla="*/ 0 h 87783"/>
              <a:gd name="connsiteX17" fmla="*/ 11718342 w 11718342"/>
              <a:gd name="connsiteY17" fmla="*/ 0 h 87783"/>
              <a:gd name="connsiteX18" fmla="*/ 11718342 w 11718342"/>
              <a:gd name="connsiteY18" fmla="*/ 87783 h 87783"/>
              <a:gd name="connsiteX19" fmla="*/ 10911844 w 11718342"/>
              <a:gd name="connsiteY19" fmla="*/ 87783 h 87783"/>
              <a:gd name="connsiteX20" fmla="*/ 10574080 w 11718342"/>
              <a:gd name="connsiteY20" fmla="*/ 87783 h 87783"/>
              <a:gd name="connsiteX21" fmla="*/ 9884766 w 11718342"/>
              <a:gd name="connsiteY21" fmla="*/ 87783 h 87783"/>
              <a:gd name="connsiteX22" fmla="*/ 9312635 w 11718342"/>
              <a:gd name="connsiteY22" fmla="*/ 87783 h 87783"/>
              <a:gd name="connsiteX23" fmla="*/ 8740505 w 11718342"/>
              <a:gd name="connsiteY23" fmla="*/ 87783 h 87783"/>
              <a:gd name="connsiteX24" fmla="*/ 8168374 w 11718342"/>
              <a:gd name="connsiteY24" fmla="*/ 87783 h 87783"/>
              <a:gd name="connsiteX25" fmla="*/ 7596243 w 11718342"/>
              <a:gd name="connsiteY25" fmla="*/ 87783 h 87783"/>
              <a:gd name="connsiteX26" fmla="*/ 6789745 w 11718342"/>
              <a:gd name="connsiteY26" fmla="*/ 87783 h 87783"/>
              <a:gd name="connsiteX27" fmla="*/ 6100431 w 11718342"/>
              <a:gd name="connsiteY27" fmla="*/ 87783 h 87783"/>
              <a:gd name="connsiteX28" fmla="*/ 5762667 w 11718342"/>
              <a:gd name="connsiteY28" fmla="*/ 87783 h 87783"/>
              <a:gd name="connsiteX29" fmla="*/ 5190536 w 11718342"/>
              <a:gd name="connsiteY29" fmla="*/ 87783 h 87783"/>
              <a:gd name="connsiteX30" fmla="*/ 4384039 w 11718342"/>
              <a:gd name="connsiteY30" fmla="*/ 87783 h 87783"/>
              <a:gd name="connsiteX31" fmla="*/ 3929091 w 11718342"/>
              <a:gd name="connsiteY31" fmla="*/ 87783 h 87783"/>
              <a:gd name="connsiteX32" fmla="*/ 3005410 w 11718342"/>
              <a:gd name="connsiteY32" fmla="*/ 87783 h 87783"/>
              <a:gd name="connsiteX33" fmla="*/ 2081729 w 11718342"/>
              <a:gd name="connsiteY33" fmla="*/ 87783 h 87783"/>
              <a:gd name="connsiteX34" fmla="*/ 1392415 w 11718342"/>
              <a:gd name="connsiteY34" fmla="*/ 87783 h 87783"/>
              <a:gd name="connsiteX35" fmla="*/ 0 w 11718342"/>
              <a:gd name="connsiteY35" fmla="*/ 87783 h 87783"/>
              <a:gd name="connsiteX36" fmla="*/ 0 w 11718342"/>
              <a:gd name="connsiteY36" fmla="*/ 0 h 8778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11718342" h="87783" fill="none" extrusionOk="0">
                <a:moveTo>
                  <a:pt x="0" y="0"/>
                </a:moveTo>
                <a:cubicBezTo>
                  <a:pt x="99247" y="554"/>
                  <a:pt x="254145" y="-15673"/>
                  <a:pt x="337764" y="0"/>
                </a:cubicBezTo>
                <a:cubicBezTo>
                  <a:pt x="421383" y="15673"/>
                  <a:pt x="958996" y="34604"/>
                  <a:pt x="1144262" y="0"/>
                </a:cubicBezTo>
                <a:cubicBezTo>
                  <a:pt x="1329528" y="-34604"/>
                  <a:pt x="1413366" y="11064"/>
                  <a:pt x="1482026" y="0"/>
                </a:cubicBezTo>
                <a:cubicBezTo>
                  <a:pt x="1550686" y="-11064"/>
                  <a:pt x="1750482" y="-12701"/>
                  <a:pt x="1819790" y="0"/>
                </a:cubicBezTo>
                <a:cubicBezTo>
                  <a:pt x="1889098" y="12701"/>
                  <a:pt x="2528910" y="8120"/>
                  <a:pt x="2743471" y="0"/>
                </a:cubicBezTo>
                <a:cubicBezTo>
                  <a:pt x="2958032" y="-8120"/>
                  <a:pt x="3199307" y="-3376"/>
                  <a:pt x="3432785" y="0"/>
                </a:cubicBezTo>
                <a:cubicBezTo>
                  <a:pt x="3666263" y="3376"/>
                  <a:pt x="3621245" y="8561"/>
                  <a:pt x="3770549" y="0"/>
                </a:cubicBezTo>
                <a:cubicBezTo>
                  <a:pt x="3919853" y="-8561"/>
                  <a:pt x="4318224" y="31912"/>
                  <a:pt x="4459863" y="0"/>
                </a:cubicBezTo>
                <a:cubicBezTo>
                  <a:pt x="4601502" y="-31912"/>
                  <a:pt x="4975954" y="17383"/>
                  <a:pt x="5383544" y="0"/>
                </a:cubicBezTo>
                <a:cubicBezTo>
                  <a:pt x="5791134" y="-17383"/>
                  <a:pt x="5723884" y="9114"/>
                  <a:pt x="5955675" y="0"/>
                </a:cubicBezTo>
                <a:cubicBezTo>
                  <a:pt x="6187466" y="-9114"/>
                  <a:pt x="6358030" y="21192"/>
                  <a:pt x="6527806" y="0"/>
                </a:cubicBezTo>
                <a:cubicBezTo>
                  <a:pt x="6697582" y="-21192"/>
                  <a:pt x="7039980" y="-6183"/>
                  <a:pt x="7217120" y="0"/>
                </a:cubicBezTo>
                <a:cubicBezTo>
                  <a:pt x="7394260" y="6183"/>
                  <a:pt x="7622700" y="24149"/>
                  <a:pt x="8023618" y="0"/>
                </a:cubicBezTo>
                <a:cubicBezTo>
                  <a:pt x="8424536" y="-24149"/>
                  <a:pt x="8447263" y="33079"/>
                  <a:pt x="8830115" y="0"/>
                </a:cubicBezTo>
                <a:cubicBezTo>
                  <a:pt x="9212967" y="-33079"/>
                  <a:pt x="9371785" y="-21078"/>
                  <a:pt x="9636613" y="0"/>
                </a:cubicBezTo>
                <a:cubicBezTo>
                  <a:pt x="9901441" y="21078"/>
                  <a:pt x="10213260" y="-5212"/>
                  <a:pt x="10560294" y="0"/>
                </a:cubicBezTo>
                <a:cubicBezTo>
                  <a:pt x="10907328" y="5212"/>
                  <a:pt x="11390073" y="-50687"/>
                  <a:pt x="11718342" y="0"/>
                </a:cubicBezTo>
                <a:cubicBezTo>
                  <a:pt x="11720333" y="19219"/>
                  <a:pt x="11715760" y="63041"/>
                  <a:pt x="11718342" y="87783"/>
                </a:cubicBezTo>
                <a:cubicBezTo>
                  <a:pt x="11554120" y="71808"/>
                  <a:pt x="11103676" y="95296"/>
                  <a:pt x="10911844" y="87783"/>
                </a:cubicBezTo>
                <a:cubicBezTo>
                  <a:pt x="10720012" y="80270"/>
                  <a:pt x="10688587" y="88588"/>
                  <a:pt x="10574080" y="87783"/>
                </a:cubicBezTo>
                <a:cubicBezTo>
                  <a:pt x="10459573" y="86978"/>
                  <a:pt x="10181812" y="62177"/>
                  <a:pt x="9884766" y="87783"/>
                </a:cubicBezTo>
                <a:cubicBezTo>
                  <a:pt x="9587720" y="113389"/>
                  <a:pt x="9428748" y="111558"/>
                  <a:pt x="9312635" y="87783"/>
                </a:cubicBezTo>
                <a:cubicBezTo>
                  <a:pt x="9196522" y="64008"/>
                  <a:pt x="8960951" y="77231"/>
                  <a:pt x="8740505" y="87783"/>
                </a:cubicBezTo>
                <a:cubicBezTo>
                  <a:pt x="8520059" y="98336"/>
                  <a:pt x="8326520" y="92756"/>
                  <a:pt x="8168374" y="87783"/>
                </a:cubicBezTo>
                <a:cubicBezTo>
                  <a:pt x="8010228" y="82810"/>
                  <a:pt x="7840690" y="95088"/>
                  <a:pt x="7596243" y="87783"/>
                </a:cubicBezTo>
                <a:cubicBezTo>
                  <a:pt x="7351796" y="80478"/>
                  <a:pt x="6994251" y="63929"/>
                  <a:pt x="6789745" y="87783"/>
                </a:cubicBezTo>
                <a:cubicBezTo>
                  <a:pt x="6585239" y="111637"/>
                  <a:pt x="6274311" y="105839"/>
                  <a:pt x="6100431" y="87783"/>
                </a:cubicBezTo>
                <a:cubicBezTo>
                  <a:pt x="5926551" y="69727"/>
                  <a:pt x="5862560" y="84809"/>
                  <a:pt x="5762667" y="87783"/>
                </a:cubicBezTo>
                <a:cubicBezTo>
                  <a:pt x="5662774" y="90757"/>
                  <a:pt x="5342298" y="83268"/>
                  <a:pt x="5190536" y="87783"/>
                </a:cubicBezTo>
                <a:cubicBezTo>
                  <a:pt x="5038774" y="92298"/>
                  <a:pt x="4605711" y="99996"/>
                  <a:pt x="4384039" y="87783"/>
                </a:cubicBezTo>
                <a:cubicBezTo>
                  <a:pt x="4162367" y="75570"/>
                  <a:pt x="4132805" y="85702"/>
                  <a:pt x="3929091" y="87783"/>
                </a:cubicBezTo>
                <a:cubicBezTo>
                  <a:pt x="3725377" y="89864"/>
                  <a:pt x="3194980" y="62898"/>
                  <a:pt x="3005410" y="87783"/>
                </a:cubicBezTo>
                <a:cubicBezTo>
                  <a:pt x="2815840" y="112668"/>
                  <a:pt x="2517134" y="90826"/>
                  <a:pt x="2081729" y="87783"/>
                </a:cubicBezTo>
                <a:cubicBezTo>
                  <a:pt x="1646324" y="84740"/>
                  <a:pt x="1659529" y="111123"/>
                  <a:pt x="1392415" y="87783"/>
                </a:cubicBezTo>
                <a:cubicBezTo>
                  <a:pt x="1125301" y="64443"/>
                  <a:pt x="356731" y="125135"/>
                  <a:pt x="0" y="87783"/>
                </a:cubicBezTo>
                <a:cubicBezTo>
                  <a:pt x="1550" y="57952"/>
                  <a:pt x="-3430" y="32461"/>
                  <a:pt x="0" y="0"/>
                </a:cubicBezTo>
                <a:close/>
              </a:path>
              <a:path w="11718342" h="87783" stroke="0" extrusionOk="0">
                <a:moveTo>
                  <a:pt x="0" y="0"/>
                </a:moveTo>
                <a:cubicBezTo>
                  <a:pt x="209731" y="-3628"/>
                  <a:pt x="407329" y="27883"/>
                  <a:pt x="572131" y="0"/>
                </a:cubicBezTo>
                <a:cubicBezTo>
                  <a:pt x="736933" y="-27883"/>
                  <a:pt x="786198" y="-5742"/>
                  <a:pt x="909895" y="0"/>
                </a:cubicBezTo>
                <a:cubicBezTo>
                  <a:pt x="1033592" y="5742"/>
                  <a:pt x="1634564" y="17090"/>
                  <a:pt x="1833576" y="0"/>
                </a:cubicBezTo>
                <a:cubicBezTo>
                  <a:pt x="2032588" y="-17090"/>
                  <a:pt x="2203173" y="19570"/>
                  <a:pt x="2405707" y="0"/>
                </a:cubicBezTo>
                <a:cubicBezTo>
                  <a:pt x="2608241" y="-19570"/>
                  <a:pt x="2811292" y="25014"/>
                  <a:pt x="2977837" y="0"/>
                </a:cubicBezTo>
                <a:cubicBezTo>
                  <a:pt x="3144382" y="-25014"/>
                  <a:pt x="3699163" y="-8724"/>
                  <a:pt x="3901519" y="0"/>
                </a:cubicBezTo>
                <a:cubicBezTo>
                  <a:pt x="4103875" y="8724"/>
                  <a:pt x="4138849" y="-4347"/>
                  <a:pt x="4356466" y="0"/>
                </a:cubicBezTo>
                <a:cubicBezTo>
                  <a:pt x="4574083" y="4347"/>
                  <a:pt x="4960867" y="7703"/>
                  <a:pt x="5280147" y="0"/>
                </a:cubicBezTo>
                <a:cubicBezTo>
                  <a:pt x="5599427" y="-7703"/>
                  <a:pt x="5868673" y="-4846"/>
                  <a:pt x="6203828" y="0"/>
                </a:cubicBezTo>
                <a:cubicBezTo>
                  <a:pt x="6538983" y="4846"/>
                  <a:pt x="6652166" y="11317"/>
                  <a:pt x="6893142" y="0"/>
                </a:cubicBezTo>
                <a:cubicBezTo>
                  <a:pt x="7134118" y="-11317"/>
                  <a:pt x="7510865" y="43592"/>
                  <a:pt x="7816823" y="0"/>
                </a:cubicBezTo>
                <a:cubicBezTo>
                  <a:pt x="8122781" y="-43592"/>
                  <a:pt x="8138025" y="-11114"/>
                  <a:pt x="8388954" y="0"/>
                </a:cubicBezTo>
                <a:cubicBezTo>
                  <a:pt x="8639883" y="11114"/>
                  <a:pt x="8769055" y="-19736"/>
                  <a:pt x="8961085" y="0"/>
                </a:cubicBezTo>
                <a:cubicBezTo>
                  <a:pt x="9153115" y="19736"/>
                  <a:pt x="9576674" y="-31368"/>
                  <a:pt x="9767583" y="0"/>
                </a:cubicBezTo>
                <a:cubicBezTo>
                  <a:pt x="9958492" y="31368"/>
                  <a:pt x="10108788" y="10219"/>
                  <a:pt x="10339714" y="0"/>
                </a:cubicBezTo>
                <a:cubicBezTo>
                  <a:pt x="10570640" y="-10219"/>
                  <a:pt x="11273557" y="52943"/>
                  <a:pt x="11718342" y="0"/>
                </a:cubicBezTo>
                <a:cubicBezTo>
                  <a:pt x="11718204" y="24385"/>
                  <a:pt x="11715127" y="45420"/>
                  <a:pt x="11718342" y="87783"/>
                </a:cubicBezTo>
                <a:cubicBezTo>
                  <a:pt x="11543527" y="95022"/>
                  <a:pt x="11157213" y="88231"/>
                  <a:pt x="10911844" y="87783"/>
                </a:cubicBezTo>
                <a:cubicBezTo>
                  <a:pt x="10666475" y="87335"/>
                  <a:pt x="10671632" y="104283"/>
                  <a:pt x="10574080" y="87783"/>
                </a:cubicBezTo>
                <a:cubicBezTo>
                  <a:pt x="10476528" y="71283"/>
                  <a:pt x="10250822" y="94215"/>
                  <a:pt x="10119133" y="87783"/>
                </a:cubicBezTo>
                <a:cubicBezTo>
                  <a:pt x="9987444" y="81351"/>
                  <a:pt x="9541757" y="108032"/>
                  <a:pt x="9195452" y="87783"/>
                </a:cubicBezTo>
                <a:cubicBezTo>
                  <a:pt x="8849147" y="67534"/>
                  <a:pt x="8811656" y="97421"/>
                  <a:pt x="8506138" y="87783"/>
                </a:cubicBezTo>
                <a:cubicBezTo>
                  <a:pt x="8200620" y="78145"/>
                  <a:pt x="8242658" y="65331"/>
                  <a:pt x="8051190" y="87783"/>
                </a:cubicBezTo>
                <a:cubicBezTo>
                  <a:pt x="7859722" y="110235"/>
                  <a:pt x="7511095" y="55767"/>
                  <a:pt x="7361876" y="87783"/>
                </a:cubicBezTo>
                <a:cubicBezTo>
                  <a:pt x="7212657" y="119799"/>
                  <a:pt x="7156869" y="99605"/>
                  <a:pt x="7024112" y="87783"/>
                </a:cubicBezTo>
                <a:cubicBezTo>
                  <a:pt x="6891355" y="75961"/>
                  <a:pt x="6796488" y="87071"/>
                  <a:pt x="6686348" y="87783"/>
                </a:cubicBezTo>
                <a:cubicBezTo>
                  <a:pt x="6576208" y="88495"/>
                  <a:pt x="6283673" y="114307"/>
                  <a:pt x="5997034" y="87783"/>
                </a:cubicBezTo>
                <a:cubicBezTo>
                  <a:pt x="5710395" y="61259"/>
                  <a:pt x="5706800" y="102383"/>
                  <a:pt x="5542086" y="87783"/>
                </a:cubicBezTo>
                <a:cubicBezTo>
                  <a:pt x="5377372" y="73183"/>
                  <a:pt x="5069807" y="94310"/>
                  <a:pt x="4735589" y="87783"/>
                </a:cubicBezTo>
                <a:cubicBezTo>
                  <a:pt x="4401371" y="81256"/>
                  <a:pt x="4381706" y="83257"/>
                  <a:pt x="4280641" y="87783"/>
                </a:cubicBezTo>
                <a:cubicBezTo>
                  <a:pt x="4179576" y="92309"/>
                  <a:pt x="3655597" y="93649"/>
                  <a:pt x="3474144" y="87783"/>
                </a:cubicBezTo>
                <a:cubicBezTo>
                  <a:pt x="3292691" y="81917"/>
                  <a:pt x="3207316" y="103922"/>
                  <a:pt x="3136380" y="87783"/>
                </a:cubicBezTo>
                <a:cubicBezTo>
                  <a:pt x="3065444" y="71644"/>
                  <a:pt x="2557561" y="66262"/>
                  <a:pt x="2329882" y="87783"/>
                </a:cubicBezTo>
                <a:cubicBezTo>
                  <a:pt x="2102203" y="109304"/>
                  <a:pt x="2026473" y="107382"/>
                  <a:pt x="1874935" y="87783"/>
                </a:cubicBezTo>
                <a:cubicBezTo>
                  <a:pt x="1723397" y="68184"/>
                  <a:pt x="1609805" y="103478"/>
                  <a:pt x="1537171" y="87783"/>
                </a:cubicBezTo>
                <a:cubicBezTo>
                  <a:pt x="1464537" y="72088"/>
                  <a:pt x="1203010" y="100282"/>
                  <a:pt x="1082223" y="87783"/>
                </a:cubicBezTo>
                <a:cubicBezTo>
                  <a:pt x="961436" y="75284"/>
                  <a:pt x="318511" y="114723"/>
                  <a:pt x="0" y="87783"/>
                </a:cubicBezTo>
                <a:cubicBezTo>
                  <a:pt x="-2144" y="63956"/>
                  <a:pt x="-717" y="33053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332883A-AAA5-5029-7467-C77654EAFB26}"/>
              </a:ext>
            </a:extLst>
          </p:cNvPr>
          <p:cNvSpPr/>
          <p:nvPr/>
        </p:nvSpPr>
        <p:spPr>
          <a:xfrm>
            <a:off x="807567" y="8438539"/>
            <a:ext cx="15140331" cy="1604131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/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PRESENTATION NAME</a:t>
            </a:r>
            <a:r>
              <a:rPr lang="en-US" sz="7100" dirty="0">
                <a:solidFill>
                  <a:schemeClr val="tx1"/>
                </a:solidFill>
              </a:rPr>
              <a:t>:  OBSESSIVE COMPULSIVE DISORDER 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MODULE NAME</a:t>
            </a:r>
            <a:r>
              <a:rPr lang="en-US" sz="7100" dirty="0">
                <a:solidFill>
                  <a:schemeClr val="tx1"/>
                </a:solidFill>
              </a:rPr>
              <a:t>: PSYCHOLOGICAL CLASSIFICATION AND  PROVISIONS.​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MODULE NUMBER</a:t>
            </a:r>
            <a:r>
              <a:rPr lang="en-US" sz="7100" dirty="0">
                <a:solidFill>
                  <a:schemeClr val="tx1"/>
                </a:solidFill>
              </a:rPr>
              <a:t>:  BMHP 6029.​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LECTURER NAME</a:t>
            </a:r>
            <a:r>
              <a:rPr lang="en-US" sz="7100" dirty="0">
                <a:solidFill>
                  <a:schemeClr val="tx1"/>
                </a:solidFill>
              </a:rPr>
              <a:t>:  NEAL HUDDON.​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STUDENT NAME</a:t>
            </a:r>
            <a:r>
              <a:rPr lang="en-US" sz="7100" dirty="0">
                <a:solidFill>
                  <a:schemeClr val="tx1"/>
                </a:solidFill>
              </a:rPr>
              <a:t>:  LUCRESHA LEWIS.​</a:t>
            </a:r>
          </a:p>
          <a:p>
            <a:pPr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7100" b="1" dirty="0">
                <a:solidFill>
                  <a:schemeClr val="tx1"/>
                </a:solidFill>
              </a:rPr>
              <a:t>STUDENT NUMBER</a:t>
            </a:r>
            <a:r>
              <a:rPr lang="en-US" sz="7100" dirty="0">
                <a:solidFill>
                  <a:schemeClr val="tx1"/>
                </a:solidFill>
              </a:rPr>
              <a:t>:   2315413.</a:t>
            </a:r>
          </a:p>
        </p:txBody>
      </p:sp>
      <p:pic>
        <p:nvPicPr>
          <p:cNvPr id="9" name="Picture 8" descr="A group of people wearing white coats&#10;&#10;AI-generated content may be incorrect.">
            <a:extLst>
              <a:ext uri="{FF2B5EF4-FFF2-40B4-BE49-F238E27FC236}">
                <a16:creationId xmlns:a16="http://schemas.microsoft.com/office/drawing/2014/main" id="{C54361A8-C202-407F-A883-C225BAD65C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55465" y="5150907"/>
            <a:ext cx="24853392" cy="2261658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591D438-57BC-C6D4-778C-FCA56FF7948B}"/>
              </a:ext>
            </a:extLst>
          </p:cNvPr>
          <p:cNvSpPr txBox="1"/>
          <p:nvPr/>
        </p:nvSpPr>
        <p:spPr>
          <a:xfrm>
            <a:off x="34899601" y="25733480"/>
            <a:ext cx="705032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(sourced from: Moran, 2025)</a:t>
            </a:r>
          </a:p>
        </p:txBody>
      </p:sp>
    </p:spTree>
    <p:extLst>
      <p:ext uri="{BB962C8B-B14F-4D97-AF65-F5344CB8AC3E}">
        <p14:creationId xmlns:p14="http://schemas.microsoft.com/office/powerpoint/2010/main" val="35222936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0801A366-ADA9-37F2-915D-39E29246DF4B}"/>
              </a:ext>
            </a:extLst>
          </p:cNvPr>
          <p:cNvSpPr/>
          <p:nvPr/>
        </p:nvSpPr>
        <p:spPr>
          <a:xfrm>
            <a:off x="0" y="0"/>
            <a:ext cx="43891200" cy="6252092"/>
          </a:xfrm>
          <a:prstGeom prst="rect">
            <a:avLst/>
          </a:prstGeom>
          <a:solidFill>
            <a:srgbClr val="00B0F0">
              <a:alpha val="33725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8016" tIns="64008" rIns="128016" bIns="64008" rtlCol="0" anchor="ctr"/>
          <a:lstStyle>
            <a:defPPr>
              <a:defRPr kern="1200"/>
            </a:defPPr>
          </a:lstStyle>
          <a:p>
            <a:pPr algn="ctr"/>
            <a:r>
              <a:rPr lang="en-US" sz="1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Psychological Classifications and Provisions Presentation</a:t>
            </a:r>
          </a:p>
          <a:p>
            <a:pPr algn="ctr"/>
            <a:r>
              <a:rPr lang="en-US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Obsessive Compulsive Disorder</a:t>
            </a:r>
          </a:p>
          <a:p>
            <a:pPr algn="ctr"/>
            <a:r>
              <a:rPr lang="en-US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SID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4BB4137F-8C04-801D-19FE-961C4E4D7971}"/>
              </a:ext>
            </a:extLst>
          </p:cNvPr>
          <p:cNvSpPr/>
          <p:nvPr/>
        </p:nvSpPr>
        <p:spPr>
          <a:xfrm>
            <a:off x="717251" y="8681372"/>
            <a:ext cx="13875941" cy="7607708"/>
          </a:xfrm>
          <a:prstGeom prst="roundRect">
            <a:avLst>
              <a:gd name="adj" fmla="val 1711"/>
            </a:avLst>
          </a:prstGeom>
          <a:solidFill>
            <a:schemeClr val="accent4">
              <a:lumMod val="60000"/>
              <a:lumOff val="4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685800" lvl="0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GB" sz="4800" dirty="0">
                <a:solidFill>
                  <a:schemeClr val="tx1"/>
                </a:solidFill>
                <a:latin typeface="Aptos" panose="020B0004020202020204" pitchFamily="34" charset="0"/>
              </a:rPr>
              <a:t>An estimated 1 in 40 adults and 1 in 100 children worldwide live with Obsessive–Compulsive Disorder (OCD) (Brock et al., 2024)</a:t>
            </a:r>
            <a:endParaRPr lang="en-US" altLang="en-US" sz="4800" dirty="0">
              <a:solidFill>
                <a:schemeClr val="tx1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  <a:p>
            <a:pPr marL="685800" lvl="0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48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Features</a:t>
            </a:r>
            <a:r>
              <a:rPr lang="en-US" altLang="en-US" sz="48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: OCD is characterized by obsessions and compulsion (OCD, UK).</a:t>
            </a:r>
          </a:p>
          <a:p>
            <a:pPr marL="685800" lvl="0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48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Symptoms often begin in late childhood or early adulthood. </a:t>
            </a:r>
          </a:p>
          <a:p>
            <a:pPr marL="685800" lvl="0" indent="-685800" defTabSz="914400" eaLnBrk="0" fontAlgn="base" hangingPunct="0">
              <a:spcBef>
                <a:spcPct val="0"/>
              </a:spcBef>
              <a:spcAft>
                <a:spcPct val="0"/>
              </a:spcAft>
              <a:buFont typeface="Wingdings" panose="05000000000000000000" pitchFamily="2" charset="2"/>
              <a:buChar char="§"/>
            </a:pPr>
            <a:r>
              <a:rPr lang="en-US" altLang="en-US" sz="48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Aim</a:t>
            </a:r>
            <a:r>
              <a:rPr lang="en-US" altLang="en-US" sz="48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: Critically examine history, treatment, and social/political influences, and propose policy recommendations.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AD6C611-E68B-0C21-4A13-22BE36378A2F}"/>
              </a:ext>
            </a:extLst>
          </p:cNvPr>
          <p:cNvSpPr/>
          <p:nvPr/>
        </p:nvSpPr>
        <p:spPr>
          <a:xfrm>
            <a:off x="584656" y="21521936"/>
            <a:ext cx="28922321" cy="11406955"/>
          </a:xfrm>
          <a:prstGeom prst="roundRect">
            <a:avLst>
              <a:gd name="adj" fmla="val 2004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kern="1200"/>
            </a:defPPr>
          </a:lstStyle>
          <a:p>
            <a:pPr algn="ctr"/>
            <a:endParaRPr lang="en-US" sz="960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193CD8D-70C0-3BF2-7881-22D654EA9E1E}"/>
              </a:ext>
            </a:extLst>
          </p:cNvPr>
          <p:cNvSpPr/>
          <p:nvPr/>
        </p:nvSpPr>
        <p:spPr>
          <a:xfrm>
            <a:off x="29875156" y="8824196"/>
            <a:ext cx="13881074" cy="5761504"/>
          </a:xfrm>
          <a:prstGeom prst="roundRect">
            <a:avLst>
              <a:gd name="adj" fmla="val 193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OCD is a multidimensional disorder affecting emotional, social, and work functioning.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The ICD-11 allows more flexible, less stigmatising diagnosis based on symptom severity.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Diagnosis requires distressing obsessions or compulsions consistent with a biopsychosocial model (Bolton et al., 2019).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C7DC420-109C-4095-2BC4-C3B0D8BCEB7E}"/>
              </a:ext>
            </a:extLst>
          </p:cNvPr>
          <p:cNvSpPr/>
          <p:nvPr/>
        </p:nvSpPr>
        <p:spPr>
          <a:xfrm>
            <a:off x="712118" y="7062659"/>
            <a:ext cx="13881074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GB" sz="8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34BEACEB-3DAB-6580-E998-90BFAB7415DA}"/>
              </a:ext>
            </a:extLst>
          </p:cNvPr>
          <p:cNvSpPr/>
          <p:nvPr/>
        </p:nvSpPr>
        <p:spPr>
          <a:xfrm>
            <a:off x="584656" y="16872155"/>
            <a:ext cx="14008535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Historical context</a:t>
            </a:r>
            <a:endParaRPr lang="en-GB" sz="8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C24A887B-6C7A-36C0-20E6-EB5B38768B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2475056"/>
              </p:ext>
            </p:extLst>
          </p:nvPr>
        </p:nvGraphicFramePr>
        <p:xfrm>
          <a:off x="1" y="18278366"/>
          <a:ext cx="29506976" cy="14640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7" name="Picture 16">
            <a:extLst>
              <a:ext uri="{FF2B5EF4-FFF2-40B4-BE49-F238E27FC236}">
                <a16:creationId xmlns:a16="http://schemas.microsoft.com/office/drawing/2014/main" id="{94EDE18A-0FF6-9256-56CF-97F3C92DE4E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370984" y="7253053"/>
            <a:ext cx="14135993" cy="942870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1CF518F-E9EB-E3D7-1C33-98453F08AF11}"/>
              </a:ext>
            </a:extLst>
          </p:cNvPr>
          <p:cNvSpPr/>
          <p:nvPr/>
        </p:nvSpPr>
        <p:spPr>
          <a:xfrm>
            <a:off x="29875156" y="7275160"/>
            <a:ext cx="13881074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Contemporary Understanding</a:t>
            </a:r>
            <a:endParaRPr lang="en-GB" sz="8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1" name="Diagram 20">
            <a:extLst>
              <a:ext uri="{FF2B5EF4-FFF2-40B4-BE49-F238E27FC236}">
                <a16:creationId xmlns:a16="http://schemas.microsoft.com/office/drawing/2014/main" id="{46CAD3FB-00A9-B2BD-2645-9EF62923C2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8431892"/>
              </p:ext>
            </p:extLst>
          </p:nvPr>
        </p:nvGraphicFramePr>
        <p:xfrm>
          <a:off x="29875156" y="16586249"/>
          <a:ext cx="13881074" cy="148648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22" name="Rectangle 21">
            <a:extLst>
              <a:ext uri="{FF2B5EF4-FFF2-40B4-BE49-F238E27FC236}">
                <a16:creationId xmlns:a16="http://schemas.microsoft.com/office/drawing/2014/main" id="{7E8A94AB-45D5-190F-EBFD-ABE434A6C8A8}"/>
              </a:ext>
            </a:extLst>
          </p:cNvPr>
          <p:cNvSpPr/>
          <p:nvPr/>
        </p:nvSpPr>
        <p:spPr>
          <a:xfrm>
            <a:off x="29859668" y="14882869"/>
            <a:ext cx="13881074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8000" dirty="0">
                <a:solidFill>
                  <a:schemeClr val="tx1"/>
                </a:solidFill>
              </a:rPr>
              <a:t>Causes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7EF7848-57E2-650B-8DA0-4ACE0FB6DDA0}"/>
              </a:ext>
            </a:extLst>
          </p:cNvPr>
          <p:cNvSpPr txBox="1"/>
          <p:nvPr/>
        </p:nvSpPr>
        <p:spPr>
          <a:xfrm>
            <a:off x="15651126" y="16872156"/>
            <a:ext cx="1388107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Retrieved from </a:t>
            </a:r>
            <a:r>
              <a:rPr lang="en-US" sz="2400" dirty="0">
                <a:hlinkClick r:id="rId14"/>
              </a:rPr>
              <a:t>https://storage.googleapis.com/treatspace-prod-media/pracimg/u-2701/shutterstock_1409500496.jpeg</a:t>
            </a:r>
            <a:r>
              <a:rPr lang="en-US" sz="24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01846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D09EB49-4FCF-690A-0004-B39B848495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C65FC905-FEAD-443F-2A68-947DB8E336AB}"/>
              </a:ext>
            </a:extLst>
          </p:cNvPr>
          <p:cNvSpPr/>
          <p:nvPr/>
        </p:nvSpPr>
        <p:spPr>
          <a:xfrm>
            <a:off x="288310" y="22537272"/>
            <a:ext cx="14304881" cy="10198130"/>
          </a:xfrm>
          <a:prstGeom prst="roundRect">
            <a:avLst>
              <a:gd name="adj" fmla="val 1822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kern="1200"/>
            </a:defPPr>
          </a:lstStyle>
          <a:p>
            <a:pPr lvl="0"/>
            <a:r>
              <a:rPr lang="en-GB" sz="5400" b="1" dirty="0">
                <a:solidFill>
                  <a:schemeClr val="tx1"/>
                </a:solidFill>
                <a:latin typeface="Aptos" panose="020B0004020202020204" pitchFamily="34" charset="0"/>
              </a:rPr>
              <a:t>NICE Guideline (2005):</a:t>
            </a:r>
            <a:endParaRPr lang="en-GB" sz="54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solidFill>
                  <a:schemeClr val="tx1"/>
                </a:solidFill>
                <a:latin typeface="Aptos" panose="020B0004020202020204" pitchFamily="34" charset="0"/>
              </a:rPr>
              <a:t>Core: </a:t>
            </a:r>
            <a:r>
              <a:rPr lang="en-GB" sz="4800" i="1" dirty="0">
                <a:solidFill>
                  <a:schemeClr val="tx1"/>
                </a:solidFill>
                <a:latin typeface="Aptos" panose="020B0004020202020204" pitchFamily="34" charset="0"/>
              </a:rPr>
              <a:t>Consistent therapeutic relationship</a:t>
            </a:r>
            <a:r>
              <a:rPr lang="en-GB" sz="4800" dirty="0">
                <a:solidFill>
                  <a:schemeClr val="tx1"/>
                </a:solidFill>
                <a:latin typeface="Aptos" panose="020B0004020202020204" pitchFamily="34" charset="0"/>
              </a:rPr>
              <a:t> with clear boundaries.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OCD treatment has shifted from pessimism to evidence-based psychological interventions.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Cognitive Behavioural Therapy </a:t>
            </a:r>
            <a:r>
              <a:rPr lang="en-GB" sz="4800" b="1" dirty="0">
                <a:latin typeface="Aptos" panose="020B0004020202020204" pitchFamily="34" charset="0"/>
              </a:rPr>
              <a:t>(CBT) </a:t>
            </a:r>
            <a:r>
              <a:rPr lang="en-GB" sz="4800" dirty="0">
                <a:latin typeface="Aptos" panose="020B0004020202020204" pitchFamily="34" charset="0"/>
              </a:rPr>
              <a:t>with</a:t>
            </a:r>
            <a:r>
              <a:rPr lang="en-GB" sz="4800" b="1" dirty="0">
                <a:latin typeface="Aptos" panose="020B0004020202020204" pitchFamily="34" charset="0"/>
              </a:rPr>
              <a:t> </a:t>
            </a:r>
            <a:r>
              <a:rPr lang="en-GB" sz="4800" dirty="0">
                <a:latin typeface="Aptos" panose="020B0004020202020204" pitchFamily="34" charset="0"/>
              </a:rPr>
              <a:t>Exposure and Response Prevention </a:t>
            </a:r>
            <a:r>
              <a:rPr lang="en-GB" sz="4800" b="1" dirty="0">
                <a:latin typeface="Aptos" panose="020B0004020202020204" pitchFamily="34" charset="0"/>
              </a:rPr>
              <a:t>(ERP)</a:t>
            </a:r>
            <a:r>
              <a:rPr lang="en-GB" sz="4800" dirty="0">
                <a:latin typeface="Aptos" panose="020B0004020202020204" pitchFamily="34" charset="0"/>
              </a:rPr>
              <a:t> is the first-line psychological treatment (NICE, 2005).</a:t>
            </a:r>
          </a:p>
          <a:p>
            <a:pPr marL="2057400" lvl="3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Patients face fears gradually and resist compulsions.</a:t>
            </a:r>
          </a:p>
          <a:p>
            <a:pPr marL="2057400" lvl="3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Supported by 37 RCTs showing significant symptom reduction and lasting gains (Olatunji et al., 2013).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8252E00D-539A-680F-40C9-470DB3AC9231}"/>
              </a:ext>
            </a:extLst>
          </p:cNvPr>
          <p:cNvSpPr/>
          <p:nvPr/>
        </p:nvSpPr>
        <p:spPr>
          <a:xfrm>
            <a:off x="14864631" y="11474245"/>
            <a:ext cx="18590679" cy="21179509"/>
          </a:xfrm>
          <a:prstGeom prst="roundRect">
            <a:avLst>
              <a:gd name="adj" fmla="val 1937"/>
            </a:avLst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>
            <a:defPPr>
              <a:defRPr kern="1200"/>
            </a:defPPr>
          </a:lstStyle>
          <a:p>
            <a:pPr lvl="0"/>
            <a:r>
              <a:rPr lang="en-GB" sz="4800" b="1" dirty="0">
                <a:latin typeface="Aptos" panose="020B0004020202020204" pitchFamily="34" charset="0"/>
              </a:rPr>
              <a:t>Stigma &amp; Discrimination:</a:t>
            </a:r>
            <a:endParaRPr lang="en-GB" sz="4800" dirty="0">
              <a:latin typeface="Aptos" panose="020B0004020202020204" pitchFamily="34" charset="0"/>
            </a:endParaRP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Stigma: OCD patients labelled </a:t>
            </a:r>
            <a:r>
              <a:rPr lang="en-US" sz="4800" dirty="0">
                <a:latin typeface="Aptos" panose="020B0004020202020204" pitchFamily="34" charset="0"/>
              </a:rPr>
              <a:t>“odd,” “superstitious,” or “possessed” (Freckelton, 2020).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Some clinicians underestimate severity or misinterpret intrusive thoughts as psychosis (Kusalaruk et al., 2015; Kaur et al., 2023).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Media use of “OCD” to mean neatness reinforces stigma and minimises distress (Fennell &amp; Boyd, 2014).</a:t>
            </a:r>
          </a:p>
          <a:p>
            <a:pPr lvl="1"/>
            <a:r>
              <a:rPr lang="en-GB" sz="4800" b="1" dirty="0">
                <a:latin typeface="Aptos" panose="020B0004020202020204" pitchFamily="34" charset="0"/>
              </a:rPr>
              <a:t>Gender &amp; Ethnicity:</a:t>
            </a:r>
            <a:endParaRPr lang="en-GB" sz="4800" dirty="0">
              <a:latin typeface="Aptos" panose="020B0004020202020204" pitchFamily="34" charset="0"/>
            </a:endParaRP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Men: earlier onset, sexual/symmetry obsessions; women: contamination/cleaning (</a:t>
            </a:r>
            <a:r>
              <a:rPr lang="en-GB" sz="4800" dirty="0" err="1">
                <a:latin typeface="Aptos" panose="020B0004020202020204" pitchFamily="34" charset="0"/>
              </a:rPr>
              <a:t>Labad</a:t>
            </a:r>
            <a:r>
              <a:rPr lang="en-GB" sz="4800" dirty="0">
                <a:latin typeface="Aptos" panose="020B0004020202020204" pitchFamily="34" charset="0"/>
              </a:rPr>
              <a:t> et al., 2008).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Diagnostic biases minimise women’s symptoms; ethnic minorities face misdiagnosis (Mathes et al., 2019; Liang et al., 2016).</a:t>
            </a:r>
          </a:p>
          <a:p>
            <a:pPr lvl="0"/>
            <a:r>
              <a:rPr lang="en-GB" sz="4800" b="1" dirty="0">
                <a:latin typeface="Aptos" panose="020B0004020202020204" pitchFamily="34" charset="0"/>
              </a:rPr>
              <a:t>Cultural Differences: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Collectivist cultures often present OCD somatically, risking misdiagnosis under Western models (Nicolini et al., 2017).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Culturally sensitive assessment and inclusive research are essential (Williams et al., 2020).</a:t>
            </a:r>
          </a:p>
          <a:p>
            <a:pPr lvl="0"/>
            <a:r>
              <a:rPr lang="en-GB" sz="4800" b="1" dirty="0">
                <a:latin typeface="Aptos" panose="020B0004020202020204" pitchFamily="34" charset="0"/>
              </a:rPr>
              <a:t>Policy/Legislation:</a:t>
            </a:r>
            <a:endParaRPr lang="en-GB" sz="4800" dirty="0">
              <a:latin typeface="Aptos" panose="020B0004020202020204" pitchFamily="34" charset="0"/>
            </a:endParaRP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Equality Act 2010</a:t>
            </a:r>
            <a:r>
              <a:rPr lang="en-GB" sz="4800" dirty="0">
                <a:latin typeface="Aptos" panose="020B0004020202020204" pitchFamily="34" charset="0"/>
              </a:rPr>
              <a:t> → anti-discrimination protections.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UN CRPD (2006):</a:t>
            </a:r>
            <a:r>
              <a:rPr lang="en-GB" sz="4800" dirty="0">
                <a:latin typeface="Aptos" panose="020B0004020202020204" pitchFamily="34" charset="0"/>
              </a:rPr>
              <a:t> promotes rights, inclusion, non-discrimination.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Mental Health Act (1983/2007):</a:t>
            </a:r>
            <a:r>
              <a:rPr lang="en-GB" sz="4800" dirty="0">
                <a:latin typeface="Aptos" panose="020B0004020202020204" pitchFamily="34" charset="0"/>
              </a:rPr>
              <a:t> compulsory treatment but criticised for racial disparities.</a:t>
            </a:r>
          </a:p>
          <a:p>
            <a:pPr lvl="0"/>
            <a:r>
              <a:rPr lang="en-GB" sz="4800" b="1" dirty="0">
                <a:latin typeface="Aptos" panose="020B0004020202020204" pitchFamily="34" charset="0"/>
              </a:rPr>
              <a:t>Critical Analysis:</a:t>
            </a:r>
            <a:endParaRPr lang="en-GB" sz="4800" dirty="0">
              <a:latin typeface="Aptos" panose="020B0004020202020204" pitchFamily="34" charset="0"/>
            </a:endParaRP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i="1" dirty="0">
                <a:latin typeface="Aptos" panose="020B0004020202020204" pitchFamily="34" charset="0"/>
              </a:rPr>
              <a:t>Progress:</a:t>
            </a:r>
            <a:r>
              <a:rPr lang="en-GB" sz="4800" dirty="0">
                <a:latin typeface="Aptos" panose="020B0004020202020204" pitchFamily="34" charset="0"/>
              </a:rPr>
              <a:t> Deinstitutionalisation, rights-based frameworks, evidence-based therapy.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i="1" dirty="0">
                <a:latin typeface="Aptos" panose="020B0004020202020204" pitchFamily="34" charset="0"/>
              </a:rPr>
              <a:t>Problems:</a:t>
            </a:r>
            <a:r>
              <a:rPr lang="en-GB" sz="4800" dirty="0">
                <a:latin typeface="Aptos" panose="020B0004020202020204" pitchFamily="34" charset="0"/>
              </a:rPr>
              <a:t> Service gaps, over-medicalisation, persistent stigma.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D41F097-DED0-A2D2-984C-186916157B60}"/>
              </a:ext>
            </a:extLst>
          </p:cNvPr>
          <p:cNvSpPr/>
          <p:nvPr/>
        </p:nvSpPr>
        <p:spPr>
          <a:xfrm>
            <a:off x="288310" y="264645"/>
            <a:ext cx="13881074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200" dirty="0">
                <a:solidFill>
                  <a:schemeClr val="tx1"/>
                </a:solidFill>
              </a:rPr>
              <a:t>Symptoms of BPD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735740E-D6C6-2FD2-30D7-39FE1F1C2FE7}"/>
              </a:ext>
            </a:extLst>
          </p:cNvPr>
          <p:cNvSpPr/>
          <p:nvPr/>
        </p:nvSpPr>
        <p:spPr>
          <a:xfrm>
            <a:off x="20171915" y="82851"/>
            <a:ext cx="13881074" cy="1208068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7200" dirty="0">
                <a:solidFill>
                  <a:schemeClr val="tx1"/>
                </a:solidFill>
              </a:rPr>
              <a:t>Contemporary Treatment 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ADFB47DC-0229-6A1A-97A6-ECBBBE52FD62}"/>
              </a:ext>
            </a:extLst>
          </p:cNvPr>
          <p:cNvSpPr/>
          <p:nvPr/>
        </p:nvSpPr>
        <p:spPr>
          <a:xfrm>
            <a:off x="33796283" y="12221297"/>
            <a:ext cx="9795755" cy="20514104"/>
          </a:xfrm>
          <a:prstGeom prst="roundRect">
            <a:avLst>
              <a:gd name="adj" fmla="val 1937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914400" lvl="0" indent="-914400">
              <a:lnSpc>
                <a:spcPct val="150000"/>
              </a:lnSpc>
              <a:buFont typeface="+mj-lt"/>
              <a:buAutoNum type="arabicPeriod"/>
            </a:pPr>
            <a:r>
              <a:rPr lang="en-GB" sz="50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Professional Training:</a:t>
            </a:r>
            <a:r>
              <a:rPr lang="en-GB" sz="50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 Mandatory trauma-informed, anti-stigma training for all staff </a:t>
            </a:r>
          </a:p>
          <a:p>
            <a:pPr marL="914400" lvl="0" indent="-914400">
              <a:lnSpc>
                <a:spcPct val="150000"/>
              </a:lnSpc>
              <a:buFont typeface="+mj-lt"/>
              <a:buAutoNum type="arabicPeriod"/>
            </a:pPr>
            <a:r>
              <a:rPr lang="en-GB" sz="50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Early Intervention:</a:t>
            </a:r>
            <a:r>
              <a:rPr lang="en-GB" sz="50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 Adolescent-focused early support pathways.</a:t>
            </a:r>
          </a:p>
          <a:p>
            <a:pPr marL="914400" lvl="0" indent="-914400">
              <a:lnSpc>
                <a:spcPct val="150000"/>
              </a:lnSpc>
              <a:buFont typeface="+mj-lt"/>
              <a:buAutoNum type="arabicPeriod"/>
            </a:pPr>
            <a:r>
              <a:rPr lang="en-GB" sz="50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Culturally Sensitive Models:</a:t>
            </a:r>
            <a:r>
              <a:rPr lang="en-GB" sz="50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 Adapt diagnostic frameworks for diverse populations.</a:t>
            </a:r>
          </a:p>
          <a:p>
            <a:pPr marL="914400" lvl="0" indent="-914400">
              <a:lnSpc>
                <a:spcPct val="150000"/>
              </a:lnSpc>
              <a:buFont typeface="+mj-lt"/>
              <a:buAutoNum type="arabicPeriod"/>
            </a:pPr>
            <a:r>
              <a:rPr lang="en-GB" sz="50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Community-Based Trauma Care:</a:t>
            </a:r>
            <a:r>
              <a:rPr lang="en-GB" sz="50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 Expand access to crisis alternatives and long-term support.</a:t>
            </a:r>
          </a:p>
          <a:p>
            <a:pPr marL="914400" lvl="0" indent="-914400">
              <a:lnSpc>
                <a:spcPct val="150000"/>
              </a:lnSpc>
              <a:buFont typeface="+mj-lt"/>
              <a:buAutoNum type="arabicPeriod"/>
            </a:pPr>
            <a:r>
              <a:rPr lang="en-GB" sz="5000" b="1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Policy &amp; Equity:</a:t>
            </a:r>
            <a:r>
              <a:rPr lang="en-GB" sz="5000" dirty="0">
                <a:solidFill>
                  <a:schemeClr val="tx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 Ensure equitable funding, resource allocation, and anti-racist, gender-sensitive practice.</a:t>
            </a:r>
            <a:endParaRPr lang="en-US" sz="5000" dirty="0">
              <a:solidFill>
                <a:schemeClr val="tx1"/>
              </a:solidFill>
              <a:latin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A5620B5-4BF9-A728-A2D6-080691C0F4ED}"/>
              </a:ext>
            </a:extLst>
          </p:cNvPr>
          <p:cNvSpPr/>
          <p:nvPr/>
        </p:nvSpPr>
        <p:spPr>
          <a:xfrm>
            <a:off x="15804589" y="9886237"/>
            <a:ext cx="16228908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7200" dirty="0">
                <a:solidFill>
                  <a:schemeClr val="tx1"/>
                </a:solidFill>
                <a:latin typeface="Aptos" panose="020B0004020202020204" pitchFamily="34" charset="0"/>
              </a:rPr>
              <a:t>Social, Cultural &amp; Political Influences</a:t>
            </a:r>
            <a:r>
              <a:rPr lang="en-US" sz="7200" dirty="0">
                <a:solidFill>
                  <a:schemeClr val="tx1"/>
                </a:solidFill>
                <a:latin typeface="Aptos" panose="020B0004020202020204" pitchFamily="34" charset="0"/>
              </a:rPr>
              <a:t> </a:t>
            </a:r>
            <a:endParaRPr lang="en-GB" sz="72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3FB8BD5-88B2-5043-54A6-BBFF264A2012}"/>
              </a:ext>
            </a:extLst>
          </p:cNvPr>
          <p:cNvSpPr/>
          <p:nvPr/>
        </p:nvSpPr>
        <p:spPr>
          <a:xfrm>
            <a:off x="33770980" y="10068034"/>
            <a:ext cx="9795755" cy="1789669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6000" dirty="0">
                <a:solidFill>
                  <a:schemeClr val="tx1"/>
                </a:solidFill>
                <a:latin typeface="Aptos" panose="020B0004020202020204" pitchFamily="34" charset="0"/>
              </a:rPr>
              <a:t>Recommendations for Future Practice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A854B8D-F04B-0C21-6C1C-CE522C2C9F61}"/>
              </a:ext>
            </a:extLst>
          </p:cNvPr>
          <p:cNvSpPr/>
          <p:nvPr/>
        </p:nvSpPr>
        <p:spPr>
          <a:xfrm>
            <a:off x="371144" y="20795624"/>
            <a:ext cx="13881074" cy="1406211"/>
          </a:xfrm>
          <a:prstGeom prst="rect">
            <a:avLst/>
          </a:prstGeom>
          <a:solidFill>
            <a:srgbClr val="00B0F0">
              <a:alpha val="34000"/>
            </a:srgb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sz="8000" dirty="0">
                <a:solidFill>
                  <a:schemeClr val="tx1"/>
                </a:solidFill>
              </a:rPr>
              <a:t>Contemporary Treatment </a:t>
            </a:r>
            <a:endParaRPr lang="en-GB" sz="8000" dirty="0">
              <a:solidFill>
                <a:schemeClr val="tx1"/>
              </a:solidFill>
            </a:endParaRPr>
          </a:p>
        </p:txBody>
      </p:sp>
      <p:sp>
        <p:nvSpPr>
          <p:cNvPr id="21" name="Rectangle: Rounded Corners 20">
            <a:extLst>
              <a:ext uri="{FF2B5EF4-FFF2-40B4-BE49-F238E27FC236}">
                <a16:creationId xmlns:a16="http://schemas.microsoft.com/office/drawing/2014/main" id="{3E5C5112-B61D-C694-6ADB-5F404B67FBDF}"/>
              </a:ext>
            </a:extLst>
          </p:cNvPr>
          <p:cNvSpPr/>
          <p:nvPr/>
        </p:nvSpPr>
        <p:spPr>
          <a:xfrm>
            <a:off x="14864633" y="1290919"/>
            <a:ext cx="28702102" cy="8413521"/>
          </a:xfrm>
          <a:prstGeom prst="roundRect">
            <a:avLst>
              <a:gd name="adj" fmla="val 1822"/>
            </a:avLst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>
            <a:defPPr>
              <a:defRPr kern="1200"/>
            </a:defPPr>
          </a:lstStyle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Severe OCD</a:t>
            </a:r>
            <a:r>
              <a:rPr lang="en-GB" sz="4800" dirty="0">
                <a:latin typeface="Aptos" panose="020B0004020202020204" pitchFamily="34" charset="0"/>
              </a:rPr>
              <a:t>: Combined psychological therapy + pharmacological treatment.</a:t>
            </a:r>
          </a:p>
          <a:p>
            <a:pPr marL="1143000" lvl="1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CBT effectiveness depends on active patient participation (Anderson &amp; Cuijpers, 2008).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Community-based care</a:t>
            </a:r>
            <a:r>
              <a:rPr lang="en-GB" sz="4800" dirty="0">
                <a:latin typeface="Aptos" panose="020B0004020202020204" pitchFamily="34" charset="0"/>
              </a:rPr>
              <a:t> preferred; routine hospitalisation discouraged (strength-based care &amp; positive risk-taking).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Moderate to severe cases</a:t>
            </a:r>
            <a:r>
              <a:rPr lang="en-GB" sz="4800" dirty="0">
                <a:latin typeface="Aptos" panose="020B0004020202020204" pitchFamily="34" charset="0"/>
              </a:rPr>
              <a:t>: SSRIs (fluoxetine, sertraline, fluvoxamine) at higher doses; antipsychotic augmentation if needed (e.g., risperidone).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dirty="0">
                <a:latin typeface="Aptos" panose="020B0004020202020204" pitchFamily="34" charset="0"/>
              </a:rPr>
              <a:t>Pharmacotherapy alone is less effective than combined CBT/ERP and medication (Mao et al., 2022).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Long-term management</a:t>
            </a:r>
            <a:r>
              <a:rPr lang="en-GB" sz="4800" dirty="0">
                <a:latin typeface="Aptos" panose="020B0004020202020204" pitchFamily="34" charset="0"/>
              </a:rPr>
              <a:t>: coordinated therapeutic relationships and smooth hospital-to-community transitions are essential (Long-Term Plan, 2019; NICE).</a:t>
            </a:r>
          </a:p>
          <a:p>
            <a:pPr marL="685800" lvl="0" indent="-685800">
              <a:buFont typeface="Wingdings" panose="05000000000000000000" pitchFamily="2" charset="2"/>
              <a:buChar char="§"/>
            </a:pPr>
            <a:r>
              <a:rPr lang="en-GB" sz="4800" b="1" dirty="0">
                <a:latin typeface="Aptos" panose="020B0004020202020204" pitchFamily="34" charset="0"/>
              </a:rPr>
              <a:t>Challenges</a:t>
            </a:r>
            <a:r>
              <a:rPr lang="en-GB" sz="4800" dirty="0">
                <a:latin typeface="Aptos" panose="020B0004020202020204" pitchFamily="34" charset="0"/>
              </a:rPr>
              <a:t>: NHS psychological treatment access limited by resources, waiting times, and workforce shortages, leading to delayed care and crisis interventions (Khan et al., 2023).</a:t>
            </a:r>
            <a:endParaRPr lang="en-GB" sz="4800" dirty="0">
              <a:solidFill>
                <a:schemeClr val="tx1"/>
              </a:solidFill>
              <a:latin typeface="Aptos" panose="020B0004020202020204" pitchFamily="34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A5730C99-309F-BCC6-C004-7CE22D57E7A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9793649"/>
              </p:ext>
            </p:extLst>
          </p:nvPr>
        </p:nvGraphicFramePr>
        <p:xfrm>
          <a:off x="288309" y="2034451"/>
          <a:ext cx="14304881" cy="181630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477406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AC7C65-27C0-F449-E631-CE6EA362F5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CDE2B-5620-F703-93E3-C148407437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0" y="530943"/>
            <a:ext cx="37856160" cy="1828799"/>
          </a:xfrm>
        </p:spPr>
        <p:txBody>
          <a:bodyPr>
            <a:normAutofit/>
          </a:bodyPr>
          <a:lstStyle/>
          <a:p>
            <a:pPr algn="ctr"/>
            <a:r>
              <a:rPr lang="en-US" sz="8000" b="1" dirty="0">
                <a:latin typeface="Aptos" panose="020B0004020202020204" pitchFamily="34" charset="0"/>
              </a:rPr>
              <a:t>References</a:t>
            </a:r>
            <a:endParaRPr lang="en-GB" sz="8000" b="1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1555C6-5EDB-7C06-2818-54122A812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930" y="2359743"/>
            <a:ext cx="42799818" cy="30027714"/>
          </a:xfrm>
        </p:spPr>
        <p:txBody>
          <a:bodyPr>
            <a:noAutofit/>
          </a:bodyPr>
          <a:lstStyle/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Ali, T., Mujawar, S., Davis, S., Chaudhury, S. and Saldanha, D., 2021. Blasphemous thoughts in obsessive–compulsive disorder: A case series. </a:t>
            </a:r>
            <a:r>
              <a:rPr lang="en-GB" sz="4800" i="1" dirty="0">
                <a:latin typeface="Aptos" panose="020B0004020202020204" pitchFamily="34" charset="0"/>
              </a:rPr>
              <a:t>Industrial Psychiatry Journal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30</a:t>
            </a:r>
            <a:r>
              <a:rPr lang="en-GB" sz="4800" dirty="0">
                <a:latin typeface="Aptos" panose="020B0004020202020204" pitchFamily="34" charset="0"/>
              </a:rPr>
              <a:t>(</a:t>
            </a:r>
            <a:r>
              <a:rPr lang="en-GB" sz="4800" dirty="0" err="1">
                <a:latin typeface="Aptos" panose="020B0004020202020204" pitchFamily="34" charset="0"/>
              </a:rPr>
              <a:t>Suppl</a:t>
            </a:r>
            <a:r>
              <a:rPr lang="en-GB" sz="4800" dirty="0">
                <a:latin typeface="Aptos" panose="020B0004020202020204" pitchFamily="34" charset="0"/>
              </a:rPr>
              <a:t> 1), pp.S258-S262. </a:t>
            </a:r>
            <a:r>
              <a:rPr lang="en-GB" sz="4800" u="sng" dirty="0">
                <a:latin typeface="Aptos" panose="020B0004020202020204" pitchFamily="34" charset="0"/>
                <a:hlinkClick r:id="rId2"/>
              </a:rPr>
              <a:t>https://doi.org/10.4103/0972-6748.328824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American Psychiatric Association. (2013). </a:t>
            </a:r>
            <a:r>
              <a:rPr lang="en-GB" sz="4800" i="1" dirty="0">
                <a:latin typeface="Aptos" panose="020B0004020202020204" pitchFamily="34" charset="0"/>
              </a:rPr>
              <a:t>Diagnostic and statistical manual of mental disorders</a:t>
            </a:r>
            <a:r>
              <a:rPr lang="en-GB" sz="4800" dirty="0">
                <a:latin typeface="Aptos" panose="020B0004020202020204" pitchFamily="34" charset="0"/>
              </a:rPr>
              <a:t> (5th ed.). Washington, DC: APA.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Andersson, G. and Cuijpers, P., 2008. Pros and cons of online cognitive–behavioural therapy. </a:t>
            </a:r>
            <a:r>
              <a:rPr lang="en-GB" sz="4800" i="1" dirty="0">
                <a:latin typeface="Aptos" panose="020B0004020202020204" pitchFamily="34" charset="0"/>
              </a:rPr>
              <a:t>The British Journal of Psychiatry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193</a:t>
            </a:r>
            <a:r>
              <a:rPr lang="en-GB" sz="4800" dirty="0">
                <a:latin typeface="Aptos" panose="020B0004020202020204" pitchFamily="34" charset="0"/>
              </a:rPr>
              <a:t>(4), pp.270-271. </a:t>
            </a:r>
            <a:r>
              <a:rPr lang="en-GB" sz="4800" u="sng" dirty="0">
                <a:latin typeface="Aptos" panose="020B0004020202020204" pitchFamily="34" charset="0"/>
                <a:hlinkClick r:id="rId3"/>
              </a:rPr>
              <a:t>https://doi.org/10.1192/bjp.bp.108.054080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Bolton, D. and Gillett, G., 2019. Biopsychosocial conditions of health and disease. In </a:t>
            </a:r>
            <a:r>
              <a:rPr lang="en-GB" sz="4800" i="1" dirty="0">
                <a:latin typeface="Aptos" panose="020B0004020202020204" pitchFamily="34" charset="0"/>
              </a:rPr>
              <a:t>The biopsychosocial model of health and disease: New philosophical and scientific developments</a:t>
            </a:r>
            <a:r>
              <a:rPr lang="en-GB" sz="4800" dirty="0">
                <a:latin typeface="Aptos" panose="020B0004020202020204" pitchFamily="34" charset="0"/>
              </a:rPr>
              <a:t> (pp. 109-145). Cham: Springer International Publishing. </a:t>
            </a:r>
            <a:r>
              <a:rPr lang="en-GB" sz="4800" u="sng" dirty="0">
                <a:latin typeface="Aptos" panose="020B0004020202020204" pitchFamily="34" charset="0"/>
                <a:hlinkClick r:id="rId4"/>
              </a:rPr>
              <a:t>https://www.ncbi.nlm.nih.gov/books/NBK552028/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Brock, H., Rizvi, A. and Hany, M., 2024. Obsessive-compulsive disorder. In </a:t>
            </a:r>
            <a:r>
              <a:rPr lang="en-GB" sz="4800" i="1" dirty="0" err="1">
                <a:latin typeface="Aptos" panose="020B0004020202020204" pitchFamily="34" charset="0"/>
              </a:rPr>
              <a:t>StatPearls</a:t>
            </a:r>
            <a:r>
              <a:rPr lang="en-GB" sz="4800" i="1" dirty="0">
                <a:latin typeface="Aptos" panose="020B0004020202020204" pitchFamily="34" charset="0"/>
              </a:rPr>
              <a:t> [Internet]</a:t>
            </a:r>
            <a:r>
              <a:rPr lang="en-GB" sz="4800" dirty="0">
                <a:latin typeface="Aptos" panose="020B0004020202020204" pitchFamily="34" charset="0"/>
              </a:rPr>
              <a:t>. </a:t>
            </a:r>
            <a:r>
              <a:rPr lang="en-GB" sz="4800" dirty="0" err="1">
                <a:latin typeface="Aptos" panose="020B0004020202020204" pitchFamily="34" charset="0"/>
              </a:rPr>
              <a:t>StatPearls</a:t>
            </a:r>
            <a:r>
              <a:rPr lang="en-GB" sz="4800" dirty="0">
                <a:latin typeface="Aptos" panose="020B0004020202020204" pitchFamily="34" charset="0"/>
              </a:rPr>
              <a:t> Publishing. </a:t>
            </a:r>
            <a:r>
              <a:rPr lang="en-GB" sz="4800" u="sng" dirty="0">
                <a:latin typeface="Aptos" panose="020B0004020202020204" pitchFamily="34" charset="0"/>
                <a:hlinkClick r:id="rId5"/>
              </a:rPr>
              <a:t>https://www.ncbi.nlm.nih.gov/books/NBK553162/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 err="1">
                <a:latin typeface="Aptos" panose="020B0004020202020204" pitchFamily="34" charset="0"/>
              </a:rPr>
              <a:t>Calzà</a:t>
            </a:r>
            <a:r>
              <a:rPr lang="en-GB" sz="4800" dirty="0">
                <a:latin typeface="Aptos" panose="020B0004020202020204" pitchFamily="34" charset="0"/>
              </a:rPr>
              <a:t>, J., Gürsel, D.A., Schmitz-Koep, B., Bremer, B., Reinholz, L., Berberich, G. and Koch, K., 2019. Altered </a:t>
            </a:r>
            <a:r>
              <a:rPr lang="en-GB" sz="4800" dirty="0" err="1">
                <a:latin typeface="Aptos" panose="020B0004020202020204" pitchFamily="34" charset="0"/>
              </a:rPr>
              <a:t>cortico</a:t>
            </a:r>
            <a:r>
              <a:rPr lang="en-GB" sz="4800" dirty="0">
                <a:latin typeface="Aptos" panose="020B0004020202020204" pitchFamily="34" charset="0"/>
              </a:rPr>
              <a:t>–striatal functional connectivity during resting state in obsessive–compulsive disorder. </a:t>
            </a:r>
            <a:r>
              <a:rPr lang="en-GB" sz="4800" i="1" dirty="0">
                <a:latin typeface="Aptos" panose="020B0004020202020204" pitchFamily="34" charset="0"/>
              </a:rPr>
              <a:t>Frontiers in Psychiatry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10</a:t>
            </a:r>
            <a:r>
              <a:rPr lang="en-GB" sz="4800" dirty="0">
                <a:latin typeface="Aptos" panose="020B0004020202020204" pitchFamily="34" charset="0"/>
              </a:rPr>
              <a:t>, p.319. </a:t>
            </a:r>
            <a:r>
              <a:rPr lang="en-GB" sz="4800" u="sng" dirty="0">
                <a:latin typeface="Aptos" panose="020B0004020202020204" pitchFamily="34" charset="0"/>
                <a:hlinkClick r:id="rId6"/>
              </a:rPr>
              <a:t>https://doi.org/10.3389/fpsyt.2019.00319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Chaves, A., </a:t>
            </a:r>
            <a:r>
              <a:rPr lang="en-GB" sz="4800" dirty="0" err="1">
                <a:latin typeface="Aptos" panose="020B0004020202020204" pitchFamily="34" charset="0"/>
              </a:rPr>
              <a:t>Arnáez</a:t>
            </a:r>
            <a:r>
              <a:rPr lang="en-GB" sz="4800" dirty="0">
                <a:latin typeface="Aptos" panose="020B0004020202020204" pitchFamily="34" charset="0"/>
              </a:rPr>
              <a:t>, S., Castilla, D., Roncero, M. and García-Soriano, G., 2022. Enhancing mental health literacy in obsessive-compulsive disorder and reducing stigma via smartphone: a randomized controlled trial protocol. </a:t>
            </a:r>
            <a:r>
              <a:rPr lang="en-GB" sz="4800" i="1" dirty="0">
                <a:latin typeface="Aptos" panose="020B0004020202020204" pitchFamily="34" charset="0"/>
              </a:rPr>
              <a:t>Internet Interventions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29</a:t>
            </a:r>
            <a:r>
              <a:rPr lang="en-GB" sz="4800" dirty="0">
                <a:latin typeface="Aptos" panose="020B0004020202020204" pitchFamily="34" charset="0"/>
              </a:rPr>
              <a:t>, p.100560. </a:t>
            </a:r>
            <a:r>
              <a:rPr lang="en-GB" sz="4800" u="sng" dirty="0">
                <a:latin typeface="Aptos" panose="020B0004020202020204" pitchFamily="34" charset="0"/>
                <a:hlinkClick r:id="rId7"/>
              </a:rPr>
              <a:t>https://doi.org/10.1016/j.invent.2022.100560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Engel, G.L. (1977) </a:t>
            </a:r>
            <a:r>
              <a:rPr lang="en-GB" sz="4800" i="1" dirty="0">
                <a:latin typeface="Aptos" panose="020B0004020202020204" pitchFamily="34" charset="0"/>
              </a:rPr>
              <a:t>The need for a new medical model: A challenge for biomedicine</a:t>
            </a:r>
            <a:r>
              <a:rPr lang="en-GB" sz="4800" dirty="0">
                <a:latin typeface="Aptos" panose="020B0004020202020204" pitchFamily="34" charset="0"/>
              </a:rPr>
              <a:t>. Science, 196(4286), pp.129–136.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Fennell, D. and Boyd, M., 2014. Obsessive-compulsive disorder in the media. </a:t>
            </a:r>
            <a:r>
              <a:rPr lang="en-GB" sz="4800" i="1" dirty="0">
                <a:latin typeface="Aptos" panose="020B0004020202020204" pitchFamily="34" charset="0"/>
              </a:rPr>
              <a:t>Deviant </a:t>
            </a:r>
            <a:r>
              <a:rPr lang="en-GB" sz="4800" i="1" dirty="0" err="1">
                <a:latin typeface="Aptos" panose="020B0004020202020204" pitchFamily="34" charset="0"/>
              </a:rPr>
              <a:t>Behavior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35</a:t>
            </a:r>
            <a:r>
              <a:rPr lang="en-GB" sz="4800" dirty="0">
                <a:latin typeface="Aptos" panose="020B0004020202020204" pitchFamily="34" charset="0"/>
              </a:rPr>
              <a:t>(9), pp.669-686. </a:t>
            </a:r>
            <a:r>
              <a:rPr lang="en-GB" sz="4800" u="sng" dirty="0">
                <a:latin typeface="Aptos" panose="020B0004020202020204" pitchFamily="34" charset="0"/>
                <a:hlinkClick r:id="rId8"/>
              </a:rPr>
              <a:t>https://doi.org/10.1080/01639625.2013.872526?urlappend=%3Futm_source%3Dresearchgate.net%26medium%3Darticle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Fornaro, M., Gabrielli, F., Albano, C., Fornaro, S., Rizzato, S., Mattei, C., Solano, P., Vinciguerra, V. and Fornaro, P., 2009. Obsessive-compulsive disorder and related disorders: a comprehensive survey. Annals of General Psychiatry, 8(1), p.13. </a:t>
            </a:r>
            <a:r>
              <a:rPr lang="en-GB" sz="4800" u="sng" dirty="0">
                <a:latin typeface="Aptos" panose="020B0004020202020204" pitchFamily="34" charset="0"/>
                <a:hlinkClick r:id="rId9"/>
              </a:rPr>
              <a:t>https://doi.org/10.1186/1744-859X-8-13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 err="1">
                <a:latin typeface="Aptos" panose="020B0004020202020204" pitchFamily="34" charset="0"/>
              </a:rPr>
              <a:t>Freckelton</a:t>
            </a:r>
            <a:r>
              <a:rPr lang="en-GB" sz="4800" dirty="0">
                <a:latin typeface="Aptos" panose="020B0004020202020204" pitchFamily="34" charset="0"/>
              </a:rPr>
              <a:t>, I., 2020. Obsessive compulsive disorder and obsessive-compulsive personality disorder and the criminal law. </a:t>
            </a:r>
            <a:r>
              <a:rPr lang="en-GB" sz="4800" i="1" dirty="0">
                <a:latin typeface="Aptos" panose="020B0004020202020204" pitchFamily="34" charset="0"/>
              </a:rPr>
              <a:t>Psychiatry, Psychology and Law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27</a:t>
            </a:r>
            <a:r>
              <a:rPr lang="en-GB" sz="4800" dirty="0">
                <a:latin typeface="Aptos" panose="020B0004020202020204" pitchFamily="34" charset="0"/>
              </a:rPr>
              <a:t>(5), pp.831-852.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Kaur, R., Garg, R. and Raj, R., 2023. Quality of life among patients with obsessive compulsive disorder: Impact of stigma, severity of illness, insight, and beliefs. </a:t>
            </a:r>
            <a:r>
              <a:rPr lang="en-GB" sz="4800" i="1" dirty="0">
                <a:latin typeface="Aptos" panose="020B0004020202020204" pitchFamily="34" charset="0"/>
              </a:rPr>
              <a:t>Industrial Psychiatry Journal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32</a:t>
            </a:r>
            <a:r>
              <a:rPr lang="en-GB" sz="4800" dirty="0">
                <a:latin typeface="Aptos" panose="020B0004020202020204" pitchFamily="34" charset="0"/>
              </a:rPr>
              <a:t>(1), pp.130-135. </a:t>
            </a:r>
            <a:r>
              <a:rPr lang="en-GB" sz="4800" u="sng" dirty="0">
                <a:latin typeface="Aptos" panose="020B0004020202020204" pitchFamily="34" charset="0"/>
                <a:hlinkClick r:id="rId10"/>
              </a:rPr>
              <a:t>https://doi.org/10.4103/ipj.ipj_22_22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Khan, Z., 2023. The emerging challenges and strengths of the National Health Services: a physician perspective. </a:t>
            </a:r>
            <a:r>
              <a:rPr lang="en-GB" sz="4800" i="1" dirty="0" err="1">
                <a:latin typeface="Aptos" panose="020B0004020202020204" pitchFamily="34" charset="0"/>
              </a:rPr>
              <a:t>Cureus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15</a:t>
            </a:r>
            <a:r>
              <a:rPr lang="en-GB" sz="4800" dirty="0">
                <a:latin typeface="Aptos" panose="020B0004020202020204" pitchFamily="34" charset="0"/>
              </a:rPr>
              <a:t>(5). </a:t>
            </a:r>
            <a:r>
              <a:rPr lang="en-GB" sz="4800" u="sng" dirty="0">
                <a:latin typeface="Aptos" panose="020B0004020202020204" pitchFamily="34" charset="0"/>
                <a:hlinkClick r:id="rId11"/>
              </a:rPr>
              <a:t>https://doi.org/10.7759/cureus.38617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Kirkbride, J.B., Anglin, D.M., Colman, I., </a:t>
            </a:r>
            <a:r>
              <a:rPr lang="en-GB" sz="4800" dirty="0" err="1">
                <a:latin typeface="Aptos" panose="020B0004020202020204" pitchFamily="34" charset="0"/>
              </a:rPr>
              <a:t>Dykxhoorn</a:t>
            </a:r>
            <a:r>
              <a:rPr lang="en-GB" sz="4800" dirty="0">
                <a:latin typeface="Aptos" panose="020B0004020202020204" pitchFamily="34" charset="0"/>
              </a:rPr>
              <a:t>, J., Jones, P.B., </a:t>
            </a:r>
            <a:r>
              <a:rPr lang="en-GB" sz="4800" dirty="0" err="1">
                <a:latin typeface="Aptos" panose="020B0004020202020204" pitchFamily="34" charset="0"/>
              </a:rPr>
              <a:t>Patalay</a:t>
            </a:r>
            <a:r>
              <a:rPr lang="en-GB" sz="4800" dirty="0">
                <a:latin typeface="Aptos" panose="020B0004020202020204" pitchFamily="34" charset="0"/>
              </a:rPr>
              <a:t>, P., Pitman, A., Soneson, E., </a:t>
            </a:r>
            <a:r>
              <a:rPr lang="en-GB" sz="4800" dirty="0" err="1">
                <a:latin typeface="Aptos" panose="020B0004020202020204" pitchFamily="34" charset="0"/>
              </a:rPr>
              <a:t>Steare</a:t>
            </a:r>
            <a:r>
              <a:rPr lang="en-GB" sz="4800" dirty="0">
                <a:latin typeface="Aptos" panose="020B0004020202020204" pitchFamily="34" charset="0"/>
              </a:rPr>
              <a:t>, T., Wright, T. and Griffiths, S.L., 2024. The social determinants of mental health and disorder: evidence, prevention and recommendations. World psychiatry, 23(1), pp.58-90. </a:t>
            </a:r>
            <a:r>
              <a:rPr lang="en-GB" sz="4800" u="sng" dirty="0">
                <a:latin typeface="Aptos" panose="020B0004020202020204" pitchFamily="34" charset="0"/>
                <a:hlinkClick r:id="rId12"/>
              </a:rPr>
              <a:t>https://doi.org/10.1002/wps.21160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Knowles, K.A. and Olatunji, B.O., 2023. Intolerance of uncertainty as a cognitive vulnerability for obsessive-compulsive disorder: A qualitative review. </a:t>
            </a:r>
            <a:r>
              <a:rPr lang="en-GB" sz="4800" i="1" dirty="0">
                <a:latin typeface="Aptos" panose="020B0004020202020204" pitchFamily="34" charset="0"/>
              </a:rPr>
              <a:t>Clinical Psychology: Science and Practice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30</a:t>
            </a:r>
            <a:r>
              <a:rPr lang="en-GB" sz="4800" dirty="0">
                <a:latin typeface="Aptos" panose="020B0004020202020204" pitchFamily="34" charset="0"/>
              </a:rPr>
              <a:t>(3), p.317. </a:t>
            </a:r>
            <a:r>
              <a:rPr lang="en-GB" sz="4800" u="sng" dirty="0">
                <a:latin typeface="Aptos" panose="020B0004020202020204" pitchFamily="34" charset="0"/>
                <a:hlinkClick r:id="rId13"/>
              </a:rPr>
              <a:t>https://doi.org/10.1037/cps0000150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Kusalaruk, P., </a:t>
            </a:r>
            <a:r>
              <a:rPr lang="en-GB" sz="4800" dirty="0" err="1">
                <a:latin typeface="Aptos" panose="020B0004020202020204" pitchFamily="34" charset="0"/>
              </a:rPr>
              <a:t>Saipanish</a:t>
            </a:r>
            <a:r>
              <a:rPr lang="en-GB" sz="4800" dirty="0">
                <a:latin typeface="Aptos" panose="020B0004020202020204" pitchFamily="34" charset="0"/>
              </a:rPr>
              <a:t>, R. and </a:t>
            </a:r>
            <a:r>
              <a:rPr lang="en-GB" sz="4800" dirty="0" err="1">
                <a:latin typeface="Aptos" panose="020B0004020202020204" pitchFamily="34" charset="0"/>
              </a:rPr>
              <a:t>Hiranyatheb</a:t>
            </a:r>
            <a:r>
              <a:rPr lang="en-GB" sz="4800" dirty="0">
                <a:latin typeface="Aptos" panose="020B0004020202020204" pitchFamily="34" charset="0"/>
              </a:rPr>
              <a:t>, T., 2015. Attitudes of psychiatrists toward obsessive–compulsive disorder patients. </a:t>
            </a:r>
            <a:r>
              <a:rPr lang="en-GB" sz="4800" i="1" dirty="0">
                <a:latin typeface="Aptos" panose="020B0004020202020204" pitchFamily="34" charset="0"/>
              </a:rPr>
              <a:t>Neuropsychiatric Disease and Treatment</a:t>
            </a:r>
            <a:r>
              <a:rPr lang="en-GB" sz="4800" dirty="0">
                <a:latin typeface="Aptos" panose="020B0004020202020204" pitchFamily="34" charset="0"/>
              </a:rPr>
              <a:t>, pp.1703-1711. </a:t>
            </a:r>
            <a:r>
              <a:rPr lang="en-GB" sz="4800" u="sng" dirty="0">
                <a:latin typeface="Aptos" panose="020B0004020202020204" pitchFamily="34" charset="0"/>
                <a:hlinkClick r:id="rId14"/>
              </a:rPr>
              <a:t>https://doi.org/10.2147/NDT.S85540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 err="1">
                <a:latin typeface="Aptos" panose="020B0004020202020204" pitchFamily="34" charset="0"/>
              </a:rPr>
              <a:t>Labad</a:t>
            </a:r>
            <a:r>
              <a:rPr lang="en-GB" sz="4800" dirty="0">
                <a:latin typeface="Aptos" panose="020B0004020202020204" pitchFamily="34" charset="0"/>
              </a:rPr>
              <a:t>, J., </a:t>
            </a:r>
            <a:r>
              <a:rPr lang="en-GB" sz="4800" dirty="0" err="1">
                <a:latin typeface="Aptos" panose="020B0004020202020204" pitchFamily="34" charset="0"/>
              </a:rPr>
              <a:t>Menchon</a:t>
            </a:r>
            <a:r>
              <a:rPr lang="en-GB" sz="4800" dirty="0">
                <a:latin typeface="Aptos" panose="020B0004020202020204" pitchFamily="34" charset="0"/>
              </a:rPr>
              <a:t>, J.M., Alonso, P., Segalas, C., Jimenez, S., </a:t>
            </a:r>
            <a:r>
              <a:rPr lang="en-GB" sz="4800" dirty="0" err="1">
                <a:latin typeface="Aptos" panose="020B0004020202020204" pitchFamily="34" charset="0"/>
              </a:rPr>
              <a:t>Jaurrieta</a:t>
            </a:r>
            <a:r>
              <a:rPr lang="en-GB" sz="4800" dirty="0">
                <a:latin typeface="Aptos" panose="020B0004020202020204" pitchFamily="34" charset="0"/>
              </a:rPr>
              <a:t>, N., Leckman, J.F. and Vallejo, J., 2008. Gender differences in obsessive–compulsive symptom dimensions. </a:t>
            </a:r>
            <a:r>
              <a:rPr lang="en-GB" sz="4800" i="1" dirty="0">
                <a:latin typeface="Aptos" panose="020B0004020202020204" pitchFamily="34" charset="0"/>
              </a:rPr>
              <a:t>Depression and anxiety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25</a:t>
            </a:r>
            <a:r>
              <a:rPr lang="en-GB" sz="4800" dirty="0">
                <a:latin typeface="Aptos" panose="020B0004020202020204" pitchFamily="34" charset="0"/>
              </a:rPr>
              <a:t>(10), pp.832-838. </a:t>
            </a:r>
            <a:r>
              <a:rPr lang="en-GB" sz="4800" u="sng" dirty="0">
                <a:latin typeface="Aptos" panose="020B0004020202020204" pitchFamily="34" charset="0"/>
                <a:hlinkClick r:id="rId15"/>
              </a:rPr>
              <a:t>https://doi.org/10.1002/da.20332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Liang, J., Matheson, B.E. and Douglas, J.M., 2016. Mental health diagnostic considerations in racial/ethnic minority youth. </a:t>
            </a:r>
            <a:r>
              <a:rPr lang="en-GB" sz="4800" i="1" dirty="0">
                <a:latin typeface="Aptos" panose="020B0004020202020204" pitchFamily="34" charset="0"/>
              </a:rPr>
              <a:t>Journal of child and family studies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25</a:t>
            </a:r>
            <a:r>
              <a:rPr lang="en-GB" sz="4800" dirty="0">
                <a:latin typeface="Aptos" panose="020B0004020202020204" pitchFamily="34" charset="0"/>
              </a:rPr>
              <a:t>(6), pp.1926-1940. </a:t>
            </a:r>
            <a:r>
              <a:rPr lang="en-GB" sz="4800" u="sng" dirty="0">
                <a:latin typeface="Aptos" panose="020B0004020202020204" pitchFamily="34" charset="0"/>
                <a:hlinkClick r:id="rId16"/>
              </a:rPr>
              <a:t>https://doi.org/10.1007/s10826-015-0351-z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Mao, L., Hu, M., Luo, L., Wu, Y., Lu, Z. and Zou, J., 2022. The effectiveness of exposure and response prevention combined with pharmacotherapy for obsessive-compulsive disorder: A systematic review and meta-analysis. </a:t>
            </a:r>
            <a:r>
              <a:rPr lang="en-GB" sz="4800" i="1" dirty="0">
                <a:latin typeface="Aptos" panose="020B0004020202020204" pitchFamily="34" charset="0"/>
              </a:rPr>
              <a:t>Frontiers in psychiatry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13</a:t>
            </a:r>
            <a:r>
              <a:rPr lang="en-GB" sz="4800" dirty="0">
                <a:latin typeface="Aptos" panose="020B0004020202020204" pitchFamily="34" charset="0"/>
              </a:rPr>
              <a:t>, p.973838. </a:t>
            </a:r>
            <a:r>
              <a:rPr lang="en-GB" sz="4800" u="sng" dirty="0">
                <a:latin typeface="Aptos" panose="020B0004020202020204" pitchFamily="34" charset="0"/>
                <a:hlinkClick r:id="rId17"/>
              </a:rPr>
              <a:t>https://doi.org/10.3389/fpsyt.2022.973838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Mathes, B.M., Morabito, D.M. and Schmidt, N.B., 2019. Epidemiological and clinical gender differences in OCD. </a:t>
            </a:r>
            <a:r>
              <a:rPr lang="en-GB" sz="4800" i="1" dirty="0">
                <a:latin typeface="Aptos" panose="020B0004020202020204" pitchFamily="34" charset="0"/>
              </a:rPr>
              <a:t>Current psychiatry reports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21</a:t>
            </a:r>
            <a:r>
              <a:rPr lang="en-GB" sz="4800" dirty="0">
                <a:latin typeface="Aptos" panose="020B0004020202020204" pitchFamily="34" charset="0"/>
              </a:rPr>
              <a:t>(5), p.36. </a:t>
            </a:r>
            <a:r>
              <a:rPr lang="en-GB" sz="4800" u="sng" dirty="0">
                <a:latin typeface="Aptos" panose="020B0004020202020204" pitchFamily="34" charset="0"/>
                <a:hlinkClick r:id="rId18"/>
              </a:rPr>
              <a:t>https://doi.org/10.1007/s11920-019-1015-2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  <a:cs typeface="Arial" panose="020B0604020202020204" pitchFamily="34" charset="0"/>
              </a:rPr>
              <a:t>Moran, M. (2025). </a:t>
            </a:r>
            <a:r>
              <a:rPr lang="en-GB" sz="4800" i="1" dirty="0">
                <a:latin typeface="Aptos" panose="020B0004020202020204" pitchFamily="34" charset="0"/>
                <a:cs typeface="Arial" panose="020B0604020202020204" pitchFamily="34" charset="0"/>
              </a:rPr>
              <a:t>Stress Management: OCD and Helping Those With It</a:t>
            </a:r>
            <a:r>
              <a:rPr lang="en-GB" sz="4800" dirty="0">
                <a:latin typeface="Aptos" panose="020B0004020202020204" pitchFamily="34" charset="0"/>
                <a:cs typeface="Arial" panose="020B0604020202020204" pitchFamily="34" charset="0"/>
              </a:rPr>
              <a:t>. [online] AIHCP. Available at: </a:t>
            </a:r>
            <a:r>
              <a:rPr lang="en-GB" sz="4800" dirty="0">
                <a:latin typeface="Aptos" panose="020B0004020202020204" pitchFamily="34" charset="0"/>
                <a:cs typeface="Arial" panose="020B0604020202020204" pitchFamily="34" charset="0"/>
                <a:hlinkClick r:id="rId19"/>
              </a:rPr>
              <a:t>https://aihcp.net/2025/02/19/stress-management-ocd-and-helping-those-with-it/</a:t>
            </a:r>
            <a:r>
              <a:rPr lang="en-GB" sz="4800" dirty="0">
                <a:latin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</a:pPr>
            <a:endParaRPr lang="en-GB" sz="3600" dirty="0">
              <a:latin typeface="Aptos" panose="020B00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9238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B9241-A655-DFA6-9DBB-4F529FC58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7520" y="530943"/>
            <a:ext cx="37856160" cy="1828799"/>
          </a:xfrm>
        </p:spPr>
        <p:txBody>
          <a:bodyPr>
            <a:normAutofit/>
          </a:bodyPr>
          <a:lstStyle/>
          <a:p>
            <a:pPr algn="ctr"/>
            <a:r>
              <a:rPr lang="en-US" sz="8000" b="1" dirty="0">
                <a:latin typeface="Aptos" panose="020B0004020202020204" pitchFamily="34" charset="0"/>
              </a:rPr>
              <a:t>References</a:t>
            </a:r>
            <a:endParaRPr lang="en-GB" sz="8000" b="1" dirty="0">
              <a:latin typeface="Aptos" panose="020B00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9B3CD-132C-F426-3115-75F9B0EFD4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45343" y="2359743"/>
            <a:ext cx="41796928" cy="28700360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National Institute for Health and Care Excellence. 2005. </a:t>
            </a:r>
            <a:r>
              <a:rPr lang="en-GB" sz="4800" i="1" dirty="0">
                <a:latin typeface="Aptos" panose="020B0004020202020204" pitchFamily="34" charset="0"/>
              </a:rPr>
              <a:t>Obsessive-compulsive disorder and body dysmorphic disorder: treatment (Clinical guideline CG31)</a:t>
            </a:r>
            <a:r>
              <a:rPr lang="en-GB" sz="4800" dirty="0">
                <a:latin typeface="Aptos" panose="020B0004020202020204" pitchFamily="34" charset="0"/>
              </a:rPr>
              <a:t>. London: NICE. Available at: </a:t>
            </a:r>
            <a:r>
              <a:rPr lang="en-GB" sz="4800" u="sng" dirty="0">
                <a:latin typeface="Aptos" panose="020B0004020202020204" pitchFamily="34" charset="0"/>
                <a:hlinkClick r:id="rId2"/>
              </a:rPr>
              <a:t>https://www.nice.org.uk/guidance/cg31</a:t>
            </a:r>
            <a:r>
              <a:rPr lang="en-GB" sz="4800" dirty="0">
                <a:latin typeface="Aptos" panose="020B0004020202020204" pitchFamily="34" charset="0"/>
              </a:rPr>
              <a:t> [Accessed 6 November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NHS Digital, 2022. </a:t>
            </a:r>
            <a:r>
              <a:rPr lang="en-GB" sz="4800" i="1" dirty="0">
                <a:latin typeface="Aptos" panose="020B0004020202020204" pitchFamily="34" charset="0"/>
              </a:rPr>
              <a:t>Mental Health Services Monthly Statistics, Final October 2022.</a:t>
            </a:r>
            <a:r>
              <a:rPr lang="en-GB" sz="4800" dirty="0">
                <a:latin typeface="Aptos" panose="020B0004020202020204" pitchFamily="34" charset="0"/>
              </a:rPr>
              <a:t> London: NHS Digital. Available at: https://digital.nhs.uk/data-and-information/publications/statistical/mental-health-services-monthly-statistics/final-october-2022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NHS England, 2019. </a:t>
            </a:r>
            <a:r>
              <a:rPr lang="en-GB" sz="4800" i="1" dirty="0">
                <a:latin typeface="Aptos" panose="020B0004020202020204" pitchFamily="34" charset="0"/>
              </a:rPr>
              <a:t>The NHS Long Term Plan.</a:t>
            </a:r>
            <a:r>
              <a:rPr lang="en-GB" sz="4800" dirty="0">
                <a:latin typeface="Aptos" panose="020B0004020202020204" pitchFamily="34" charset="0"/>
              </a:rPr>
              <a:t> London: NHS England. Available at: https://www.longtermplan.nhs.uk/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Nicolini, H., Salin-Pascual, R., Cabrera, B. and </a:t>
            </a:r>
            <a:r>
              <a:rPr lang="en-GB" sz="4800" dirty="0" err="1">
                <a:latin typeface="Aptos" panose="020B0004020202020204" pitchFamily="34" charset="0"/>
              </a:rPr>
              <a:t>Lanzagorta</a:t>
            </a:r>
            <a:r>
              <a:rPr lang="en-GB" sz="4800" dirty="0">
                <a:latin typeface="Aptos" panose="020B0004020202020204" pitchFamily="34" charset="0"/>
              </a:rPr>
              <a:t>, N., 2017. Influence of culture in obsessive-compulsive disorder and its treatment. </a:t>
            </a:r>
            <a:r>
              <a:rPr lang="en-GB" sz="4800" i="1" dirty="0">
                <a:latin typeface="Aptos" panose="020B0004020202020204" pitchFamily="34" charset="0"/>
              </a:rPr>
              <a:t>Current psychiatry reviews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13</a:t>
            </a:r>
            <a:r>
              <a:rPr lang="en-GB" sz="4800" dirty="0">
                <a:latin typeface="Aptos" panose="020B0004020202020204" pitchFamily="34" charset="0"/>
              </a:rPr>
              <a:t>(4), pp.285-292. </a:t>
            </a:r>
            <a:r>
              <a:rPr lang="en-GB" sz="4800" u="sng" dirty="0">
                <a:latin typeface="Aptos" panose="020B0004020202020204" pitchFamily="34" charset="0"/>
                <a:hlinkClick r:id="rId3"/>
              </a:rPr>
              <a:t>https://doi.org/10.2174/2211556007666180115105935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OCD-UK. n.d. </a:t>
            </a:r>
            <a:r>
              <a:rPr lang="en-GB" sz="4800" i="1" dirty="0">
                <a:latin typeface="Aptos" panose="020B0004020202020204" pitchFamily="34" charset="0"/>
              </a:rPr>
              <a:t>Occurrences of OCD: How common is OCD?</a:t>
            </a:r>
            <a:r>
              <a:rPr lang="en-GB" sz="4800" dirty="0">
                <a:latin typeface="Aptos" panose="020B0004020202020204" pitchFamily="34" charset="0"/>
              </a:rPr>
              <a:t> [online] OCD-UK. Available at: </a:t>
            </a:r>
            <a:r>
              <a:rPr lang="en-GB" sz="4800" u="sng" dirty="0">
                <a:latin typeface="Aptos" panose="020B0004020202020204" pitchFamily="34" charset="0"/>
                <a:hlinkClick r:id="rId4"/>
              </a:rPr>
              <a:t>https://www.ocdduk.org/ocd/how-common-is-ocd/</a:t>
            </a:r>
            <a:r>
              <a:rPr lang="en-GB" sz="4800" dirty="0">
                <a:latin typeface="Aptos" panose="020B0004020202020204" pitchFamily="34" charset="0"/>
              </a:rPr>
              <a:t>? [Accessed 6 November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Olatunji, B.O., Davis, M.L., Powers, M.B. and Smits, J.A., 2013. Cognitive-</a:t>
            </a:r>
            <a:r>
              <a:rPr lang="en-GB" sz="4800" dirty="0" err="1">
                <a:latin typeface="Aptos" panose="020B0004020202020204" pitchFamily="34" charset="0"/>
              </a:rPr>
              <a:t>behavioral</a:t>
            </a:r>
            <a:r>
              <a:rPr lang="en-GB" sz="4800" dirty="0">
                <a:latin typeface="Aptos" panose="020B0004020202020204" pitchFamily="34" charset="0"/>
              </a:rPr>
              <a:t> therapy for obsessive-compulsive disorder: A meta-analysis of treatment outcome and moderators. </a:t>
            </a:r>
            <a:r>
              <a:rPr lang="en-GB" sz="4800" i="1" dirty="0">
                <a:latin typeface="Aptos" panose="020B0004020202020204" pitchFamily="34" charset="0"/>
              </a:rPr>
              <a:t>Journal of psychiatric research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47</a:t>
            </a:r>
            <a:r>
              <a:rPr lang="en-GB" sz="4800" dirty="0">
                <a:latin typeface="Aptos" panose="020B0004020202020204" pitchFamily="34" charset="0"/>
              </a:rPr>
              <a:t>(1), pp.33-41. </a:t>
            </a:r>
            <a:r>
              <a:rPr lang="en-GB" sz="4800" u="sng" dirty="0">
                <a:latin typeface="Aptos" panose="020B0004020202020204" pitchFamily="34" charset="0"/>
                <a:hlinkClick r:id="rId5"/>
              </a:rPr>
              <a:t>https://doi.org/10.1016/j.jpsychires.2012.08.020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 err="1">
                <a:latin typeface="Aptos" panose="020B0004020202020204" pitchFamily="34" charset="0"/>
              </a:rPr>
              <a:t>Pampaloni</a:t>
            </a:r>
            <a:r>
              <a:rPr lang="en-GB" sz="4800" dirty="0">
                <a:latin typeface="Aptos" panose="020B0004020202020204" pitchFamily="34" charset="0"/>
              </a:rPr>
              <a:t>, I., Morris, L., Tyagi, H., Pessina, E., Marriott, S., Fischer, C., Mohamed, H., Govender, A., Chandler, A. and </a:t>
            </a:r>
            <a:r>
              <a:rPr lang="en-GB" sz="4800" dirty="0" err="1">
                <a:latin typeface="Aptos" panose="020B0004020202020204" pitchFamily="34" charset="0"/>
              </a:rPr>
              <a:t>Pallanti</a:t>
            </a:r>
            <a:r>
              <a:rPr lang="en-GB" sz="4800" dirty="0">
                <a:latin typeface="Aptos" panose="020B0004020202020204" pitchFamily="34" charset="0"/>
              </a:rPr>
              <a:t>, S., 2024. Clarifying the prevalence of OCD: A response to reader comments. </a:t>
            </a:r>
            <a:r>
              <a:rPr lang="en-GB" sz="4800" i="1" dirty="0">
                <a:latin typeface="Aptos" panose="020B0004020202020204" pitchFamily="34" charset="0"/>
              </a:rPr>
              <a:t>Comprehensive Psychiatry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135</a:t>
            </a:r>
            <a:r>
              <a:rPr lang="en-GB" sz="4800" dirty="0">
                <a:latin typeface="Aptos" panose="020B0004020202020204" pitchFamily="34" charset="0"/>
              </a:rPr>
              <a:t>, p.152492. </a:t>
            </a:r>
            <a:r>
              <a:rPr lang="en-GB" sz="4800" u="sng" dirty="0">
                <a:latin typeface="Aptos" panose="020B0004020202020204" pitchFamily="34" charset="0"/>
                <a:hlinkClick r:id="rId6"/>
              </a:rPr>
              <a:t>https://doi.org/10.1016/j.comppsych.2024.152492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Shams, G., Abasi, I. and Youssefi, Y., 2020. Cultural issues in understanding obsessive-compulsive disorder: Nature, appraisals, and control strategies of unwanted intrusive thoughts in Iranian nonclinical population. </a:t>
            </a:r>
            <a:r>
              <a:rPr lang="en-GB" sz="4800" i="1" dirty="0">
                <a:latin typeface="Aptos" panose="020B0004020202020204" pitchFamily="34" charset="0"/>
              </a:rPr>
              <a:t>Practice in Clinical Psychology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8</a:t>
            </a:r>
            <a:r>
              <a:rPr lang="en-GB" sz="4800" dirty="0">
                <a:latin typeface="Aptos" panose="020B0004020202020204" pitchFamily="34" charset="0"/>
              </a:rPr>
              <a:t>(2), pp.73-84. </a:t>
            </a:r>
            <a:r>
              <a:rPr lang="en-GB" sz="4800" u="sng" dirty="0">
                <a:latin typeface="Aptos" panose="020B0004020202020204" pitchFamily="34" charset="0"/>
                <a:hlinkClick r:id="rId7"/>
              </a:rPr>
              <a:t>https://jpcp.uswr.ac.ir/browse.php?a_id=708&amp;sid=1&amp;slc_lang=en&amp;html=1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Stein, D.J., Costa, D.L., Lochner, C., Miguel, E.C., Reddy, Y.J., </a:t>
            </a:r>
            <a:r>
              <a:rPr lang="en-GB" sz="4800" dirty="0" err="1">
                <a:latin typeface="Aptos" panose="020B0004020202020204" pitchFamily="34" charset="0"/>
              </a:rPr>
              <a:t>Shavitt</a:t>
            </a:r>
            <a:r>
              <a:rPr lang="en-GB" sz="4800" dirty="0">
                <a:latin typeface="Aptos" panose="020B0004020202020204" pitchFamily="34" charset="0"/>
              </a:rPr>
              <a:t>, R.G., van den Heuvel, O.A. and Simpson, H.B., 2019. Obsessive–compulsive disorder. </a:t>
            </a:r>
            <a:r>
              <a:rPr lang="en-GB" sz="4800" i="1" dirty="0">
                <a:latin typeface="Aptos" panose="020B0004020202020204" pitchFamily="34" charset="0"/>
              </a:rPr>
              <a:t>Nature reviews Disease primers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5</a:t>
            </a:r>
            <a:r>
              <a:rPr lang="en-GB" sz="4800" dirty="0">
                <a:latin typeface="Aptos" panose="020B0004020202020204" pitchFamily="34" charset="0"/>
              </a:rPr>
              <a:t>(1), p.52.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UK Government, 1983. </a:t>
            </a:r>
            <a:r>
              <a:rPr lang="en-GB" sz="4800" i="1" dirty="0">
                <a:latin typeface="Aptos" panose="020B0004020202020204" pitchFamily="34" charset="0"/>
              </a:rPr>
              <a:t>Mental Health Act 1983.</a:t>
            </a:r>
            <a:r>
              <a:rPr lang="en-GB" sz="4800" dirty="0">
                <a:latin typeface="Aptos" panose="020B0004020202020204" pitchFamily="34" charset="0"/>
              </a:rPr>
              <a:t> London: The Stationery Office. Available at: https://www.legislation.gov.uk/ukpga/1983/20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UK Government, 2007. </a:t>
            </a:r>
            <a:r>
              <a:rPr lang="en-GB" sz="4800" i="1" dirty="0">
                <a:latin typeface="Aptos" panose="020B0004020202020204" pitchFamily="34" charset="0"/>
              </a:rPr>
              <a:t>Mental Health Act 2007.</a:t>
            </a:r>
            <a:r>
              <a:rPr lang="en-GB" sz="4800" dirty="0">
                <a:latin typeface="Aptos" panose="020B0004020202020204" pitchFamily="34" charset="0"/>
              </a:rPr>
              <a:t> London: The Stationery Office. Available at: https://www.legislation.gov.uk/ukpga/2007/12/contents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UK Government, 2010. </a:t>
            </a:r>
            <a:r>
              <a:rPr lang="en-GB" sz="4800" i="1" dirty="0">
                <a:latin typeface="Aptos" panose="020B0004020202020204" pitchFamily="34" charset="0"/>
              </a:rPr>
              <a:t>Equality Act 2010.</a:t>
            </a:r>
            <a:r>
              <a:rPr lang="en-GB" sz="4800" dirty="0">
                <a:latin typeface="Aptos" panose="020B0004020202020204" pitchFamily="34" charset="0"/>
              </a:rPr>
              <a:t> London: The Stationery Office. Available at: https://www.legislation.gov.uk/ukpga/2010/15/contents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United Nations, 2006. </a:t>
            </a:r>
            <a:r>
              <a:rPr lang="en-GB" sz="4800" i="1" dirty="0">
                <a:latin typeface="Aptos" panose="020B0004020202020204" pitchFamily="34" charset="0"/>
              </a:rPr>
              <a:t>Convention on the Rights of Persons with Disabilities (CRPD).</a:t>
            </a:r>
            <a:r>
              <a:rPr lang="en-GB" sz="4800" dirty="0">
                <a:latin typeface="Aptos" panose="020B0004020202020204" pitchFamily="34" charset="0"/>
              </a:rPr>
              <a:t> New York: United Nations General Assembly. Available at: </a:t>
            </a:r>
            <a:r>
              <a:rPr lang="en-GB" sz="4800" u="sng" dirty="0">
                <a:latin typeface="Aptos" panose="020B0004020202020204" pitchFamily="34" charset="0"/>
                <a:hlinkClick r:id="rId8"/>
              </a:rPr>
              <a:t>https://www.un.org/disabilities/documents/convention/convoptprot-e.pdf</a:t>
            </a:r>
            <a:r>
              <a:rPr lang="en-GB" sz="4800" dirty="0">
                <a:latin typeface="Aptos" panose="020B0004020202020204" pitchFamily="34" charset="0"/>
              </a:rPr>
              <a:t> [Accessed 23 September 2025].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Varkey, B., 2021. Principles of clinical ethics and their application to practice. </a:t>
            </a:r>
            <a:r>
              <a:rPr lang="en-GB" sz="4800" i="1" dirty="0">
                <a:latin typeface="Aptos" panose="020B0004020202020204" pitchFamily="34" charset="0"/>
              </a:rPr>
              <a:t>Medical principles and practice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30</a:t>
            </a:r>
            <a:r>
              <a:rPr lang="en-GB" sz="4800" dirty="0">
                <a:latin typeface="Aptos" panose="020B0004020202020204" pitchFamily="34" charset="0"/>
              </a:rPr>
              <a:t>(1), pp.17-28. </a:t>
            </a:r>
            <a:r>
              <a:rPr lang="en-GB" sz="4800" u="sng" dirty="0">
                <a:latin typeface="Aptos" panose="020B0004020202020204" pitchFamily="34" charset="0"/>
                <a:hlinkClick r:id="rId9"/>
              </a:rPr>
              <a:t>https://doi.org/10.1159/000509119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Williams, M.T., Mugno, B., Franklin, M. and Faber, S., 2013. Symptom dimensions in obsessive-compulsive disorder: phenomenology and treatment outcomes with exposure and ritual prevention. </a:t>
            </a:r>
            <a:r>
              <a:rPr lang="en-GB" sz="4800" i="1" dirty="0">
                <a:latin typeface="Aptos" panose="020B0004020202020204" pitchFamily="34" charset="0"/>
              </a:rPr>
              <a:t>Psychopathology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46</a:t>
            </a:r>
            <a:r>
              <a:rPr lang="en-GB" sz="4800" dirty="0">
                <a:latin typeface="Aptos" panose="020B0004020202020204" pitchFamily="34" charset="0"/>
              </a:rPr>
              <a:t>(6), pp.365-376. </a:t>
            </a:r>
            <a:r>
              <a:rPr lang="en-GB" sz="4800" u="sng" dirty="0">
                <a:latin typeface="Aptos" panose="020B0004020202020204" pitchFamily="34" charset="0"/>
                <a:hlinkClick r:id="rId10"/>
              </a:rPr>
              <a:t>https://doi.org/10.1159/000348582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Williams, M.T., Rouleau, T.M., La Torre, J.T. and Sharif, N., 2020. Cultural competency in the treatment of obsessive-compulsive disorder: practitioner guidelines. </a:t>
            </a:r>
            <a:r>
              <a:rPr lang="en-GB" sz="4800" i="1" dirty="0">
                <a:latin typeface="Aptos" panose="020B0004020202020204" pitchFamily="34" charset="0"/>
              </a:rPr>
              <a:t>The Cognitive Behaviour Therapist</a:t>
            </a:r>
            <a:r>
              <a:rPr lang="en-GB" sz="4800" dirty="0">
                <a:latin typeface="Aptos" panose="020B0004020202020204" pitchFamily="34" charset="0"/>
              </a:rPr>
              <a:t>, </a:t>
            </a:r>
            <a:r>
              <a:rPr lang="en-GB" sz="4800" i="1" dirty="0">
                <a:latin typeface="Aptos" panose="020B0004020202020204" pitchFamily="34" charset="0"/>
              </a:rPr>
              <a:t>13</a:t>
            </a:r>
            <a:r>
              <a:rPr lang="en-GB" sz="4800" dirty="0">
                <a:latin typeface="Aptos" panose="020B0004020202020204" pitchFamily="34" charset="0"/>
              </a:rPr>
              <a:t>, p.e48. </a:t>
            </a:r>
            <a:r>
              <a:rPr lang="en-GB" sz="4800" u="sng" dirty="0">
                <a:latin typeface="Aptos" panose="020B0004020202020204" pitchFamily="34" charset="0"/>
                <a:hlinkClick r:id="rId11"/>
              </a:rPr>
              <a:t>https://doi.org/10.1017/S1754470X20000501</a:t>
            </a:r>
            <a:r>
              <a:rPr lang="en-GB" sz="4800" dirty="0">
                <a:latin typeface="Aptos" panose="020B0004020202020204" pitchFamily="34" charset="0"/>
              </a:rPr>
              <a:t> </a:t>
            </a:r>
          </a:p>
          <a:p>
            <a:pPr lvl="0">
              <a:lnSpc>
                <a:spcPct val="110000"/>
              </a:lnSpc>
              <a:spcBef>
                <a:spcPts val="600"/>
              </a:spcBef>
              <a:spcAft>
                <a:spcPts val="600"/>
              </a:spcAft>
            </a:pPr>
            <a:r>
              <a:rPr lang="en-GB" sz="4800" dirty="0">
                <a:latin typeface="Aptos" panose="020B0004020202020204" pitchFamily="34" charset="0"/>
              </a:rPr>
              <a:t>World Health Organization (2019) </a:t>
            </a:r>
            <a:r>
              <a:rPr lang="en-GB" sz="4800" i="1" dirty="0">
                <a:latin typeface="Aptos" panose="020B0004020202020204" pitchFamily="34" charset="0"/>
              </a:rPr>
              <a:t>International classification of diseases for mortality and morbidity statistics (11th Revision).</a:t>
            </a:r>
            <a:r>
              <a:rPr lang="en-GB" sz="4800" dirty="0">
                <a:latin typeface="Aptos" panose="020B0004020202020204" pitchFamily="34" charset="0"/>
              </a:rPr>
              <a:t> Geneva: World Health Organization. Available at: </a:t>
            </a:r>
            <a:r>
              <a:rPr lang="en-GB" sz="4800" u="sng" dirty="0">
                <a:latin typeface="Aptos" panose="020B0004020202020204" pitchFamily="34" charset="0"/>
                <a:hlinkClick r:id="rId12"/>
              </a:rPr>
              <a:t>https://icd.who.int/browse11</a:t>
            </a:r>
            <a:r>
              <a:rPr lang="en-GB" sz="4800" dirty="0">
                <a:latin typeface="Aptos" panose="020B0004020202020204" pitchFamily="34" charset="0"/>
              </a:rPr>
              <a:t>  (Accessed: 24 September 2025).</a:t>
            </a:r>
          </a:p>
        </p:txBody>
      </p:sp>
    </p:spTree>
    <p:extLst>
      <p:ext uri="{BB962C8B-B14F-4D97-AF65-F5344CB8AC3E}">
        <p14:creationId xmlns:p14="http://schemas.microsoft.com/office/powerpoint/2010/main" val="19352754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2013 - 2022 Theme</Template>
  <TotalTime>0</TotalTime>
  <Words>3035</Words>
  <Application>Microsoft Office PowerPoint</Application>
  <PresentationFormat>Custom</PresentationFormat>
  <Paragraphs>143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Aptos</vt:lpstr>
      <vt:lpstr>Arial</vt:lpstr>
      <vt:lpstr>Calibri</vt:lpstr>
      <vt:lpstr>Calibri Light</vt:lpstr>
      <vt:lpstr>Symbol</vt:lpstr>
      <vt:lpstr>Wingdings</vt:lpstr>
      <vt:lpstr>Office Theme</vt:lpstr>
      <vt:lpstr>PowerPoint Presentation</vt:lpstr>
      <vt:lpstr>PowerPoint Presentation</vt:lpstr>
      <vt:lpstr>PowerPoint Presentation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>Ray Lewis</cp:lastModifiedBy>
  <cp:revision>1</cp:revision>
  <dcterms:created xsi:type="dcterms:W3CDTF">2025-09-24T13:44:30Z</dcterms:created>
  <dcterms:modified xsi:type="dcterms:W3CDTF">2025-11-07T20:39:29Z</dcterms:modified>
</cp:coreProperties>
</file>