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C80958-B825-4076-91A6-924BB950C425}" v="18" dt="2025-10-11T08:18:15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mpany Hartwell" userId="28115f2a436231eb" providerId="LiveId" clId="{30C80958-B825-4076-91A6-924BB950C425}"/>
    <pc:docChg chg="modSld">
      <pc:chgData name="Tempany Hartwell" userId="28115f2a436231eb" providerId="LiveId" clId="{30C80958-B825-4076-91A6-924BB950C425}" dt="2025-10-11T08:18:15.580" v="17" actId="2711"/>
      <pc:docMkLst>
        <pc:docMk/>
      </pc:docMkLst>
      <pc:sldChg chg="modSp mod">
        <pc:chgData name="Tempany Hartwell" userId="28115f2a436231eb" providerId="LiveId" clId="{30C80958-B825-4076-91A6-924BB950C425}" dt="2025-10-11T08:15:25.853" v="0" actId="2711"/>
        <pc:sldMkLst>
          <pc:docMk/>
          <pc:sldMk cId="269870031" sldId="256"/>
        </pc:sldMkLst>
        <pc:spChg chg="mod">
          <ac:chgData name="Tempany Hartwell" userId="28115f2a436231eb" providerId="LiveId" clId="{30C80958-B825-4076-91A6-924BB950C425}" dt="2025-10-11T08:15:25.853" v="0" actId="2711"/>
          <ac:spMkLst>
            <pc:docMk/>
            <pc:sldMk cId="269870031" sldId="256"/>
            <ac:spMk id="3" creationId="{F0115063-688D-7523-B698-256C8C47AEFB}"/>
          </ac:spMkLst>
        </pc:spChg>
      </pc:sldChg>
      <pc:sldChg chg="modSp mod">
        <pc:chgData name="Tempany Hartwell" userId="28115f2a436231eb" providerId="LiveId" clId="{30C80958-B825-4076-91A6-924BB950C425}" dt="2025-10-11T08:15:52.094" v="2" actId="2711"/>
        <pc:sldMkLst>
          <pc:docMk/>
          <pc:sldMk cId="398419125" sldId="257"/>
        </pc:sldMkLst>
        <pc:spChg chg="mod">
          <ac:chgData name="Tempany Hartwell" userId="28115f2a436231eb" providerId="LiveId" clId="{30C80958-B825-4076-91A6-924BB950C425}" dt="2025-10-11T08:15:52.094" v="2" actId="2711"/>
          <ac:spMkLst>
            <pc:docMk/>
            <pc:sldMk cId="398419125" sldId="257"/>
            <ac:spMk id="2" creationId="{E3CE57FA-DA3D-F13C-0A76-925A192441F7}"/>
          </ac:spMkLst>
        </pc:spChg>
      </pc:sldChg>
      <pc:sldChg chg="modSp mod">
        <pc:chgData name="Tempany Hartwell" userId="28115f2a436231eb" providerId="LiveId" clId="{30C80958-B825-4076-91A6-924BB950C425}" dt="2025-10-11T08:16:10.450" v="4" actId="2711"/>
        <pc:sldMkLst>
          <pc:docMk/>
          <pc:sldMk cId="570361046" sldId="258"/>
        </pc:sldMkLst>
        <pc:spChg chg="mod">
          <ac:chgData name="Tempany Hartwell" userId="28115f2a436231eb" providerId="LiveId" clId="{30C80958-B825-4076-91A6-924BB950C425}" dt="2025-10-11T08:16:10.450" v="4" actId="2711"/>
          <ac:spMkLst>
            <pc:docMk/>
            <pc:sldMk cId="570361046" sldId="258"/>
            <ac:spMk id="2" creationId="{ADD84F05-4397-1442-A9C1-1F02ED8F5A9A}"/>
          </ac:spMkLst>
        </pc:spChg>
        <pc:graphicFrameChg chg="mod">
          <ac:chgData name="Tempany Hartwell" userId="28115f2a436231eb" providerId="LiveId" clId="{30C80958-B825-4076-91A6-924BB950C425}" dt="2025-10-11T08:16:02.457" v="3" actId="2711"/>
          <ac:graphicFrameMkLst>
            <pc:docMk/>
            <pc:sldMk cId="570361046" sldId="258"/>
            <ac:graphicFrameMk id="6" creationId="{EF3F74D5-1351-89ED-29E8-5CA52239E7FB}"/>
          </ac:graphicFrameMkLst>
        </pc:graphicFrameChg>
      </pc:sldChg>
      <pc:sldChg chg="modSp mod">
        <pc:chgData name="Tempany Hartwell" userId="28115f2a436231eb" providerId="LiveId" clId="{30C80958-B825-4076-91A6-924BB950C425}" dt="2025-10-11T08:16:36.137" v="7" actId="2711"/>
        <pc:sldMkLst>
          <pc:docMk/>
          <pc:sldMk cId="1124589989" sldId="259"/>
        </pc:sldMkLst>
        <pc:spChg chg="mod">
          <ac:chgData name="Tempany Hartwell" userId="28115f2a436231eb" providerId="LiveId" clId="{30C80958-B825-4076-91A6-924BB950C425}" dt="2025-10-11T08:16:19.563" v="5" actId="2711"/>
          <ac:spMkLst>
            <pc:docMk/>
            <pc:sldMk cId="1124589989" sldId="259"/>
            <ac:spMk id="2" creationId="{29B42D26-0779-682D-CDB8-B0D69D2AD9DB}"/>
          </ac:spMkLst>
        </pc:spChg>
        <pc:graphicFrameChg chg="mod">
          <ac:chgData name="Tempany Hartwell" userId="28115f2a436231eb" providerId="LiveId" clId="{30C80958-B825-4076-91A6-924BB950C425}" dt="2025-10-11T08:16:36.137" v="7" actId="2711"/>
          <ac:graphicFrameMkLst>
            <pc:docMk/>
            <pc:sldMk cId="1124589989" sldId="259"/>
            <ac:graphicFrameMk id="6" creationId="{D72F9457-E800-5B3B-2CF5-87279490C232}"/>
          </ac:graphicFrameMkLst>
        </pc:graphicFrameChg>
      </pc:sldChg>
      <pc:sldChg chg="modSp mod">
        <pc:chgData name="Tempany Hartwell" userId="28115f2a436231eb" providerId="LiveId" clId="{30C80958-B825-4076-91A6-924BB950C425}" dt="2025-10-11T08:16:50.515" v="9" actId="2711"/>
        <pc:sldMkLst>
          <pc:docMk/>
          <pc:sldMk cId="3926725051" sldId="260"/>
        </pc:sldMkLst>
        <pc:spChg chg="mod">
          <ac:chgData name="Tempany Hartwell" userId="28115f2a436231eb" providerId="LiveId" clId="{30C80958-B825-4076-91A6-924BB950C425}" dt="2025-10-11T08:16:42.556" v="8" actId="2711"/>
          <ac:spMkLst>
            <pc:docMk/>
            <pc:sldMk cId="3926725051" sldId="260"/>
            <ac:spMk id="2" creationId="{AD8E1DEF-214A-596E-C593-D1B04A866248}"/>
          </ac:spMkLst>
        </pc:spChg>
        <pc:graphicFrameChg chg="mod">
          <ac:chgData name="Tempany Hartwell" userId="28115f2a436231eb" providerId="LiveId" clId="{30C80958-B825-4076-91A6-924BB950C425}" dt="2025-10-11T08:16:50.515" v="9" actId="2711"/>
          <ac:graphicFrameMkLst>
            <pc:docMk/>
            <pc:sldMk cId="3926725051" sldId="260"/>
            <ac:graphicFrameMk id="5" creationId="{D2E07C73-96BC-E52C-DAC7-BAA5F179C77D}"/>
          </ac:graphicFrameMkLst>
        </pc:graphicFrameChg>
      </pc:sldChg>
      <pc:sldChg chg="modSp mod">
        <pc:chgData name="Tempany Hartwell" userId="28115f2a436231eb" providerId="LiveId" clId="{30C80958-B825-4076-91A6-924BB950C425}" dt="2025-10-11T08:17:14.909" v="11" actId="2711"/>
        <pc:sldMkLst>
          <pc:docMk/>
          <pc:sldMk cId="1223196284" sldId="261"/>
        </pc:sldMkLst>
        <pc:spChg chg="mod">
          <ac:chgData name="Tempany Hartwell" userId="28115f2a436231eb" providerId="LiveId" clId="{30C80958-B825-4076-91A6-924BB950C425}" dt="2025-10-11T08:17:06.105" v="10" actId="2711"/>
          <ac:spMkLst>
            <pc:docMk/>
            <pc:sldMk cId="1223196284" sldId="261"/>
            <ac:spMk id="2" creationId="{2AFF8D8A-5935-46F0-9F3E-AD8CD6E4423F}"/>
          </ac:spMkLst>
        </pc:spChg>
        <pc:spChg chg="mod">
          <ac:chgData name="Tempany Hartwell" userId="28115f2a436231eb" providerId="LiveId" clId="{30C80958-B825-4076-91A6-924BB950C425}" dt="2025-10-11T08:17:14.909" v="11" actId="2711"/>
          <ac:spMkLst>
            <pc:docMk/>
            <pc:sldMk cId="1223196284" sldId="261"/>
            <ac:spMk id="3" creationId="{D6FF6131-7D73-50A7-7C3D-74BF2CA92800}"/>
          </ac:spMkLst>
        </pc:spChg>
      </pc:sldChg>
      <pc:sldChg chg="modSp mod">
        <pc:chgData name="Tempany Hartwell" userId="28115f2a436231eb" providerId="LiveId" clId="{30C80958-B825-4076-91A6-924BB950C425}" dt="2025-10-11T08:17:36.901" v="13" actId="2711"/>
        <pc:sldMkLst>
          <pc:docMk/>
          <pc:sldMk cId="278764817" sldId="262"/>
        </pc:sldMkLst>
        <pc:spChg chg="mod">
          <ac:chgData name="Tempany Hartwell" userId="28115f2a436231eb" providerId="LiveId" clId="{30C80958-B825-4076-91A6-924BB950C425}" dt="2025-10-11T08:17:36.901" v="13" actId="2711"/>
          <ac:spMkLst>
            <pc:docMk/>
            <pc:sldMk cId="278764817" sldId="262"/>
            <ac:spMk id="2" creationId="{650BF314-15D7-688C-C49C-81E726D1C010}"/>
          </ac:spMkLst>
        </pc:spChg>
        <pc:graphicFrameChg chg="mod">
          <ac:chgData name="Tempany Hartwell" userId="28115f2a436231eb" providerId="LiveId" clId="{30C80958-B825-4076-91A6-924BB950C425}" dt="2025-10-11T08:17:27.593" v="12" actId="2711"/>
          <ac:graphicFrameMkLst>
            <pc:docMk/>
            <pc:sldMk cId="278764817" sldId="262"/>
            <ac:graphicFrameMk id="5" creationId="{2921FB8D-B795-1769-7E16-206F98693DFC}"/>
          </ac:graphicFrameMkLst>
        </pc:graphicFrameChg>
      </pc:sldChg>
      <pc:sldChg chg="modSp mod">
        <pc:chgData name="Tempany Hartwell" userId="28115f2a436231eb" providerId="LiveId" clId="{30C80958-B825-4076-91A6-924BB950C425}" dt="2025-10-11T08:18:00.918" v="15" actId="2711"/>
        <pc:sldMkLst>
          <pc:docMk/>
          <pc:sldMk cId="3166938967" sldId="263"/>
        </pc:sldMkLst>
        <pc:spChg chg="mod">
          <ac:chgData name="Tempany Hartwell" userId="28115f2a436231eb" providerId="LiveId" clId="{30C80958-B825-4076-91A6-924BB950C425}" dt="2025-10-11T08:17:50.528" v="14" actId="2711"/>
          <ac:spMkLst>
            <pc:docMk/>
            <pc:sldMk cId="3166938967" sldId="263"/>
            <ac:spMk id="2" creationId="{4FCAD062-7FD9-2D59-68E3-9B5827955994}"/>
          </ac:spMkLst>
        </pc:spChg>
        <pc:graphicFrameChg chg="mod">
          <ac:chgData name="Tempany Hartwell" userId="28115f2a436231eb" providerId="LiveId" clId="{30C80958-B825-4076-91A6-924BB950C425}" dt="2025-10-11T08:18:00.918" v="15" actId="2711"/>
          <ac:graphicFrameMkLst>
            <pc:docMk/>
            <pc:sldMk cId="3166938967" sldId="263"/>
            <ac:graphicFrameMk id="6" creationId="{454EE788-2B14-45EF-3B21-69AFE94121F4}"/>
          </ac:graphicFrameMkLst>
        </pc:graphicFrameChg>
      </pc:sldChg>
      <pc:sldChg chg="modSp mod">
        <pc:chgData name="Tempany Hartwell" userId="28115f2a436231eb" providerId="LiveId" clId="{30C80958-B825-4076-91A6-924BB950C425}" dt="2025-10-11T08:18:15.580" v="17" actId="2711"/>
        <pc:sldMkLst>
          <pc:docMk/>
          <pc:sldMk cId="3340188641" sldId="264"/>
        </pc:sldMkLst>
        <pc:spChg chg="mod">
          <ac:chgData name="Tempany Hartwell" userId="28115f2a436231eb" providerId="LiveId" clId="{30C80958-B825-4076-91A6-924BB950C425}" dt="2025-10-11T08:18:15.580" v="17" actId="2711"/>
          <ac:spMkLst>
            <pc:docMk/>
            <pc:sldMk cId="3340188641" sldId="264"/>
            <ac:spMk id="2" creationId="{016F3825-9FB6-CE26-DF79-08487A21BEC8}"/>
          </ac:spMkLst>
        </pc:spChg>
        <pc:spChg chg="mod">
          <ac:chgData name="Tempany Hartwell" userId="28115f2a436231eb" providerId="LiveId" clId="{30C80958-B825-4076-91A6-924BB950C425}" dt="2025-10-11T08:18:11.045" v="16" actId="2711"/>
          <ac:spMkLst>
            <pc:docMk/>
            <pc:sldMk cId="3340188641" sldId="264"/>
            <ac:spMk id="4" creationId="{70B58408-0553-25A2-1761-8880C3CF1A24}"/>
          </ac:spMkLst>
        </pc:spChg>
      </pc:sldChg>
    </pc:docChg>
  </pc:docChgLst>
  <pc:docChgLst>
    <pc:chgData name="Tempany Hartwell" userId="28115f2a436231eb" providerId="Windows Live" clId="Web-{BDF11615-0FF7-C5F8-02D8-2DE1DE51225E}"/>
    <pc:docChg chg="modSld">
      <pc:chgData name="Tempany Hartwell" userId="28115f2a436231eb" providerId="Windows Live" clId="Web-{BDF11615-0FF7-C5F8-02D8-2DE1DE51225E}" dt="2025-10-07T17:40:38.057" v="0" actId="14100"/>
      <pc:docMkLst>
        <pc:docMk/>
      </pc:docMkLst>
      <pc:sldChg chg="modSp">
        <pc:chgData name="Tempany Hartwell" userId="28115f2a436231eb" providerId="Windows Live" clId="Web-{BDF11615-0FF7-C5F8-02D8-2DE1DE51225E}" dt="2025-10-07T17:40:38.057" v="0" actId="14100"/>
        <pc:sldMkLst>
          <pc:docMk/>
          <pc:sldMk cId="570361046" sldId="258"/>
        </pc:sldMkLst>
        <pc:graphicFrameChg chg="mod">
          <ac:chgData name="Tempany Hartwell" userId="28115f2a436231eb" providerId="Windows Live" clId="Web-{BDF11615-0FF7-C5F8-02D8-2DE1DE51225E}" dt="2025-10-07T17:40:38.057" v="0" actId="14100"/>
          <ac:graphicFrameMkLst>
            <pc:docMk/>
            <pc:sldMk cId="570361046" sldId="258"/>
            <ac:graphicFrameMk id="6" creationId="{EF3F74D5-1351-89ED-29E8-5CA52239E7F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D7DF76-B781-46D8-82A1-40163E58666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42251E2-BF26-42B3-BB37-6100E8D09D0D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Developed by </a:t>
          </a:r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John Bowlby (1958, 1969)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E75934-CFAD-4BAB-8292-5F5F077CF223}" type="parTrans" cxnId="{CF80ED55-C5DA-4EE4-80A6-8E4606262C7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7619DB-6A59-404B-97B3-419ECBA3A1C1}" type="sibTrans" cxnId="{CF80ED55-C5DA-4EE4-80A6-8E4606262C7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3421A9-930A-4252-9435-210E586304B8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Focuses on the bond between child and primary caregiver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63B758-EFB3-48E7-9D24-A0F1DAC8ECA7}" type="parTrans" cxnId="{2D29FFF1-2407-41AA-BF3A-B58CC0A0DE5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DF334C-1A24-4C76-A616-D028E60F3F19}" type="sibTrans" cxnId="{2D29FFF1-2407-41AA-BF3A-B58CC0A0DE5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432F1B-84A4-4D03-9AB8-5F8ADA8773B7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Key concepts: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C7BC3F-676C-45F4-B171-0A31D9523B67}" type="parTrans" cxnId="{8B56FD4F-CADE-4166-8F8E-3D51F172747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B1E518-0ECB-43A8-B33A-37C16CFD37E5}" type="sibTrans" cxnId="{8B56FD4F-CADE-4166-8F8E-3D51F172747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C16865-529F-4367-B943-6352C5C30CD1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Secure base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caregiver provides emotional safety for exploration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6EA745-374D-4BC4-A755-6EB9C885CFF0}" type="parTrans" cxnId="{1FF5149D-FC6C-4F35-AC86-0055926922A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B7309A-3EE1-4E0F-8F44-DF01263AE092}" type="sibTrans" cxnId="{1FF5149D-FC6C-4F35-AC86-0055926922A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917859-94DB-4010-A956-D41293A78403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Internal working model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mental framework guiding future relationships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A95AFD-74E3-4CF6-B955-9E42F400759E}" type="parTrans" cxnId="{A4535AC2-047C-4155-97EE-1AE8992551D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D0B4F4-62C6-41A7-AE39-E06B164E25F8}" type="sibTrans" cxnId="{A4535AC2-047C-4155-97EE-1AE8992551D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317B03-8D13-46E0-A5DF-F382FC622886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Critical period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attachment forms most strongly in first 2.5 years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24C90F-8982-4594-A808-6DF851CF9043}" type="parTrans" cxnId="{41974764-629B-4465-8DBA-89123FB2BE1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402AB1-C0F5-4979-BF0E-0516ECF8D6B7}" type="sibTrans" cxnId="{41974764-629B-4465-8DBA-89123FB2BE1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5FEF5C-D4EB-4192-BF72-E51410A3AF8F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Relevance: foundational for understanding emotional and social development in early years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CF375D-4B2D-4AE8-93FD-5A8001C447F3}" type="parTrans" cxnId="{F89CD2FD-F00E-4408-AE81-C4C68D932E7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0516C7-BAB8-4E7F-98D8-8D0E6B271FB1}" type="sibTrans" cxnId="{F89CD2FD-F00E-4408-AE81-C4C68D932E7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4266FB-01BF-4F36-8A92-3A1BB55AD3D6}" type="pres">
      <dgm:prSet presAssocID="{B1D7DF76-B781-46D8-82A1-40163E586661}" presName="linear" presStyleCnt="0">
        <dgm:presLayoutVars>
          <dgm:animLvl val="lvl"/>
          <dgm:resizeHandles val="exact"/>
        </dgm:presLayoutVars>
      </dgm:prSet>
      <dgm:spPr/>
    </dgm:pt>
    <dgm:pt modelId="{EB18EC38-3625-434A-B057-7684E2C46D3C}" type="pres">
      <dgm:prSet presAssocID="{F42251E2-BF26-42B3-BB37-6100E8D09D0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0818288-A7CB-40E5-8986-D180B1535D3F}" type="pres">
      <dgm:prSet presAssocID="{397619DB-6A59-404B-97B3-419ECBA3A1C1}" presName="spacer" presStyleCnt="0"/>
      <dgm:spPr/>
    </dgm:pt>
    <dgm:pt modelId="{C6122E46-EBFD-46D6-8BF2-261B3C108186}" type="pres">
      <dgm:prSet presAssocID="{673421A9-930A-4252-9435-210E586304B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5C6B1A0-7C81-475F-873F-4520D113EC62}" type="pres">
      <dgm:prSet presAssocID="{D5DF334C-1A24-4C76-A616-D028E60F3F19}" presName="spacer" presStyleCnt="0"/>
      <dgm:spPr/>
    </dgm:pt>
    <dgm:pt modelId="{D1771376-40C4-4EAD-ADB0-D768A5A49766}" type="pres">
      <dgm:prSet presAssocID="{C5432F1B-84A4-4D03-9AB8-5F8ADA8773B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F4A10CC-4822-4411-BB97-F121E44C8EC2}" type="pres">
      <dgm:prSet presAssocID="{68B1E518-0ECB-43A8-B33A-37C16CFD37E5}" presName="spacer" presStyleCnt="0"/>
      <dgm:spPr/>
    </dgm:pt>
    <dgm:pt modelId="{9B8115A7-AF25-4DE7-95F5-8F795FD99A4F}" type="pres">
      <dgm:prSet presAssocID="{57C16865-529F-4367-B943-6352C5C30CD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819E40E-DB09-44BF-BC98-8F8B045D0E98}" type="pres">
      <dgm:prSet presAssocID="{ADB7309A-3EE1-4E0F-8F44-DF01263AE092}" presName="spacer" presStyleCnt="0"/>
      <dgm:spPr/>
    </dgm:pt>
    <dgm:pt modelId="{F83B1D99-43BD-442D-AD5D-D2CC5755DF15}" type="pres">
      <dgm:prSet presAssocID="{93917859-94DB-4010-A956-D41293A7840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C5CDAF6-31F3-49B5-A5FF-162762635368}" type="pres">
      <dgm:prSet presAssocID="{E4D0B4F4-62C6-41A7-AE39-E06B164E25F8}" presName="spacer" presStyleCnt="0"/>
      <dgm:spPr/>
    </dgm:pt>
    <dgm:pt modelId="{213A68A0-9548-40AF-A9C0-6CAA233BD4A5}" type="pres">
      <dgm:prSet presAssocID="{4B317B03-8D13-46E0-A5DF-F382FC622886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F6C41BF-CB20-4AF1-A145-29A4D608D9EC}" type="pres">
      <dgm:prSet presAssocID="{7B402AB1-C0F5-4979-BF0E-0516ECF8D6B7}" presName="spacer" presStyleCnt="0"/>
      <dgm:spPr/>
    </dgm:pt>
    <dgm:pt modelId="{EFE12F8E-4950-488E-B601-57AD6CC58D94}" type="pres">
      <dgm:prSet presAssocID="{D75FEF5C-D4EB-4192-BF72-E51410A3AF8F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EB1F533-6A4F-4160-9066-11ADEBAE1A81}" type="presOf" srcId="{4B317B03-8D13-46E0-A5DF-F382FC622886}" destId="{213A68A0-9548-40AF-A9C0-6CAA233BD4A5}" srcOrd="0" destOrd="0" presId="urn:microsoft.com/office/officeart/2005/8/layout/vList2"/>
    <dgm:cxn modelId="{41974764-629B-4465-8DBA-89123FB2BE18}" srcId="{B1D7DF76-B781-46D8-82A1-40163E586661}" destId="{4B317B03-8D13-46E0-A5DF-F382FC622886}" srcOrd="5" destOrd="0" parTransId="{CE24C90F-8982-4594-A808-6DF851CF9043}" sibTransId="{7B402AB1-C0F5-4979-BF0E-0516ECF8D6B7}"/>
    <dgm:cxn modelId="{878DDC46-42AB-4D5B-BC08-FD111BD2AE6D}" type="presOf" srcId="{C5432F1B-84A4-4D03-9AB8-5F8ADA8773B7}" destId="{D1771376-40C4-4EAD-ADB0-D768A5A49766}" srcOrd="0" destOrd="0" presId="urn:microsoft.com/office/officeart/2005/8/layout/vList2"/>
    <dgm:cxn modelId="{298B9C6F-254B-4617-B387-73F16283884E}" type="presOf" srcId="{93917859-94DB-4010-A956-D41293A78403}" destId="{F83B1D99-43BD-442D-AD5D-D2CC5755DF15}" srcOrd="0" destOrd="0" presId="urn:microsoft.com/office/officeart/2005/8/layout/vList2"/>
    <dgm:cxn modelId="{8B56FD4F-CADE-4166-8F8E-3D51F1727475}" srcId="{B1D7DF76-B781-46D8-82A1-40163E586661}" destId="{C5432F1B-84A4-4D03-9AB8-5F8ADA8773B7}" srcOrd="2" destOrd="0" parTransId="{C7C7BC3F-676C-45F4-B171-0A31D9523B67}" sibTransId="{68B1E518-0ECB-43A8-B33A-37C16CFD37E5}"/>
    <dgm:cxn modelId="{CF80ED55-C5DA-4EE4-80A6-8E4606262C7D}" srcId="{B1D7DF76-B781-46D8-82A1-40163E586661}" destId="{F42251E2-BF26-42B3-BB37-6100E8D09D0D}" srcOrd="0" destOrd="0" parTransId="{D3E75934-CFAD-4BAB-8292-5F5F077CF223}" sibTransId="{397619DB-6A59-404B-97B3-419ECBA3A1C1}"/>
    <dgm:cxn modelId="{1FF5149D-FC6C-4F35-AC86-0055926922A8}" srcId="{B1D7DF76-B781-46D8-82A1-40163E586661}" destId="{57C16865-529F-4367-B943-6352C5C30CD1}" srcOrd="3" destOrd="0" parTransId="{ED6EA745-374D-4BC4-A755-6EB9C885CFF0}" sibTransId="{ADB7309A-3EE1-4E0F-8F44-DF01263AE092}"/>
    <dgm:cxn modelId="{DBB2EDA8-2FD4-4FD1-88D9-FBC8DB76AE73}" type="presOf" srcId="{F42251E2-BF26-42B3-BB37-6100E8D09D0D}" destId="{EB18EC38-3625-434A-B057-7684E2C46D3C}" srcOrd="0" destOrd="0" presId="urn:microsoft.com/office/officeart/2005/8/layout/vList2"/>
    <dgm:cxn modelId="{4CD324B8-6725-48D3-89F8-C6221DA87BE6}" type="presOf" srcId="{673421A9-930A-4252-9435-210E586304B8}" destId="{C6122E46-EBFD-46D6-8BF2-261B3C108186}" srcOrd="0" destOrd="0" presId="urn:microsoft.com/office/officeart/2005/8/layout/vList2"/>
    <dgm:cxn modelId="{04C5AEBC-D961-465D-A828-364DFBA1D763}" type="presOf" srcId="{D75FEF5C-D4EB-4192-BF72-E51410A3AF8F}" destId="{EFE12F8E-4950-488E-B601-57AD6CC58D94}" srcOrd="0" destOrd="0" presId="urn:microsoft.com/office/officeart/2005/8/layout/vList2"/>
    <dgm:cxn modelId="{A4535AC2-047C-4155-97EE-1AE8992551D1}" srcId="{B1D7DF76-B781-46D8-82A1-40163E586661}" destId="{93917859-94DB-4010-A956-D41293A78403}" srcOrd="4" destOrd="0" parTransId="{C4A95AFD-74E3-4CF6-B955-9E42F400759E}" sibTransId="{E4D0B4F4-62C6-41A7-AE39-E06B164E25F8}"/>
    <dgm:cxn modelId="{AD6122E6-3911-41B0-B018-554A5B2F8705}" type="presOf" srcId="{57C16865-529F-4367-B943-6352C5C30CD1}" destId="{9B8115A7-AF25-4DE7-95F5-8F795FD99A4F}" srcOrd="0" destOrd="0" presId="urn:microsoft.com/office/officeart/2005/8/layout/vList2"/>
    <dgm:cxn modelId="{2D29FFF1-2407-41AA-BF3A-B58CC0A0DE52}" srcId="{B1D7DF76-B781-46D8-82A1-40163E586661}" destId="{673421A9-930A-4252-9435-210E586304B8}" srcOrd="1" destOrd="0" parTransId="{F063B758-EFB3-48E7-9D24-A0F1DAC8ECA7}" sibTransId="{D5DF334C-1A24-4C76-A616-D028E60F3F19}"/>
    <dgm:cxn modelId="{7D330FF4-230B-4394-B132-3A33451C1BB8}" type="presOf" srcId="{B1D7DF76-B781-46D8-82A1-40163E586661}" destId="{EF4266FB-01BF-4F36-8A92-3A1BB55AD3D6}" srcOrd="0" destOrd="0" presId="urn:microsoft.com/office/officeart/2005/8/layout/vList2"/>
    <dgm:cxn modelId="{F89CD2FD-F00E-4408-AE81-C4C68D932E70}" srcId="{B1D7DF76-B781-46D8-82A1-40163E586661}" destId="{D75FEF5C-D4EB-4192-BF72-E51410A3AF8F}" srcOrd="6" destOrd="0" parTransId="{17CF375D-4B2D-4AE8-93FD-5A8001C447F3}" sibTransId="{E30516C7-BAB8-4E7F-98D8-8D0E6B271FB1}"/>
    <dgm:cxn modelId="{B3915B8E-B8C1-4FC1-8FA8-55511DDEF373}" type="presParOf" srcId="{EF4266FB-01BF-4F36-8A92-3A1BB55AD3D6}" destId="{EB18EC38-3625-434A-B057-7684E2C46D3C}" srcOrd="0" destOrd="0" presId="urn:microsoft.com/office/officeart/2005/8/layout/vList2"/>
    <dgm:cxn modelId="{0B31813F-C364-4FEC-873B-9425EA1D4A64}" type="presParOf" srcId="{EF4266FB-01BF-4F36-8A92-3A1BB55AD3D6}" destId="{80818288-A7CB-40E5-8986-D180B1535D3F}" srcOrd="1" destOrd="0" presId="urn:microsoft.com/office/officeart/2005/8/layout/vList2"/>
    <dgm:cxn modelId="{A42C6F8F-E620-48C3-87CD-CCB3FDC333E4}" type="presParOf" srcId="{EF4266FB-01BF-4F36-8A92-3A1BB55AD3D6}" destId="{C6122E46-EBFD-46D6-8BF2-261B3C108186}" srcOrd="2" destOrd="0" presId="urn:microsoft.com/office/officeart/2005/8/layout/vList2"/>
    <dgm:cxn modelId="{13595577-AB88-4198-9DBA-36F060A27BD6}" type="presParOf" srcId="{EF4266FB-01BF-4F36-8A92-3A1BB55AD3D6}" destId="{B5C6B1A0-7C81-475F-873F-4520D113EC62}" srcOrd="3" destOrd="0" presId="urn:microsoft.com/office/officeart/2005/8/layout/vList2"/>
    <dgm:cxn modelId="{06C2582B-3E0D-4767-B42D-EE31B40FA4EB}" type="presParOf" srcId="{EF4266FB-01BF-4F36-8A92-3A1BB55AD3D6}" destId="{D1771376-40C4-4EAD-ADB0-D768A5A49766}" srcOrd="4" destOrd="0" presId="urn:microsoft.com/office/officeart/2005/8/layout/vList2"/>
    <dgm:cxn modelId="{90694237-2AB3-47BB-88AC-6BD55604A246}" type="presParOf" srcId="{EF4266FB-01BF-4F36-8A92-3A1BB55AD3D6}" destId="{CF4A10CC-4822-4411-BB97-F121E44C8EC2}" srcOrd="5" destOrd="0" presId="urn:microsoft.com/office/officeart/2005/8/layout/vList2"/>
    <dgm:cxn modelId="{5C875654-47A6-4186-B425-456A78F49418}" type="presParOf" srcId="{EF4266FB-01BF-4F36-8A92-3A1BB55AD3D6}" destId="{9B8115A7-AF25-4DE7-95F5-8F795FD99A4F}" srcOrd="6" destOrd="0" presId="urn:microsoft.com/office/officeart/2005/8/layout/vList2"/>
    <dgm:cxn modelId="{C2857FB0-1EC0-4CF1-B586-10C3C3E3445C}" type="presParOf" srcId="{EF4266FB-01BF-4F36-8A92-3A1BB55AD3D6}" destId="{2819E40E-DB09-44BF-BC98-8F8B045D0E98}" srcOrd="7" destOrd="0" presId="urn:microsoft.com/office/officeart/2005/8/layout/vList2"/>
    <dgm:cxn modelId="{06F565CE-2053-4CAE-9D31-091C616B6854}" type="presParOf" srcId="{EF4266FB-01BF-4F36-8A92-3A1BB55AD3D6}" destId="{F83B1D99-43BD-442D-AD5D-D2CC5755DF15}" srcOrd="8" destOrd="0" presId="urn:microsoft.com/office/officeart/2005/8/layout/vList2"/>
    <dgm:cxn modelId="{D16B4373-206F-4515-A1B8-1E411AE96C3A}" type="presParOf" srcId="{EF4266FB-01BF-4F36-8A92-3A1BB55AD3D6}" destId="{2C5CDAF6-31F3-49B5-A5FF-162762635368}" srcOrd="9" destOrd="0" presId="urn:microsoft.com/office/officeart/2005/8/layout/vList2"/>
    <dgm:cxn modelId="{28C95674-A741-4DB8-829B-72BE4CA733E7}" type="presParOf" srcId="{EF4266FB-01BF-4F36-8A92-3A1BB55AD3D6}" destId="{213A68A0-9548-40AF-A9C0-6CAA233BD4A5}" srcOrd="10" destOrd="0" presId="urn:microsoft.com/office/officeart/2005/8/layout/vList2"/>
    <dgm:cxn modelId="{F216128E-8597-47A5-BC20-E8F02C1211E7}" type="presParOf" srcId="{EF4266FB-01BF-4F36-8A92-3A1BB55AD3D6}" destId="{AF6C41BF-CB20-4AF1-A145-29A4D608D9EC}" srcOrd="11" destOrd="0" presId="urn:microsoft.com/office/officeart/2005/8/layout/vList2"/>
    <dgm:cxn modelId="{A30EF42A-E70E-4AA2-A7E6-3CA8317228D3}" type="presParOf" srcId="{EF4266FB-01BF-4F36-8A92-3A1BB55AD3D6}" destId="{EFE12F8E-4950-488E-B601-57AD6CC58D9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F8832A-77C9-4D80-AE10-17D0B3B1E948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65392C2-44EA-4DF2-BB90-70A474D23599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Anxiety during separation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suggests insecure attachment or difficulty transitioning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4ED148-78AD-45F3-899C-58B4B4337A98}" type="parTrans" cxnId="{FD5A68D2-2F4F-45C8-8B6B-A8BA6B2989E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9ED26B-DE1F-4231-BF6D-8FBC94B74651}" type="sibTrans" cxnId="{FD5A68D2-2F4F-45C8-8B6B-A8BA6B2989E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624E47-F4B1-4424-BEE2-5E3492023B04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Limited verbal communication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may reflect emotional distress or lack of secure base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2768BD-8E9E-4E0D-AC51-F7376E39994C}" type="parTrans" cxnId="{029EEF00-8AEE-492A-B02F-0D61144CC1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94C686-811A-4B6C-A04D-AEA4202E1129}" type="sibTrans" cxnId="{029EEF00-8AEE-492A-B02F-0D61144CC1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C29B3E-3B67-4395-B0AD-B1D648EA773E}">
      <dgm:prSet/>
      <dgm:spPr/>
      <dgm:t>
        <a:bodyPr/>
        <a:lstStyle/>
        <a:p>
          <a:r>
            <a:rPr lang="en-US" b="1" i="0" baseline="0">
              <a:latin typeface="Arial" panose="020B0604020202020204" pitchFamily="34" charset="0"/>
              <a:cs typeface="Arial" panose="020B0604020202020204" pitchFamily="34" charset="0"/>
            </a:rPr>
            <a:t>Group play challenges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: linked to underdeveloped social confidence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A2F1DB-16F4-49DC-887D-2D0B71F36F5C}" type="parTrans" cxnId="{CA1CC98E-1228-4AA9-8168-DCC29A2DC6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659A5E-98E3-4D28-975C-AD4BF002828E}" type="sibTrans" cxnId="{CA1CC98E-1228-4AA9-8168-DCC29A2DC6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D1A63E-BB18-4C63-984D-DA6C4466A418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Bowlby’s theory helps explain how Amira’s behaviour may stem from disrupted or underdeveloped attachment patterns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02ABCE-2E4A-42EC-8126-710DAA82F978}" type="parTrans" cxnId="{997DAFDA-D18A-4886-B7F8-ED8AB670A44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94610C-1E97-43BC-93D7-AFDA7B02B80C}" type="sibTrans" cxnId="{997DAFDA-D18A-4886-B7F8-ED8AB670A44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C1BC28-E0C0-4663-8D1B-D8D0259C73B2}" type="pres">
      <dgm:prSet presAssocID="{D9F8832A-77C9-4D80-AE10-17D0B3B1E948}" presName="matrix" presStyleCnt="0">
        <dgm:presLayoutVars>
          <dgm:chMax val="1"/>
          <dgm:dir/>
          <dgm:resizeHandles val="exact"/>
        </dgm:presLayoutVars>
      </dgm:prSet>
      <dgm:spPr/>
    </dgm:pt>
    <dgm:pt modelId="{3DD6F931-8E8B-417E-BF0D-90CC548C15D1}" type="pres">
      <dgm:prSet presAssocID="{D9F8832A-77C9-4D80-AE10-17D0B3B1E948}" presName="diamond" presStyleLbl="bgShp" presStyleIdx="0" presStyleCnt="1"/>
      <dgm:spPr/>
    </dgm:pt>
    <dgm:pt modelId="{F217BFFA-C9AA-4C4C-8E24-7CDB410BE736}" type="pres">
      <dgm:prSet presAssocID="{D9F8832A-77C9-4D80-AE10-17D0B3B1E94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ABFA663-9424-4F80-B9A3-972C156C27F6}" type="pres">
      <dgm:prSet presAssocID="{D9F8832A-77C9-4D80-AE10-17D0B3B1E94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5F36452-844D-4516-9BCA-3D223F5463E4}" type="pres">
      <dgm:prSet presAssocID="{D9F8832A-77C9-4D80-AE10-17D0B3B1E94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EA7C535-3403-476F-9A5A-BB7EA7B50E0D}" type="pres">
      <dgm:prSet presAssocID="{D9F8832A-77C9-4D80-AE10-17D0B3B1E94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29EEF00-8AEE-492A-B02F-0D61144CC13A}" srcId="{D9F8832A-77C9-4D80-AE10-17D0B3B1E948}" destId="{38624E47-F4B1-4424-BEE2-5E3492023B04}" srcOrd="1" destOrd="0" parTransId="{C12768BD-8E9E-4E0D-AC51-F7376E39994C}" sibTransId="{7694C686-811A-4B6C-A04D-AEA4202E1129}"/>
    <dgm:cxn modelId="{B6D07913-29BD-4D1A-B969-9B0C3DB36920}" type="presOf" srcId="{A65392C2-44EA-4DF2-BB90-70A474D23599}" destId="{F217BFFA-C9AA-4C4C-8E24-7CDB410BE736}" srcOrd="0" destOrd="0" presId="urn:microsoft.com/office/officeart/2005/8/layout/matrix3"/>
    <dgm:cxn modelId="{F6DA482D-9E12-4CE7-833A-41AC5D38D0BC}" type="presOf" srcId="{CAD1A63E-BB18-4C63-984D-DA6C4466A418}" destId="{DEA7C535-3403-476F-9A5A-BB7EA7B50E0D}" srcOrd="0" destOrd="0" presId="urn:microsoft.com/office/officeart/2005/8/layout/matrix3"/>
    <dgm:cxn modelId="{CA1CC98E-1228-4AA9-8168-DCC29A2DC676}" srcId="{D9F8832A-77C9-4D80-AE10-17D0B3B1E948}" destId="{B1C29B3E-3B67-4395-B0AD-B1D648EA773E}" srcOrd="2" destOrd="0" parTransId="{FCA2F1DB-16F4-49DC-887D-2D0B71F36F5C}" sibTransId="{81659A5E-98E3-4D28-975C-AD4BF002828E}"/>
    <dgm:cxn modelId="{9C5C25B6-7591-4EF7-BA36-1ECF751B5537}" type="presOf" srcId="{B1C29B3E-3B67-4395-B0AD-B1D648EA773E}" destId="{15F36452-844D-4516-9BCA-3D223F5463E4}" srcOrd="0" destOrd="0" presId="urn:microsoft.com/office/officeart/2005/8/layout/matrix3"/>
    <dgm:cxn modelId="{FD5A68D2-2F4F-45C8-8B6B-A8BA6B2989EC}" srcId="{D9F8832A-77C9-4D80-AE10-17D0B3B1E948}" destId="{A65392C2-44EA-4DF2-BB90-70A474D23599}" srcOrd="0" destOrd="0" parTransId="{624ED148-78AD-45F3-899C-58B4B4337A98}" sibTransId="{CD9ED26B-DE1F-4231-BF6D-8FBC94B74651}"/>
    <dgm:cxn modelId="{1A6CEFD7-9F70-451B-80F0-66545EE6E4A4}" type="presOf" srcId="{38624E47-F4B1-4424-BEE2-5E3492023B04}" destId="{5ABFA663-9424-4F80-B9A3-972C156C27F6}" srcOrd="0" destOrd="0" presId="urn:microsoft.com/office/officeart/2005/8/layout/matrix3"/>
    <dgm:cxn modelId="{997DAFDA-D18A-4886-B7F8-ED8AB670A446}" srcId="{D9F8832A-77C9-4D80-AE10-17D0B3B1E948}" destId="{CAD1A63E-BB18-4C63-984D-DA6C4466A418}" srcOrd="3" destOrd="0" parTransId="{AF02ABCE-2E4A-42EC-8126-710DAA82F978}" sibTransId="{AB94610C-1E97-43BC-93D7-AFDA7B02B80C}"/>
    <dgm:cxn modelId="{8A48E4E3-2256-4C6C-BC6E-DE47DC8EEA48}" type="presOf" srcId="{D9F8832A-77C9-4D80-AE10-17D0B3B1E948}" destId="{93C1BC28-E0C0-4663-8D1B-D8D0259C73B2}" srcOrd="0" destOrd="0" presId="urn:microsoft.com/office/officeart/2005/8/layout/matrix3"/>
    <dgm:cxn modelId="{6BE03676-C19F-4C12-84B0-C73C39023B25}" type="presParOf" srcId="{93C1BC28-E0C0-4663-8D1B-D8D0259C73B2}" destId="{3DD6F931-8E8B-417E-BF0D-90CC548C15D1}" srcOrd="0" destOrd="0" presId="urn:microsoft.com/office/officeart/2005/8/layout/matrix3"/>
    <dgm:cxn modelId="{8C712979-EEEE-4279-8B4C-BCEE24D3E3B9}" type="presParOf" srcId="{93C1BC28-E0C0-4663-8D1B-D8D0259C73B2}" destId="{F217BFFA-C9AA-4C4C-8E24-7CDB410BE736}" srcOrd="1" destOrd="0" presId="urn:microsoft.com/office/officeart/2005/8/layout/matrix3"/>
    <dgm:cxn modelId="{7C352A02-205E-4337-9CDD-C8C38F81B907}" type="presParOf" srcId="{93C1BC28-E0C0-4663-8D1B-D8D0259C73B2}" destId="{5ABFA663-9424-4F80-B9A3-972C156C27F6}" srcOrd="2" destOrd="0" presId="urn:microsoft.com/office/officeart/2005/8/layout/matrix3"/>
    <dgm:cxn modelId="{134E2D2F-238A-4F34-89AE-38A8E6F0EEBE}" type="presParOf" srcId="{93C1BC28-E0C0-4663-8D1B-D8D0259C73B2}" destId="{15F36452-844D-4516-9BCA-3D223F5463E4}" srcOrd="3" destOrd="0" presId="urn:microsoft.com/office/officeart/2005/8/layout/matrix3"/>
    <dgm:cxn modelId="{FB5C0348-C8B0-4639-8239-F54FBDB7AA06}" type="presParOf" srcId="{93C1BC28-E0C0-4663-8D1B-D8D0259C73B2}" destId="{DEA7C535-3403-476F-9A5A-BB7EA7B50E0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B74867-D992-4DD9-9A98-37F0FE6B83C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F59C5A-AF43-49E7-80AC-18B9CFDFEA23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1. Key Person Approach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6A1648-BA40-4606-802C-4DFCDCD29957}" type="parTrans" cxnId="{10065C44-04AE-4E81-92AB-1E408B2F260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7C0FE4-7867-4FA8-ACCA-3130E11A142E}" type="sibTrans" cxnId="{10065C44-04AE-4E81-92AB-1E408B2F260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23DB4C-BCE4-44B8-8171-9130D779AC62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Assign a consistent caregiver to build trust and emotional security (Elfer et al., 2012)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2BFC0E-5E2B-40DF-BA8D-061D58C96AB4}" type="parTrans" cxnId="{5239D692-43EC-490F-9B22-20E0C90E216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2B14FD-39F6-4EA0-8078-7410B9FA404B}" type="sibTrans" cxnId="{5239D692-43EC-490F-9B22-20E0C90E216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4655F0-639C-413D-B06E-ACC8DF561A83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2. Transition Support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595B8B-8CFB-4F89-839B-C60339375636}" type="parTrans" cxnId="{661B90F8-45D5-4A46-8F2E-D713A0378FC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D0932D-8734-447D-A9DA-AC5A2CDE8923}" type="sibTrans" cxnId="{661B90F8-45D5-4A46-8F2E-D713A0378FC2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AAC871-491E-4AC3-95AF-3ADEBECB04D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Gradual separation routines with visual cues and comfort objects (NSPCC, 2021)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2CDE24-730E-427B-96E1-D3785D5B297C}" type="parTrans" cxnId="{768B4DA4-D4B4-4625-800B-A45B6D8F4E0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134E83-CE9E-4337-9C73-5C5BC675DF97}" type="sibTrans" cxnId="{768B4DA4-D4B4-4625-800B-A45B6D8F4E0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EE9D5C-40F4-439C-8F43-422991953F5B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3. Responsive Interactions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BD78F8-8895-4C6B-A5CE-19F8255FA5C2}" type="parTrans" cxnId="{CC76B5B3-0864-4626-90C8-9621768C23D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C5E02E-53B6-4B2C-B071-5B2BF32A405C}" type="sibTrans" cxnId="{CC76B5B3-0864-4626-90C8-9621768C23D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368E6C-C81D-4277-9B2D-19FD75AB645F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Warm, attuned responses to Amira’s signals to foster secure attachment (Siegel, 2020)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559F06-BEED-49BB-86C2-ED3AB955BA25}" type="parTrans" cxnId="{40F83925-9F87-4352-8FBA-61D11400203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95BCAC-8690-4045-95BE-BAA9C076F5B2}" type="sibTrans" cxnId="{40F83925-9F87-4352-8FBA-61D11400203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74118B-EE23-4E10-8B3D-1ED1E7DAF1A6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4. Play-Based Engagement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6DCF9F-2FE5-4A54-B845-F99FBA3EAFEF}" type="parTrans" cxnId="{AD918C7C-B16E-419F-B058-2DA3321C2D8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DB32C4-639F-4E19-8C27-FEC104727BFD}" type="sibTrans" cxnId="{AD918C7C-B16E-419F-B058-2DA3321C2D8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0FC8F9-AA95-4C2B-9E69-4EF0E98E76BD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Use parallel play and adult-guided interactions to ease group play anxiety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2B366B-B995-4DBF-99E6-C690B8A46C2A}" type="parTrans" cxnId="{7EE5BACE-2386-4B93-9A1B-514DD3454F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FB45A0-D5ED-4997-991F-9218D68FB0BE}" type="sibTrans" cxnId="{7EE5BACE-2386-4B93-9A1B-514DD3454F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C31A62-AB0F-4D99-A593-7A6C50EE3848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5. Family Collaboration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7451B2-2415-4DC3-831C-3A23F19B1B83}" type="parTrans" cxnId="{E1636A61-C90B-4A72-962C-2DDC15B921B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1F67A6-874D-49A9-BE94-8E3E8A8C33E9}" type="sibTrans" cxnId="{E1636A61-C90B-4A72-962C-2DDC15B921B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C82BF2-EF1F-4548-9D1F-D2FD47A52BB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Regular communication with carers to ensure consistency between home and nursery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6EF426-EFEB-4558-89F8-80B9A51E4AC9}" type="parTrans" cxnId="{343D4AE9-6F8B-4A3A-AABA-75A27099E6D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94E04D-E142-4EDA-9BE8-FFDB5E7EB746}" type="sibTrans" cxnId="{343D4AE9-6F8B-4A3A-AABA-75A27099E6D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5DAF20-DE35-432B-8E81-8EF1B058A85C}" type="pres">
      <dgm:prSet presAssocID="{66B74867-D992-4DD9-9A98-37F0FE6B83CD}" presName="linear" presStyleCnt="0">
        <dgm:presLayoutVars>
          <dgm:animLvl val="lvl"/>
          <dgm:resizeHandles val="exact"/>
        </dgm:presLayoutVars>
      </dgm:prSet>
      <dgm:spPr/>
    </dgm:pt>
    <dgm:pt modelId="{B05C6CBB-91A4-4F59-87E8-4F43B4130582}" type="pres">
      <dgm:prSet presAssocID="{BBF59C5A-AF43-49E7-80AC-18B9CFDFEA23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E32BE9F3-68E9-475F-9F1B-E6DB00ABC39E}" type="pres">
      <dgm:prSet presAssocID="{377C0FE4-7867-4FA8-ACCA-3130E11A142E}" presName="spacer" presStyleCnt="0"/>
      <dgm:spPr/>
    </dgm:pt>
    <dgm:pt modelId="{BD7ABE48-6AD3-4D35-AEE7-0528609B4651}" type="pres">
      <dgm:prSet presAssocID="{7A23DB4C-BCE4-44B8-8171-9130D779AC62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D87FFE5B-9BB9-40FD-82D1-C54E80657750}" type="pres">
      <dgm:prSet presAssocID="{DF2B14FD-39F6-4EA0-8078-7410B9FA404B}" presName="spacer" presStyleCnt="0"/>
      <dgm:spPr/>
    </dgm:pt>
    <dgm:pt modelId="{A509D709-1EF0-42D5-8A04-53068662A552}" type="pres">
      <dgm:prSet presAssocID="{C54655F0-639C-413D-B06E-ACC8DF561A83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34AABB12-4422-4868-AC2E-548707FB79D0}" type="pres">
      <dgm:prSet presAssocID="{53D0932D-8734-447D-A9DA-AC5A2CDE8923}" presName="spacer" presStyleCnt="0"/>
      <dgm:spPr/>
    </dgm:pt>
    <dgm:pt modelId="{5C2866A2-2504-4ADE-BEAD-1023250D3E66}" type="pres">
      <dgm:prSet presAssocID="{50AAC871-491E-4AC3-95AF-3ADEBECB04D6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9A938FAE-FA56-4F28-AAA6-5BC7945AB1F5}" type="pres">
      <dgm:prSet presAssocID="{4B134E83-CE9E-4337-9C73-5C5BC675DF97}" presName="spacer" presStyleCnt="0"/>
      <dgm:spPr/>
    </dgm:pt>
    <dgm:pt modelId="{84668B17-ECE1-4B9C-BCFA-0CDB7D738DCF}" type="pres">
      <dgm:prSet presAssocID="{B6EE9D5C-40F4-439C-8F43-422991953F5B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BB4EF264-15A6-46FF-8B9E-71C5A7B2B33C}" type="pres">
      <dgm:prSet presAssocID="{1EC5E02E-53B6-4B2C-B071-5B2BF32A405C}" presName="spacer" presStyleCnt="0"/>
      <dgm:spPr/>
    </dgm:pt>
    <dgm:pt modelId="{0FA6B352-5E48-4AE4-B25D-9E060FE883F1}" type="pres">
      <dgm:prSet presAssocID="{D3368E6C-C81D-4277-9B2D-19FD75AB645F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04EA0686-E2DF-4B13-A7D2-384F4FA1379F}" type="pres">
      <dgm:prSet presAssocID="{9095BCAC-8690-4045-95BE-BAA9C076F5B2}" presName="spacer" presStyleCnt="0"/>
      <dgm:spPr/>
    </dgm:pt>
    <dgm:pt modelId="{F6D247D4-6615-4B2F-ABCA-0B00A747FF25}" type="pres">
      <dgm:prSet presAssocID="{AD74118B-EE23-4E10-8B3D-1ED1E7DAF1A6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60064B0B-73B5-4135-87BC-2B9556D36A60}" type="pres">
      <dgm:prSet presAssocID="{06DB32C4-639F-4E19-8C27-FEC104727BFD}" presName="spacer" presStyleCnt="0"/>
      <dgm:spPr/>
    </dgm:pt>
    <dgm:pt modelId="{899B367E-1D2B-4987-8490-7F9B4BBEDBC6}" type="pres">
      <dgm:prSet presAssocID="{710FC8F9-AA95-4C2B-9E69-4EF0E98E76BD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F968888A-1E07-44E7-8FA0-84307ACAC7F2}" type="pres">
      <dgm:prSet presAssocID="{E0FB45A0-D5ED-4997-991F-9218D68FB0BE}" presName="spacer" presStyleCnt="0"/>
      <dgm:spPr/>
    </dgm:pt>
    <dgm:pt modelId="{34F3F9FE-139A-40DC-9898-C0BC3AC601EA}" type="pres">
      <dgm:prSet presAssocID="{B0C31A62-AB0F-4D99-A593-7A6C50EE3848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A9F0A477-80C6-47D3-AF34-4769B41F15DC}" type="pres">
      <dgm:prSet presAssocID="{291F67A6-874D-49A9-BE94-8E3E8A8C33E9}" presName="spacer" presStyleCnt="0"/>
      <dgm:spPr/>
    </dgm:pt>
    <dgm:pt modelId="{F91663E1-68C7-4A29-AE86-2E0E18CB0FAA}" type="pres">
      <dgm:prSet presAssocID="{06C82BF2-EF1F-4548-9D1F-D2FD47A52BB1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07A6BC05-D808-4332-B5CC-43A92ED0E61D}" type="presOf" srcId="{50AAC871-491E-4AC3-95AF-3ADEBECB04D6}" destId="{5C2866A2-2504-4ADE-BEAD-1023250D3E66}" srcOrd="0" destOrd="0" presId="urn:microsoft.com/office/officeart/2005/8/layout/vList2"/>
    <dgm:cxn modelId="{40F83925-9F87-4352-8FBA-61D11400203D}" srcId="{66B74867-D992-4DD9-9A98-37F0FE6B83CD}" destId="{D3368E6C-C81D-4277-9B2D-19FD75AB645F}" srcOrd="5" destOrd="0" parTransId="{17559F06-BEED-49BB-86C2-ED3AB955BA25}" sibTransId="{9095BCAC-8690-4045-95BE-BAA9C076F5B2}"/>
    <dgm:cxn modelId="{8E46415F-9FDE-4A2E-A1F1-9EFDD01DD77B}" type="presOf" srcId="{66B74867-D992-4DD9-9A98-37F0FE6B83CD}" destId="{DA5DAF20-DE35-432B-8E81-8EF1B058A85C}" srcOrd="0" destOrd="0" presId="urn:microsoft.com/office/officeart/2005/8/layout/vList2"/>
    <dgm:cxn modelId="{E1636A61-C90B-4A72-962C-2DDC15B921BF}" srcId="{66B74867-D992-4DD9-9A98-37F0FE6B83CD}" destId="{B0C31A62-AB0F-4D99-A593-7A6C50EE3848}" srcOrd="8" destOrd="0" parTransId="{1F7451B2-2415-4DC3-831C-3A23F19B1B83}" sibTransId="{291F67A6-874D-49A9-BE94-8E3E8A8C33E9}"/>
    <dgm:cxn modelId="{10065C44-04AE-4E81-92AB-1E408B2F2603}" srcId="{66B74867-D992-4DD9-9A98-37F0FE6B83CD}" destId="{BBF59C5A-AF43-49E7-80AC-18B9CFDFEA23}" srcOrd="0" destOrd="0" parTransId="{026A1648-BA40-4606-802C-4DFCDCD29957}" sibTransId="{377C0FE4-7867-4FA8-ACCA-3130E11A142E}"/>
    <dgm:cxn modelId="{1921AF66-C64E-4870-8DE6-858F440D0454}" type="presOf" srcId="{710FC8F9-AA95-4C2B-9E69-4EF0E98E76BD}" destId="{899B367E-1D2B-4987-8490-7F9B4BBEDBC6}" srcOrd="0" destOrd="0" presId="urn:microsoft.com/office/officeart/2005/8/layout/vList2"/>
    <dgm:cxn modelId="{1E45E166-D286-49DB-9CEB-CD8AA95BE17D}" type="presOf" srcId="{06C82BF2-EF1F-4548-9D1F-D2FD47A52BB1}" destId="{F91663E1-68C7-4A29-AE86-2E0E18CB0FAA}" srcOrd="0" destOrd="0" presId="urn:microsoft.com/office/officeart/2005/8/layout/vList2"/>
    <dgm:cxn modelId="{AC9C6A53-265A-4294-83AF-1FE58CA47FD4}" type="presOf" srcId="{7A23DB4C-BCE4-44B8-8171-9130D779AC62}" destId="{BD7ABE48-6AD3-4D35-AEE7-0528609B4651}" srcOrd="0" destOrd="0" presId="urn:microsoft.com/office/officeart/2005/8/layout/vList2"/>
    <dgm:cxn modelId="{AD918C7C-B16E-419F-B058-2DA3321C2D86}" srcId="{66B74867-D992-4DD9-9A98-37F0FE6B83CD}" destId="{AD74118B-EE23-4E10-8B3D-1ED1E7DAF1A6}" srcOrd="6" destOrd="0" parTransId="{0B6DCF9F-2FE5-4A54-B845-F99FBA3EAFEF}" sibTransId="{06DB32C4-639F-4E19-8C27-FEC104727BFD}"/>
    <dgm:cxn modelId="{3CE1BA7D-484D-436D-8638-B79C2ED031BB}" type="presOf" srcId="{BBF59C5A-AF43-49E7-80AC-18B9CFDFEA23}" destId="{B05C6CBB-91A4-4F59-87E8-4F43B4130582}" srcOrd="0" destOrd="0" presId="urn:microsoft.com/office/officeart/2005/8/layout/vList2"/>
    <dgm:cxn modelId="{75EC5A83-9738-4197-AE10-D5A891DB7324}" type="presOf" srcId="{C54655F0-639C-413D-B06E-ACC8DF561A83}" destId="{A509D709-1EF0-42D5-8A04-53068662A552}" srcOrd="0" destOrd="0" presId="urn:microsoft.com/office/officeart/2005/8/layout/vList2"/>
    <dgm:cxn modelId="{5239D692-43EC-490F-9B22-20E0C90E216E}" srcId="{66B74867-D992-4DD9-9A98-37F0FE6B83CD}" destId="{7A23DB4C-BCE4-44B8-8171-9130D779AC62}" srcOrd="1" destOrd="0" parTransId="{DE2BFC0E-5E2B-40DF-BA8D-061D58C96AB4}" sibTransId="{DF2B14FD-39F6-4EA0-8078-7410B9FA404B}"/>
    <dgm:cxn modelId="{768B4DA4-D4B4-4625-800B-A45B6D8F4E08}" srcId="{66B74867-D992-4DD9-9A98-37F0FE6B83CD}" destId="{50AAC871-491E-4AC3-95AF-3ADEBECB04D6}" srcOrd="3" destOrd="0" parTransId="{642CDE24-730E-427B-96E1-D3785D5B297C}" sibTransId="{4B134E83-CE9E-4337-9C73-5C5BC675DF97}"/>
    <dgm:cxn modelId="{CC76B5B3-0864-4626-90C8-9621768C23D8}" srcId="{66B74867-D992-4DD9-9A98-37F0FE6B83CD}" destId="{B6EE9D5C-40F4-439C-8F43-422991953F5B}" srcOrd="4" destOrd="0" parTransId="{38BD78F8-8895-4C6B-A5CE-19F8255FA5C2}" sibTransId="{1EC5E02E-53B6-4B2C-B071-5B2BF32A405C}"/>
    <dgm:cxn modelId="{8A6112C1-968C-4A06-8A01-F06BD4DBA097}" type="presOf" srcId="{B0C31A62-AB0F-4D99-A593-7A6C50EE3848}" destId="{34F3F9FE-139A-40DC-9898-C0BC3AC601EA}" srcOrd="0" destOrd="0" presId="urn:microsoft.com/office/officeart/2005/8/layout/vList2"/>
    <dgm:cxn modelId="{E662C8C3-6A9D-4AAA-88C6-0437ED30E0BF}" type="presOf" srcId="{D3368E6C-C81D-4277-9B2D-19FD75AB645F}" destId="{0FA6B352-5E48-4AE4-B25D-9E060FE883F1}" srcOrd="0" destOrd="0" presId="urn:microsoft.com/office/officeart/2005/8/layout/vList2"/>
    <dgm:cxn modelId="{A712EFCD-2837-459E-85BB-FFC93CC757C2}" type="presOf" srcId="{AD74118B-EE23-4E10-8B3D-1ED1E7DAF1A6}" destId="{F6D247D4-6615-4B2F-ABCA-0B00A747FF25}" srcOrd="0" destOrd="0" presId="urn:microsoft.com/office/officeart/2005/8/layout/vList2"/>
    <dgm:cxn modelId="{7EE5BACE-2386-4B93-9A1B-514DD3454FFB}" srcId="{66B74867-D992-4DD9-9A98-37F0FE6B83CD}" destId="{710FC8F9-AA95-4C2B-9E69-4EF0E98E76BD}" srcOrd="7" destOrd="0" parTransId="{7F2B366B-B995-4DBF-99E6-C690B8A46C2A}" sibTransId="{E0FB45A0-D5ED-4997-991F-9218D68FB0BE}"/>
    <dgm:cxn modelId="{343D4AE9-6F8B-4A3A-AABA-75A27099E6DA}" srcId="{66B74867-D992-4DD9-9A98-37F0FE6B83CD}" destId="{06C82BF2-EF1F-4548-9D1F-D2FD47A52BB1}" srcOrd="9" destOrd="0" parTransId="{BF6EF426-EFEB-4558-89F8-80B9A51E4AC9}" sibTransId="{B594E04D-E142-4EDA-9BE8-FFDB5E7EB746}"/>
    <dgm:cxn modelId="{CDFECBF4-462B-4D8F-90A7-40CB13820989}" type="presOf" srcId="{B6EE9D5C-40F4-439C-8F43-422991953F5B}" destId="{84668B17-ECE1-4B9C-BCFA-0CDB7D738DCF}" srcOrd="0" destOrd="0" presId="urn:microsoft.com/office/officeart/2005/8/layout/vList2"/>
    <dgm:cxn modelId="{661B90F8-45D5-4A46-8F2E-D713A0378FC2}" srcId="{66B74867-D992-4DD9-9A98-37F0FE6B83CD}" destId="{C54655F0-639C-413D-B06E-ACC8DF561A83}" srcOrd="2" destOrd="0" parTransId="{54595B8B-8CFB-4F89-839B-C60339375636}" sibTransId="{53D0932D-8734-447D-A9DA-AC5A2CDE8923}"/>
    <dgm:cxn modelId="{5AB8098B-CBBA-4425-A401-C42C5BE3E353}" type="presParOf" srcId="{DA5DAF20-DE35-432B-8E81-8EF1B058A85C}" destId="{B05C6CBB-91A4-4F59-87E8-4F43B4130582}" srcOrd="0" destOrd="0" presId="urn:microsoft.com/office/officeart/2005/8/layout/vList2"/>
    <dgm:cxn modelId="{62E7633F-425B-4D46-B981-092B67C0D6BB}" type="presParOf" srcId="{DA5DAF20-DE35-432B-8E81-8EF1B058A85C}" destId="{E32BE9F3-68E9-475F-9F1B-E6DB00ABC39E}" srcOrd="1" destOrd="0" presId="urn:microsoft.com/office/officeart/2005/8/layout/vList2"/>
    <dgm:cxn modelId="{0F3C10D2-DB88-4604-94F3-5618A3385D72}" type="presParOf" srcId="{DA5DAF20-DE35-432B-8E81-8EF1B058A85C}" destId="{BD7ABE48-6AD3-4D35-AEE7-0528609B4651}" srcOrd="2" destOrd="0" presId="urn:microsoft.com/office/officeart/2005/8/layout/vList2"/>
    <dgm:cxn modelId="{941C470F-4AA5-41AE-B4BF-65F7ED20A009}" type="presParOf" srcId="{DA5DAF20-DE35-432B-8E81-8EF1B058A85C}" destId="{D87FFE5B-9BB9-40FD-82D1-C54E80657750}" srcOrd="3" destOrd="0" presId="urn:microsoft.com/office/officeart/2005/8/layout/vList2"/>
    <dgm:cxn modelId="{6625B149-9481-4D94-BD54-363D65E25AE0}" type="presParOf" srcId="{DA5DAF20-DE35-432B-8E81-8EF1B058A85C}" destId="{A509D709-1EF0-42D5-8A04-53068662A552}" srcOrd="4" destOrd="0" presId="urn:microsoft.com/office/officeart/2005/8/layout/vList2"/>
    <dgm:cxn modelId="{7559CB1D-00E3-4BE0-ABF3-5A209564AA6F}" type="presParOf" srcId="{DA5DAF20-DE35-432B-8E81-8EF1B058A85C}" destId="{34AABB12-4422-4868-AC2E-548707FB79D0}" srcOrd="5" destOrd="0" presId="urn:microsoft.com/office/officeart/2005/8/layout/vList2"/>
    <dgm:cxn modelId="{6268480B-11B8-4B8D-B415-FDDF64165C22}" type="presParOf" srcId="{DA5DAF20-DE35-432B-8E81-8EF1B058A85C}" destId="{5C2866A2-2504-4ADE-BEAD-1023250D3E66}" srcOrd="6" destOrd="0" presId="urn:microsoft.com/office/officeart/2005/8/layout/vList2"/>
    <dgm:cxn modelId="{3180D4FD-F73C-4F06-9CB4-BF24FDA256BF}" type="presParOf" srcId="{DA5DAF20-DE35-432B-8E81-8EF1B058A85C}" destId="{9A938FAE-FA56-4F28-AAA6-5BC7945AB1F5}" srcOrd="7" destOrd="0" presId="urn:microsoft.com/office/officeart/2005/8/layout/vList2"/>
    <dgm:cxn modelId="{19300C8F-36DB-4B77-9147-752C58FB84A5}" type="presParOf" srcId="{DA5DAF20-DE35-432B-8E81-8EF1B058A85C}" destId="{84668B17-ECE1-4B9C-BCFA-0CDB7D738DCF}" srcOrd="8" destOrd="0" presId="urn:microsoft.com/office/officeart/2005/8/layout/vList2"/>
    <dgm:cxn modelId="{CC7B9D54-3FF1-41C7-8221-A27FA047A7B7}" type="presParOf" srcId="{DA5DAF20-DE35-432B-8E81-8EF1B058A85C}" destId="{BB4EF264-15A6-46FF-8B9E-71C5A7B2B33C}" srcOrd="9" destOrd="0" presId="urn:microsoft.com/office/officeart/2005/8/layout/vList2"/>
    <dgm:cxn modelId="{91103949-E4BF-48E0-9D9D-4C8CA7831FCC}" type="presParOf" srcId="{DA5DAF20-DE35-432B-8E81-8EF1B058A85C}" destId="{0FA6B352-5E48-4AE4-B25D-9E060FE883F1}" srcOrd="10" destOrd="0" presId="urn:microsoft.com/office/officeart/2005/8/layout/vList2"/>
    <dgm:cxn modelId="{D843A77C-E7BD-41D8-B20A-90BBBFEFDF67}" type="presParOf" srcId="{DA5DAF20-DE35-432B-8E81-8EF1B058A85C}" destId="{04EA0686-E2DF-4B13-A7D2-384F4FA1379F}" srcOrd="11" destOrd="0" presId="urn:microsoft.com/office/officeart/2005/8/layout/vList2"/>
    <dgm:cxn modelId="{0D2E4C18-E2EE-44D2-973A-98338F1EEA0A}" type="presParOf" srcId="{DA5DAF20-DE35-432B-8E81-8EF1B058A85C}" destId="{F6D247D4-6615-4B2F-ABCA-0B00A747FF25}" srcOrd="12" destOrd="0" presId="urn:microsoft.com/office/officeart/2005/8/layout/vList2"/>
    <dgm:cxn modelId="{797DD40C-386C-40EB-85C9-E5BB4BE2174A}" type="presParOf" srcId="{DA5DAF20-DE35-432B-8E81-8EF1B058A85C}" destId="{60064B0B-73B5-4135-87BC-2B9556D36A60}" srcOrd="13" destOrd="0" presId="urn:microsoft.com/office/officeart/2005/8/layout/vList2"/>
    <dgm:cxn modelId="{8A56A167-8A46-4373-8164-3A220D86904E}" type="presParOf" srcId="{DA5DAF20-DE35-432B-8E81-8EF1B058A85C}" destId="{899B367E-1D2B-4987-8490-7F9B4BBEDBC6}" srcOrd="14" destOrd="0" presId="urn:microsoft.com/office/officeart/2005/8/layout/vList2"/>
    <dgm:cxn modelId="{4A6BF91A-27D2-4CF3-8C4F-56DD201AE740}" type="presParOf" srcId="{DA5DAF20-DE35-432B-8E81-8EF1B058A85C}" destId="{F968888A-1E07-44E7-8FA0-84307ACAC7F2}" srcOrd="15" destOrd="0" presId="urn:microsoft.com/office/officeart/2005/8/layout/vList2"/>
    <dgm:cxn modelId="{807C122B-7C2A-4606-8868-F29B72C743A4}" type="presParOf" srcId="{DA5DAF20-DE35-432B-8E81-8EF1B058A85C}" destId="{34F3F9FE-139A-40DC-9898-C0BC3AC601EA}" srcOrd="16" destOrd="0" presId="urn:microsoft.com/office/officeart/2005/8/layout/vList2"/>
    <dgm:cxn modelId="{E0CB5D13-2811-4D01-8133-D1BCA9D34F32}" type="presParOf" srcId="{DA5DAF20-DE35-432B-8E81-8EF1B058A85C}" destId="{A9F0A477-80C6-47D3-AF34-4769B41F15DC}" srcOrd="17" destOrd="0" presId="urn:microsoft.com/office/officeart/2005/8/layout/vList2"/>
    <dgm:cxn modelId="{7A24AF9C-4200-487F-B180-63BAA5F9AB07}" type="presParOf" srcId="{DA5DAF20-DE35-432B-8E81-8EF1B058A85C}" destId="{F91663E1-68C7-4A29-AE86-2E0E18CB0FAA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144717-3E29-4838-B3E6-D98B60EB235A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99AA574-0D67-4B99-8C61-B94BD204FF91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91973D-9DF9-441A-99D1-82F652962B1A}" type="parTrans" cxnId="{74EE1BA6-FDAF-4FE3-882A-3C75E751E14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E7C3A6-E0BB-4EE6-BCE5-A14420329BFF}" type="sibTrans" cxnId="{74EE1BA6-FDAF-4FE3-882A-3C75E751E14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2DCACB-E48D-43C0-8389-A114E5AC0287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Groundbreaking in linking early relationships to lifelong development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904E3C-D514-4BAC-BD9B-E7B39E3E2520}" type="parTrans" cxnId="{6602C8A8-1DE0-4263-9571-A41122E9927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9EE892-AAC8-4EB7-A217-39A34769584F}" type="sibTrans" cxnId="{6602C8A8-1DE0-4263-9571-A41122E9927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16B13B-A7D4-4C99-BA23-2641734E0114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Widely applied in early years practice and safeguarding policies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8A42E3-1D75-4A18-870A-AAFE53F0DE69}" type="parTrans" cxnId="{1B118576-3C6F-4EBF-9F79-184731B8EF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F549D1-2DE5-4064-A096-BCEC3F4D5B92}" type="sibTrans" cxnId="{1B118576-3C6F-4EBF-9F79-184731B8EF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EF947D-6986-45F3-BF24-FFDF6460DB2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Supported by empirical research (Ainsworth et al., 1978)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5A1562-A655-4136-A7A4-FF66042B4C8C}" type="parTrans" cxnId="{DD6A4E29-7527-4341-BFFF-AAD1034A92F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4DD9C7-53CD-46BF-8F80-0C3FA570AF92}" type="sibTrans" cxnId="{DD6A4E29-7527-4341-BFFF-AAD1034A92F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C8A0B3-7273-4ECE-837A-19052B560E9D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BEFBEC-C179-43E4-8D33-08F9ED5642B7}" type="parTrans" cxnId="{0F0AEE51-3442-4E69-AE42-88B8D454273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353771-8181-49EB-A0B3-9AFD4D5AD1EB}" type="sibTrans" cxnId="{0F0AEE51-3442-4E69-AE42-88B8D454273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37B346-B7F8-4892-8548-D435FF791CB0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Deterministic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Overemphasis on early years may neglect later recovery (Garrett, 2023)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1B5DA6-60A7-46DC-8FBC-A949F5E8D003}" type="parTrans" cxnId="{6E5CCD08-1360-4A32-9164-8BFDDB185E4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7209D7-E587-4B7B-A73D-43F28AF47AF2}" type="sibTrans" cxnId="{6E5CCD08-1360-4A32-9164-8BFDDB185E4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E0B64D-1ABB-4B8F-B7BA-46D3EF365C07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Cultural bias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Based on Western norms of caregiving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0C3F78-86EC-4D33-9597-26627A03C9EA}" type="parTrans" cxnId="{6A211A61-F44C-43E0-B4EC-53A0DBABF30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F17142-97D5-4CD5-A437-8E3DF6D1CE7D}" type="sibTrans" cxnId="{6A211A61-F44C-43E0-B4EC-53A0DBABF30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966AD2-7E16-49AD-A514-032AC490E5A9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Neglects wider influences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Peer relationships, genetics, and socio-cultural factors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109AE0-DC38-4995-B4AE-D6A173348ED6}" type="parTrans" cxnId="{46B6C6D1-752A-4C5D-ACB4-EDF70329624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13482E-4412-43B6-B111-CE6FB1BDF988}" type="sibTrans" cxnId="{46B6C6D1-752A-4C5D-ACB4-EDF70329624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35AF3E-A818-4B4F-B645-76632DA0B522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Valuable framework but should be integrated with other developmental models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CA71C8-1263-48BF-8397-80AEC4DF0578}" type="parTrans" cxnId="{D6AC66B1-FBBD-4E4A-81D8-F3881AE9B6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46C256-762C-44D1-AFCF-A0FD8A5A7FC0}" type="sibTrans" cxnId="{D6AC66B1-FBBD-4E4A-81D8-F3881AE9B6E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9E2B78-EE86-4C17-8DC0-BB8B3CA1B727}" type="pres">
      <dgm:prSet presAssocID="{72144717-3E29-4838-B3E6-D98B60EB235A}" presName="Name0" presStyleCnt="0">
        <dgm:presLayoutVars>
          <dgm:dir/>
          <dgm:resizeHandles val="exact"/>
        </dgm:presLayoutVars>
      </dgm:prSet>
      <dgm:spPr/>
    </dgm:pt>
    <dgm:pt modelId="{77C68ADF-8CA1-4B84-B709-2A0D98E2F13D}" type="pres">
      <dgm:prSet presAssocID="{999AA574-0D67-4B99-8C61-B94BD204FF91}" presName="node" presStyleLbl="node1" presStyleIdx="0" presStyleCnt="9">
        <dgm:presLayoutVars>
          <dgm:bulletEnabled val="1"/>
        </dgm:presLayoutVars>
      </dgm:prSet>
      <dgm:spPr/>
    </dgm:pt>
    <dgm:pt modelId="{45C6F905-AFC8-457F-A9BB-B58808DACD4E}" type="pres">
      <dgm:prSet presAssocID="{8BE7C3A6-E0BB-4EE6-BCE5-A14420329BFF}" presName="sibTrans" presStyleLbl="sibTrans1D1" presStyleIdx="0" presStyleCnt="8"/>
      <dgm:spPr/>
    </dgm:pt>
    <dgm:pt modelId="{85A4C774-A632-4725-A3A7-21915ABFD22E}" type="pres">
      <dgm:prSet presAssocID="{8BE7C3A6-E0BB-4EE6-BCE5-A14420329BFF}" presName="connectorText" presStyleLbl="sibTrans1D1" presStyleIdx="0" presStyleCnt="8"/>
      <dgm:spPr/>
    </dgm:pt>
    <dgm:pt modelId="{52A032B5-1470-4518-89F4-CEC6256F0FE0}" type="pres">
      <dgm:prSet presAssocID="{F22DCACB-E48D-43C0-8389-A114E5AC0287}" presName="node" presStyleLbl="node1" presStyleIdx="1" presStyleCnt="9">
        <dgm:presLayoutVars>
          <dgm:bulletEnabled val="1"/>
        </dgm:presLayoutVars>
      </dgm:prSet>
      <dgm:spPr/>
    </dgm:pt>
    <dgm:pt modelId="{B3267B4B-3A07-468D-A3C0-876F6877ECBF}" type="pres">
      <dgm:prSet presAssocID="{CC9EE892-AAC8-4EB7-A217-39A34769584F}" presName="sibTrans" presStyleLbl="sibTrans1D1" presStyleIdx="1" presStyleCnt="8"/>
      <dgm:spPr/>
    </dgm:pt>
    <dgm:pt modelId="{9BC09DD7-CC0A-4FC8-9BFF-E4AA8FD384C7}" type="pres">
      <dgm:prSet presAssocID="{CC9EE892-AAC8-4EB7-A217-39A34769584F}" presName="connectorText" presStyleLbl="sibTrans1D1" presStyleIdx="1" presStyleCnt="8"/>
      <dgm:spPr/>
    </dgm:pt>
    <dgm:pt modelId="{29DBDAF7-4BC8-4995-8FEC-C4654001928E}" type="pres">
      <dgm:prSet presAssocID="{F716B13B-A7D4-4C99-BA23-2641734E0114}" presName="node" presStyleLbl="node1" presStyleIdx="2" presStyleCnt="9">
        <dgm:presLayoutVars>
          <dgm:bulletEnabled val="1"/>
        </dgm:presLayoutVars>
      </dgm:prSet>
      <dgm:spPr/>
    </dgm:pt>
    <dgm:pt modelId="{BD64FFCB-4DD7-457A-8C36-052211ABD0F4}" type="pres">
      <dgm:prSet presAssocID="{0BF549D1-2DE5-4064-A096-BCEC3F4D5B92}" presName="sibTrans" presStyleLbl="sibTrans1D1" presStyleIdx="2" presStyleCnt="8"/>
      <dgm:spPr/>
    </dgm:pt>
    <dgm:pt modelId="{213B7128-79AD-408B-9090-51EE2133EE9C}" type="pres">
      <dgm:prSet presAssocID="{0BF549D1-2DE5-4064-A096-BCEC3F4D5B92}" presName="connectorText" presStyleLbl="sibTrans1D1" presStyleIdx="2" presStyleCnt="8"/>
      <dgm:spPr/>
    </dgm:pt>
    <dgm:pt modelId="{43917D7C-FC1C-4773-95F3-B4B4C2AD4959}" type="pres">
      <dgm:prSet presAssocID="{53EF947D-6986-45F3-BF24-FFDF6460DB21}" presName="node" presStyleLbl="node1" presStyleIdx="3" presStyleCnt="9">
        <dgm:presLayoutVars>
          <dgm:bulletEnabled val="1"/>
        </dgm:presLayoutVars>
      </dgm:prSet>
      <dgm:spPr/>
    </dgm:pt>
    <dgm:pt modelId="{D775F2D6-59F9-42D3-B25B-B2FC2F1D617B}" type="pres">
      <dgm:prSet presAssocID="{2A4DD9C7-53CD-46BF-8F80-0C3FA570AF92}" presName="sibTrans" presStyleLbl="sibTrans1D1" presStyleIdx="3" presStyleCnt="8"/>
      <dgm:spPr/>
    </dgm:pt>
    <dgm:pt modelId="{00A76A8E-F8CF-4E71-826A-B131132A8E51}" type="pres">
      <dgm:prSet presAssocID="{2A4DD9C7-53CD-46BF-8F80-0C3FA570AF92}" presName="connectorText" presStyleLbl="sibTrans1D1" presStyleIdx="3" presStyleCnt="8"/>
      <dgm:spPr/>
    </dgm:pt>
    <dgm:pt modelId="{4E693BD2-B7DD-4446-829E-CB6C056CAD10}" type="pres">
      <dgm:prSet presAssocID="{5EC8A0B3-7273-4ECE-837A-19052B560E9D}" presName="node" presStyleLbl="node1" presStyleIdx="4" presStyleCnt="9">
        <dgm:presLayoutVars>
          <dgm:bulletEnabled val="1"/>
        </dgm:presLayoutVars>
      </dgm:prSet>
      <dgm:spPr/>
    </dgm:pt>
    <dgm:pt modelId="{44B083F5-F040-4DC6-B48B-278A27694038}" type="pres">
      <dgm:prSet presAssocID="{DB353771-8181-49EB-A0B3-9AFD4D5AD1EB}" presName="sibTrans" presStyleLbl="sibTrans1D1" presStyleIdx="4" presStyleCnt="8"/>
      <dgm:spPr/>
    </dgm:pt>
    <dgm:pt modelId="{8347B137-A75D-4530-9A13-3CEAF63D0189}" type="pres">
      <dgm:prSet presAssocID="{DB353771-8181-49EB-A0B3-9AFD4D5AD1EB}" presName="connectorText" presStyleLbl="sibTrans1D1" presStyleIdx="4" presStyleCnt="8"/>
      <dgm:spPr/>
    </dgm:pt>
    <dgm:pt modelId="{437E9A6E-5174-4A7F-9F5C-F196003ED8EA}" type="pres">
      <dgm:prSet presAssocID="{E837B346-B7F8-4892-8548-D435FF791CB0}" presName="node" presStyleLbl="node1" presStyleIdx="5" presStyleCnt="9">
        <dgm:presLayoutVars>
          <dgm:bulletEnabled val="1"/>
        </dgm:presLayoutVars>
      </dgm:prSet>
      <dgm:spPr/>
    </dgm:pt>
    <dgm:pt modelId="{1668A231-E818-40B2-949E-D685E1DD716E}" type="pres">
      <dgm:prSet presAssocID="{E27209D7-E587-4B7B-A73D-43F28AF47AF2}" presName="sibTrans" presStyleLbl="sibTrans1D1" presStyleIdx="5" presStyleCnt="8"/>
      <dgm:spPr/>
    </dgm:pt>
    <dgm:pt modelId="{70588372-D0B9-44A0-9925-52009E06BB72}" type="pres">
      <dgm:prSet presAssocID="{E27209D7-E587-4B7B-A73D-43F28AF47AF2}" presName="connectorText" presStyleLbl="sibTrans1D1" presStyleIdx="5" presStyleCnt="8"/>
      <dgm:spPr/>
    </dgm:pt>
    <dgm:pt modelId="{A75E4260-6584-4D80-BD7D-1BC32C4A57E5}" type="pres">
      <dgm:prSet presAssocID="{87E0B64D-1ABB-4B8F-B7BA-46D3EF365C07}" presName="node" presStyleLbl="node1" presStyleIdx="6" presStyleCnt="9">
        <dgm:presLayoutVars>
          <dgm:bulletEnabled val="1"/>
        </dgm:presLayoutVars>
      </dgm:prSet>
      <dgm:spPr/>
    </dgm:pt>
    <dgm:pt modelId="{86802065-C146-44F8-99C4-F9989DEA2E82}" type="pres">
      <dgm:prSet presAssocID="{89F17142-97D5-4CD5-A437-8E3DF6D1CE7D}" presName="sibTrans" presStyleLbl="sibTrans1D1" presStyleIdx="6" presStyleCnt="8"/>
      <dgm:spPr/>
    </dgm:pt>
    <dgm:pt modelId="{96818CDC-3A71-41A9-9DF0-C6641AE044F1}" type="pres">
      <dgm:prSet presAssocID="{89F17142-97D5-4CD5-A437-8E3DF6D1CE7D}" presName="connectorText" presStyleLbl="sibTrans1D1" presStyleIdx="6" presStyleCnt="8"/>
      <dgm:spPr/>
    </dgm:pt>
    <dgm:pt modelId="{E9DDD3D9-16D6-43F7-9C50-EF7A88565F17}" type="pres">
      <dgm:prSet presAssocID="{57966AD2-7E16-49AD-A514-032AC490E5A9}" presName="node" presStyleLbl="node1" presStyleIdx="7" presStyleCnt="9">
        <dgm:presLayoutVars>
          <dgm:bulletEnabled val="1"/>
        </dgm:presLayoutVars>
      </dgm:prSet>
      <dgm:spPr/>
    </dgm:pt>
    <dgm:pt modelId="{D5C205EE-7929-420D-9545-EA9F338024DA}" type="pres">
      <dgm:prSet presAssocID="{0113482E-4412-43B6-B111-CE6FB1BDF988}" presName="sibTrans" presStyleLbl="sibTrans1D1" presStyleIdx="7" presStyleCnt="8"/>
      <dgm:spPr/>
    </dgm:pt>
    <dgm:pt modelId="{77DBAB41-65E5-4B89-91C7-A555E2707BFB}" type="pres">
      <dgm:prSet presAssocID="{0113482E-4412-43B6-B111-CE6FB1BDF988}" presName="connectorText" presStyleLbl="sibTrans1D1" presStyleIdx="7" presStyleCnt="8"/>
      <dgm:spPr/>
    </dgm:pt>
    <dgm:pt modelId="{7142BFDD-08BE-46E0-8A15-2003724BB59D}" type="pres">
      <dgm:prSet presAssocID="{F435AF3E-A818-4B4F-B645-76632DA0B522}" presName="node" presStyleLbl="node1" presStyleIdx="8" presStyleCnt="9">
        <dgm:presLayoutVars>
          <dgm:bulletEnabled val="1"/>
        </dgm:presLayoutVars>
      </dgm:prSet>
      <dgm:spPr/>
    </dgm:pt>
  </dgm:ptLst>
  <dgm:cxnLst>
    <dgm:cxn modelId="{261D9604-C7EE-46F4-AC7E-3D10849FA3E5}" type="presOf" srcId="{89F17142-97D5-4CD5-A437-8E3DF6D1CE7D}" destId="{96818CDC-3A71-41A9-9DF0-C6641AE044F1}" srcOrd="1" destOrd="0" presId="urn:microsoft.com/office/officeart/2016/7/layout/RepeatingBendingProcessNew"/>
    <dgm:cxn modelId="{42CA9407-EA00-4815-9184-FC4C8AEB2C84}" type="presOf" srcId="{F716B13B-A7D4-4C99-BA23-2641734E0114}" destId="{29DBDAF7-4BC8-4995-8FEC-C4654001928E}" srcOrd="0" destOrd="0" presId="urn:microsoft.com/office/officeart/2016/7/layout/RepeatingBendingProcessNew"/>
    <dgm:cxn modelId="{6E5CCD08-1360-4A32-9164-8BFDDB185E40}" srcId="{72144717-3E29-4838-B3E6-D98B60EB235A}" destId="{E837B346-B7F8-4892-8548-D435FF791CB0}" srcOrd="5" destOrd="0" parTransId="{121B5DA6-60A7-46DC-8FBC-A949F5E8D003}" sibTransId="{E27209D7-E587-4B7B-A73D-43F28AF47AF2}"/>
    <dgm:cxn modelId="{0E3A320B-A938-4BDD-82DC-AC77CE037D8D}" type="presOf" srcId="{8BE7C3A6-E0BB-4EE6-BCE5-A14420329BFF}" destId="{45C6F905-AFC8-457F-A9BB-B58808DACD4E}" srcOrd="0" destOrd="0" presId="urn:microsoft.com/office/officeart/2016/7/layout/RepeatingBendingProcessNew"/>
    <dgm:cxn modelId="{C14FF10E-9EF5-4B72-90D9-079ECB88D125}" type="presOf" srcId="{999AA574-0D67-4B99-8C61-B94BD204FF91}" destId="{77C68ADF-8CA1-4B84-B709-2A0D98E2F13D}" srcOrd="0" destOrd="0" presId="urn:microsoft.com/office/officeart/2016/7/layout/RepeatingBendingProcessNew"/>
    <dgm:cxn modelId="{137E0D22-EAE9-4523-92FB-774BC5649956}" type="presOf" srcId="{8BE7C3A6-E0BB-4EE6-BCE5-A14420329BFF}" destId="{85A4C774-A632-4725-A3A7-21915ABFD22E}" srcOrd="1" destOrd="0" presId="urn:microsoft.com/office/officeart/2016/7/layout/RepeatingBendingProcessNew"/>
    <dgm:cxn modelId="{573A1325-0614-4503-BBC0-4E007B1035F8}" type="presOf" srcId="{72144717-3E29-4838-B3E6-D98B60EB235A}" destId="{899E2B78-EE86-4C17-8DC0-BB8B3CA1B727}" srcOrd="0" destOrd="0" presId="urn:microsoft.com/office/officeart/2016/7/layout/RepeatingBendingProcessNew"/>
    <dgm:cxn modelId="{DD6A4E29-7527-4341-BFFF-AAD1034A92F9}" srcId="{72144717-3E29-4838-B3E6-D98B60EB235A}" destId="{53EF947D-6986-45F3-BF24-FFDF6460DB21}" srcOrd="3" destOrd="0" parTransId="{735A1562-A655-4136-A7A4-FF66042B4C8C}" sibTransId="{2A4DD9C7-53CD-46BF-8F80-0C3FA570AF92}"/>
    <dgm:cxn modelId="{0597292A-DA12-4DE7-B99A-540816CB08CB}" type="presOf" srcId="{57966AD2-7E16-49AD-A514-032AC490E5A9}" destId="{E9DDD3D9-16D6-43F7-9C50-EF7A88565F17}" srcOrd="0" destOrd="0" presId="urn:microsoft.com/office/officeart/2016/7/layout/RepeatingBendingProcessNew"/>
    <dgm:cxn modelId="{8BDA9C3B-0AF8-4D30-B481-47D313825FAB}" type="presOf" srcId="{F435AF3E-A818-4B4F-B645-76632DA0B522}" destId="{7142BFDD-08BE-46E0-8A15-2003724BB59D}" srcOrd="0" destOrd="0" presId="urn:microsoft.com/office/officeart/2016/7/layout/RepeatingBendingProcessNew"/>
    <dgm:cxn modelId="{716ED560-0CE2-4948-8942-6706501B5BC8}" type="presOf" srcId="{F22DCACB-E48D-43C0-8389-A114E5AC0287}" destId="{52A032B5-1470-4518-89F4-CEC6256F0FE0}" srcOrd="0" destOrd="0" presId="urn:microsoft.com/office/officeart/2016/7/layout/RepeatingBendingProcessNew"/>
    <dgm:cxn modelId="{6A211A61-F44C-43E0-B4EC-53A0DBABF308}" srcId="{72144717-3E29-4838-B3E6-D98B60EB235A}" destId="{87E0B64D-1ABB-4B8F-B7BA-46D3EF365C07}" srcOrd="6" destOrd="0" parTransId="{830C3F78-86EC-4D33-9597-26627A03C9EA}" sibTransId="{89F17142-97D5-4CD5-A437-8E3DF6D1CE7D}"/>
    <dgm:cxn modelId="{69CA3546-A06F-4919-AE9B-49E1949B85B5}" type="presOf" srcId="{89F17142-97D5-4CD5-A437-8E3DF6D1CE7D}" destId="{86802065-C146-44F8-99C4-F9989DEA2E82}" srcOrd="0" destOrd="0" presId="urn:microsoft.com/office/officeart/2016/7/layout/RepeatingBendingProcessNew"/>
    <dgm:cxn modelId="{196FD94F-7A3E-4DA2-AFB2-7E3B5B4EA614}" type="presOf" srcId="{5EC8A0B3-7273-4ECE-837A-19052B560E9D}" destId="{4E693BD2-B7DD-4446-829E-CB6C056CAD10}" srcOrd="0" destOrd="0" presId="urn:microsoft.com/office/officeart/2016/7/layout/RepeatingBendingProcessNew"/>
    <dgm:cxn modelId="{0F0AEE51-3442-4E69-AE42-88B8D4542731}" srcId="{72144717-3E29-4838-B3E6-D98B60EB235A}" destId="{5EC8A0B3-7273-4ECE-837A-19052B560E9D}" srcOrd="4" destOrd="0" parTransId="{FEBEFBEC-C179-43E4-8D33-08F9ED5642B7}" sibTransId="{DB353771-8181-49EB-A0B3-9AFD4D5AD1EB}"/>
    <dgm:cxn modelId="{BCBAE854-88CE-4A9F-96BD-DE36E925B577}" type="presOf" srcId="{DB353771-8181-49EB-A0B3-9AFD4D5AD1EB}" destId="{44B083F5-F040-4DC6-B48B-278A27694038}" srcOrd="0" destOrd="0" presId="urn:microsoft.com/office/officeart/2016/7/layout/RepeatingBendingProcessNew"/>
    <dgm:cxn modelId="{B12C4056-8BC8-4842-92B7-C314A937E6EA}" type="presOf" srcId="{2A4DD9C7-53CD-46BF-8F80-0C3FA570AF92}" destId="{D775F2D6-59F9-42D3-B25B-B2FC2F1D617B}" srcOrd="0" destOrd="0" presId="urn:microsoft.com/office/officeart/2016/7/layout/RepeatingBendingProcessNew"/>
    <dgm:cxn modelId="{1B118576-3C6F-4EBF-9F79-184731B8EF3A}" srcId="{72144717-3E29-4838-B3E6-D98B60EB235A}" destId="{F716B13B-A7D4-4C99-BA23-2641734E0114}" srcOrd="2" destOrd="0" parTransId="{948A42E3-1D75-4A18-870A-AAFE53F0DE69}" sibTransId="{0BF549D1-2DE5-4064-A096-BCEC3F4D5B92}"/>
    <dgm:cxn modelId="{8A3AE87C-D5A6-44AC-88D1-F5DBB73F907A}" type="presOf" srcId="{E27209D7-E587-4B7B-A73D-43F28AF47AF2}" destId="{1668A231-E818-40B2-949E-D685E1DD716E}" srcOrd="0" destOrd="0" presId="urn:microsoft.com/office/officeart/2016/7/layout/RepeatingBendingProcessNew"/>
    <dgm:cxn modelId="{8C501781-68FD-48A2-A7AC-06F66F03249C}" type="presOf" srcId="{2A4DD9C7-53CD-46BF-8F80-0C3FA570AF92}" destId="{00A76A8E-F8CF-4E71-826A-B131132A8E51}" srcOrd="1" destOrd="0" presId="urn:microsoft.com/office/officeart/2016/7/layout/RepeatingBendingProcessNew"/>
    <dgm:cxn modelId="{9790FBA5-D7E7-426E-933D-C2C7EC88FBFB}" type="presOf" srcId="{87E0B64D-1ABB-4B8F-B7BA-46D3EF365C07}" destId="{A75E4260-6584-4D80-BD7D-1BC32C4A57E5}" srcOrd="0" destOrd="0" presId="urn:microsoft.com/office/officeart/2016/7/layout/RepeatingBendingProcessNew"/>
    <dgm:cxn modelId="{74EE1BA6-FDAF-4FE3-882A-3C75E751E148}" srcId="{72144717-3E29-4838-B3E6-D98B60EB235A}" destId="{999AA574-0D67-4B99-8C61-B94BD204FF91}" srcOrd="0" destOrd="0" parTransId="{9B91973D-9DF9-441A-99D1-82F652962B1A}" sibTransId="{8BE7C3A6-E0BB-4EE6-BCE5-A14420329BFF}"/>
    <dgm:cxn modelId="{6602C8A8-1DE0-4263-9571-A41122E9927A}" srcId="{72144717-3E29-4838-B3E6-D98B60EB235A}" destId="{F22DCACB-E48D-43C0-8389-A114E5AC0287}" srcOrd="1" destOrd="0" parTransId="{B9904E3C-D514-4BAC-BD9B-E7B39E3E2520}" sibTransId="{CC9EE892-AAC8-4EB7-A217-39A34769584F}"/>
    <dgm:cxn modelId="{32037FAB-0829-4B33-AEFB-6DD952F8BAD3}" type="presOf" srcId="{DB353771-8181-49EB-A0B3-9AFD4D5AD1EB}" destId="{8347B137-A75D-4530-9A13-3CEAF63D0189}" srcOrd="1" destOrd="0" presId="urn:microsoft.com/office/officeart/2016/7/layout/RepeatingBendingProcessNew"/>
    <dgm:cxn modelId="{B6368CAC-2256-4AA6-9EC6-3D3D9884AE10}" type="presOf" srcId="{53EF947D-6986-45F3-BF24-FFDF6460DB21}" destId="{43917D7C-FC1C-4773-95F3-B4B4C2AD4959}" srcOrd="0" destOrd="0" presId="urn:microsoft.com/office/officeart/2016/7/layout/RepeatingBendingProcessNew"/>
    <dgm:cxn modelId="{43C23DAD-7160-4B22-B141-0F423F5839EF}" type="presOf" srcId="{CC9EE892-AAC8-4EB7-A217-39A34769584F}" destId="{9BC09DD7-CC0A-4FC8-9BFF-E4AA8FD384C7}" srcOrd="1" destOrd="0" presId="urn:microsoft.com/office/officeart/2016/7/layout/RepeatingBendingProcessNew"/>
    <dgm:cxn modelId="{D6AC66B1-FBBD-4E4A-81D8-F3881AE9B6E3}" srcId="{72144717-3E29-4838-B3E6-D98B60EB235A}" destId="{F435AF3E-A818-4B4F-B645-76632DA0B522}" srcOrd="8" destOrd="0" parTransId="{0ECA71C8-1263-48BF-8397-80AEC4DF0578}" sibTransId="{7646C256-762C-44D1-AFCF-A0FD8A5A7FC0}"/>
    <dgm:cxn modelId="{D3D7C2B6-2BDE-42E9-899D-873119A664E2}" type="presOf" srcId="{0BF549D1-2DE5-4064-A096-BCEC3F4D5B92}" destId="{BD64FFCB-4DD7-457A-8C36-052211ABD0F4}" srcOrd="0" destOrd="0" presId="urn:microsoft.com/office/officeart/2016/7/layout/RepeatingBendingProcessNew"/>
    <dgm:cxn modelId="{AEBBAAB9-598B-4A16-9FF0-CD048E491F91}" type="presOf" srcId="{0113482E-4412-43B6-B111-CE6FB1BDF988}" destId="{77DBAB41-65E5-4B89-91C7-A555E2707BFB}" srcOrd="1" destOrd="0" presId="urn:microsoft.com/office/officeart/2016/7/layout/RepeatingBendingProcessNew"/>
    <dgm:cxn modelId="{A47256BA-BD0A-4A14-A46C-C9688B6C5EC7}" type="presOf" srcId="{CC9EE892-AAC8-4EB7-A217-39A34769584F}" destId="{B3267B4B-3A07-468D-A3C0-876F6877ECBF}" srcOrd="0" destOrd="0" presId="urn:microsoft.com/office/officeart/2016/7/layout/RepeatingBendingProcessNew"/>
    <dgm:cxn modelId="{204C2BCE-5AE5-413E-AA31-CF4E9ACE7E50}" type="presOf" srcId="{0BF549D1-2DE5-4064-A096-BCEC3F4D5B92}" destId="{213B7128-79AD-408B-9090-51EE2133EE9C}" srcOrd="1" destOrd="0" presId="urn:microsoft.com/office/officeart/2016/7/layout/RepeatingBendingProcessNew"/>
    <dgm:cxn modelId="{46B6C6D1-752A-4C5D-ACB4-EDF70329624F}" srcId="{72144717-3E29-4838-B3E6-D98B60EB235A}" destId="{57966AD2-7E16-49AD-A514-032AC490E5A9}" srcOrd="7" destOrd="0" parTransId="{86109AE0-DC38-4995-B4AE-D6A173348ED6}" sibTransId="{0113482E-4412-43B6-B111-CE6FB1BDF988}"/>
    <dgm:cxn modelId="{C35E15DC-6AD6-4E07-9357-F172AFB32CA9}" type="presOf" srcId="{0113482E-4412-43B6-B111-CE6FB1BDF988}" destId="{D5C205EE-7929-420D-9545-EA9F338024DA}" srcOrd="0" destOrd="0" presId="urn:microsoft.com/office/officeart/2016/7/layout/RepeatingBendingProcessNew"/>
    <dgm:cxn modelId="{8FE9DDF3-3347-46D3-AC1F-21E4F49846C3}" type="presOf" srcId="{E837B346-B7F8-4892-8548-D435FF791CB0}" destId="{437E9A6E-5174-4A7F-9F5C-F196003ED8EA}" srcOrd="0" destOrd="0" presId="urn:microsoft.com/office/officeart/2016/7/layout/RepeatingBendingProcessNew"/>
    <dgm:cxn modelId="{31A96AFE-0B0C-4C20-8D65-4A311D396D03}" type="presOf" srcId="{E27209D7-E587-4B7B-A73D-43F28AF47AF2}" destId="{70588372-D0B9-44A0-9925-52009E06BB72}" srcOrd="1" destOrd="0" presId="urn:microsoft.com/office/officeart/2016/7/layout/RepeatingBendingProcessNew"/>
    <dgm:cxn modelId="{B6297AC1-3CF1-4368-A89E-DA74012E6861}" type="presParOf" srcId="{899E2B78-EE86-4C17-8DC0-BB8B3CA1B727}" destId="{77C68ADF-8CA1-4B84-B709-2A0D98E2F13D}" srcOrd="0" destOrd="0" presId="urn:microsoft.com/office/officeart/2016/7/layout/RepeatingBendingProcessNew"/>
    <dgm:cxn modelId="{F1B92745-4ABA-4D8B-8E8C-E126E19673E0}" type="presParOf" srcId="{899E2B78-EE86-4C17-8DC0-BB8B3CA1B727}" destId="{45C6F905-AFC8-457F-A9BB-B58808DACD4E}" srcOrd="1" destOrd="0" presId="urn:microsoft.com/office/officeart/2016/7/layout/RepeatingBendingProcessNew"/>
    <dgm:cxn modelId="{D3EA5A48-D50D-480E-8BB9-A9C13580F22F}" type="presParOf" srcId="{45C6F905-AFC8-457F-A9BB-B58808DACD4E}" destId="{85A4C774-A632-4725-A3A7-21915ABFD22E}" srcOrd="0" destOrd="0" presId="urn:microsoft.com/office/officeart/2016/7/layout/RepeatingBendingProcessNew"/>
    <dgm:cxn modelId="{A70CC4D2-5F8B-4E8F-AA4E-8DDBC689876C}" type="presParOf" srcId="{899E2B78-EE86-4C17-8DC0-BB8B3CA1B727}" destId="{52A032B5-1470-4518-89F4-CEC6256F0FE0}" srcOrd="2" destOrd="0" presId="urn:microsoft.com/office/officeart/2016/7/layout/RepeatingBendingProcessNew"/>
    <dgm:cxn modelId="{3C85D2A1-12BB-4927-B856-31B58D366B07}" type="presParOf" srcId="{899E2B78-EE86-4C17-8DC0-BB8B3CA1B727}" destId="{B3267B4B-3A07-468D-A3C0-876F6877ECBF}" srcOrd="3" destOrd="0" presId="urn:microsoft.com/office/officeart/2016/7/layout/RepeatingBendingProcessNew"/>
    <dgm:cxn modelId="{69AA1D55-DDFB-4147-9C95-0F92A3C376E4}" type="presParOf" srcId="{B3267B4B-3A07-468D-A3C0-876F6877ECBF}" destId="{9BC09DD7-CC0A-4FC8-9BFF-E4AA8FD384C7}" srcOrd="0" destOrd="0" presId="urn:microsoft.com/office/officeart/2016/7/layout/RepeatingBendingProcessNew"/>
    <dgm:cxn modelId="{5399816C-D284-48D2-AD5C-CF7AAFFAA0C7}" type="presParOf" srcId="{899E2B78-EE86-4C17-8DC0-BB8B3CA1B727}" destId="{29DBDAF7-4BC8-4995-8FEC-C4654001928E}" srcOrd="4" destOrd="0" presId="urn:microsoft.com/office/officeart/2016/7/layout/RepeatingBendingProcessNew"/>
    <dgm:cxn modelId="{2BAEE3F1-8600-4050-9CC9-74A1EC1D6532}" type="presParOf" srcId="{899E2B78-EE86-4C17-8DC0-BB8B3CA1B727}" destId="{BD64FFCB-4DD7-457A-8C36-052211ABD0F4}" srcOrd="5" destOrd="0" presId="urn:microsoft.com/office/officeart/2016/7/layout/RepeatingBendingProcessNew"/>
    <dgm:cxn modelId="{72E35CAA-5BD1-4136-AE96-DC4FA7B38445}" type="presParOf" srcId="{BD64FFCB-4DD7-457A-8C36-052211ABD0F4}" destId="{213B7128-79AD-408B-9090-51EE2133EE9C}" srcOrd="0" destOrd="0" presId="urn:microsoft.com/office/officeart/2016/7/layout/RepeatingBendingProcessNew"/>
    <dgm:cxn modelId="{8EAE63E3-C02E-44F8-B606-2D84C34F3F66}" type="presParOf" srcId="{899E2B78-EE86-4C17-8DC0-BB8B3CA1B727}" destId="{43917D7C-FC1C-4773-95F3-B4B4C2AD4959}" srcOrd="6" destOrd="0" presId="urn:microsoft.com/office/officeart/2016/7/layout/RepeatingBendingProcessNew"/>
    <dgm:cxn modelId="{09405A8C-58E3-42F3-8EE9-86110CED7854}" type="presParOf" srcId="{899E2B78-EE86-4C17-8DC0-BB8B3CA1B727}" destId="{D775F2D6-59F9-42D3-B25B-B2FC2F1D617B}" srcOrd="7" destOrd="0" presId="urn:microsoft.com/office/officeart/2016/7/layout/RepeatingBendingProcessNew"/>
    <dgm:cxn modelId="{5F6E48CF-CCE8-498F-B20A-0BC7602598E3}" type="presParOf" srcId="{D775F2D6-59F9-42D3-B25B-B2FC2F1D617B}" destId="{00A76A8E-F8CF-4E71-826A-B131132A8E51}" srcOrd="0" destOrd="0" presId="urn:microsoft.com/office/officeart/2016/7/layout/RepeatingBendingProcessNew"/>
    <dgm:cxn modelId="{5EF643C9-A44B-400D-81C7-286EC851CF9E}" type="presParOf" srcId="{899E2B78-EE86-4C17-8DC0-BB8B3CA1B727}" destId="{4E693BD2-B7DD-4446-829E-CB6C056CAD10}" srcOrd="8" destOrd="0" presId="urn:microsoft.com/office/officeart/2016/7/layout/RepeatingBendingProcessNew"/>
    <dgm:cxn modelId="{6BF6D5E3-BD97-4734-AC2E-30DC97A7D91E}" type="presParOf" srcId="{899E2B78-EE86-4C17-8DC0-BB8B3CA1B727}" destId="{44B083F5-F040-4DC6-B48B-278A27694038}" srcOrd="9" destOrd="0" presId="urn:microsoft.com/office/officeart/2016/7/layout/RepeatingBendingProcessNew"/>
    <dgm:cxn modelId="{3FA1F4F9-7575-4E31-9E68-49AD24F92053}" type="presParOf" srcId="{44B083F5-F040-4DC6-B48B-278A27694038}" destId="{8347B137-A75D-4530-9A13-3CEAF63D0189}" srcOrd="0" destOrd="0" presId="urn:microsoft.com/office/officeart/2016/7/layout/RepeatingBendingProcessNew"/>
    <dgm:cxn modelId="{75A57B31-82B6-4B76-B63F-A0B03EB5D4BA}" type="presParOf" srcId="{899E2B78-EE86-4C17-8DC0-BB8B3CA1B727}" destId="{437E9A6E-5174-4A7F-9F5C-F196003ED8EA}" srcOrd="10" destOrd="0" presId="urn:microsoft.com/office/officeart/2016/7/layout/RepeatingBendingProcessNew"/>
    <dgm:cxn modelId="{38D16785-D5B3-4CF6-BF80-5A7ADF622A25}" type="presParOf" srcId="{899E2B78-EE86-4C17-8DC0-BB8B3CA1B727}" destId="{1668A231-E818-40B2-949E-D685E1DD716E}" srcOrd="11" destOrd="0" presId="urn:microsoft.com/office/officeart/2016/7/layout/RepeatingBendingProcessNew"/>
    <dgm:cxn modelId="{ED9FC317-0109-4300-9291-972BEEE46BB4}" type="presParOf" srcId="{1668A231-E818-40B2-949E-D685E1DD716E}" destId="{70588372-D0B9-44A0-9925-52009E06BB72}" srcOrd="0" destOrd="0" presId="urn:microsoft.com/office/officeart/2016/7/layout/RepeatingBendingProcessNew"/>
    <dgm:cxn modelId="{1F0E6E2F-5B91-460F-A485-062151EF8727}" type="presParOf" srcId="{899E2B78-EE86-4C17-8DC0-BB8B3CA1B727}" destId="{A75E4260-6584-4D80-BD7D-1BC32C4A57E5}" srcOrd="12" destOrd="0" presId="urn:microsoft.com/office/officeart/2016/7/layout/RepeatingBendingProcessNew"/>
    <dgm:cxn modelId="{74FCB80A-05FB-4EC0-981A-038137231077}" type="presParOf" srcId="{899E2B78-EE86-4C17-8DC0-BB8B3CA1B727}" destId="{86802065-C146-44F8-99C4-F9989DEA2E82}" srcOrd="13" destOrd="0" presId="urn:microsoft.com/office/officeart/2016/7/layout/RepeatingBendingProcessNew"/>
    <dgm:cxn modelId="{40687449-2F61-4C51-AB53-CA33BDE0E82C}" type="presParOf" srcId="{86802065-C146-44F8-99C4-F9989DEA2E82}" destId="{96818CDC-3A71-41A9-9DF0-C6641AE044F1}" srcOrd="0" destOrd="0" presId="urn:microsoft.com/office/officeart/2016/7/layout/RepeatingBendingProcessNew"/>
    <dgm:cxn modelId="{0214EB4A-D9FC-46FD-8C0F-5464239EECCB}" type="presParOf" srcId="{899E2B78-EE86-4C17-8DC0-BB8B3CA1B727}" destId="{E9DDD3D9-16D6-43F7-9C50-EF7A88565F17}" srcOrd="14" destOrd="0" presId="urn:microsoft.com/office/officeart/2016/7/layout/RepeatingBendingProcessNew"/>
    <dgm:cxn modelId="{92A84B91-C42F-401B-9170-B8A9A7CE98AA}" type="presParOf" srcId="{899E2B78-EE86-4C17-8DC0-BB8B3CA1B727}" destId="{D5C205EE-7929-420D-9545-EA9F338024DA}" srcOrd="15" destOrd="0" presId="urn:microsoft.com/office/officeart/2016/7/layout/RepeatingBendingProcessNew"/>
    <dgm:cxn modelId="{C5110615-A7EA-4AE8-8DB8-77DC73B81551}" type="presParOf" srcId="{D5C205EE-7929-420D-9545-EA9F338024DA}" destId="{77DBAB41-65E5-4B89-91C7-A555E2707BFB}" srcOrd="0" destOrd="0" presId="urn:microsoft.com/office/officeart/2016/7/layout/RepeatingBendingProcessNew"/>
    <dgm:cxn modelId="{306A15FD-31DB-4EA1-8FF4-19F098AE7863}" type="presParOf" srcId="{899E2B78-EE86-4C17-8DC0-BB8B3CA1B727}" destId="{7142BFDD-08BE-46E0-8A15-2003724BB59D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00337DE-E739-480D-A17E-E7CD663E8C83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A5AA9B3-1352-4B3B-801C-190F9D97B9BA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Bowlby’s theory offers insight into Amira’s emotional and social needs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576694-706E-4AA6-A222-6510FAF3A733}" type="parTrans" cxnId="{E3440B70-2008-4D5B-BD33-239DB6DBB6B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640F25-D574-416B-B003-A8B01DBD9541}" type="sibTrans" cxnId="{E3440B70-2008-4D5B-BD33-239DB6DBB6B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746B4E-1892-42ED-A118-3DC3096292B2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Practical strategies can foster secure attachment and holistic development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31E8CE-550C-48C0-8FEC-43F9EDCEABB3}" type="parTrans" cxnId="{DAA31290-7A46-4D95-89B4-1BED585D9E4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84DAC2-06BD-4843-A456-1C14965B3DC7}" type="sibTrans" cxnId="{DAA31290-7A46-4D95-89B4-1BED585D9E4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7C4EC3-EAAA-455E-905A-7ED26620DE80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Biological and environmental factors must be considered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25EA44-E722-462A-AF3A-0F2D2A01047D}" type="parTrans" cxnId="{9CA97FDB-4BA1-4836-8987-ACDD349A62F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C3AC0F-FC9A-42C4-8D2D-B1F14B38A470}" type="sibTrans" cxnId="{9CA97FDB-4BA1-4836-8987-ACDD349A62F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05112C-0331-4C97-A619-72B18A3A9F16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Theory is useful but should be applied critically and contextually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E25693-4636-4B43-8CFD-05C3C1A12E92}" type="parTrans" cxnId="{DAF5CF54-0332-47FD-AB97-3EE0832890D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AF18CC-5AC4-4BC5-B981-3E2187806785}" type="sibTrans" cxnId="{DAF5CF54-0332-47FD-AB97-3EE0832890D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3B424D-B124-49EC-869C-D1F96FBD205F}" type="pres">
      <dgm:prSet presAssocID="{000337DE-E739-480D-A17E-E7CD663E8C83}" presName="matrix" presStyleCnt="0">
        <dgm:presLayoutVars>
          <dgm:chMax val="1"/>
          <dgm:dir/>
          <dgm:resizeHandles val="exact"/>
        </dgm:presLayoutVars>
      </dgm:prSet>
      <dgm:spPr/>
    </dgm:pt>
    <dgm:pt modelId="{285BB1BA-8CE8-4864-9014-E37DC27B19F6}" type="pres">
      <dgm:prSet presAssocID="{000337DE-E739-480D-A17E-E7CD663E8C83}" presName="diamond" presStyleLbl="bgShp" presStyleIdx="0" presStyleCnt="1"/>
      <dgm:spPr/>
    </dgm:pt>
    <dgm:pt modelId="{D3341D44-5EF9-4FBE-8E0C-CE0CDA665C2E}" type="pres">
      <dgm:prSet presAssocID="{000337DE-E739-480D-A17E-E7CD663E8C8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B74C450-9628-48E6-8E65-ACD5A53757BB}" type="pres">
      <dgm:prSet presAssocID="{000337DE-E739-480D-A17E-E7CD663E8C8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673FDF2-B7D3-4BA7-81EC-D5116829AEFA}" type="pres">
      <dgm:prSet presAssocID="{000337DE-E739-480D-A17E-E7CD663E8C8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99B3907-51CD-44C8-B9B3-575CDDB892EB}" type="pres">
      <dgm:prSet presAssocID="{000337DE-E739-480D-A17E-E7CD663E8C8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5AAC647-66A3-448E-AA2C-0E8EEB6E9659}" type="presOf" srcId="{0D05112C-0331-4C97-A619-72B18A3A9F16}" destId="{199B3907-51CD-44C8-B9B3-575CDDB892EB}" srcOrd="0" destOrd="0" presId="urn:microsoft.com/office/officeart/2005/8/layout/matrix3"/>
    <dgm:cxn modelId="{D602E96D-0B53-489B-A6F5-F72F32089AA5}" type="presOf" srcId="{407C4EC3-EAAA-455E-905A-7ED26620DE80}" destId="{4673FDF2-B7D3-4BA7-81EC-D5116829AEFA}" srcOrd="0" destOrd="0" presId="urn:microsoft.com/office/officeart/2005/8/layout/matrix3"/>
    <dgm:cxn modelId="{E3440B70-2008-4D5B-BD33-239DB6DBB6B3}" srcId="{000337DE-E739-480D-A17E-E7CD663E8C83}" destId="{AA5AA9B3-1352-4B3B-801C-190F9D97B9BA}" srcOrd="0" destOrd="0" parTransId="{01576694-706E-4AA6-A222-6510FAF3A733}" sibTransId="{90640F25-D574-416B-B003-A8B01DBD9541}"/>
    <dgm:cxn modelId="{DAF5CF54-0332-47FD-AB97-3EE0832890DF}" srcId="{000337DE-E739-480D-A17E-E7CD663E8C83}" destId="{0D05112C-0331-4C97-A619-72B18A3A9F16}" srcOrd="3" destOrd="0" parTransId="{1FE25693-4636-4B43-8CFD-05C3C1A12E92}" sibTransId="{4AAF18CC-5AC4-4BC5-B981-3E2187806785}"/>
    <dgm:cxn modelId="{DAA31290-7A46-4D95-89B4-1BED585D9E4D}" srcId="{000337DE-E739-480D-A17E-E7CD663E8C83}" destId="{7C746B4E-1892-42ED-A118-3DC3096292B2}" srcOrd="1" destOrd="0" parTransId="{8531E8CE-550C-48C0-8FEC-43F9EDCEABB3}" sibTransId="{4084DAC2-06BD-4843-A456-1C14965B3DC7}"/>
    <dgm:cxn modelId="{8DB8A1AE-D292-44C1-B8EC-1DD1C4AFA05C}" type="presOf" srcId="{000337DE-E739-480D-A17E-E7CD663E8C83}" destId="{213B424D-B124-49EC-869C-D1F96FBD205F}" srcOrd="0" destOrd="0" presId="urn:microsoft.com/office/officeart/2005/8/layout/matrix3"/>
    <dgm:cxn modelId="{0F5F4CD2-5A30-40B8-AE41-C72B7E73A22F}" type="presOf" srcId="{7C746B4E-1892-42ED-A118-3DC3096292B2}" destId="{BB74C450-9628-48E6-8E65-ACD5A53757BB}" srcOrd="0" destOrd="0" presId="urn:microsoft.com/office/officeart/2005/8/layout/matrix3"/>
    <dgm:cxn modelId="{9CA97FDB-4BA1-4836-8987-ACDD349A62F9}" srcId="{000337DE-E739-480D-A17E-E7CD663E8C83}" destId="{407C4EC3-EAAA-455E-905A-7ED26620DE80}" srcOrd="2" destOrd="0" parTransId="{6725EA44-E722-462A-AF3A-0F2D2A01047D}" sibTransId="{03C3AC0F-FC9A-42C4-8D2D-B1F14B38A470}"/>
    <dgm:cxn modelId="{CB14AFF6-AB79-455D-AF02-918ECF43A8DC}" type="presOf" srcId="{AA5AA9B3-1352-4B3B-801C-190F9D97B9BA}" destId="{D3341D44-5EF9-4FBE-8E0C-CE0CDA665C2E}" srcOrd="0" destOrd="0" presId="urn:microsoft.com/office/officeart/2005/8/layout/matrix3"/>
    <dgm:cxn modelId="{3E46CF87-4C70-468A-8836-099AEF0AB57B}" type="presParOf" srcId="{213B424D-B124-49EC-869C-D1F96FBD205F}" destId="{285BB1BA-8CE8-4864-9014-E37DC27B19F6}" srcOrd="0" destOrd="0" presId="urn:microsoft.com/office/officeart/2005/8/layout/matrix3"/>
    <dgm:cxn modelId="{9D7D72AB-60DA-4A01-84DE-1CDCC5B612B5}" type="presParOf" srcId="{213B424D-B124-49EC-869C-D1F96FBD205F}" destId="{D3341D44-5EF9-4FBE-8E0C-CE0CDA665C2E}" srcOrd="1" destOrd="0" presId="urn:microsoft.com/office/officeart/2005/8/layout/matrix3"/>
    <dgm:cxn modelId="{E76517B3-96E5-4FA3-8EB2-06B718C25A12}" type="presParOf" srcId="{213B424D-B124-49EC-869C-D1F96FBD205F}" destId="{BB74C450-9628-48E6-8E65-ACD5A53757BB}" srcOrd="2" destOrd="0" presId="urn:microsoft.com/office/officeart/2005/8/layout/matrix3"/>
    <dgm:cxn modelId="{436C42E5-F962-4832-8883-C70B251594B0}" type="presParOf" srcId="{213B424D-B124-49EC-869C-D1F96FBD205F}" destId="{4673FDF2-B7D3-4BA7-81EC-D5116829AEFA}" srcOrd="3" destOrd="0" presId="urn:microsoft.com/office/officeart/2005/8/layout/matrix3"/>
    <dgm:cxn modelId="{0B7C0DBC-081A-49B8-BFA3-1EF3925F30EE}" type="presParOf" srcId="{213B424D-B124-49EC-869C-D1F96FBD205F}" destId="{199B3907-51CD-44C8-B9B3-575CDDB892E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8EC38-3625-434A-B057-7684E2C46D3C}">
      <dsp:nvSpPr>
        <dsp:cNvPr id="0" name=""/>
        <dsp:cNvSpPr/>
      </dsp:nvSpPr>
      <dsp:spPr>
        <a:xfrm>
          <a:off x="0" y="64072"/>
          <a:ext cx="6798539" cy="5323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Developed by </a:t>
          </a:r>
          <a:r>
            <a:rPr lang="en-US" sz="1400" b="1" i="0" kern="1200" baseline="0">
              <a:latin typeface="Arial" panose="020B0604020202020204" pitchFamily="34" charset="0"/>
              <a:cs typeface="Arial" panose="020B0604020202020204" pitchFamily="34" charset="0"/>
            </a:rPr>
            <a:t>John Bowlby (1958, 1969)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90059"/>
        <a:ext cx="6746565" cy="480376"/>
      </dsp:txXfrm>
    </dsp:sp>
    <dsp:sp modelId="{C6122E46-EBFD-46D6-8BF2-261B3C108186}">
      <dsp:nvSpPr>
        <dsp:cNvPr id="0" name=""/>
        <dsp:cNvSpPr/>
      </dsp:nvSpPr>
      <dsp:spPr>
        <a:xfrm>
          <a:off x="0" y="636742"/>
          <a:ext cx="6798539" cy="532350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Focuses on the bond between child and primary caregiver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662729"/>
        <a:ext cx="6746565" cy="480376"/>
      </dsp:txXfrm>
    </dsp:sp>
    <dsp:sp modelId="{D1771376-40C4-4EAD-ADB0-D768A5A49766}">
      <dsp:nvSpPr>
        <dsp:cNvPr id="0" name=""/>
        <dsp:cNvSpPr/>
      </dsp:nvSpPr>
      <dsp:spPr>
        <a:xfrm>
          <a:off x="0" y="1209412"/>
          <a:ext cx="6798539" cy="53235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Key concepts: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1235399"/>
        <a:ext cx="6746565" cy="480376"/>
      </dsp:txXfrm>
    </dsp:sp>
    <dsp:sp modelId="{9B8115A7-AF25-4DE7-95F5-8F795FD99A4F}">
      <dsp:nvSpPr>
        <dsp:cNvPr id="0" name=""/>
        <dsp:cNvSpPr/>
      </dsp:nvSpPr>
      <dsp:spPr>
        <a:xfrm>
          <a:off x="0" y="1782082"/>
          <a:ext cx="6798539" cy="53235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>
              <a:latin typeface="Arial" panose="020B0604020202020204" pitchFamily="34" charset="0"/>
              <a:cs typeface="Arial" panose="020B0604020202020204" pitchFamily="34" charset="0"/>
            </a:rPr>
            <a:t>Secure base</a:t>
          </a: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caregiver provides emotional safety for exploration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1808069"/>
        <a:ext cx="6746565" cy="480376"/>
      </dsp:txXfrm>
    </dsp:sp>
    <dsp:sp modelId="{F83B1D99-43BD-442D-AD5D-D2CC5755DF15}">
      <dsp:nvSpPr>
        <dsp:cNvPr id="0" name=""/>
        <dsp:cNvSpPr/>
      </dsp:nvSpPr>
      <dsp:spPr>
        <a:xfrm>
          <a:off x="0" y="2354752"/>
          <a:ext cx="6798539" cy="53235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>
              <a:latin typeface="Arial" panose="020B0604020202020204" pitchFamily="34" charset="0"/>
              <a:cs typeface="Arial" panose="020B0604020202020204" pitchFamily="34" charset="0"/>
            </a:rPr>
            <a:t>Internal working model</a:t>
          </a: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mental framework guiding future relationships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2380739"/>
        <a:ext cx="6746565" cy="480376"/>
      </dsp:txXfrm>
    </dsp:sp>
    <dsp:sp modelId="{213A68A0-9548-40AF-A9C0-6CAA233BD4A5}">
      <dsp:nvSpPr>
        <dsp:cNvPr id="0" name=""/>
        <dsp:cNvSpPr/>
      </dsp:nvSpPr>
      <dsp:spPr>
        <a:xfrm>
          <a:off x="0" y="2927422"/>
          <a:ext cx="6798539" cy="532350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>
              <a:latin typeface="Arial" panose="020B0604020202020204" pitchFamily="34" charset="0"/>
              <a:cs typeface="Arial" panose="020B0604020202020204" pitchFamily="34" charset="0"/>
            </a:rPr>
            <a:t>Critical period</a:t>
          </a: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attachment forms most strongly in first 2.5 years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2953409"/>
        <a:ext cx="6746565" cy="480376"/>
      </dsp:txXfrm>
    </dsp:sp>
    <dsp:sp modelId="{EFE12F8E-4950-488E-B601-57AD6CC58D94}">
      <dsp:nvSpPr>
        <dsp:cNvPr id="0" name=""/>
        <dsp:cNvSpPr/>
      </dsp:nvSpPr>
      <dsp:spPr>
        <a:xfrm>
          <a:off x="0" y="3500092"/>
          <a:ext cx="6798539" cy="53235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Relevance: foundational for understanding emotional and social development in early years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3526079"/>
        <a:ext cx="6746565" cy="480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6F931-8E8B-417E-BF0D-90CC548C15D1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7BFFA-C9AA-4C4C-8E24-7CDB410BE736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>
              <a:latin typeface="Arial" panose="020B0604020202020204" pitchFamily="34" charset="0"/>
              <a:cs typeface="Arial" panose="020B0604020202020204" pitchFamily="34" charset="0"/>
            </a:rPr>
            <a:t>Anxiety during separation</a:t>
          </a:r>
          <a:r>
            <a:rPr lang="en-US" sz="1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suggests insecure attachment or difficulty transitioning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7221" y="627745"/>
        <a:ext cx="1937228" cy="1937228"/>
      </dsp:txXfrm>
    </dsp:sp>
    <dsp:sp modelId="{5ABFA663-9424-4F80-B9A3-972C156C27F6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>
              <a:latin typeface="Arial" panose="020B0604020202020204" pitchFamily="34" charset="0"/>
              <a:cs typeface="Arial" panose="020B0604020202020204" pitchFamily="34" charset="0"/>
            </a:rPr>
            <a:t>Limited verbal communication</a:t>
          </a:r>
          <a:r>
            <a:rPr lang="en-US" sz="1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may reflect emotional distress or lack of secure base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9190" y="627745"/>
        <a:ext cx="1937228" cy="1937228"/>
      </dsp:txXfrm>
    </dsp:sp>
    <dsp:sp modelId="{15F36452-844D-4516-9BCA-3D223F5463E4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>
              <a:latin typeface="Arial" panose="020B0604020202020204" pitchFamily="34" charset="0"/>
              <a:cs typeface="Arial" panose="020B0604020202020204" pitchFamily="34" charset="0"/>
            </a:rPr>
            <a:t>Group play challenges</a:t>
          </a:r>
          <a:r>
            <a:rPr lang="en-US" sz="1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: linked to underdeveloped social confidence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07221" y="2939714"/>
        <a:ext cx="1937228" cy="1937228"/>
      </dsp:txXfrm>
    </dsp:sp>
    <dsp:sp modelId="{DEA7C535-3403-476F-9A5A-BB7EA7B50E0D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>
              <a:latin typeface="Arial" panose="020B0604020202020204" pitchFamily="34" charset="0"/>
              <a:cs typeface="Arial" panose="020B0604020202020204" pitchFamily="34" charset="0"/>
            </a:rPr>
            <a:t>Bowlby’s theory helps explain how Amira’s behaviour may stem from disrupted or underdeveloped attachment patterns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19190" y="2939714"/>
        <a:ext cx="1937228" cy="19372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5C6CBB-91A4-4F59-87E8-4F43B4130582}">
      <dsp:nvSpPr>
        <dsp:cNvPr id="0" name=""/>
        <dsp:cNvSpPr/>
      </dsp:nvSpPr>
      <dsp:spPr>
        <a:xfrm>
          <a:off x="0" y="112238"/>
          <a:ext cx="6263640" cy="4943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1. Key Person Approach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136369"/>
        <a:ext cx="6215378" cy="446063"/>
      </dsp:txXfrm>
    </dsp:sp>
    <dsp:sp modelId="{BD7ABE48-6AD3-4D35-AEE7-0528609B4651}">
      <dsp:nvSpPr>
        <dsp:cNvPr id="0" name=""/>
        <dsp:cNvSpPr/>
      </dsp:nvSpPr>
      <dsp:spPr>
        <a:xfrm>
          <a:off x="0" y="644003"/>
          <a:ext cx="6263640" cy="494325"/>
        </a:xfrm>
        <a:prstGeom prst="round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Assign a consistent caregiver to build trust and emotional security (Elfer et al., 2012)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668134"/>
        <a:ext cx="6215378" cy="446063"/>
      </dsp:txXfrm>
    </dsp:sp>
    <dsp:sp modelId="{A509D709-1EF0-42D5-8A04-53068662A552}">
      <dsp:nvSpPr>
        <dsp:cNvPr id="0" name=""/>
        <dsp:cNvSpPr/>
      </dsp:nvSpPr>
      <dsp:spPr>
        <a:xfrm>
          <a:off x="0" y="1175768"/>
          <a:ext cx="6263640" cy="494325"/>
        </a:xfrm>
        <a:prstGeom prst="roundRect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2. Transition Support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1199899"/>
        <a:ext cx="6215378" cy="446063"/>
      </dsp:txXfrm>
    </dsp:sp>
    <dsp:sp modelId="{5C2866A2-2504-4ADE-BEAD-1023250D3E66}">
      <dsp:nvSpPr>
        <dsp:cNvPr id="0" name=""/>
        <dsp:cNvSpPr/>
      </dsp:nvSpPr>
      <dsp:spPr>
        <a:xfrm>
          <a:off x="0" y="1707533"/>
          <a:ext cx="6263640" cy="494325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Gradual separation routines with visual cues and comfort objects (NSPCC, 2021)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1731664"/>
        <a:ext cx="6215378" cy="446063"/>
      </dsp:txXfrm>
    </dsp:sp>
    <dsp:sp modelId="{84668B17-ECE1-4B9C-BCFA-0CDB7D738DCF}">
      <dsp:nvSpPr>
        <dsp:cNvPr id="0" name=""/>
        <dsp:cNvSpPr/>
      </dsp:nvSpPr>
      <dsp:spPr>
        <a:xfrm>
          <a:off x="0" y="2239298"/>
          <a:ext cx="6263640" cy="494325"/>
        </a:xfrm>
        <a:prstGeom prst="roundRect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3. Responsive Interactions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2263429"/>
        <a:ext cx="6215378" cy="446063"/>
      </dsp:txXfrm>
    </dsp:sp>
    <dsp:sp modelId="{0FA6B352-5E48-4AE4-B25D-9E060FE883F1}">
      <dsp:nvSpPr>
        <dsp:cNvPr id="0" name=""/>
        <dsp:cNvSpPr/>
      </dsp:nvSpPr>
      <dsp:spPr>
        <a:xfrm>
          <a:off x="0" y="2771064"/>
          <a:ext cx="6263640" cy="494325"/>
        </a:xfrm>
        <a:prstGeom prst="roundRect">
          <a:avLst/>
        </a:prstGeom>
        <a:solidFill>
          <a:schemeClr val="accent2">
            <a:hueOff val="3579786"/>
            <a:satOff val="-10274"/>
            <a:lumOff val="-164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Warm, attuned responses to Amira’s signals to foster secure attachment (Siegel, 2020)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2795195"/>
        <a:ext cx="6215378" cy="446063"/>
      </dsp:txXfrm>
    </dsp:sp>
    <dsp:sp modelId="{F6D247D4-6615-4B2F-ABCA-0B00A747FF25}">
      <dsp:nvSpPr>
        <dsp:cNvPr id="0" name=""/>
        <dsp:cNvSpPr/>
      </dsp:nvSpPr>
      <dsp:spPr>
        <a:xfrm>
          <a:off x="0" y="3302829"/>
          <a:ext cx="6263640" cy="494325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4. Play-Based Engagement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3326960"/>
        <a:ext cx="6215378" cy="446063"/>
      </dsp:txXfrm>
    </dsp:sp>
    <dsp:sp modelId="{899B367E-1D2B-4987-8490-7F9B4BBEDBC6}">
      <dsp:nvSpPr>
        <dsp:cNvPr id="0" name=""/>
        <dsp:cNvSpPr/>
      </dsp:nvSpPr>
      <dsp:spPr>
        <a:xfrm>
          <a:off x="0" y="3834594"/>
          <a:ext cx="6263640" cy="494325"/>
        </a:xfrm>
        <a:prstGeom prst="roundRect">
          <a:avLst/>
        </a:prstGeom>
        <a:solidFill>
          <a:schemeClr val="accent2">
            <a:hueOff val="5011700"/>
            <a:satOff val="-14383"/>
            <a:lumOff val="-2302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Use parallel play and adult-guided interactions to ease group play anxiety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3858725"/>
        <a:ext cx="6215378" cy="446063"/>
      </dsp:txXfrm>
    </dsp:sp>
    <dsp:sp modelId="{34F3F9FE-139A-40DC-9898-C0BC3AC601EA}">
      <dsp:nvSpPr>
        <dsp:cNvPr id="0" name=""/>
        <dsp:cNvSpPr/>
      </dsp:nvSpPr>
      <dsp:spPr>
        <a:xfrm>
          <a:off x="0" y="4366359"/>
          <a:ext cx="6263640" cy="494325"/>
        </a:xfrm>
        <a:prstGeom prst="roundRect">
          <a:avLst/>
        </a:prstGeom>
        <a:solidFill>
          <a:schemeClr val="accent2">
            <a:hueOff val="5727657"/>
            <a:satOff val="-16438"/>
            <a:lumOff val="-263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latin typeface="Arial" panose="020B0604020202020204" pitchFamily="34" charset="0"/>
              <a:cs typeface="Arial" panose="020B0604020202020204" pitchFamily="34" charset="0"/>
            </a:rPr>
            <a:t>5. Family Collaboration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4390490"/>
        <a:ext cx="6215378" cy="446063"/>
      </dsp:txXfrm>
    </dsp:sp>
    <dsp:sp modelId="{F91663E1-68C7-4A29-AE86-2E0E18CB0FAA}">
      <dsp:nvSpPr>
        <dsp:cNvPr id="0" name=""/>
        <dsp:cNvSpPr/>
      </dsp:nvSpPr>
      <dsp:spPr>
        <a:xfrm>
          <a:off x="0" y="4898124"/>
          <a:ext cx="6263640" cy="49432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rial" panose="020B0604020202020204" pitchFamily="34" charset="0"/>
              <a:cs typeface="Arial" panose="020B0604020202020204" pitchFamily="34" charset="0"/>
            </a:rPr>
            <a:t>Regular communication with carers to ensure consistency between home and nursery</a:t>
          </a:r>
          <a:endParaRPr lang="en-US" sz="13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31" y="4922255"/>
        <a:ext cx="6215378" cy="4460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6F905-AFC8-457F-A9BB-B58808DACD4E}">
      <dsp:nvSpPr>
        <dsp:cNvPr id="0" name=""/>
        <dsp:cNvSpPr/>
      </dsp:nvSpPr>
      <dsp:spPr>
        <a:xfrm>
          <a:off x="1559829" y="839411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398" y="883341"/>
        <a:ext cx="17880" cy="3579"/>
      </dsp:txXfrm>
    </dsp:sp>
    <dsp:sp modelId="{77C68ADF-8CA1-4B84-B709-2A0D98E2F13D}">
      <dsp:nvSpPr>
        <dsp:cNvPr id="0" name=""/>
        <dsp:cNvSpPr/>
      </dsp:nvSpPr>
      <dsp:spPr>
        <a:xfrm>
          <a:off x="6763" y="418671"/>
          <a:ext cx="1554865" cy="932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3" y="418671"/>
        <a:ext cx="1554865" cy="932919"/>
      </dsp:txXfrm>
    </dsp:sp>
    <dsp:sp modelId="{B3267B4B-3A07-468D-A3C0-876F6877ECBF}">
      <dsp:nvSpPr>
        <dsp:cNvPr id="0" name=""/>
        <dsp:cNvSpPr/>
      </dsp:nvSpPr>
      <dsp:spPr>
        <a:xfrm>
          <a:off x="3472313" y="839411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6882" y="883341"/>
        <a:ext cx="17880" cy="3579"/>
      </dsp:txXfrm>
    </dsp:sp>
    <dsp:sp modelId="{52A032B5-1470-4518-89F4-CEC6256F0FE0}">
      <dsp:nvSpPr>
        <dsp:cNvPr id="0" name=""/>
        <dsp:cNvSpPr/>
      </dsp:nvSpPr>
      <dsp:spPr>
        <a:xfrm>
          <a:off x="1919247" y="418671"/>
          <a:ext cx="1554865" cy="932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Groundbreaking in linking early relationships to lifelong development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9247" y="418671"/>
        <a:ext cx="1554865" cy="932919"/>
      </dsp:txXfrm>
    </dsp:sp>
    <dsp:sp modelId="{BD64FFCB-4DD7-457A-8C36-052211ABD0F4}">
      <dsp:nvSpPr>
        <dsp:cNvPr id="0" name=""/>
        <dsp:cNvSpPr/>
      </dsp:nvSpPr>
      <dsp:spPr>
        <a:xfrm>
          <a:off x="784196" y="1349790"/>
          <a:ext cx="3824967" cy="327018"/>
        </a:xfrm>
        <a:custGeom>
          <a:avLst/>
          <a:gdLst/>
          <a:ahLst/>
          <a:cxnLst/>
          <a:rect l="0" t="0" r="0" b="0"/>
          <a:pathLst>
            <a:path>
              <a:moveTo>
                <a:pt x="3824967" y="0"/>
              </a:moveTo>
              <a:lnTo>
                <a:pt x="3824967" y="180609"/>
              </a:lnTo>
              <a:lnTo>
                <a:pt x="0" y="180609"/>
              </a:lnTo>
              <a:lnTo>
                <a:pt x="0" y="32701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00639" y="1511510"/>
        <a:ext cx="192082" cy="3579"/>
      </dsp:txXfrm>
    </dsp:sp>
    <dsp:sp modelId="{29DBDAF7-4BC8-4995-8FEC-C4654001928E}">
      <dsp:nvSpPr>
        <dsp:cNvPr id="0" name=""/>
        <dsp:cNvSpPr/>
      </dsp:nvSpPr>
      <dsp:spPr>
        <a:xfrm>
          <a:off x="3831731" y="418671"/>
          <a:ext cx="1554865" cy="93291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Widely applied in early years practice and safeguarding policies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1731" y="418671"/>
        <a:ext cx="1554865" cy="932919"/>
      </dsp:txXfrm>
    </dsp:sp>
    <dsp:sp modelId="{D775F2D6-59F9-42D3-B25B-B2FC2F1D617B}">
      <dsp:nvSpPr>
        <dsp:cNvPr id="0" name=""/>
        <dsp:cNvSpPr/>
      </dsp:nvSpPr>
      <dsp:spPr>
        <a:xfrm>
          <a:off x="1559829" y="2129949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398" y="2173879"/>
        <a:ext cx="17880" cy="3579"/>
      </dsp:txXfrm>
    </dsp:sp>
    <dsp:sp modelId="{43917D7C-FC1C-4773-95F3-B4B4C2AD4959}">
      <dsp:nvSpPr>
        <dsp:cNvPr id="0" name=""/>
        <dsp:cNvSpPr/>
      </dsp:nvSpPr>
      <dsp:spPr>
        <a:xfrm>
          <a:off x="6763" y="1709209"/>
          <a:ext cx="1554865" cy="9329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Supported by empirical research (Ainsworth et al., 1978)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3" y="1709209"/>
        <a:ext cx="1554865" cy="932919"/>
      </dsp:txXfrm>
    </dsp:sp>
    <dsp:sp modelId="{44B083F5-F040-4DC6-B48B-278A27694038}">
      <dsp:nvSpPr>
        <dsp:cNvPr id="0" name=""/>
        <dsp:cNvSpPr/>
      </dsp:nvSpPr>
      <dsp:spPr>
        <a:xfrm>
          <a:off x="3472313" y="2129949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6882" y="2173879"/>
        <a:ext cx="17880" cy="3579"/>
      </dsp:txXfrm>
    </dsp:sp>
    <dsp:sp modelId="{4E693BD2-B7DD-4446-829E-CB6C056CAD10}">
      <dsp:nvSpPr>
        <dsp:cNvPr id="0" name=""/>
        <dsp:cNvSpPr/>
      </dsp:nvSpPr>
      <dsp:spPr>
        <a:xfrm>
          <a:off x="1919247" y="1709209"/>
          <a:ext cx="1554865" cy="93291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9247" y="1709209"/>
        <a:ext cx="1554865" cy="932919"/>
      </dsp:txXfrm>
    </dsp:sp>
    <dsp:sp modelId="{1668A231-E818-40B2-949E-D685E1DD716E}">
      <dsp:nvSpPr>
        <dsp:cNvPr id="0" name=""/>
        <dsp:cNvSpPr/>
      </dsp:nvSpPr>
      <dsp:spPr>
        <a:xfrm>
          <a:off x="784196" y="2640328"/>
          <a:ext cx="3824967" cy="327018"/>
        </a:xfrm>
        <a:custGeom>
          <a:avLst/>
          <a:gdLst/>
          <a:ahLst/>
          <a:cxnLst/>
          <a:rect l="0" t="0" r="0" b="0"/>
          <a:pathLst>
            <a:path>
              <a:moveTo>
                <a:pt x="3824967" y="0"/>
              </a:moveTo>
              <a:lnTo>
                <a:pt x="3824967" y="180609"/>
              </a:lnTo>
              <a:lnTo>
                <a:pt x="0" y="180609"/>
              </a:lnTo>
              <a:lnTo>
                <a:pt x="0" y="32701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00639" y="2802048"/>
        <a:ext cx="192082" cy="3579"/>
      </dsp:txXfrm>
    </dsp:sp>
    <dsp:sp modelId="{437E9A6E-5174-4A7F-9F5C-F196003ED8EA}">
      <dsp:nvSpPr>
        <dsp:cNvPr id="0" name=""/>
        <dsp:cNvSpPr/>
      </dsp:nvSpPr>
      <dsp:spPr>
        <a:xfrm>
          <a:off x="3831731" y="1709209"/>
          <a:ext cx="1554865" cy="93291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Deterministic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: Overemphasis on early years may neglect later recovery (Garrett, 2023)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1731" y="1709209"/>
        <a:ext cx="1554865" cy="932919"/>
      </dsp:txXfrm>
    </dsp:sp>
    <dsp:sp modelId="{86802065-C146-44F8-99C4-F9989DEA2E82}">
      <dsp:nvSpPr>
        <dsp:cNvPr id="0" name=""/>
        <dsp:cNvSpPr/>
      </dsp:nvSpPr>
      <dsp:spPr>
        <a:xfrm>
          <a:off x="1559829" y="3420486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398" y="3464417"/>
        <a:ext cx="17880" cy="3579"/>
      </dsp:txXfrm>
    </dsp:sp>
    <dsp:sp modelId="{A75E4260-6584-4D80-BD7D-1BC32C4A57E5}">
      <dsp:nvSpPr>
        <dsp:cNvPr id="0" name=""/>
        <dsp:cNvSpPr/>
      </dsp:nvSpPr>
      <dsp:spPr>
        <a:xfrm>
          <a:off x="6763" y="2999747"/>
          <a:ext cx="1554865" cy="932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Cultural bias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: Based on Western norms of caregiving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63" y="2999747"/>
        <a:ext cx="1554865" cy="932919"/>
      </dsp:txXfrm>
    </dsp:sp>
    <dsp:sp modelId="{D5C205EE-7929-420D-9545-EA9F338024DA}">
      <dsp:nvSpPr>
        <dsp:cNvPr id="0" name=""/>
        <dsp:cNvSpPr/>
      </dsp:nvSpPr>
      <dsp:spPr>
        <a:xfrm>
          <a:off x="3472313" y="3420486"/>
          <a:ext cx="32701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701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6882" y="3464417"/>
        <a:ext cx="17880" cy="3579"/>
      </dsp:txXfrm>
    </dsp:sp>
    <dsp:sp modelId="{E9DDD3D9-16D6-43F7-9C50-EF7A88565F17}">
      <dsp:nvSpPr>
        <dsp:cNvPr id="0" name=""/>
        <dsp:cNvSpPr/>
      </dsp:nvSpPr>
      <dsp:spPr>
        <a:xfrm>
          <a:off x="1919247" y="2999747"/>
          <a:ext cx="1554865" cy="93291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Neglects wider influences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: Peer relationships, genetics, and socio-cultural factors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9247" y="2999747"/>
        <a:ext cx="1554865" cy="932919"/>
      </dsp:txXfrm>
    </dsp:sp>
    <dsp:sp modelId="{7142BFDD-08BE-46E0-8A15-2003724BB59D}">
      <dsp:nvSpPr>
        <dsp:cNvPr id="0" name=""/>
        <dsp:cNvSpPr/>
      </dsp:nvSpPr>
      <dsp:spPr>
        <a:xfrm>
          <a:off x="3831731" y="2999747"/>
          <a:ext cx="1554865" cy="93291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190" tIns="79974" rIns="76190" bIns="7997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: Valuable framework but should be integrated with other developmental models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1731" y="2999747"/>
        <a:ext cx="1554865" cy="9329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5BB1BA-8CE8-4864-9014-E37DC27B19F6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341D44-5EF9-4FBE-8E0C-CE0CDA665C2E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>
              <a:latin typeface="Arial" panose="020B0604020202020204" pitchFamily="34" charset="0"/>
              <a:cs typeface="Arial" panose="020B0604020202020204" pitchFamily="34" charset="0"/>
            </a:rPr>
            <a:t>Bowlby’s theory offers insight into Amira’s emotional and social needs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1204" y="630714"/>
        <a:ext cx="1946396" cy="1946396"/>
      </dsp:txXfrm>
    </dsp:sp>
    <dsp:sp modelId="{BB74C450-9628-48E6-8E65-ACD5A53757BB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>
              <a:latin typeface="Arial" panose="020B0604020202020204" pitchFamily="34" charset="0"/>
              <a:cs typeface="Arial" panose="020B0604020202020204" pitchFamily="34" charset="0"/>
            </a:rPr>
            <a:t>Practical strategies can foster secure attachment and holistic development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34113" y="630714"/>
        <a:ext cx="1946396" cy="1946396"/>
      </dsp:txXfrm>
    </dsp:sp>
    <dsp:sp modelId="{4673FDF2-B7D3-4BA7-81EC-D5116829AEFA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>
              <a:latin typeface="Arial" panose="020B0604020202020204" pitchFamily="34" charset="0"/>
              <a:cs typeface="Arial" panose="020B0604020202020204" pitchFamily="34" charset="0"/>
            </a:rPr>
            <a:t>Biological and environmental factors must be considered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1204" y="2953623"/>
        <a:ext cx="1946396" cy="1946396"/>
      </dsp:txXfrm>
    </dsp:sp>
    <dsp:sp modelId="{199B3907-51CD-44C8-B9B3-575CDDB892EB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>
              <a:latin typeface="Arial" panose="020B0604020202020204" pitchFamily="34" charset="0"/>
              <a:cs typeface="Arial" panose="020B0604020202020204" pitchFamily="34" charset="0"/>
            </a:rPr>
            <a:t>Theory is useful but should be applied critically and contextually</a:t>
          </a:r>
          <a:endParaRPr lang="en-US" sz="2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34113" y="2953623"/>
        <a:ext cx="1946396" cy="1946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C4767-6994-D473-40AB-95C8B3053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4B236-CF64-ABF4-FE8B-6935F3C56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E133F-5CC8-B872-02F3-85CEACBE8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66FEF-CC5E-284A-EDF0-81C2DD482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0C743-13A1-35AA-6F03-36C0B7E12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89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4EA55-C0F0-E640-796D-3BF863A58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53F46-FCAA-912D-DC90-C75EE6C71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5A9C2F-3F61-8830-4577-6CF037B5D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97D7F-1175-67EB-213D-298809091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633EA-7821-7F4D-B3FD-7EF8BACA5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33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12697-66FF-883F-4B86-32A7659E0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DC012-D740-213B-279D-8A6E20F62D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0A1B13-B2F8-F183-8B3D-694FC9E4F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7835B-0097-B3BE-5129-6073C3BBB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A7BC4-5F7F-8AD6-EA37-7EC957FB8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460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932C0-F8AC-B1D1-0A2D-C74B24725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60332-6F1A-47B6-0CBF-8F1B5172F5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FDD49-27E5-5478-FB4C-7AB28209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98BBDE-5759-7910-E635-020DB6F19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E2EAD9-146E-28F1-1BD1-AA0656087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91620-6FFA-5495-65F4-DF16FA8AD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841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64996-92F9-8D71-01A0-FC0ACA0E0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1B3A90-8FD1-CD6E-DE83-7A46FD8ABE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4F3E16-6996-C4C0-74B9-1FEE13C4E7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6EEBBA-82EC-DFC7-7365-15CA21175A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16A821-9187-074C-62B5-EF93A113A1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E87421-97FA-8F0E-77FF-98BDB628B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1097AC-09CB-EFBA-D238-3FACB6963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0966BF-1230-CF3E-A8A0-E8E6252F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911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E8B17-25E7-708E-DB10-519E2C4FC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28DC67-D446-F2A5-0756-D73E17F11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205BF0-5A79-76A9-2B7A-72F1AA14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3D1B92-9763-9057-4E3D-1A9219D0A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63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F1F800-EA50-2556-82B1-C8F7D2B7A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5D216B-6BF0-667D-B828-7899BF109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F76F73-A488-8939-1F9C-155213A0B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653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C2D4B-B5F6-1B0F-4BEC-1DEBBA8C7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49FE5-12D4-E374-5A43-F71DBA65D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829EA-DC61-4DDF-AB52-3A850CEB6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7EE7A-BBA8-BE97-A39D-3F0AFE60D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10F1B5-8252-AA67-7EA9-8F5F5C801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85C7BF-7853-3610-C946-D158222A2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198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BBADD-9F24-270D-4C8A-8A4B54100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ECA02E-2D78-18DD-0D59-B220F79A8A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437D-437B-285C-ABDE-0951A2DD12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D63D18-FA89-3595-A7B7-18D3FB021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0A521-30BB-1920-3EDA-FF9BD326B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A49917-D98B-E43A-9CF7-E2D8E9DAA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39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83DB3-71EB-1E3A-D34B-C436381D8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9A7673-01DE-9F4C-C7D0-39D59D44A1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294DE-E4BB-2336-4E42-92AEF05FB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D5116-BF8D-D3CD-4E86-957392BB4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0BEAB-9A55-2C05-167E-D1DF431B7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735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C375EC-C5FA-A97E-BFE3-4C9B79BC69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27597-23B8-478B-34FA-DB720B366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0E0CA-4FB7-A93D-EC7A-982B51C61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CA239-F738-91FD-8450-3EAD6A595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13EA4-1165-0CFA-9E02-EBBF40ED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51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7B56FE-9E00-A353-C5D7-C2DC3D245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1F00E-BCA8-C5FE-4A32-765E494F0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0B19E-2671-A603-BE21-32F6C69F02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925E6C-8C81-4FA4-A709-6A3EF773F11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7CB6F-30F2-87E8-7739-924C168B17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C5CCB-0FA7-D971-815C-0CF944FEC7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AE9159-7563-45A5-89CC-BD1E6C3CD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58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BCABDD2-3718-4512-2286-5B4F5BD9CA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6348" y="1124262"/>
            <a:ext cx="8017652" cy="2690413"/>
          </a:xfrm>
        </p:spPr>
        <p:txBody>
          <a:bodyPr anchor="t">
            <a:normAutofit/>
          </a:bodyPr>
          <a:lstStyle/>
          <a:p>
            <a:pPr algn="l"/>
            <a: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Tempany Hartwell - 2416686</a:t>
            </a:r>
            <a:b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  <a: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_BIRM)</a:t>
            </a:r>
            <a:b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– Kennedy </a:t>
            </a:r>
            <a:r>
              <a:rPr lang="en-US" sz="300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Obohwemu</a:t>
            </a:r>
            <a:b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br>
              <a:rPr lang="en-US" sz="3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115063-688D-7523-B698-256C8C47AE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6348" y="5099566"/>
            <a:ext cx="6481746" cy="1199733"/>
          </a:xfrm>
        </p:spPr>
        <p:txBody>
          <a:bodyPr anchor="ctr">
            <a:normAutofit/>
          </a:bodyPr>
          <a:lstStyle/>
          <a:p>
            <a:pPr algn="l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Understanding Early Childhood Development Through Bowlby’s Attachment Theory</a:t>
            </a:r>
          </a:p>
        </p:txBody>
      </p:sp>
      <p:pic>
        <p:nvPicPr>
          <p:cNvPr id="7" name="Graphic 6" descr="Lecturer">
            <a:extLst>
              <a:ext uri="{FF2B5EF4-FFF2-40B4-BE49-F238E27FC236}">
                <a16:creationId xmlns:a16="http://schemas.microsoft.com/office/drawing/2014/main" id="{A7316984-A23B-9AF7-C045-13EED67EBD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15646" y="5061057"/>
            <a:ext cx="1199733" cy="1199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0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E57FA-DA3D-F13C-0A76-925A19244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876692"/>
            <a:ext cx="3369234" cy="1616203"/>
          </a:xfrm>
        </p:spPr>
        <p:txBody>
          <a:bodyPr anchor="b"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Introduction to the Scenario</a:t>
            </a:r>
          </a:p>
        </p:txBody>
      </p:sp>
      <p:pic>
        <p:nvPicPr>
          <p:cNvPr id="6" name="Picture 5" descr="Numbers and symbols">
            <a:extLst>
              <a:ext uri="{FF2B5EF4-FFF2-40B4-BE49-F238E27FC236}">
                <a16:creationId xmlns:a16="http://schemas.microsoft.com/office/drawing/2014/main" id="{17126C05-09BF-A71E-2D62-81506D7DA5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64" r="11104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DD265FC-6C0E-D79B-45D7-0BF838B8B3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79978" y="2533476"/>
            <a:ext cx="3369234" cy="34478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Practitioner in an early years nursery setting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Supporting Amira, age 3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Signs: anxiety during separation, limited verbal communication, difficulty in group play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Aim: Promote emotional, social, cognitive, and physical well-being</a:t>
            </a:r>
          </a:p>
        </p:txBody>
      </p:sp>
    </p:spTree>
    <p:extLst>
      <p:ext uri="{BB962C8B-B14F-4D97-AF65-F5344CB8AC3E}">
        <p14:creationId xmlns:p14="http://schemas.microsoft.com/office/powerpoint/2010/main" val="398419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84F05-4397-1442-A9C1-1F02ED8F5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Bowlby’s Attachment Theory – Overview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8EAFFE-6F08-EC3B-4A8E-BF0466467B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93" r="26562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F3F74D5-1351-89ED-29E8-5CA52239E7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4658941"/>
              </p:ext>
            </p:extLst>
          </p:nvPr>
        </p:nvGraphicFramePr>
        <p:xfrm>
          <a:off x="4553734" y="2409830"/>
          <a:ext cx="6798539" cy="4096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0361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42D26-0779-682D-CDB8-B0D69D2AD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>
                <a:latin typeface="Arial" panose="020B0604020202020204" pitchFamily="34" charset="0"/>
                <a:cs typeface="Arial" panose="020B0604020202020204" pitchFamily="34" charset="0"/>
              </a:rPr>
              <a:t>Applying Bowlby’s Theory to Amira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72F9457-E800-5B3B-2CF5-87279490C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984676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4589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8E1DEF-214A-596E-C593-D1B04A866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Practical </a:t>
            </a:r>
            <a:r>
              <a:rPr lang="en-GB" sz="5200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r>
              <a:rPr lang="en-GB" sz="5200"/>
              <a:t> Based on Bowlby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E07C73-96BC-E52C-DAC7-BAA5F179C7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07312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6725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F8D8A-5935-46F0-9F3E-AD8CD6E442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 – Influences on Amira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FF6131-7D73-50A7-7C3D-74BF2CA92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>
                <a:latin typeface="Arial" panose="020B0604020202020204" pitchFamily="34" charset="0"/>
                <a:cs typeface="Arial" panose="020B0604020202020204" pitchFamily="34" charset="0"/>
              </a:rPr>
              <a:t>Biological Factors</a:t>
            </a: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Genetic predispositions (e.g., temperament, speech delay)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Brain development and emotional regulation (Care Learning, 2024)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Family dynamics, caregiver availability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Nursery setting, peer interactions, routines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Socioeconomic context and cultural expectations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: Secure attachment can buffer biological vulnerabilities and enhance resilience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196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0BF314-15D7-688C-C49C-81E726D1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Critical Evaluation of Bowlby’s Theory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9BBCC9-B004-EE01-62CF-5355727896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15" r="11434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21FB8D-B795-1769-7E16-206F98693D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7608150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764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AD062-7FD9-2D59-68E3-9B5827955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54EE788-2B14-45EF-3B21-69AFE94121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0216450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6938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F3825-9FB6-CE26-DF79-08487A21B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0B58408-0553-25A2-1761-8880C3CF1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Bowlby, J. (1969).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and Loss: Vol. 1. Attachment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Penguin.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kumimoji="0" lang="en-US" altLang="en-US" sz="1400" b="0" i="0" u="none" strike="noStrike" cap="none" normalizeH="0" baseline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Patterns of Attachment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Hillsdale, NJ: Erlbaum.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Elfer, P., Goldschmied, E. and Selleck, D. (2012).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Persons in Early Years Settings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Siegel, D.J. (2020).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Developing Mind: How Relationships and the Brain Interact to Shape Who We Are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3rd ed. New York: Guilford Press.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NSPCC. (2021).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and Child Development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[Accessed 7 Oct. 2025].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Garrett, P.M. (2023). Bowlby, Attachment and the Potency of a ‘Received Idea’.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Journal of Social Work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53(1), pp.100–117.</a:t>
            </a:r>
          </a:p>
        </p:txBody>
      </p:sp>
      <p:pic>
        <p:nvPicPr>
          <p:cNvPr id="6" name="Picture 5" descr="Files in folders">
            <a:extLst>
              <a:ext uri="{FF2B5EF4-FFF2-40B4-BE49-F238E27FC236}">
                <a16:creationId xmlns:a16="http://schemas.microsoft.com/office/drawing/2014/main" id="{B079705A-4965-F7CB-7CC0-361B5367DF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20" r="1947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188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Tempany Hartwell - 2416686 (LCHS4010_BIRM) Category: Birmingham Campus Lecturer – Kennedy Obohwemu Component 1 </vt:lpstr>
      <vt:lpstr>Introduction to the Scenario</vt:lpstr>
      <vt:lpstr>Bowlby’s Attachment Theory – Overview</vt:lpstr>
      <vt:lpstr>Applying Bowlby’s Theory to Amira</vt:lpstr>
      <vt:lpstr>Practical Strategies Based on Bowlby</vt:lpstr>
      <vt:lpstr>Nature and Nurture – Influences on Amira</vt:lpstr>
      <vt:lpstr>Critical Evaluation of Bowlby’s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revision>1</cp:revision>
  <dcterms:created xsi:type="dcterms:W3CDTF">2025-10-07T16:46:39Z</dcterms:created>
  <dcterms:modified xsi:type="dcterms:W3CDTF">2025-10-11T08:17:56Z</dcterms:modified>
</cp:coreProperties>
</file>