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4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69" r:id="rId14"/>
    <p:sldId id="270" r:id="rId15"/>
    <p:sldId id="271" r:id="rId16"/>
    <p:sldId id="268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6" r:id="rId27"/>
    <p:sldId id="288" r:id="rId28"/>
    <p:sldId id="296" r:id="rId29"/>
    <p:sldId id="297" r:id="rId30"/>
    <p:sldId id="281" r:id="rId31"/>
    <p:sldId id="282" r:id="rId32"/>
    <p:sldId id="283" r:id="rId33"/>
    <p:sldId id="289" r:id="rId34"/>
    <p:sldId id="285" r:id="rId35"/>
    <p:sldId id="290" r:id="rId36"/>
    <p:sldId id="291" r:id="rId37"/>
    <p:sldId id="294" r:id="rId38"/>
    <p:sldId id="293" r:id="rId39"/>
    <p:sldId id="295" r:id="rId40"/>
    <p:sldId id="298" r:id="rId41"/>
    <p:sldId id="299" r:id="rId42"/>
    <p:sldId id="300" r:id="rId43"/>
    <p:sldId id="301" r:id="rId44"/>
    <p:sldId id="302" r:id="rId45"/>
    <p:sldId id="287" r:id="rId4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4FB9E9-DE6A-006A-0687-A326C387F7F0}" v="1" dt="2026-08-20T15:27:47.9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044FB9E9-DE6A-006A-0687-A326C387F7F0}"/>
    <pc:docChg chg="modSld">
      <pc:chgData name="Corey Edwards" userId="S::corey.edwards@uwtsd.ac.uk::7a967df3-e232-40a5-b10c-dee8f912d80a" providerId="AD" clId="Web-{044FB9E9-DE6A-006A-0687-A326C387F7F0}" dt="2026-08-20T15:27:47.944" v="1" actId="20577"/>
      <pc:docMkLst>
        <pc:docMk/>
      </pc:docMkLst>
      <pc:sldChg chg="modSp">
        <pc:chgData name="Corey Edwards" userId="S::corey.edwards@uwtsd.ac.uk::7a967df3-e232-40a5-b10c-dee8f912d80a" providerId="AD" clId="Web-{044FB9E9-DE6A-006A-0687-A326C387F7F0}" dt="2026-08-20T15:27:47.944" v="1" actId="20577"/>
        <pc:sldMkLst>
          <pc:docMk/>
          <pc:sldMk cId="1331118365" sldId="287"/>
        </pc:sldMkLst>
        <pc:spChg chg="mod">
          <ac:chgData name="Corey Edwards" userId="S::corey.edwards@uwtsd.ac.uk::7a967df3-e232-40a5-b10c-dee8f912d80a" providerId="AD" clId="Web-{044FB9E9-DE6A-006A-0687-A326C387F7F0}" dt="2026-08-20T15:27:47.944" v="1" actId="20577"/>
          <ac:spMkLst>
            <pc:docMk/>
            <pc:sldMk cId="1331118365" sldId="287"/>
            <ac:spMk id="3" creationId="{69465BF3-86DB-3B58-2BAB-C28F5F2CCBB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5" Type="http://schemas.openxmlformats.org/officeDocument/2006/relationships/image" Target="../media/image23.svg"/><Relationship Id="rId4" Type="http://schemas.openxmlformats.org/officeDocument/2006/relationships/image" Target="../media/image14.svg"/></Relationships>
</file>

<file path=ppt/diagrams/_rels/data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image" Target="../media/image25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Relationship Id="rId5" Type="http://schemas.openxmlformats.org/officeDocument/2006/relationships/image" Target="../media/image23.svg"/><Relationship Id="rId4" Type="http://schemas.openxmlformats.org/officeDocument/2006/relationships/image" Target="../media/image14.svg"/></Relationships>
</file>

<file path=ppt/diagrams/_rels/drawing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svg"/><Relationship Id="rId1" Type="http://schemas.openxmlformats.org/officeDocument/2006/relationships/image" Target="../media/image25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svg"/><Relationship Id="rId1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#3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#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6441F0-0741-405F-8A80-76168B85CA49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B580D4-1EB5-4644-8119-4730D7BB5CEB}">
      <dgm:prSet/>
      <dgm:spPr/>
      <dgm:t>
        <a:bodyPr/>
        <a:lstStyle/>
        <a:p>
          <a:r>
            <a:rPr lang="en-GB" baseline="0"/>
            <a:t>What public health challenges did you choose? </a:t>
          </a:r>
          <a:endParaRPr lang="en-US"/>
        </a:p>
      </dgm:t>
    </dgm:pt>
    <dgm:pt modelId="{CD5396D2-EE44-404C-AA67-07EDF5966C09}" type="parTrans" cxnId="{9B9B3DC0-D3FE-4D39-855F-2703F7E81008}">
      <dgm:prSet/>
      <dgm:spPr/>
      <dgm:t>
        <a:bodyPr/>
        <a:lstStyle/>
        <a:p>
          <a:endParaRPr lang="en-US"/>
        </a:p>
      </dgm:t>
    </dgm:pt>
    <dgm:pt modelId="{B470301D-3268-47D4-BF1E-0EB19F4B9541}" type="sibTrans" cxnId="{9B9B3DC0-D3FE-4D39-855F-2703F7E81008}">
      <dgm:prSet/>
      <dgm:spPr/>
      <dgm:t>
        <a:bodyPr/>
        <a:lstStyle/>
        <a:p>
          <a:endParaRPr lang="en-US"/>
        </a:p>
      </dgm:t>
    </dgm:pt>
    <dgm:pt modelId="{DEEAFFEA-14AA-4E1C-91A6-174E515CD6A9}">
      <dgm:prSet/>
      <dgm:spPr/>
      <dgm:t>
        <a:bodyPr/>
        <a:lstStyle/>
        <a:p>
          <a:r>
            <a:rPr lang="en-GB" baseline="0"/>
            <a:t>Why?</a:t>
          </a:r>
          <a:endParaRPr lang="en-US"/>
        </a:p>
      </dgm:t>
    </dgm:pt>
    <dgm:pt modelId="{368BA971-D9C3-483D-A6E9-A7D4423A7703}" type="parTrans" cxnId="{95E4A3F4-565F-4C8A-8F38-F533A9A4E180}">
      <dgm:prSet/>
      <dgm:spPr/>
      <dgm:t>
        <a:bodyPr/>
        <a:lstStyle/>
        <a:p>
          <a:endParaRPr lang="en-US"/>
        </a:p>
      </dgm:t>
    </dgm:pt>
    <dgm:pt modelId="{EA7721C3-E8F5-4685-BEE6-7D2D0A22ECF1}" type="sibTrans" cxnId="{95E4A3F4-565F-4C8A-8F38-F533A9A4E180}">
      <dgm:prSet/>
      <dgm:spPr/>
      <dgm:t>
        <a:bodyPr/>
        <a:lstStyle/>
        <a:p>
          <a:endParaRPr lang="en-US"/>
        </a:p>
      </dgm:t>
    </dgm:pt>
    <dgm:pt modelId="{4F3A7850-728C-4E28-A769-F119F32E2B3E}" type="pres">
      <dgm:prSet presAssocID="{9F6441F0-0741-405F-8A80-76168B85CA49}" presName="root" presStyleCnt="0">
        <dgm:presLayoutVars>
          <dgm:dir/>
          <dgm:resizeHandles val="exact"/>
        </dgm:presLayoutVars>
      </dgm:prSet>
      <dgm:spPr/>
    </dgm:pt>
    <dgm:pt modelId="{A553D8C5-039A-4F8B-B4A7-6DE2F26C9952}" type="pres">
      <dgm:prSet presAssocID="{57B580D4-1EB5-4644-8119-4730D7BB5CEB}" presName="compNode" presStyleCnt="0"/>
      <dgm:spPr/>
    </dgm:pt>
    <dgm:pt modelId="{9E81D09F-3347-4945-8C63-76048F837E84}" type="pres">
      <dgm:prSet presAssocID="{57B580D4-1EB5-4644-8119-4730D7BB5CEB}" presName="bgRect" presStyleLbl="bgShp" presStyleIdx="0" presStyleCnt="2"/>
      <dgm:spPr/>
    </dgm:pt>
    <dgm:pt modelId="{A85A65D5-FD2A-45FB-9CA2-8E68B59862B5}" type="pres">
      <dgm:prSet presAssocID="{57B580D4-1EB5-4644-8119-4730D7BB5CEB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C7348E1-F8F2-4F2C-A472-C8DA49037D33}" type="pres">
      <dgm:prSet presAssocID="{57B580D4-1EB5-4644-8119-4730D7BB5CEB}" presName="spaceRect" presStyleCnt="0"/>
      <dgm:spPr/>
    </dgm:pt>
    <dgm:pt modelId="{1E7197D2-B5EF-4342-B725-DF12E217463E}" type="pres">
      <dgm:prSet presAssocID="{57B580D4-1EB5-4644-8119-4730D7BB5CEB}" presName="parTx" presStyleLbl="revTx" presStyleIdx="0" presStyleCnt="2">
        <dgm:presLayoutVars>
          <dgm:chMax val="0"/>
          <dgm:chPref val="0"/>
        </dgm:presLayoutVars>
      </dgm:prSet>
      <dgm:spPr/>
    </dgm:pt>
    <dgm:pt modelId="{D59602E6-3045-4599-A463-5B96622BE723}" type="pres">
      <dgm:prSet presAssocID="{B470301D-3268-47D4-BF1E-0EB19F4B9541}" presName="sibTrans" presStyleCnt="0"/>
      <dgm:spPr/>
    </dgm:pt>
    <dgm:pt modelId="{685031F8-5C46-4897-9D4F-1E8578B82A61}" type="pres">
      <dgm:prSet presAssocID="{DEEAFFEA-14AA-4E1C-91A6-174E515CD6A9}" presName="compNode" presStyleCnt="0"/>
      <dgm:spPr/>
    </dgm:pt>
    <dgm:pt modelId="{14CABE9F-0503-48F3-BE85-940B434FE8E6}" type="pres">
      <dgm:prSet presAssocID="{DEEAFFEA-14AA-4E1C-91A6-174E515CD6A9}" presName="bgRect" presStyleLbl="bgShp" presStyleIdx="1" presStyleCnt="2"/>
      <dgm:spPr/>
    </dgm:pt>
    <dgm:pt modelId="{75C2AA76-0147-428B-A679-D97D12F57995}" type="pres">
      <dgm:prSet presAssocID="{DEEAFFEA-14AA-4E1C-91A6-174E515CD6A9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9A941CB-EBDC-4833-A865-787BA66832CF}" type="pres">
      <dgm:prSet presAssocID="{DEEAFFEA-14AA-4E1C-91A6-174E515CD6A9}" presName="spaceRect" presStyleCnt="0"/>
      <dgm:spPr/>
    </dgm:pt>
    <dgm:pt modelId="{9631A6A3-CF3D-4B3F-868E-E9DB7CB254F1}" type="pres">
      <dgm:prSet presAssocID="{DEEAFFEA-14AA-4E1C-91A6-174E515CD6A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C74F738-3CB6-4E94-83CD-15AA01A9E634}" type="presOf" srcId="{DEEAFFEA-14AA-4E1C-91A6-174E515CD6A9}" destId="{9631A6A3-CF3D-4B3F-868E-E9DB7CB254F1}" srcOrd="0" destOrd="0" presId="urn:microsoft.com/office/officeart/2018/2/layout/IconVerticalSolidList"/>
    <dgm:cxn modelId="{55C212B7-E0CF-4786-8A3D-805034FD8931}" type="presOf" srcId="{57B580D4-1EB5-4644-8119-4730D7BB5CEB}" destId="{1E7197D2-B5EF-4342-B725-DF12E217463E}" srcOrd="0" destOrd="0" presId="urn:microsoft.com/office/officeart/2018/2/layout/IconVerticalSolidList"/>
    <dgm:cxn modelId="{9B9B3DC0-D3FE-4D39-855F-2703F7E81008}" srcId="{9F6441F0-0741-405F-8A80-76168B85CA49}" destId="{57B580D4-1EB5-4644-8119-4730D7BB5CEB}" srcOrd="0" destOrd="0" parTransId="{CD5396D2-EE44-404C-AA67-07EDF5966C09}" sibTransId="{B470301D-3268-47D4-BF1E-0EB19F4B9541}"/>
    <dgm:cxn modelId="{D0A186E3-3B5F-4337-BF3B-6E11BB8EDCE5}" type="presOf" srcId="{9F6441F0-0741-405F-8A80-76168B85CA49}" destId="{4F3A7850-728C-4E28-A769-F119F32E2B3E}" srcOrd="0" destOrd="0" presId="urn:microsoft.com/office/officeart/2018/2/layout/IconVerticalSolidList"/>
    <dgm:cxn modelId="{95E4A3F4-565F-4C8A-8F38-F533A9A4E180}" srcId="{9F6441F0-0741-405F-8A80-76168B85CA49}" destId="{DEEAFFEA-14AA-4E1C-91A6-174E515CD6A9}" srcOrd="1" destOrd="0" parTransId="{368BA971-D9C3-483D-A6E9-A7D4423A7703}" sibTransId="{EA7721C3-E8F5-4685-BEE6-7D2D0A22ECF1}"/>
    <dgm:cxn modelId="{D8A3AA58-898A-47FC-A5E2-601FAB34FA63}" type="presParOf" srcId="{4F3A7850-728C-4E28-A769-F119F32E2B3E}" destId="{A553D8C5-039A-4F8B-B4A7-6DE2F26C9952}" srcOrd="0" destOrd="0" presId="urn:microsoft.com/office/officeart/2018/2/layout/IconVerticalSolidList"/>
    <dgm:cxn modelId="{3B8620FD-CB41-49EF-B030-ECA5CFD9C25D}" type="presParOf" srcId="{A553D8C5-039A-4F8B-B4A7-6DE2F26C9952}" destId="{9E81D09F-3347-4945-8C63-76048F837E84}" srcOrd="0" destOrd="0" presId="urn:microsoft.com/office/officeart/2018/2/layout/IconVerticalSolidList"/>
    <dgm:cxn modelId="{F3FBA2AB-FC6A-46A9-8047-A51A682713B7}" type="presParOf" srcId="{A553D8C5-039A-4F8B-B4A7-6DE2F26C9952}" destId="{A85A65D5-FD2A-45FB-9CA2-8E68B59862B5}" srcOrd="1" destOrd="0" presId="urn:microsoft.com/office/officeart/2018/2/layout/IconVerticalSolidList"/>
    <dgm:cxn modelId="{4FA35814-953C-4027-BEFC-73139D2FAB9A}" type="presParOf" srcId="{A553D8C5-039A-4F8B-B4A7-6DE2F26C9952}" destId="{FC7348E1-F8F2-4F2C-A472-C8DA49037D33}" srcOrd="2" destOrd="0" presId="urn:microsoft.com/office/officeart/2018/2/layout/IconVerticalSolidList"/>
    <dgm:cxn modelId="{51584D8D-DFF3-473B-916E-DE4D92FACE93}" type="presParOf" srcId="{A553D8C5-039A-4F8B-B4A7-6DE2F26C9952}" destId="{1E7197D2-B5EF-4342-B725-DF12E217463E}" srcOrd="3" destOrd="0" presId="urn:microsoft.com/office/officeart/2018/2/layout/IconVerticalSolidList"/>
    <dgm:cxn modelId="{595B3D22-E775-4E85-AD24-01C0C6E5FE53}" type="presParOf" srcId="{4F3A7850-728C-4E28-A769-F119F32E2B3E}" destId="{D59602E6-3045-4599-A463-5B96622BE723}" srcOrd="1" destOrd="0" presId="urn:microsoft.com/office/officeart/2018/2/layout/IconVerticalSolidList"/>
    <dgm:cxn modelId="{4420D77E-1117-4F12-A6F2-D2EF638EAA11}" type="presParOf" srcId="{4F3A7850-728C-4E28-A769-F119F32E2B3E}" destId="{685031F8-5C46-4897-9D4F-1E8578B82A61}" srcOrd="2" destOrd="0" presId="urn:microsoft.com/office/officeart/2018/2/layout/IconVerticalSolidList"/>
    <dgm:cxn modelId="{F9B98D02-33C9-4525-B1BB-BEB1FD17BBBC}" type="presParOf" srcId="{685031F8-5C46-4897-9D4F-1E8578B82A61}" destId="{14CABE9F-0503-48F3-BE85-940B434FE8E6}" srcOrd="0" destOrd="0" presId="urn:microsoft.com/office/officeart/2018/2/layout/IconVerticalSolidList"/>
    <dgm:cxn modelId="{AE627EAD-A04E-4683-A2CB-A23DC9943534}" type="presParOf" srcId="{685031F8-5C46-4897-9D4F-1E8578B82A61}" destId="{75C2AA76-0147-428B-A679-D97D12F57995}" srcOrd="1" destOrd="0" presId="urn:microsoft.com/office/officeart/2018/2/layout/IconVerticalSolidList"/>
    <dgm:cxn modelId="{5B777E37-4FB7-4468-B459-D0057AEE03CE}" type="presParOf" srcId="{685031F8-5C46-4897-9D4F-1E8578B82A61}" destId="{49A941CB-EBDC-4833-A865-787BA66832CF}" srcOrd="2" destOrd="0" presId="urn:microsoft.com/office/officeart/2018/2/layout/IconVerticalSolidList"/>
    <dgm:cxn modelId="{CDAED841-FB94-4214-A859-6FDD613F6247}" type="presParOf" srcId="{685031F8-5C46-4897-9D4F-1E8578B82A61}" destId="{9631A6A3-CF3D-4B3F-868E-E9DB7CB254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8A744C-22E6-48D8-83A1-06E52478ACFB}" type="doc">
      <dgm:prSet loTypeId="urn:microsoft.com/office/officeart/2008/layout/LinedList" loCatId="list" qsTypeId="urn:microsoft.com/office/officeart/2005/8/quickstyle/simple3#1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D9D2F0BC-7BA5-4B46-8E17-52AA0509257F}">
      <dgm:prSet/>
      <dgm:spPr/>
      <dgm:t>
        <a:bodyPr/>
        <a:lstStyle/>
        <a:p>
          <a:r>
            <a:rPr lang="en-GB"/>
            <a:t>Write a sentence about health problems that people in Wales are facing. </a:t>
          </a:r>
          <a:endParaRPr lang="en-US"/>
        </a:p>
      </dgm:t>
    </dgm:pt>
    <dgm:pt modelId="{225E2395-8F65-4CB8-85B7-9C28595D3766}" type="parTrans" cxnId="{CF086DCB-CC45-4226-BC8F-3FDA134466C8}">
      <dgm:prSet/>
      <dgm:spPr/>
      <dgm:t>
        <a:bodyPr/>
        <a:lstStyle/>
        <a:p>
          <a:endParaRPr lang="en-US"/>
        </a:p>
      </dgm:t>
    </dgm:pt>
    <dgm:pt modelId="{AC5C7393-7E82-4821-A92B-B5F33499B5FF}" type="sibTrans" cxnId="{CF086DCB-CC45-4226-BC8F-3FDA134466C8}">
      <dgm:prSet/>
      <dgm:spPr/>
      <dgm:t>
        <a:bodyPr/>
        <a:lstStyle/>
        <a:p>
          <a:endParaRPr lang="en-US"/>
        </a:p>
      </dgm:t>
    </dgm:pt>
    <dgm:pt modelId="{D26A3311-FC64-48E1-B95C-8523A56A8E6F}">
      <dgm:prSet/>
      <dgm:spPr/>
      <dgm:t>
        <a:bodyPr/>
        <a:lstStyle/>
        <a:p>
          <a:r>
            <a:rPr lang="en-GB"/>
            <a:t>Rules</a:t>
          </a:r>
          <a:endParaRPr lang="en-US"/>
        </a:p>
      </dgm:t>
    </dgm:pt>
    <dgm:pt modelId="{C5832925-A569-472D-8252-0FE9113F4080}" type="parTrans" cxnId="{C7024317-E546-4314-B343-02ADD997BD10}">
      <dgm:prSet/>
      <dgm:spPr/>
      <dgm:t>
        <a:bodyPr/>
        <a:lstStyle/>
        <a:p>
          <a:endParaRPr lang="en-US"/>
        </a:p>
      </dgm:t>
    </dgm:pt>
    <dgm:pt modelId="{811E2587-33B9-42BA-8181-C9EB33F003A2}" type="sibTrans" cxnId="{C7024317-E546-4314-B343-02ADD997BD10}">
      <dgm:prSet/>
      <dgm:spPr/>
      <dgm:t>
        <a:bodyPr/>
        <a:lstStyle/>
        <a:p>
          <a:endParaRPr lang="en-US"/>
        </a:p>
      </dgm:t>
    </dgm:pt>
    <dgm:pt modelId="{F99557FB-92F3-4B90-ADB5-BFF89A59211A}">
      <dgm:prSet/>
      <dgm:spPr/>
      <dgm:t>
        <a:bodyPr/>
        <a:lstStyle/>
        <a:p>
          <a:r>
            <a:rPr lang="en-GB"/>
            <a:t>You cannot use the letter C.</a:t>
          </a:r>
          <a:endParaRPr lang="en-US"/>
        </a:p>
      </dgm:t>
    </dgm:pt>
    <dgm:pt modelId="{8E2E523F-CF89-41D4-92F2-61555BCE55B0}" type="parTrans" cxnId="{BCF2831E-5603-4D1D-818D-B68E2F50441C}">
      <dgm:prSet/>
      <dgm:spPr/>
      <dgm:t>
        <a:bodyPr/>
        <a:lstStyle/>
        <a:p>
          <a:endParaRPr lang="en-US"/>
        </a:p>
      </dgm:t>
    </dgm:pt>
    <dgm:pt modelId="{508B0EDA-C1BA-45AE-B8CA-8562D72F233E}" type="sibTrans" cxnId="{BCF2831E-5603-4D1D-818D-B68E2F50441C}">
      <dgm:prSet/>
      <dgm:spPr/>
      <dgm:t>
        <a:bodyPr/>
        <a:lstStyle/>
        <a:p>
          <a:endParaRPr lang="en-US"/>
        </a:p>
      </dgm:t>
    </dgm:pt>
    <dgm:pt modelId="{A2F8AE20-D06F-4076-B218-5266C207D7B9}">
      <dgm:prSet/>
      <dgm:spPr/>
      <dgm:t>
        <a:bodyPr/>
        <a:lstStyle/>
        <a:p>
          <a:r>
            <a:rPr lang="en-GB"/>
            <a:t>You must hum a song to yourself while writing it. </a:t>
          </a:r>
          <a:endParaRPr lang="en-US"/>
        </a:p>
      </dgm:t>
    </dgm:pt>
    <dgm:pt modelId="{7E19E5D8-EE72-4351-A8D3-B443871DBE10}" type="parTrans" cxnId="{4F26D5CB-D787-44C5-9369-A5CFEFD61712}">
      <dgm:prSet/>
      <dgm:spPr/>
      <dgm:t>
        <a:bodyPr/>
        <a:lstStyle/>
        <a:p>
          <a:endParaRPr lang="en-US"/>
        </a:p>
      </dgm:t>
    </dgm:pt>
    <dgm:pt modelId="{73129947-94C1-40A7-9C49-757757195944}" type="sibTrans" cxnId="{4F26D5CB-D787-44C5-9369-A5CFEFD61712}">
      <dgm:prSet/>
      <dgm:spPr/>
      <dgm:t>
        <a:bodyPr/>
        <a:lstStyle/>
        <a:p>
          <a:endParaRPr lang="en-US"/>
        </a:p>
      </dgm:t>
    </dgm:pt>
    <dgm:pt modelId="{ED52F807-3643-4D68-97D7-A4C37E643AF5}">
      <dgm:prSet/>
      <dgm:spPr/>
      <dgm:t>
        <a:bodyPr/>
        <a:lstStyle/>
        <a:p>
          <a:r>
            <a:rPr lang="en-GB"/>
            <a:t>I will talk at you and you must not reply for the 2 minutes of this task.</a:t>
          </a:r>
          <a:endParaRPr lang="en-US"/>
        </a:p>
      </dgm:t>
    </dgm:pt>
    <dgm:pt modelId="{50BB23AC-E8BE-46BA-B291-4FB703695C67}" type="parTrans" cxnId="{1A60376F-6EA0-4523-A999-28346BF64A20}">
      <dgm:prSet/>
      <dgm:spPr/>
      <dgm:t>
        <a:bodyPr/>
        <a:lstStyle/>
        <a:p>
          <a:endParaRPr lang="en-US"/>
        </a:p>
      </dgm:t>
    </dgm:pt>
    <dgm:pt modelId="{A7EABFD2-7B73-448D-B523-399A8BE95F36}" type="sibTrans" cxnId="{1A60376F-6EA0-4523-A999-28346BF64A20}">
      <dgm:prSet/>
      <dgm:spPr/>
      <dgm:t>
        <a:bodyPr/>
        <a:lstStyle/>
        <a:p>
          <a:endParaRPr lang="en-US"/>
        </a:p>
      </dgm:t>
    </dgm:pt>
    <dgm:pt modelId="{3319E677-7A99-4703-9011-2DA406E37CC2}" type="pres">
      <dgm:prSet presAssocID="{768A744C-22E6-48D8-83A1-06E52478ACFB}" presName="vert0" presStyleCnt="0">
        <dgm:presLayoutVars>
          <dgm:dir/>
          <dgm:animOne val="branch"/>
          <dgm:animLvl val="lvl"/>
        </dgm:presLayoutVars>
      </dgm:prSet>
      <dgm:spPr/>
    </dgm:pt>
    <dgm:pt modelId="{4F567C7A-FCD0-4290-914F-410C9A13F808}" type="pres">
      <dgm:prSet presAssocID="{D9D2F0BC-7BA5-4B46-8E17-52AA0509257F}" presName="thickLine" presStyleLbl="alignNode1" presStyleIdx="0" presStyleCnt="5"/>
      <dgm:spPr/>
    </dgm:pt>
    <dgm:pt modelId="{F3FC6645-AC38-4A4C-9A39-144033C6DBA5}" type="pres">
      <dgm:prSet presAssocID="{D9D2F0BC-7BA5-4B46-8E17-52AA0509257F}" presName="horz1" presStyleCnt="0"/>
      <dgm:spPr/>
    </dgm:pt>
    <dgm:pt modelId="{B0003E41-D412-4D8E-8486-E3B10FBA3A6E}" type="pres">
      <dgm:prSet presAssocID="{D9D2F0BC-7BA5-4B46-8E17-52AA0509257F}" presName="tx1" presStyleLbl="revTx" presStyleIdx="0" presStyleCnt="5"/>
      <dgm:spPr/>
    </dgm:pt>
    <dgm:pt modelId="{C84445B5-6179-4CF4-A157-B8E785F9137E}" type="pres">
      <dgm:prSet presAssocID="{D9D2F0BC-7BA5-4B46-8E17-52AA0509257F}" presName="vert1" presStyleCnt="0"/>
      <dgm:spPr/>
    </dgm:pt>
    <dgm:pt modelId="{044230BB-BC33-44CB-AE14-F0295844EDFB}" type="pres">
      <dgm:prSet presAssocID="{D26A3311-FC64-48E1-B95C-8523A56A8E6F}" presName="thickLine" presStyleLbl="alignNode1" presStyleIdx="1" presStyleCnt="5"/>
      <dgm:spPr/>
    </dgm:pt>
    <dgm:pt modelId="{0EFB978D-342A-409E-861D-1C729AFB568C}" type="pres">
      <dgm:prSet presAssocID="{D26A3311-FC64-48E1-B95C-8523A56A8E6F}" presName="horz1" presStyleCnt="0"/>
      <dgm:spPr/>
    </dgm:pt>
    <dgm:pt modelId="{CE263F3E-DA24-4F11-A8DE-B4938C6E2808}" type="pres">
      <dgm:prSet presAssocID="{D26A3311-FC64-48E1-B95C-8523A56A8E6F}" presName="tx1" presStyleLbl="revTx" presStyleIdx="1" presStyleCnt="5"/>
      <dgm:spPr/>
    </dgm:pt>
    <dgm:pt modelId="{F40FA548-38D9-48B8-ABD5-01AA8F44CAC6}" type="pres">
      <dgm:prSet presAssocID="{D26A3311-FC64-48E1-B95C-8523A56A8E6F}" presName="vert1" presStyleCnt="0"/>
      <dgm:spPr/>
    </dgm:pt>
    <dgm:pt modelId="{DA7F1E16-827B-4F48-B390-16505CFF9D2A}" type="pres">
      <dgm:prSet presAssocID="{F99557FB-92F3-4B90-ADB5-BFF89A59211A}" presName="thickLine" presStyleLbl="alignNode1" presStyleIdx="2" presStyleCnt="5"/>
      <dgm:spPr/>
    </dgm:pt>
    <dgm:pt modelId="{CC7FB895-A29B-455B-BF11-BA78BA23A4A1}" type="pres">
      <dgm:prSet presAssocID="{F99557FB-92F3-4B90-ADB5-BFF89A59211A}" presName="horz1" presStyleCnt="0"/>
      <dgm:spPr/>
    </dgm:pt>
    <dgm:pt modelId="{1E88BCFE-F0D4-48B2-924E-B119C30A17D0}" type="pres">
      <dgm:prSet presAssocID="{F99557FB-92F3-4B90-ADB5-BFF89A59211A}" presName="tx1" presStyleLbl="revTx" presStyleIdx="2" presStyleCnt="5"/>
      <dgm:spPr/>
    </dgm:pt>
    <dgm:pt modelId="{399ED6AC-4401-45DF-8ECC-BA065365765B}" type="pres">
      <dgm:prSet presAssocID="{F99557FB-92F3-4B90-ADB5-BFF89A59211A}" presName="vert1" presStyleCnt="0"/>
      <dgm:spPr/>
    </dgm:pt>
    <dgm:pt modelId="{D3E74AFF-EC14-4C6E-B45D-F34EF8C81C55}" type="pres">
      <dgm:prSet presAssocID="{A2F8AE20-D06F-4076-B218-5266C207D7B9}" presName="thickLine" presStyleLbl="alignNode1" presStyleIdx="3" presStyleCnt="5"/>
      <dgm:spPr/>
    </dgm:pt>
    <dgm:pt modelId="{38D21FC1-3453-4670-A42E-6A8436991B4B}" type="pres">
      <dgm:prSet presAssocID="{A2F8AE20-D06F-4076-B218-5266C207D7B9}" presName="horz1" presStyleCnt="0"/>
      <dgm:spPr/>
    </dgm:pt>
    <dgm:pt modelId="{679C8507-307B-4D04-886F-7127E8962397}" type="pres">
      <dgm:prSet presAssocID="{A2F8AE20-D06F-4076-B218-5266C207D7B9}" presName="tx1" presStyleLbl="revTx" presStyleIdx="3" presStyleCnt="5"/>
      <dgm:spPr/>
    </dgm:pt>
    <dgm:pt modelId="{3FB768F5-D190-46D6-8BB0-1816DF2F9DAB}" type="pres">
      <dgm:prSet presAssocID="{A2F8AE20-D06F-4076-B218-5266C207D7B9}" presName="vert1" presStyleCnt="0"/>
      <dgm:spPr/>
    </dgm:pt>
    <dgm:pt modelId="{6784FFA2-7525-4322-A532-9DFAFE1844D6}" type="pres">
      <dgm:prSet presAssocID="{ED52F807-3643-4D68-97D7-A4C37E643AF5}" presName="thickLine" presStyleLbl="alignNode1" presStyleIdx="4" presStyleCnt="5"/>
      <dgm:spPr/>
    </dgm:pt>
    <dgm:pt modelId="{4289CA3B-5473-4B06-9B5E-D769197D4618}" type="pres">
      <dgm:prSet presAssocID="{ED52F807-3643-4D68-97D7-A4C37E643AF5}" presName="horz1" presStyleCnt="0"/>
      <dgm:spPr/>
    </dgm:pt>
    <dgm:pt modelId="{A4072315-6EB3-4AFD-AC94-4F3B0057CF88}" type="pres">
      <dgm:prSet presAssocID="{ED52F807-3643-4D68-97D7-A4C37E643AF5}" presName="tx1" presStyleLbl="revTx" presStyleIdx="4" presStyleCnt="5"/>
      <dgm:spPr/>
    </dgm:pt>
    <dgm:pt modelId="{11BA5704-DE15-4AC8-8A7E-BF6DE7D0546A}" type="pres">
      <dgm:prSet presAssocID="{ED52F807-3643-4D68-97D7-A4C37E643AF5}" presName="vert1" presStyleCnt="0"/>
      <dgm:spPr/>
    </dgm:pt>
  </dgm:ptLst>
  <dgm:cxnLst>
    <dgm:cxn modelId="{C7024317-E546-4314-B343-02ADD997BD10}" srcId="{768A744C-22E6-48D8-83A1-06E52478ACFB}" destId="{D26A3311-FC64-48E1-B95C-8523A56A8E6F}" srcOrd="1" destOrd="0" parTransId="{C5832925-A569-472D-8252-0FE9113F4080}" sibTransId="{811E2587-33B9-42BA-8181-C9EB33F003A2}"/>
    <dgm:cxn modelId="{BCF2831E-5603-4D1D-818D-B68E2F50441C}" srcId="{768A744C-22E6-48D8-83A1-06E52478ACFB}" destId="{F99557FB-92F3-4B90-ADB5-BFF89A59211A}" srcOrd="2" destOrd="0" parTransId="{8E2E523F-CF89-41D4-92F2-61555BCE55B0}" sibTransId="{508B0EDA-C1BA-45AE-B8CA-8562D72F233E}"/>
    <dgm:cxn modelId="{92634721-6375-41E2-BFAD-E977FBB5F9C0}" type="presOf" srcId="{768A744C-22E6-48D8-83A1-06E52478ACFB}" destId="{3319E677-7A99-4703-9011-2DA406E37CC2}" srcOrd="0" destOrd="0" presId="urn:microsoft.com/office/officeart/2008/layout/LinedList"/>
    <dgm:cxn modelId="{22785225-4A32-4C2A-9AF0-0353E02749EC}" type="presOf" srcId="{D9D2F0BC-7BA5-4B46-8E17-52AA0509257F}" destId="{B0003E41-D412-4D8E-8486-E3B10FBA3A6E}" srcOrd="0" destOrd="0" presId="urn:microsoft.com/office/officeart/2008/layout/LinedList"/>
    <dgm:cxn modelId="{86735828-CE7E-4A56-832A-C1C513EEFF59}" type="presOf" srcId="{ED52F807-3643-4D68-97D7-A4C37E643AF5}" destId="{A4072315-6EB3-4AFD-AC94-4F3B0057CF88}" srcOrd="0" destOrd="0" presId="urn:microsoft.com/office/officeart/2008/layout/LinedList"/>
    <dgm:cxn modelId="{F28BA038-3EB3-41B1-9AAD-45AF74FB0BCF}" type="presOf" srcId="{A2F8AE20-D06F-4076-B218-5266C207D7B9}" destId="{679C8507-307B-4D04-886F-7127E8962397}" srcOrd="0" destOrd="0" presId="urn:microsoft.com/office/officeart/2008/layout/LinedList"/>
    <dgm:cxn modelId="{4E567F3B-9EDB-4DE6-92EA-580329867916}" type="presOf" srcId="{D26A3311-FC64-48E1-B95C-8523A56A8E6F}" destId="{CE263F3E-DA24-4F11-A8DE-B4938C6E2808}" srcOrd="0" destOrd="0" presId="urn:microsoft.com/office/officeart/2008/layout/LinedList"/>
    <dgm:cxn modelId="{1A60376F-6EA0-4523-A999-28346BF64A20}" srcId="{768A744C-22E6-48D8-83A1-06E52478ACFB}" destId="{ED52F807-3643-4D68-97D7-A4C37E643AF5}" srcOrd="4" destOrd="0" parTransId="{50BB23AC-E8BE-46BA-B291-4FB703695C67}" sibTransId="{A7EABFD2-7B73-448D-B523-399A8BE95F36}"/>
    <dgm:cxn modelId="{7436CE82-98E3-4D67-BB67-923B14222467}" type="presOf" srcId="{F99557FB-92F3-4B90-ADB5-BFF89A59211A}" destId="{1E88BCFE-F0D4-48B2-924E-B119C30A17D0}" srcOrd="0" destOrd="0" presId="urn:microsoft.com/office/officeart/2008/layout/LinedList"/>
    <dgm:cxn modelId="{CF086DCB-CC45-4226-BC8F-3FDA134466C8}" srcId="{768A744C-22E6-48D8-83A1-06E52478ACFB}" destId="{D9D2F0BC-7BA5-4B46-8E17-52AA0509257F}" srcOrd="0" destOrd="0" parTransId="{225E2395-8F65-4CB8-85B7-9C28595D3766}" sibTransId="{AC5C7393-7E82-4821-A92B-B5F33499B5FF}"/>
    <dgm:cxn modelId="{4F26D5CB-D787-44C5-9369-A5CFEFD61712}" srcId="{768A744C-22E6-48D8-83A1-06E52478ACFB}" destId="{A2F8AE20-D06F-4076-B218-5266C207D7B9}" srcOrd="3" destOrd="0" parTransId="{7E19E5D8-EE72-4351-A8D3-B443871DBE10}" sibTransId="{73129947-94C1-40A7-9C49-757757195944}"/>
    <dgm:cxn modelId="{D4EF7B6D-7E4B-4050-9853-DB5A013CB1A9}" type="presParOf" srcId="{3319E677-7A99-4703-9011-2DA406E37CC2}" destId="{4F567C7A-FCD0-4290-914F-410C9A13F808}" srcOrd="0" destOrd="0" presId="urn:microsoft.com/office/officeart/2008/layout/LinedList"/>
    <dgm:cxn modelId="{DCA9B70D-0F01-49E1-B638-F0406ED0BBB3}" type="presParOf" srcId="{3319E677-7A99-4703-9011-2DA406E37CC2}" destId="{F3FC6645-AC38-4A4C-9A39-144033C6DBA5}" srcOrd="1" destOrd="0" presId="urn:microsoft.com/office/officeart/2008/layout/LinedList"/>
    <dgm:cxn modelId="{52F49D54-373E-468E-9FE0-4F36F0C11686}" type="presParOf" srcId="{F3FC6645-AC38-4A4C-9A39-144033C6DBA5}" destId="{B0003E41-D412-4D8E-8486-E3B10FBA3A6E}" srcOrd="0" destOrd="0" presId="urn:microsoft.com/office/officeart/2008/layout/LinedList"/>
    <dgm:cxn modelId="{A193C886-9471-4D4D-B400-2DBD2240780E}" type="presParOf" srcId="{F3FC6645-AC38-4A4C-9A39-144033C6DBA5}" destId="{C84445B5-6179-4CF4-A157-B8E785F9137E}" srcOrd="1" destOrd="0" presId="urn:microsoft.com/office/officeart/2008/layout/LinedList"/>
    <dgm:cxn modelId="{78758AC2-FEFA-43B8-8A5B-4CC25B2A8671}" type="presParOf" srcId="{3319E677-7A99-4703-9011-2DA406E37CC2}" destId="{044230BB-BC33-44CB-AE14-F0295844EDFB}" srcOrd="2" destOrd="0" presId="urn:microsoft.com/office/officeart/2008/layout/LinedList"/>
    <dgm:cxn modelId="{3A2BDEE9-0A6A-41FB-A0C3-8815C7F59996}" type="presParOf" srcId="{3319E677-7A99-4703-9011-2DA406E37CC2}" destId="{0EFB978D-342A-409E-861D-1C729AFB568C}" srcOrd="3" destOrd="0" presId="urn:microsoft.com/office/officeart/2008/layout/LinedList"/>
    <dgm:cxn modelId="{A61F42F7-8B4F-426F-BFD8-AA70475251F0}" type="presParOf" srcId="{0EFB978D-342A-409E-861D-1C729AFB568C}" destId="{CE263F3E-DA24-4F11-A8DE-B4938C6E2808}" srcOrd="0" destOrd="0" presId="urn:microsoft.com/office/officeart/2008/layout/LinedList"/>
    <dgm:cxn modelId="{D8CA2D64-46EB-4604-89B6-4E48003940F0}" type="presParOf" srcId="{0EFB978D-342A-409E-861D-1C729AFB568C}" destId="{F40FA548-38D9-48B8-ABD5-01AA8F44CAC6}" srcOrd="1" destOrd="0" presId="urn:microsoft.com/office/officeart/2008/layout/LinedList"/>
    <dgm:cxn modelId="{0B767510-F36B-4425-9262-664BE22CFD8F}" type="presParOf" srcId="{3319E677-7A99-4703-9011-2DA406E37CC2}" destId="{DA7F1E16-827B-4F48-B390-16505CFF9D2A}" srcOrd="4" destOrd="0" presId="urn:microsoft.com/office/officeart/2008/layout/LinedList"/>
    <dgm:cxn modelId="{F7084455-1195-4E22-825D-F65937154148}" type="presParOf" srcId="{3319E677-7A99-4703-9011-2DA406E37CC2}" destId="{CC7FB895-A29B-455B-BF11-BA78BA23A4A1}" srcOrd="5" destOrd="0" presId="urn:microsoft.com/office/officeart/2008/layout/LinedList"/>
    <dgm:cxn modelId="{5E0E29FE-C1DD-4E5D-9CE7-9D450B0C4E89}" type="presParOf" srcId="{CC7FB895-A29B-455B-BF11-BA78BA23A4A1}" destId="{1E88BCFE-F0D4-48B2-924E-B119C30A17D0}" srcOrd="0" destOrd="0" presId="urn:microsoft.com/office/officeart/2008/layout/LinedList"/>
    <dgm:cxn modelId="{3846B940-D007-43C7-BCD3-A62ACBA3CB4F}" type="presParOf" srcId="{CC7FB895-A29B-455B-BF11-BA78BA23A4A1}" destId="{399ED6AC-4401-45DF-8ECC-BA065365765B}" srcOrd="1" destOrd="0" presId="urn:microsoft.com/office/officeart/2008/layout/LinedList"/>
    <dgm:cxn modelId="{0096789C-9D8F-4CD0-94EA-7160007649EF}" type="presParOf" srcId="{3319E677-7A99-4703-9011-2DA406E37CC2}" destId="{D3E74AFF-EC14-4C6E-B45D-F34EF8C81C55}" srcOrd="6" destOrd="0" presId="urn:microsoft.com/office/officeart/2008/layout/LinedList"/>
    <dgm:cxn modelId="{5828AE66-B4E8-4BB1-929C-ED7B1643F31E}" type="presParOf" srcId="{3319E677-7A99-4703-9011-2DA406E37CC2}" destId="{38D21FC1-3453-4670-A42E-6A8436991B4B}" srcOrd="7" destOrd="0" presId="urn:microsoft.com/office/officeart/2008/layout/LinedList"/>
    <dgm:cxn modelId="{8F4C6F24-B199-4123-BDC8-3680247A5956}" type="presParOf" srcId="{38D21FC1-3453-4670-A42E-6A8436991B4B}" destId="{679C8507-307B-4D04-886F-7127E8962397}" srcOrd="0" destOrd="0" presId="urn:microsoft.com/office/officeart/2008/layout/LinedList"/>
    <dgm:cxn modelId="{4AEE3BBF-E8DE-41C8-8215-C3D61BCAD2A3}" type="presParOf" srcId="{38D21FC1-3453-4670-A42E-6A8436991B4B}" destId="{3FB768F5-D190-46D6-8BB0-1816DF2F9DAB}" srcOrd="1" destOrd="0" presId="urn:microsoft.com/office/officeart/2008/layout/LinedList"/>
    <dgm:cxn modelId="{7B6E2C64-4F0C-4E75-AC7F-5B141702E087}" type="presParOf" srcId="{3319E677-7A99-4703-9011-2DA406E37CC2}" destId="{6784FFA2-7525-4322-A532-9DFAFE1844D6}" srcOrd="8" destOrd="0" presId="urn:microsoft.com/office/officeart/2008/layout/LinedList"/>
    <dgm:cxn modelId="{B3D2FDF3-BCF2-4722-B639-50E125EB2E83}" type="presParOf" srcId="{3319E677-7A99-4703-9011-2DA406E37CC2}" destId="{4289CA3B-5473-4B06-9B5E-D769197D4618}" srcOrd="9" destOrd="0" presId="urn:microsoft.com/office/officeart/2008/layout/LinedList"/>
    <dgm:cxn modelId="{107389C1-B257-4CF6-A73D-6ABAEC77C29F}" type="presParOf" srcId="{4289CA3B-5473-4B06-9B5E-D769197D4618}" destId="{A4072315-6EB3-4AFD-AC94-4F3B0057CF88}" srcOrd="0" destOrd="0" presId="urn:microsoft.com/office/officeart/2008/layout/LinedList"/>
    <dgm:cxn modelId="{5F39E352-2FB2-4568-B54E-D438379C2542}" type="presParOf" srcId="{4289CA3B-5473-4B06-9B5E-D769197D4618}" destId="{11BA5704-DE15-4AC8-8A7E-BF6DE7D0546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D1D7C5-7E19-434E-A836-B0CC68F43C97}" type="doc">
      <dgm:prSet loTypeId="urn:microsoft.com/office/officeart/2009/3/layout/HorizontalOrganizationChart" loCatId="hierarchy" qsTypeId="urn:microsoft.com/office/officeart/2005/8/quickstyle/simple3#2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4E917F45-B5D1-4EFB-A38B-C73AC8EED750}">
      <dgm:prSet/>
      <dgm:spPr/>
      <dgm:t>
        <a:bodyPr/>
        <a:lstStyle/>
        <a:p>
          <a:r>
            <a:rPr lang="en-GB" baseline="0"/>
            <a:t>Even when you have the attitude to change something, issues may still be present. </a:t>
          </a:r>
          <a:endParaRPr lang="en-US"/>
        </a:p>
      </dgm:t>
    </dgm:pt>
    <dgm:pt modelId="{E501AAE4-30B7-4553-84D4-5A98B67C4B2F}" type="parTrans" cxnId="{AF63FDC3-7888-4036-A974-FBB47A20EB0E}">
      <dgm:prSet/>
      <dgm:spPr/>
      <dgm:t>
        <a:bodyPr/>
        <a:lstStyle/>
        <a:p>
          <a:endParaRPr lang="en-US"/>
        </a:p>
      </dgm:t>
    </dgm:pt>
    <dgm:pt modelId="{D76F63C2-F5E8-4777-A860-B0D02EB41268}" type="sibTrans" cxnId="{AF63FDC3-7888-4036-A974-FBB47A20EB0E}">
      <dgm:prSet/>
      <dgm:spPr/>
      <dgm:t>
        <a:bodyPr/>
        <a:lstStyle/>
        <a:p>
          <a:endParaRPr lang="en-US"/>
        </a:p>
      </dgm:t>
    </dgm:pt>
    <dgm:pt modelId="{37D486E4-4189-4017-AC41-2480BAE1050B}">
      <dgm:prSet/>
      <dgm:spPr/>
      <dgm:t>
        <a:bodyPr/>
        <a:lstStyle/>
        <a:p>
          <a:r>
            <a:rPr lang="en-GB" baseline="0"/>
            <a:t>Remember back to last week's lecture. </a:t>
          </a:r>
          <a:endParaRPr lang="en-US"/>
        </a:p>
      </dgm:t>
    </dgm:pt>
    <dgm:pt modelId="{3CF51782-36BD-4201-86D0-0EDBB575D076}" type="parTrans" cxnId="{C7C9B612-698E-4563-A99B-4C285AE31B59}">
      <dgm:prSet/>
      <dgm:spPr/>
      <dgm:t>
        <a:bodyPr/>
        <a:lstStyle/>
        <a:p>
          <a:endParaRPr lang="en-US"/>
        </a:p>
      </dgm:t>
    </dgm:pt>
    <dgm:pt modelId="{54323623-18F0-452B-BA1B-C73B346DF6E7}" type="sibTrans" cxnId="{C7C9B612-698E-4563-A99B-4C285AE31B59}">
      <dgm:prSet/>
      <dgm:spPr/>
      <dgm:t>
        <a:bodyPr/>
        <a:lstStyle/>
        <a:p>
          <a:endParaRPr lang="en-US"/>
        </a:p>
      </dgm:t>
    </dgm:pt>
    <dgm:pt modelId="{E84970DA-DDC5-4F32-A771-BF747D6B4E59}">
      <dgm:prSet/>
      <dgm:spPr/>
      <dgm:t>
        <a:bodyPr/>
        <a:lstStyle/>
        <a:p>
          <a:r>
            <a:rPr lang="en-GB" baseline="0"/>
            <a:t>It's not as easy as simply changing. </a:t>
          </a:r>
          <a:endParaRPr lang="en-US"/>
        </a:p>
      </dgm:t>
    </dgm:pt>
    <dgm:pt modelId="{22C36966-6FA0-43BF-BBA2-C418C6D48FBB}" type="parTrans" cxnId="{B9BE35CC-C0AE-402C-94D8-B2A49FCBFE1E}">
      <dgm:prSet/>
      <dgm:spPr/>
      <dgm:t>
        <a:bodyPr/>
        <a:lstStyle/>
        <a:p>
          <a:endParaRPr lang="en-US"/>
        </a:p>
      </dgm:t>
    </dgm:pt>
    <dgm:pt modelId="{E85C222E-A957-4EA7-B9DA-7C2FAE858E9D}" type="sibTrans" cxnId="{B9BE35CC-C0AE-402C-94D8-B2A49FCBFE1E}">
      <dgm:prSet/>
      <dgm:spPr/>
      <dgm:t>
        <a:bodyPr/>
        <a:lstStyle/>
        <a:p>
          <a:endParaRPr lang="en-US"/>
        </a:p>
      </dgm:t>
    </dgm:pt>
    <dgm:pt modelId="{279DB440-A381-4FCC-B894-5B04DC17E608}" type="pres">
      <dgm:prSet presAssocID="{B6D1D7C5-7E19-434E-A836-B0CC68F43C9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0D26B4E-68FA-4B64-84A8-B5FE16502160}" type="pres">
      <dgm:prSet presAssocID="{4E917F45-B5D1-4EFB-A38B-C73AC8EED750}" presName="hierRoot1" presStyleCnt="0">
        <dgm:presLayoutVars>
          <dgm:hierBranch val="init"/>
        </dgm:presLayoutVars>
      </dgm:prSet>
      <dgm:spPr/>
    </dgm:pt>
    <dgm:pt modelId="{0F2166AB-1184-412D-BAAA-861DABDE3096}" type="pres">
      <dgm:prSet presAssocID="{4E917F45-B5D1-4EFB-A38B-C73AC8EED750}" presName="rootComposite1" presStyleCnt="0"/>
      <dgm:spPr/>
    </dgm:pt>
    <dgm:pt modelId="{C5ABB761-370D-4AE8-97B7-DE669CBEB13A}" type="pres">
      <dgm:prSet presAssocID="{4E917F45-B5D1-4EFB-A38B-C73AC8EED750}" presName="rootText1" presStyleLbl="node0" presStyleIdx="0" presStyleCnt="3">
        <dgm:presLayoutVars>
          <dgm:chPref val="3"/>
        </dgm:presLayoutVars>
      </dgm:prSet>
      <dgm:spPr/>
    </dgm:pt>
    <dgm:pt modelId="{45C11704-9126-4AAC-93B0-864D4CBCB71D}" type="pres">
      <dgm:prSet presAssocID="{4E917F45-B5D1-4EFB-A38B-C73AC8EED750}" presName="rootConnector1" presStyleLbl="node1" presStyleIdx="0" presStyleCnt="0"/>
      <dgm:spPr/>
    </dgm:pt>
    <dgm:pt modelId="{CA45E05D-0F67-43CA-831D-1CE87A7C48FC}" type="pres">
      <dgm:prSet presAssocID="{4E917F45-B5D1-4EFB-A38B-C73AC8EED750}" presName="hierChild2" presStyleCnt="0"/>
      <dgm:spPr/>
    </dgm:pt>
    <dgm:pt modelId="{4B4F12B6-DF7E-4D3E-B900-D182A81CC0F5}" type="pres">
      <dgm:prSet presAssocID="{4E917F45-B5D1-4EFB-A38B-C73AC8EED750}" presName="hierChild3" presStyleCnt="0"/>
      <dgm:spPr/>
    </dgm:pt>
    <dgm:pt modelId="{AE7FD443-8F78-4059-8AF2-EBC4B814E07F}" type="pres">
      <dgm:prSet presAssocID="{37D486E4-4189-4017-AC41-2480BAE1050B}" presName="hierRoot1" presStyleCnt="0">
        <dgm:presLayoutVars>
          <dgm:hierBranch val="init"/>
        </dgm:presLayoutVars>
      </dgm:prSet>
      <dgm:spPr/>
    </dgm:pt>
    <dgm:pt modelId="{E85C73EB-496B-4C26-B931-66C661BD3D59}" type="pres">
      <dgm:prSet presAssocID="{37D486E4-4189-4017-AC41-2480BAE1050B}" presName="rootComposite1" presStyleCnt="0"/>
      <dgm:spPr/>
    </dgm:pt>
    <dgm:pt modelId="{545FE6B9-17D4-4F56-AD1A-6592B2D0A422}" type="pres">
      <dgm:prSet presAssocID="{37D486E4-4189-4017-AC41-2480BAE1050B}" presName="rootText1" presStyleLbl="node0" presStyleIdx="1" presStyleCnt="3">
        <dgm:presLayoutVars>
          <dgm:chPref val="3"/>
        </dgm:presLayoutVars>
      </dgm:prSet>
      <dgm:spPr/>
    </dgm:pt>
    <dgm:pt modelId="{9263E8BB-9277-4A84-A98A-1C637BC18021}" type="pres">
      <dgm:prSet presAssocID="{37D486E4-4189-4017-AC41-2480BAE1050B}" presName="rootConnector1" presStyleLbl="node1" presStyleIdx="0" presStyleCnt="0"/>
      <dgm:spPr/>
    </dgm:pt>
    <dgm:pt modelId="{2CCCC8FA-7F6A-4754-98B7-1A7769AD1C13}" type="pres">
      <dgm:prSet presAssocID="{37D486E4-4189-4017-AC41-2480BAE1050B}" presName="hierChild2" presStyleCnt="0"/>
      <dgm:spPr/>
    </dgm:pt>
    <dgm:pt modelId="{453D62C2-BFA9-489F-BF59-496951B913DE}" type="pres">
      <dgm:prSet presAssocID="{37D486E4-4189-4017-AC41-2480BAE1050B}" presName="hierChild3" presStyleCnt="0"/>
      <dgm:spPr/>
    </dgm:pt>
    <dgm:pt modelId="{655A57CF-6DA3-4566-87D5-A9C405484CF9}" type="pres">
      <dgm:prSet presAssocID="{E84970DA-DDC5-4F32-A771-BF747D6B4E59}" presName="hierRoot1" presStyleCnt="0">
        <dgm:presLayoutVars>
          <dgm:hierBranch val="init"/>
        </dgm:presLayoutVars>
      </dgm:prSet>
      <dgm:spPr/>
    </dgm:pt>
    <dgm:pt modelId="{E63375AD-D01F-4729-8A22-B55464D32811}" type="pres">
      <dgm:prSet presAssocID="{E84970DA-DDC5-4F32-A771-BF747D6B4E59}" presName="rootComposite1" presStyleCnt="0"/>
      <dgm:spPr/>
    </dgm:pt>
    <dgm:pt modelId="{B100F433-62FA-422F-8712-691A267A209E}" type="pres">
      <dgm:prSet presAssocID="{E84970DA-DDC5-4F32-A771-BF747D6B4E59}" presName="rootText1" presStyleLbl="node0" presStyleIdx="2" presStyleCnt="3">
        <dgm:presLayoutVars>
          <dgm:chPref val="3"/>
        </dgm:presLayoutVars>
      </dgm:prSet>
      <dgm:spPr/>
    </dgm:pt>
    <dgm:pt modelId="{38166A7A-8D84-487C-8E6F-AFA06C7DF544}" type="pres">
      <dgm:prSet presAssocID="{E84970DA-DDC5-4F32-A771-BF747D6B4E59}" presName="rootConnector1" presStyleLbl="node1" presStyleIdx="0" presStyleCnt="0"/>
      <dgm:spPr/>
    </dgm:pt>
    <dgm:pt modelId="{295B8834-9CE4-435D-AAF2-7159061A68DE}" type="pres">
      <dgm:prSet presAssocID="{E84970DA-DDC5-4F32-A771-BF747D6B4E59}" presName="hierChild2" presStyleCnt="0"/>
      <dgm:spPr/>
    </dgm:pt>
    <dgm:pt modelId="{A7309B14-BE39-4F6F-98C3-7B83300B074E}" type="pres">
      <dgm:prSet presAssocID="{E84970DA-DDC5-4F32-A771-BF747D6B4E59}" presName="hierChild3" presStyleCnt="0"/>
      <dgm:spPr/>
    </dgm:pt>
  </dgm:ptLst>
  <dgm:cxnLst>
    <dgm:cxn modelId="{C7C9B612-698E-4563-A99B-4C285AE31B59}" srcId="{B6D1D7C5-7E19-434E-A836-B0CC68F43C97}" destId="{37D486E4-4189-4017-AC41-2480BAE1050B}" srcOrd="1" destOrd="0" parTransId="{3CF51782-36BD-4201-86D0-0EDBB575D076}" sibTransId="{54323623-18F0-452B-BA1B-C73B346DF6E7}"/>
    <dgm:cxn modelId="{616CE25D-83F4-46AD-A59C-250F44DC9AA0}" type="presOf" srcId="{37D486E4-4189-4017-AC41-2480BAE1050B}" destId="{9263E8BB-9277-4A84-A98A-1C637BC18021}" srcOrd="1" destOrd="0" presId="urn:microsoft.com/office/officeart/2009/3/layout/HorizontalOrganizationChart"/>
    <dgm:cxn modelId="{85DCED41-CD38-40AB-95D6-147056638CB6}" type="presOf" srcId="{37D486E4-4189-4017-AC41-2480BAE1050B}" destId="{545FE6B9-17D4-4F56-AD1A-6592B2D0A422}" srcOrd="0" destOrd="0" presId="urn:microsoft.com/office/officeart/2009/3/layout/HorizontalOrganizationChart"/>
    <dgm:cxn modelId="{E9B7225A-D89B-4B31-8A6D-780AF82F43B6}" type="presOf" srcId="{4E917F45-B5D1-4EFB-A38B-C73AC8EED750}" destId="{C5ABB761-370D-4AE8-97B7-DE669CBEB13A}" srcOrd="0" destOrd="0" presId="urn:microsoft.com/office/officeart/2009/3/layout/HorizontalOrganizationChart"/>
    <dgm:cxn modelId="{9739307A-CA7C-41B8-9B65-C29D2E69463A}" type="presOf" srcId="{4E917F45-B5D1-4EFB-A38B-C73AC8EED750}" destId="{45C11704-9126-4AAC-93B0-864D4CBCB71D}" srcOrd="1" destOrd="0" presId="urn:microsoft.com/office/officeart/2009/3/layout/HorizontalOrganizationChart"/>
    <dgm:cxn modelId="{3CCB7589-7B29-4DF4-8131-5074CF4BA993}" type="presOf" srcId="{B6D1D7C5-7E19-434E-A836-B0CC68F43C97}" destId="{279DB440-A381-4FCC-B894-5B04DC17E608}" srcOrd="0" destOrd="0" presId="urn:microsoft.com/office/officeart/2009/3/layout/HorizontalOrganizationChart"/>
    <dgm:cxn modelId="{C5BB1FA6-6EA8-405E-9232-EFA08F186AF5}" type="presOf" srcId="{E84970DA-DDC5-4F32-A771-BF747D6B4E59}" destId="{38166A7A-8D84-487C-8E6F-AFA06C7DF544}" srcOrd="1" destOrd="0" presId="urn:microsoft.com/office/officeart/2009/3/layout/HorizontalOrganizationChart"/>
    <dgm:cxn modelId="{A8DA74AA-D5AE-4A46-A747-25E01A68E6DF}" type="presOf" srcId="{E84970DA-DDC5-4F32-A771-BF747D6B4E59}" destId="{B100F433-62FA-422F-8712-691A267A209E}" srcOrd="0" destOrd="0" presId="urn:microsoft.com/office/officeart/2009/3/layout/HorizontalOrganizationChart"/>
    <dgm:cxn modelId="{AF63FDC3-7888-4036-A974-FBB47A20EB0E}" srcId="{B6D1D7C5-7E19-434E-A836-B0CC68F43C97}" destId="{4E917F45-B5D1-4EFB-A38B-C73AC8EED750}" srcOrd="0" destOrd="0" parTransId="{E501AAE4-30B7-4553-84D4-5A98B67C4B2F}" sibTransId="{D76F63C2-F5E8-4777-A860-B0D02EB41268}"/>
    <dgm:cxn modelId="{B9BE35CC-C0AE-402C-94D8-B2A49FCBFE1E}" srcId="{B6D1D7C5-7E19-434E-A836-B0CC68F43C97}" destId="{E84970DA-DDC5-4F32-A771-BF747D6B4E59}" srcOrd="2" destOrd="0" parTransId="{22C36966-6FA0-43BF-BBA2-C418C6D48FBB}" sibTransId="{E85C222E-A957-4EA7-B9DA-7C2FAE858E9D}"/>
    <dgm:cxn modelId="{153E486E-CEC2-4965-B103-EDE091486539}" type="presParOf" srcId="{279DB440-A381-4FCC-B894-5B04DC17E608}" destId="{90D26B4E-68FA-4B64-84A8-B5FE16502160}" srcOrd="0" destOrd="0" presId="urn:microsoft.com/office/officeart/2009/3/layout/HorizontalOrganizationChart"/>
    <dgm:cxn modelId="{707A103C-CAAF-4AE3-8689-35BDDC2849BF}" type="presParOf" srcId="{90D26B4E-68FA-4B64-84A8-B5FE16502160}" destId="{0F2166AB-1184-412D-BAAA-861DABDE3096}" srcOrd="0" destOrd="0" presId="urn:microsoft.com/office/officeart/2009/3/layout/HorizontalOrganizationChart"/>
    <dgm:cxn modelId="{B5D7D920-8D4B-46AE-B3F9-546BBECC5672}" type="presParOf" srcId="{0F2166AB-1184-412D-BAAA-861DABDE3096}" destId="{C5ABB761-370D-4AE8-97B7-DE669CBEB13A}" srcOrd="0" destOrd="0" presId="urn:microsoft.com/office/officeart/2009/3/layout/HorizontalOrganizationChart"/>
    <dgm:cxn modelId="{6680F20C-6843-4422-87F6-0C39A406C9A7}" type="presParOf" srcId="{0F2166AB-1184-412D-BAAA-861DABDE3096}" destId="{45C11704-9126-4AAC-93B0-864D4CBCB71D}" srcOrd="1" destOrd="0" presId="urn:microsoft.com/office/officeart/2009/3/layout/HorizontalOrganizationChart"/>
    <dgm:cxn modelId="{258E7B06-3493-4461-8127-FF1CB2A5DD28}" type="presParOf" srcId="{90D26B4E-68FA-4B64-84A8-B5FE16502160}" destId="{CA45E05D-0F67-43CA-831D-1CE87A7C48FC}" srcOrd="1" destOrd="0" presId="urn:microsoft.com/office/officeart/2009/3/layout/HorizontalOrganizationChart"/>
    <dgm:cxn modelId="{EE195D41-A9FC-405E-92CE-CA81B7576B26}" type="presParOf" srcId="{90D26B4E-68FA-4B64-84A8-B5FE16502160}" destId="{4B4F12B6-DF7E-4D3E-B900-D182A81CC0F5}" srcOrd="2" destOrd="0" presId="urn:microsoft.com/office/officeart/2009/3/layout/HorizontalOrganizationChart"/>
    <dgm:cxn modelId="{3BD74709-ED49-497B-AFC6-05ACC463CFE3}" type="presParOf" srcId="{279DB440-A381-4FCC-B894-5B04DC17E608}" destId="{AE7FD443-8F78-4059-8AF2-EBC4B814E07F}" srcOrd="1" destOrd="0" presId="urn:microsoft.com/office/officeart/2009/3/layout/HorizontalOrganizationChart"/>
    <dgm:cxn modelId="{67900519-AF9D-4102-A49B-6175994C916B}" type="presParOf" srcId="{AE7FD443-8F78-4059-8AF2-EBC4B814E07F}" destId="{E85C73EB-496B-4C26-B931-66C661BD3D59}" srcOrd="0" destOrd="0" presId="urn:microsoft.com/office/officeart/2009/3/layout/HorizontalOrganizationChart"/>
    <dgm:cxn modelId="{50646551-F00F-4AEF-B39B-E7416CB6CAE4}" type="presParOf" srcId="{E85C73EB-496B-4C26-B931-66C661BD3D59}" destId="{545FE6B9-17D4-4F56-AD1A-6592B2D0A422}" srcOrd="0" destOrd="0" presId="urn:microsoft.com/office/officeart/2009/3/layout/HorizontalOrganizationChart"/>
    <dgm:cxn modelId="{EE0F638B-7140-4D59-BF1B-CB549442FBC6}" type="presParOf" srcId="{E85C73EB-496B-4C26-B931-66C661BD3D59}" destId="{9263E8BB-9277-4A84-A98A-1C637BC18021}" srcOrd="1" destOrd="0" presId="urn:microsoft.com/office/officeart/2009/3/layout/HorizontalOrganizationChart"/>
    <dgm:cxn modelId="{D019FAE7-E2DC-4F65-BD9F-262ED935B573}" type="presParOf" srcId="{AE7FD443-8F78-4059-8AF2-EBC4B814E07F}" destId="{2CCCC8FA-7F6A-4754-98B7-1A7769AD1C13}" srcOrd="1" destOrd="0" presId="urn:microsoft.com/office/officeart/2009/3/layout/HorizontalOrganizationChart"/>
    <dgm:cxn modelId="{37D75471-716A-4476-A0AB-B850B6159021}" type="presParOf" srcId="{AE7FD443-8F78-4059-8AF2-EBC4B814E07F}" destId="{453D62C2-BFA9-489F-BF59-496951B913DE}" srcOrd="2" destOrd="0" presId="urn:microsoft.com/office/officeart/2009/3/layout/HorizontalOrganizationChart"/>
    <dgm:cxn modelId="{09914E63-7EEB-45A6-8FA7-CFBB4632CE43}" type="presParOf" srcId="{279DB440-A381-4FCC-B894-5B04DC17E608}" destId="{655A57CF-6DA3-4566-87D5-A9C405484CF9}" srcOrd="2" destOrd="0" presId="urn:microsoft.com/office/officeart/2009/3/layout/HorizontalOrganizationChart"/>
    <dgm:cxn modelId="{3744146F-3331-4E66-90E5-03393C925CD1}" type="presParOf" srcId="{655A57CF-6DA3-4566-87D5-A9C405484CF9}" destId="{E63375AD-D01F-4729-8A22-B55464D32811}" srcOrd="0" destOrd="0" presId="urn:microsoft.com/office/officeart/2009/3/layout/HorizontalOrganizationChart"/>
    <dgm:cxn modelId="{AFC3FB72-1CB5-4DDF-885F-8951F361D57C}" type="presParOf" srcId="{E63375AD-D01F-4729-8A22-B55464D32811}" destId="{B100F433-62FA-422F-8712-691A267A209E}" srcOrd="0" destOrd="0" presId="urn:microsoft.com/office/officeart/2009/3/layout/HorizontalOrganizationChart"/>
    <dgm:cxn modelId="{3EC9A67F-ABA7-4C4C-AC14-81763FB6F2EF}" type="presParOf" srcId="{E63375AD-D01F-4729-8A22-B55464D32811}" destId="{38166A7A-8D84-487C-8E6F-AFA06C7DF544}" srcOrd="1" destOrd="0" presId="urn:microsoft.com/office/officeart/2009/3/layout/HorizontalOrganizationChart"/>
    <dgm:cxn modelId="{8DD54560-26EB-4030-B703-32720627ADBB}" type="presParOf" srcId="{655A57CF-6DA3-4566-87D5-A9C405484CF9}" destId="{295B8834-9CE4-435D-AAF2-7159061A68DE}" srcOrd="1" destOrd="0" presId="urn:microsoft.com/office/officeart/2009/3/layout/HorizontalOrganizationChart"/>
    <dgm:cxn modelId="{12271BA9-5B8F-48FF-9936-F8067B1A1BC1}" type="presParOf" srcId="{655A57CF-6DA3-4566-87D5-A9C405484CF9}" destId="{A7309B14-BE39-4F6F-98C3-7B83300B074E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4B51BA-2DE2-4384-B294-FF0073C6C43F}" type="doc">
      <dgm:prSet loTypeId="urn:microsoft.com/office/officeart/2018/2/layout/IconVerticalSolidList" loCatId="icon" qsTypeId="urn:microsoft.com/office/officeart/2005/8/quickstyle/simple1#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2526E7-15E4-4EA0-BB05-D99251C1729C}">
      <dgm:prSet/>
      <dgm:spPr/>
      <dgm:t>
        <a:bodyPr/>
        <a:lstStyle/>
        <a:p>
          <a:r>
            <a:rPr lang="en-GB" baseline="0"/>
            <a:t>Attitudes and feelings</a:t>
          </a:r>
          <a:endParaRPr lang="en-US"/>
        </a:p>
      </dgm:t>
    </dgm:pt>
    <dgm:pt modelId="{FC0A71DE-FA86-484C-B0B0-A659515A9070}" type="parTrans" cxnId="{1F1A5E71-80F8-4D40-BF49-F66382741A74}">
      <dgm:prSet/>
      <dgm:spPr/>
      <dgm:t>
        <a:bodyPr/>
        <a:lstStyle/>
        <a:p>
          <a:endParaRPr lang="en-US"/>
        </a:p>
      </dgm:t>
    </dgm:pt>
    <dgm:pt modelId="{69F63DDB-44D3-4272-BED1-BB02D0435C3A}" type="sibTrans" cxnId="{1F1A5E71-80F8-4D40-BF49-F66382741A74}">
      <dgm:prSet/>
      <dgm:spPr/>
      <dgm:t>
        <a:bodyPr/>
        <a:lstStyle/>
        <a:p>
          <a:endParaRPr lang="en-US"/>
        </a:p>
      </dgm:t>
    </dgm:pt>
    <dgm:pt modelId="{CAF3AC92-E337-4B43-B1C9-B35C8C5AEC41}">
      <dgm:prSet/>
      <dgm:spPr/>
      <dgm:t>
        <a:bodyPr/>
        <a:lstStyle/>
        <a:p>
          <a:r>
            <a:rPr lang="en-GB" baseline="0"/>
            <a:t>Capability and self-efficacy</a:t>
          </a:r>
          <a:endParaRPr lang="en-US"/>
        </a:p>
      </dgm:t>
    </dgm:pt>
    <dgm:pt modelId="{AA6C5620-D2D3-4850-832B-B453D9A03A2A}" type="parTrans" cxnId="{53E8DB99-DDA6-48A6-BC03-4BE188FC17B0}">
      <dgm:prSet/>
      <dgm:spPr/>
      <dgm:t>
        <a:bodyPr/>
        <a:lstStyle/>
        <a:p>
          <a:endParaRPr lang="en-US"/>
        </a:p>
      </dgm:t>
    </dgm:pt>
    <dgm:pt modelId="{F6277EFB-E47C-4972-8461-B5805D4E37D2}" type="sibTrans" cxnId="{53E8DB99-DDA6-48A6-BC03-4BE188FC17B0}">
      <dgm:prSet/>
      <dgm:spPr/>
      <dgm:t>
        <a:bodyPr/>
        <a:lstStyle/>
        <a:p>
          <a:endParaRPr lang="en-US"/>
        </a:p>
      </dgm:t>
    </dgm:pt>
    <dgm:pt modelId="{EEFE0BCE-CCDF-4C9B-B2A3-E95FAA2C6068}">
      <dgm:prSet/>
      <dgm:spPr/>
      <dgm:t>
        <a:bodyPr/>
        <a:lstStyle/>
        <a:p>
          <a:r>
            <a:rPr lang="en-GB" baseline="0"/>
            <a:t>Environment and cognition</a:t>
          </a:r>
          <a:endParaRPr lang="en-US"/>
        </a:p>
      </dgm:t>
    </dgm:pt>
    <dgm:pt modelId="{79147D80-4C7C-47A4-953D-AD88747A3E9A}" type="parTrans" cxnId="{2F726B5E-78AB-420C-B182-309A323EB59F}">
      <dgm:prSet/>
      <dgm:spPr/>
      <dgm:t>
        <a:bodyPr/>
        <a:lstStyle/>
        <a:p>
          <a:endParaRPr lang="en-US"/>
        </a:p>
      </dgm:t>
    </dgm:pt>
    <dgm:pt modelId="{1150D1BE-8F13-4221-9CD6-8EE85ED43D2C}" type="sibTrans" cxnId="{2F726B5E-78AB-420C-B182-309A323EB59F}">
      <dgm:prSet/>
      <dgm:spPr/>
      <dgm:t>
        <a:bodyPr/>
        <a:lstStyle/>
        <a:p>
          <a:endParaRPr lang="en-US"/>
        </a:p>
      </dgm:t>
    </dgm:pt>
    <dgm:pt modelId="{E600082D-E80E-4051-8EA2-119512245F13}" type="pres">
      <dgm:prSet presAssocID="{B14B51BA-2DE2-4384-B294-FF0073C6C43F}" presName="root" presStyleCnt="0">
        <dgm:presLayoutVars>
          <dgm:dir/>
          <dgm:resizeHandles val="exact"/>
        </dgm:presLayoutVars>
      </dgm:prSet>
      <dgm:spPr/>
    </dgm:pt>
    <dgm:pt modelId="{89DD0EE9-335B-4A98-A367-948657503972}" type="pres">
      <dgm:prSet presAssocID="{892526E7-15E4-4EA0-BB05-D99251C1729C}" presName="compNode" presStyleCnt="0"/>
      <dgm:spPr/>
    </dgm:pt>
    <dgm:pt modelId="{1169F1ED-881B-436C-8ED3-BEA3AFE47F57}" type="pres">
      <dgm:prSet presAssocID="{892526E7-15E4-4EA0-BB05-D99251C1729C}" presName="bgRect" presStyleLbl="bgShp" presStyleIdx="0" presStyleCnt="3"/>
      <dgm:spPr/>
    </dgm:pt>
    <dgm:pt modelId="{E8F20D26-48E4-45BC-8746-DCE6947D4F84}" type="pres">
      <dgm:prSet presAssocID="{892526E7-15E4-4EA0-BB05-D99251C1729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BB0FA859-6873-4112-ACE1-B6191BBBF8B8}" type="pres">
      <dgm:prSet presAssocID="{892526E7-15E4-4EA0-BB05-D99251C1729C}" presName="spaceRect" presStyleCnt="0"/>
      <dgm:spPr/>
    </dgm:pt>
    <dgm:pt modelId="{82C18E60-11BD-400B-881B-8E795ECD66F4}" type="pres">
      <dgm:prSet presAssocID="{892526E7-15E4-4EA0-BB05-D99251C1729C}" presName="parTx" presStyleLbl="revTx" presStyleIdx="0" presStyleCnt="3">
        <dgm:presLayoutVars>
          <dgm:chMax val="0"/>
          <dgm:chPref val="0"/>
        </dgm:presLayoutVars>
      </dgm:prSet>
      <dgm:spPr/>
    </dgm:pt>
    <dgm:pt modelId="{896AE401-C60A-46E1-9CDB-DD66D7B31F9A}" type="pres">
      <dgm:prSet presAssocID="{69F63DDB-44D3-4272-BED1-BB02D0435C3A}" presName="sibTrans" presStyleCnt="0"/>
      <dgm:spPr/>
    </dgm:pt>
    <dgm:pt modelId="{AA9FAE60-F2DA-460F-B67C-6C399277F03C}" type="pres">
      <dgm:prSet presAssocID="{CAF3AC92-E337-4B43-B1C9-B35C8C5AEC41}" presName="compNode" presStyleCnt="0"/>
      <dgm:spPr/>
    </dgm:pt>
    <dgm:pt modelId="{D7DA1ACD-7AB1-441B-9CD3-80BE01F4F4E7}" type="pres">
      <dgm:prSet presAssocID="{CAF3AC92-E337-4B43-B1C9-B35C8C5AEC41}" presName="bgRect" presStyleLbl="bgShp" presStyleIdx="1" presStyleCnt="3"/>
      <dgm:spPr/>
    </dgm:pt>
    <dgm:pt modelId="{4FAD8848-4CF6-4AAB-B6A7-80C6467195C8}" type="pres">
      <dgm:prSet presAssocID="{CAF3AC92-E337-4B43-B1C9-B35C8C5AEC41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14EF8A6A-BC6B-45AF-93D4-A1E31601B7F0}" type="pres">
      <dgm:prSet presAssocID="{CAF3AC92-E337-4B43-B1C9-B35C8C5AEC41}" presName="spaceRect" presStyleCnt="0"/>
      <dgm:spPr/>
    </dgm:pt>
    <dgm:pt modelId="{1040CFDC-31B2-4C11-932A-2F58E5B08F80}" type="pres">
      <dgm:prSet presAssocID="{CAF3AC92-E337-4B43-B1C9-B35C8C5AEC41}" presName="parTx" presStyleLbl="revTx" presStyleIdx="1" presStyleCnt="3">
        <dgm:presLayoutVars>
          <dgm:chMax val="0"/>
          <dgm:chPref val="0"/>
        </dgm:presLayoutVars>
      </dgm:prSet>
      <dgm:spPr/>
    </dgm:pt>
    <dgm:pt modelId="{C5D8290E-BE83-4532-B7F9-5FC2F2F98CDD}" type="pres">
      <dgm:prSet presAssocID="{F6277EFB-E47C-4972-8461-B5805D4E37D2}" presName="sibTrans" presStyleCnt="0"/>
      <dgm:spPr/>
    </dgm:pt>
    <dgm:pt modelId="{727331EE-AC23-4416-98A7-7CC418E7DA89}" type="pres">
      <dgm:prSet presAssocID="{EEFE0BCE-CCDF-4C9B-B2A3-E95FAA2C6068}" presName="compNode" presStyleCnt="0"/>
      <dgm:spPr/>
    </dgm:pt>
    <dgm:pt modelId="{09A09D4B-B6B5-48D1-8D4F-D230B228153F}" type="pres">
      <dgm:prSet presAssocID="{EEFE0BCE-CCDF-4C9B-B2A3-E95FAA2C6068}" presName="bgRect" presStyleLbl="bgShp" presStyleIdx="2" presStyleCnt="3"/>
      <dgm:spPr/>
    </dgm:pt>
    <dgm:pt modelId="{CA215E2A-2208-41CF-A697-64227257F199}" type="pres">
      <dgm:prSet presAssocID="{EEFE0BCE-CCDF-4C9B-B2A3-E95FAA2C606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E9CA93CE-CFDC-4BD1-B1F1-896B357D9B2B}" type="pres">
      <dgm:prSet presAssocID="{EEFE0BCE-CCDF-4C9B-B2A3-E95FAA2C6068}" presName="spaceRect" presStyleCnt="0"/>
      <dgm:spPr/>
    </dgm:pt>
    <dgm:pt modelId="{2BD317DA-C6F3-432A-8E3C-CF7681C8FD3E}" type="pres">
      <dgm:prSet presAssocID="{EEFE0BCE-CCDF-4C9B-B2A3-E95FAA2C606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F726B5E-78AB-420C-B182-309A323EB59F}" srcId="{B14B51BA-2DE2-4384-B294-FF0073C6C43F}" destId="{EEFE0BCE-CCDF-4C9B-B2A3-E95FAA2C6068}" srcOrd="2" destOrd="0" parTransId="{79147D80-4C7C-47A4-953D-AD88747A3E9A}" sibTransId="{1150D1BE-8F13-4221-9CD6-8EE85ED43D2C}"/>
    <dgm:cxn modelId="{972FFE67-1708-4B31-99E8-7FEE620DA100}" type="presOf" srcId="{B14B51BA-2DE2-4384-B294-FF0073C6C43F}" destId="{E600082D-E80E-4051-8EA2-119512245F13}" srcOrd="0" destOrd="0" presId="urn:microsoft.com/office/officeart/2018/2/layout/IconVerticalSolidList"/>
    <dgm:cxn modelId="{1F1A5E71-80F8-4D40-BF49-F66382741A74}" srcId="{B14B51BA-2DE2-4384-B294-FF0073C6C43F}" destId="{892526E7-15E4-4EA0-BB05-D99251C1729C}" srcOrd="0" destOrd="0" parTransId="{FC0A71DE-FA86-484C-B0B0-A659515A9070}" sibTransId="{69F63DDB-44D3-4272-BED1-BB02D0435C3A}"/>
    <dgm:cxn modelId="{8ADEF793-07CD-48C5-B5A1-8899A8EF3BD5}" type="presOf" srcId="{892526E7-15E4-4EA0-BB05-D99251C1729C}" destId="{82C18E60-11BD-400B-881B-8E795ECD66F4}" srcOrd="0" destOrd="0" presId="urn:microsoft.com/office/officeart/2018/2/layout/IconVerticalSolidList"/>
    <dgm:cxn modelId="{53E8DB99-DDA6-48A6-BC03-4BE188FC17B0}" srcId="{B14B51BA-2DE2-4384-B294-FF0073C6C43F}" destId="{CAF3AC92-E337-4B43-B1C9-B35C8C5AEC41}" srcOrd="1" destOrd="0" parTransId="{AA6C5620-D2D3-4850-832B-B453D9A03A2A}" sibTransId="{F6277EFB-E47C-4972-8461-B5805D4E37D2}"/>
    <dgm:cxn modelId="{AF3756AF-FDAE-4BAE-AAF7-BC3A3F1A2FF0}" type="presOf" srcId="{CAF3AC92-E337-4B43-B1C9-B35C8C5AEC41}" destId="{1040CFDC-31B2-4C11-932A-2F58E5B08F80}" srcOrd="0" destOrd="0" presId="urn:microsoft.com/office/officeart/2018/2/layout/IconVerticalSolidList"/>
    <dgm:cxn modelId="{095537E3-8D2B-4FA4-88E0-3BE3C82FE7DF}" type="presOf" srcId="{EEFE0BCE-CCDF-4C9B-B2A3-E95FAA2C6068}" destId="{2BD317DA-C6F3-432A-8E3C-CF7681C8FD3E}" srcOrd="0" destOrd="0" presId="urn:microsoft.com/office/officeart/2018/2/layout/IconVerticalSolidList"/>
    <dgm:cxn modelId="{C3CBA0B4-7237-4FE7-B356-F4EA12B8E9A7}" type="presParOf" srcId="{E600082D-E80E-4051-8EA2-119512245F13}" destId="{89DD0EE9-335B-4A98-A367-948657503972}" srcOrd="0" destOrd="0" presId="urn:microsoft.com/office/officeart/2018/2/layout/IconVerticalSolidList"/>
    <dgm:cxn modelId="{3E55317E-3529-4248-908A-CD5FE2BB992C}" type="presParOf" srcId="{89DD0EE9-335B-4A98-A367-948657503972}" destId="{1169F1ED-881B-436C-8ED3-BEA3AFE47F57}" srcOrd="0" destOrd="0" presId="urn:microsoft.com/office/officeart/2018/2/layout/IconVerticalSolidList"/>
    <dgm:cxn modelId="{FAA0CDB2-BA18-474D-94DE-4665B09C2BEE}" type="presParOf" srcId="{89DD0EE9-335B-4A98-A367-948657503972}" destId="{E8F20D26-48E4-45BC-8746-DCE6947D4F84}" srcOrd="1" destOrd="0" presId="urn:microsoft.com/office/officeart/2018/2/layout/IconVerticalSolidList"/>
    <dgm:cxn modelId="{4CD3C875-0360-44D1-899C-70CA8B5EBC69}" type="presParOf" srcId="{89DD0EE9-335B-4A98-A367-948657503972}" destId="{BB0FA859-6873-4112-ACE1-B6191BBBF8B8}" srcOrd="2" destOrd="0" presId="urn:microsoft.com/office/officeart/2018/2/layout/IconVerticalSolidList"/>
    <dgm:cxn modelId="{3377D750-5605-4436-A182-F36BA3945CFC}" type="presParOf" srcId="{89DD0EE9-335B-4A98-A367-948657503972}" destId="{82C18E60-11BD-400B-881B-8E795ECD66F4}" srcOrd="3" destOrd="0" presId="urn:microsoft.com/office/officeart/2018/2/layout/IconVerticalSolidList"/>
    <dgm:cxn modelId="{A9FD7957-9C46-4F72-87AE-F77DD8115B04}" type="presParOf" srcId="{E600082D-E80E-4051-8EA2-119512245F13}" destId="{896AE401-C60A-46E1-9CDB-DD66D7B31F9A}" srcOrd="1" destOrd="0" presId="urn:microsoft.com/office/officeart/2018/2/layout/IconVerticalSolidList"/>
    <dgm:cxn modelId="{3AF904B5-FD5D-4C8D-A1B6-6BC5C5222F61}" type="presParOf" srcId="{E600082D-E80E-4051-8EA2-119512245F13}" destId="{AA9FAE60-F2DA-460F-B67C-6C399277F03C}" srcOrd="2" destOrd="0" presId="urn:microsoft.com/office/officeart/2018/2/layout/IconVerticalSolidList"/>
    <dgm:cxn modelId="{70E5D969-1B57-48FD-A0DD-FAD48556C6E4}" type="presParOf" srcId="{AA9FAE60-F2DA-460F-B67C-6C399277F03C}" destId="{D7DA1ACD-7AB1-441B-9CD3-80BE01F4F4E7}" srcOrd="0" destOrd="0" presId="urn:microsoft.com/office/officeart/2018/2/layout/IconVerticalSolidList"/>
    <dgm:cxn modelId="{CD42DBA6-51DA-42F1-AB16-B399507D7808}" type="presParOf" srcId="{AA9FAE60-F2DA-460F-B67C-6C399277F03C}" destId="{4FAD8848-4CF6-4AAB-B6A7-80C6467195C8}" srcOrd="1" destOrd="0" presId="urn:microsoft.com/office/officeart/2018/2/layout/IconVerticalSolidList"/>
    <dgm:cxn modelId="{481379A2-024E-4F34-8BAD-8AE020B1068F}" type="presParOf" srcId="{AA9FAE60-F2DA-460F-B67C-6C399277F03C}" destId="{14EF8A6A-BC6B-45AF-93D4-A1E31601B7F0}" srcOrd="2" destOrd="0" presId="urn:microsoft.com/office/officeart/2018/2/layout/IconVerticalSolidList"/>
    <dgm:cxn modelId="{516123EF-26C1-4390-B309-6A5A37AFFD66}" type="presParOf" srcId="{AA9FAE60-F2DA-460F-B67C-6C399277F03C}" destId="{1040CFDC-31B2-4C11-932A-2F58E5B08F80}" srcOrd="3" destOrd="0" presId="urn:microsoft.com/office/officeart/2018/2/layout/IconVerticalSolidList"/>
    <dgm:cxn modelId="{F11BF02A-9452-4DE1-86BE-882FFCB27DD1}" type="presParOf" srcId="{E600082D-E80E-4051-8EA2-119512245F13}" destId="{C5D8290E-BE83-4532-B7F9-5FC2F2F98CDD}" srcOrd="3" destOrd="0" presId="urn:microsoft.com/office/officeart/2018/2/layout/IconVerticalSolidList"/>
    <dgm:cxn modelId="{ACCCFFBE-9FEC-4F91-B5DA-E3B070BFD0E5}" type="presParOf" srcId="{E600082D-E80E-4051-8EA2-119512245F13}" destId="{727331EE-AC23-4416-98A7-7CC418E7DA89}" srcOrd="4" destOrd="0" presId="urn:microsoft.com/office/officeart/2018/2/layout/IconVerticalSolidList"/>
    <dgm:cxn modelId="{7418F441-200F-491E-8013-0CC3FE8F7C27}" type="presParOf" srcId="{727331EE-AC23-4416-98A7-7CC418E7DA89}" destId="{09A09D4B-B6B5-48D1-8D4F-D230B228153F}" srcOrd="0" destOrd="0" presId="urn:microsoft.com/office/officeart/2018/2/layout/IconVerticalSolidList"/>
    <dgm:cxn modelId="{AACC614A-84FE-422A-85A6-2E8D7A20FC22}" type="presParOf" srcId="{727331EE-AC23-4416-98A7-7CC418E7DA89}" destId="{CA215E2A-2208-41CF-A697-64227257F199}" srcOrd="1" destOrd="0" presId="urn:microsoft.com/office/officeart/2018/2/layout/IconVerticalSolidList"/>
    <dgm:cxn modelId="{5D79EFE7-B61C-4A45-8428-5E5BA6DB10F6}" type="presParOf" srcId="{727331EE-AC23-4416-98A7-7CC418E7DA89}" destId="{E9CA93CE-CFDC-4BD1-B1F1-896B357D9B2B}" srcOrd="2" destOrd="0" presId="urn:microsoft.com/office/officeart/2018/2/layout/IconVerticalSolidList"/>
    <dgm:cxn modelId="{2BD7C1FF-A93E-4797-9D8D-DCF8909909C7}" type="presParOf" srcId="{727331EE-AC23-4416-98A7-7CC418E7DA89}" destId="{2BD317DA-C6F3-432A-8E3C-CF7681C8FD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923AE5-2B0E-493F-8617-993C258451FF}" type="doc">
      <dgm:prSet loTypeId="urn:microsoft.com/office/officeart/2008/layout/LinedList" loCatId="list" qsTypeId="urn:microsoft.com/office/officeart/2005/8/quickstyle/simple3#3" qsCatId="simple" csTypeId="urn:microsoft.com/office/officeart/2005/8/colors/colorful5#2" csCatId="colorful"/>
      <dgm:spPr/>
      <dgm:t>
        <a:bodyPr/>
        <a:lstStyle/>
        <a:p>
          <a:endParaRPr lang="en-US"/>
        </a:p>
      </dgm:t>
    </dgm:pt>
    <dgm:pt modelId="{4F8623AD-8638-45C1-9B0A-3A70976D1796}">
      <dgm:prSet/>
      <dgm:spPr/>
      <dgm:t>
        <a:bodyPr/>
        <a:lstStyle/>
        <a:p>
          <a:r>
            <a:rPr lang="en-GB" baseline="0"/>
            <a:t>How many of you are scared to change? </a:t>
          </a:r>
          <a:endParaRPr lang="en-US"/>
        </a:p>
      </dgm:t>
    </dgm:pt>
    <dgm:pt modelId="{BC4ED5DB-6F3F-4DC9-A8BC-56AF399CCDD6}" type="parTrans" cxnId="{E1F6E13B-06F5-46EE-AED5-F54F02031040}">
      <dgm:prSet/>
      <dgm:spPr/>
      <dgm:t>
        <a:bodyPr/>
        <a:lstStyle/>
        <a:p>
          <a:endParaRPr lang="en-US"/>
        </a:p>
      </dgm:t>
    </dgm:pt>
    <dgm:pt modelId="{1E1C7F3C-2340-4701-A4AA-3DD84FF9F6B6}" type="sibTrans" cxnId="{E1F6E13B-06F5-46EE-AED5-F54F02031040}">
      <dgm:prSet/>
      <dgm:spPr/>
      <dgm:t>
        <a:bodyPr/>
        <a:lstStyle/>
        <a:p>
          <a:endParaRPr lang="en-US"/>
        </a:p>
      </dgm:t>
    </dgm:pt>
    <dgm:pt modelId="{CB5727B3-B915-4243-B593-135628E95AFF}">
      <dgm:prSet/>
      <dgm:spPr/>
      <dgm:t>
        <a:bodyPr/>
        <a:lstStyle/>
        <a:p>
          <a:r>
            <a:rPr lang="en-GB" baseline="0"/>
            <a:t>Why?</a:t>
          </a:r>
          <a:endParaRPr lang="en-US"/>
        </a:p>
      </dgm:t>
    </dgm:pt>
    <dgm:pt modelId="{C4545BAE-ED75-46D6-A6F3-01911E238224}" type="parTrans" cxnId="{8E6EFE0E-470C-4973-B5C4-F4F7F88046E2}">
      <dgm:prSet/>
      <dgm:spPr/>
      <dgm:t>
        <a:bodyPr/>
        <a:lstStyle/>
        <a:p>
          <a:endParaRPr lang="en-US"/>
        </a:p>
      </dgm:t>
    </dgm:pt>
    <dgm:pt modelId="{30EF0EDF-0D1D-4954-9561-4253B07CF7B7}" type="sibTrans" cxnId="{8E6EFE0E-470C-4973-B5C4-F4F7F88046E2}">
      <dgm:prSet/>
      <dgm:spPr/>
      <dgm:t>
        <a:bodyPr/>
        <a:lstStyle/>
        <a:p>
          <a:endParaRPr lang="en-US"/>
        </a:p>
      </dgm:t>
    </dgm:pt>
    <dgm:pt modelId="{6C06D149-CE50-4CE1-8A1E-CB39134A2E81}" type="pres">
      <dgm:prSet presAssocID="{CD923AE5-2B0E-493F-8617-993C258451FF}" presName="vert0" presStyleCnt="0">
        <dgm:presLayoutVars>
          <dgm:dir/>
          <dgm:animOne val="branch"/>
          <dgm:animLvl val="lvl"/>
        </dgm:presLayoutVars>
      </dgm:prSet>
      <dgm:spPr/>
    </dgm:pt>
    <dgm:pt modelId="{EA2CD02A-A9E5-4861-9248-AEB4C09A6F53}" type="pres">
      <dgm:prSet presAssocID="{4F8623AD-8638-45C1-9B0A-3A70976D1796}" presName="thickLine" presStyleLbl="alignNode1" presStyleIdx="0" presStyleCnt="2"/>
      <dgm:spPr/>
    </dgm:pt>
    <dgm:pt modelId="{BBF365BD-F902-4890-B177-734FE8F7256F}" type="pres">
      <dgm:prSet presAssocID="{4F8623AD-8638-45C1-9B0A-3A70976D1796}" presName="horz1" presStyleCnt="0"/>
      <dgm:spPr/>
    </dgm:pt>
    <dgm:pt modelId="{F2A21158-78EA-49A4-BDF8-AC8A72695369}" type="pres">
      <dgm:prSet presAssocID="{4F8623AD-8638-45C1-9B0A-3A70976D1796}" presName="tx1" presStyleLbl="revTx" presStyleIdx="0" presStyleCnt="2"/>
      <dgm:spPr/>
    </dgm:pt>
    <dgm:pt modelId="{893FCE50-58F8-4EDD-B782-5BF5643E0B84}" type="pres">
      <dgm:prSet presAssocID="{4F8623AD-8638-45C1-9B0A-3A70976D1796}" presName="vert1" presStyleCnt="0"/>
      <dgm:spPr/>
    </dgm:pt>
    <dgm:pt modelId="{737427CA-BC6A-45AE-9FC6-F0CA86727B83}" type="pres">
      <dgm:prSet presAssocID="{CB5727B3-B915-4243-B593-135628E95AFF}" presName="thickLine" presStyleLbl="alignNode1" presStyleIdx="1" presStyleCnt="2"/>
      <dgm:spPr/>
    </dgm:pt>
    <dgm:pt modelId="{B844F5B8-DDC3-49C2-A8CF-71AF15BC5225}" type="pres">
      <dgm:prSet presAssocID="{CB5727B3-B915-4243-B593-135628E95AFF}" presName="horz1" presStyleCnt="0"/>
      <dgm:spPr/>
    </dgm:pt>
    <dgm:pt modelId="{82C9A7ED-6BB6-463D-9C6B-D5E21472F3FC}" type="pres">
      <dgm:prSet presAssocID="{CB5727B3-B915-4243-B593-135628E95AFF}" presName="tx1" presStyleLbl="revTx" presStyleIdx="1" presStyleCnt="2"/>
      <dgm:spPr/>
    </dgm:pt>
    <dgm:pt modelId="{CC4F6365-9259-4958-A358-C31714375957}" type="pres">
      <dgm:prSet presAssocID="{CB5727B3-B915-4243-B593-135628E95AFF}" presName="vert1" presStyleCnt="0"/>
      <dgm:spPr/>
    </dgm:pt>
  </dgm:ptLst>
  <dgm:cxnLst>
    <dgm:cxn modelId="{8E6EFE0E-470C-4973-B5C4-F4F7F88046E2}" srcId="{CD923AE5-2B0E-493F-8617-993C258451FF}" destId="{CB5727B3-B915-4243-B593-135628E95AFF}" srcOrd="1" destOrd="0" parTransId="{C4545BAE-ED75-46D6-A6F3-01911E238224}" sibTransId="{30EF0EDF-0D1D-4954-9561-4253B07CF7B7}"/>
    <dgm:cxn modelId="{D8D99420-5352-4275-90D6-ECCA9F82C2BB}" type="presOf" srcId="{CB5727B3-B915-4243-B593-135628E95AFF}" destId="{82C9A7ED-6BB6-463D-9C6B-D5E21472F3FC}" srcOrd="0" destOrd="0" presId="urn:microsoft.com/office/officeart/2008/layout/LinedList"/>
    <dgm:cxn modelId="{8F77A62F-C42F-42E0-A562-736DC1BBB3F1}" type="presOf" srcId="{CD923AE5-2B0E-493F-8617-993C258451FF}" destId="{6C06D149-CE50-4CE1-8A1E-CB39134A2E81}" srcOrd="0" destOrd="0" presId="urn:microsoft.com/office/officeart/2008/layout/LinedList"/>
    <dgm:cxn modelId="{E1F6E13B-06F5-46EE-AED5-F54F02031040}" srcId="{CD923AE5-2B0E-493F-8617-993C258451FF}" destId="{4F8623AD-8638-45C1-9B0A-3A70976D1796}" srcOrd="0" destOrd="0" parTransId="{BC4ED5DB-6F3F-4DC9-A8BC-56AF399CCDD6}" sibTransId="{1E1C7F3C-2340-4701-A4AA-3DD84FF9F6B6}"/>
    <dgm:cxn modelId="{7A6E5AF0-B67C-41B0-A11D-DA4B47912D19}" type="presOf" srcId="{4F8623AD-8638-45C1-9B0A-3A70976D1796}" destId="{F2A21158-78EA-49A4-BDF8-AC8A72695369}" srcOrd="0" destOrd="0" presId="urn:microsoft.com/office/officeart/2008/layout/LinedList"/>
    <dgm:cxn modelId="{5DB0457F-0E5F-4C0C-82F6-5EB40B519242}" type="presParOf" srcId="{6C06D149-CE50-4CE1-8A1E-CB39134A2E81}" destId="{EA2CD02A-A9E5-4861-9248-AEB4C09A6F53}" srcOrd="0" destOrd="0" presId="urn:microsoft.com/office/officeart/2008/layout/LinedList"/>
    <dgm:cxn modelId="{16E45795-955E-453B-A801-479588B0CC5B}" type="presParOf" srcId="{6C06D149-CE50-4CE1-8A1E-CB39134A2E81}" destId="{BBF365BD-F902-4890-B177-734FE8F7256F}" srcOrd="1" destOrd="0" presId="urn:microsoft.com/office/officeart/2008/layout/LinedList"/>
    <dgm:cxn modelId="{3528CDD0-E64C-4580-A2EA-5F69F23DE177}" type="presParOf" srcId="{BBF365BD-F902-4890-B177-734FE8F7256F}" destId="{F2A21158-78EA-49A4-BDF8-AC8A72695369}" srcOrd="0" destOrd="0" presId="urn:microsoft.com/office/officeart/2008/layout/LinedList"/>
    <dgm:cxn modelId="{ADBE8CFF-CC12-4CD2-BBC9-5F1015295695}" type="presParOf" srcId="{BBF365BD-F902-4890-B177-734FE8F7256F}" destId="{893FCE50-58F8-4EDD-B782-5BF5643E0B84}" srcOrd="1" destOrd="0" presId="urn:microsoft.com/office/officeart/2008/layout/LinedList"/>
    <dgm:cxn modelId="{8E41D7DE-6454-414E-B413-5A8910C2824D}" type="presParOf" srcId="{6C06D149-CE50-4CE1-8A1E-CB39134A2E81}" destId="{737427CA-BC6A-45AE-9FC6-F0CA86727B83}" srcOrd="2" destOrd="0" presId="urn:microsoft.com/office/officeart/2008/layout/LinedList"/>
    <dgm:cxn modelId="{92634BD6-A6C2-42E6-845F-D37FC9D5D86C}" type="presParOf" srcId="{6C06D149-CE50-4CE1-8A1E-CB39134A2E81}" destId="{B844F5B8-DDC3-49C2-A8CF-71AF15BC5225}" srcOrd="3" destOrd="0" presId="urn:microsoft.com/office/officeart/2008/layout/LinedList"/>
    <dgm:cxn modelId="{377E7218-11F7-46F4-9348-41F4BD28003C}" type="presParOf" srcId="{B844F5B8-DDC3-49C2-A8CF-71AF15BC5225}" destId="{82C9A7ED-6BB6-463D-9C6B-D5E21472F3FC}" srcOrd="0" destOrd="0" presId="urn:microsoft.com/office/officeart/2008/layout/LinedList"/>
    <dgm:cxn modelId="{63F2FFF2-4AEE-434A-89E4-3405DC995EF3}" type="presParOf" srcId="{B844F5B8-DDC3-49C2-A8CF-71AF15BC5225}" destId="{CC4F6365-9259-4958-A358-C3171437595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B74B3E-1394-42CF-98B0-E708D8F05CAE}" type="doc">
      <dgm:prSet loTypeId="urn:microsoft.com/office/officeart/2008/layout/LinedList" loCatId="list" qsTypeId="urn:microsoft.com/office/officeart/2005/8/quickstyle/simple3#4" qsCatId="simple" csTypeId="urn:microsoft.com/office/officeart/2005/8/colors/colorful5#3" csCatId="colorful"/>
      <dgm:spPr/>
      <dgm:t>
        <a:bodyPr/>
        <a:lstStyle/>
        <a:p>
          <a:endParaRPr lang="en-US"/>
        </a:p>
      </dgm:t>
    </dgm:pt>
    <dgm:pt modelId="{62710025-A875-4309-98A9-1DA96FB4F082}">
      <dgm:prSet/>
      <dgm:spPr/>
      <dgm:t>
        <a:bodyPr/>
        <a:lstStyle/>
        <a:p>
          <a:r>
            <a:rPr lang="en-GB" baseline="0"/>
            <a:t>Fear can interrupt emotional regulation, the assessment of non-verbal cues and decision making. </a:t>
          </a:r>
          <a:endParaRPr lang="en-US"/>
        </a:p>
      </dgm:t>
    </dgm:pt>
    <dgm:pt modelId="{F7D9183E-9C59-409F-9F8E-27DDD82A3944}" type="parTrans" cxnId="{EE1892FC-4B5E-4F4A-9000-6535931A09D7}">
      <dgm:prSet/>
      <dgm:spPr/>
      <dgm:t>
        <a:bodyPr/>
        <a:lstStyle/>
        <a:p>
          <a:endParaRPr lang="en-US"/>
        </a:p>
      </dgm:t>
    </dgm:pt>
    <dgm:pt modelId="{5FC52DA8-47D2-4B2B-97EC-2A64F3CE96A5}" type="sibTrans" cxnId="{EE1892FC-4B5E-4F4A-9000-6535931A09D7}">
      <dgm:prSet/>
      <dgm:spPr/>
      <dgm:t>
        <a:bodyPr/>
        <a:lstStyle/>
        <a:p>
          <a:endParaRPr lang="en-US"/>
        </a:p>
      </dgm:t>
    </dgm:pt>
    <dgm:pt modelId="{CF966F1D-9898-48A2-947E-7F35F453F5F7}">
      <dgm:prSet/>
      <dgm:spPr/>
      <dgm:t>
        <a:bodyPr/>
        <a:lstStyle/>
        <a:p>
          <a:r>
            <a:rPr lang="en-GB" baseline="0"/>
            <a:t>It can lead to avoidance, defensive reactions, cognitive distortion and phobias.</a:t>
          </a:r>
          <a:endParaRPr lang="en-US"/>
        </a:p>
      </dgm:t>
    </dgm:pt>
    <dgm:pt modelId="{7C7B398C-1817-4CB7-B5A5-792D10826C5B}" type="parTrans" cxnId="{F5D61528-DB07-438D-92C5-BD5A87778F03}">
      <dgm:prSet/>
      <dgm:spPr/>
      <dgm:t>
        <a:bodyPr/>
        <a:lstStyle/>
        <a:p>
          <a:endParaRPr lang="en-US"/>
        </a:p>
      </dgm:t>
    </dgm:pt>
    <dgm:pt modelId="{CD99AF0E-5288-498B-A080-FBBA9BFA620D}" type="sibTrans" cxnId="{F5D61528-DB07-438D-92C5-BD5A87778F03}">
      <dgm:prSet/>
      <dgm:spPr/>
      <dgm:t>
        <a:bodyPr/>
        <a:lstStyle/>
        <a:p>
          <a:endParaRPr lang="en-US"/>
        </a:p>
      </dgm:t>
    </dgm:pt>
    <dgm:pt modelId="{D52F0AE5-7562-45C4-81D5-BDFFF308681D}">
      <dgm:prSet/>
      <dgm:spPr/>
      <dgm:t>
        <a:bodyPr/>
        <a:lstStyle/>
        <a:p>
          <a:r>
            <a:rPr lang="en-GB" baseline="0"/>
            <a:t>Where could fear stop someone from: </a:t>
          </a:r>
          <a:endParaRPr lang="en-US"/>
        </a:p>
      </dgm:t>
    </dgm:pt>
    <dgm:pt modelId="{0BBBE294-051A-4077-B1A5-16C4DC3FFC6C}" type="parTrans" cxnId="{D6C51236-EFDE-4C22-BE9F-53F9CD1B42B0}">
      <dgm:prSet/>
      <dgm:spPr/>
      <dgm:t>
        <a:bodyPr/>
        <a:lstStyle/>
        <a:p>
          <a:endParaRPr lang="en-US"/>
        </a:p>
      </dgm:t>
    </dgm:pt>
    <dgm:pt modelId="{89FFCFAB-58D8-4960-94C8-24820072AE53}" type="sibTrans" cxnId="{D6C51236-EFDE-4C22-BE9F-53F9CD1B42B0}">
      <dgm:prSet/>
      <dgm:spPr/>
      <dgm:t>
        <a:bodyPr/>
        <a:lstStyle/>
        <a:p>
          <a:endParaRPr lang="en-US"/>
        </a:p>
      </dgm:t>
    </dgm:pt>
    <dgm:pt modelId="{BD5BBD03-EC6D-4E1A-BA53-2B185F5DC102}">
      <dgm:prSet/>
      <dgm:spPr/>
      <dgm:t>
        <a:bodyPr/>
        <a:lstStyle/>
        <a:p>
          <a:r>
            <a:rPr lang="en-GB" baseline="0"/>
            <a:t>Exercising? </a:t>
          </a:r>
          <a:endParaRPr lang="en-US"/>
        </a:p>
      </dgm:t>
    </dgm:pt>
    <dgm:pt modelId="{C2314EA0-70EC-4B75-B62F-0951F7916C3D}" type="parTrans" cxnId="{873F18F2-01BF-4708-A9BD-8C32C8710CB0}">
      <dgm:prSet/>
      <dgm:spPr/>
      <dgm:t>
        <a:bodyPr/>
        <a:lstStyle/>
        <a:p>
          <a:endParaRPr lang="en-US"/>
        </a:p>
      </dgm:t>
    </dgm:pt>
    <dgm:pt modelId="{58C9E508-433B-4743-947D-2208600B0289}" type="sibTrans" cxnId="{873F18F2-01BF-4708-A9BD-8C32C8710CB0}">
      <dgm:prSet/>
      <dgm:spPr/>
      <dgm:t>
        <a:bodyPr/>
        <a:lstStyle/>
        <a:p>
          <a:endParaRPr lang="en-US"/>
        </a:p>
      </dgm:t>
    </dgm:pt>
    <dgm:pt modelId="{F1D5D92E-8E40-4426-A992-59464A60A2B5}">
      <dgm:prSet/>
      <dgm:spPr/>
      <dgm:t>
        <a:bodyPr/>
        <a:lstStyle/>
        <a:p>
          <a:r>
            <a:rPr lang="en-GB" baseline="0"/>
            <a:t>Attending appointments? </a:t>
          </a:r>
          <a:endParaRPr lang="en-US"/>
        </a:p>
      </dgm:t>
    </dgm:pt>
    <dgm:pt modelId="{EE8FB429-02B2-41FA-91FA-74238BAAA4C9}" type="parTrans" cxnId="{C8A531DE-34FC-4804-978C-32A58392DA75}">
      <dgm:prSet/>
      <dgm:spPr/>
      <dgm:t>
        <a:bodyPr/>
        <a:lstStyle/>
        <a:p>
          <a:endParaRPr lang="en-US"/>
        </a:p>
      </dgm:t>
    </dgm:pt>
    <dgm:pt modelId="{75EBF3A9-87D8-4BC9-B6CF-240B3895E33E}" type="sibTrans" cxnId="{C8A531DE-34FC-4804-978C-32A58392DA75}">
      <dgm:prSet/>
      <dgm:spPr/>
      <dgm:t>
        <a:bodyPr/>
        <a:lstStyle/>
        <a:p>
          <a:endParaRPr lang="en-US"/>
        </a:p>
      </dgm:t>
    </dgm:pt>
    <dgm:pt modelId="{73FE4205-9CA3-4E23-8EAD-F38D0C386B56}">
      <dgm:prSet/>
      <dgm:spPr/>
      <dgm:t>
        <a:bodyPr/>
        <a:lstStyle/>
        <a:p>
          <a:r>
            <a:rPr lang="en-GB" baseline="0"/>
            <a:t>Changing their diet?</a:t>
          </a:r>
          <a:endParaRPr lang="en-US"/>
        </a:p>
      </dgm:t>
    </dgm:pt>
    <dgm:pt modelId="{BADD0261-40B1-41F8-8C8E-29B3CA1EB222}" type="parTrans" cxnId="{5A202FE1-3497-48A1-82B3-0DBD0FFE1B2C}">
      <dgm:prSet/>
      <dgm:spPr/>
      <dgm:t>
        <a:bodyPr/>
        <a:lstStyle/>
        <a:p>
          <a:endParaRPr lang="en-US"/>
        </a:p>
      </dgm:t>
    </dgm:pt>
    <dgm:pt modelId="{E7C6981D-E9B4-4BFD-BDB4-DFC449663751}" type="sibTrans" cxnId="{5A202FE1-3497-48A1-82B3-0DBD0FFE1B2C}">
      <dgm:prSet/>
      <dgm:spPr/>
      <dgm:t>
        <a:bodyPr/>
        <a:lstStyle/>
        <a:p>
          <a:endParaRPr lang="en-US"/>
        </a:p>
      </dgm:t>
    </dgm:pt>
    <dgm:pt modelId="{8AA07FDA-130F-4A72-A1AF-2A4D3E9C2122}">
      <dgm:prSet/>
      <dgm:spPr/>
      <dgm:t>
        <a:bodyPr/>
        <a:lstStyle/>
        <a:p>
          <a:r>
            <a:rPr lang="en-GB" baseline="0"/>
            <a:t>Stopping smoking?</a:t>
          </a:r>
          <a:endParaRPr lang="en-US"/>
        </a:p>
      </dgm:t>
    </dgm:pt>
    <dgm:pt modelId="{A168E93B-D481-4E4F-AAB5-AFD58B882BD2}" type="parTrans" cxnId="{91B0A043-B69E-4C4A-B808-984C37D66476}">
      <dgm:prSet/>
      <dgm:spPr/>
      <dgm:t>
        <a:bodyPr/>
        <a:lstStyle/>
        <a:p>
          <a:endParaRPr lang="en-US"/>
        </a:p>
      </dgm:t>
    </dgm:pt>
    <dgm:pt modelId="{3C830944-C181-464E-BFDE-6A8E65116B0C}" type="sibTrans" cxnId="{91B0A043-B69E-4C4A-B808-984C37D66476}">
      <dgm:prSet/>
      <dgm:spPr/>
      <dgm:t>
        <a:bodyPr/>
        <a:lstStyle/>
        <a:p>
          <a:endParaRPr lang="en-US"/>
        </a:p>
      </dgm:t>
    </dgm:pt>
    <dgm:pt modelId="{417089B7-DEF9-41F0-802D-06D0A5C16B4A}" type="pres">
      <dgm:prSet presAssocID="{6FB74B3E-1394-42CF-98B0-E708D8F05CAE}" presName="vert0" presStyleCnt="0">
        <dgm:presLayoutVars>
          <dgm:dir/>
          <dgm:animOne val="branch"/>
          <dgm:animLvl val="lvl"/>
        </dgm:presLayoutVars>
      </dgm:prSet>
      <dgm:spPr/>
    </dgm:pt>
    <dgm:pt modelId="{CB091D0B-5EAE-4F00-98FD-36D3739B6F49}" type="pres">
      <dgm:prSet presAssocID="{62710025-A875-4309-98A9-1DA96FB4F082}" presName="thickLine" presStyleLbl="alignNode1" presStyleIdx="0" presStyleCnt="7"/>
      <dgm:spPr/>
    </dgm:pt>
    <dgm:pt modelId="{B8BBBB54-02B1-4AC9-A6E6-46CA15B77C71}" type="pres">
      <dgm:prSet presAssocID="{62710025-A875-4309-98A9-1DA96FB4F082}" presName="horz1" presStyleCnt="0"/>
      <dgm:spPr/>
    </dgm:pt>
    <dgm:pt modelId="{56576FAF-FBF5-4EEB-ADAB-E446D95F9BBE}" type="pres">
      <dgm:prSet presAssocID="{62710025-A875-4309-98A9-1DA96FB4F082}" presName="tx1" presStyleLbl="revTx" presStyleIdx="0" presStyleCnt="7"/>
      <dgm:spPr/>
    </dgm:pt>
    <dgm:pt modelId="{F2719B98-27A7-4AF8-A16C-17DF25DB0C9B}" type="pres">
      <dgm:prSet presAssocID="{62710025-A875-4309-98A9-1DA96FB4F082}" presName="vert1" presStyleCnt="0"/>
      <dgm:spPr/>
    </dgm:pt>
    <dgm:pt modelId="{82881C6D-5620-40AE-9BFC-AB7C3F5D503C}" type="pres">
      <dgm:prSet presAssocID="{CF966F1D-9898-48A2-947E-7F35F453F5F7}" presName="thickLine" presStyleLbl="alignNode1" presStyleIdx="1" presStyleCnt="7"/>
      <dgm:spPr/>
    </dgm:pt>
    <dgm:pt modelId="{FE342E99-54D6-46F3-97E2-4382DCAE74E7}" type="pres">
      <dgm:prSet presAssocID="{CF966F1D-9898-48A2-947E-7F35F453F5F7}" presName="horz1" presStyleCnt="0"/>
      <dgm:spPr/>
    </dgm:pt>
    <dgm:pt modelId="{F3E7B1E5-529F-4A02-AC69-EF6C1E33D7EB}" type="pres">
      <dgm:prSet presAssocID="{CF966F1D-9898-48A2-947E-7F35F453F5F7}" presName="tx1" presStyleLbl="revTx" presStyleIdx="1" presStyleCnt="7"/>
      <dgm:spPr/>
    </dgm:pt>
    <dgm:pt modelId="{3D18D445-B9CF-4596-B9FA-FF0A99253BED}" type="pres">
      <dgm:prSet presAssocID="{CF966F1D-9898-48A2-947E-7F35F453F5F7}" presName="vert1" presStyleCnt="0"/>
      <dgm:spPr/>
    </dgm:pt>
    <dgm:pt modelId="{7DCE9178-84F0-4634-AAB5-6DA55EC60757}" type="pres">
      <dgm:prSet presAssocID="{D52F0AE5-7562-45C4-81D5-BDFFF308681D}" presName="thickLine" presStyleLbl="alignNode1" presStyleIdx="2" presStyleCnt="7"/>
      <dgm:spPr/>
    </dgm:pt>
    <dgm:pt modelId="{9E8E75EA-339C-4598-8AC7-1B6158EE5EF6}" type="pres">
      <dgm:prSet presAssocID="{D52F0AE5-7562-45C4-81D5-BDFFF308681D}" presName="horz1" presStyleCnt="0"/>
      <dgm:spPr/>
    </dgm:pt>
    <dgm:pt modelId="{3C6842A0-F645-4AE6-A55C-26828C4007C1}" type="pres">
      <dgm:prSet presAssocID="{D52F0AE5-7562-45C4-81D5-BDFFF308681D}" presName="tx1" presStyleLbl="revTx" presStyleIdx="2" presStyleCnt="7"/>
      <dgm:spPr/>
    </dgm:pt>
    <dgm:pt modelId="{F09B9E87-9D5D-4877-A9C0-2E61A0AF58BD}" type="pres">
      <dgm:prSet presAssocID="{D52F0AE5-7562-45C4-81D5-BDFFF308681D}" presName="vert1" presStyleCnt="0"/>
      <dgm:spPr/>
    </dgm:pt>
    <dgm:pt modelId="{527727B1-D235-41B3-9F4B-CB0BBC1CF269}" type="pres">
      <dgm:prSet presAssocID="{BD5BBD03-EC6D-4E1A-BA53-2B185F5DC102}" presName="thickLine" presStyleLbl="alignNode1" presStyleIdx="3" presStyleCnt="7"/>
      <dgm:spPr/>
    </dgm:pt>
    <dgm:pt modelId="{65707027-37BC-4D19-9A24-F0325E379099}" type="pres">
      <dgm:prSet presAssocID="{BD5BBD03-EC6D-4E1A-BA53-2B185F5DC102}" presName="horz1" presStyleCnt="0"/>
      <dgm:spPr/>
    </dgm:pt>
    <dgm:pt modelId="{953C7181-3F81-4459-9D1D-FDE535F6E356}" type="pres">
      <dgm:prSet presAssocID="{BD5BBD03-EC6D-4E1A-BA53-2B185F5DC102}" presName="tx1" presStyleLbl="revTx" presStyleIdx="3" presStyleCnt="7"/>
      <dgm:spPr/>
    </dgm:pt>
    <dgm:pt modelId="{C056471F-029E-4ADA-8BF2-29CEED6E4615}" type="pres">
      <dgm:prSet presAssocID="{BD5BBD03-EC6D-4E1A-BA53-2B185F5DC102}" presName="vert1" presStyleCnt="0"/>
      <dgm:spPr/>
    </dgm:pt>
    <dgm:pt modelId="{1D9442BC-2D87-4708-921F-CFF6D79A6ED0}" type="pres">
      <dgm:prSet presAssocID="{F1D5D92E-8E40-4426-A992-59464A60A2B5}" presName="thickLine" presStyleLbl="alignNode1" presStyleIdx="4" presStyleCnt="7"/>
      <dgm:spPr/>
    </dgm:pt>
    <dgm:pt modelId="{05E7B855-6C4A-44B9-BE64-B6E39A2EF0B3}" type="pres">
      <dgm:prSet presAssocID="{F1D5D92E-8E40-4426-A992-59464A60A2B5}" presName="horz1" presStyleCnt="0"/>
      <dgm:spPr/>
    </dgm:pt>
    <dgm:pt modelId="{ADBB313C-E8D6-4F86-87A1-AC3D55ED38D8}" type="pres">
      <dgm:prSet presAssocID="{F1D5D92E-8E40-4426-A992-59464A60A2B5}" presName="tx1" presStyleLbl="revTx" presStyleIdx="4" presStyleCnt="7"/>
      <dgm:spPr/>
    </dgm:pt>
    <dgm:pt modelId="{EE401E9F-854C-4607-896B-79CA47320AF6}" type="pres">
      <dgm:prSet presAssocID="{F1D5D92E-8E40-4426-A992-59464A60A2B5}" presName="vert1" presStyleCnt="0"/>
      <dgm:spPr/>
    </dgm:pt>
    <dgm:pt modelId="{F807335C-0204-4FC4-8D1C-CAC28FDF2F05}" type="pres">
      <dgm:prSet presAssocID="{73FE4205-9CA3-4E23-8EAD-F38D0C386B56}" presName="thickLine" presStyleLbl="alignNode1" presStyleIdx="5" presStyleCnt="7"/>
      <dgm:spPr/>
    </dgm:pt>
    <dgm:pt modelId="{3C00419B-1136-48EC-A86F-170873D27DC3}" type="pres">
      <dgm:prSet presAssocID="{73FE4205-9CA3-4E23-8EAD-F38D0C386B56}" presName="horz1" presStyleCnt="0"/>
      <dgm:spPr/>
    </dgm:pt>
    <dgm:pt modelId="{6261B9D1-F0C7-4183-9F82-4B4EEED2E748}" type="pres">
      <dgm:prSet presAssocID="{73FE4205-9CA3-4E23-8EAD-F38D0C386B56}" presName="tx1" presStyleLbl="revTx" presStyleIdx="5" presStyleCnt="7"/>
      <dgm:spPr/>
    </dgm:pt>
    <dgm:pt modelId="{9A2129A1-9C6C-452D-8263-7D444B5E5ABB}" type="pres">
      <dgm:prSet presAssocID="{73FE4205-9CA3-4E23-8EAD-F38D0C386B56}" presName="vert1" presStyleCnt="0"/>
      <dgm:spPr/>
    </dgm:pt>
    <dgm:pt modelId="{4C8DFD68-72D9-46BC-95B3-5DBD1A79FDA6}" type="pres">
      <dgm:prSet presAssocID="{8AA07FDA-130F-4A72-A1AF-2A4D3E9C2122}" presName="thickLine" presStyleLbl="alignNode1" presStyleIdx="6" presStyleCnt="7"/>
      <dgm:spPr/>
    </dgm:pt>
    <dgm:pt modelId="{6077809A-970D-4DC5-9C5B-12CAF8B2095D}" type="pres">
      <dgm:prSet presAssocID="{8AA07FDA-130F-4A72-A1AF-2A4D3E9C2122}" presName="horz1" presStyleCnt="0"/>
      <dgm:spPr/>
    </dgm:pt>
    <dgm:pt modelId="{02B7B4B1-76BD-44C9-BB89-883CE3DB22BD}" type="pres">
      <dgm:prSet presAssocID="{8AA07FDA-130F-4A72-A1AF-2A4D3E9C2122}" presName="tx1" presStyleLbl="revTx" presStyleIdx="6" presStyleCnt="7"/>
      <dgm:spPr/>
    </dgm:pt>
    <dgm:pt modelId="{297FFF25-7987-46C6-81C1-D4CA795627E1}" type="pres">
      <dgm:prSet presAssocID="{8AA07FDA-130F-4A72-A1AF-2A4D3E9C2122}" presName="vert1" presStyleCnt="0"/>
      <dgm:spPr/>
    </dgm:pt>
  </dgm:ptLst>
  <dgm:cxnLst>
    <dgm:cxn modelId="{8C2ECF08-65D0-4977-A871-221EE2430E0E}" type="presOf" srcId="{BD5BBD03-EC6D-4E1A-BA53-2B185F5DC102}" destId="{953C7181-3F81-4459-9D1D-FDE535F6E356}" srcOrd="0" destOrd="0" presId="urn:microsoft.com/office/officeart/2008/layout/LinedList"/>
    <dgm:cxn modelId="{F5D61528-DB07-438D-92C5-BD5A87778F03}" srcId="{6FB74B3E-1394-42CF-98B0-E708D8F05CAE}" destId="{CF966F1D-9898-48A2-947E-7F35F453F5F7}" srcOrd="1" destOrd="0" parTransId="{7C7B398C-1817-4CB7-B5A5-792D10826C5B}" sibTransId="{CD99AF0E-5288-498B-A080-FBBA9BFA620D}"/>
    <dgm:cxn modelId="{875BE632-4190-4052-9C86-D85283A12C9A}" type="presOf" srcId="{D52F0AE5-7562-45C4-81D5-BDFFF308681D}" destId="{3C6842A0-F645-4AE6-A55C-26828C4007C1}" srcOrd="0" destOrd="0" presId="urn:microsoft.com/office/officeart/2008/layout/LinedList"/>
    <dgm:cxn modelId="{D6C51236-EFDE-4C22-BE9F-53F9CD1B42B0}" srcId="{6FB74B3E-1394-42CF-98B0-E708D8F05CAE}" destId="{D52F0AE5-7562-45C4-81D5-BDFFF308681D}" srcOrd="2" destOrd="0" parTransId="{0BBBE294-051A-4077-B1A5-16C4DC3FFC6C}" sibTransId="{89FFCFAB-58D8-4960-94C8-24820072AE53}"/>
    <dgm:cxn modelId="{72A3FF3E-769D-45DA-92A0-4DCDE2F0C563}" type="presOf" srcId="{CF966F1D-9898-48A2-947E-7F35F453F5F7}" destId="{F3E7B1E5-529F-4A02-AC69-EF6C1E33D7EB}" srcOrd="0" destOrd="0" presId="urn:microsoft.com/office/officeart/2008/layout/LinedList"/>
    <dgm:cxn modelId="{38C3F061-5006-48F6-A5B0-32256E6FFD88}" type="presOf" srcId="{F1D5D92E-8E40-4426-A992-59464A60A2B5}" destId="{ADBB313C-E8D6-4F86-87A1-AC3D55ED38D8}" srcOrd="0" destOrd="0" presId="urn:microsoft.com/office/officeart/2008/layout/LinedList"/>
    <dgm:cxn modelId="{91B0A043-B69E-4C4A-B808-984C37D66476}" srcId="{6FB74B3E-1394-42CF-98B0-E708D8F05CAE}" destId="{8AA07FDA-130F-4A72-A1AF-2A4D3E9C2122}" srcOrd="6" destOrd="0" parTransId="{A168E93B-D481-4E4F-AAB5-AFD58B882BD2}" sibTransId="{3C830944-C181-464E-BFDE-6A8E65116B0C}"/>
    <dgm:cxn modelId="{8DEE7F77-672E-4C39-840F-078181F33718}" type="presOf" srcId="{62710025-A875-4309-98A9-1DA96FB4F082}" destId="{56576FAF-FBF5-4EEB-ADAB-E446D95F9BBE}" srcOrd="0" destOrd="0" presId="urn:microsoft.com/office/officeart/2008/layout/LinedList"/>
    <dgm:cxn modelId="{7D88CC7C-96EA-4EFD-904A-8C3EF0F0A34E}" type="presOf" srcId="{73FE4205-9CA3-4E23-8EAD-F38D0C386B56}" destId="{6261B9D1-F0C7-4183-9F82-4B4EEED2E748}" srcOrd="0" destOrd="0" presId="urn:microsoft.com/office/officeart/2008/layout/LinedList"/>
    <dgm:cxn modelId="{9C42BB8B-F229-4D13-9416-D4E75E95243B}" type="presOf" srcId="{6FB74B3E-1394-42CF-98B0-E708D8F05CAE}" destId="{417089B7-DEF9-41F0-802D-06D0A5C16B4A}" srcOrd="0" destOrd="0" presId="urn:microsoft.com/office/officeart/2008/layout/LinedList"/>
    <dgm:cxn modelId="{3AF81E9B-AB3D-4312-B672-13F263A55F94}" type="presOf" srcId="{8AA07FDA-130F-4A72-A1AF-2A4D3E9C2122}" destId="{02B7B4B1-76BD-44C9-BB89-883CE3DB22BD}" srcOrd="0" destOrd="0" presId="urn:microsoft.com/office/officeart/2008/layout/LinedList"/>
    <dgm:cxn modelId="{C8A531DE-34FC-4804-978C-32A58392DA75}" srcId="{6FB74B3E-1394-42CF-98B0-E708D8F05CAE}" destId="{F1D5D92E-8E40-4426-A992-59464A60A2B5}" srcOrd="4" destOrd="0" parTransId="{EE8FB429-02B2-41FA-91FA-74238BAAA4C9}" sibTransId="{75EBF3A9-87D8-4BC9-B6CF-240B3895E33E}"/>
    <dgm:cxn modelId="{5A202FE1-3497-48A1-82B3-0DBD0FFE1B2C}" srcId="{6FB74B3E-1394-42CF-98B0-E708D8F05CAE}" destId="{73FE4205-9CA3-4E23-8EAD-F38D0C386B56}" srcOrd="5" destOrd="0" parTransId="{BADD0261-40B1-41F8-8C8E-29B3CA1EB222}" sibTransId="{E7C6981D-E9B4-4BFD-BDB4-DFC449663751}"/>
    <dgm:cxn modelId="{873F18F2-01BF-4708-A9BD-8C32C8710CB0}" srcId="{6FB74B3E-1394-42CF-98B0-E708D8F05CAE}" destId="{BD5BBD03-EC6D-4E1A-BA53-2B185F5DC102}" srcOrd="3" destOrd="0" parTransId="{C2314EA0-70EC-4B75-B62F-0951F7916C3D}" sibTransId="{58C9E508-433B-4743-947D-2208600B0289}"/>
    <dgm:cxn modelId="{EE1892FC-4B5E-4F4A-9000-6535931A09D7}" srcId="{6FB74B3E-1394-42CF-98B0-E708D8F05CAE}" destId="{62710025-A875-4309-98A9-1DA96FB4F082}" srcOrd="0" destOrd="0" parTransId="{F7D9183E-9C59-409F-9F8E-27DDD82A3944}" sibTransId="{5FC52DA8-47D2-4B2B-97EC-2A64F3CE96A5}"/>
    <dgm:cxn modelId="{8B303BD8-F568-4C46-9086-F20ED6F67CE5}" type="presParOf" srcId="{417089B7-DEF9-41F0-802D-06D0A5C16B4A}" destId="{CB091D0B-5EAE-4F00-98FD-36D3739B6F49}" srcOrd="0" destOrd="0" presId="urn:microsoft.com/office/officeart/2008/layout/LinedList"/>
    <dgm:cxn modelId="{2A1F9DEC-E4C3-45F5-9A62-E1BED20EB835}" type="presParOf" srcId="{417089B7-DEF9-41F0-802D-06D0A5C16B4A}" destId="{B8BBBB54-02B1-4AC9-A6E6-46CA15B77C71}" srcOrd="1" destOrd="0" presId="urn:microsoft.com/office/officeart/2008/layout/LinedList"/>
    <dgm:cxn modelId="{84CFA792-4B04-499A-9B34-79E865A566F6}" type="presParOf" srcId="{B8BBBB54-02B1-4AC9-A6E6-46CA15B77C71}" destId="{56576FAF-FBF5-4EEB-ADAB-E446D95F9BBE}" srcOrd="0" destOrd="0" presId="urn:microsoft.com/office/officeart/2008/layout/LinedList"/>
    <dgm:cxn modelId="{7E8FD770-E0A7-4228-B660-EBC6853A83A9}" type="presParOf" srcId="{B8BBBB54-02B1-4AC9-A6E6-46CA15B77C71}" destId="{F2719B98-27A7-4AF8-A16C-17DF25DB0C9B}" srcOrd="1" destOrd="0" presId="urn:microsoft.com/office/officeart/2008/layout/LinedList"/>
    <dgm:cxn modelId="{BB8B3565-6EAC-4521-8EC1-0BCAE965692E}" type="presParOf" srcId="{417089B7-DEF9-41F0-802D-06D0A5C16B4A}" destId="{82881C6D-5620-40AE-9BFC-AB7C3F5D503C}" srcOrd="2" destOrd="0" presId="urn:microsoft.com/office/officeart/2008/layout/LinedList"/>
    <dgm:cxn modelId="{36F08AED-576F-40B8-9819-B4603580BEDF}" type="presParOf" srcId="{417089B7-DEF9-41F0-802D-06D0A5C16B4A}" destId="{FE342E99-54D6-46F3-97E2-4382DCAE74E7}" srcOrd="3" destOrd="0" presId="urn:microsoft.com/office/officeart/2008/layout/LinedList"/>
    <dgm:cxn modelId="{0F1122A8-BCE9-447D-86BF-16035BD1A01A}" type="presParOf" srcId="{FE342E99-54D6-46F3-97E2-4382DCAE74E7}" destId="{F3E7B1E5-529F-4A02-AC69-EF6C1E33D7EB}" srcOrd="0" destOrd="0" presId="urn:microsoft.com/office/officeart/2008/layout/LinedList"/>
    <dgm:cxn modelId="{72CC9C92-AEC2-4E80-BB90-B151FF927F9B}" type="presParOf" srcId="{FE342E99-54D6-46F3-97E2-4382DCAE74E7}" destId="{3D18D445-B9CF-4596-B9FA-FF0A99253BED}" srcOrd="1" destOrd="0" presId="urn:microsoft.com/office/officeart/2008/layout/LinedList"/>
    <dgm:cxn modelId="{B1916265-BD0A-41CB-93A9-42100EBEEF82}" type="presParOf" srcId="{417089B7-DEF9-41F0-802D-06D0A5C16B4A}" destId="{7DCE9178-84F0-4634-AAB5-6DA55EC60757}" srcOrd="4" destOrd="0" presId="urn:microsoft.com/office/officeart/2008/layout/LinedList"/>
    <dgm:cxn modelId="{98919131-BC36-4641-9150-41E871177A01}" type="presParOf" srcId="{417089B7-DEF9-41F0-802D-06D0A5C16B4A}" destId="{9E8E75EA-339C-4598-8AC7-1B6158EE5EF6}" srcOrd="5" destOrd="0" presId="urn:microsoft.com/office/officeart/2008/layout/LinedList"/>
    <dgm:cxn modelId="{24E6112B-0FCB-4438-9553-063133A5CD8C}" type="presParOf" srcId="{9E8E75EA-339C-4598-8AC7-1B6158EE5EF6}" destId="{3C6842A0-F645-4AE6-A55C-26828C4007C1}" srcOrd="0" destOrd="0" presId="urn:microsoft.com/office/officeart/2008/layout/LinedList"/>
    <dgm:cxn modelId="{31B1F5D2-E61B-48F6-8912-B0EEBC2297D0}" type="presParOf" srcId="{9E8E75EA-339C-4598-8AC7-1B6158EE5EF6}" destId="{F09B9E87-9D5D-4877-A9C0-2E61A0AF58BD}" srcOrd="1" destOrd="0" presId="urn:microsoft.com/office/officeart/2008/layout/LinedList"/>
    <dgm:cxn modelId="{B6FF4686-E761-4051-A0D0-F8A605EBBE3D}" type="presParOf" srcId="{417089B7-DEF9-41F0-802D-06D0A5C16B4A}" destId="{527727B1-D235-41B3-9F4B-CB0BBC1CF269}" srcOrd="6" destOrd="0" presId="urn:microsoft.com/office/officeart/2008/layout/LinedList"/>
    <dgm:cxn modelId="{37CBCD4E-6F16-41B6-89AA-0587AB14B496}" type="presParOf" srcId="{417089B7-DEF9-41F0-802D-06D0A5C16B4A}" destId="{65707027-37BC-4D19-9A24-F0325E379099}" srcOrd="7" destOrd="0" presId="urn:microsoft.com/office/officeart/2008/layout/LinedList"/>
    <dgm:cxn modelId="{FD00CA3C-4F92-406F-806B-25764CC9C1FF}" type="presParOf" srcId="{65707027-37BC-4D19-9A24-F0325E379099}" destId="{953C7181-3F81-4459-9D1D-FDE535F6E356}" srcOrd="0" destOrd="0" presId="urn:microsoft.com/office/officeart/2008/layout/LinedList"/>
    <dgm:cxn modelId="{1395F2A5-9EBD-4BD5-B68E-B493E8734335}" type="presParOf" srcId="{65707027-37BC-4D19-9A24-F0325E379099}" destId="{C056471F-029E-4ADA-8BF2-29CEED6E4615}" srcOrd="1" destOrd="0" presId="urn:microsoft.com/office/officeart/2008/layout/LinedList"/>
    <dgm:cxn modelId="{54A88A2B-4D7F-4350-89EF-E010AA29E5A4}" type="presParOf" srcId="{417089B7-DEF9-41F0-802D-06D0A5C16B4A}" destId="{1D9442BC-2D87-4708-921F-CFF6D79A6ED0}" srcOrd="8" destOrd="0" presId="urn:microsoft.com/office/officeart/2008/layout/LinedList"/>
    <dgm:cxn modelId="{986B6D33-039C-4BAA-9D44-94A5BA72C956}" type="presParOf" srcId="{417089B7-DEF9-41F0-802D-06D0A5C16B4A}" destId="{05E7B855-6C4A-44B9-BE64-B6E39A2EF0B3}" srcOrd="9" destOrd="0" presId="urn:microsoft.com/office/officeart/2008/layout/LinedList"/>
    <dgm:cxn modelId="{4623176B-7415-4128-ADEA-3AEB56B295D7}" type="presParOf" srcId="{05E7B855-6C4A-44B9-BE64-B6E39A2EF0B3}" destId="{ADBB313C-E8D6-4F86-87A1-AC3D55ED38D8}" srcOrd="0" destOrd="0" presId="urn:microsoft.com/office/officeart/2008/layout/LinedList"/>
    <dgm:cxn modelId="{038DEF32-CDF3-4984-9F11-F26FD4DE1154}" type="presParOf" srcId="{05E7B855-6C4A-44B9-BE64-B6E39A2EF0B3}" destId="{EE401E9F-854C-4607-896B-79CA47320AF6}" srcOrd="1" destOrd="0" presId="urn:microsoft.com/office/officeart/2008/layout/LinedList"/>
    <dgm:cxn modelId="{05D4494A-72D4-4D7F-B471-25AC59E2420C}" type="presParOf" srcId="{417089B7-DEF9-41F0-802D-06D0A5C16B4A}" destId="{F807335C-0204-4FC4-8D1C-CAC28FDF2F05}" srcOrd="10" destOrd="0" presId="urn:microsoft.com/office/officeart/2008/layout/LinedList"/>
    <dgm:cxn modelId="{6E53F0A5-4339-4119-9ADB-A1CCDA34E164}" type="presParOf" srcId="{417089B7-DEF9-41F0-802D-06D0A5C16B4A}" destId="{3C00419B-1136-48EC-A86F-170873D27DC3}" srcOrd="11" destOrd="0" presId="urn:microsoft.com/office/officeart/2008/layout/LinedList"/>
    <dgm:cxn modelId="{286846C1-A819-4361-B318-0D7DCAF008F0}" type="presParOf" srcId="{3C00419B-1136-48EC-A86F-170873D27DC3}" destId="{6261B9D1-F0C7-4183-9F82-4B4EEED2E748}" srcOrd="0" destOrd="0" presId="urn:microsoft.com/office/officeart/2008/layout/LinedList"/>
    <dgm:cxn modelId="{AAAC70B1-83C8-4E3B-A948-AA2AF956CB90}" type="presParOf" srcId="{3C00419B-1136-48EC-A86F-170873D27DC3}" destId="{9A2129A1-9C6C-452D-8263-7D444B5E5ABB}" srcOrd="1" destOrd="0" presId="urn:microsoft.com/office/officeart/2008/layout/LinedList"/>
    <dgm:cxn modelId="{8151CE49-CDC0-4913-A297-E3B9460D3B29}" type="presParOf" srcId="{417089B7-DEF9-41F0-802D-06D0A5C16B4A}" destId="{4C8DFD68-72D9-46BC-95B3-5DBD1A79FDA6}" srcOrd="12" destOrd="0" presId="urn:microsoft.com/office/officeart/2008/layout/LinedList"/>
    <dgm:cxn modelId="{B9DE034B-EC7B-498C-A376-3FD64B26784E}" type="presParOf" srcId="{417089B7-DEF9-41F0-802D-06D0A5C16B4A}" destId="{6077809A-970D-4DC5-9C5B-12CAF8B2095D}" srcOrd="13" destOrd="0" presId="urn:microsoft.com/office/officeart/2008/layout/LinedList"/>
    <dgm:cxn modelId="{5700DE04-9CCF-49CB-B81C-96C322C34E68}" type="presParOf" srcId="{6077809A-970D-4DC5-9C5B-12CAF8B2095D}" destId="{02B7B4B1-76BD-44C9-BB89-883CE3DB22BD}" srcOrd="0" destOrd="0" presId="urn:microsoft.com/office/officeart/2008/layout/LinedList"/>
    <dgm:cxn modelId="{F5E40579-F984-4AF7-A189-47DB23A4C543}" type="presParOf" srcId="{6077809A-970D-4DC5-9C5B-12CAF8B2095D}" destId="{297FFF25-7987-46C6-81C1-D4CA795627E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85851E9-DDEE-4B58-B99A-C5680CEBA5F0}" type="doc">
      <dgm:prSet loTypeId="urn:microsoft.com/office/officeart/2018/2/layout/IconVerticalSolidList" loCatId="icon" qsTypeId="urn:microsoft.com/office/officeart/2005/8/quickstyle/simple1#3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C90262B-3B6B-4097-841D-5ADA8C0F38AD}">
      <dgm:prSet/>
      <dgm:spPr/>
      <dgm:t>
        <a:bodyPr/>
        <a:lstStyle/>
        <a:p>
          <a:r>
            <a:rPr lang="en-GB" baseline="0"/>
            <a:t>Capability refers to whether we have the knowledge, skills and abilities required to engage in a particular behaviour.</a:t>
          </a:r>
          <a:endParaRPr lang="en-US"/>
        </a:p>
      </dgm:t>
    </dgm:pt>
    <dgm:pt modelId="{8890007C-3E9D-4BFE-8F40-C7440077747B}" type="parTrans" cxnId="{435FD073-E8FA-4387-9431-5B2932BE5B9B}">
      <dgm:prSet/>
      <dgm:spPr/>
      <dgm:t>
        <a:bodyPr/>
        <a:lstStyle/>
        <a:p>
          <a:endParaRPr lang="en-US"/>
        </a:p>
      </dgm:t>
    </dgm:pt>
    <dgm:pt modelId="{7531F2A1-828C-4A8E-BED3-3E3EA545F2D7}" type="sibTrans" cxnId="{435FD073-E8FA-4387-9431-5B2932BE5B9B}">
      <dgm:prSet/>
      <dgm:spPr/>
      <dgm:t>
        <a:bodyPr/>
        <a:lstStyle/>
        <a:p>
          <a:endParaRPr lang="en-US"/>
        </a:p>
      </dgm:t>
    </dgm:pt>
    <dgm:pt modelId="{B77F5FC6-E1FA-4F90-A795-D580EFA0A695}">
      <dgm:prSet/>
      <dgm:spPr/>
      <dgm:t>
        <a:bodyPr/>
        <a:lstStyle/>
        <a:p>
          <a:r>
            <a:rPr lang="en-GB" baseline="0"/>
            <a:t>Psychological Capability: our knowledge/ psychological strength, skills or stamina</a:t>
          </a:r>
          <a:endParaRPr lang="en-US"/>
        </a:p>
      </dgm:t>
    </dgm:pt>
    <dgm:pt modelId="{9862770A-417F-4D6A-95E1-EA91475E178B}" type="parTrans" cxnId="{08B69255-3458-4A0E-944E-0BC5E0563803}">
      <dgm:prSet/>
      <dgm:spPr/>
      <dgm:t>
        <a:bodyPr/>
        <a:lstStyle/>
        <a:p>
          <a:endParaRPr lang="en-US"/>
        </a:p>
      </dgm:t>
    </dgm:pt>
    <dgm:pt modelId="{E09E50F1-E7CF-485C-9A1D-3E285ED9222F}" type="sibTrans" cxnId="{08B69255-3458-4A0E-944E-0BC5E0563803}">
      <dgm:prSet/>
      <dgm:spPr/>
      <dgm:t>
        <a:bodyPr/>
        <a:lstStyle/>
        <a:p>
          <a:endParaRPr lang="en-US"/>
        </a:p>
      </dgm:t>
    </dgm:pt>
    <dgm:pt modelId="{5A068B62-8B14-45FE-BC08-B579BDCB0FFD}">
      <dgm:prSet/>
      <dgm:spPr/>
      <dgm:t>
        <a:bodyPr/>
        <a:lstStyle/>
        <a:p>
          <a:r>
            <a:rPr lang="en-GB" baseline="0"/>
            <a:t>Physical Capability: our physical strength, skill or stamina</a:t>
          </a:r>
          <a:endParaRPr lang="en-US"/>
        </a:p>
      </dgm:t>
    </dgm:pt>
    <dgm:pt modelId="{71DA79C2-7BC2-4FB2-A6E5-9E373AA6D6AE}" type="parTrans" cxnId="{20D9380F-D67D-405A-8600-830C9557F7D9}">
      <dgm:prSet/>
      <dgm:spPr/>
      <dgm:t>
        <a:bodyPr/>
        <a:lstStyle/>
        <a:p>
          <a:endParaRPr lang="en-US"/>
        </a:p>
      </dgm:t>
    </dgm:pt>
    <dgm:pt modelId="{BF874BDD-A1B0-443F-85C4-3368C663C2B4}" type="sibTrans" cxnId="{20D9380F-D67D-405A-8600-830C9557F7D9}">
      <dgm:prSet/>
      <dgm:spPr/>
      <dgm:t>
        <a:bodyPr/>
        <a:lstStyle/>
        <a:p>
          <a:endParaRPr lang="en-US"/>
        </a:p>
      </dgm:t>
    </dgm:pt>
    <dgm:pt modelId="{7F92B7CD-4B06-4A58-9C41-93AA6E29069E}" type="pres">
      <dgm:prSet presAssocID="{C85851E9-DDEE-4B58-B99A-C5680CEBA5F0}" presName="root" presStyleCnt="0">
        <dgm:presLayoutVars>
          <dgm:dir/>
          <dgm:resizeHandles val="exact"/>
        </dgm:presLayoutVars>
      </dgm:prSet>
      <dgm:spPr/>
    </dgm:pt>
    <dgm:pt modelId="{6F0A8026-CDBC-482C-BDBA-73B3F1C3AB50}" type="pres">
      <dgm:prSet presAssocID="{3C90262B-3B6B-4097-841D-5ADA8C0F38AD}" presName="compNode" presStyleCnt="0"/>
      <dgm:spPr/>
    </dgm:pt>
    <dgm:pt modelId="{95EAB183-DECD-49D9-A6CE-0398EBE136E4}" type="pres">
      <dgm:prSet presAssocID="{3C90262B-3B6B-4097-841D-5ADA8C0F38AD}" presName="bgRect" presStyleLbl="bgShp" presStyleIdx="0" presStyleCnt="3"/>
      <dgm:spPr/>
    </dgm:pt>
    <dgm:pt modelId="{F2A4148E-4308-498A-90B8-388AF2D41FDB}" type="pres">
      <dgm:prSet presAssocID="{3C90262B-3B6B-4097-841D-5ADA8C0F38A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5F3023B-3ACB-4622-9D10-208EA77C44D2}" type="pres">
      <dgm:prSet presAssocID="{3C90262B-3B6B-4097-841D-5ADA8C0F38AD}" presName="spaceRect" presStyleCnt="0"/>
      <dgm:spPr/>
    </dgm:pt>
    <dgm:pt modelId="{31041B97-2511-4BE1-AE79-772B31C97A14}" type="pres">
      <dgm:prSet presAssocID="{3C90262B-3B6B-4097-841D-5ADA8C0F38AD}" presName="parTx" presStyleLbl="revTx" presStyleIdx="0" presStyleCnt="3">
        <dgm:presLayoutVars>
          <dgm:chMax val="0"/>
          <dgm:chPref val="0"/>
        </dgm:presLayoutVars>
      </dgm:prSet>
      <dgm:spPr/>
    </dgm:pt>
    <dgm:pt modelId="{C37E630C-16E9-4641-9441-1B19C9ECD00F}" type="pres">
      <dgm:prSet presAssocID="{7531F2A1-828C-4A8E-BED3-3E3EA545F2D7}" presName="sibTrans" presStyleCnt="0"/>
      <dgm:spPr/>
    </dgm:pt>
    <dgm:pt modelId="{1A5860BB-7BC0-4A66-803F-FA415870CDA4}" type="pres">
      <dgm:prSet presAssocID="{B77F5FC6-E1FA-4F90-A795-D580EFA0A695}" presName="compNode" presStyleCnt="0"/>
      <dgm:spPr/>
    </dgm:pt>
    <dgm:pt modelId="{7C5DB0F0-C814-426D-811B-D88A0361994E}" type="pres">
      <dgm:prSet presAssocID="{B77F5FC6-E1FA-4F90-A795-D580EFA0A695}" presName="bgRect" presStyleLbl="bgShp" presStyleIdx="1" presStyleCnt="3"/>
      <dgm:spPr/>
    </dgm:pt>
    <dgm:pt modelId="{BB3D68BA-F9A5-4645-8CB0-94B13CDF31C0}" type="pres">
      <dgm:prSet presAssocID="{B77F5FC6-E1FA-4F90-A795-D580EFA0A69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73F22AA-2975-4CE7-A0D2-96E7FA1D5AA3}" type="pres">
      <dgm:prSet presAssocID="{B77F5FC6-E1FA-4F90-A795-D580EFA0A695}" presName="spaceRect" presStyleCnt="0"/>
      <dgm:spPr/>
    </dgm:pt>
    <dgm:pt modelId="{30B0D5D5-218A-4182-B93A-5BF5CB7A4354}" type="pres">
      <dgm:prSet presAssocID="{B77F5FC6-E1FA-4F90-A795-D580EFA0A695}" presName="parTx" presStyleLbl="revTx" presStyleIdx="1" presStyleCnt="3">
        <dgm:presLayoutVars>
          <dgm:chMax val="0"/>
          <dgm:chPref val="0"/>
        </dgm:presLayoutVars>
      </dgm:prSet>
      <dgm:spPr/>
    </dgm:pt>
    <dgm:pt modelId="{8B84225F-BE0D-4A2D-AAD0-A4A10D6A61B6}" type="pres">
      <dgm:prSet presAssocID="{E09E50F1-E7CF-485C-9A1D-3E285ED9222F}" presName="sibTrans" presStyleCnt="0"/>
      <dgm:spPr/>
    </dgm:pt>
    <dgm:pt modelId="{7BD5DB31-881D-492F-AEA4-07E8FBE3BF0E}" type="pres">
      <dgm:prSet presAssocID="{5A068B62-8B14-45FE-BC08-B579BDCB0FFD}" presName="compNode" presStyleCnt="0"/>
      <dgm:spPr/>
    </dgm:pt>
    <dgm:pt modelId="{3E028405-CE5B-4194-940D-0EF185002F4D}" type="pres">
      <dgm:prSet presAssocID="{5A068B62-8B14-45FE-BC08-B579BDCB0FFD}" presName="bgRect" presStyleLbl="bgShp" presStyleIdx="2" presStyleCnt="3"/>
      <dgm:spPr/>
    </dgm:pt>
    <dgm:pt modelId="{965488BF-D51F-4CA8-8553-41E5FF0C7278}" type="pres">
      <dgm:prSet presAssocID="{5A068B62-8B14-45FE-BC08-B579BDCB0FF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E7EEA459-F646-4A21-B17C-25FF661E7697}" type="pres">
      <dgm:prSet presAssocID="{5A068B62-8B14-45FE-BC08-B579BDCB0FFD}" presName="spaceRect" presStyleCnt="0"/>
      <dgm:spPr/>
    </dgm:pt>
    <dgm:pt modelId="{7EF17682-A8A9-4A1E-9A64-4FB7B54F85BA}" type="pres">
      <dgm:prSet presAssocID="{5A068B62-8B14-45FE-BC08-B579BDCB0FF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0AD220A-C0F4-4E54-B606-26D82716AC02}" type="presOf" srcId="{C85851E9-DDEE-4B58-B99A-C5680CEBA5F0}" destId="{7F92B7CD-4B06-4A58-9C41-93AA6E29069E}" srcOrd="0" destOrd="0" presId="urn:microsoft.com/office/officeart/2018/2/layout/IconVerticalSolidList"/>
    <dgm:cxn modelId="{20D9380F-D67D-405A-8600-830C9557F7D9}" srcId="{C85851E9-DDEE-4B58-B99A-C5680CEBA5F0}" destId="{5A068B62-8B14-45FE-BC08-B579BDCB0FFD}" srcOrd="2" destOrd="0" parTransId="{71DA79C2-7BC2-4FB2-A6E5-9E373AA6D6AE}" sibTransId="{BF874BDD-A1B0-443F-85C4-3368C663C2B4}"/>
    <dgm:cxn modelId="{5376964E-6CA4-45F0-9CB0-06E171A18C56}" type="presOf" srcId="{3C90262B-3B6B-4097-841D-5ADA8C0F38AD}" destId="{31041B97-2511-4BE1-AE79-772B31C97A14}" srcOrd="0" destOrd="0" presId="urn:microsoft.com/office/officeart/2018/2/layout/IconVerticalSolidList"/>
    <dgm:cxn modelId="{435FD073-E8FA-4387-9431-5B2932BE5B9B}" srcId="{C85851E9-DDEE-4B58-B99A-C5680CEBA5F0}" destId="{3C90262B-3B6B-4097-841D-5ADA8C0F38AD}" srcOrd="0" destOrd="0" parTransId="{8890007C-3E9D-4BFE-8F40-C7440077747B}" sibTransId="{7531F2A1-828C-4A8E-BED3-3E3EA545F2D7}"/>
    <dgm:cxn modelId="{08B69255-3458-4A0E-944E-0BC5E0563803}" srcId="{C85851E9-DDEE-4B58-B99A-C5680CEBA5F0}" destId="{B77F5FC6-E1FA-4F90-A795-D580EFA0A695}" srcOrd="1" destOrd="0" parTransId="{9862770A-417F-4D6A-95E1-EA91475E178B}" sibTransId="{E09E50F1-E7CF-485C-9A1D-3E285ED9222F}"/>
    <dgm:cxn modelId="{F9794B7F-E167-4117-9F1E-C2E4575A6D28}" type="presOf" srcId="{B77F5FC6-E1FA-4F90-A795-D580EFA0A695}" destId="{30B0D5D5-218A-4182-B93A-5BF5CB7A4354}" srcOrd="0" destOrd="0" presId="urn:microsoft.com/office/officeart/2018/2/layout/IconVerticalSolidList"/>
    <dgm:cxn modelId="{54BD7C99-4D2F-4A21-8AA8-F6609E150698}" type="presOf" srcId="{5A068B62-8B14-45FE-BC08-B579BDCB0FFD}" destId="{7EF17682-A8A9-4A1E-9A64-4FB7B54F85BA}" srcOrd="0" destOrd="0" presId="urn:microsoft.com/office/officeart/2018/2/layout/IconVerticalSolidList"/>
    <dgm:cxn modelId="{C460B899-E503-4312-A845-5D1F250ED958}" type="presParOf" srcId="{7F92B7CD-4B06-4A58-9C41-93AA6E29069E}" destId="{6F0A8026-CDBC-482C-BDBA-73B3F1C3AB50}" srcOrd="0" destOrd="0" presId="urn:microsoft.com/office/officeart/2018/2/layout/IconVerticalSolidList"/>
    <dgm:cxn modelId="{4AC25319-44FF-4FF7-A57A-FCB3AECD97AC}" type="presParOf" srcId="{6F0A8026-CDBC-482C-BDBA-73B3F1C3AB50}" destId="{95EAB183-DECD-49D9-A6CE-0398EBE136E4}" srcOrd="0" destOrd="0" presId="urn:microsoft.com/office/officeart/2018/2/layout/IconVerticalSolidList"/>
    <dgm:cxn modelId="{42C39FD7-E30F-48FA-B6A6-86648A102B2E}" type="presParOf" srcId="{6F0A8026-CDBC-482C-BDBA-73B3F1C3AB50}" destId="{F2A4148E-4308-498A-90B8-388AF2D41FDB}" srcOrd="1" destOrd="0" presId="urn:microsoft.com/office/officeart/2018/2/layout/IconVerticalSolidList"/>
    <dgm:cxn modelId="{124D7622-108E-4C27-A377-5FCDBEAEEC85}" type="presParOf" srcId="{6F0A8026-CDBC-482C-BDBA-73B3F1C3AB50}" destId="{E5F3023B-3ACB-4622-9D10-208EA77C44D2}" srcOrd="2" destOrd="0" presId="urn:microsoft.com/office/officeart/2018/2/layout/IconVerticalSolidList"/>
    <dgm:cxn modelId="{8A54BDBA-2546-4479-B8FA-462DA3166C9E}" type="presParOf" srcId="{6F0A8026-CDBC-482C-BDBA-73B3F1C3AB50}" destId="{31041B97-2511-4BE1-AE79-772B31C97A14}" srcOrd="3" destOrd="0" presId="urn:microsoft.com/office/officeart/2018/2/layout/IconVerticalSolidList"/>
    <dgm:cxn modelId="{0572C444-4700-4E41-BA52-03CD584D8CF1}" type="presParOf" srcId="{7F92B7CD-4B06-4A58-9C41-93AA6E29069E}" destId="{C37E630C-16E9-4641-9441-1B19C9ECD00F}" srcOrd="1" destOrd="0" presId="urn:microsoft.com/office/officeart/2018/2/layout/IconVerticalSolidList"/>
    <dgm:cxn modelId="{35DA5452-D405-4BD2-8F44-517E2F1B66F6}" type="presParOf" srcId="{7F92B7CD-4B06-4A58-9C41-93AA6E29069E}" destId="{1A5860BB-7BC0-4A66-803F-FA415870CDA4}" srcOrd="2" destOrd="0" presId="urn:microsoft.com/office/officeart/2018/2/layout/IconVerticalSolidList"/>
    <dgm:cxn modelId="{0E9E1E1E-DF38-4D66-976F-81827E69F091}" type="presParOf" srcId="{1A5860BB-7BC0-4A66-803F-FA415870CDA4}" destId="{7C5DB0F0-C814-426D-811B-D88A0361994E}" srcOrd="0" destOrd="0" presId="urn:microsoft.com/office/officeart/2018/2/layout/IconVerticalSolidList"/>
    <dgm:cxn modelId="{64AE0147-96B1-459E-AEA1-48463E714022}" type="presParOf" srcId="{1A5860BB-7BC0-4A66-803F-FA415870CDA4}" destId="{BB3D68BA-F9A5-4645-8CB0-94B13CDF31C0}" srcOrd="1" destOrd="0" presId="urn:microsoft.com/office/officeart/2018/2/layout/IconVerticalSolidList"/>
    <dgm:cxn modelId="{E9F4F08F-7A08-4439-9CA7-DFE1A1741F63}" type="presParOf" srcId="{1A5860BB-7BC0-4A66-803F-FA415870CDA4}" destId="{173F22AA-2975-4CE7-A0D2-96E7FA1D5AA3}" srcOrd="2" destOrd="0" presId="urn:microsoft.com/office/officeart/2018/2/layout/IconVerticalSolidList"/>
    <dgm:cxn modelId="{17AE01B8-4BC6-4AD0-A822-A58DDE61D411}" type="presParOf" srcId="{1A5860BB-7BC0-4A66-803F-FA415870CDA4}" destId="{30B0D5D5-218A-4182-B93A-5BF5CB7A4354}" srcOrd="3" destOrd="0" presId="urn:microsoft.com/office/officeart/2018/2/layout/IconVerticalSolidList"/>
    <dgm:cxn modelId="{7191D4CE-869E-4727-A0C7-8A8333FE1062}" type="presParOf" srcId="{7F92B7CD-4B06-4A58-9C41-93AA6E29069E}" destId="{8B84225F-BE0D-4A2D-AAD0-A4A10D6A61B6}" srcOrd="3" destOrd="0" presId="urn:microsoft.com/office/officeart/2018/2/layout/IconVerticalSolidList"/>
    <dgm:cxn modelId="{76C7CA01-1E59-456A-90BB-742D9344B346}" type="presParOf" srcId="{7F92B7CD-4B06-4A58-9C41-93AA6E29069E}" destId="{7BD5DB31-881D-492F-AEA4-07E8FBE3BF0E}" srcOrd="4" destOrd="0" presId="urn:microsoft.com/office/officeart/2018/2/layout/IconVerticalSolidList"/>
    <dgm:cxn modelId="{7DEAEC4B-0A01-4F95-990D-F834DEF66834}" type="presParOf" srcId="{7BD5DB31-881D-492F-AEA4-07E8FBE3BF0E}" destId="{3E028405-CE5B-4194-940D-0EF185002F4D}" srcOrd="0" destOrd="0" presId="urn:microsoft.com/office/officeart/2018/2/layout/IconVerticalSolidList"/>
    <dgm:cxn modelId="{070174A7-8FCB-47F1-8B44-C0AB5B036D4B}" type="presParOf" srcId="{7BD5DB31-881D-492F-AEA4-07E8FBE3BF0E}" destId="{965488BF-D51F-4CA8-8553-41E5FF0C7278}" srcOrd="1" destOrd="0" presId="urn:microsoft.com/office/officeart/2018/2/layout/IconVerticalSolidList"/>
    <dgm:cxn modelId="{A27BBC8D-BB02-495C-8E0C-E4C30C90E2C7}" type="presParOf" srcId="{7BD5DB31-881D-492F-AEA4-07E8FBE3BF0E}" destId="{E7EEA459-F646-4A21-B17C-25FF661E7697}" srcOrd="2" destOrd="0" presId="urn:microsoft.com/office/officeart/2018/2/layout/IconVerticalSolidList"/>
    <dgm:cxn modelId="{6CE4DC70-758E-4991-881B-C47A5F9FF70A}" type="presParOf" srcId="{7BD5DB31-881D-492F-AEA4-07E8FBE3BF0E}" destId="{7EF17682-A8A9-4A1E-9A64-4FB7B54F85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51EA1D1-488A-4155-8310-CBB3A9E524D8}" type="doc">
      <dgm:prSet loTypeId="urn:microsoft.com/office/officeart/2008/layout/LinedList" loCatId="list" qsTypeId="urn:microsoft.com/office/officeart/2005/8/quickstyle/simple3#5" qsCatId="simple" csTypeId="urn:microsoft.com/office/officeart/2005/8/colors/colorful5#4" csCatId="colorful"/>
      <dgm:spPr/>
      <dgm:t>
        <a:bodyPr/>
        <a:lstStyle/>
        <a:p>
          <a:endParaRPr lang="en-US"/>
        </a:p>
      </dgm:t>
    </dgm:pt>
    <dgm:pt modelId="{DB1CD4D6-92C0-4493-9D97-443852DE3820}">
      <dgm:prSet/>
      <dgm:spPr/>
      <dgm:t>
        <a:bodyPr/>
        <a:lstStyle/>
        <a:p>
          <a:r>
            <a:rPr lang="en-GB" baseline="0"/>
            <a:t>In the context of this model, opportunity refers to the external factors which make the execution of a particular behaviour possible.</a:t>
          </a:r>
          <a:endParaRPr lang="en-US"/>
        </a:p>
      </dgm:t>
    </dgm:pt>
    <dgm:pt modelId="{A8E11C9D-3A2D-46B8-ABE7-C91E2DE797D6}" type="parTrans" cxnId="{53C97819-4C14-431D-8458-0F488517C06E}">
      <dgm:prSet/>
      <dgm:spPr/>
      <dgm:t>
        <a:bodyPr/>
        <a:lstStyle/>
        <a:p>
          <a:endParaRPr lang="en-US"/>
        </a:p>
      </dgm:t>
    </dgm:pt>
    <dgm:pt modelId="{3E320E43-5410-4E92-B990-2BE4C506DFDF}" type="sibTrans" cxnId="{53C97819-4C14-431D-8458-0F488517C06E}">
      <dgm:prSet/>
      <dgm:spPr/>
      <dgm:t>
        <a:bodyPr/>
        <a:lstStyle/>
        <a:p>
          <a:endParaRPr lang="en-US"/>
        </a:p>
      </dgm:t>
    </dgm:pt>
    <dgm:pt modelId="{B2F86A16-8F8C-41DD-8941-6CD7CF72A5D9}">
      <dgm:prSet/>
      <dgm:spPr/>
      <dgm:t>
        <a:bodyPr/>
        <a:lstStyle/>
        <a:p>
          <a:r>
            <a:rPr lang="en-GB" baseline="0"/>
            <a:t>Physical Opportunity: opportunities provided by the environment, such as time, location and resource</a:t>
          </a:r>
          <a:endParaRPr lang="en-US"/>
        </a:p>
      </dgm:t>
    </dgm:pt>
    <dgm:pt modelId="{07F61B55-B8CC-4EBB-BEFF-5F800AAE688F}" type="parTrans" cxnId="{CFEFCBCB-B180-4DBD-B53A-B44F7C9B04A7}">
      <dgm:prSet/>
      <dgm:spPr/>
      <dgm:t>
        <a:bodyPr/>
        <a:lstStyle/>
        <a:p>
          <a:endParaRPr lang="en-US"/>
        </a:p>
      </dgm:t>
    </dgm:pt>
    <dgm:pt modelId="{14CB6B1C-8CD1-4F71-821B-8E31D1481B76}" type="sibTrans" cxnId="{CFEFCBCB-B180-4DBD-B53A-B44F7C9B04A7}">
      <dgm:prSet/>
      <dgm:spPr/>
      <dgm:t>
        <a:bodyPr/>
        <a:lstStyle/>
        <a:p>
          <a:endParaRPr lang="en-US"/>
        </a:p>
      </dgm:t>
    </dgm:pt>
    <dgm:pt modelId="{AC5C4B4B-63AD-449C-A1EE-C0DE335281D8}">
      <dgm:prSet/>
      <dgm:spPr/>
      <dgm:t>
        <a:bodyPr/>
        <a:lstStyle/>
        <a:p>
          <a:r>
            <a:rPr lang="en-GB" baseline="0"/>
            <a:t>Social Opportunity: opportunities as a result of social factors, such as cultural norms and social cues</a:t>
          </a:r>
          <a:endParaRPr lang="en-US"/>
        </a:p>
      </dgm:t>
    </dgm:pt>
    <dgm:pt modelId="{1F27D725-0DE3-4E53-B2AE-2C782B5AD823}" type="parTrans" cxnId="{9C18558B-A0CA-42FF-BAC2-0BBE8E735D4D}">
      <dgm:prSet/>
      <dgm:spPr/>
      <dgm:t>
        <a:bodyPr/>
        <a:lstStyle/>
        <a:p>
          <a:endParaRPr lang="en-US"/>
        </a:p>
      </dgm:t>
    </dgm:pt>
    <dgm:pt modelId="{C26E2B6F-773A-4969-B24F-58D0D9102B24}" type="sibTrans" cxnId="{9C18558B-A0CA-42FF-BAC2-0BBE8E735D4D}">
      <dgm:prSet/>
      <dgm:spPr/>
      <dgm:t>
        <a:bodyPr/>
        <a:lstStyle/>
        <a:p>
          <a:endParaRPr lang="en-US"/>
        </a:p>
      </dgm:t>
    </dgm:pt>
    <dgm:pt modelId="{84D2FB5A-0500-487E-9674-460500DBD531}" type="pres">
      <dgm:prSet presAssocID="{E51EA1D1-488A-4155-8310-CBB3A9E524D8}" presName="vert0" presStyleCnt="0">
        <dgm:presLayoutVars>
          <dgm:dir/>
          <dgm:animOne val="branch"/>
          <dgm:animLvl val="lvl"/>
        </dgm:presLayoutVars>
      </dgm:prSet>
      <dgm:spPr/>
    </dgm:pt>
    <dgm:pt modelId="{747882A4-B2E3-4417-B92B-95E19A481AE1}" type="pres">
      <dgm:prSet presAssocID="{DB1CD4D6-92C0-4493-9D97-443852DE3820}" presName="thickLine" presStyleLbl="alignNode1" presStyleIdx="0" presStyleCnt="3"/>
      <dgm:spPr/>
    </dgm:pt>
    <dgm:pt modelId="{376FE23F-602F-4498-AB98-79D56C44C63A}" type="pres">
      <dgm:prSet presAssocID="{DB1CD4D6-92C0-4493-9D97-443852DE3820}" presName="horz1" presStyleCnt="0"/>
      <dgm:spPr/>
    </dgm:pt>
    <dgm:pt modelId="{6598F6D4-8D18-49B0-9226-2D8C5FF505CD}" type="pres">
      <dgm:prSet presAssocID="{DB1CD4D6-92C0-4493-9D97-443852DE3820}" presName="tx1" presStyleLbl="revTx" presStyleIdx="0" presStyleCnt="3"/>
      <dgm:spPr/>
    </dgm:pt>
    <dgm:pt modelId="{8FADFC5A-738F-43E5-8A0F-A7D7F733534A}" type="pres">
      <dgm:prSet presAssocID="{DB1CD4D6-92C0-4493-9D97-443852DE3820}" presName="vert1" presStyleCnt="0"/>
      <dgm:spPr/>
    </dgm:pt>
    <dgm:pt modelId="{DB6C35BF-9207-4E5E-9B63-4EEB44917110}" type="pres">
      <dgm:prSet presAssocID="{B2F86A16-8F8C-41DD-8941-6CD7CF72A5D9}" presName="thickLine" presStyleLbl="alignNode1" presStyleIdx="1" presStyleCnt="3"/>
      <dgm:spPr/>
    </dgm:pt>
    <dgm:pt modelId="{65D981DA-2625-4124-A4D0-5F1D54DD0784}" type="pres">
      <dgm:prSet presAssocID="{B2F86A16-8F8C-41DD-8941-6CD7CF72A5D9}" presName="horz1" presStyleCnt="0"/>
      <dgm:spPr/>
    </dgm:pt>
    <dgm:pt modelId="{F7CAC3BF-F799-46E1-93AB-B58B676C7BAA}" type="pres">
      <dgm:prSet presAssocID="{B2F86A16-8F8C-41DD-8941-6CD7CF72A5D9}" presName="tx1" presStyleLbl="revTx" presStyleIdx="1" presStyleCnt="3"/>
      <dgm:spPr/>
    </dgm:pt>
    <dgm:pt modelId="{009AB719-CE25-495C-8BDF-0C15E4ABCB46}" type="pres">
      <dgm:prSet presAssocID="{B2F86A16-8F8C-41DD-8941-6CD7CF72A5D9}" presName="vert1" presStyleCnt="0"/>
      <dgm:spPr/>
    </dgm:pt>
    <dgm:pt modelId="{51E18BEC-F382-43D0-8B5B-3675ED84E30B}" type="pres">
      <dgm:prSet presAssocID="{AC5C4B4B-63AD-449C-A1EE-C0DE335281D8}" presName="thickLine" presStyleLbl="alignNode1" presStyleIdx="2" presStyleCnt="3"/>
      <dgm:spPr/>
    </dgm:pt>
    <dgm:pt modelId="{E4D62A53-D2FF-4FB7-8F4D-42B9D5B02AEC}" type="pres">
      <dgm:prSet presAssocID="{AC5C4B4B-63AD-449C-A1EE-C0DE335281D8}" presName="horz1" presStyleCnt="0"/>
      <dgm:spPr/>
    </dgm:pt>
    <dgm:pt modelId="{709043AC-730C-4FC7-89DE-4135146367AE}" type="pres">
      <dgm:prSet presAssocID="{AC5C4B4B-63AD-449C-A1EE-C0DE335281D8}" presName="tx1" presStyleLbl="revTx" presStyleIdx="2" presStyleCnt="3"/>
      <dgm:spPr/>
    </dgm:pt>
    <dgm:pt modelId="{02F3EE9B-CD8A-4093-B2D9-0FB423B12197}" type="pres">
      <dgm:prSet presAssocID="{AC5C4B4B-63AD-449C-A1EE-C0DE335281D8}" presName="vert1" presStyleCnt="0"/>
      <dgm:spPr/>
    </dgm:pt>
  </dgm:ptLst>
  <dgm:cxnLst>
    <dgm:cxn modelId="{BEA7CC08-7FEF-45B5-99E4-AEECFDB809D5}" type="presOf" srcId="{B2F86A16-8F8C-41DD-8941-6CD7CF72A5D9}" destId="{F7CAC3BF-F799-46E1-93AB-B58B676C7BAA}" srcOrd="0" destOrd="0" presId="urn:microsoft.com/office/officeart/2008/layout/LinedList"/>
    <dgm:cxn modelId="{53C97819-4C14-431D-8458-0F488517C06E}" srcId="{E51EA1D1-488A-4155-8310-CBB3A9E524D8}" destId="{DB1CD4D6-92C0-4493-9D97-443852DE3820}" srcOrd="0" destOrd="0" parTransId="{A8E11C9D-3A2D-46B8-ABE7-C91E2DE797D6}" sibTransId="{3E320E43-5410-4E92-B990-2BE4C506DFDF}"/>
    <dgm:cxn modelId="{4941DC6A-68DB-4FCD-9489-109FCDF53175}" type="presOf" srcId="{DB1CD4D6-92C0-4493-9D97-443852DE3820}" destId="{6598F6D4-8D18-49B0-9226-2D8C5FF505CD}" srcOrd="0" destOrd="0" presId="urn:microsoft.com/office/officeart/2008/layout/LinedList"/>
    <dgm:cxn modelId="{8EAC888A-C18F-44D4-820E-C914E411B4C1}" type="presOf" srcId="{AC5C4B4B-63AD-449C-A1EE-C0DE335281D8}" destId="{709043AC-730C-4FC7-89DE-4135146367AE}" srcOrd="0" destOrd="0" presId="urn:microsoft.com/office/officeart/2008/layout/LinedList"/>
    <dgm:cxn modelId="{9C18558B-A0CA-42FF-BAC2-0BBE8E735D4D}" srcId="{E51EA1D1-488A-4155-8310-CBB3A9E524D8}" destId="{AC5C4B4B-63AD-449C-A1EE-C0DE335281D8}" srcOrd="2" destOrd="0" parTransId="{1F27D725-0DE3-4E53-B2AE-2C782B5AD823}" sibTransId="{C26E2B6F-773A-4969-B24F-58D0D9102B24}"/>
    <dgm:cxn modelId="{CFEFCBCB-B180-4DBD-B53A-B44F7C9B04A7}" srcId="{E51EA1D1-488A-4155-8310-CBB3A9E524D8}" destId="{B2F86A16-8F8C-41DD-8941-6CD7CF72A5D9}" srcOrd="1" destOrd="0" parTransId="{07F61B55-B8CC-4EBB-BEFF-5F800AAE688F}" sibTransId="{14CB6B1C-8CD1-4F71-821B-8E31D1481B76}"/>
    <dgm:cxn modelId="{05DE32E5-653F-4B40-BDF9-7F20712F3370}" type="presOf" srcId="{E51EA1D1-488A-4155-8310-CBB3A9E524D8}" destId="{84D2FB5A-0500-487E-9674-460500DBD531}" srcOrd="0" destOrd="0" presId="urn:microsoft.com/office/officeart/2008/layout/LinedList"/>
    <dgm:cxn modelId="{FB6C06CA-5754-4B5C-B80B-66528A6DB5C4}" type="presParOf" srcId="{84D2FB5A-0500-487E-9674-460500DBD531}" destId="{747882A4-B2E3-4417-B92B-95E19A481AE1}" srcOrd="0" destOrd="0" presId="urn:microsoft.com/office/officeart/2008/layout/LinedList"/>
    <dgm:cxn modelId="{2CFEE404-975B-450E-84BB-F869B49055C5}" type="presParOf" srcId="{84D2FB5A-0500-487E-9674-460500DBD531}" destId="{376FE23F-602F-4498-AB98-79D56C44C63A}" srcOrd="1" destOrd="0" presId="urn:microsoft.com/office/officeart/2008/layout/LinedList"/>
    <dgm:cxn modelId="{D8E3F673-7B74-401F-85F1-38B848EA21BA}" type="presParOf" srcId="{376FE23F-602F-4498-AB98-79D56C44C63A}" destId="{6598F6D4-8D18-49B0-9226-2D8C5FF505CD}" srcOrd="0" destOrd="0" presId="urn:microsoft.com/office/officeart/2008/layout/LinedList"/>
    <dgm:cxn modelId="{F6736B23-C30F-4766-A1F2-A7913ED50753}" type="presParOf" srcId="{376FE23F-602F-4498-AB98-79D56C44C63A}" destId="{8FADFC5A-738F-43E5-8A0F-A7D7F733534A}" srcOrd="1" destOrd="0" presId="urn:microsoft.com/office/officeart/2008/layout/LinedList"/>
    <dgm:cxn modelId="{B1FE6ABE-4FF9-4F1E-936C-830FA8D3854D}" type="presParOf" srcId="{84D2FB5A-0500-487E-9674-460500DBD531}" destId="{DB6C35BF-9207-4E5E-9B63-4EEB44917110}" srcOrd="2" destOrd="0" presId="urn:microsoft.com/office/officeart/2008/layout/LinedList"/>
    <dgm:cxn modelId="{787E17B7-4BAE-4D4E-9FE7-D7B538F09B99}" type="presParOf" srcId="{84D2FB5A-0500-487E-9674-460500DBD531}" destId="{65D981DA-2625-4124-A4D0-5F1D54DD0784}" srcOrd="3" destOrd="0" presId="urn:microsoft.com/office/officeart/2008/layout/LinedList"/>
    <dgm:cxn modelId="{7AFB2564-0D88-4692-B4A2-A2FD93B01CE2}" type="presParOf" srcId="{65D981DA-2625-4124-A4D0-5F1D54DD0784}" destId="{F7CAC3BF-F799-46E1-93AB-B58B676C7BAA}" srcOrd="0" destOrd="0" presId="urn:microsoft.com/office/officeart/2008/layout/LinedList"/>
    <dgm:cxn modelId="{4469CCCC-A39C-44BA-8C43-9CFB991BAF88}" type="presParOf" srcId="{65D981DA-2625-4124-A4D0-5F1D54DD0784}" destId="{009AB719-CE25-495C-8BDF-0C15E4ABCB46}" srcOrd="1" destOrd="0" presId="urn:microsoft.com/office/officeart/2008/layout/LinedList"/>
    <dgm:cxn modelId="{CBD88AA4-A94A-4F89-B415-58D6851EA37D}" type="presParOf" srcId="{84D2FB5A-0500-487E-9674-460500DBD531}" destId="{51E18BEC-F382-43D0-8B5B-3675ED84E30B}" srcOrd="4" destOrd="0" presId="urn:microsoft.com/office/officeart/2008/layout/LinedList"/>
    <dgm:cxn modelId="{5BC9B747-B9D5-40E5-BD4A-23033945C277}" type="presParOf" srcId="{84D2FB5A-0500-487E-9674-460500DBD531}" destId="{E4D62A53-D2FF-4FB7-8F4D-42B9D5B02AEC}" srcOrd="5" destOrd="0" presId="urn:microsoft.com/office/officeart/2008/layout/LinedList"/>
    <dgm:cxn modelId="{727FF15A-2DFC-49E6-B2A8-4E0AA6264A46}" type="presParOf" srcId="{E4D62A53-D2FF-4FB7-8F4D-42B9D5B02AEC}" destId="{709043AC-730C-4FC7-89DE-4135146367AE}" srcOrd="0" destOrd="0" presId="urn:microsoft.com/office/officeart/2008/layout/LinedList"/>
    <dgm:cxn modelId="{5A62FD95-6FE3-4151-9AFF-4B76C398B1CC}" type="presParOf" srcId="{E4D62A53-D2FF-4FB7-8F4D-42B9D5B02AEC}" destId="{02F3EE9B-CD8A-4093-B2D9-0FB423B1219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D51B66F-8A0A-49EE-96A3-29E875C99CC2}" type="doc">
      <dgm:prSet loTypeId="urn:microsoft.com/office/officeart/2018/2/layout/IconVerticalSolidList" loCatId="icon" qsTypeId="urn:microsoft.com/office/officeart/2005/8/quickstyle/simple1#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396A63A-071C-4AB4-B625-D6F5BF47B72F}">
      <dgm:prSet/>
      <dgm:spPr/>
      <dgm:t>
        <a:bodyPr/>
        <a:lstStyle/>
        <a:p>
          <a:r>
            <a:rPr lang="en-GB" baseline="0"/>
            <a:t>Motivation refers to the internal processes which influence our decision making and behaviours. </a:t>
          </a:r>
          <a:endParaRPr lang="en-US"/>
        </a:p>
      </dgm:t>
    </dgm:pt>
    <dgm:pt modelId="{C9AEE060-37F9-49FB-8755-43CDEA14276E}" type="parTrans" cxnId="{3DE94C85-AA0F-469D-BFF9-52DD2C016AD3}">
      <dgm:prSet/>
      <dgm:spPr/>
      <dgm:t>
        <a:bodyPr/>
        <a:lstStyle/>
        <a:p>
          <a:endParaRPr lang="en-US"/>
        </a:p>
      </dgm:t>
    </dgm:pt>
    <dgm:pt modelId="{18BD7878-7AC3-40E8-A7EB-67D2CB5372F4}" type="sibTrans" cxnId="{3DE94C85-AA0F-469D-BFF9-52DD2C016AD3}">
      <dgm:prSet/>
      <dgm:spPr/>
      <dgm:t>
        <a:bodyPr/>
        <a:lstStyle/>
        <a:p>
          <a:endParaRPr lang="en-US"/>
        </a:p>
      </dgm:t>
    </dgm:pt>
    <dgm:pt modelId="{6D39FBE8-5717-419E-9026-8612B0AADFE5}">
      <dgm:prSet/>
      <dgm:spPr/>
      <dgm:t>
        <a:bodyPr/>
        <a:lstStyle/>
        <a:p>
          <a:r>
            <a:rPr lang="en-GB" baseline="0"/>
            <a:t>Reflective Motivation: reflective processes, such as making plans and evaluating things that have already happened.</a:t>
          </a:r>
          <a:endParaRPr lang="en-US"/>
        </a:p>
      </dgm:t>
    </dgm:pt>
    <dgm:pt modelId="{F07FAA11-BB3E-4FD7-898E-5399683A2395}" type="parTrans" cxnId="{A753B022-16D1-4D94-80D0-C94AE4DD899C}">
      <dgm:prSet/>
      <dgm:spPr/>
      <dgm:t>
        <a:bodyPr/>
        <a:lstStyle/>
        <a:p>
          <a:endParaRPr lang="en-US"/>
        </a:p>
      </dgm:t>
    </dgm:pt>
    <dgm:pt modelId="{795B944B-26BF-4B32-8B43-0F9E62A2E500}" type="sibTrans" cxnId="{A753B022-16D1-4D94-80D0-C94AE4DD899C}">
      <dgm:prSet/>
      <dgm:spPr/>
      <dgm:t>
        <a:bodyPr/>
        <a:lstStyle/>
        <a:p>
          <a:endParaRPr lang="en-US"/>
        </a:p>
      </dgm:t>
    </dgm:pt>
    <dgm:pt modelId="{D81682C9-915C-4C64-9E16-39C231190378}">
      <dgm:prSet/>
      <dgm:spPr/>
      <dgm:t>
        <a:bodyPr/>
        <a:lstStyle/>
        <a:p>
          <a:r>
            <a:rPr lang="en-GB" baseline="0"/>
            <a:t>Automatic Motivation: automatic processes, such as our desires, impulses and inhibitions</a:t>
          </a:r>
          <a:endParaRPr lang="en-US"/>
        </a:p>
      </dgm:t>
    </dgm:pt>
    <dgm:pt modelId="{D7D877FE-9728-4AD9-895F-5B4B2E5C1219}" type="parTrans" cxnId="{0F48F452-7444-4D80-BC06-7462A86C39CD}">
      <dgm:prSet/>
      <dgm:spPr/>
      <dgm:t>
        <a:bodyPr/>
        <a:lstStyle/>
        <a:p>
          <a:endParaRPr lang="en-US"/>
        </a:p>
      </dgm:t>
    </dgm:pt>
    <dgm:pt modelId="{D986E43E-F007-4B53-B1CB-2A48F348E878}" type="sibTrans" cxnId="{0F48F452-7444-4D80-BC06-7462A86C39CD}">
      <dgm:prSet/>
      <dgm:spPr/>
      <dgm:t>
        <a:bodyPr/>
        <a:lstStyle/>
        <a:p>
          <a:endParaRPr lang="en-US"/>
        </a:p>
      </dgm:t>
    </dgm:pt>
    <dgm:pt modelId="{7D277F96-D04E-4D29-AD6D-D7D1FE6BB50C}" type="pres">
      <dgm:prSet presAssocID="{2D51B66F-8A0A-49EE-96A3-29E875C99CC2}" presName="root" presStyleCnt="0">
        <dgm:presLayoutVars>
          <dgm:dir/>
          <dgm:resizeHandles val="exact"/>
        </dgm:presLayoutVars>
      </dgm:prSet>
      <dgm:spPr/>
    </dgm:pt>
    <dgm:pt modelId="{94A9438A-1848-4416-BC7E-A33D270F448E}" type="pres">
      <dgm:prSet presAssocID="{D396A63A-071C-4AB4-B625-D6F5BF47B72F}" presName="compNode" presStyleCnt="0"/>
      <dgm:spPr/>
    </dgm:pt>
    <dgm:pt modelId="{4D72C9E2-A712-49D9-BB99-876414FAD425}" type="pres">
      <dgm:prSet presAssocID="{D396A63A-071C-4AB4-B625-D6F5BF47B72F}" presName="bgRect" presStyleLbl="bgShp" presStyleIdx="0" presStyleCnt="3"/>
      <dgm:spPr/>
    </dgm:pt>
    <dgm:pt modelId="{C59FFD9E-2D45-4F3C-BFFD-AFEEAB2EF8DB}" type="pres">
      <dgm:prSet presAssocID="{D396A63A-071C-4AB4-B625-D6F5BF47B72F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4CC5789-A616-45A0-80EF-65FC944C1C9E}" type="pres">
      <dgm:prSet presAssocID="{D396A63A-071C-4AB4-B625-D6F5BF47B72F}" presName="spaceRect" presStyleCnt="0"/>
      <dgm:spPr/>
    </dgm:pt>
    <dgm:pt modelId="{905F2ADE-C854-4273-A0E8-056F9EA416BE}" type="pres">
      <dgm:prSet presAssocID="{D396A63A-071C-4AB4-B625-D6F5BF47B72F}" presName="parTx" presStyleLbl="revTx" presStyleIdx="0" presStyleCnt="3">
        <dgm:presLayoutVars>
          <dgm:chMax val="0"/>
          <dgm:chPref val="0"/>
        </dgm:presLayoutVars>
      </dgm:prSet>
      <dgm:spPr/>
    </dgm:pt>
    <dgm:pt modelId="{993A57F7-3D6A-46DE-9CF7-74B1DDCB5E9B}" type="pres">
      <dgm:prSet presAssocID="{18BD7878-7AC3-40E8-A7EB-67D2CB5372F4}" presName="sibTrans" presStyleCnt="0"/>
      <dgm:spPr/>
    </dgm:pt>
    <dgm:pt modelId="{E9E06DA9-61D8-435E-85B0-E1EF467A38FF}" type="pres">
      <dgm:prSet presAssocID="{6D39FBE8-5717-419E-9026-8612B0AADFE5}" presName="compNode" presStyleCnt="0"/>
      <dgm:spPr/>
    </dgm:pt>
    <dgm:pt modelId="{79621CCB-479F-4168-98E3-ECF4A848E4DF}" type="pres">
      <dgm:prSet presAssocID="{6D39FBE8-5717-419E-9026-8612B0AADFE5}" presName="bgRect" presStyleLbl="bgShp" presStyleIdx="1" presStyleCnt="3"/>
      <dgm:spPr/>
    </dgm:pt>
    <dgm:pt modelId="{72711866-F712-4612-8A7D-62663093B174}" type="pres">
      <dgm:prSet presAssocID="{6D39FBE8-5717-419E-9026-8612B0AADFE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1DFD2BA3-C2F8-418D-8CDA-40F502CF91B9}" type="pres">
      <dgm:prSet presAssocID="{6D39FBE8-5717-419E-9026-8612B0AADFE5}" presName="spaceRect" presStyleCnt="0"/>
      <dgm:spPr/>
    </dgm:pt>
    <dgm:pt modelId="{35C7955D-4EAB-4CC0-864B-75F5A98FF3D5}" type="pres">
      <dgm:prSet presAssocID="{6D39FBE8-5717-419E-9026-8612B0AADFE5}" presName="parTx" presStyleLbl="revTx" presStyleIdx="1" presStyleCnt="3">
        <dgm:presLayoutVars>
          <dgm:chMax val="0"/>
          <dgm:chPref val="0"/>
        </dgm:presLayoutVars>
      </dgm:prSet>
      <dgm:spPr/>
    </dgm:pt>
    <dgm:pt modelId="{1470BD34-27C4-456F-AF92-D0037EC960F3}" type="pres">
      <dgm:prSet presAssocID="{795B944B-26BF-4B32-8B43-0F9E62A2E500}" presName="sibTrans" presStyleCnt="0"/>
      <dgm:spPr/>
    </dgm:pt>
    <dgm:pt modelId="{D0C79FD8-6AA8-4CB0-971F-0874DD9B81F8}" type="pres">
      <dgm:prSet presAssocID="{D81682C9-915C-4C64-9E16-39C231190378}" presName="compNode" presStyleCnt="0"/>
      <dgm:spPr/>
    </dgm:pt>
    <dgm:pt modelId="{A1AF358B-E67E-454A-8DB4-979FEBEC7335}" type="pres">
      <dgm:prSet presAssocID="{D81682C9-915C-4C64-9E16-39C231190378}" presName="bgRect" presStyleLbl="bgShp" presStyleIdx="2" presStyleCnt="3"/>
      <dgm:spPr/>
    </dgm:pt>
    <dgm:pt modelId="{FB19849A-7938-4A37-A5AC-39BB089BAE06}" type="pres">
      <dgm:prSet presAssocID="{D81682C9-915C-4C64-9E16-39C23119037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AF495703-89A4-419A-AC06-1037AACE4E83}" type="pres">
      <dgm:prSet presAssocID="{D81682C9-915C-4C64-9E16-39C231190378}" presName="spaceRect" presStyleCnt="0"/>
      <dgm:spPr/>
    </dgm:pt>
    <dgm:pt modelId="{DDD1220B-5D63-4263-8D27-736743C2BDC0}" type="pres">
      <dgm:prSet presAssocID="{D81682C9-915C-4C64-9E16-39C23119037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F673A04-F1CD-4716-BFF6-E31F87F8DB78}" type="presOf" srcId="{2D51B66F-8A0A-49EE-96A3-29E875C99CC2}" destId="{7D277F96-D04E-4D29-AD6D-D7D1FE6BB50C}" srcOrd="0" destOrd="0" presId="urn:microsoft.com/office/officeart/2018/2/layout/IconVerticalSolidList"/>
    <dgm:cxn modelId="{C12EDB08-09CB-48F0-BD0E-0B4BA904388E}" type="presOf" srcId="{D396A63A-071C-4AB4-B625-D6F5BF47B72F}" destId="{905F2ADE-C854-4273-A0E8-056F9EA416BE}" srcOrd="0" destOrd="0" presId="urn:microsoft.com/office/officeart/2018/2/layout/IconVerticalSolidList"/>
    <dgm:cxn modelId="{A753B022-16D1-4D94-80D0-C94AE4DD899C}" srcId="{2D51B66F-8A0A-49EE-96A3-29E875C99CC2}" destId="{6D39FBE8-5717-419E-9026-8612B0AADFE5}" srcOrd="1" destOrd="0" parTransId="{F07FAA11-BB3E-4FD7-898E-5399683A2395}" sibTransId="{795B944B-26BF-4B32-8B43-0F9E62A2E500}"/>
    <dgm:cxn modelId="{0F48F452-7444-4D80-BC06-7462A86C39CD}" srcId="{2D51B66F-8A0A-49EE-96A3-29E875C99CC2}" destId="{D81682C9-915C-4C64-9E16-39C231190378}" srcOrd="2" destOrd="0" parTransId="{D7D877FE-9728-4AD9-895F-5B4B2E5C1219}" sibTransId="{D986E43E-F007-4B53-B1CB-2A48F348E878}"/>
    <dgm:cxn modelId="{3DE94C85-AA0F-469D-BFF9-52DD2C016AD3}" srcId="{2D51B66F-8A0A-49EE-96A3-29E875C99CC2}" destId="{D396A63A-071C-4AB4-B625-D6F5BF47B72F}" srcOrd="0" destOrd="0" parTransId="{C9AEE060-37F9-49FB-8755-43CDEA14276E}" sibTransId="{18BD7878-7AC3-40E8-A7EB-67D2CB5372F4}"/>
    <dgm:cxn modelId="{286BFF89-B222-44D8-8C27-C06EFA7A027B}" type="presOf" srcId="{6D39FBE8-5717-419E-9026-8612B0AADFE5}" destId="{35C7955D-4EAB-4CC0-864B-75F5A98FF3D5}" srcOrd="0" destOrd="0" presId="urn:microsoft.com/office/officeart/2018/2/layout/IconVerticalSolidList"/>
    <dgm:cxn modelId="{0E13A1C0-B782-4982-9DE9-14798D46ACBD}" type="presOf" srcId="{D81682C9-915C-4C64-9E16-39C231190378}" destId="{DDD1220B-5D63-4263-8D27-736743C2BDC0}" srcOrd="0" destOrd="0" presId="urn:microsoft.com/office/officeart/2018/2/layout/IconVerticalSolidList"/>
    <dgm:cxn modelId="{6A6E1C37-DC66-4CD4-8FD4-6B036749BA38}" type="presParOf" srcId="{7D277F96-D04E-4D29-AD6D-D7D1FE6BB50C}" destId="{94A9438A-1848-4416-BC7E-A33D270F448E}" srcOrd="0" destOrd="0" presId="urn:microsoft.com/office/officeart/2018/2/layout/IconVerticalSolidList"/>
    <dgm:cxn modelId="{F2E4AA39-65EC-46E5-A50E-6129876CEF38}" type="presParOf" srcId="{94A9438A-1848-4416-BC7E-A33D270F448E}" destId="{4D72C9E2-A712-49D9-BB99-876414FAD425}" srcOrd="0" destOrd="0" presId="urn:microsoft.com/office/officeart/2018/2/layout/IconVerticalSolidList"/>
    <dgm:cxn modelId="{8ABC94B4-CAA8-4802-A1B8-B92CE89EB9A7}" type="presParOf" srcId="{94A9438A-1848-4416-BC7E-A33D270F448E}" destId="{C59FFD9E-2D45-4F3C-BFFD-AFEEAB2EF8DB}" srcOrd="1" destOrd="0" presId="urn:microsoft.com/office/officeart/2018/2/layout/IconVerticalSolidList"/>
    <dgm:cxn modelId="{194F33C9-65D6-4EDA-B5B0-85B4EBE2E483}" type="presParOf" srcId="{94A9438A-1848-4416-BC7E-A33D270F448E}" destId="{04CC5789-A616-45A0-80EF-65FC944C1C9E}" srcOrd="2" destOrd="0" presId="urn:microsoft.com/office/officeart/2018/2/layout/IconVerticalSolidList"/>
    <dgm:cxn modelId="{3144BF1A-9FCB-43E3-917E-4F4C4C289EBE}" type="presParOf" srcId="{94A9438A-1848-4416-BC7E-A33D270F448E}" destId="{905F2ADE-C854-4273-A0E8-056F9EA416BE}" srcOrd="3" destOrd="0" presId="urn:microsoft.com/office/officeart/2018/2/layout/IconVerticalSolidList"/>
    <dgm:cxn modelId="{4CC713DC-AA43-4739-9B1C-B3551834A067}" type="presParOf" srcId="{7D277F96-D04E-4D29-AD6D-D7D1FE6BB50C}" destId="{993A57F7-3D6A-46DE-9CF7-74B1DDCB5E9B}" srcOrd="1" destOrd="0" presId="urn:microsoft.com/office/officeart/2018/2/layout/IconVerticalSolidList"/>
    <dgm:cxn modelId="{E475EB2F-00F3-4D86-958E-6D4642D6A31D}" type="presParOf" srcId="{7D277F96-D04E-4D29-AD6D-D7D1FE6BB50C}" destId="{E9E06DA9-61D8-435E-85B0-E1EF467A38FF}" srcOrd="2" destOrd="0" presId="urn:microsoft.com/office/officeart/2018/2/layout/IconVerticalSolidList"/>
    <dgm:cxn modelId="{09596BDC-1E44-435A-AD00-06F6FB9F99EC}" type="presParOf" srcId="{E9E06DA9-61D8-435E-85B0-E1EF467A38FF}" destId="{79621CCB-479F-4168-98E3-ECF4A848E4DF}" srcOrd="0" destOrd="0" presId="urn:microsoft.com/office/officeart/2018/2/layout/IconVerticalSolidList"/>
    <dgm:cxn modelId="{A84643A2-9DB9-48C5-BFA9-CFEAA060BECB}" type="presParOf" srcId="{E9E06DA9-61D8-435E-85B0-E1EF467A38FF}" destId="{72711866-F712-4612-8A7D-62663093B174}" srcOrd="1" destOrd="0" presId="urn:microsoft.com/office/officeart/2018/2/layout/IconVerticalSolidList"/>
    <dgm:cxn modelId="{D4C8C070-9F82-4307-8981-3A9485722F18}" type="presParOf" srcId="{E9E06DA9-61D8-435E-85B0-E1EF467A38FF}" destId="{1DFD2BA3-C2F8-418D-8CDA-40F502CF91B9}" srcOrd="2" destOrd="0" presId="urn:microsoft.com/office/officeart/2018/2/layout/IconVerticalSolidList"/>
    <dgm:cxn modelId="{16D559CC-3B7C-49EC-A03A-EAC510E1E5EE}" type="presParOf" srcId="{E9E06DA9-61D8-435E-85B0-E1EF467A38FF}" destId="{35C7955D-4EAB-4CC0-864B-75F5A98FF3D5}" srcOrd="3" destOrd="0" presId="urn:microsoft.com/office/officeart/2018/2/layout/IconVerticalSolidList"/>
    <dgm:cxn modelId="{3865191F-3B86-4543-950C-EFD4E45D9B21}" type="presParOf" srcId="{7D277F96-D04E-4D29-AD6D-D7D1FE6BB50C}" destId="{1470BD34-27C4-456F-AF92-D0037EC960F3}" srcOrd="3" destOrd="0" presId="urn:microsoft.com/office/officeart/2018/2/layout/IconVerticalSolidList"/>
    <dgm:cxn modelId="{2C4A38E4-10A4-4591-B18F-7BDFE177B593}" type="presParOf" srcId="{7D277F96-D04E-4D29-AD6D-D7D1FE6BB50C}" destId="{D0C79FD8-6AA8-4CB0-971F-0874DD9B81F8}" srcOrd="4" destOrd="0" presId="urn:microsoft.com/office/officeart/2018/2/layout/IconVerticalSolidList"/>
    <dgm:cxn modelId="{112DF52B-C676-4648-BCB6-0DA3D1CDE0E0}" type="presParOf" srcId="{D0C79FD8-6AA8-4CB0-971F-0874DD9B81F8}" destId="{A1AF358B-E67E-454A-8DB4-979FEBEC7335}" srcOrd="0" destOrd="0" presId="urn:microsoft.com/office/officeart/2018/2/layout/IconVerticalSolidList"/>
    <dgm:cxn modelId="{01547593-575C-444D-8F8B-E0CFF4899096}" type="presParOf" srcId="{D0C79FD8-6AA8-4CB0-971F-0874DD9B81F8}" destId="{FB19849A-7938-4A37-A5AC-39BB089BAE06}" srcOrd="1" destOrd="0" presId="urn:microsoft.com/office/officeart/2018/2/layout/IconVerticalSolidList"/>
    <dgm:cxn modelId="{E5966205-5AD5-42FB-B9C4-76CF83289BF4}" type="presParOf" srcId="{D0C79FD8-6AA8-4CB0-971F-0874DD9B81F8}" destId="{AF495703-89A4-419A-AC06-1037AACE4E83}" srcOrd="2" destOrd="0" presId="urn:microsoft.com/office/officeart/2018/2/layout/IconVerticalSolidList"/>
    <dgm:cxn modelId="{18E7E8F3-20F8-4566-B792-6386365C13BB}" type="presParOf" srcId="{D0C79FD8-6AA8-4CB0-971F-0874DD9B81F8}" destId="{DDD1220B-5D63-4263-8D27-736743C2BD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7D9E8E4-35C3-4A8D-A6E4-8AC374F6B7F8}" type="doc">
      <dgm:prSet loTypeId="urn:microsoft.com/office/officeart/2018/2/layout/IconVerticalSolidList" loCatId="icon" qsTypeId="urn:microsoft.com/office/officeart/2005/8/quickstyle/simple1#5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306C0D8-6267-4525-8AC4-511623E1B175}">
      <dgm:prSet/>
      <dgm:spPr/>
      <dgm:t>
        <a:bodyPr/>
        <a:lstStyle/>
        <a:p>
          <a:r>
            <a:rPr lang="en-GB" baseline="0"/>
            <a:t>Challenge: Encouraging HSC staff to take their full break away from desks/wards.</a:t>
          </a:r>
          <a:endParaRPr lang="en-US"/>
        </a:p>
      </dgm:t>
    </dgm:pt>
    <dgm:pt modelId="{ADFD9D23-F854-42E3-A59B-91F4D38447C1}" type="parTrans" cxnId="{935291AB-382D-4B29-B24A-0D9B185EC473}">
      <dgm:prSet/>
      <dgm:spPr/>
      <dgm:t>
        <a:bodyPr/>
        <a:lstStyle/>
        <a:p>
          <a:endParaRPr lang="en-US"/>
        </a:p>
      </dgm:t>
    </dgm:pt>
    <dgm:pt modelId="{EA2F9276-6125-43F8-9DC5-8D702CD84BEA}" type="sibTrans" cxnId="{935291AB-382D-4B29-B24A-0D9B185EC473}">
      <dgm:prSet/>
      <dgm:spPr/>
      <dgm:t>
        <a:bodyPr/>
        <a:lstStyle/>
        <a:p>
          <a:endParaRPr lang="en-US"/>
        </a:p>
      </dgm:t>
    </dgm:pt>
    <dgm:pt modelId="{5587BCEA-969A-46D7-AF3C-C50B12864478}">
      <dgm:prSet/>
      <dgm:spPr/>
      <dgm:t>
        <a:bodyPr/>
        <a:lstStyle/>
        <a:p>
          <a:r>
            <a:rPr lang="en-GB" baseline="0"/>
            <a:t>Capability</a:t>
          </a:r>
          <a:endParaRPr lang="en-US"/>
        </a:p>
      </dgm:t>
    </dgm:pt>
    <dgm:pt modelId="{D751E40C-8BE5-4A96-A83C-D66F2E88BF72}" type="parTrans" cxnId="{C2A1A8FB-2417-42C5-8199-ADF83FA35D13}">
      <dgm:prSet/>
      <dgm:spPr/>
      <dgm:t>
        <a:bodyPr/>
        <a:lstStyle/>
        <a:p>
          <a:endParaRPr lang="en-US"/>
        </a:p>
      </dgm:t>
    </dgm:pt>
    <dgm:pt modelId="{E63F033D-1F38-474A-8519-F0F84BBDDA4F}" type="sibTrans" cxnId="{C2A1A8FB-2417-42C5-8199-ADF83FA35D13}">
      <dgm:prSet/>
      <dgm:spPr/>
      <dgm:t>
        <a:bodyPr/>
        <a:lstStyle/>
        <a:p>
          <a:endParaRPr lang="en-US"/>
        </a:p>
      </dgm:t>
    </dgm:pt>
    <dgm:pt modelId="{FAF14BA3-8CD0-44F0-B7B6-5E9D5FC3ED8E}">
      <dgm:prSet/>
      <dgm:spPr/>
      <dgm:t>
        <a:bodyPr/>
        <a:lstStyle/>
        <a:p>
          <a:r>
            <a:rPr lang="en-GB" baseline="0"/>
            <a:t>Opportunity </a:t>
          </a:r>
          <a:endParaRPr lang="en-US"/>
        </a:p>
      </dgm:t>
    </dgm:pt>
    <dgm:pt modelId="{6E3F44B0-1631-4B64-991C-38332891346E}" type="parTrans" cxnId="{3A83499E-008C-4CC3-9020-F26B973250EF}">
      <dgm:prSet/>
      <dgm:spPr/>
      <dgm:t>
        <a:bodyPr/>
        <a:lstStyle/>
        <a:p>
          <a:endParaRPr lang="en-US"/>
        </a:p>
      </dgm:t>
    </dgm:pt>
    <dgm:pt modelId="{06A088BA-65F0-4E63-8D11-6E7666740BDD}" type="sibTrans" cxnId="{3A83499E-008C-4CC3-9020-F26B973250EF}">
      <dgm:prSet/>
      <dgm:spPr/>
      <dgm:t>
        <a:bodyPr/>
        <a:lstStyle/>
        <a:p>
          <a:endParaRPr lang="en-US"/>
        </a:p>
      </dgm:t>
    </dgm:pt>
    <dgm:pt modelId="{ECB19BDB-C517-46E5-A3BC-4F0ACE19A860}">
      <dgm:prSet/>
      <dgm:spPr/>
      <dgm:t>
        <a:bodyPr/>
        <a:lstStyle/>
        <a:p>
          <a:r>
            <a:rPr lang="en-GB" baseline="0"/>
            <a:t>Motivation</a:t>
          </a:r>
          <a:endParaRPr lang="en-US"/>
        </a:p>
      </dgm:t>
    </dgm:pt>
    <dgm:pt modelId="{400697A7-0EAE-4283-BE7C-4030914EF6F3}" type="parTrans" cxnId="{4C87D484-D79D-420B-BD9A-1D61B4543DF6}">
      <dgm:prSet/>
      <dgm:spPr/>
      <dgm:t>
        <a:bodyPr/>
        <a:lstStyle/>
        <a:p>
          <a:endParaRPr lang="en-US"/>
        </a:p>
      </dgm:t>
    </dgm:pt>
    <dgm:pt modelId="{3A6C6FD2-FFC1-4DC0-8C9D-7F5FD016E167}" type="sibTrans" cxnId="{4C87D484-D79D-420B-BD9A-1D61B4543DF6}">
      <dgm:prSet/>
      <dgm:spPr/>
      <dgm:t>
        <a:bodyPr/>
        <a:lstStyle/>
        <a:p>
          <a:endParaRPr lang="en-US"/>
        </a:p>
      </dgm:t>
    </dgm:pt>
    <dgm:pt modelId="{8DE74143-1EBC-4BF3-A78E-DF1387EA8024}">
      <dgm:prSet/>
      <dgm:spPr/>
      <dgm:t>
        <a:bodyPr/>
        <a:lstStyle/>
        <a:p>
          <a:r>
            <a:rPr lang="en-GB" baseline="0"/>
            <a:t>Find two barriers in each of the COM-B pillars, then pick a way to fix one of them. </a:t>
          </a:r>
          <a:endParaRPr lang="en-US"/>
        </a:p>
      </dgm:t>
    </dgm:pt>
    <dgm:pt modelId="{4D7B9C41-8433-48CE-B104-E037FAABB2DC}" type="parTrans" cxnId="{301387E8-BB2D-4958-AEE5-805080235078}">
      <dgm:prSet/>
      <dgm:spPr/>
      <dgm:t>
        <a:bodyPr/>
        <a:lstStyle/>
        <a:p>
          <a:endParaRPr lang="en-US"/>
        </a:p>
      </dgm:t>
    </dgm:pt>
    <dgm:pt modelId="{7937FC2E-A5A3-402F-A5BB-EF0D2D6AA0FD}" type="sibTrans" cxnId="{301387E8-BB2D-4958-AEE5-805080235078}">
      <dgm:prSet/>
      <dgm:spPr/>
      <dgm:t>
        <a:bodyPr/>
        <a:lstStyle/>
        <a:p>
          <a:endParaRPr lang="en-US"/>
        </a:p>
      </dgm:t>
    </dgm:pt>
    <dgm:pt modelId="{74CD7E47-BE29-454F-9742-0395C4032C88}" type="pres">
      <dgm:prSet presAssocID="{07D9E8E4-35C3-4A8D-A6E4-8AC374F6B7F8}" presName="root" presStyleCnt="0">
        <dgm:presLayoutVars>
          <dgm:dir/>
          <dgm:resizeHandles val="exact"/>
        </dgm:presLayoutVars>
      </dgm:prSet>
      <dgm:spPr/>
    </dgm:pt>
    <dgm:pt modelId="{833E1362-81C3-4399-82A4-51B51AB5D167}" type="pres">
      <dgm:prSet presAssocID="{D306C0D8-6267-4525-8AC4-511623E1B175}" presName="compNode" presStyleCnt="0"/>
      <dgm:spPr/>
    </dgm:pt>
    <dgm:pt modelId="{6B58282F-8767-4A7A-A4CB-21A0855D2799}" type="pres">
      <dgm:prSet presAssocID="{D306C0D8-6267-4525-8AC4-511623E1B175}" presName="bgRect" presStyleLbl="bgShp" presStyleIdx="0" presStyleCnt="5"/>
      <dgm:spPr/>
    </dgm:pt>
    <dgm:pt modelId="{A274E568-2545-4C2A-9A8C-4F05FB15EE49}" type="pres">
      <dgm:prSet presAssocID="{D306C0D8-6267-4525-8AC4-511623E1B17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6F69666-19AA-4F33-BC9C-180F6770F6C6}" type="pres">
      <dgm:prSet presAssocID="{D306C0D8-6267-4525-8AC4-511623E1B175}" presName="spaceRect" presStyleCnt="0"/>
      <dgm:spPr/>
    </dgm:pt>
    <dgm:pt modelId="{37499942-C2A7-4F7D-A182-98DCDAF3D71D}" type="pres">
      <dgm:prSet presAssocID="{D306C0D8-6267-4525-8AC4-511623E1B175}" presName="parTx" presStyleLbl="revTx" presStyleIdx="0" presStyleCnt="5">
        <dgm:presLayoutVars>
          <dgm:chMax val="0"/>
          <dgm:chPref val="0"/>
        </dgm:presLayoutVars>
      </dgm:prSet>
      <dgm:spPr/>
    </dgm:pt>
    <dgm:pt modelId="{9C98EC4B-ECB4-44D0-8F02-4BD0CE4A3C2B}" type="pres">
      <dgm:prSet presAssocID="{EA2F9276-6125-43F8-9DC5-8D702CD84BEA}" presName="sibTrans" presStyleCnt="0"/>
      <dgm:spPr/>
    </dgm:pt>
    <dgm:pt modelId="{95FE8B19-2C48-4FB8-8C10-FE8F619811A2}" type="pres">
      <dgm:prSet presAssocID="{5587BCEA-969A-46D7-AF3C-C50B12864478}" presName="compNode" presStyleCnt="0"/>
      <dgm:spPr/>
    </dgm:pt>
    <dgm:pt modelId="{2B016A57-D180-4766-88B0-7921AC237FF0}" type="pres">
      <dgm:prSet presAssocID="{5587BCEA-969A-46D7-AF3C-C50B12864478}" presName="bgRect" presStyleLbl="bgShp" presStyleIdx="1" presStyleCnt="5"/>
      <dgm:spPr/>
    </dgm:pt>
    <dgm:pt modelId="{798C5066-9CDC-4480-BDC9-C70DB23E2167}" type="pres">
      <dgm:prSet presAssocID="{5587BCEA-969A-46D7-AF3C-C50B1286447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0FA64D1-2F12-4FB0-BA1E-9E1B50590046}" type="pres">
      <dgm:prSet presAssocID="{5587BCEA-969A-46D7-AF3C-C50B12864478}" presName="spaceRect" presStyleCnt="0"/>
      <dgm:spPr/>
    </dgm:pt>
    <dgm:pt modelId="{6EC3310E-241A-444E-8B98-E27C657B4ABA}" type="pres">
      <dgm:prSet presAssocID="{5587BCEA-969A-46D7-AF3C-C50B12864478}" presName="parTx" presStyleLbl="revTx" presStyleIdx="1" presStyleCnt="5">
        <dgm:presLayoutVars>
          <dgm:chMax val="0"/>
          <dgm:chPref val="0"/>
        </dgm:presLayoutVars>
      </dgm:prSet>
      <dgm:spPr/>
    </dgm:pt>
    <dgm:pt modelId="{5F6B2735-5F92-4526-A8E5-C7386D871FDD}" type="pres">
      <dgm:prSet presAssocID="{E63F033D-1F38-474A-8519-F0F84BBDDA4F}" presName="sibTrans" presStyleCnt="0"/>
      <dgm:spPr/>
    </dgm:pt>
    <dgm:pt modelId="{443F8890-0EE8-443D-A2DA-295625B26FE8}" type="pres">
      <dgm:prSet presAssocID="{FAF14BA3-8CD0-44F0-B7B6-5E9D5FC3ED8E}" presName="compNode" presStyleCnt="0"/>
      <dgm:spPr/>
    </dgm:pt>
    <dgm:pt modelId="{FA1D10FA-DED9-49D7-8518-E0C7FB9DFCC2}" type="pres">
      <dgm:prSet presAssocID="{FAF14BA3-8CD0-44F0-B7B6-5E9D5FC3ED8E}" presName="bgRect" presStyleLbl="bgShp" presStyleIdx="2" presStyleCnt="5"/>
      <dgm:spPr/>
    </dgm:pt>
    <dgm:pt modelId="{A2D5329C-F4A0-4380-A27E-C0FB3F9501B4}" type="pres">
      <dgm:prSet presAssocID="{FAF14BA3-8CD0-44F0-B7B6-5E9D5FC3ED8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8D7F974-62B7-4644-B3B2-F0CE6719CA3A}" type="pres">
      <dgm:prSet presAssocID="{FAF14BA3-8CD0-44F0-B7B6-5E9D5FC3ED8E}" presName="spaceRect" presStyleCnt="0"/>
      <dgm:spPr/>
    </dgm:pt>
    <dgm:pt modelId="{B1C95059-8119-4EC3-9309-5AAFC63B1AE7}" type="pres">
      <dgm:prSet presAssocID="{FAF14BA3-8CD0-44F0-B7B6-5E9D5FC3ED8E}" presName="parTx" presStyleLbl="revTx" presStyleIdx="2" presStyleCnt="5">
        <dgm:presLayoutVars>
          <dgm:chMax val="0"/>
          <dgm:chPref val="0"/>
        </dgm:presLayoutVars>
      </dgm:prSet>
      <dgm:spPr/>
    </dgm:pt>
    <dgm:pt modelId="{672449F3-8F63-4BEC-BDCF-94B8104EB273}" type="pres">
      <dgm:prSet presAssocID="{06A088BA-65F0-4E63-8D11-6E7666740BDD}" presName="sibTrans" presStyleCnt="0"/>
      <dgm:spPr/>
    </dgm:pt>
    <dgm:pt modelId="{C440C944-32EF-4A20-9FD3-1371470E2FF1}" type="pres">
      <dgm:prSet presAssocID="{ECB19BDB-C517-46E5-A3BC-4F0ACE19A860}" presName="compNode" presStyleCnt="0"/>
      <dgm:spPr/>
    </dgm:pt>
    <dgm:pt modelId="{A63DC310-AC92-4EA8-9CF2-4372CE067F52}" type="pres">
      <dgm:prSet presAssocID="{ECB19BDB-C517-46E5-A3BC-4F0ACE19A860}" presName="bgRect" presStyleLbl="bgShp" presStyleIdx="3" presStyleCnt="5"/>
      <dgm:spPr/>
    </dgm:pt>
    <dgm:pt modelId="{29DFB587-1CD4-43BC-BAFE-5C539A84D2CF}" type="pres">
      <dgm:prSet presAssocID="{ECB19BDB-C517-46E5-A3BC-4F0ACE19A86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A70B2FC-CFE4-401D-B64D-E735D0E6D2D7}" type="pres">
      <dgm:prSet presAssocID="{ECB19BDB-C517-46E5-A3BC-4F0ACE19A860}" presName="spaceRect" presStyleCnt="0"/>
      <dgm:spPr/>
    </dgm:pt>
    <dgm:pt modelId="{C45F1B7D-C6C6-4F72-8E69-384174F2E4C1}" type="pres">
      <dgm:prSet presAssocID="{ECB19BDB-C517-46E5-A3BC-4F0ACE19A860}" presName="parTx" presStyleLbl="revTx" presStyleIdx="3" presStyleCnt="5">
        <dgm:presLayoutVars>
          <dgm:chMax val="0"/>
          <dgm:chPref val="0"/>
        </dgm:presLayoutVars>
      </dgm:prSet>
      <dgm:spPr/>
    </dgm:pt>
    <dgm:pt modelId="{9D116DB3-1932-4987-A9B4-ED5261E7EE62}" type="pres">
      <dgm:prSet presAssocID="{3A6C6FD2-FFC1-4DC0-8C9D-7F5FD016E167}" presName="sibTrans" presStyleCnt="0"/>
      <dgm:spPr/>
    </dgm:pt>
    <dgm:pt modelId="{A014257D-6684-426A-97F0-EAAC408AF0C2}" type="pres">
      <dgm:prSet presAssocID="{8DE74143-1EBC-4BF3-A78E-DF1387EA8024}" presName="compNode" presStyleCnt="0"/>
      <dgm:spPr/>
    </dgm:pt>
    <dgm:pt modelId="{DD339B0D-E2E5-453A-A559-F9A7E1E8CA6B}" type="pres">
      <dgm:prSet presAssocID="{8DE74143-1EBC-4BF3-A78E-DF1387EA8024}" presName="bgRect" presStyleLbl="bgShp" presStyleIdx="4" presStyleCnt="5"/>
      <dgm:spPr/>
    </dgm:pt>
    <dgm:pt modelId="{454F11A1-7262-42CB-A633-E621C4A9BD04}" type="pres">
      <dgm:prSet presAssocID="{8DE74143-1EBC-4BF3-A78E-DF1387EA8024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A6FCCBCC-6E32-421A-A0E2-F1BF8C87DA50}" type="pres">
      <dgm:prSet presAssocID="{8DE74143-1EBC-4BF3-A78E-DF1387EA8024}" presName="spaceRect" presStyleCnt="0"/>
      <dgm:spPr/>
    </dgm:pt>
    <dgm:pt modelId="{C8737428-0D16-43F1-B971-71C907E20999}" type="pres">
      <dgm:prSet presAssocID="{8DE74143-1EBC-4BF3-A78E-DF1387EA802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2033A3B-2B0A-4CEB-9172-D9D4BF2CFB3C}" type="presOf" srcId="{8DE74143-1EBC-4BF3-A78E-DF1387EA8024}" destId="{C8737428-0D16-43F1-B971-71C907E20999}" srcOrd="0" destOrd="0" presId="urn:microsoft.com/office/officeart/2018/2/layout/IconVerticalSolidList"/>
    <dgm:cxn modelId="{B1E45061-50F3-41B2-80B1-298FEA08298E}" type="presOf" srcId="{ECB19BDB-C517-46E5-A3BC-4F0ACE19A860}" destId="{C45F1B7D-C6C6-4F72-8E69-384174F2E4C1}" srcOrd="0" destOrd="0" presId="urn:microsoft.com/office/officeart/2018/2/layout/IconVerticalSolidList"/>
    <dgm:cxn modelId="{9A07D44E-9306-4711-9285-60C91B82D542}" type="presOf" srcId="{FAF14BA3-8CD0-44F0-B7B6-5E9D5FC3ED8E}" destId="{B1C95059-8119-4EC3-9309-5AAFC63B1AE7}" srcOrd="0" destOrd="0" presId="urn:microsoft.com/office/officeart/2018/2/layout/IconVerticalSolidList"/>
    <dgm:cxn modelId="{4C87D484-D79D-420B-BD9A-1D61B4543DF6}" srcId="{07D9E8E4-35C3-4A8D-A6E4-8AC374F6B7F8}" destId="{ECB19BDB-C517-46E5-A3BC-4F0ACE19A860}" srcOrd="3" destOrd="0" parTransId="{400697A7-0EAE-4283-BE7C-4030914EF6F3}" sibTransId="{3A6C6FD2-FFC1-4DC0-8C9D-7F5FD016E167}"/>
    <dgm:cxn modelId="{3A83499E-008C-4CC3-9020-F26B973250EF}" srcId="{07D9E8E4-35C3-4A8D-A6E4-8AC374F6B7F8}" destId="{FAF14BA3-8CD0-44F0-B7B6-5E9D5FC3ED8E}" srcOrd="2" destOrd="0" parTransId="{6E3F44B0-1631-4B64-991C-38332891346E}" sibTransId="{06A088BA-65F0-4E63-8D11-6E7666740BDD}"/>
    <dgm:cxn modelId="{935291AB-382D-4B29-B24A-0D9B185EC473}" srcId="{07D9E8E4-35C3-4A8D-A6E4-8AC374F6B7F8}" destId="{D306C0D8-6267-4525-8AC4-511623E1B175}" srcOrd="0" destOrd="0" parTransId="{ADFD9D23-F854-42E3-A59B-91F4D38447C1}" sibTransId="{EA2F9276-6125-43F8-9DC5-8D702CD84BEA}"/>
    <dgm:cxn modelId="{2CAEFDD0-99DC-40F8-A4CB-92332CBFF757}" type="presOf" srcId="{07D9E8E4-35C3-4A8D-A6E4-8AC374F6B7F8}" destId="{74CD7E47-BE29-454F-9742-0395C4032C88}" srcOrd="0" destOrd="0" presId="urn:microsoft.com/office/officeart/2018/2/layout/IconVerticalSolidList"/>
    <dgm:cxn modelId="{301387E8-BB2D-4958-AEE5-805080235078}" srcId="{07D9E8E4-35C3-4A8D-A6E4-8AC374F6B7F8}" destId="{8DE74143-1EBC-4BF3-A78E-DF1387EA8024}" srcOrd="4" destOrd="0" parTransId="{4D7B9C41-8433-48CE-B104-E037FAABB2DC}" sibTransId="{7937FC2E-A5A3-402F-A5BB-EF0D2D6AA0FD}"/>
    <dgm:cxn modelId="{C1CF0BF0-2330-4C0F-88CB-107A529D371E}" type="presOf" srcId="{5587BCEA-969A-46D7-AF3C-C50B12864478}" destId="{6EC3310E-241A-444E-8B98-E27C657B4ABA}" srcOrd="0" destOrd="0" presId="urn:microsoft.com/office/officeart/2018/2/layout/IconVerticalSolidList"/>
    <dgm:cxn modelId="{EAACD3F8-FC7D-4691-8B9C-4DB35A2DFE55}" type="presOf" srcId="{D306C0D8-6267-4525-8AC4-511623E1B175}" destId="{37499942-C2A7-4F7D-A182-98DCDAF3D71D}" srcOrd="0" destOrd="0" presId="urn:microsoft.com/office/officeart/2018/2/layout/IconVerticalSolidList"/>
    <dgm:cxn modelId="{C2A1A8FB-2417-42C5-8199-ADF83FA35D13}" srcId="{07D9E8E4-35C3-4A8D-A6E4-8AC374F6B7F8}" destId="{5587BCEA-969A-46D7-AF3C-C50B12864478}" srcOrd="1" destOrd="0" parTransId="{D751E40C-8BE5-4A96-A83C-D66F2E88BF72}" sibTransId="{E63F033D-1F38-474A-8519-F0F84BBDDA4F}"/>
    <dgm:cxn modelId="{47A220FC-AA11-434C-ABC3-7BE69AD699F1}" type="presParOf" srcId="{74CD7E47-BE29-454F-9742-0395C4032C88}" destId="{833E1362-81C3-4399-82A4-51B51AB5D167}" srcOrd="0" destOrd="0" presId="urn:microsoft.com/office/officeart/2018/2/layout/IconVerticalSolidList"/>
    <dgm:cxn modelId="{B0D0339B-1A5E-4585-A621-31A4BF48368F}" type="presParOf" srcId="{833E1362-81C3-4399-82A4-51B51AB5D167}" destId="{6B58282F-8767-4A7A-A4CB-21A0855D2799}" srcOrd="0" destOrd="0" presId="urn:microsoft.com/office/officeart/2018/2/layout/IconVerticalSolidList"/>
    <dgm:cxn modelId="{41FA906C-C033-4D29-8A3B-8FED1138CFA1}" type="presParOf" srcId="{833E1362-81C3-4399-82A4-51B51AB5D167}" destId="{A274E568-2545-4C2A-9A8C-4F05FB15EE49}" srcOrd="1" destOrd="0" presId="urn:microsoft.com/office/officeart/2018/2/layout/IconVerticalSolidList"/>
    <dgm:cxn modelId="{46AAC86E-BAFF-4D2B-84E6-56CC3AAFA148}" type="presParOf" srcId="{833E1362-81C3-4399-82A4-51B51AB5D167}" destId="{96F69666-19AA-4F33-BC9C-180F6770F6C6}" srcOrd="2" destOrd="0" presId="urn:microsoft.com/office/officeart/2018/2/layout/IconVerticalSolidList"/>
    <dgm:cxn modelId="{2DB0B5D4-7032-4B7A-800E-F1128ADF6B16}" type="presParOf" srcId="{833E1362-81C3-4399-82A4-51B51AB5D167}" destId="{37499942-C2A7-4F7D-A182-98DCDAF3D71D}" srcOrd="3" destOrd="0" presId="urn:microsoft.com/office/officeart/2018/2/layout/IconVerticalSolidList"/>
    <dgm:cxn modelId="{E1AE7D27-57F4-491A-B2D0-E4745D9E6EE4}" type="presParOf" srcId="{74CD7E47-BE29-454F-9742-0395C4032C88}" destId="{9C98EC4B-ECB4-44D0-8F02-4BD0CE4A3C2B}" srcOrd="1" destOrd="0" presId="urn:microsoft.com/office/officeart/2018/2/layout/IconVerticalSolidList"/>
    <dgm:cxn modelId="{44D7C79A-0424-404D-836A-5D83997CCBBD}" type="presParOf" srcId="{74CD7E47-BE29-454F-9742-0395C4032C88}" destId="{95FE8B19-2C48-4FB8-8C10-FE8F619811A2}" srcOrd="2" destOrd="0" presId="urn:microsoft.com/office/officeart/2018/2/layout/IconVerticalSolidList"/>
    <dgm:cxn modelId="{7BF8388C-78BF-490F-9236-54019371958D}" type="presParOf" srcId="{95FE8B19-2C48-4FB8-8C10-FE8F619811A2}" destId="{2B016A57-D180-4766-88B0-7921AC237FF0}" srcOrd="0" destOrd="0" presId="urn:microsoft.com/office/officeart/2018/2/layout/IconVerticalSolidList"/>
    <dgm:cxn modelId="{E96DF88A-48B1-4C45-A154-F7F91A75AEB9}" type="presParOf" srcId="{95FE8B19-2C48-4FB8-8C10-FE8F619811A2}" destId="{798C5066-9CDC-4480-BDC9-C70DB23E2167}" srcOrd="1" destOrd="0" presId="urn:microsoft.com/office/officeart/2018/2/layout/IconVerticalSolidList"/>
    <dgm:cxn modelId="{CC32B74F-5550-4F5D-A496-CB84EA387B20}" type="presParOf" srcId="{95FE8B19-2C48-4FB8-8C10-FE8F619811A2}" destId="{F0FA64D1-2F12-4FB0-BA1E-9E1B50590046}" srcOrd="2" destOrd="0" presId="urn:microsoft.com/office/officeart/2018/2/layout/IconVerticalSolidList"/>
    <dgm:cxn modelId="{64397D87-2E12-4EB1-955E-7B39E54019A4}" type="presParOf" srcId="{95FE8B19-2C48-4FB8-8C10-FE8F619811A2}" destId="{6EC3310E-241A-444E-8B98-E27C657B4ABA}" srcOrd="3" destOrd="0" presId="urn:microsoft.com/office/officeart/2018/2/layout/IconVerticalSolidList"/>
    <dgm:cxn modelId="{C642B929-8AE9-4A96-8BD2-8E93543C2E18}" type="presParOf" srcId="{74CD7E47-BE29-454F-9742-0395C4032C88}" destId="{5F6B2735-5F92-4526-A8E5-C7386D871FDD}" srcOrd="3" destOrd="0" presId="urn:microsoft.com/office/officeart/2018/2/layout/IconVerticalSolidList"/>
    <dgm:cxn modelId="{4AF36028-0372-4E51-B15D-E7FF86A0BC71}" type="presParOf" srcId="{74CD7E47-BE29-454F-9742-0395C4032C88}" destId="{443F8890-0EE8-443D-A2DA-295625B26FE8}" srcOrd="4" destOrd="0" presId="urn:microsoft.com/office/officeart/2018/2/layout/IconVerticalSolidList"/>
    <dgm:cxn modelId="{3AED798B-8808-41DE-8981-5E434D72C9A1}" type="presParOf" srcId="{443F8890-0EE8-443D-A2DA-295625B26FE8}" destId="{FA1D10FA-DED9-49D7-8518-E0C7FB9DFCC2}" srcOrd="0" destOrd="0" presId="urn:microsoft.com/office/officeart/2018/2/layout/IconVerticalSolidList"/>
    <dgm:cxn modelId="{1D5A6358-A732-4F66-8C3B-EFCAB68321FA}" type="presParOf" srcId="{443F8890-0EE8-443D-A2DA-295625B26FE8}" destId="{A2D5329C-F4A0-4380-A27E-C0FB3F9501B4}" srcOrd="1" destOrd="0" presId="urn:microsoft.com/office/officeart/2018/2/layout/IconVerticalSolidList"/>
    <dgm:cxn modelId="{AC8DD756-798E-4D71-AAA8-2874CAAC8579}" type="presParOf" srcId="{443F8890-0EE8-443D-A2DA-295625B26FE8}" destId="{78D7F974-62B7-4644-B3B2-F0CE6719CA3A}" srcOrd="2" destOrd="0" presId="urn:microsoft.com/office/officeart/2018/2/layout/IconVerticalSolidList"/>
    <dgm:cxn modelId="{4768E547-E46E-4A1B-8B29-E72FEAA533AB}" type="presParOf" srcId="{443F8890-0EE8-443D-A2DA-295625B26FE8}" destId="{B1C95059-8119-4EC3-9309-5AAFC63B1AE7}" srcOrd="3" destOrd="0" presId="urn:microsoft.com/office/officeart/2018/2/layout/IconVerticalSolidList"/>
    <dgm:cxn modelId="{FA9E4F80-29BC-402B-BF77-F089871DE746}" type="presParOf" srcId="{74CD7E47-BE29-454F-9742-0395C4032C88}" destId="{672449F3-8F63-4BEC-BDCF-94B8104EB273}" srcOrd="5" destOrd="0" presId="urn:microsoft.com/office/officeart/2018/2/layout/IconVerticalSolidList"/>
    <dgm:cxn modelId="{129E293C-8A26-4832-B486-3F73E4073C95}" type="presParOf" srcId="{74CD7E47-BE29-454F-9742-0395C4032C88}" destId="{C440C944-32EF-4A20-9FD3-1371470E2FF1}" srcOrd="6" destOrd="0" presId="urn:microsoft.com/office/officeart/2018/2/layout/IconVerticalSolidList"/>
    <dgm:cxn modelId="{6A0B2D87-0C05-48C4-84C8-BEDAE729CF68}" type="presParOf" srcId="{C440C944-32EF-4A20-9FD3-1371470E2FF1}" destId="{A63DC310-AC92-4EA8-9CF2-4372CE067F52}" srcOrd="0" destOrd="0" presId="urn:microsoft.com/office/officeart/2018/2/layout/IconVerticalSolidList"/>
    <dgm:cxn modelId="{38495797-C81C-4970-B4F4-E5B1D7539C57}" type="presParOf" srcId="{C440C944-32EF-4A20-9FD3-1371470E2FF1}" destId="{29DFB587-1CD4-43BC-BAFE-5C539A84D2CF}" srcOrd="1" destOrd="0" presId="urn:microsoft.com/office/officeart/2018/2/layout/IconVerticalSolidList"/>
    <dgm:cxn modelId="{5A42822E-E772-4504-95BB-656D17F285EE}" type="presParOf" srcId="{C440C944-32EF-4A20-9FD3-1371470E2FF1}" destId="{FA70B2FC-CFE4-401D-B64D-E735D0E6D2D7}" srcOrd="2" destOrd="0" presId="urn:microsoft.com/office/officeart/2018/2/layout/IconVerticalSolidList"/>
    <dgm:cxn modelId="{C60EFD6D-BA4A-4140-B5E6-258412B3E249}" type="presParOf" srcId="{C440C944-32EF-4A20-9FD3-1371470E2FF1}" destId="{C45F1B7D-C6C6-4F72-8E69-384174F2E4C1}" srcOrd="3" destOrd="0" presId="urn:microsoft.com/office/officeart/2018/2/layout/IconVerticalSolidList"/>
    <dgm:cxn modelId="{BB2303DC-5C9A-432A-8512-1F2397E1C77B}" type="presParOf" srcId="{74CD7E47-BE29-454F-9742-0395C4032C88}" destId="{9D116DB3-1932-4987-A9B4-ED5261E7EE62}" srcOrd="7" destOrd="0" presId="urn:microsoft.com/office/officeart/2018/2/layout/IconVerticalSolidList"/>
    <dgm:cxn modelId="{DAC5C2FF-1CD1-4DC6-8BAF-F19CBEF30418}" type="presParOf" srcId="{74CD7E47-BE29-454F-9742-0395C4032C88}" destId="{A014257D-6684-426A-97F0-EAAC408AF0C2}" srcOrd="8" destOrd="0" presId="urn:microsoft.com/office/officeart/2018/2/layout/IconVerticalSolidList"/>
    <dgm:cxn modelId="{EC209432-0963-4C8B-B9B6-8CAAB10B51F2}" type="presParOf" srcId="{A014257D-6684-426A-97F0-EAAC408AF0C2}" destId="{DD339B0D-E2E5-453A-A559-F9A7E1E8CA6B}" srcOrd="0" destOrd="0" presId="urn:microsoft.com/office/officeart/2018/2/layout/IconVerticalSolidList"/>
    <dgm:cxn modelId="{CABCCD7F-1871-415E-BA39-B3ACC3B35554}" type="presParOf" srcId="{A014257D-6684-426A-97F0-EAAC408AF0C2}" destId="{454F11A1-7262-42CB-A633-E621C4A9BD04}" srcOrd="1" destOrd="0" presId="urn:microsoft.com/office/officeart/2018/2/layout/IconVerticalSolidList"/>
    <dgm:cxn modelId="{A981200F-5B46-4475-8028-F5F16ABE8AAA}" type="presParOf" srcId="{A014257D-6684-426A-97F0-EAAC408AF0C2}" destId="{A6FCCBCC-6E32-421A-A0E2-F1BF8C87DA50}" srcOrd="2" destOrd="0" presId="urn:microsoft.com/office/officeart/2018/2/layout/IconVerticalSolidList"/>
    <dgm:cxn modelId="{DE27C201-5A64-410F-BFE6-E4F4FB6BDDE6}" type="presParOf" srcId="{A014257D-6684-426A-97F0-EAAC408AF0C2}" destId="{C8737428-0D16-43F1-B971-71C907E209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865E369-CCF7-43A1-8D8F-717067658481}" type="doc">
      <dgm:prSet loTypeId="urn:microsoft.com/office/officeart/2009/3/layout/HorizontalOrganizationChart" loCatId="hierarchy" qsTypeId="urn:microsoft.com/office/officeart/2005/8/quickstyle/simple3#6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9A45B402-85E6-457E-8397-9A957F5C3615}">
      <dgm:prSet/>
      <dgm:spPr/>
      <dgm:t>
        <a:bodyPr/>
        <a:lstStyle/>
        <a:p>
          <a:r>
            <a:rPr lang="en-GB" baseline="0"/>
            <a:t>We have already covered shoves, legislation, laws etc. </a:t>
          </a:r>
          <a:endParaRPr lang="en-US"/>
        </a:p>
      </dgm:t>
    </dgm:pt>
    <dgm:pt modelId="{41A1B857-5BC1-4C58-BB68-7AE6B2DE3571}" type="parTrans" cxnId="{E53779AF-0DE8-4A5E-B5DF-EC85143BF059}">
      <dgm:prSet/>
      <dgm:spPr/>
      <dgm:t>
        <a:bodyPr/>
        <a:lstStyle/>
        <a:p>
          <a:endParaRPr lang="en-US"/>
        </a:p>
      </dgm:t>
    </dgm:pt>
    <dgm:pt modelId="{BC2C7EEB-AB91-4FE2-9E4D-7A49D661D1EE}" type="sibTrans" cxnId="{E53779AF-0DE8-4A5E-B5DF-EC85143BF059}">
      <dgm:prSet/>
      <dgm:spPr/>
      <dgm:t>
        <a:bodyPr/>
        <a:lstStyle/>
        <a:p>
          <a:endParaRPr lang="en-US"/>
        </a:p>
      </dgm:t>
    </dgm:pt>
    <dgm:pt modelId="{384D8427-495E-4A44-8424-245E7342BEB6}">
      <dgm:prSet/>
      <dgm:spPr/>
      <dgm:t>
        <a:bodyPr/>
        <a:lstStyle/>
        <a:p>
          <a:r>
            <a:rPr lang="en-GB" baseline="0"/>
            <a:t>Now onto nudges. </a:t>
          </a:r>
          <a:endParaRPr lang="en-US"/>
        </a:p>
      </dgm:t>
    </dgm:pt>
    <dgm:pt modelId="{3A2C9112-77C1-4C0E-A38D-D984ED818F0A}" type="parTrans" cxnId="{04D3127B-C939-491D-8B28-220081909719}">
      <dgm:prSet/>
      <dgm:spPr/>
      <dgm:t>
        <a:bodyPr/>
        <a:lstStyle/>
        <a:p>
          <a:endParaRPr lang="en-US"/>
        </a:p>
      </dgm:t>
    </dgm:pt>
    <dgm:pt modelId="{76A90FED-985D-4760-AC3D-438ABB077F5E}" type="sibTrans" cxnId="{04D3127B-C939-491D-8B28-220081909719}">
      <dgm:prSet/>
      <dgm:spPr/>
      <dgm:t>
        <a:bodyPr/>
        <a:lstStyle/>
        <a:p>
          <a:endParaRPr lang="en-US"/>
        </a:p>
      </dgm:t>
    </dgm:pt>
    <dgm:pt modelId="{91BD6989-40BF-4F2A-BD8C-A4A6D0115244}">
      <dgm:prSet/>
      <dgm:spPr/>
      <dgm:t>
        <a:bodyPr/>
        <a:lstStyle/>
        <a:p>
          <a:r>
            <a:rPr lang="en-GB" baseline="0"/>
            <a:t>What could this mean in terms of health behaviour? </a:t>
          </a:r>
          <a:endParaRPr lang="en-US"/>
        </a:p>
      </dgm:t>
    </dgm:pt>
    <dgm:pt modelId="{FA4C6726-2215-4BD9-AA2E-74F90711C202}" type="parTrans" cxnId="{A0442EDE-E83D-48B9-A027-F12463D17936}">
      <dgm:prSet/>
      <dgm:spPr/>
      <dgm:t>
        <a:bodyPr/>
        <a:lstStyle/>
        <a:p>
          <a:endParaRPr lang="en-US"/>
        </a:p>
      </dgm:t>
    </dgm:pt>
    <dgm:pt modelId="{1C6D8B1C-F780-4CBD-8D92-50AB361FD7C6}" type="sibTrans" cxnId="{A0442EDE-E83D-48B9-A027-F12463D17936}">
      <dgm:prSet/>
      <dgm:spPr/>
      <dgm:t>
        <a:bodyPr/>
        <a:lstStyle/>
        <a:p>
          <a:endParaRPr lang="en-US"/>
        </a:p>
      </dgm:t>
    </dgm:pt>
    <dgm:pt modelId="{BEADD9CA-2911-40B8-9454-F6C3217FB7C8}" type="pres">
      <dgm:prSet presAssocID="{1865E369-CCF7-43A1-8D8F-71706765848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65264DC-C730-49BE-AB15-27EDB2FED84A}" type="pres">
      <dgm:prSet presAssocID="{9A45B402-85E6-457E-8397-9A957F5C3615}" presName="hierRoot1" presStyleCnt="0">
        <dgm:presLayoutVars>
          <dgm:hierBranch val="init"/>
        </dgm:presLayoutVars>
      </dgm:prSet>
      <dgm:spPr/>
    </dgm:pt>
    <dgm:pt modelId="{58AD0F37-5762-40A2-9857-DDA240728F2F}" type="pres">
      <dgm:prSet presAssocID="{9A45B402-85E6-457E-8397-9A957F5C3615}" presName="rootComposite1" presStyleCnt="0"/>
      <dgm:spPr/>
    </dgm:pt>
    <dgm:pt modelId="{8C3EEA55-2083-4D90-AC57-2313278B9C22}" type="pres">
      <dgm:prSet presAssocID="{9A45B402-85E6-457E-8397-9A957F5C3615}" presName="rootText1" presStyleLbl="node0" presStyleIdx="0" presStyleCnt="3">
        <dgm:presLayoutVars>
          <dgm:chPref val="3"/>
        </dgm:presLayoutVars>
      </dgm:prSet>
      <dgm:spPr/>
    </dgm:pt>
    <dgm:pt modelId="{98BDB5D8-DAD3-495F-91A9-990221283170}" type="pres">
      <dgm:prSet presAssocID="{9A45B402-85E6-457E-8397-9A957F5C3615}" presName="rootConnector1" presStyleLbl="node1" presStyleIdx="0" presStyleCnt="0"/>
      <dgm:spPr/>
    </dgm:pt>
    <dgm:pt modelId="{67787511-9AFE-4390-8F57-B70DD80F4E7F}" type="pres">
      <dgm:prSet presAssocID="{9A45B402-85E6-457E-8397-9A957F5C3615}" presName="hierChild2" presStyleCnt="0"/>
      <dgm:spPr/>
    </dgm:pt>
    <dgm:pt modelId="{052AC23D-AF59-4B69-AABA-F357B9BFED12}" type="pres">
      <dgm:prSet presAssocID="{9A45B402-85E6-457E-8397-9A957F5C3615}" presName="hierChild3" presStyleCnt="0"/>
      <dgm:spPr/>
    </dgm:pt>
    <dgm:pt modelId="{087C1EF5-8013-430B-866B-5B49C66030BA}" type="pres">
      <dgm:prSet presAssocID="{384D8427-495E-4A44-8424-245E7342BEB6}" presName="hierRoot1" presStyleCnt="0">
        <dgm:presLayoutVars>
          <dgm:hierBranch val="init"/>
        </dgm:presLayoutVars>
      </dgm:prSet>
      <dgm:spPr/>
    </dgm:pt>
    <dgm:pt modelId="{28CC5C84-4E20-417C-BC33-675BD1F7BADB}" type="pres">
      <dgm:prSet presAssocID="{384D8427-495E-4A44-8424-245E7342BEB6}" presName="rootComposite1" presStyleCnt="0"/>
      <dgm:spPr/>
    </dgm:pt>
    <dgm:pt modelId="{566589FB-6693-4CD5-B585-37C428C18B3F}" type="pres">
      <dgm:prSet presAssocID="{384D8427-495E-4A44-8424-245E7342BEB6}" presName="rootText1" presStyleLbl="node0" presStyleIdx="1" presStyleCnt="3">
        <dgm:presLayoutVars>
          <dgm:chPref val="3"/>
        </dgm:presLayoutVars>
      </dgm:prSet>
      <dgm:spPr/>
    </dgm:pt>
    <dgm:pt modelId="{E5F99555-1DA7-46CD-9442-C7B696266BCF}" type="pres">
      <dgm:prSet presAssocID="{384D8427-495E-4A44-8424-245E7342BEB6}" presName="rootConnector1" presStyleLbl="node1" presStyleIdx="0" presStyleCnt="0"/>
      <dgm:spPr/>
    </dgm:pt>
    <dgm:pt modelId="{A8E3951A-4BC8-4FCC-A1A1-7AFE1CA425C8}" type="pres">
      <dgm:prSet presAssocID="{384D8427-495E-4A44-8424-245E7342BEB6}" presName="hierChild2" presStyleCnt="0"/>
      <dgm:spPr/>
    </dgm:pt>
    <dgm:pt modelId="{1BD5A9D8-57D7-46DB-BB1A-7BF8892D0407}" type="pres">
      <dgm:prSet presAssocID="{384D8427-495E-4A44-8424-245E7342BEB6}" presName="hierChild3" presStyleCnt="0"/>
      <dgm:spPr/>
    </dgm:pt>
    <dgm:pt modelId="{B902F77B-6C42-46C9-BDA6-201CF8D8674C}" type="pres">
      <dgm:prSet presAssocID="{91BD6989-40BF-4F2A-BD8C-A4A6D0115244}" presName="hierRoot1" presStyleCnt="0">
        <dgm:presLayoutVars>
          <dgm:hierBranch val="init"/>
        </dgm:presLayoutVars>
      </dgm:prSet>
      <dgm:spPr/>
    </dgm:pt>
    <dgm:pt modelId="{FDCE19B3-0314-4D5E-8979-3A69CB4AEEB7}" type="pres">
      <dgm:prSet presAssocID="{91BD6989-40BF-4F2A-BD8C-A4A6D0115244}" presName="rootComposite1" presStyleCnt="0"/>
      <dgm:spPr/>
    </dgm:pt>
    <dgm:pt modelId="{CE2026FB-0F3E-413E-A2BB-E2F363BB932D}" type="pres">
      <dgm:prSet presAssocID="{91BD6989-40BF-4F2A-BD8C-A4A6D0115244}" presName="rootText1" presStyleLbl="node0" presStyleIdx="2" presStyleCnt="3">
        <dgm:presLayoutVars>
          <dgm:chPref val="3"/>
        </dgm:presLayoutVars>
      </dgm:prSet>
      <dgm:spPr/>
    </dgm:pt>
    <dgm:pt modelId="{65970542-F928-4F73-A260-91F24941DBDE}" type="pres">
      <dgm:prSet presAssocID="{91BD6989-40BF-4F2A-BD8C-A4A6D0115244}" presName="rootConnector1" presStyleLbl="node1" presStyleIdx="0" presStyleCnt="0"/>
      <dgm:spPr/>
    </dgm:pt>
    <dgm:pt modelId="{4C5B6A2B-099D-42B7-B04A-9287FA9C4225}" type="pres">
      <dgm:prSet presAssocID="{91BD6989-40BF-4F2A-BD8C-A4A6D0115244}" presName="hierChild2" presStyleCnt="0"/>
      <dgm:spPr/>
    </dgm:pt>
    <dgm:pt modelId="{8A2016C5-2144-493C-8342-1A40596ACCCB}" type="pres">
      <dgm:prSet presAssocID="{91BD6989-40BF-4F2A-BD8C-A4A6D0115244}" presName="hierChild3" presStyleCnt="0"/>
      <dgm:spPr/>
    </dgm:pt>
  </dgm:ptLst>
  <dgm:cxnLst>
    <dgm:cxn modelId="{91575817-FB21-4E3F-9D58-7C23BB403AE1}" type="presOf" srcId="{9A45B402-85E6-457E-8397-9A957F5C3615}" destId="{8C3EEA55-2083-4D90-AC57-2313278B9C22}" srcOrd="0" destOrd="0" presId="urn:microsoft.com/office/officeart/2009/3/layout/HorizontalOrganizationChart"/>
    <dgm:cxn modelId="{7C4A472C-2451-42F7-A373-9D15E89C6117}" type="presOf" srcId="{9A45B402-85E6-457E-8397-9A957F5C3615}" destId="{98BDB5D8-DAD3-495F-91A9-990221283170}" srcOrd="1" destOrd="0" presId="urn:microsoft.com/office/officeart/2009/3/layout/HorizontalOrganizationChart"/>
    <dgm:cxn modelId="{B5B37841-526B-4757-848F-321F4EF5546D}" type="presOf" srcId="{91BD6989-40BF-4F2A-BD8C-A4A6D0115244}" destId="{CE2026FB-0F3E-413E-A2BB-E2F363BB932D}" srcOrd="0" destOrd="0" presId="urn:microsoft.com/office/officeart/2009/3/layout/HorizontalOrganizationChart"/>
    <dgm:cxn modelId="{2FA12D6B-7A89-49CE-9802-B2D623F5122C}" type="presOf" srcId="{384D8427-495E-4A44-8424-245E7342BEB6}" destId="{566589FB-6693-4CD5-B585-37C428C18B3F}" srcOrd="0" destOrd="0" presId="urn:microsoft.com/office/officeart/2009/3/layout/HorizontalOrganizationChart"/>
    <dgm:cxn modelId="{A9A2FE71-88AD-4F1E-9111-0B1AF07177CE}" type="presOf" srcId="{1865E369-CCF7-43A1-8D8F-717067658481}" destId="{BEADD9CA-2911-40B8-9454-F6C3217FB7C8}" srcOrd="0" destOrd="0" presId="urn:microsoft.com/office/officeart/2009/3/layout/HorizontalOrganizationChart"/>
    <dgm:cxn modelId="{04D3127B-C939-491D-8B28-220081909719}" srcId="{1865E369-CCF7-43A1-8D8F-717067658481}" destId="{384D8427-495E-4A44-8424-245E7342BEB6}" srcOrd="1" destOrd="0" parTransId="{3A2C9112-77C1-4C0E-A38D-D984ED818F0A}" sibTransId="{76A90FED-985D-4760-AC3D-438ABB077F5E}"/>
    <dgm:cxn modelId="{97C11C94-D10C-43FF-BDED-B0F32A1F01ED}" type="presOf" srcId="{91BD6989-40BF-4F2A-BD8C-A4A6D0115244}" destId="{65970542-F928-4F73-A260-91F24941DBDE}" srcOrd="1" destOrd="0" presId="urn:microsoft.com/office/officeart/2009/3/layout/HorizontalOrganizationChart"/>
    <dgm:cxn modelId="{E53779AF-0DE8-4A5E-B5DF-EC85143BF059}" srcId="{1865E369-CCF7-43A1-8D8F-717067658481}" destId="{9A45B402-85E6-457E-8397-9A957F5C3615}" srcOrd="0" destOrd="0" parTransId="{41A1B857-5BC1-4C58-BB68-7AE6B2DE3571}" sibTransId="{BC2C7EEB-AB91-4FE2-9E4D-7A49D661D1EE}"/>
    <dgm:cxn modelId="{E1D1DDC5-6FBA-4135-B2CD-C4B3BCA96CB1}" type="presOf" srcId="{384D8427-495E-4A44-8424-245E7342BEB6}" destId="{E5F99555-1DA7-46CD-9442-C7B696266BCF}" srcOrd="1" destOrd="0" presId="urn:microsoft.com/office/officeart/2009/3/layout/HorizontalOrganizationChart"/>
    <dgm:cxn modelId="{A0442EDE-E83D-48B9-A027-F12463D17936}" srcId="{1865E369-CCF7-43A1-8D8F-717067658481}" destId="{91BD6989-40BF-4F2A-BD8C-A4A6D0115244}" srcOrd="2" destOrd="0" parTransId="{FA4C6726-2215-4BD9-AA2E-74F90711C202}" sibTransId="{1C6D8B1C-F780-4CBD-8D92-50AB361FD7C6}"/>
    <dgm:cxn modelId="{C480E716-406F-47A8-9478-1C9CD250CFC4}" type="presParOf" srcId="{BEADD9CA-2911-40B8-9454-F6C3217FB7C8}" destId="{B65264DC-C730-49BE-AB15-27EDB2FED84A}" srcOrd="0" destOrd="0" presId="urn:microsoft.com/office/officeart/2009/3/layout/HorizontalOrganizationChart"/>
    <dgm:cxn modelId="{9313C62D-F792-4FBF-8C8C-D6CBEF288110}" type="presParOf" srcId="{B65264DC-C730-49BE-AB15-27EDB2FED84A}" destId="{58AD0F37-5762-40A2-9857-DDA240728F2F}" srcOrd="0" destOrd="0" presId="urn:microsoft.com/office/officeart/2009/3/layout/HorizontalOrganizationChart"/>
    <dgm:cxn modelId="{C5EA386B-560A-4AE7-8027-4F4EE80C85DC}" type="presParOf" srcId="{58AD0F37-5762-40A2-9857-DDA240728F2F}" destId="{8C3EEA55-2083-4D90-AC57-2313278B9C22}" srcOrd="0" destOrd="0" presId="urn:microsoft.com/office/officeart/2009/3/layout/HorizontalOrganizationChart"/>
    <dgm:cxn modelId="{63AB06CE-F445-4747-AA97-28EEC43BE220}" type="presParOf" srcId="{58AD0F37-5762-40A2-9857-DDA240728F2F}" destId="{98BDB5D8-DAD3-495F-91A9-990221283170}" srcOrd="1" destOrd="0" presId="urn:microsoft.com/office/officeart/2009/3/layout/HorizontalOrganizationChart"/>
    <dgm:cxn modelId="{B00C8C92-6D26-47DC-A2CA-B6F6BD1AB42F}" type="presParOf" srcId="{B65264DC-C730-49BE-AB15-27EDB2FED84A}" destId="{67787511-9AFE-4390-8F57-B70DD80F4E7F}" srcOrd="1" destOrd="0" presId="urn:microsoft.com/office/officeart/2009/3/layout/HorizontalOrganizationChart"/>
    <dgm:cxn modelId="{BF79A86D-03DE-4523-9161-2A1D2C649A1A}" type="presParOf" srcId="{B65264DC-C730-49BE-AB15-27EDB2FED84A}" destId="{052AC23D-AF59-4B69-AABA-F357B9BFED12}" srcOrd="2" destOrd="0" presId="urn:microsoft.com/office/officeart/2009/3/layout/HorizontalOrganizationChart"/>
    <dgm:cxn modelId="{645DA013-070F-4FCD-A05F-59D8CB1BAAD8}" type="presParOf" srcId="{BEADD9CA-2911-40B8-9454-F6C3217FB7C8}" destId="{087C1EF5-8013-430B-866B-5B49C66030BA}" srcOrd="1" destOrd="0" presId="urn:microsoft.com/office/officeart/2009/3/layout/HorizontalOrganizationChart"/>
    <dgm:cxn modelId="{F09673FC-DA05-4826-89BA-D8850A9AB944}" type="presParOf" srcId="{087C1EF5-8013-430B-866B-5B49C66030BA}" destId="{28CC5C84-4E20-417C-BC33-675BD1F7BADB}" srcOrd="0" destOrd="0" presId="urn:microsoft.com/office/officeart/2009/3/layout/HorizontalOrganizationChart"/>
    <dgm:cxn modelId="{57F5F3E3-7173-4828-A374-38B6D4B51CFE}" type="presParOf" srcId="{28CC5C84-4E20-417C-BC33-675BD1F7BADB}" destId="{566589FB-6693-4CD5-B585-37C428C18B3F}" srcOrd="0" destOrd="0" presId="urn:microsoft.com/office/officeart/2009/3/layout/HorizontalOrganizationChart"/>
    <dgm:cxn modelId="{76E4975D-85B0-48C9-ABBB-D16A502484AB}" type="presParOf" srcId="{28CC5C84-4E20-417C-BC33-675BD1F7BADB}" destId="{E5F99555-1DA7-46CD-9442-C7B696266BCF}" srcOrd="1" destOrd="0" presId="urn:microsoft.com/office/officeart/2009/3/layout/HorizontalOrganizationChart"/>
    <dgm:cxn modelId="{9F48C90F-E5D7-49B8-B326-1ADF71525244}" type="presParOf" srcId="{087C1EF5-8013-430B-866B-5B49C66030BA}" destId="{A8E3951A-4BC8-4FCC-A1A1-7AFE1CA425C8}" srcOrd="1" destOrd="0" presId="urn:microsoft.com/office/officeart/2009/3/layout/HorizontalOrganizationChart"/>
    <dgm:cxn modelId="{5722CF75-C83E-4698-BF23-4E189C0AB52F}" type="presParOf" srcId="{087C1EF5-8013-430B-866B-5B49C66030BA}" destId="{1BD5A9D8-57D7-46DB-BB1A-7BF8892D0407}" srcOrd="2" destOrd="0" presId="urn:microsoft.com/office/officeart/2009/3/layout/HorizontalOrganizationChart"/>
    <dgm:cxn modelId="{C80B1DE0-7BD2-4CA8-BF6F-9B714BD834E3}" type="presParOf" srcId="{BEADD9CA-2911-40B8-9454-F6C3217FB7C8}" destId="{B902F77B-6C42-46C9-BDA6-201CF8D8674C}" srcOrd="2" destOrd="0" presId="urn:microsoft.com/office/officeart/2009/3/layout/HorizontalOrganizationChart"/>
    <dgm:cxn modelId="{BA918903-D8B8-4CA6-BF08-541164F2CC7F}" type="presParOf" srcId="{B902F77B-6C42-46C9-BDA6-201CF8D8674C}" destId="{FDCE19B3-0314-4D5E-8979-3A69CB4AEEB7}" srcOrd="0" destOrd="0" presId="urn:microsoft.com/office/officeart/2009/3/layout/HorizontalOrganizationChart"/>
    <dgm:cxn modelId="{F68AA7BF-7C7F-49A9-B570-80854F02AD55}" type="presParOf" srcId="{FDCE19B3-0314-4D5E-8979-3A69CB4AEEB7}" destId="{CE2026FB-0F3E-413E-A2BB-E2F363BB932D}" srcOrd="0" destOrd="0" presId="urn:microsoft.com/office/officeart/2009/3/layout/HorizontalOrganizationChart"/>
    <dgm:cxn modelId="{C00D1CD4-63C6-495E-B32F-8D5F261C8429}" type="presParOf" srcId="{FDCE19B3-0314-4D5E-8979-3A69CB4AEEB7}" destId="{65970542-F928-4F73-A260-91F24941DBDE}" srcOrd="1" destOrd="0" presId="urn:microsoft.com/office/officeart/2009/3/layout/HorizontalOrganizationChart"/>
    <dgm:cxn modelId="{37029075-850F-457D-93ED-4CD6CAA2473C}" type="presParOf" srcId="{B902F77B-6C42-46C9-BDA6-201CF8D8674C}" destId="{4C5B6A2B-099D-42B7-B04A-9287FA9C4225}" srcOrd="1" destOrd="0" presId="urn:microsoft.com/office/officeart/2009/3/layout/HorizontalOrganizationChart"/>
    <dgm:cxn modelId="{0027C981-F2D8-4A28-9F29-A75802364E78}" type="presParOf" srcId="{B902F77B-6C42-46C9-BDA6-201CF8D8674C}" destId="{8A2016C5-2144-493C-8342-1A40596ACCCB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ACE7692-46EB-401A-B43B-F979CBB05D15}" type="doc">
      <dgm:prSet loTypeId="urn:microsoft.com/office/officeart/2009/3/layout/HorizontalOrganizationChart" loCatId="hierarchy" qsTypeId="urn:microsoft.com/office/officeart/2005/8/quickstyle/simple3#7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232CD964-B465-488D-8B7A-D07782BDA6DA}">
      <dgm:prSet/>
      <dgm:spPr/>
      <dgm:t>
        <a:bodyPr/>
        <a:lstStyle/>
        <a:p>
          <a:r>
            <a:rPr lang="en-GB"/>
            <a:t>Smacks – Eliminating choice, banning goods/services. </a:t>
          </a:r>
          <a:endParaRPr lang="en-US"/>
        </a:p>
      </dgm:t>
    </dgm:pt>
    <dgm:pt modelId="{A9F0EB84-54A8-418B-A9C6-34057095168A}" type="parTrans" cxnId="{C67663D6-9A85-48BE-8CC8-18C7C8A833C2}">
      <dgm:prSet/>
      <dgm:spPr/>
      <dgm:t>
        <a:bodyPr/>
        <a:lstStyle/>
        <a:p>
          <a:endParaRPr lang="en-US"/>
        </a:p>
      </dgm:t>
    </dgm:pt>
    <dgm:pt modelId="{86446FE1-F36F-4B35-BFD2-DAA9F9E8DFAB}" type="sibTrans" cxnId="{C67663D6-9A85-48BE-8CC8-18C7C8A833C2}">
      <dgm:prSet/>
      <dgm:spPr/>
      <dgm:t>
        <a:bodyPr/>
        <a:lstStyle/>
        <a:p>
          <a:endParaRPr lang="en-US"/>
        </a:p>
      </dgm:t>
    </dgm:pt>
    <dgm:pt modelId="{E0B3ACFC-2CB5-4E38-8B15-75380882BA2D}">
      <dgm:prSet/>
      <dgm:spPr/>
      <dgm:t>
        <a:bodyPr/>
        <a:lstStyle/>
        <a:p>
          <a:r>
            <a:rPr lang="en-GB"/>
            <a:t>Shoves – Enforced change, direct mandatory interventions.</a:t>
          </a:r>
          <a:endParaRPr lang="en-US"/>
        </a:p>
      </dgm:t>
    </dgm:pt>
    <dgm:pt modelId="{EAE0E43D-5207-4199-822E-CCD27D520F99}" type="parTrans" cxnId="{77E00ED8-AF05-43AB-9EC5-17FC9B94E821}">
      <dgm:prSet/>
      <dgm:spPr/>
      <dgm:t>
        <a:bodyPr/>
        <a:lstStyle/>
        <a:p>
          <a:endParaRPr lang="en-US"/>
        </a:p>
      </dgm:t>
    </dgm:pt>
    <dgm:pt modelId="{8E1DEB52-024E-4D91-A1D2-DA2CA05F96B3}" type="sibTrans" cxnId="{77E00ED8-AF05-43AB-9EC5-17FC9B94E821}">
      <dgm:prSet/>
      <dgm:spPr/>
      <dgm:t>
        <a:bodyPr/>
        <a:lstStyle/>
        <a:p>
          <a:endParaRPr lang="en-US"/>
        </a:p>
      </dgm:t>
    </dgm:pt>
    <dgm:pt modelId="{BD4C91AF-7FAE-4A16-8B74-3D0B88F771B9}">
      <dgm:prSet/>
      <dgm:spPr/>
      <dgm:t>
        <a:bodyPr/>
        <a:lstStyle/>
        <a:p>
          <a:r>
            <a:rPr lang="en-GB"/>
            <a:t>Nudges – Choice architecture, gentle guidance.</a:t>
          </a:r>
          <a:endParaRPr lang="en-US"/>
        </a:p>
      </dgm:t>
    </dgm:pt>
    <dgm:pt modelId="{87C03E16-9E7E-49C9-9B17-A11D14A31513}" type="parTrans" cxnId="{A64E2014-6BF7-41F5-BA94-089EB992FBB1}">
      <dgm:prSet/>
      <dgm:spPr/>
      <dgm:t>
        <a:bodyPr/>
        <a:lstStyle/>
        <a:p>
          <a:endParaRPr lang="en-US"/>
        </a:p>
      </dgm:t>
    </dgm:pt>
    <dgm:pt modelId="{C4F63B5F-D57A-4A57-B5E8-A8CA9074E576}" type="sibTrans" cxnId="{A64E2014-6BF7-41F5-BA94-089EB992FBB1}">
      <dgm:prSet/>
      <dgm:spPr/>
      <dgm:t>
        <a:bodyPr/>
        <a:lstStyle/>
        <a:p>
          <a:endParaRPr lang="en-US"/>
        </a:p>
      </dgm:t>
    </dgm:pt>
    <dgm:pt modelId="{2058DFBB-1226-4C8B-9DF2-23B599CA6452}" type="pres">
      <dgm:prSet presAssocID="{2ACE7692-46EB-401A-B43B-F979CBB05D1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F7A6897-B5A7-47D4-BD6C-1036A3387E8E}" type="pres">
      <dgm:prSet presAssocID="{232CD964-B465-488D-8B7A-D07782BDA6DA}" presName="hierRoot1" presStyleCnt="0">
        <dgm:presLayoutVars>
          <dgm:hierBranch val="init"/>
        </dgm:presLayoutVars>
      </dgm:prSet>
      <dgm:spPr/>
    </dgm:pt>
    <dgm:pt modelId="{DAFDD9CD-D39F-47EB-A59C-11AB6AA2B1AA}" type="pres">
      <dgm:prSet presAssocID="{232CD964-B465-488D-8B7A-D07782BDA6DA}" presName="rootComposite1" presStyleCnt="0"/>
      <dgm:spPr/>
    </dgm:pt>
    <dgm:pt modelId="{73D2097E-B548-4B61-ABF7-9A45A2199431}" type="pres">
      <dgm:prSet presAssocID="{232CD964-B465-488D-8B7A-D07782BDA6DA}" presName="rootText1" presStyleLbl="node0" presStyleIdx="0" presStyleCnt="3">
        <dgm:presLayoutVars>
          <dgm:chPref val="3"/>
        </dgm:presLayoutVars>
      </dgm:prSet>
      <dgm:spPr/>
    </dgm:pt>
    <dgm:pt modelId="{38FBA790-0CDE-4F39-9CCE-DA2241E627D2}" type="pres">
      <dgm:prSet presAssocID="{232CD964-B465-488D-8B7A-D07782BDA6DA}" presName="rootConnector1" presStyleLbl="node1" presStyleIdx="0" presStyleCnt="0"/>
      <dgm:spPr/>
    </dgm:pt>
    <dgm:pt modelId="{3F16CCCD-2A32-4636-B9AB-03AB2329D291}" type="pres">
      <dgm:prSet presAssocID="{232CD964-B465-488D-8B7A-D07782BDA6DA}" presName="hierChild2" presStyleCnt="0"/>
      <dgm:spPr/>
    </dgm:pt>
    <dgm:pt modelId="{BC4237F1-4B3B-4A9B-8933-14C984421139}" type="pres">
      <dgm:prSet presAssocID="{232CD964-B465-488D-8B7A-D07782BDA6DA}" presName="hierChild3" presStyleCnt="0"/>
      <dgm:spPr/>
    </dgm:pt>
    <dgm:pt modelId="{BDBFCCF3-182A-4C9C-AD73-9DE11ED68290}" type="pres">
      <dgm:prSet presAssocID="{E0B3ACFC-2CB5-4E38-8B15-75380882BA2D}" presName="hierRoot1" presStyleCnt="0">
        <dgm:presLayoutVars>
          <dgm:hierBranch val="init"/>
        </dgm:presLayoutVars>
      </dgm:prSet>
      <dgm:spPr/>
    </dgm:pt>
    <dgm:pt modelId="{70A10FCB-1EAA-414E-AD35-DAA045892376}" type="pres">
      <dgm:prSet presAssocID="{E0B3ACFC-2CB5-4E38-8B15-75380882BA2D}" presName="rootComposite1" presStyleCnt="0"/>
      <dgm:spPr/>
    </dgm:pt>
    <dgm:pt modelId="{364C8026-A68D-43A2-AF42-8298A0A6A3E7}" type="pres">
      <dgm:prSet presAssocID="{E0B3ACFC-2CB5-4E38-8B15-75380882BA2D}" presName="rootText1" presStyleLbl="node0" presStyleIdx="1" presStyleCnt="3">
        <dgm:presLayoutVars>
          <dgm:chPref val="3"/>
        </dgm:presLayoutVars>
      </dgm:prSet>
      <dgm:spPr/>
    </dgm:pt>
    <dgm:pt modelId="{4DCCA1EE-3BF2-4C9B-9327-E4A868C21627}" type="pres">
      <dgm:prSet presAssocID="{E0B3ACFC-2CB5-4E38-8B15-75380882BA2D}" presName="rootConnector1" presStyleLbl="node1" presStyleIdx="0" presStyleCnt="0"/>
      <dgm:spPr/>
    </dgm:pt>
    <dgm:pt modelId="{ED8C8DBE-DA3F-4536-9F1D-EAB982C4CBB8}" type="pres">
      <dgm:prSet presAssocID="{E0B3ACFC-2CB5-4E38-8B15-75380882BA2D}" presName="hierChild2" presStyleCnt="0"/>
      <dgm:spPr/>
    </dgm:pt>
    <dgm:pt modelId="{E94B4CF2-B977-4EA7-AC3E-7DB895EAD892}" type="pres">
      <dgm:prSet presAssocID="{E0B3ACFC-2CB5-4E38-8B15-75380882BA2D}" presName="hierChild3" presStyleCnt="0"/>
      <dgm:spPr/>
    </dgm:pt>
    <dgm:pt modelId="{AB0D584B-72ED-4EF2-A207-F6D0B934D1EE}" type="pres">
      <dgm:prSet presAssocID="{BD4C91AF-7FAE-4A16-8B74-3D0B88F771B9}" presName="hierRoot1" presStyleCnt="0">
        <dgm:presLayoutVars>
          <dgm:hierBranch val="init"/>
        </dgm:presLayoutVars>
      </dgm:prSet>
      <dgm:spPr/>
    </dgm:pt>
    <dgm:pt modelId="{ACE97A8C-9B8E-438B-B948-0DBE592C02E3}" type="pres">
      <dgm:prSet presAssocID="{BD4C91AF-7FAE-4A16-8B74-3D0B88F771B9}" presName="rootComposite1" presStyleCnt="0"/>
      <dgm:spPr/>
    </dgm:pt>
    <dgm:pt modelId="{0BEB65A7-0FED-4783-81A2-D0B447E2E651}" type="pres">
      <dgm:prSet presAssocID="{BD4C91AF-7FAE-4A16-8B74-3D0B88F771B9}" presName="rootText1" presStyleLbl="node0" presStyleIdx="2" presStyleCnt="3">
        <dgm:presLayoutVars>
          <dgm:chPref val="3"/>
        </dgm:presLayoutVars>
      </dgm:prSet>
      <dgm:spPr/>
    </dgm:pt>
    <dgm:pt modelId="{171E0C1D-A7A3-4E34-AFC0-2A39BE696AD4}" type="pres">
      <dgm:prSet presAssocID="{BD4C91AF-7FAE-4A16-8B74-3D0B88F771B9}" presName="rootConnector1" presStyleLbl="node1" presStyleIdx="0" presStyleCnt="0"/>
      <dgm:spPr/>
    </dgm:pt>
    <dgm:pt modelId="{9A0C2A23-7453-4EB0-BCF9-D7069CE0D88A}" type="pres">
      <dgm:prSet presAssocID="{BD4C91AF-7FAE-4A16-8B74-3D0B88F771B9}" presName="hierChild2" presStyleCnt="0"/>
      <dgm:spPr/>
    </dgm:pt>
    <dgm:pt modelId="{9220E29A-9F64-44E4-AD28-70372AAB3E3A}" type="pres">
      <dgm:prSet presAssocID="{BD4C91AF-7FAE-4A16-8B74-3D0B88F771B9}" presName="hierChild3" presStyleCnt="0"/>
      <dgm:spPr/>
    </dgm:pt>
  </dgm:ptLst>
  <dgm:cxnLst>
    <dgm:cxn modelId="{5BD63D08-FCEB-42CD-85FA-C4AB4523CE1C}" type="presOf" srcId="{BD4C91AF-7FAE-4A16-8B74-3D0B88F771B9}" destId="{0BEB65A7-0FED-4783-81A2-D0B447E2E651}" srcOrd="0" destOrd="0" presId="urn:microsoft.com/office/officeart/2009/3/layout/HorizontalOrganizationChart"/>
    <dgm:cxn modelId="{8308310B-F1CC-483F-A01F-28B336ADC661}" type="presOf" srcId="{BD4C91AF-7FAE-4A16-8B74-3D0B88F771B9}" destId="{171E0C1D-A7A3-4E34-AFC0-2A39BE696AD4}" srcOrd="1" destOrd="0" presId="urn:microsoft.com/office/officeart/2009/3/layout/HorizontalOrganizationChart"/>
    <dgm:cxn modelId="{A64E2014-6BF7-41F5-BA94-089EB992FBB1}" srcId="{2ACE7692-46EB-401A-B43B-F979CBB05D15}" destId="{BD4C91AF-7FAE-4A16-8B74-3D0B88F771B9}" srcOrd="2" destOrd="0" parTransId="{87C03E16-9E7E-49C9-9B17-A11D14A31513}" sibTransId="{C4F63B5F-D57A-4A57-B5E8-A8CA9074E576}"/>
    <dgm:cxn modelId="{38EB0233-0715-478C-8168-62FD609182EA}" type="presOf" srcId="{2ACE7692-46EB-401A-B43B-F979CBB05D15}" destId="{2058DFBB-1226-4C8B-9DF2-23B599CA6452}" srcOrd="0" destOrd="0" presId="urn:microsoft.com/office/officeart/2009/3/layout/HorizontalOrganizationChart"/>
    <dgm:cxn modelId="{12D3C965-0E49-4CDA-9AB8-D2ECB2152D50}" type="presOf" srcId="{232CD964-B465-488D-8B7A-D07782BDA6DA}" destId="{38FBA790-0CDE-4F39-9CCE-DA2241E627D2}" srcOrd="1" destOrd="0" presId="urn:microsoft.com/office/officeart/2009/3/layout/HorizontalOrganizationChart"/>
    <dgm:cxn modelId="{FE765C7F-E18C-49E8-8689-E81F92C84A2B}" type="presOf" srcId="{232CD964-B465-488D-8B7A-D07782BDA6DA}" destId="{73D2097E-B548-4B61-ABF7-9A45A2199431}" srcOrd="0" destOrd="0" presId="urn:microsoft.com/office/officeart/2009/3/layout/HorizontalOrganizationChart"/>
    <dgm:cxn modelId="{C67663D6-9A85-48BE-8CC8-18C7C8A833C2}" srcId="{2ACE7692-46EB-401A-B43B-F979CBB05D15}" destId="{232CD964-B465-488D-8B7A-D07782BDA6DA}" srcOrd="0" destOrd="0" parTransId="{A9F0EB84-54A8-418B-A9C6-34057095168A}" sibTransId="{86446FE1-F36F-4B35-BFD2-DAA9F9E8DFAB}"/>
    <dgm:cxn modelId="{77E00ED8-AF05-43AB-9EC5-17FC9B94E821}" srcId="{2ACE7692-46EB-401A-B43B-F979CBB05D15}" destId="{E0B3ACFC-2CB5-4E38-8B15-75380882BA2D}" srcOrd="1" destOrd="0" parTransId="{EAE0E43D-5207-4199-822E-CCD27D520F99}" sibTransId="{8E1DEB52-024E-4D91-A1D2-DA2CA05F96B3}"/>
    <dgm:cxn modelId="{058796ED-D98B-4FCC-AAC4-952908E1FB6F}" type="presOf" srcId="{E0B3ACFC-2CB5-4E38-8B15-75380882BA2D}" destId="{4DCCA1EE-3BF2-4C9B-9327-E4A868C21627}" srcOrd="1" destOrd="0" presId="urn:microsoft.com/office/officeart/2009/3/layout/HorizontalOrganizationChart"/>
    <dgm:cxn modelId="{C975E5F5-4D2D-4ABD-A146-C253D3AF1D3E}" type="presOf" srcId="{E0B3ACFC-2CB5-4E38-8B15-75380882BA2D}" destId="{364C8026-A68D-43A2-AF42-8298A0A6A3E7}" srcOrd="0" destOrd="0" presId="urn:microsoft.com/office/officeart/2009/3/layout/HorizontalOrganizationChart"/>
    <dgm:cxn modelId="{F4D1CFDF-82D4-411A-BEE7-B950D68089F8}" type="presParOf" srcId="{2058DFBB-1226-4C8B-9DF2-23B599CA6452}" destId="{1F7A6897-B5A7-47D4-BD6C-1036A3387E8E}" srcOrd="0" destOrd="0" presId="urn:microsoft.com/office/officeart/2009/3/layout/HorizontalOrganizationChart"/>
    <dgm:cxn modelId="{EE51A21B-094A-4EF6-989D-9626ABDFA867}" type="presParOf" srcId="{1F7A6897-B5A7-47D4-BD6C-1036A3387E8E}" destId="{DAFDD9CD-D39F-47EB-A59C-11AB6AA2B1AA}" srcOrd="0" destOrd="0" presId="urn:microsoft.com/office/officeart/2009/3/layout/HorizontalOrganizationChart"/>
    <dgm:cxn modelId="{A30A789D-F436-45D2-82A8-0590D1DA3240}" type="presParOf" srcId="{DAFDD9CD-D39F-47EB-A59C-11AB6AA2B1AA}" destId="{73D2097E-B548-4B61-ABF7-9A45A2199431}" srcOrd="0" destOrd="0" presId="urn:microsoft.com/office/officeart/2009/3/layout/HorizontalOrganizationChart"/>
    <dgm:cxn modelId="{5AE69CD9-E73A-437D-B856-C063EEFF3B6B}" type="presParOf" srcId="{DAFDD9CD-D39F-47EB-A59C-11AB6AA2B1AA}" destId="{38FBA790-0CDE-4F39-9CCE-DA2241E627D2}" srcOrd="1" destOrd="0" presId="urn:microsoft.com/office/officeart/2009/3/layout/HorizontalOrganizationChart"/>
    <dgm:cxn modelId="{9A5DE348-358C-48FE-A155-063960A590E4}" type="presParOf" srcId="{1F7A6897-B5A7-47D4-BD6C-1036A3387E8E}" destId="{3F16CCCD-2A32-4636-B9AB-03AB2329D291}" srcOrd="1" destOrd="0" presId="urn:microsoft.com/office/officeart/2009/3/layout/HorizontalOrganizationChart"/>
    <dgm:cxn modelId="{8C5AAADB-DB76-434F-B3AD-26FA80618F96}" type="presParOf" srcId="{1F7A6897-B5A7-47D4-BD6C-1036A3387E8E}" destId="{BC4237F1-4B3B-4A9B-8933-14C984421139}" srcOrd="2" destOrd="0" presId="urn:microsoft.com/office/officeart/2009/3/layout/HorizontalOrganizationChart"/>
    <dgm:cxn modelId="{B071E25D-BBFF-4A11-98FD-8AFDAC385D32}" type="presParOf" srcId="{2058DFBB-1226-4C8B-9DF2-23B599CA6452}" destId="{BDBFCCF3-182A-4C9C-AD73-9DE11ED68290}" srcOrd="1" destOrd="0" presId="urn:microsoft.com/office/officeart/2009/3/layout/HorizontalOrganizationChart"/>
    <dgm:cxn modelId="{6D4CEEAC-EFFC-4A22-99CE-632243AF4105}" type="presParOf" srcId="{BDBFCCF3-182A-4C9C-AD73-9DE11ED68290}" destId="{70A10FCB-1EAA-414E-AD35-DAA045892376}" srcOrd="0" destOrd="0" presId="urn:microsoft.com/office/officeart/2009/3/layout/HorizontalOrganizationChart"/>
    <dgm:cxn modelId="{27420382-60AD-4BE9-A42B-4EA08A36A03F}" type="presParOf" srcId="{70A10FCB-1EAA-414E-AD35-DAA045892376}" destId="{364C8026-A68D-43A2-AF42-8298A0A6A3E7}" srcOrd="0" destOrd="0" presId="urn:microsoft.com/office/officeart/2009/3/layout/HorizontalOrganizationChart"/>
    <dgm:cxn modelId="{37111F32-C773-4720-99F1-89B8142CC16D}" type="presParOf" srcId="{70A10FCB-1EAA-414E-AD35-DAA045892376}" destId="{4DCCA1EE-3BF2-4C9B-9327-E4A868C21627}" srcOrd="1" destOrd="0" presId="urn:microsoft.com/office/officeart/2009/3/layout/HorizontalOrganizationChart"/>
    <dgm:cxn modelId="{5CF33C12-FE2E-48DC-B2D2-2F63BDE4E610}" type="presParOf" srcId="{BDBFCCF3-182A-4C9C-AD73-9DE11ED68290}" destId="{ED8C8DBE-DA3F-4536-9F1D-EAB982C4CBB8}" srcOrd="1" destOrd="0" presId="urn:microsoft.com/office/officeart/2009/3/layout/HorizontalOrganizationChart"/>
    <dgm:cxn modelId="{399BD4A0-5DB2-4977-9ADE-3904C3124687}" type="presParOf" srcId="{BDBFCCF3-182A-4C9C-AD73-9DE11ED68290}" destId="{E94B4CF2-B977-4EA7-AC3E-7DB895EAD892}" srcOrd="2" destOrd="0" presId="urn:microsoft.com/office/officeart/2009/3/layout/HorizontalOrganizationChart"/>
    <dgm:cxn modelId="{570B5064-B673-4AE0-B9A6-A50B45291C76}" type="presParOf" srcId="{2058DFBB-1226-4C8B-9DF2-23B599CA6452}" destId="{AB0D584B-72ED-4EF2-A207-F6D0B934D1EE}" srcOrd="2" destOrd="0" presId="urn:microsoft.com/office/officeart/2009/3/layout/HorizontalOrganizationChart"/>
    <dgm:cxn modelId="{7A8939F1-34BB-4CBF-9526-556766733422}" type="presParOf" srcId="{AB0D584B-72ED-4EF2-A207-F6D0B934D1EE}" destId="{ACE97A8C-9B8E-438B-B948-0DBE592C02E3}" srcOrd="0" destOrd="0" presId="urn:microsoft.com/office/officeart/2009/3/layout/HorizontalOrganizationChart"/>
    <dgm:cxn modelId="{EBA63D4F-87E3-4730-B841-8A95DDF63D58}" type="presParOf" srcId="{ACE97A8C-9B8E-438B-B948-0DBE592C02E3}" destId="{0BEB65A7-0FED-4783-81A2-D0B447E2E651}" srcOrd="0" destOrd="0" presId="urn:microsoft.com/office/officeart/2009/3/layout/HorizontalOrganizationChart"/>
    <dgm:cxn modelId="{25440BDD-ABD8-4B80-8A15-4946A16BB598}" type="presParOf" srcId="{ACE97A8C-9B8E-438B-B948-0DBE592C02E3}" destId="{171E0C1D-A7A3-4E34-AFC0-2A39BE696AD4}" srcOrd="1" destOrd="0" presId="urn:microsoft.com/office/officeart/2009/3/layout/HorizontalOrganizationChart"/>
    <dgm:cxn modelId="{E2E39423-A007-43A6-B402-23D02C51552B}" type="presParOf" srcId="{AB0D584B-72ED-4EF2-A207-F6D0B934D1EE}" destId="{9A0C2A23-7453-4EB0-BCF9-D7069CE0D88A}" srcOrd="1" destOrd="0" presId="urn:microsoft.com/office/officeart/2009/3/layout/HorizontalOrganizationChart"/>
    <dgm:cxn modelId="{865321A0-1BFB-4976-9ECA-C53FBD4B0FE5}" type="presParOf" srcId="{AB0D584B-72ED-4EF2-A207-F6D0B934D1EE}" destId="{9220E29A-9F64-44E4-AD28-70372AAB3E3A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6B5FD8F-1546-4A01-B549-A56FEC2F8E76}" type="doc">
      <dgm:prSet loTypeId="urn:microsoft.com/office/officeart/2009/3/layout/HorizontalOrganizationChart" loCatId="hierarchy" qsTypeId="urn:microsoft.com/office/officeart/2005/8/quickstyle/simple3#8" qsCatId="simple" csTypeId="urn:microsoft.com/office/officeart/2005/8/colors/colorful2#4" csCatId="colorful"/>
      <dgm:spPr/>
      <dgm:t>
        <a:bodyPr/>
        <a:lstStyle/>
        <a:p>
          <a:endParaRPr lang="en-US"/>
        </a:p>
      </dgm:t>
    </dgm:pt>
    <dgm:pt modelId="{5559EEC8-C5EE-470F-8BFA-ABDC8EB5AAE4}">
      <dgm:prSet/>
      <dgm:spPr/>
      <dgm:t>
        <a:bodyPr/>
        <a:lstStyle/>
        <a:p>
          <a:r>
            <a:rPr lang="en-GB" baseline="0"/>
            <a:t>Shoves tend to focus more on taxation, penalties and is very much the 'You must do this' approach. </a:t>
          </a:r>
          <a:endParaRPr lang="en-US"/>
        </a:p>
      </dgm:t>
    </dgm:pt>
    <dgm:pt modelId="{EAE4ACFE-7435-45C0-B439-515A2B6B0185}" type="parTrans" cxnId="{3AD73FE5-D440-4EBD-9B80-2E05AA3C1882}">
      <dgm:prSet/>
      <dgm:spPr/>
      <dgm:t>
        <a:bodyPr/>
        <a:lstStyle/>
        <a:p>
          <a:endParaRPr lang="en-US"/>
        </a:p>
      </dgm:t>
    </dgm:pt>
    <dgm:pt modelId="{89754958-F65C-4F40-8F41-0F907C85A3CF}" type="sibTrans" cxnId="{3AD73FE5-D440-4EBD-9B80-2E05AA3C1882}">
      <dgm:prSet/>
      <dgm:spPr/>
      <dgm:t>
        <a:bodyPr/>
        <a:lstStyle/>
        <a:p>
          <a:endParaRPr lang="en-US"/>
        </a:p>
      </dgm:t>
    </dgm:pt>
    <dgm:pt modelId="{F87B7C5A-F2F0-4050-8637-C47821663684}">
      <dgm:prSet/>
      <dgm:spPr/>
      <dgm:t>
        <a:bodyPr/>
        <a:lstStyle/>
        <a:p>
          <a:r>
            <a:rPr lang="en-GB" baseline="0"/>
            <a:t>Nudges, however, are a softer psychological approach. </a:t>
          </a:r>
          <a:endParaRPr lang="en-US"/>
        </a:p>
      </dgm:t>
    </dgm:pt>
    <dgm:pt modelId="{78BB86AD-CE1E-430A-BCE3-19356774874C}" type="parTrans" cxnId="{99E9299F-5B73-46D1-B793-09B98CA17625}">
      <dgm:prSet/>
      <dgm:spPr/>
      <dgm:t>
        <a:bodyPr/>
        <a:lstStyle/>
        <a:p>
          <a:endParaRPr lang="en-US"/>
        </a:p>
      </dgm:t>
    </dgm:pt>
    <dgm:pt modelId="{860926C0-2365-470C-A6E2-93151F468882}" type="sibTrans" cxnId="{99E9299F-5B73-46D1-B793-09B98CA17625}">
      <dgm:prSet/>
      <dgm:spPr/>
      <dgm:t>
        <a:bodyPr/>
        <a:lstStyle/>
        <a:p>
          <a:endParaRPr lang="en-US"/>
        </a:p>
      </dgm:t>
    </dgm:pt>
    <dgm:pt modelId="{89E62FA2-ED3E-4E41-8FD5-68D0747B5F8C}">
      <dgm:prSet/>
      <dgm:spPr/>
      <dgm:t>
        <a:bodyPr/>
        <a:lstStyle/>
        <a:p>
          <a:r>
            <a:rPr lang="en-GB" baseline="0"/>
            <a:t>Sticks vs carrots. </a:t>
          </a:r>
          <a:endParaRPr lang="en-US"/>
        </a:p>
      </dgm:t>
    </dgm:pt>
    <dgm:pt modelId="{AC8F6EA4-D02A-4B0F-82EF-2C0B068DC4A3}" type="parTrans" cxnId="{BEF66065-7133-4F6A-852E-5157E2A7D932}">
      <dgm:prSet/>
      <dgm:spPr/>
      <dgm:t>
        <a:bodyPr/>
        <a:lstStyle/>
        <a:p>
          <a:endParaRPr lang="en-US"/>
        </a:p>
      </dgm:t>
    </dgm:pt>
    <dgm:pt modelId="{A114DF52-C6FB-4116-8CB6-74AE3357EDF0}" type="sibTrans" cxnId="{BEF66065-7133-4F6A-852E-5157E2A7D932}">
      <dgm:prSet/>
      <dgm:spPr/>
      <dgm:t>
        <a:bodyPr/>
        <a:lstStyle/>
        <a:p>
          <a:endParaRPr lang="en-US"/>
        </a:p>
      </dgm:t>
    </dgm:pt>
    <dgm:pt modelId="{823D3863-2453-4F98-8F37-641478E5B126}" type="pres">
      <dgm:prSet presAssocID="{16B5FD8F-1546-4A01-B549-A56FEC2F8E7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46A631F-F033-49D9-8223-757D03A5C8E5}" type="pres">
      <dgm:prSet presAssocID="{5559EEC8-C5EE-470F-8BFA-ABDC8EB5AAE4}" presName="hierRoot1" presStyleCnt="0">
        <dgm:presLayoutVars>
          <dgm:hierBranch val="init"/>
        </dgm:presLayoutVars>
      </dgm:prSet>
      <dgm:spPr/>
    </dgm:pt>
    <dgm:pt modelId="{80241D84-27B0-4AA1-A7EF-618DCD231D42}" type="pres">
      <dgm:prSet presAssocID="{5559EEC8-C5EE-470F-8BFA-ABDC8EB5AAE4}" presName="rootComposite1" presStyleCnt="0"/>
      <dgm:spPr/>
    </dgm:pt>
    <dgm:pt modelId="{8B4397B0-A21C-4B86-9328-9C15AE8E9180}" type="pres">
      <dgm:prSet presAssocID="{5559EEC8-C5EE-470F-8BFA-ABDC8EB5AAE4}" presName="rootText1" presStyleLbl="node0" presStyleIdx="0" presStyleCnt="3">
        <dgm:presLayoutVars>
          <dgm:chPref val="3"/>
        </dgm:presLayoutVars>
      </dgm:prSet>
      <dgm:spPr/>
    </dgm:pt>
    <dgm:pt modelId="{CD6622E7-A153-4181-8FD1-ED61A63258CC}" type="pres">
      <dgm:prSet presAssocID="{5559EEC8-C5EE-470F-8BFA-ABDC8EB5AAE4}" presName="rootConnector1" presStyleLbl="node1" presStyleIdx="0" presStyleCnt="0"/>
      <dgm:spPr/>
    </dgm:pt>
    <dgm:pt modelId="{C896B578-1619-4C34-9E44-69603B667F3F}" type="pres">
      <dgm:prSet presAssocID="{5559EEC8-C5EE-470F-8BFA-ABDC8EB5AAE4}" presName="hierChild2" presStyleCnt="0"/>
      <dgm:spPr/>
    </dgm:pt>
    <dgm:pt modelId="{19A8E95F-AF66-4510-A6AF-98CB950375B6}" type="pres">
      <dgm:prSet presAssocID="{5559EEC8-C5EE-470F-8BFA-ABDC8EB5AAE4}" presName="hierChild3" presStyleCnt="0"/>
      <dgm:spPr/>
    </dgm:pt>
    <dgm:pt modelId="{C24EDECB-3988-4C19-8B3D-AA7D82E03D42}" type="pres">
      <dgm:prSet presAssocID="{F87B7C5A-F2F0-4050-8637-C47821663684}" presName="hierRoot1" presStyleCnt="0">
        <dgm:presLayoutVars>
          <dgm:hierBranch val="init"/>
        </dgm:presLayoutVars>
      </dgm:prSet>
      <dgm:spPr/>
    </dgm:pt>
    <dgm:pt modelId="{5B0996EC-653A-4333-B2E8-9F7AB4126BD6}" type="pres">
      <dgm:prSet presAssocID="{F87B7C5A-F2F0-4050-8637-C47821663684}" presName="rootComposite1" presStyleCnt="0"/>
      <dgm:spPr/>
    </dgm:pt>
    <dgm:pt modelId="{08405926-8680-4DF6-98FA-77E162B839A6}" type="pres">
      <dgm:prSet presAssocID="{F87B7C5A-F2F0-4050-8637-C47821663684}" presName="rootText1" presStyleLbl="node0" presStyleIdx="1" presStyleCnt="3">
        <dgm:presLayoutVars>
          <dgm:chPref val="3"/>
        </dgm:presLayoutVars>
      </dgm:prSet>
      <dgm:spPr/>
    </dgm:pt>
    <dgm:pt modelId="{2B427084-D61A-4CB5-A829-F27DA7B13971}" type="pres">
      <dgm:prSet presAssocID="{F87B7C5A-F2F0-4050-8637-C47821663684}" presName="rootConnector1" presStyleLbl="node1" presStyleIdx="0" presStyleCnt="0"/>
      <dgm:spPr/>
    </dgm:pt>
    <dgm:pt modelId="{D750A977-DDC4-4652-826A-9F41D3A2C649}" type="pres">
      <dgm:prSet presAssocID="{F87B7C5A-F2F0-4050-8637-C47821663684}" presName="hierChild2" presStyleCnt="0"/>
      <dgm:spPr/>
    </dgm:pt>
    <dgm:pt modelId="{707105AE-F681-499E-A558-C21808657678}" type="pres">
      <dgm:prSet presAssocID="{F87B7C5A-F2F0-4050-8637-C47821663684}" presName="hierChild3" presStyleCnt="0"/>
      <dgm:spPr/>
    </dgm:pt>
    <dgm:pt modelId="{88BBB3BA-2094-40BF-AB99-15C3A1343D2C}" type="pres">
      <dgm:prSet presAssocID="{89E62FA2-ED3E-4E41-8FD5-68D0747B5F8C}" presName="hierRoot1" presStyleCnt="0">
        <dgm:presLayoutVars>
          <dgm:hierBranch val="init"/>
        </dgm:presLayoutVars>
      </dgm:prSet>
      <dgm:spPr/>
    </dgm:pt>
    <dgm:pt modelId="{DAE873A2-C53A-4B68-9084-67E1DBC8068C}" type="pres">
      <dgm:prSet presAssocID="{89E62FA2-ED3E-4E41-8FD5-68D0747B5F8C}" presName="rootComposite1" presStyleCnt="0"/>
      <dgm:spPr/>
    </dgm:pt>
    <dgm:pt modelId="{B880BAB9-056E-4B98-825A-B43CC5829814}" type="pres">
      <dgm:prSet presAssocID="{89E62FA2-ED3E-4E41-8FD5-68D0747B5F8C}" presName="rootText1" presStyleLbl="node0" presStyleIdx="2" presStyleCnt="3">
        <dgm:presLayoutVars>
          <dgm:chPref val="3"/>
        </dgm:presLayoutVars>
      </dgm:prSet>
      <dgm:spPr/>
    </dgm:pt>
    <dgm:pt modelId="{1A4C7ABA-8FA7-4CE4-9E86-56CA8545266D}" type="pres">
      <dgm:prSet presAssocID="{89E62FA2-ED3E-4E41-8FD5-68D0747B5F8C}" presName="rootConnector1" presStyleLbl="node1" presStyleIdx="0" presStyleCnt="0"/>
      <dgm:spPr/>
    </dgm:pt>
    <dgm:pt modelId="{0E4CC042-0A31-4BD6-BC62-C6501809144C}" type="pres">
      <dgm:prSet presAssocID="{89E62FA2-ED3E-4E41-8FD5-68D0747B5F8C}" presName="hierChild2" presStyleCnt="0"/>
      <dgm:spPr/>
    </dgm:pt>
    <dgm:pt modelId="{60A1EAD4-780E-445B-96FF-1DCB84974D9C}" type="pres">
      <dgm:prSet presAssocID="{89E62FA2-ED3E-4E41-8FD5-68D0747B5F8C}" presName="hierChild3" presStyleCnt="0"/>
      <dgm:spPr/>
    </dgm:pt>
  </dgm:ptLst>
  <dgm:cxnLst>
    <dgm:cxn modelId="{BEF66065-7133-4F6A-852E-5157E2A7D932}" srcId="{16B5FD8F-1546-4A01-B549-A56FEC2F8E76}" destId="{89E62FA2-ED3E-4E41-8FD5-68D0747B5F8C}" srcOrd="2" destOrd="0" parTransId="{AC8F6EA4-D02A-4B0F-82EF-2C0B068DC4A3}" sibTransId="{A114DF52-C6FB-4116-8CB6-74AE3357EDF0}"/>
    <dgm:cxn modelId="{2BE0947F-CA66-46D4-AB49-B5A02ED43946}" type="presOf" srcId="{89E62FA2-ED3E-4E41-8FD5-68D0747B5F8C}" destId="{B880BAB9-056E-4B98-825A-B43CC5829814}" srcOrd="0" destOrd="0" presId="urn:microsoft.com/office/officeart/2009/3/layout/HorizontalOrganizationChart"/>
    <dgm:cxn modelId="{A2216F87-4932-453F-8C3A-961B079F52C6}" type="presOf" srcId="{89E62FA2-ED3E-4E41-8FD5-68D0747B5F8C}" destId="{1A4C7ABA-8FA7-4CE4-9E86-56CA8545266D}" srcOrd="1" destOrd="0" presId="urn:microsoft.com/office/officeart/2009/3/layout/HorizontalOrganizationChart"/>
    <dgm:cxn modelId="{2B044793-A417-45B4-A350-45169B343F67}" type="presOf" srcId="{5559EEC8-C5EE-470F-8BFA-ABDC8EB5AAE4}" destId="{8B4397B0-A21C-4B86-9328-9C15AE8E9180}" srcOrd="0" destOrd="0" presId="urn:microsoft.com/office/officeart/2009/3/layout/HorizontalOrganizationChart"/>
    <dgm:cxn modelId="{99E9299F-5B73-46D1-B793-09B98CA17625}" srcId="{16B5FD8F-1546-4A01-B549-A56FEC2F8E76}" destId="{F87B7C5A-F2F0-4050-8637-C47821663684}" srcOrd="1" destOrd="0" parTransId="{78BB86AD-CE1E-430A-BCE3-19356774874C}" sibTransId="{860926C0-2365-470C-A6E2-93151F468882}"/>
    <dgm:cxn modelId="{30A983A2-9425-4C12-962D-12938F828608}" type="presOf" srcId="{F87B7C5A-F2F0-4050-8637-C47821663684}" destId="{08405926-8680-4DF6-98FA-77E162B839A6}" srcOrd="0" destOrd="0" presId="urn:microsoft.com/office/officeart/2009/3/layout/HorizontalOrganizationChart"/>
    <dgm:cxn modelId="{0CBB7EB3-9DF0-46A4-AEAA-D3851670654B}" type="presOf" srcId="{16B5FD8F-1546-4A01-B549-A56FEC2F8E76}" destId="{823D3863-2453-4F98-8F37-641478E5B126}" srcOrd="0" destOrd="0" presId="urn:microsoft.com/office/officeart/2009/3/layout/HorizontalOrganizationChart"/>
    <dgm:cxn modelId="{6024EAB4-F0B7-4BCD-B7CE-7628F0964FA0}" type="presOf" srcId="{5559EEC8-C5EE-470F-8BFA-ABDC8EB5AAE4}" destId="{CD6622E7-A153-4181-8FD1-ED61A63258CC}" srcOrd="1" destOrd="0" presId="urn:microsoft.com/office/officeart/2009/3/layout/HorizontalOrganizationChart"/>
    <dgm:cxn modelId="{921D79D4-8AB2-4A1A-A9C8-5FFEB9A2A488}" type="presOf" srcId="{F87B7C5A-F2F0-4050-8637-C47821663684}" destId="{2B427084-D61A-4CB5-A829-F27DA7B13971}" srcOrd="1" destOrd="0" presId="urn:microsoft.com/office/officeart/2009/3/layout/HorizontalOrganizationChart"/>
    <dgm:cxn modelId="{3AD73FE5-D440-4EBD-9B80-2E05AA3C1882}" srcId="{16B5FD8F-1546-4A01-B549-A56FEC2F8E76}" destId="{5559EEC8-C5EE-470F-8BFA-ABDC8EB5AAE4}" srcOrd="0" destOrd="0" parTransId="{EAE4ACFE-7435-45C0-B439-515A2B6B0185}" sibTransId="{89754958-F65C-4F40-8F41-0F907C85A3CF}"/>
    <dgm:cxn modelId="{0FF8F434-5B0B-4E66-9762-77B2DF11EDE0}" type="presParOf" srcId="{823D3863-2453-4F98-8F37-641478E5B126}" destId="{246A631F-F033-49D9-8223-757D03A5C8E5}" srcOrd="0" destOrd="0" presId="urn:microsoft.com/office/officeart/2009/3/layout/HorizontalOrganizationChart"/>
    <dgm:cxn modelId="{BE3A5900-FC0E-4519-A35A-3D1F44E95226}" type="presParOf" srcId="{246A631F-F033-49D9-8223-757D03A5C8E5}" destId="{80241D84-27B0-4AA1-A7EF-618DCD231D42}" srcOrd="0" destOrd="0" presId="urn:microsoft.com/office/officeart/2009/3/layout/HorizontalOrganizationChart"/>
    <dgm:cxn modelId="{11C5C704-7E52-4CE1-AC80-58317BB9B7A8}" type="presParOf" srcId="{80241D84-27B0-4AA1-A7EF-618DCD231D42}" destId="{8B4397B0-A21C-4B86-9328-9C15AE8E9180}" srcOrd="0" destOrd="0" presId="urn:microsoft.com/office/officeart/2009/3/layout/HorizontalOrganizationChart"/>
    <dgm:cxn modelId="{48ECDA3E-CC4B-432E-8872-873A371ED87E}" type="presParOf" srcId="{80241D84-27B0-4AA1-A7EF-618DCD231D42}" destId="{CD6622E7-A153-4181-8FD1-ED61A63258CC}" srcOrd="1" destOrd="0" presId="urn:microsoft.com/office/officeart/2009/3/layout/HorizontalOrganizationChart"/>
    <dgm:cxn modelId="{3BACD159-2187-49BC-BFE4-B8AEEEF6AEBB}" type="presParOf" srcId="{246A631F-F033-49D9-8223-757D03A5C8E5}" destId="{C896B578-1619-4C34-9E44-69603B667F3F}" srcOrd="1" destOrd="0" presId="urn:microsoft.com/office/officeart/2009/3/layout/HorizontalOrganizationChart"/>
    <dgm:cxn modelId="{9EB0DEE9-89BC-45F6-8EAA-A6654DDE4D93}" type="presParOf" srcId="{246A631F-F033-49D9-8223-757D03A5C8E5}" destId="{19A8E95F-AF66-4510-A6AF-98CB950375B6}" srcOrd="2" destOrd="0" presId="urn:microsoft.com/office/officeart/2009/3/layout/HorizontalOrganizationChart"/>
    <dgm:cxn modelId="{9CFD5F81-FC24-4C19-9F60-C86E8100EED3}" type="presParOf" srcId="{823D3863-2453-4F98-8F37-641478E5B126}" destId="{C24EDECB-3988-4C19-8B3D-AA7D82E03D42}" srcOrd="1" destOrd="0" presId="urn:microsoft.com/office/officeart/2009/3/layout/HorizontalOrganizationChart"/>
    <dgm:cxn modelId="{452B441C-D961-4CEA-8966-E979C4F6687F}" type="presParOf" srcId="{C24EDECB-3988-4C19-8B3D-AA7D82E03D42}" destId="{5B0996EC-653A-4333-B2E8-9F7AB4126BD6}" srcOrd="0" destOrd="0" presId="urn:microsoft.com/office/officeart/2009/3/layout/HorizontalOrganizationChart"/>
    <dgm:cxn modelId="{D154238B-74FE-49BC-B316-57900739FBD0}" type="presParOf" srcId="{5B0996EC-653A-4333-B2E8-9F7AB4126BD6}" destId="{08405926-8680-4DF6-98FA-77E162B839A6}" srcOrd="0" destOrd="0" presId="urn:microsoft.com/office/officeart/2009/3/layout/HorizontalOrganizationChart"/>
    <dgm:cxn modelId="{0147E946-4EF9-4E89-8128-1B3243A45CCB}" type="presParOf" srcId="{5B0996EC-653A-4333-B2E8-9F7AB4126BD6}" destId="{2B427084-D61A-4CB5-A829-F27DA7B13971}" srcOrd="1" destOrd="0" presId="urn:microsoft.com/office/officeart/2009/3/layout/HorizontalOrganizationChart"/>
    <dgm:cxn modelId="{6A498423-53A2-4CB4-AE47-75F40B5ADE8E}" type="presParOf" srcId="{C24EDECB-3988-4C19-8B3D-AA7D82E03D42}" destId="{D750A977-DDC4-4652-826A-9F41D3A2C649}" srcOrd="1" destOrd="0" presId="urn:microsoft.com/office/officeart/2009/3/layout/HorizontalOrganizationChart"/>
    <dgm:cxn modelId="{0A160F3E-9274-4555-902E-A7057DCD64DE}" type="presParOf" srcId="{C24EDECB-3988-4C19-8B3D-AA7D82E03D42}" destId="{707105AE-F681-499E-A558-C21808657678}" srcOrd="2" destOrd="0" presId="urn:microsoft.com/office/officeart/2009/3/layout/HorizontalOrganizationChart"/>
    <dgm:cxn modelId="{DE3C32E1-09F1-45C4-8592-02983EF1C5EA}" type="presParOf" srcId="{823D3863-2453-4F98-8F37-641478E5B126}" destId="{88BBB3BA-2094-40BF-AB99-15C3A1343D2C}" srcOrd="2" destOrd="0" presId="urn:microsoft.com/office/officeart/2009/3/layout/HorizontalOrganizationChart"/>
    <dgm:cxn modelId="{8B07E209-4BCE-43B2-BD49-EAD20BF0046D}" type="presParOf" srcId="{88BBB3BA-2094-40BF-AB99-15C3A1343D2C}" destId="{DAE873A2-C53A-4B68-9084-67E1DBC8068C}" srcOrd="0" destOrd="0" presId="urn:microsoft.com/office/officeart/2009/3/layout/HorizontalOrganizationChart"/>
    <dgm:cxn modelId="{800C9AEA-1604-4D14-8168-FB3421172019}" type="presParOf" srcId="{DAE873A2-C53A-4B68-9084-67E1DBC8068C}" destId="{B880BAB9-056E-4B98-825A-B43CC5829814}" srcOrd="0" destOrd="0" presId="urn:microsoft.com/office/officeart/2009/3/layout/HorizontalOrganizationChart"/>
    <dgm:cxn modelId="{FACD6903-FD0B-4D75-B253-4859C60C77DD}" type="presParOf" srcId="{DAE873A2-C53A-4B68-9084-67E1DBC8068C}" destId="{1A4C7ABA-8FA7-4CE4-9E86-56CA8545266D}" srcOrd="1" destOrd="0" presId="urn:microsoft.com/office/officeart/2009/3/layout/HorizontalOrganizationChart"/>
    <dgm:cxn modelId="{3CEA67BC-F37A-42B8-96EC-78AF211686A8}" type="presParOf" srcId="{88BBB3BA-2094-40BF-AB99-15C3A1343D2C}" destId="{0E4CC042-0A31-4BD6-BC62-C6501809144C}" srcOrd="1" destOrd="0" presId="urn:microsoft.com/office/officeart/2009/3/layout/HorizontalOrganizationChart"/>
    <dgm:cxn modelId="{146AAFC9-BD16-4497-A213-ACCFA0ABA27C}" type="presParOf" srcId="{88BBB3BA-2094-40BF-AB99-15C3A1343D2C}" destId="{60A1EAD4-780E-445B-96FF-1DCB84974D9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26EF61B-9705-4644-9220-7E5FBA18AC83}" type="doc">
      <dgm:prSet loTypeId="urn:microsoft.com/office/officeart/2018/2/layout/IconVerticalSolidList" loCatId="icon" qsTypeId="urn:microsoft.com/office/officeart/2005/8/quickstyle/simple1#6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F644522-C3A2-4760-97BC-E376E3F142B4}">
      <dgm:prSet/>
      <dgm:spPr/>
      <dgm:t>
        <a:bodyPr/>
        <a:lstStyle/>
        <a:p>
          <a:r>
            <a:rPr lang="en-GB"/>
            <a:t>Famous nudges include the etching of a life-sized fly in the centre of urinals in the male bathrooms at Amsterdam’s Schiphol airport, to reduce floor spillage. </a:t>
          </a:r>
          <a:endParaRPr lang="en-US"/>
        </a:p>
      </dgm:t>
    </dgm:pt>
    <dgm:pt modelId="{588A3B71-3CFD-4A1F-9FCA-D208A9AF75B9}" type="parTrans" cxnId="{19DEECD0-7C0C-4572-BB08-DA960FBD3D43}">
      <dgm:prSet/>
      <dgm:spPr/>
      <dgm:t>
        <a:bodyPr/>
        <a:lstStyle/>
        <a:p>
          <a:endParaRPr lang="en-US"/>
        </a:p>
      </dgm:t>
    </dgm:pt>
    <dgm:pt modelId="{EC3C861D-8028-4BD8-84E2-24DE8DCE003B}" type="sibTrans" cxnId="{19DEECD0-7C0C-4572-BB08-DA960FBD3D43}">
      <dgm:prSet/>
      <dgm:spPr/>
      <dgm:t>
        <a:bodyPr/>
        <a:lstStyle/>
        <a:p>
          <a:endParaRPr lang="en-US"/>
        </a:p>
      </dgm:t>
    </dgm:pt>
    <dgm:pt modelId="{97ED9CCD-5D4B-460E-BA9A-7EBC5B522665}">
      <dgm:prSet/>
      <dgm:spPr/>
      <dgm:t>
        <a:bodyPr/>
        <a:lstStyle/>
        <a:p>
          <a:r>
            <a:rPr lang="en-GB"/>
            <a:t>This was shown to result in an 80% reduction in such spillage (Vicente, 2013).</a:t>
          </a:r>
          <a:endParaRPr lang="en-US"/>
        </a:p>
      </dgm:t>
    </dgm:pt>
    <dgm:pt modelId="{675B6DB3-1EDC-4447-8315-BFC690E2C5B2}" type="parTrans" cxnId="{632826EE-0221-4774-9299-19E4583903F2}">
      <dgm:prSet/>
      <dgm:spPr/>
      <dgm:t>
        <a:bodyPr/>
        <a:lstStyle/>
        <a:p>
          <a:endParaRPr lang="en-US"/>
        </a:p>
      </dgm:t>
    </dgm:pt>
    <dgm:pt modelId="{A7207E9F-AC40-447F-BCA5-A79B645F826A}" type="sibTrans" cxnId="{632826EE-0221-4774-9299-19E4583903F2}">
      <dgm:prSet/>
      <dgm:spPr/>
      <dgm:t>
        <a:bodyPr/>
        <a:lstStyle/>
        <a:p>
          <a:endParaRPr lang="en-US"/>
        </a:p>
      </dgm:t>
    </dgm:pt>
    <dgm:pt modelId="{452CD5C1-00D9-48D5-90F3-62FB16FDC63C}" type="pres">
      <dgm:prSet presAssocID="{E26EF61B-9705-4644-9220-7E5FBA18AC83}" presName="root" presStyleCnt="0">
        <dgm:presLayoutVars>
          <dgm:dir/>
          <dgm:resizeHandles val="exact"/>
        </dgm:presLayoutVars>
      </dgm:prSet>
      <dgm:spPr/>
    </dgm:pt>
    <dgm:pt modelId="{2529D299-6507-471E-B8F9-52DB3FB149DE}" type="pres">
      <dgm:prSet presAssocID="{8F644522-C3A2-4760-97BC-E376E3F142B4}" presName="compNode" presStyleCnt="0"/>
      <dgm:spPr/>
    </dgm:pt>
    <dgm:pt modelId="{7E95D0D6-2140-4B56-9EE4-BC1944B4DDF2}" type="pres">
      <dgm:prSet presAssocID="{8F644522-C3A2-4760-97BC-E376E3F142B4}" presName="bgRect" presStyleLbl="bgShp" presStyleIdx="0" presStyleCnt="2"/>
      <dgm:spPr/>
    </dgm:pt>
    <dgm:pt modelId="{B7979648-FFA8-405E-8D00-C9BE9E7744A5}" type="pres">
      <dgm:prSet presAssocID="{8F644522-C3A2-4760-97BC-E376E3F142B4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017C528A-889A-4076-AA75-0DD188C4F730}" type="pres">
      <dgm:prSet presAssocID="{8F644522-C3A2-4760-97BC-E376E3F142B4}" presName="spaceRect" presStyleCnt="0"/>
      <dgm:spPr/>
    </dgm:pt>
    <dgm:pt modelId="{824FEA5F-95E8-4880-A29B-94B465CA1A58}" type="pres">
      <dgm:prSet presAssocID="{8F644522-C3A2-4760-97BC-E376E3F142B4}" presName="parTx" presStyleLbl="revTx" presStyleIdx="0" presStyleCnt="2">
        <dgm:presLayoutVars>
          <dgm:chMax val="0"/>
          <dgm:chPref val="0"/>
        </dgm:presLayoutVars>
      </dgm:prSet>
      <dgm:spPr/>
    </dgm:pt>
    <dgm:pt modelId="{9C74C998-BA8E-4DBA-9222-761D2158A3F2}" type="pres">
      <dgm:prSet presAssocID="{EC3C861D-8028-4BD8-84E2-24DE8DCE003B}" presName="sibTrans" presStyleCnt="0"/>
      <dgm:spPr/>
    </dgm:pt>
    <dgm:pt modelId="{1DD10B0F-5471-41D3-9A45-298C9612D42D}" type="pres">
      <dgm:prSet presAssocID="{97ED9CCD-5D4B-460E-BA9A-7EBC5B522665}" presName="compNode" presStyleCnt="0"/>
      <dgm:spPr/>
    </dgm:pt>
    <dgm:pt modelId="{517A0CC1-F941-4C99-972D-58CE88905C07}" type="pres">
      <dgm:prSet presAssocID="{97ED9CCD-5D4B-460E-BA9A-7EBC5B522665}" presName="bgRect" presStyleLbl="bgShp" presStyleIdx="1" presStyleCnt="2"/>
      <dgm:spPr/>
    </dgm:pt>
    <dgm:pt modelId="{1ADD22C4-4023-465D-B8AA-3265BF154996}" type="pres">
      <dgm:prSet presAssocID="{97ED9CCD-5D4B-460E-BA9A-7EBC5B522665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34F42B3E-3A06-4F81-86D1-5C2CCE7632EA}" type="pres">
      <dgm:prSet presAssocID="{97ED9CCD-5D4B-460E-BA9A-7EBC5B522665}" presName="spaceRect" presStyleCnt="0"/>
      <dgm:spPr/>
    </dgm:pt>
    <dgm:pt modelId="{E3C8D6F0-117F-43A5-A6BD-A31504DC7915}" type="pres">
      <dgm:prSet presAssocID="{97ED9CCD-5D4B-460E-BA9A-7EBC5B52266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024AD4B-9692-4CDA-84DB-9661A3A40040}" type="presOf" srcId="{8F644522-C3A2-4760-97BC-E376E3F142B4}" destId="{824FEA5F-95E8-4880-A29B-94B465CA1A58}" srcOrd="0" destOrd="0" presId="urn:microsoft.com/office/officeart/2018/2/layout/IconVerticalSolidList"/>
    <dgm:cxn modelId="{198664AD-0015-40D9-931B-5E16AB3AF9E3}" type="presOf" srcId="{E26EF61B-9705-4644-9220-7E5FBA18AC83}" destId="{452CD5C1-00D9-48D5-90F3-62FB16FDC63C}" srcOrd="0" destOrd="0" presId="urn:microsoft.com/office/officeart/2018/2/layout/IconVerticalSolidList"/>
    <dgm:cxn modelId="{19DEECD0-7C0C-4572-BB08-DA960FBD3D43}" srcId="{E26EF61B-9705-4644-9220-7E5FBA18AC83}" destId="{8F644522-C3A2-4760-97BC-E376E3F142B4}" srcOrd="0" destOrd="0" parTransId="{588A3B71-3CFD-4A1F-9FCA-D208A9AF75B9}" sibTransId="{EC3C861D-8028-4BD8-84E2-24DE8DCE003B}"/>
    <dgm:cxn modelId="{632826EE-0221-4774-9299-19E4583903F2}" srcId="{E26EF61B-9705-4644-9220-7E5FBA18AC83}" destId="{97ED9CCD-5D4B-460E-BA9A-7EBC5B522665}" srcOrd="1" destOrd="0" parTransId="{675B6DB3-1EDC-4447-8315-BFC690E2C5B2}" sibTransId="{A7207E9F-AC40-447F-BCA5-A79B645F826A}"/>
    <dgm:cxn modelId="{8E4F21F3-EEEF-47BB-A561-45B115316DEB}" type="presOf" srcId="{97ED9CCD-5D4B-460E-BA9A-7EBC5B522665}" destId="{E3C8D6F0-117F-43A5-A6BD-A31504DC7915}" srcOrd="0" destOrd="0" presId="urn:microsoft.com/office/officeart/2018/2/layout/IconVerticalSolidList"/>
    <dgm:cxn modelId="{C4C8C893-8A3B-402C-8B82-1D23B265113A}" type="presParOf" srcId="{452CD5C1-00D9-48D5-90F3-62FB16FDC63C}" destId="{2529D299-6507-471E-B8F9-52DB3FB149DE}" srcOrd="0" destOrd="0" presId="urn:microsoft.com/office/officeart/2018/2/layout/IconVerticalSolidList"/>
    <dgm:cxn modelId="{066EE5FF-8540-4887-AB7E-4B68CED3EEE8}" type="presParOf" srcId="{2529D299-6507-471E-B8F9-52DB3FB149DE}" destId="{7E95D0D6-2140-4B56-9EE4-BC1944B4DDF2}" srcOrd="0" destOrd="0" presId="urn:microsoft.com/office/officeart/2018/2/layout/IconVerticalSolidList"/>
    <dgm:cxn modelId="{1A636070-C906-4863-8FD1-4F6E9C6E8607}" type="presParOf" srcId="{2529D299-6507-471E-B8F9-52DB3FB149DE}" destId="{B7979648-FFA8-405E-8D00-C9BE9E7744A5}" srcOrd="1" destOrd="0" presId="urn:microsoft.com/office/officeart/2018/2/layout/IconVerticalSolidList"/>
    <dgm:cxn modelId="{B7DF626F-E74C-458F-B121-CAAB99269AC8}" type="presParOf" srcId="{2529D299-6507-471E-B8F9-52DB3FB149DE}" destId="{017C528A-889A-4076-AA75-0DD188C4F730}" srcOrd="2" destOrd="0" presId="urn:microsoft.com/office/officeart/2018/2/layout/IconVerticalSolidList"/>
    <dgm:cxn modelId="{EC393705-2B46-4B52-BB5C-43929C6D96C7}" type="presParOf" srcId="{2529D299-6507-471E-B8F9-52DB3FB149DE}" destId="{824FEA5F-95E8-4880-A29B-94B465CA1A58}" srcOrd="3" destOrd="0" presId="urn:microsoft.com/office/officeart/2018/2/layout/IconVerticalSolidList"/>
    <dgm:cxn modelId="{AC9D6AF0-67AE-4679-B0D5-53CAA6CE9A45}" type="presParOf" srcId="{452CD5C1-00D9-48D5-90F3-62FB16FDC63C}" destId="{9C74C998-BA8E-4DBA-9222-761D2158A3F2}" srcOrd="1" destOrd="0" presId="urn:microsoft.com/office/officeart/2018/2/layout/IconVerticalSolidList"/>
    <dgm:cxn modelId="{31A7205D-5DE9-4C7C-88CD-E9D0B2C389C5}" type="presParOf" srcId="{452CD5C1-00D9-48D5-90F3-62FB16FDC63C}" destId="{1DD10B0F-5471-41D3-9A45-298C9612D42D}" srcOrd="2" destOrd="0" presId="urn:microsoft.com/office/officeart/2018/2/layout/IconVerticalSolidList"/>
    <dgm:cxn modelId="{A9B8EA45-64EC-42F5-9B1B-50397BE25E51}" type="presParOf" srcId="{1DD10B0F-5471-41D3-9A45-298C9612D42D}" destId="{517A0CC1-F941-4C99-972D-58CE88905C07}" srcOrd="0" destOrd="0" presId="urn:microsoft.com/office/officeart/2018/2/layout/IconVerticalSolidList"/>
    <dgm:cxn modelId="{91042127-941C-449C-89B1-8AD555978227}" type="presParOf" srcId="{1DD10B0F-5471-41D3-9A45-298C9612D42D}" destId="{1ADD22C4-4023-465D-B8AA-3265BF154996}" srcOrd="1" destOrd="0" presId="urn:microsoft.com/office/officeart/2018/2/layout/IconVerticalSolidList"/>
    <dgm:cxn modelId="{57742D22-894E-46B4-9EAE-5CA76179D86D}" type="presParOf" srcId="{1DD10B0F-5471-41D3-9A45-298C9612D42D}" destId="{34F42B3E-3A06-4F81-86D1-5C2CCE7632EA}" srcOrd="2" destOrd="0" presId="urn:microsoft.com/office/officeart/2018/2/layout/IconVerticalSolidList"/>
    <dgm:cxn modelId="{5CDE74D7-8191-45D8-9C7B-ACEA9EB6C827}" type="presParOf" srcId="{1DD10B0F-5471-41D3-9A45-298C9612D42D}" destId="{E3C8D6F0-117F-43A5-A6BD-A31504DC79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06CB528-1570-4A59-80B7-5C5AB90DB40F}" type="doc">
      <dgm:prSet loTypeId="urn:microsoft.com/office/officeart/2018/2/layout/IconVerticalSolidList" loCatId="icon" qsTypeId="urn:microsoft.com/office/officeart/2005/8/quickstyle/simple1#7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EF937DB-8942-4FED-94C8-D3BAD3B96A78}">
      <dgm:prSet/>
      <dgm:spPr/>
      <dgm:t>
        <a:bodyPr/>
        <a:lstStyle/>
        <a:p>
          <a:r>
            <a:rPr lang="en-GB" baseline="0"/>
            <a:t>A stance of libertarian paternalism, reducing autonomy and dignity (Matthews, 2023)</a:t>
          </a:r>
          <a:endParaRPr lang="en-US"/>
        </a:p>
      </dgm:t>
    </dgm:pt>
    <dgm:pt modelId="{3F8470DD-39E7-4637-9EC2-6E5C78917645}" type="parTrans" cxnId="{82678F73-23F1-49C5-8012-CDB706427733}">
      <dgm:prSet/>
      <dgm:spPr/>
      <dgm:t>
        <a:bodyPr/>
        <a:lstStyle/>
        <a:p>
          <a:endParaRPr lang="en-US"/>
        </a:p>
      </dgm:t>
    </dgm:pt>
    <dgm:pt modelId="{9A829780-2A39-4C61-8AFD-F63AB1756CD8}" type="sibTrans" cxnId="{82678F73-23F1-49C5-8012-CDB706427733}">
      <dgm:prSet/>
      <dgm:spPr/>
      <dgm:t>
        <a:bodyPr/>
        <a:lstStyle/>
        <a:p>
          <a:endParaRPr lang="en-US"/>
        </a:p>
      </dgm:t>
    </dgm:pt>
    <dgm:pt modelId="{E6A367B7-98F8-4030-A82D-1C6E7DB4416E}">
      <dgm:prSet/>
      <dgm:spPr/>
      <dgm:t>
        <a:bodyPr/>
        <a:lstStyle/>
        <a:p>
          <a:r>
            <a:rPr lang="en-GB" baseline="0"/>
            <a:t>Sunstein (2016) has responded to these criticisms by arguing that it is impossible to create any environment that does not have choice architecture. </a:t>
          </a:r>
          <a:endParaRPr lang="en-US"/>
        </a:p>
      </dgm:t>
    </dgm:pt>
    <dgm:pt modelId="{66168728-5BD9-4E18-BB3F-4E2B3A5032EF}" type="parTrans" cxnId="{1FA190A8-6E7F-4205-B5A5-C1C2561F8F1D}">
      <dgm:prSet/>
      <dgm:spPr/>
      <dgm:t>
        <a:bodyPr/>
        <a:lstStyle/>
        <a:p>
          <a:endParaRPr lang="en-US"/>
        </a:p>
      </dgm:t>
    </dgm:pt>
    <dgm:pt modelId="{5D38C4CF-6996-474E-B4E2-87030101629B}" type="sibTrans" cxnId="{1FA190A8-6E7F-4205-B5A5-C1C2561F8F1D}">
      <dgm:prSet/>
      <dgm:spPr/>
      <dgm:t>
        <a:bodyPr/>
        <a:lstStyle/>
        <a:p>
          <a:endParaRPr lang="en-US"/>
        </a:p>
      </dgm:t>
    </dgm:pt>
    <dgm:pt modelId="{2C6CA6B9-EB60-412B-9E87-2A709AE9F73F}">
      <dgm:prSet/>
      <dgm:spPr/>
      <dgm:t>
        <a:bodyPr/>
        <a:lstStyle/>
        <a:p>
          <a:r>
            <a:rPr lang="en-GB" i="1" baseline="0"/>
            <a:t>Is it morally right to create and maintain an architecture which provides for the greatest good?</a:t>
          </a:r>
          <a:endParaRPr lang="en-US"/>
        </a:p>
      </dgm:t>
    </dgm:pt>
    <dgm:pt modelId="{0BDFB6F2-B76B-4B1E-9D63-D5D3D8BB8A69}" type="parTrans" cxnId="{1BC86F3C-0539-4160-A5C9-06074342DA68}">
      <dgm:prSet/>
      <dgm:spPr/>
      <dgm:t>
        <a:bodyPr/>
        <a:lstStyle/>
        <a:p>
          <a:endParaRPr lang="en-US"/>
        </a:p>
      </dgm:t>
    </dgm:pt>
    <dgm:pt modelId="{9252ABB7-E3BC-4355-9C14-1A396052D4F0}" type="sibTrans" cxnId="{1BC86F3C-0539-4160-A5C9-06074342DA68}">
      <dgm:prSet/>
      <dgm:spPr/>
      <dgm:t>
        <a:bodyPr/>
        <a:lstStyle/>
        <a:p>
          <a:endParaRPr lang="en-US"/>
        </a:p>
      </dgm:t>
    </dgm:pt>
    <dgm:pt modelId="{DC44D797-6FB0-405C-A7BF-1BD814491024}" type="pres">
      <dgm:prSet presAssocID="{B06CB528-1570-4A59-80B7-5C5AB90DB40F}" presName="root" presStyleCnt="0">
        <dgm:presLayoutVars>
          <dgm:dir/>
          <dgm:resizeHandles val="exact"/>
        </dgm:presLayoutVars>
      </dgm:prSet>
      <dgm:spPr/>
    </dgm:pt>
    <dgm:pt modelId="{CEEAFCAB-9FE8-4645-A2CD-C802CB85E400}" type="pres">
      <dgm:prSet presAssocID="{0EF937DB-8942-4FED-94C8-D3BAD3B96A78}" presName="compNode" presStyleCnt="0"/>
      <dgm:spPr/>
    </dgm:pt>
    <dgm:pt modelId="{571A0918-B4E5-4CD3-85F9-6C34F21CD178}" type="pres">
      <dgm:prSet presAssocID="{0EF937DB-8942-4FED-94C8-D3BAD3B96A78}" presName="bgRect" presStyleLbl="bgShp" presStyleIdx="0" presStyleCnt="3"/>
      <dgm:spPr/>
    </dgm:pt>
    <dgm:pt modelId="{7CE52036-5B5A-4D32-94B6-F428083E21F8}" type="pres">
      <dgm:prSet presAssocID="{0EF937DB-8942-4FED-94C8-D3BAD3B96A7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11CE9164-A731-49A4-8A64-66198E5EA8CF}" type="pres">
      <dgm:prSet presAssocID="{0EF937DB-8942-4FED-94C8-D3BAD3B96A78}" presName="spaceRect" presStyleCnt="0"/>
      <dgm:spPr/>
    </dgm:pt>
    <dgm:pt modelId="{2F2D5DBE-E872-4DFE-9491-BE3D41AA651F}" type="pres">
      <dgm:prSet presAssocID="{0EF937DB-8942-4FED-94C8-D3BAD3B96A78}" presName="parTx" presStyleLbl="revTx" presStyleIdx="0" presStyleCnt="3">
        <dgm:presLayoutVars>
          <dgm:chMax val="0"/>
          <dgm:chPref val="0"/>
        </dgm:presLayoutVars>
      </dgm:prSet>
      <dgm:spPr/>
    </dgm:pt>
    <dgm:pt modelId="{BE451704-6EA6-438D-B20B-38ED79F94C69}" type="pres">
      <dgm:prSet presAssocID="{9A829780-2A39-4C61-8AFD-F63AB1756CD8}" presName="sibTrans" presStyleCnt="0"/>
      <dgm:spPr/>
    </dgm:pt>
    <dgm:pt modelId="{E6EC78FE-CFF2-4C8D-9B97-202B447F38FE}" type="pres">
      <dgm:prSet presAssocID="{E6A367B7-98F8-4030-A82D-1C6E7DB4416E}" presName="compNode" presStyleCnt="0"/>
      <dgm:spPr/>
    </dgm:pt>
    <dgm:pt modelId="{AD2184BD-FA0E-4220-89B7-BE3D41E5BBE5}" type="pres">
      <dgm:prSet presAssocID="{E6A367B7-98F8-4030-A82D-1C6E7DB4416E}" presName="bgRect" presStyleLbl="bgShp" presStyleIdx="1" presStyleCnt="3"/>
      <dgm:spPr/>
    </dgm:pt>
    <dgm:pt modelId="{C130EDE1-CD7F-4390-B375-5F63BC3C02B3}" type="pres">
      <dgm:prSet presAssocID="{E6A367B7-98F8-4030-A82D-1C6E7DB4416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EAF663F1-5D8E-406F-8748-61D9B1DEA165}" type="pres">
      <dgm:prSet presAssocID="{E6A367B7-98F8-4030-A82D-1C6E7DB4416E}" presName="spaceRect" presStyleCnt="0"/>
      <dgm:spPr/>
    </dgm:pt>
    <dgm:pt modelId="{39BB84A7-5F94-4C66-A526-CB36C5C2D0E4}" type="pres">
      <dgm:prSet presAssocID="{E6A367B7-98F8-4030-A82D-1C6E7DB4416E}" presName="parTx" presStyleLbl="revTx" presStyleIdx="1" presStyleCnt="3">
        <dgm:presLayoutVars>
          <dgm:chMax val="0"/>
          <dgm:chPref val="0"/>
        </dgm:presLayoutVars>
      </dgm:prSet>
      <dgm:spPr/>
    </dgm:pt>
    <dgm:pt modelId="{818A6448-3BCD-4216-9A18-05F889F9FCE8}" type="pres">
      <dgm:prSet presAssocID="{5D38C4CF-6996-474E-B4E2-87030101629B}" presName="sibTrans" presStyleCnt="0"/>
      <dgm:spPr/>
    </dgm:pt>
    <dgm:pt modelId="{56117E1C-7052-4CB1-97EC-591D9FEFEACC}" type="pres">
      <dgm:prSet presAssocID="{2C6CA6B9-EB60-412B-9E87-2A709AE9F73F}" presName="compNode" presStyleCnt="0"/>
      <dgm:spPr/>
    </dgm:pt>
    <dgm:pt modelId="{9C1731F2-E1EF-474A-A96B-4BE35AE6A2D6}" type="pres">
      <dgm:prSet presAssocID="{2C6CA6B9-EB60-412B-9E87-2A709AE9F73F}" presName="bgRect" presStyleLbl="bgShp" presStyleIdx="2" presStyleCnt="3"/>
      <dgm:spPr/>
    </dgm:pt>
    <dgm:pt modelId="{32AE508A-AA6E-486C-AB09-AA863C0ADDCC}" type="pres">
      <dgm:prSet presAssocID="{2C6CA6B9-EB60-412B-9E87-2A709AE9F73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3ED4F2E6-5FC5-4071-A81F-8F0558825585}" type="pres">
      <dgm:prSet presAssocID="{2C6CA6B9-EB60-412B-9E87-2A709AE9F73F}" presName="spaceRect" presStyleCnt="0"/>
      <dgm:spPr/>
    </dgm:pt>
    <dgm:pt modelId="{67062FBC-263E-4C6B-AAD9-F2CA1675D72D}" type="pres">
      <dgm:prSet presAssocID="{2C6CA6B9-EB60-412B-9E87-2A709AE9F73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CD18F1A-C83E-4E34-AB60-F2A79002D6A4}" type="presOf" srcId="{E6A367B7-98F8-4030-A82D-1C6E7DB4416E}" destId="{39BB84A7-5F94-4C66-A526-CB36C5C2D0E4}" srcOrd="0" destOrd="0" presId="urn:microsoft.com/office/officeart/2018/2/layout/IconVerticalSolidList"/>
    <dgm:cxn modelId="{1BC86F3C-0539-4160-A5C9-06074342DA68}" srcId="{B06CB528-1570-4A59-80B7-5C5AB90DB40F}" destId="{2C6CA6B9-EB60-412B-9E87-2A709AE9F73F}" srcOrd="2" destOrd="0" parTransId="{0BDFB6F2-B76B-4B1E-9D63-D5D3D8BB8A69}" sibTransId="{9252ABB7-E3BC-4355-9C14-1A396052D4F0}"/>
    <dgm:cxn modelId="{D9BC213F-744A-472F-829E-0864C0F3D2FF}" type="presOf" srcId="{B06CB528-1570-4A59-80B7-5C5AB90DB40F}" destId="{DC44D797-6FB0-405C-A7BF-1BD814491024}" srcOrd="0" destOrd="0" presId="urn:microsoft.com/office/officeart/2018/2/layout/IconVerticalSolidList"/>
    <dgm:cxn modelId="{532CD672-AF6E-44E7-AF31-E522920B7C95}" type="presOf" srcId="{2C6CA6B9-EB60-412B-9E87-2A709AE9F73F}" destId="{67062FBC-263E-4C6B-AAD9-F2CA1675D72D}" srcOrd="0" destOrd="0" presId="urn:microsoft.com/office/officeart/2018/2/layout/IconVerticalSolidList"/>
    <dgm:cxn modelId="{82678F73-23F1-49C5-8012-CDB706427733}" srcId="{B06CB528-1570-4A59-80B7-5C5AB90DB40F}" destId="{0EF937DB-8942-4FED-94C8-D3BAD3B96A78}" srcOrd="0" destOrd="0" parTransId="{3F8470DD-39E7-4637-9EC2-6E5C78917645}" sibTransId="{9A829780-2A39-4C61-8AFD-F63AB1756CD8}"/>
    <dgm:cxn modelId="{ACF9EC56-C7B5-473D-8567-E1B09832D772}" type="presOf" srcId="{0EF937DB-8942-4FED-94C8-D3BAD3B96A78}" destId="{2F2D5DBE-E872-4DFE-9491-BE3D41AA651F}" srcOrd="0" destOrd="0" presId="urn:microsoft.com/office/officeart/2018/2/layout/IconVerticalSolidList"/>
    <dgm:cxn modelId="{1FA190A8-6E7F-4205-B5A5-C1C2561F8F1D}" srcId="{B06CB528-1570-4A59-80B7-5C5AB90DB40F}" destId="{E6A367B7-98F8-4030-A82D-1C6E7DB4416E}" srcOrd="1" destOrd="0" parTransId="{66168728-5BD9-4E18-BB3F-4E2B3A5032EF}" sibTransId="{5D38C4CF-6996-474E-B4E2-87030101629B}"/>
    <dgm:cxn modelId="{72DE354A-8AB4-4DA6-882B-6C5535491B92}" type="presParOf" srcId="{DC44D797-6FB0-405C-A7BF-1BD814491024}" destId="{CEEAFCAB-9FE8-4645-A2CD-C802CB85E400}" srcOrd="0" destOrd="0" presId="urn:microsoft.com/office/officeart/2018/2/layout/IconVerticalSolidList"/>
    <dgm:cxn modelId="{C93013DE-7D9F-465F-8A44-753A0D6BB9FD}" type="presParOf" srcId="{CEEAFCAB-9FE8-4645-A2CD-C802CB85E400}" destId="{571A0918-B4E5-4CD3-85F9-6C34F21CD178}" srcOrd="0" destOrd="0" presId="urn:microsoft.com/office/officeart/2018/2/layout/IconVerticalSolidList"/>
    <dgm:cxn modelId="{8B023AC9-C4E1-41DC-9FEF-3D2A21CE7EC2}" type="presParOf" srcId="{CEEAFCAB-9FE8-4645-A2CD-C802CB85E400}" destId="{7CE52036-5B5A-4D32-94B6-F428083E21F8}" srcOrd="1" destOrd="0" presId="urn:microsoft.com/office/officeart/2018/2/layout/IconVerticalSolidList"/>
    <dgm:cxn modelId="{2B0C14CC-8555-4CF7-B9A4-F22C803C46B6}" type="presParOf" srcId="{CEEAFCAB-9FE8-4645-A2CD-C802CB85E400}" destId="{11CE9164-A731-49A4-8A64-66198E5EA8CF}" srcOrd="2" destOrd="0" presId="urn:microsoft.com/office/officeart/2018/2/layout/IconVerticalSolidList"/>
    <dgm:cxn modelId="{D8DC99EE-C538-4242-B0F9-8801D6DB0E86}" type="presParOf" srcId="{CEEAFCAB-9FE8-4645-A2CD-C802CB85E400}" destId="{2F2D5DBE-E872-4DFE-9491-BE3D41AA651F}" srcOrd="3" destOrd="0" presId="urn:microsoft.com/office/officeart/2018/2/layout/IconVerticalSolidList"/>
    <dgm:cxn modelId="{2B8973D8-DD69-4DD4-A134-2E773B8B5D20}" type="presParOf" srcId="{DC44D797-6FB0-405C-A7BF-1BD814491024}" destId="{BE451704-6EA6-438D-B20B-38ED79F94C69}" srcOrd="1" destOrd="0" presId="urn:microsoft.com/office/officeart/2018/2/layout/IconVerticalSolidList"/>
    <dgm:cxn modelId="{8926E0E0-7161-4FE9-967E-25B286D2FF49}" type="presParOf" srcId="{DC44D797-6FB0-405C-A7BF-1BD814491024}" destId="{E6EC78FE-CFF2-4C8D-9B97-202B447F38FE}" srcOrd="2" destOrd="0" presId="urn:microsoft.com/office/officeart/2018/2/layout/IconVerticalSolidList"/>
    <dgm:cxn modelId="{C623C8FB-5E02-487D-ADF5-842BBBFC679A}" type="presParOf" srcId="{E6EC78FE-CFF2-4C8D-9B97-202B447F38FE}" destId="{AD2184BD-FA0E-4220-89B7-BE3D41E5BBE5}" srcOrd="0" destOrd="0" presId="urn:microsoft.com/office/officeart/2018/2/layout/IconVerticalSolidList"/>
    <dgm:cxn modelId="{2787F0B6-09ED-479D-9654-C8C0B036CBF1}" type="presParOf" srcId="{E6EC78FE-CFF2-4C8D-9B97-202B447F38FE}" destId="{C130EDE1-CD7F-4390-B375-5F63BC3C02B3}" srcOrd="1" destOrd="0" presId="urn:microsoft.com/office/officeart/2018/2/layout/IconVerticalSolidList"/>
    <dgm:cxn modelId="{6A3AD0EB-635D-41F0-BC0A-A7516E3096BE}" type="presParOf" srcId="{E6EC78FE-CFF2-4C8D-9B97-202B447F38FE}" destId="{EAF663F1-5D8E-406F-8748-61D9B1DEA165}" srcOrd="2" destOrd="0" presId="urn:microsoft.com/office/officeart/2018/2/layout/IconVerticalSolidList"/>
    <dgm:cxn modelId="{3EF61C45-06EC-4968-8074-AD83DEB9C8D0}" type="presParOf" srcId="{E6EC78FE-CFF2-4C8D-9B97-202B447F38FE}" destId="{39BB84A7-5F94-4C66-A526-CB36C5C2D0E4}" srcOrd="3" destOrd="0" presId="urn:microsoft.com/office/officeart/2018/2/layout/IconVerticalSolidList"/>
    <dgm:cxn modelId="{95294063-DA41-4810-B7F0-CDD63CA65B31}" type="presParOf" srcId="{DC44D797-6FB0-405C-A7BF-1BD814491024}" destId="{818A6448-3BCD-4216-9A18-05F889F9FCE8}" srcOrd="3" destOrd="0" presId="urn:microsoft.com/office/officeart/2018/2/layout/IconVerticalSolidList"/>
    <dgm:cxn modelId="{78889D55-34BF-4106-98DF-6A6242F26418}" type="presParOf" srcId="{DC44D797-6FB0-405C-A7BF-1BD814491024}" destId="{56117E1C-7052-4CB1-97EC-591D9FEFEACC}" srcOrd="4" destOrd="0" presId="urn:microsoft.com/office/officeart/2018/2/layout/IconVerticalSolidList"/>
    <dgm:cxn modelId="{1D9D3AE8-3418-4CE9-B3DD-9EF3AA61A2A1}" type="presParOf" srcId="{56117E1C-7052-4CB1-97EC-591D9FEFEACC}" destId="{9C1731F2-E1EF-474A-A96B-4BE35AE6A2D6}" srcOrd="0" destOrd="0" presId="urn:microsoft.com/office/officeart/2018/2/layout/IconVerticalSolidList"/>
    <dgm:cxn modelId="{7CE4FE2B-A645-4B5B-B10E-D97284244DA8}" type="presParOf" srcId="{56117E1C-7052-4CB1-97EC-591D9FEFEACC}" destId="{32AE508A-AA6E-486C-AB09-AA863C0ADDCC}" srcOrd="1" destOrd="0" presId="urn:microsoft.com/office/officeart/2018/2/layout/IconVerticalSolidList"/>
    <dgm:cxn modelId="{CCBEBADC-5D86-46B2-BB53-5B82A9CAD6E1}" type="presParOf" srcId="{56117E1C-7052-4CB1-97EC-591D9FEFEACC}" destId="{3ED4F2E6-5FC5-4071-A81F-8F0558825585}" srcOrd="2" destOrd="0" presId="urn:microsoft.com/office/officeart/2018/2/layout/IconVerticalSolidList"/>
    <dgm:cxn modelId="{74DC2799-C16D-4D23-AB47-188734BD9291}" type="presParOf" srcId="{56117E1C-7052-4CB1-97EC-591D9FEFEACC}" destId="{67062FBC-263E-4C6B-AAD9-F2CA1675D7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D2E3483-73A2-433F-9BDD-2977D9921D87}" type="doc">
      <dgm:prSet loTypeId="urn:microsoft.com/office/officeart/2005/8/layout/hierarchy1" loCatId="hierarchy" qsTypeId="urn:microsoft.com/office/officeart/2005/8/quickstyle/simple3#9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533730B5-9C3A-4CB9-85CE-9E2283A67638}">
      <dgm:prSet/>
      <dgm:spPr/>
      <dgm:t>
        <a:bodyPr/>
        <a:lstStyle/>
        <a:p>
          <a:r>
            <a:rPr lang="en-GB" baseline="0"/>
            <a:t>Firstly, let's go back to your public health challenges from last week. </a:t>
          </a:r>
          <a:endParaRPr lang="en-US"/>
        </a:p>
      </dgm:t>
    </dgm:pt>
    <dgm:pt modelId="{4B5FFBC2-FD22-4D82-B302-24C93CE39717}" type="parTrans" cxnId="{751C2CD6-A870-4246-BCDC-69E15659FE94}">
      <dgm:prSet/>
      <dgm:spPr/>
      <dgm:t>
        <a:bodyPr/>
        <a:lstStyle/>
        <a:p>
          <a:endParaRPr lang="en-US"/>
        </a:p>
      </dgm:t>
    </dgm:pt>
    <dgm:pt modelId="{491A0F0B-D885-4D2C-8ACD-5F02A28A7C35}" type="sibTrans" cxnId="{751C2CD6-A870-4246-BCDC-69E15659FE94}">
      <dgm:prSet/>
      <dgm:spPr/>
      <dgm:t>
        <a:bodyPr/>
        <a:lstStyle/>
        <a:p>
          <a:endParaRPr lang="en-US"/>
        </a:p>
      </dgm:t>
    </dgm:pt>
    <dgm:pt modelId="{CBCDC7CC-8CE6-45BF-8165-D475BEE9689E}">
      <dgm:prSet/>
      <dgm:spPr/>
      <dgm:t>
        <a:bodyPr/>
        <a:lstStyle/>
        <a:p>
          <a:r>
            <a:rPr lang="en-GB" baseline="0"/>
            <a:t>Get them ready. </a:t>
          </a:r>
          <a:endParaRPr lang="en-US"/>
        </a:p>
      </dgm:t>
    </dgm:pt>
    <dgm:pt modelId="{5DA59651-D4DC-4370-989E-758A93821B04}" type="parTrans" cxnId="{A490A12D-0E5E-4E3D-9F1E-4A42D7586C69}">
      <dgm:prSet/>
      <dgm:spPr/>
      <dgm:t>
        <a:bodyPr/>
        <a:lstStyle/>
        <a:p>
          <a:endParaRPr lang="en-US"/>
        </a:p>
      </dgm:t>
    </dgm:pt>
    <dgm:pt modelId="{285125A7-AAB2-4D53-B31D-72CD8C7A3762}" type="sibTrans" cxnId="{A490A12D-0E5E-4E3D-9F1E-4A42D7586C69}">
      <dgm:prSet/>
      <dgm:spPr/>
      <dgm:t>
        <a:bodyPr/>
        <a:lstStyle/>
        <a:p>
          <a:endParaRPr lang="en-US"/>
        </a:p>
      </dgm:t>
    </dgm:pt>
    <dgm:pt modelId="{65DE24FD-AD97-4575-AF04-FBB12474E943}" type="pres">
      <dgm:prSet presAssocID="{9D2E3483-73A2-433F-9BDD-2977D9921D8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2138814-CDB7-420D-8353-6ED5235E7E8E}" type="pres">
      <dgm:prSet presAssocID="{533730B5-9C3A-4CB9-85CE-9E2283A67638}" presName="hierRoot1" presStyleCnt="0"/>
      <dgm:spPr/>
    </dgm:pt>
    <dgm:pt modelId="{0011FC64-E8D6-4568-A753-FF932720FDD0}" type="pres">
      <dgm:prSet presAssocID="{533730B5-9C3A-4CB9-85CE-9E2283A67638}" presName="composite" presStyleCnt="0"/>
      <dgm:spPr/>
    </dgm:pt>
    <dgm:pt modelId="{FA7AA4AF-37B0-459A-9D50-2BB529A52208}" type="pres">
      <dgm:prSet presAssocID="{533730B5-9C3A-4CB9-85CE-9E2283A67638}" presName="background" presStyleLbl="node0" presStyleIdx="0" presStyleCnt="2"/>
      <dgm:spPr/>
    </dgm:pt>
    <dgm:pt modelId="{4304E8C2-4281-4898-8AFF-5789300F22BB}" type="pres">
      <dgm:prSet presAssocID="{533730B5-9C3A-4CB9-85CE-9E2283A67638}" presName="text" presStyleLbl="fgAcc0" presStyleIdx="0" presStyleCnt="2">
        <dgm:presLayoutVars>
          <dgm:chPref val="3"/>
        </dgm:presLayoutVars>
      </dgm:prSet>
      <dgm:spPr/>
    </dgm:pt>
    <dgm:pt modelId="{ABB5B2BB-5CEF-4BA7-AB17-8473815B4CC7}" type="pres">
      <dgm:prSet presAssocID="{533730B5-9C3A-4CB9-85CE-9E2283A67638}" presName="hierChild2" presStyleCnt="0"/>
      <dgm:spPr/>
    </dgm:pt>
    <dgm:pt modelId="{B61B30CB-822B-4134-B3BB-E239A960C1EC}" type="pres">
      <dgm:prSet presAssocID="{CBCDC7CC-8CE6-45BF-8165-D475BEE9689E}" presName="hierRoot1" presStyleCnt="0"/>
      <dgm:spPr/>
    </dgm:pt>
    <dgm:pt modelId="{B1835ED1-77CE-4B81-9402-51E11CE61968}" type="pres">
      <dgm:prSet presAssocID="{CBCDC7CC-8CE6-45BF-8165-D475BEE9689E}" presName="composite" presStyleCnt="0"/>
      <dgm:spPr/>
    </dgm:pt>
    <dgm:pt modelId="{10350E12-736F-473C-A2E1-EFFE24969D83}" type="pres">
      <dgm:prSet presAssocID="{CBCDC7CC-8CE6-45BF-8165-D475BEE9689E}" presName="background" presStyleLbl="node0" presStyleIdx="1" presStyleCnt="2"/>
      <dgm:spPr/>
    </dgm:pt>
    <dgm:pt modelId="{38E1EEBD-93CE-4EC7-BD0F-6B4E23482A2F}" type="pres">
      <dgm:prSet presAssocID="{CBCDC7CC-8CE6-45BF-8165-D475BEE9689E}" presName="text" presStyleLbl="fgAcc0" presStyleIdx="1" presStyleCnt="2">
        <dgm:presLayoutVars>
          <dgm:chPref val="3"/>
        </dgm:presLayoutVars>
      </dgm:prSet>
      <dgm:spPr/>
    </dgm:pt>
    <dgm:pt modelId="{F4EB5EA8-9446-44C6-911E-065F74850D5D}" type="pres">
      <dgm:prSet presAssocID="{CBCDC7CC-8CE6-45BF-8165-D475BEE9689E}" presName="hierChild2" presStyleCnt="0"/>
      <dgm:spPr/>
    </dgm:pt>
  </dgm:ptLst>
  <dgm:cxnLst>
    <dgm:cxn modelId="{A490A12D-0E5E-4E3D-9F1E-4A42D7586C69}" srcId="{9D2E3483-73A2-433F-9BDD-2977D9921D87}" destId="{CBCDC7CC-8CE6-45BF-8165-D475BEE9689E}" srcOrd="1" destOrd="0" parTransId="{5DA59651-D4DC-4370-989E-758A93821B04}" sibTransId="{285125A7-AAB2-4D53-B31D-72CD8C7A3762}"/>
    <dgm:cxn modelId="{D556FE5C-83ED-451E-A74D-F518F7562286}" type="presOf" srcId="{9D2E3483-73A2-433F-9BDD-2977D9921D87}" destId="{65DE24FD-AD97-4575-AF04-FBB12474E943}" srcOrd="0" destOrd="0" presId="urn:microsoft.com/office/officeart/2005/8/layout/hierarchy1"/>
    <dgm:cxn modelId="{FB3297CF-E50B-48B8-B8AB-574240A45545}" type="presOf" srcId="{533730B5-9C3A-4CB9-85CE-9E2283A67638}" destId="{4304E8C2-4281-4898-8AFF-5789300F22BB}" srcOrd="0" destOrd="0" presId="urn:microsoft.com/office/officeart/2005/8/layout/hierarchy1"/>
    <dgm:cxn modelId="{751C2CD6-A870-4246-BCDC-69E15659FE94}" srcId="{9D2E3483-73A2-433F-9BDD-2977D9921D87}" destId="{533730B5-9C3A-4CB9-85CE-9E2283A67638}" srcOrd="0" destOrd="0" parTransId="{4B5FFBC2-FD22-4D82-B302-24C93CE39717}" sibTransId="{491A0F0B-D885-4D2C-8ACD-5F02A28A7C35}"/>
    <dgm:cxn modelId="{5C22D5F1-74DE-4D84-900D-2518C89E8C0C}" type="presOf" srcId="{CBCDC7CC-8CE6-45BF-8165-D475BEE9689E}" destId="{38E1EEBD-93CE-4EC7-BD0F-6B4E23482A2F}" srcOrd="0" destOrd="0" presId="urn:microsoft.com/office/officeart/2005/8/layout/hierarchy1"/>
    <dgm:cxn modelId="{1C49656D-647D-48F7-A946-6D925BDA9C92}" type="presParOf" srcId="{65DE24FD-AD97-4575-AF04-FBB12474E943}" destId="{F2138814-CDB7-420D-8353-6ED5235E7E8E}" srcOrd="0" destOrd="0" presId="urn:microsoft.com/office/officeart/2005/8/layout/hierarchy1"/>
    <dgm:cxn modelId="{CE603CDF-CC4B-449E-B92D-D02CBDA0FABA}" type="presParOf" srcId="{F2138814-CDB7-420D-8353-6ED5235E7E8E}" destId="{0011FC64-E8D6-4568-A753-FF932720FDD0}" srcOrd="0" destOrd="0" presId="urn:microsoft.com/office/officeart/2005/8/layout/hierarchy1"/>
    <dgm:cxn modelId="{B239C37C-3EBD-43D0-A754-05F97DEAA7F9}" type="presParOf" srcId="{0011FC64-E8D6-4568-A753-FF932720FDD0}" destId="{FA7AA4AF-37B0-459A-9D50-2BB529A52208}" srcOrd="0" destOrd="0" presId="urn:microsoft.com/office/officeart/2005/8/layout/hierarchy1"/>
    <dgm:cxn modelId="{4650D7DA-50B2-4BBC-9508-25A6578C41E3}" type="presParOf" srcId="{0011FC64-E8D6-4568-A753-FF932720FDD0}" destId="{4304E8C2-4281-4898-8AFF-5789300F22BB}" srcOrd="1" destOrd="0" presId="urn:microsoft.com/office/officeart/2005/8/layout/hierarchy1"/>
    <dgm:cxn modelId="{6FF36387-11E9-4F44-B599-82431BDFDA5B}" type="presParOf" srcId="{F2138814-CDB7-420D-8353-6ED5235E7E8E}" destId="{ABB5B2BB-5CEF-4BA7-AB17-8473815B4CC7}" srcOrd="1" destOrd="0" presId="urn:microsoft.com/office/officeart/2005/8/layout/hierarchy1"/>
    <dgm:cxn modelId="{B0CA2BBF-8B27-40C0-85F5-C08260F6663E}" type="presParOf" srcId="{65DE24FD-AD97-4575-AF04-FBB12474E943}" destId="{B61B30CB-822B-4134-B3BB-E239A960C1EC}" srcOrd="1" destOrd="0" presId="urn:microsoft.com/office/officeart/2005/8/layout/hierarchy1"/>
    <dgm:cxn modelId="{7E23E60C-01DB-4D38-9094-067DA7789A27}" type="presParOf" srcId="{B61B30CB-822B-4134-B3BB-E239A960C1EC}" destId="{B1835ED1-77CE-4B81-9402-51E11CE61968}" srcOrd="0" destOrd="0" presId="urn:microsoft.com/office/officeart/2005/8/layout/hierarchy1"/>
    <dgm:cxn modelId="{1EB9883C-E2F6-4D70-8D8D-ABC8DBFD4076}" type="presParOf" srcId="{B1835ED1-77CE-4B81-9402-51E11CE61968}" destId="{10350E12-736F-473C-A2E1-EFFE24969D83}" srcOrd="0" destOrd="0" presId="urn:microsoft.com/office/officeart/2005/8/layout/hierarchy1"/>
    <dgm:cxn modelId="{CE2450B3-247B-4905-99F3-76745DBBC455}" type="presParOf" srcId="{B1835ED1-77CE-4B81-9402-51E11CE61968}" destId="{38E1EEBD-93CE-4EC7-BD0F-6B4E23482A2F}" srcOrd="1" destOrd="0" presId="urn:microsoft.com/office/officeart/2005/8/layout/hierarchy1"/>
    <dgm:cxn modelId="{5BE6EAE8-4B9D-4446-9BBD-663BF5916108}" type="presParOf" srcId="{B61B30CB-822B-4134-B3BB-E239A960C1EC}" destId="{F4EB5EA8-9446-44C6-911E-065F74850D5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E89D163-4994-4A7C-B495-D4C8F8C5FD17}" type="doc">
      <dgm:prSet loTypeId="urn:microsoft.com/office/officeart/2008/layout/LinedList" loCatId="list" qsTypeId="urn:microsoft.com/office/officeart/2005/8/quickstyle/simple3#10" qsCatId="simple" csTypeId="urn:microsoft.com/office/officeart/2005/8/colors/colorful5#5" csCatId="colorful"/>
      <dgm:spPr/>
      <dgm:t>
        <a:bodyPr/>
        <a:lstStyle/>
        <a:p>
          <a:endParaRPr lang="en-US"/>
        </a:p>
      </dgm:t>
    </dgm:pt>
    <dgm:pt modelId="{A711FB3F-7603-4381-A0A0-B2D8AE9E95A8}">
      <dgm:prSet/>
      <dgm:spPr/>
      <dgm:t>
        <a:bodyPr/>
        <a:lstStyle/>
        <a:p>
          <a:r>
            <a:rPr lang="en-GB" baseline="0"/>
            <a:t>1. You will be solving a public health crisis with some constraints! </a:t>
          </a:r>
          <a:endParaRPr lang="en-US"/>
        </a:p>
      </dgm:t>
    </dgm:pt>
    <dgm:pt modelId="{CA1104CD-A98D-432C-9CA1-5EB8D75C5992}" type="parTrans" cxnId="{1EAB046F-740F-40B4-ABFD-9357FDEAFD76}">
      <dgm:prSet/>
      <dgm:spPr/>
      <dgm:t>
        <a:bodyPr/>
        <a:lstStyle/>
        <a:p>
          <a:endParaRPr lang="en-US"/>
        </a:p>
      </dgm:t>
    </dgm:pt>
    <dgm:pt modelId="{DBB7D5BD-0BF9-473D-B574-0D27329CBAEE}" type="sibTrans" cxnId="{1EAB046F-740F-40B4-ABFD-9357FDEAFD76}">
      <dgm:prSet/>
      <dgm:spPr/>
      <dgm:t>
        <a:bodyPr/>
        <a:lstStyle/>
        <a:p>
          <a:endParaRPr lang="en-US"/>
        </a:p>
      </dgm:t>
    </dgm:pt>
    <dgm:pt modelId="{49DBFD64-8B20-4AB6-B876-44ADCAB0EC88}">
      <dgm:prSet/>
      <dgm:spPr/>
      <dgm:t>
        <a:bodyPr/>
        <a:lstStyle/>
        <a:p>
          <a:r>
            <a:rPr lang="en-GB" baseline="0"/>
            <a:t>2. You will have 15 minutes to come up with some creative output. Whether it is a TikTok script, a physical artefact or a game! </a:t>
          </a:r>
          <a:endParaRPr lang="en-US"/>
        </a:p>
      </dgm:t>
    </dgm:pt>
    <dgm:pt modelId="{F8C6C152-61AE-4B10-8964-036157A2E8CD}" type="parTrans" cxnId="{79D3428D-92DA-46FB-85DF-84C90AFE3341}">
      <dgm:prSet/>
      <dgm:spPr/>
      <dgm:t>
        <a:bodyPr/>
        <a:lstStyle/>
        <a:p>
          <a:endParaRPr lang="en-US"/>
        </a:p>
      </dgm:t>
    </dgm:pt>
    <dgm:pt modelId="{719B7457-D587-42F9-B3F8-E5B7C7E9A879}" type="sibTrans" cxnId="{79D3428D-92DA-46FB-85DF-84C90AFE3341}">
      <dgm:prSet/>
      <dgm:spPr/>
      <dgm:t>
        <a:bodyPr/>
        <a:lstStyle/>
        <a:p>
          <a:endParaRPr lang="en-US"/>
        </a:p>
      </dgm:t>
    </dgm:pt>
    <dgm:pt modelId="{095F9D1E-42D1-424E-9CCF-60B3BC725281}">
      <dgm:prSet/>
      <dgm:spPr/>
      <dgm:t>
        <a:bodyPr/>
        <a:lstStyle/>
        <a:p>
          <a:r>
            <a:rPr lang="en-GB" baseline="0"/>
            <a:t>3. You will have 60 seconds to pitch it to me, followed by 60 seconds of feedback from us all. </a:t>
          </a:r>
          <a:endParaRPr lang="en-US"/>
        </a:p>
      </dgm:t>
    </dgm:pt>
    <dgm:pt modelId="{158D7CA3-DBFF-46BB-9C57-57E3437E3E17}" type="parTrans" cxnId="{255B4177-34DA-43B2-A809-CBB091F4B803}">
      <dgm:prSet/>
      <dgm:spPr/>
      <dgm:t>
        <a:bodyPr/>
        <a:lstStyle/>
        <a:p>
          <a:endParaRPr lang="en-US"/>
        </a:p>
      </dgm:t>
    </dgm:pt>
    <dgm:pt modelId="{B6E650F8-F085-4317-ADD1-FF44995E8FD8}" type="sibTrans" cxnId="{255B4177-34DA-43B2-A809-CBB091F4B803}">
      <dgm:prSet/>
      <dgm:spPr/>
      <dgm:t>
        <a:bodyPr/>
        <a:lstStyle/>
        <a:p>
          <a:endParaRPr lang="en-US"/>
        </a:p>
      </dgm:t>
    </dgm:pt>
    <dgm:pt modelId="{CE39F0D7-474A-487D-9FA9-C28DC8C4DC9E}">
      <dgm:prSet/>
      <dgm:spPr/>
      <dgm:t>
        <a:bodyPr/>
        <a:lstStyle/>
        <a:p>
          <a:r>
            <a:rPr lang="en-GB" baseline="0"/>
            <a:t>4. Reality Check.</a:t>
          </a:r>
          <a:endParaRPr lang="en-US"/>
        </a:p>
      </dgm:t>
    </dgm:pt>
    <dgm:pt modelId="{DD0F23AF-00F4-4FE2-9DF6-953446D51F2B}" type="parTrans" cxnId="{E5F4532E-7F35-4631-8216-5F0B4BE276DB}">
      <dgm:prSet/>
      <dgm:spPr/>
      <dgm:t>
        <a:bodyPr/>
        <a:lstStyle/>
        <a:p>
          <a:endParaRPr lang="en-US"/>
        </a:p>
      </dgm:t>
    </dgm:pt>
    <dgm:pt modelId="{DE38992D-CA79-48B1-9E32-85FFE957DEAC}" type="sibTrans" cxnId="{E5F4532E-7F35-4631-8216-5F0B4BE276DB}">
      <dgm:prSet/>
      <dgm:spPr/>
      <dgm:t>
        <a:bodyPr/>
        <a:lstStyle/>
        <a:p>
          <a:endParaRPr lang="en-US"/>
        </a:p>
      </dgm:t>
    </dgm:pt>
    <dgm:pt modelId="{43DB32D8-737B-445E-8507-96557ACA4EAB}" type="pres">
      <dgm:prSet presAssocID="{EE89D163-4994-4A7C-B495-D4C8F8C5FD17}" presName="vert0" presStyleCnt="0">
        <dgm:presLayoutVars>
          <dgm:dir/>
          <dgm:animOne val="branch"/>
          <dgm:animLvl val="lvl"/>
        </dgm:presLayoutVars>
      </dgm:prSet>
      <dgm:spPr/>
    </dgm:pt>
    <dgm:pt modelId="{5481D60D-3F23-43A1-91D1-ED8AACE2C70E}" type="pres">
      <dgm:prSet presAssocID="{A711FB3F-7603-4381-A0A0-B2D8AE9E95A8}" presName="thickLine" presStyleLbl="alignNode1" presStyleIdx="0" presStyleCnt="4"/>
      <dgm:spPr/>
    </dgm:pt>
    <dgm:pt modelId="{826C7436-90D4-40B0-81AF-A0142D73F017}" type="pres">
      <dgm:prSet presAssocID="{A711FB3F-7603-4381-A0A0-B2D8AE9E95A8}" presName="horz1" presStyleCnt="0"/>
      <dgm:spPr/>
    </dgm:pt>
    <dgm:pt modelId="{B05ADCD0-CBBF-4F13-A020-5FA8A5926648}" type="pres">
      <dgm:prSet presAssocID="{A711FB3F-7603-4381-A0A0-B2D8AE9E95A8}" presName="tx1" presStyleLbl="revTx" presStyleIdx="0" presStyleCnt="4"/>
      <dgm:spPr/>
    </dgm:pt>
    <dgm:pt modelId="{0309F39E-BE1E-4F7B-8AE2-DAB8B33723D0}" type="pres">
      <dgm:prSet presAssocID="{A711FB3F-7603-4381-A0A0-B2D8AE9E95A8}" presName="vert1" presStyleCnt="0"/>
      <dgm:spPr/>
    </dgm:pt>
    <dgm:pt modelId="{67B8AE25-1DDA-4FBD-85CE-12F4B29E2CB0}" type="pres">
      <dgm:prSet presAssocID="{49DBFD64-8B20-4AB6-B876-44ADCAB0EC88}" presName="thickLine" presStyleLbl="alignNode1" presStyleIdx="1" presStyleCnt="4"/>
      <dgm:spPr/>
    </dgm:pt>
    <dgm:pt modelId="{383E4FD6-C20B-4EF1-9B96-E8615ADC32EF}" type="pres">
      <dgm:prSet presAssocID="{49DBFD64-8B20-4AB6-B876-44ADCAB0EC88}" presName="horz1" presStyleCnt="0"/>
      <dgm:spPr/>
    </dgm:pt>
    <dgm:pt modelId="{006B47B6-7ED2-49BA-97B1-4271ADF9FEED}" type="pres">
      <dgm:prSet presAssocID="{49DBFD64-8B20-4AB6-B876-44ADCAB0EC88}" presName="tx1" presStyleLbl="revTx" presStyleIdx="1" presStyleCnt="4"/>
      <dgm:spPr/>
    </dgm:pt>
    <dgm:pt modelId="{363F9C83-E2F5-4228-95EA-B2CFECE1B1DD}" type="pres">
      <dgm:prSet presAssocID="{49DBFD64-8B20-4AB6-B876-44ADCAB0EC88}" presName="vert1" presStyleCnt="0"/>
      <dgm:spPr/>
    </dgm:pt>
    <dgm:pt modelId="{D94F77FF-9CAF-4254-B2A5-B322D2E77B48}" type="pres">
      <dgm:prSet presAssocID="{095F9D1E-42D1-424E-9CCF-60B3BC725281}" presName="thickLine" presStyleLbl="alignNode1" presStyleIdx="2" presStyleCnt="4"/>
      <dgm:spPr/>
    </dgm:pt>
    <dgm:pt modelId="{6BD9B936-12E0-4A39-A770-51778900957C}" type="pres">
      <dgm:prSet presAssocID="{095F9D1E-42D1-424E-9CCF-60B3BC725281}" presName="horz1" presStyleCnt="0"/>
      <dgm:spPr/>
    </dgm:pt>
    <dgm:pt modelId="{3E4AD168-D43A-41DC-9BB1-7CBAFC103BC4}" type="pres">
      <dgm:prSet presAssocID="{095F9D1E-42D1-424E-9CCF-60B3BC725281}" presName="tx1" presStyleLbl="revTx" presStyleIdx="2" presStyleCnt="4"/>
      <dgm:spPr/>
    </dgm:pt>
    <dgm:pt modelId="{7899E08E-F8BA-44D0-89A9-6E44D56098DF}" type="pres">
      <dgm:prSet presAssocID="{095F9D1E-42D1-424E-9CCF-60B3BC725281}" presName="vert1" presStyleCnt="0"/>
      <dgm:spPr/>
    </dgm:pt>
    <dgm:pt modelId="{9E0B664A-44EA-4D49-BCB6-F1E77352D5C9}" type="pres">
      <dgm:prSet presAssocID="{CE39F0D7-474A-487D-9FA9-C28DC8C4DC9E}" presName="thickLine" presStyleLbl="alignNode1" presStyleIdx="3" presStyleCnt="4"/>
      <dgm:spPr/>
    </dgm:pt>
    <dgm:pt modelId="{DFF6954A-4872-4826-970E-85CD3AA97EEA}" type="pres">
      <dgm:prSet presAssocID="{CE39F0D7-474A-487D-9FA9-C28DC8C4DC9E}" presName="horz1" presStyleCnt="0"/>
      <dgm:spPr/>
    </dgm:pt>
    <dgm:pt modelId="{31B5C4AB-1E91-47C3-805D-83CA9412C97C}" type="pres">
      <dgm:prSet presAssocID="{CE39F0D7-474A-487D-9FA9-C28DC8C4DC9E}" presName="tx1" presStyleLbl="revTx" presStyleIdx="3" presStyleCnt="4"/>
      <dgm:spPr/>
    </dgm:pt>
    <dgm:pt modelId="{FD5005E6-E83F-4D53-8A08-CF1E1DF00E1B}" type="pres">
      <dgm:prSet presAssocID="{CE39F0D7-474A-487D-9FA9-C28DC8C4DC9E}" presName="vert1" presStyleCnt="0"/>
      <dgm:spPr/>
    </dgm:pt>
  </dgm:ptLst>
  <dgm:cxnLst>
    <dgm:cxn modelId="{E5F4532E-7F35-4631-8216-5F0B4BE276DB}" srcId="{EE89D163-4994-4A7C-B495-D4C8F8C5FD17}" destId="{CE39F0D7-474A-487D-9FA9-C28DC8C4DC9E}" srcOrd="3" destOrd="0" parTransId="{DD0F23AF-00F4-4FE2-9DF6-953446D51F2B}" sibTransId="{DE38992D-CA79-48B1-9E32-85FFE957DEAC}"/>
    <dgm:cxn modelId="{72005B3D-B61D-4940-85B8-66440FB05C56}" type="presOf" srcId="{EE89D163-4994-4A7C-B495-D4C8F8C5FD17}" destId="{43DB32D8-737B-445E-8507-96557ACA4EAB}" srcOrd="0" destOrd="0" presId="urn:microsoft.com/office/officeart/2008/layout/LinedList"/>
    <dgm:cxn modelId="{EDE28E5F-B254-43C6-A474-F65A90732660}" type="presOf" srcId="{49DBFD64-8B20-4AB6-B876-44ADCAB0EC88}" destId="{006B47B6-7ED2-49BA-97B1-4271ADF9FEED}" srcOrd="0" destOrd="0" presId="urn:microsoft.com/office/officeart/2008/layout/LinedList"/>
    <dgm:cxn modelId="{1EAB046F-740F-40B4-ABFD-9357FDEAFD76}" srcId="{EE89D163-4994-4A7C-B495-D4C8F8C5FD17}" destId="{A711FB3F-7603-4381-A0A0-B2D8AE9E95A8}" srcOrd="0" destOrd="0" parTransId="{CA1104CD-A98D-432C-9CA1-5EB8D75C5992}" sibTransId="{DBB7D5BD-0BF9-473D-B574-0D27329CBAEE}"/>
    <dgm:cxn modelId="{255B4177-34DA-43B2-A809-CBB091F4B803}" srcId="{EE89D163-4994-4A7C-B495-D4C8F8C5FD17}" destId="{095F9D1E-42D1-424E-9CCF-60B3BC725281}" srcOrd="2" destOrd="0" parTransId="{158D7CA3-DBFF-46BB-9C57-57E3437E3E17}" sibTransId="{B6E650F8-F085-4317-ADD1-FF44995E8FD8}"/>
    <dgm:cxn modelId="{9ED8F977-F0B0-4482-9750-9988D437DA8B}" type="presOf" srcId="{095F9D1E-42D1-424E-9CCF-60B3BC725281}" destId="{3E4AD168-D43A-41DC-9BB1-7CBAFC103BC4}" srcOrd="0" destOrd="0" presId="urn:microsoft.com/office/officeart/2008/layout/LinedList"/>
    <dgm:cxn modelId="{8669198A-D9CF-4372-88F0-A0F45A22595B}" type="presOf" srcId="{A711FB3F-7603-4381-A0A0-B2D8AE9E95A8}" destId="{B05ADCD0-CBBF-4F13-A020-5FA8A5926648}" srcOrd="0" destOrd="0" presId="urn:microsoft.com/office/officeart/2008/layout/LinedList"/>
    <dgm:cxn modelId="{79D3428D-92DA-46FB-85DF-84C90AFE3341}" srcId="{EE89D163-4994-4A7C-B495-D4C8F8C5FD17}" destId="{49DBFD64-8B20-4AB6-B876-44ADCAB0EC88}" srcOrd="1" destOrd="0" parTransId="{F8C6C152-61AE-4B10-8964-036157A2E8CD}" sibTransId="{719B7457-D587-42F9-B3F8-E5B7C7E9A879}"/>
    <dgm:cxn modelId="{0DABEDFC-2ABF-466A-940C-45072065A2B4}" type="presOf" srcId="{CE39F0D7-474A-487D-9FA9-C28DC8C4DC9E}" destId="{31B5C4AB-1E91-47C3-805D-83CA9412C97C}" srcOrd="0" destOrd="0" presId="urn:microsoft.com/office/officeart/2008/layout/LinedList"/>
    <dgm:cxn modelId="{6B704970-1391-4519-B0BC-8C982FB60FD5}" type="presParOf" srcId="{43DB32D8-737B-445E-8507-96557ACA4EAB}" destId="{5481D60D-3F23-43A1-91D1-ED8AACE2C70E}" srcOrd="0" destOrd="0" presId="urn:microsoft.com/office/officeart/2008/layout/LinedList"/>
    <dgm:cxn modelId="{52772A74-BBEE-48FE-8F3F-797093C24CC9}" type="presParOf" srcId="{43DB32D8-737B-445E-8507-96557ACA4EAB}" destId="{826C7436-90D4-40B0-81AF-A0142D73F017}" srcOrd="1" destOrd="0" presId="urn:microsoft.com/office/officeart/2008/layout/LinedList"/>
    <dgm:cxn modelId="{FC1C8276-C2C2-4E01-8CC9-B91E8731190E}" type="presParOf" srcId="{826C7436-90D4-40B0-81AF-A0142D73F017}" destId="{B05ADCD0-CBBF-4F13-A020-5FA8A5926648}" srcOrd="0" destOrd="0" presId="urn:microsoft.com/office/officeart/2008/layout/LinedList"/>
    <dgm:cxn modelId="{3E3B6EDA-574D-4A2E-8555-84C80B92D8E1}" type="presParOf" srcId="{826C7436-90D4-40B0-81AF-A0142D73F017}" destId="{0309F39E-BE1E-4F7B-8AE2-DAB8B33723D0}" srcOrd="1" destOrd="0" presId="urn:microsoft.com/office/officeart/2008/layout/LinedList"/>
    <dgm:cxn modelId="{23538186-F582-4D6C-9EC7-9D8E372D9DB9}" type="presParOf" srcId="{43DB32D8-737B-445E-8507-96557ACA4EAB}" destId="{67B8AE25-1DDA-4FBD-85CE-12F4B29E2CB0}" srcOrd="2" destOrd="0" presId="urn:microsoft.com/office/officeart/2008/layout/LinedList"/>
    <dgm:cxn modelId="{B93EE911-66F6-442A-93C4-A20C07E6C146}" type="presParOf" srcId="{43DB32D8-737B-445E-8507-96557ACA4EAB}" destId="{383E4FD6-C20B-4EF1-9B96-E8615ADC32EF}" srcOrd="3" destOrd="0" presId="urn:microsoft.com/office/officeart/2008/layout/LinedList"/>
    <dgm:cxn modelId="{BF09BE0A-794D-4280-869A-032F26C34819}" type="presParOf" srcId="{383E4FD6-C20B-4EF1-9B96-E8615ADC32EF}" destId="{006B47B6-7ED2-49BA-97B1-4271ADF9FEED}" srcOrd="0" destOrd="0" presId="urn:microsoft.com/office/officeart/2008/layout/LinedList"/>
    <dgm:cxn modelId="{745E8AFE-6FFB-4FFB-9E71-408FA705B2DF}" type="presParOf" srcId="{383E4FD6-C20B-4EF1-9B96-E8615ADC32EF}" destId="{363F9C83-E2F5-4228-95EA-B2CFECE1B1DD}" srcOrd="1" destOrd="0" presId="urn:microsoft.com/office/officeart/2008/layout/LinedList"/>
    <dgm:cxn modelId="{AB16558F-C42D-4699-9C16-98965A14BF44}" type="presParOf" srcId="{43DB32D8-737B-445E-8507-96557ACA4EAB}" destId="{D94F77FF-9CAF-4254-B2A5-B322D2E77B48}" srcOrd="4" destOrd="0" presId="urn:microsoft.com/office/officeart/2008/layout/LinedList"/>
    <dgm:cxn modelId="{FC7A3464-5AB1-4E58-BFCC-2DFF0642FB3F}" type="presParOf" srcId="{43DB32D8-737B-445E-8507-96557ACA4EAB}" destId="{6BD9B936-12E0-4A39-A770-51778900957C}" srcOrd="5" destOrd="0" presId="urn:microsoft.com/office/officeart/2008/layout/LinedList"/>
    <dgm:cxn modelId="{42E7AA95-1A8D-4631-9037-15EE9108AF8C}" type="presParOf" srcId="{6BD9B936-12E0-4A39-A770-51778900957C}" destId="{3E4AD168-D43A-41DC-9BB1-7CBAFC103BC4}" srcOrd="0" destOrd="0" presId="urn:microsoft.com/office/officeart/2008/layout/LinedList"/>
    <dgm:cxn modelId="{FBA24AB1-E261-4E0D-A821-143C9AC625BD}" type="presParOf" srcId="{6BD9B936-12E0-4A39-A770-51778900957C}" destId="{7899E08E-F8BA-44D0-89A9-6E44D56098DF}" srcOrd="1" destOrd="0" presId="urn:microsoft.com/office/officeart/2008/layout/LinedList"/>
    <dgm:cxn modelId="{91FF0ACD-FCED-431B-A92F-30509539994F}" type="presParOf" srcId="{43DB32D8-737B-445E-8507-96557ACA4EAB}" destId="{9E0B664A-44EA-4D49-BCB6-F1E77352D5C9}" srcOrd="6" destOrd="0" presId="urn:microsoft.com/office/officeart/2008/layout/LinedList"/>
    <dgm:cxn modelId="{F7390FFB-2285-47F3-99A7-FC91F10DB63D}" type="presParOf" srcId="{43DB32D8-737B-445E-8507-96557ACA4EAB}" destId="{DFF6954A-4872-4826-970E-85CD3AA97EEA}" srcOrd="7" destOrd="0" presId="urn:microsoft.com/office/officeart/2008/layout/LinedList"/>
    <dgm:cxn modelId="{61B1639D-4CC2-46EB-BD9F-69D2A2B7D375}" type="presParOf" srcId="{DFF6954A-4872-4826-970E-85CD3AA97EEA}" destId="{31B5C4AB-1E91-47C3-805D-83CA9412C97C}" srcOrd="0" destOrd="0" presId="urn:microsoft.com/office/officeart/2008/layout/LinedList"/>
    <dgm:cxn modelId="{361F7507-7F8A-40B7-87F5-B7D27D3F90F3}" type="presParOf" srcId="{DFF6954A-4872-4826-970E-85CD3AA97EEA}" destId="{FD5005E6-E83F-4D53-8A08-CF1E1DF00E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C1C9A58F-F24D-4612-892F-39E73D6852D5}" type="doc">
      <dgm:prSet loTypeId="urn:microsoft.com/office/officeart/2005/8/layout/process1" loCatId="process" qsTypeId="urn:microsoft.com/office/officeart/2005/8/quickstyle/simple3#11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DF13F801-6901-498C-8513-8854DE074D04}">
      <dgm:prSet/>
      <dgm:spPr/>
      <dgm:t>
        <a:bodyPr/>
        <a:lstStyle/>
        <a:p>
          <a:r>
            <a:rPr lang="en-GB" baseline="0"/>
            <a:t>What was the hardest part? </a:t>
          </a:r>
          <a:endParaRPr lang="en-US"/>
        </a:p>
      </dgm:t>
    </dgm:pt>
    <dgm:pt modelId="{E7D218C8-DF21-45C4-B8B9-4B7019C87183}" type="parTrans" cxnId="{B4D35E30-7E89-4321-8913-96BCD0BD0E15}">
      <dgm:prSet/>
      <dgm:spPr/>
      <dgm:t>
        <a:bodyPr/>
        <a:lstStyle/>
        <a:p>
          <a:endParaRPr lang="en-US"/>
        </a:p>
      </dgm:t>
    </dgm:pt>
    <dgm:pt modelId="{0A5A736A-8804-4EC1-94B1-40AB5362C103}" type="sibTrans" cxnId="{B4D35E30-7E89-4321-8913-96BCD0BD0E15}">
      <dgm:prSet/>
      <dgm:spPr/>
      <dgm:t>
        <a:bodyPr/>
        <a:lstStyle/>
        <a:p>
          <a:endParaRPr lang="en-US"/>
        </a:p>
      </dgm:t>
    </dgm:pt>
    <dgm:pt modelId="{8AD319E6-F527-4EBB-968B-A14010FE3740}">
      <dgm:prSet/>
      <dgm:spPr/>
      <dgm:t>
        <a:bodyPr/>
        <a:lstStyle/>
        <a:p>
          <a:r>
            <a:rPr lang="en-GB" baseline="0"/>
            <a:t>Producing a new law/policy/plan last week?</a:t>
          </a:r>
          <a:endParaRPr lang="en-US"/>
        </a:p>
      </dgm:t>
    </dgm:pt>
    <dgm:pt modelId="{BDFC347A-622B-4D17-9F5B-28F0FDFA7D34}" type="parTrans" cxnId="{18323C2B-C0A9-4343-9EBE-01362A5D2B67}">
      <dgm:prSet/>
      <dgm:spPr/>
      <dgm:t>
        <a:bodyPr/>
        <a:lstStyle/>
        <a:p>
          <a:endParaRPr lang="en-US"/>
        </a:p>
      </dgm:t>
    </dgm:pt>
    <dgm:pt modelId="{116191B4-7AED-4F88-A1DD-E1C6BED1C5CF}" type="sibTrans" cxnId="{18323C2B-C0A9-4343-9EBE-01362A5D2B67}">
      <dgm:prSet/>
      <dgm:spPr/>
      <dgm:t>
        <a:bodyPr/>
        <a:lstStyle/>
        <a:p>
          <a:endParaRPr lang="en-US"/>
        </a:p>
      </dgm:t>
    </dgm:pt>
    <dgm:pt modelId="{3E0332B1-775E-44A0-862A-3E286A8DB16C}">
      <dgm:prSet/>
      <dgm:spPr/>
      <dgm:t>
        <a:bodyPr/>
        <a:lstStyle/>
        <a:p>
          <a:r>
            <a:rPr lang="en-GB" baseline="0"/>
            <a:t>Producing cheap nudges?</a:t>
          </a:r>
          <a:endParaRPr lang="en-US"/>
        </a:p>
      </dgm:t>
    </dgm:pt>
    <dgm:pt modelId="{8B412829-7C58-4711-ADC9-F531F0F362B4}" type="parTrans" cxnId="{EF40C045-6780-47AE-BD27-23C53690D7AE}">
      <dgm:prSet/>
      <dgm:spPr/>
      <dgm:t>
        <a:bodyPr/>
        <a:lstStyle/>
        <a:p>
          <a:endParaRPr lang="en-US"/>
        </a:p>
      </dgm:t>
    </dgm:pt>
    <dgm:pt modelId="{2D05AC33-D0A6-419D-9815-1BC3707D759A}" type="sibTrans" cxnId="{EF40C045-6780-47AE-BD27-23C53690D7AE}">
      <dgm:prSet/>
      <dgm:spPr/>
      <dgm:t>
        <a:bodyPr/>
        <a:lstStyle/>
        <a:p>
          <a:endParaRPr lang="en-US"/>
        </a:p>
      </dgm:t>
    </dgm:pt>
    <dgm:pt modelId="{32F6B8A1-AAAE-4B47-B8FB-A1BAFF75E928}" type="pres">
      <dgm:prSet presAssocID="{C1C9A58F-F24D-4612-892F-39E73D6852D5}" presName="Name0" presStyleCnt="0">
        <dgm:presLayoutVars>
          <dgm:dir/>
          <dgm:resizeHandles val="exact"/>
        </dgm:presLayoutVars>
      </dgm:prSet>
      <dgm:spPr/>
    </dgm:pt>
    <dgm:pt modelId="{6B10001D-8371-4FE0-90F2-50C4C716B301}" type="pres">
      <dgm:prSet presAssocID="{DF13F801-6901-498C-8513-8854DE074D04}" presName="node" presStyleLbl="node1" presStyleIdx="0" presStyleCnt="3">
        <dgm:presLayoutVars>
          <dgm:bulletEnabled val="1"/>
        </dgm:presLayoutVars>
      </dgm:prSet>
      <dgm:spPr/>
    </dgm:pt>
    <dgm:pt modelId="{E59DDEA8-DF05-45E5-9BFA-472593426F68}" type="pres">
      <dgm:prSet presAssocID="{0A5A736A-8804-4EC1-94B1-40AB5362C103}" presName="sibTrans" presStyleLbl="sibTrans2D1" presStyleIdx="0" presStyleCnt="2"/>
      <dgm:spPr/>
    </dgm:pt>
    <dgm:pt modelId="{2A4DC992-4563-42D4-BCD3-3AC7AA75E0DC}" type="pres">
      <dgm:prSet presAssocID="{0A5A736A-8804-4EC1-94B1-40AB5362C103}" presName="connectorText" presStyleLbl="sibTrans2D1" presStyleIdx="0" presStyleCnt="2"/>
      <dgm:spPr/>
    </dgm:pt>
    <dgm:pt modelId="{2D8C7D87-6346-44EE-ABDD-8D98C6BF8C10}" type="pres">
      <dgm:prSet presAssocID="{8AD319E6-F527-4EBB-968B-A14010FE3740}" presName="node" presStyleLbl="node1" presStyleIdx="1" presStyleCnt="3">
        <dgm:presLayoutVars>
          <dgm:bulletEnabled val="1"/>
        </dgm:presLayoutVars>
      </dgm:prSet>
      <dgm:spPr/>
    </dgm:pt>
    <dgm:pt modelId="{438D8FB2-7409-4746-812D-3977A22BAFEB}" type="pres">
      <dgm:prSet presAssocID="{116191B4-7AED-4F88-A1DD-E1C6BED1C5CF}" presName="sibTrans" presStyleLbl="sibTrans2D1" presStyleIdx="1" presStyleCnt="2"/>
      <dgm:spPr/>
    </dgm:pt>
    <dgm:pt modelId="{824E1446-E9DD-4536-B8F8-8F8D6F96C507}" type="pres">
      <dgm:prSet presAssocID="{116191B4-7AED-4F88-A1DD-E1C6BED1C5CF}" presName="connectorText" presStyleLbl="sibTrans2D1" presStyleIdx="1" presStyleCnt="2"/>
      <dgm:spPr/>
    </dgm:pt>
    <dgm:pt modelId="{1318E237-2184-4E36-AA16-006B4AFB1050}" type="pres">
      <dgm:prSet presAssocID="{3E0332B1-775E-44A0-862A-3E286A8DB16C}" presName="node" presStyleLbl="node1" presStyleIdx="2" presStyleCnt="3">
        <dgm:presLayoutVars>
          <dgm:bulletEnabled val="1"/>
        </dgm:presLayoutVars>
      </dgm:prSet>
      <dgm:spPr/>
    </dgm:pt>
  </dgm:ptLst>
  <dgm:cxnLst>
    <dgm:cxn modelId="{EC229817-C836-442C-8FAD-6DFE5C9F94A4}" type="presOf" srcId="{116191B4-7AED-4F88-A1DD-E1C6BED1C5CF}" destId="{824E1446-E9DD-4536-B8F8-8F8D6F96C507}" srcOrd="1" destOrd="0" presId="urn:microsoft.com/office/officeart/2005/8/layout/process1"/>
    <dgm:cxn modelId="{59B26E28-BFB4-44AB-A833-01F9277D6CBE}" type="presOf" srcId="{3E0332B1-775E-44A0-862A-3E286A8DB16C}" destId="{1318E237-2184-4E36-AA16-006B4AFB1050}" srcOrd="0" destOrd="0" presId="urn:microsoft.com/office/officeart/2005/8/layout/process1"/>
    <dgm:cxn modelId="{18323C2B-C0A9-4343-9EBE-01362A5D2B67}" srcId="{C1C9A58F-F24D-4612-892F-39E73D6852D5}" destId="{8AD319E6-F527-4EBB-968B-A14010FE3740}" srcOrd="1" destOrd="0" parTransId="{BDFC347A-622B-4D17-9F5B-28F0FDFA7D34}" sibTransId="{116191B4-7AED-4F88-A1DD-E1C6BED1C5CF}"/>
    <dgm:cxn modelId="{B4D35E30-7E89-4321-8913-96BCD0BD0E15}" srcId="{C1C9A58F-F24D-4612-892F-39E73D6852D5}" destId="{DF13F801-6901-498C-8513-8854DE074D04}" srcOrd="0" destOrd="0" parTransId="{E7D218C8-DF21-45C4-B8B9-4B7019C87183}" sibTransId="{0A5A736A-8804-4EC1-94B1-40AB5362C103}"/>
    <dgm:cxn modelId="{4C210443-FE9F-496B-AA01-ADE9E15A93C5}" type="presOf" srcId="{0A5A736A-8804-4EC1-94B1-40AB5362C103}" destId="{E59DDEA8-DF05-45E5-9BFA-472593426F68}" srcOrd="0" destOrd="0" presId="urn:microsoft.com/office/officeart/2005/8/layout/process1"/>
    <dgm:cxn modelId="{921A6A43-3585-4F7F-B7A0-B48BAE14E439}" type="presOf" srcId="{116191B4-7AED-4F88-A1DD-E1C6BED1C5CF}" destId="{438D8FB2-7409-4746-812D-3977A22BAFEB}" srcOrd="0" destOrd="0" presId="urn:microsoft.com/office/officeart/2005/8/layout/process1"/>
    <dgm:cxn modelId="{EF40C045-6780-47AE-BD27-23C53690D7AE}" srcId="{C1C9A58F-F24D-4612-892F-39E73D6852D5}" destId="{3E0332B1-775E-44A0-862A-3E286A8DB16C}" srcOrd="2" destOrd="0" parTransId="{8B412829-7C58-4711-ADC9-F531F0F362B4}" sibTransId="{2D05AC33-D0A6-419D-9815-1BC3707D759A}"/>
    <dgm:cxn modelId="{9B0E0977-3435-45F0-A8D4-A85C53EBB44E}" type="presOf" srcId="{C1C9A58F-F24D-4612-892F-39E73D6852D5}" destId="{32F6B8A1-AAAE-4B47-B8FB-A1BAFF75E928}" srcOrd="0" destOrd="0" presId="urn:microsoft.com/office/officeart/2005/8/layout/process1"/>
    <dgm:cxn modelId="{CAB8C2AD-9593-4161-8EA3-00E183331BB4}" type="presOf" srcId="{DF13F801-6901-498C-8513-8854DE074D04}" destId="{6B10001D-8371-4FE0-90F2-50C4C716B301}" srcOrd="0" destOrd="0" presId="urn:microsoft.com/office/officeart/2005/8/layout/process1"/>
    <dgm:cxn modelId="{6D9075DE-B1A6-458F-BE6D-1625BB3FBF27}" type="presOf" srcId="{8AD319E6-F527-4EBB-968B-A14010FE3740}" destId="{2D8C7D87-6346-44EE-ABDD-8D98C6BF8C10}" srcOrd="0" destOrd="0" presId="urn:microsoft.com/office/officeart/2005/8/layout/process1"/>
    <dgm:cxn modelId="{7AB68AFD-CCD9-43CB-9038-6CCDEE54198F}" type="presOf" srcId="{0A5A736A-8804-4EC1-94B1-40AB5362C103}" destId="{2A4DC992-4563-42D4-BCD3-3AC7AA75E0DC}" srcOrd="1" destOrd="0" presId="urn:microsoft.com/office/officeart/2005/8/layout/process1"/>
    <dgm:cxn modelId="{245DED8F-C7F0-431E-B606-14C62B2F0ED5}" type="presParOf" srcId="{32F6B8A1-AAAE-4B47-B8FB-A1BAFF75E928}" destId="{6B10001D-8371-4FE0-90F2-50C4C716B301}" srcOrd="0" destOrd="0" presId="urn:microsoft.com/office/officeart/2005/8/layout/process1"/>
    <dgm:cxn modelId="{40C85335-AEFB-47DA-A336-103C355E20D4}" type="presParOf" srcId="{32F6B8A1-AAAE-4B47-B8FB-A1BAFF75E928}" destId="{E59DDEA8-DF05-45E5-9BFA-472593426F68}" srcOrd="1" destOrd="0" presId="urn:microsoft.com/office/officeart/2005/8/layout/process1"/>
    <dgm:cxn modelId="{9683837D-B022-4F43-B422-383B9228E5B3}" type="presParOf" srcId="{E59DDEA8-DF05-45E5-9BFA-472593426F68}" destId="{2A4DC992-4563-42D4-BCD3-3AC7AA75E0DC}" srcOrd="0" destOrd="0" presId="urn:microsoft.com/office/officeart/2005/8/layout/process1"/>
    <dgm:cxn modelId="{642417B3-C70E-4CFA-A87B-9CDC6695535D}" type="presParOf" srcId="{32F6B8A1-AAAE-4B47-B8FB-A1BAFF75E928}" destId="{2D8C7D87-6346-44EE-ABDD-8D98C6BF8C10}" srcOrd="2" destOrd="0" presId="urn:microsoft.com/office/officeart/2005/8/layout/process1"/>
    <dgm:cxn modelId="{C7A19A33-4BC1-4B00-A087-55D8CF3A0FB1}" type="presParOf" srcId="{32F6B8A1-AAAE-4B47-B8FB-A1BAFF75E928}" destId="{438D8FB2-7409-4746-812D-3977A22BAFEB}" srcOrd="3" destOrd="0" presId="urn:microsoft.com/office/officeart/2005/8/layout/process1"/>
    <dgm:cxn modelId="{9709CDBC-D38C-4B5D-B6C9-C7F459372EBA}" type="presParOf" srcId="{438D8FB2-7409-4746-812D-3977A22BAFEB}" destId="{824E1446-E9DD-4536-B8F8-8F8D6F96C507}" srcOrd="0" destOrd="0" presId="urn:microsoft.com/office/officeart/2005/8/layout/process1"/>
    <dgm:cxn modelId="{02CDDDAD-4439-447F-98BD-EE1F097E810E}" type="presParOf" srcId="{32F6B8A1-AAAE-4B47-B8FB-A1BAFF75E928}" destId="{1318E237-2184-4E36-AA16-006B4AFB105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81D09F-3347-4945-8C63-76048F837E84}">
      <dsp:nvSpPr>
        <dsp:cNvPr id="0" name=""/>
        <dsp:cNvSpPr/>
      </dsp:nvSpPr>
      <dsp:spPr>
        <a:xfrm>
          <a:off x="0" y="879017"/>
          <a:ext cx="6188689" cy="16228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5A65D5-FD2A-45FB-9CA2-8E68B59862B5}">
      <dsp:nvSpPr>
        <dsp:cNvPr id="0" name=""/>
        <dsp:cNvSpPr/>
      </dsp:nvSpPr>
      <dsp:spPr>
        <a:xfrm>
          <a:off x="490897" y="1244147"/>
          <a:ext cx="892540" cy="8925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197D2-B5EF-4342-B725-DF12E217463E}">
      <dsp:nvSpPr>
        <dsp:cNvPr id="0" name=""/>
        <dsp:cNvSpPr/>
      </dsp:nvSpPr>
      <dsp:spPr>
        <a:xfrm>
          <a:off x="1874334" y="879017"/>
          <a:ext cx="4314354" cy="162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46" tIns="171746" rIns="171746" bIns="17174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What public health challenges did you choose? </a:t>
          </a:r>
          <a:endParaRPr lang="en-US" sz="2500" kern="1200"/>
        </a:p>
      </dsp:txBody>
      <dsp:txXfrm>
        <a:off x="1874334" y="879017"/>
        <a:ext cx="4314354" cy="1622800"/>
      </dsp:txXfrm>
    </dsp:sp>
    <dsp:sp modelId="{14CABE9F-0503-48F3-BE85-940B434FE8E6}">
      <dsp:nvSpPr>
        <dsp:cNvPr id="0" name=""/>
        <dsp:cNvSpPr/>
      </dsp:nvSpPr>
      <dsp:spPr>
        <a:xfrm>
          <a:off x="0" y="2907518"/>
          <a:ext cx="6188689" cy="16228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C2AA76-0147-428B-A679-D97D12F57995}">
      <dsp:nvSpPr>
        <dsp:cNvPr id="0" name=""/>
        <dsp:cNvSpPr/>
      </dsp:nvSpPr>
      <dsp:spPr>
        <a:xfrm>
          <a:off x="490897" y="3272648"/>
          <a:ext cx="892540" cy="8925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1A6A3-CF3D-4B3F-868E-E9DB7CB254F1}">
      <dsp:nvSpPr>
        <dsp:cNvPr id="0" name=""/>
        <dsp:cNvSpPr/>
      </dsp:nvSpPr>
      <dsp:spPr>
        <a:xfrm>
          <a:off x="1874334" y="2907518"/>
          <a:ext cx="4314354" cy="162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46" tIns="171746" rIns="171746" bIns="17174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Why?</a:t>
          </a:r>
          <a:endParaRPr lang="en-US" sz="2500" kern="1200"/>
        </a:p>
      </dsp:txBody>
      <dsp:txXfrm>
        <a:off x="1874334" y="2907518"/>
        <a:ext cx="4314354" cy="1622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567C7A-FCD0-4290-914F-410C9A13F808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0003E41-D412-4D8E-8486-E3B10FBA3A6E}">
      <dsp:nvSpPr>
        <dsp:cNvPr id="0" name=""/>
        <dsp:cNvSpPr/>
      </dsp:nvSpPr>
      <dsp:spPr>
        <a:xfrm>
          <a:off x="0" y="660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Write a sentence about health problems that people in Wales are facing. </a:t>
          </a:r>
          <a:endParaRPr lang="en-US" sz="2500" kern="1200"/>
        </a:p>
      </dsp:txBody>
      <dsp:txXfrm>
        <a:off x="0" y="660"/>
        <a:ext cx="6188689" cy="1081603"/>
      </dsp:txXfrm>
    </dsp:sp>
    <dsp:sp modelId="{044230BB-BC33-44CB-AE14-F0295844EDFB}">
      <dsp:nvSpPr>
        <dsp:cNvPr id="0" name=""/>
        <dsp:cNvSpPr/>
      </dsp:nvSpPr>
      <dsp:spPr>
        <a:xfrm>
          <a:off x="0" y="108226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12512"/>
                <a:satOff val="-8389"/>
                <a:lumOff val="225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512"/>
                <a:satOff val="-8389"/>
                <a:lumOff val="225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512"/>
                <a:satOff val="-8389"/>
                <a:lumOff val="225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2512"/>
              <a:satOff val="-8389"/>
              <a:lumOff val="22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CE263F3E-DA24-4F11-A8DE-B4938C6E2808}">
      <dsp:nvSpPr>
        <dsp:cNvPr id="0" name=""/>
        <dsp:cNvSpPr/>
      </dsp:nvSpPr>
      <dsp:spPr>
        <a:xfrm>
          <a:off x="0" y="1082263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Rules</a:t>
          </a:r>
          <a:endParaRPr lang="en-US" sz="2500" kern="1200"/>
        </a:p>
      </dsp:txBody>
      <dsp:txXfrm>
        <a:off x="0" y="1082263"/>
        <a:ext cx="6188689" cy="1081603"/>
      </dsp:txXfrm>
    </dsp:sp>
    <dsp:sp modelId="{DA7F1E16-827B-4F48-B390-16505CFF9D2A}">
      <dsp:nvSpPr>
        <dsp:cNvPr id="0" name=""/>
        <dsp:cNvSpPr/>
      </dsp:nvSpPr>
      <dsp:spPr>
        <a:xfrm>
          <a:off x="0" y="2163866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25025"/>
                <a:satOff val="-16779"/>
                <a:lumOff val="45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5025"/>
                <a:satOff val="-16779"/>
                <a:lumOff val="45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5025"/>
                <a:satOff val="-16779"/>
                <a:lumOff val="45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5025"/>
              <a:satOff val="-16779"/>
              <a:lumOff val="451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E88BCFE-F0D4-48B2-924E-B119C30A17D0}">
      <dsp:nvSpPr>
        <dsp:cNvPr id="0" name=""/>
        <dsp:cNvSpPr/>
      </dsp:nvSpPr>
      <dsp:spPr>
        <a:xfrm>
          <a:off x="0" y="2163866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cannot use the letter C.</a:t>
          </a:r>
          <a:endParaRPr lang="en-US" sz="2500" kern="1200"/>
        </a:p>
      </dsp:txBody>
      <dsp:txXfrm>
        <a:off x="0" y="2163866"/>
        <a:ext cx="6188689" cy="1081603"/>
      </dsp:txXfrm>
    </dsp:sp>
    <dsp:sp modelId="{D3E74AFF-EC14-4C6E-B45D-F34EF8C81C55}">
      <dsp:nvSpPr>
        <dsp:cNvPr id="0" name=""/>
        <dsp:cNvSpPr/>
      </dsp:nvSpPr>
      <dsp:spPr>
        <a:xfrm>
          <a:off x="0" y="3245469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37537"/>
                <a:satOff val="-25168"/>
                <a:lumOff val="6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7537"/>
                <a:satOff val="-25168"/>
                <a:lumOff val="6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7537"/>
                <a:satOff val="-25168"/>
                <a:lumOff val="6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7537"/>
              <a:satOff val="-25168"/>
              <a:lumOff val="6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79C8507-307B-4D04-886F-7127E8962397}">
      <dsp:nvSpPr>
        <dsp:cNvPr id="0" name=""/>
        <dsp:cNvSpPr/>
      </dsp:nvSpPr>
      <dsp:spPr>
        <a:xfrm>
          <a:off x="0" y="3245469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must hum a song to yourself while writing it. </a:t>
          </a:r>
          <a:endParaRPr lang="en-US" sz="2500" kern="1200"/>
        </a:p>
      </dsp:txBody>
      <dsp:txXfrm>
        <a:off x="0" y="3245469"/>
        <a:ext cx="6188689" cy="1081603"/>
      </dsp:txXfrm>
    </dsp:sp>
    <dsp:sp modelId="{6784FFA2-7525-4322-A532-9DFAFE1844D6}">
      <dsp:nvSpPr>
        <dsp:cNvPr id="0" name=""/>
        <dsp:cNvSpPr/>
      </dsp:nvSpPr>
      <dsp:spPr>
        <a:xfrm>
          <a:off x="0" y="432707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50049"/>
                <a:satOff val="-33558"/>
                <a:lumOff val="902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049"/>
              <a:satOff val="-33558"/>
              <a:lumOff val="902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4072315-6EB3-4AFD-AC94-4F3B0057CF88}">
      <dsp:nvSpPr>
        <dsp:cNvPr id="0" name=""/>
        <dsp:cNvSpPr/>
      </dsp:nvSpPr>
      <dsp:spPr>
        <a:xfrm>
          <a:off x="0" y="4327072"/>
          <a:ext cx="6188689" cy="108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will talk at you and you must not reply for the 2 minutes of this task.</a:t>
          </a:r>
          <a:endParaRPr lang="en-US" sz="2500" kern="1200"/>
        </a:p>
      </dsp:txBody>
      <dsp:txXfrm>
        <a:off x="0" y="4327072"/>
        <a:ext cx="6188689" cy="10816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ABB761-370D-4AE8-97B7-DE669CBEB13A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Even when you have the attitude to change something, issues may still be present. </a:t>
          </a:r>
          <a:endParaRPr lang="en-US" sz="2600" kern="1200"/>
        </a:p>
      </dsp:txBody>
      <dsp:txXfrm>
        <a:off x="775097" y="2744"/>
        <a:ext cx="4638494" cy="1414740"/>
      </dsp:txXfrm>
    </dsp:sp>
    <dsp:sp modelId="{545FE6B9-17D4-4F56-AD1A-6592B2D0A422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Remember back to last week's lecture. </a:t>
          </a:r>
          <a:endParaRPr lang="en-US" sz="2600" kern="1200"/>
        </a:p>
      </dsp:txBody>
      <dsp:txXfrm>
        <a:off x="775097" y="1997297"/>
        <a:ext cx="4638494" cy="1414740"/>
      </dsp:txXfrm>
    </dsp:sp>
    <dsp:sp modelId="{B100F433-62FA-422F-8712-691A267A209E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It's not as easy as simply changing. </a:t>
          </a:r>
          <a:endParaRPr lang="en-US" sz="2600" kern="1200"/>
        </a:p>
      </dsp:txBody>
      <dsp:txXfrm>
        <a:off x="775097" y="3991850"/>
        <a:ext cx="4638494" cy="1414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69F1ED-881B-436C-8ED3-BEA3AFE47F57}">
      <dsp:nvSpPr>
        <dsp:cNvPr id="0" name=""/>
        <dsp:cNvSpPr/>
      </dsp:nvSpPr>
      <dsp:spPr>
        <a:xfrm>
          <a:off x="0" y="660"/>
          <a:ext cx="6188689" cy="15451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F20D26-48E4-45BC-8746-DCE6947D4F84}">
      <dsp:nvSpPr>
        <dsp:cNvPr id="0" name=""/>
        <dsp:cNvSpPr/>
      </dsp:nvSpPr>
      <dsp:spPr>
        <a:xfrm>
          <a:off x="467407" y="348318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C18E60-11BD-400B-881B-8E795ECD66F4}">
      <dsp:nvSpPr>
        <dsp:cNvPr id="0" name=""/>
        <dsp:cNvSpPr/>
      </dsp:nvSpPr>
      <dsp:spPr>
        <a:xfrm>
          <a:off x="1784645" y="660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Attitudes and feelings</a:t>
          </a:r>
          <a:endParaRPr lang="en-US" sz="2500" kern="1200"/>
        </a:p>
      </dsp:txBody>
      <dsp:txXfrm>
        <a:off x="1784645" y="660"/>
        <a:ext cx="4404043" cy="1545147"/>
      </dsp:txXfrm>
    </dsp:sp>
    <dsp:sp modelId="{D7DA1ACD-7AB1-441B-9CD3-80BE01F4F4E7}">
      <dsp:nvSpPr>
        <dsp:cNvPr id="0" name=""/>
        <dsp:cNvSpPr/>
      </dsp:nvSpPr>
      <dsp:spPr>
        <a:xfrm>
          <a:off x="0" y="1932094"/>
          <a:ext cx="6188689" cy="15451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AD8848-4CF6-4AAB-B6A7-80C6467195C8}">
      <dsp:nvSpPr>
        <dsp:cNvPr id="0" name=""/>
        <dsp:cNvSpPr/>
      </dsp:nvSpPr>
      <dsp:spPr>
        <a:xfrm>
          <a:off x="467407" y="2279752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0CFDC-31B2-4C11-932A-2F58E5B08F80}">
      <dsp:nvSpPr>
        <dsp:cNvPr id="0" name=""/>
        <dsp:cNvSpPr/>
      </dsp:nvSpPr>
      <dsp:spPr>
        <a:xfrm>
          <a:off x="1784645" y="1932094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Capability and self-efficacy</a:t>
          </a:r>
          <a:endParaRPr lang="en-US" sz="2500" kern="1200"/>
        </a:p>
      </dsp:txBody>
      <dsp:txXfrm>
        <a:off x="1784645" y="1932094"/>
        <a:ext cx="4404043" cy="1545147"/>
      </dsp:txXfrm>
    </dsp:sp>
    <dsp:sp modelId="{09A09D4B-B6B5-48D1-8D4F-D230B228153F}">
      <dsp:nvSpPr>
        <dsp:cNvPr id="0" name=""/>
        <dsp:cNvSpPr/>
      </dsp:nvSpPr>
      <dsp:spPr>
        <a:xfrm>
          <a:off x="0" y="3863528"/>
          <a:ext cx="6188689" cy="15451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15E2A-2208-41CF-A697-64227257F199}">
      <dsp:nvSpPr>
        <dsp:cNvPr id="0" name=""/>
        <dsp:cNvSpPr/>
      </dsp:nvSpPr>
      <dsp:spPr>
        <a:xfrm>
          <a:off x="467407" y="4211186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317DA-C6F3-432A-8E3C-CF7681C8FD3E}">
      <dsp:nvSpPr>
        <dsp:cNvPr id="0" name=""/>
        <dsp:cNvSpPr/>
      </dsp:nvSpPr>
      <dsp:spPr>
        <a:xfrm>
          <a:off x="1784645" y="3863528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Environment and cognition</a:t>
          </a:r>
          <a:endParaRPr lang="en-US" sz="2500" kern="1200"/>
        </a:p>
      </dsp:txBody>
      <dsp:txXfrm>
        <a:off x="1784645" y="3863528"/>
        <a:ext cx="4404043" cy="15451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2CD02A-A9E5-4861-9248-AEB4C09A6F53}">
      <dsp:nvSpPr>
        <dsp:cNvPr id="0" name=""/>
        <dsp:cNvSpPr/>
      </dsp:nvSpPr>
      <dsp:spPr>
        <a:xfrm>
          <a:off x="0" y="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2A21158-78EA-49A4-BDF8-AC8A72695369}">
      <dsp:nvSpPr>
        <dsp:cNvPr id="0" name=""/>
        <dsp:cNvSpPr/>
      </dsp:nvSpPr>
      <dsp:spPr>
        <a:xfrm>
          <a:off x="0" y="0"/>
          <a:ext cx="6188689" cy="2704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baseline="0"/>
            <a:t>How many of you are scared to change? </a:t>
          </a:r>
          <a:endParaRPr lang="en-US" sz="5400" kern="1200"/>
        </a:p>
      </dsp:txBody>
      <dsp:txXfrm>
        <a:off x="0" y="0"/>
        <a:ext cx="6188689" cy="2704667"/>
      </dsp:txXfrm>
    </dsp:sp>
    <dsp:sp modelId="{737427CA-BC6A-45AE-9FC6-F0CA86727B83}">
      <dsp:nvSpPr>
        <dsp:cNvPr id="0" name=""/>
        <dsp:cNvSpPr/>
      </dsp:nvSpPr>
      <dsp:spPr>
        <a:xfrm>
          <a:off x="0" y="2704667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50049"/>
                <a:satOff val="-33558"/>
                <a:lumOff val="902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049"/>
              <a:satOff val="-33558"/>
              <a:lumOff val="902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2C9A7ED-6BB6-463D-9C6B-D5E21472F3FC}">
      <dsp:nvSpPr>
        <dsp:cNvPr id="0" name=""/>
        <dsp:cNvSpPr/>
      </dsp:nvSpPr>
      <dsp:spPr>
        <a:xfrm>
          <a:off x="0" y="2704667"/>
          <a:ext cx="6188689" cy="27046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740" tIns="205740" rIns="205740" bIns="205740" numCol="1" spcCol="1270" anchor="t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baseline="0"/>
            <a:t>Why?</a:t>
          </a:r>
          <a:endParaRPr lang="en-US" sz="5400" kern="1200"/>
        </a:p>
      </dsp:txBody>
      <dsp:txXfrm>
        <a:off x="0" y="2704667"/>
        <a:ext cx="6188689" cy="27046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91D0B-5EAE-4F00-98FD-36D3739B6F49}">
      <dsp:nvSpPr>
        <dsp:cNvPr id="0" name=""/>
        <dsp:cNvSpPr/>
      </dsp:nvSpPr>
      <dsp:spPr>
        <a:xfrm>
          <a:off x="0" y="66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576FAF-FBF5-4EEB-ADAB-E446D95F9BBE}">
      <dsp:nvSpPr>
        <dsp:cNvPr id="0" name=""/>
        <dsp:cNvSpPr/>
      </dsp:nvSpPr>
      <dsp:spPr>
        <a:xfrm>
          <a:off x="0" y="660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Fear can interrupt emotional regulation, the assessment of non-verbal cues and decision making. </a:t>
          </a:r>
          <a:endParaRPr lang="en-US" sz="1900" kern="1200"/>
        </a:p>
      </dsp:txBody>
      <dsp:txXfrm>
        <a:off x="0" y="660"/>
        <a:ext cx="6188689" cy="772573"/>
      </dsp:txXfrm>
    </dsp:sp>
    <dsp:sp modelId="{82881C6D-5620-40AE-9BFC-AB7C3F5D503C}">
      <dsp:nvSpPr>
        <dsp:cNvPr id="0" name=""/>
        <dsp:cNvSpPr/>
      </dsp:nvSpPr>
      <dsp:spPr>
        <a:xfrm>
          <a:off x="0" y="77323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8342"/>
                <a:satOff val="-5593"/>
                <a:lumOff val="150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342"/>
                <a:satOff val="-5593"/>
                <a:lumOff val="150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342"/>
                <a:satOff val="-5593"/>
                <a:lumOff val="150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8342"/>
              <a:satOff val="-5593"/>
              <a:lumOff val="150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3E7B1E5-529F-4A02-AC69-EF6C1E33D7EB}">
      <dsp:nvSpPr>
        <dsp:cNvPr id="0" name=""/>
        <dsp:cNvSpPr/>
      </dsp:nvSpPr>
      <dsp:spPr>
        <a:xfrm>
          <a:off x="0" y="773233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It can lead to avoidance, defensive reactions, cognitive distortion and phobias.</a:t>
          </a:r>
          <a:endParaRPr lang="en-US" sz="1900" kern="1200"/>
        </a:p>
      </dsp:txBody>
      <dsp:txXfrm>
        <a:off x="0" y="773233"/>
        <a:ext cx="6188689" cy="772573"/>
      </dsp:txXfrm>
    </dsp:sp>
    <dsp:sp modelId="{7DCE9178-84F0-4634-AAB5-6DA55EC60757}">
      <dsp:nvSpPr>
        <dsp:cNvPr id="0" name=""/>
        <dsp:cNvSpPr/>
      </dsp:nvSpPr>
      <dsp:spPr>
        <a:xfrm>
          <a:off x="0" y="1545807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16683"/>
                <a:satOff val="-11186"/>
                <a:lumOff val="30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6683"/>
                <a:satOff val="-11186"/>
                <a:lumOff val="30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6683"/>
                <a:satOff val="-11186"/>
                <a:lumOff val="30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683"/>
              <a:satOff val="-11186"/>
              <a:lumOff val="30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C6842A0-F645-4AE6-A55C-26828C4007C1}">
      <dsp:nvSpPr>
        <dsp:cNvPr id="0" name=""/>
        <dsp:cNvSpPr/>
      </dsp:nvSpPr>
      <dsp:spPr>
        <a:xfrm>
          <a:off x="0" y="1545807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Where could fear stop someone from: </a:t>
          </a:r>
          <a:endParaRPr lang="en-US" sz="1900" kern="1200"/>
        </a:p>
      </dsp:txBody>
      <dsp:txXfrm>
        <a:off x="0" y="1545807"/>
        <a:ext cx="6188689" cy="772573"/>
      </dsp:txXfrm>
    </dsp:sp>
    <dsp:sp modelId="{527727B1-D235-41B3-9F4B-CB0BBC1CF269}">
      <dsp:nvSpPr>
        <dsp:cNvPr id="0" name=""/>
        <dsp:cNvSpPr/>
      </dsp:nvSpPr>
      <dsp:spPr>
        <a:xfrm>
          <a:off x="0" y="2318381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25025"/>
                <a:satOff val="-16779"/>
                <a:lumOff val="45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5025"/>
                <a:satOff val="-16779"/>
                <a:lumOff val="45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5025"/>
                <a:satOff val="-16779"/>
                <a:lumOff val="45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5025"/>
              <a:satOff val="-16779"/>
              <a:lumOff val="451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53C7181-3F81-4459-9D1D-FDE535F6E356}">
      <dsp:nvSpPr>
        <dsp:cNvPr id="0" name=""/>
        <dsp:cNvSpPr/>
      </dsp:nvSpPr>
      <dsp:spPr>
        <a:xfrm>
          <a:off x="0" y="2318381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Exercising? </a:t>
          </a:r>
          <a:endParaRPr lang="en-US" sz="1900" kern="1200"/>
        </a:p>
      </dsp:txBody>
      <dsp:txXfrm>
        <a:off x="0" y="2318381"/>
        <a:ext cx="6188689" cy="772573"/>
      </dsp:txXfrm>
    </dsp:sp>
    <dsp:sp modelId="{1D9442BC-2D87-4708-921F-CFF6D79A6ED0}">
      <dsp:nvSpPr>
        <dsp:cNvPr id="0" name=""/>
        <dsp:cNvSpPr/>
      </dsp:nvSpPr>
      <dsp:spPr>
        <a:xfrm>
          <a:off x="0" y="3090954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33366"/>
                <a:satOff val="-22372"/>
                <a:lumOff val="601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3366"/>
                <a:satOff val="-22372"/>
                <a:lumOff val="601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3366"/>
                <a:satOff val="-22372"/>
                <a:lumOff val="601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366"/>
              <a:satOff val="-22372"/>
              <a:lumOff val="60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ADBB313C-E8D6-4F86-87A1-AC3D55ED38D8}">
      <dsp:nvSpPr>
        <dsp:cNvPr id="0" name=""/>
        <dsp:cNvSpPr/>
      </dsp:nvSpPr>
      <dsp:spPr>
        <a:xfrm>
          <a:off x="0" y="3090954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Attending appointments? </a:t>
          </a:r>
          <a:endParaRPr lang="en-US" sz="1900" kern="1200"/>
        </a:p>
      </dsp:txBody>
      <dsp:txXfrm>
        <a:off x="0" y="3090954"/>
        <a:ext cx="6188689" cy="772573"/>
      </dsp:txXfrm>
    </dsp:sp>
    <dsp:sp modelId="{F807335C-0204-4FC4-8D1C-CAC28FDF2F05}">
      <dsp:nvSpPr>
        <dsp:cNvPr id="0" name=""/>
        <dsp:cNvSpPr/>
      </dsp:nvSpPr>
      <dsp:spPr>
        <a:xfrm>
          <a:off x="0" y="3863528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41708"/>
                <a:satOff val="-27965"/>
                <a:lumOff val="751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1708"/>
                <a:satOff val="-27965"/>
                <a:lumOff val="751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1708"/>
                <a:satOff val="-27965"/>
                <a:lumOff val="751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1708"/>
              <a:satOff val="-27965"/>
              <a:lumOff val="751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261B9D1-F0C7-4183-9F82-4B4EEED2E748}">
      <dsp:nvSpPr>
        <dsp:cNvPr id="0" name=""/>
        <dsp:cNvSpPr/>
      </dsp:nvSpPr>
      <dsp:spPr>
        <a:xfrm>
          <a:off x="0" y="3863528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Changing their diet?</a:t>
          </a:r>
          <a:endParaRPr lang="en-US" sz="1900" kern="1200"/>
        </a:p>
      </dsp:txBody>
      <dsp:txXfrm>
        <a:off x="0" y="3863528"/>
        <a:ext cx="6188689" cy="772573"/>
      </dsp:txXfrm>
    </dsp:sp>
    <dsp:sp modelId="{4C8DFD68-72D9-46BC-95B3-5DBD1A79FDA6}">
      <dsp:nvSpPr>
        <dsp:cNvPr id="0" name=""/>
        <dsp:cNvSpPr/>
      </dsp:nvSpPr>
      <dsp:spPr>
        <a:xfrm>
          <a:off x="0" y="463610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50049"/>
                <a:satOff val="-33558"/>
                <a:lumOff val="902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049"/>
              <a:satOff val="-33558"/>
              <a:lumOff val="902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2B7B4B1-76BD-44C9-BB89-883CE3DB22BD}">
      <dsp:nvSpPr>
        <dsp:cNvPr id="0" name=""/>
        <dsp:cNvSpPr/>
      </dsp:nvSpPr>
      <dsp:spPr>
        <a:xfrm>
          <a:off x="0" y="4636102"/>
          <a:ext cx="6188689" cy="7725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Stopping smoking?</a:t>
          </a:r>
          <a:endParaRPr lang="en-US" sz="1900" kern="1200"/>
        </a:p>
      </dsp:txBody>
      <dsp:txXfrm>
        <a:off x="0" y="4636102"/>
        <a:ext cx="6188689" cy="77257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EAB183-DECD-49D9-A6CE-0398EBE136E4}">
      <dsp:nvSpPr>
        <dsp:cNvPr id="0" name=""/>
        <dsp:cNvSpPr/>
      </dsp:nvSpPr>
      <dsp:spPr>
        <a:xfrm>
          <a:off x="0" y="660"/>
          <a:ext cx="6188689" cy="15451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A4148E-4308-498A-90B8-388AF2D41FDB}">
      <dsp:nvSpPr>
        <dsp:cNvPr id="0" name=""/>
        <dsp:cNvSpPr/>
      </dsp:nvSpPr>
      <dsp:spPr>
        <a:xfrm>
          <a:off x="467407" y="348318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41B97-2511-4BE1-AE79-772B31C97A14}">
      <dsp:nvSpPr>
        <dsp:cNvPr id="0" name=""/>
        <dsp:cNvSpPr/>
      </dsp:nvSpPr>
      <dsp:spPr>
        <a:xfrm>
          <a:off x="1784645" y="660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Capability refers to whether we have the knowledge, skills and abilities required to engage in a particular behaviour.</a:t>
          </a:r>
          <a:endParaRPr lang="en-US" sz="2100" kern="1200"/>
        </a:p>
      </dsp:txBody>
      <dsp:txXfrm>
        <a:off x="1784645" y="660"/>
        <a:ext cx="4404043" cy="1545147"/>
      </dsp:txXfrm>
    </dsp:sp>
    <dsp:sp modelId="{7C5DB0F0-C814-426D-811B-D88A0361994E}">
      <dsp:nvSpPr>
        <dsp:cNvPr id="0" name=""/>
        <dsp:cNvSpPr/>
      </dsp:nvSpPr>
      <dsp:spPr>
        <a:xfrm>
          <a:off x="0" y="1932094"/>
          <a:ext cx="6188689" cy="1545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D68BA-F9A5-4645-8CB0-94B13CDF31C0}">
      <dsp:nvSpPr>
        <dsp:cNvPr id="0" name=""/>
        <dsp:cNvSpPr/>
      </dsp:nvSpPr>
      <dsp:spPr>
        <a:xfrm>
          <a:off x="467407" y="2279752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0D5D5-218A-4182-B93A-5BF5CB7A4354}">
      <dsp:nvSpPr>
        <dsp:cNvPr id="0" name=""/>
        <dsp:cNvSpPr/>
      </dsp:nvSpPr>
      <dsp:spPr>
        <a:xfrm>
          <a:off x="1784645" y="1932094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Psychological Capability: our knowledge/ psychological strength, skills or stamina</a:t>
          </a:r>
          <a:endParaRPr lang="en-US" sz="2100" kern="1200"/>
        </a:p>
      </dsp:txBody>
      <dsp:txXfrm>
        <a:off x="1784645" y="1932094"/>
        <a:ext cx="4404043" cy="1545147"/>
      </dsp:txXfrm>
    </dsp:sp>
    <dsp:sp modelId="{3E028405-CE5B-4194-940D-0EF185002F4D}">
      <dsp:nvSpPr>
        <dsp:cNvPr id="0" name=""/>
        <dsp:cNvSpPr/>
      </dsp:nvSpPr>
      <dsp:spPr>
        <a:xfrm>
          <a:off x="0" y="3863528"/>
          <a:ext cx="6188689" cy="15451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488BF-D51F-4CA8-8553-41E5FF0C7278}">
      <dsp:nvSpPr>
        <dsp:cNvPr id="0" name=""/>
        <dsp:cNvSpPr/>
      </dsp:nvSpPr>
      <dsp:spPr>
        <a:xfrm>
          <a:off x="467407" y="4211186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17682-A8A9-4A1E-9A64-4FB7B54F85BA}">
      <dsp:nvSpPr>
        <dsp:cNvPr id="0" name=""/>
        <dsp:cNvSpPr/>
      </dsp:nvSpPr>
      <dsp:spPr>
        <a:xfrm>
          <a:off x="1784645" y="3863528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Physical Capability: our physical strength, skill or stamina</a:t>
          </a:r>
          <a:endParaRPr lang="en-US" sz="2100" kern="1200"/>
        </a:p>
      </dsp:txBody>
      <dsp:txXfrm>
        <a:off x="1784645" y="3863528"/>
        <a:ext cx="4404043" cy="154514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7882A4-B2E3-4417-B92B-95E19A481AE1}">
      <dsp:nvSpPr>
        <dsp:cNvPr id="0" name=""/>
        <dsp:cNvSpPr/>
      </dsp:nvSpPr>
      <dsp:spPr>
        <a:xfrm>
          <a:off x="0" y="2641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598F6D4-8D18-49B0-9226-2D8C5FF505CD}">
      <dsp:nvSpPr>
        <dsp:cNvPr id="0" name=""/>
        <dsp:cNvSpPr/>
      </dsp:nvSpPr>
      <dsp:spPr>
        <a:xfrm>
          <a:off x="0" y="2641"/>
          <a:ext cx="6188689" cy="180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In the context of this model, opportunity refers to the external factors which make the execution of a particular behaviour possible.</a:t>
          </a:r>
          <a:endParaRPr lang="en-US" sz="2800" kern="1200"/>
        </a:p>
      </dsp:txBody>
      <dsp:txXfrm>
        <a:off x="0" y="2641"/>
        <a:ext cx="6188689" cy="1801351"/>
      </dsp:txXfrm>
    </dsp:sp>
    <dsp:sp modelId="{DB6C35BF-9207-4E5E-9B63-4EEB44917110}">
      <dsp:nvSpPr>
        <dsp:cNvPr id="0" name=""/>
        <dsp:cNvSpPr/>
      </dsp:nvSpPr>
      <dsp:spPr>
        <a:xfrm>
          <a:off x="0" y="180399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25025"/>
                <a:satOff val="-16779"/>
                <a:lumOff val="45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5025"/>
                <a:satOff val="-16779"/>
                <a:lumOff val="45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5025"/>
                <a:satOff val="-16779"/>
                <a:lumOff val="45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5025"/>
              <a:satOff val="-16779"/>
              <a:lumOff val="451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7CAC3BF-F799-46E1-93AB-B58B676C7BAA}">
      <dsp:nvSpPr>
        <dsp:cNvPr id="0" name=""/>
        <dsp:cNvSpPr/>
      </dsp:nvSpPr>
      <dsp:spPr>
        <a:xfrm>
          <a:off x="0" y="1803992"/>
          <a:ext cx="6188689" cy="180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Physical Opportunity: opportunities provided by the environment, such as time, location and resource</a:t>
          </a:r>
          <a:endParaRPr lang="en-US" sz="2800" kern="1200"/>
        </a:p>
      </dsp:txBody>
      <dsp:txXfrm>
        <a:off x="0" y="1803992"/>
        <a:ext cx="6188689" cy="1801351"/>
      </dsp:txXfrm>
    </dsp:sp>
    <dsp:sp modelId="{51E18BEC-F382-43D0-8B5B-3675ED84E30B}">
      <dsp:nvSpPr>
        <dsp:cNvPr id="0" name=""/>
        <dsp:cNvSpPr/>
      </dsp:nvSpPr>
      <dsp:spPr>
        <a:xfrm>
          <a:off x="0" y="360534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50049"/>
                <a:satOff val="-33558"/>
                <a:lumOff val="902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049"/>
              <a:satOff val="-33558"/>
              <a:lumOff val="902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09043AC-730C-4FC7-89DE-4135146367AE}">
      <dsp:nvSpPr>
        <dsp:cNvPr id="0" name=""/>
        <dsp:cNvSpPr/>
      </dsp:nvSpPr>
      <dsp:spPr>
        <a:xfrm>
          <a:off x="0" y="3605343"/>
          <a:ext cx="6188689" cy="180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baseline="0"/>
            <a:t>Social Opportunity: opportunities as a result of social factors, such as cultural norms and social cues</a:t>
          </a:r>
          <a:endParaRPr lang="en-US" sz="2800" kern="1200"/>
        </a:p>
      </dsp:txBody>
      <dsp:txXfrm>
        <a:off x="0" y="3605343"/>
        <a:ext cx="6188689" cy="180135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72C9E2-A712-49D9-BB99-876414FAD425}">
      <dsp:nvSpPr>
        <dsp:cNvPr id="0" name=""/>
        <dsp:cNvSpPr/>
      </dsp:nvSpPr>
      <dsp:spPr>
        <a:xfrm>
          <a:off x="0" y="660"/>
          <a:ext cx="6188689" cy="15451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FFD9E-2D45-4F3C-BFFD-AFEEAB2EF8DB}">
      <dsp:nvSpPr>
        <dsp:cNvPr id="0" name=""/>
        <dsp:cNvSpPr/>
      </dsp:nvSpPr>
      <dsp:spPr>
        <a:xfrm>
          <a:off x="467407" y="348318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F2ADE-C854-4273-A0E8-056F9EA416BE}">
      <dsp:nvSpPr>
        <dsp:cNvPr id="0" name=""/>
        <dsp:cNvSpPr/>
      </dsp:nvSpPr>
      <dsp:spPr>
        <a:xfrm>
          <a:off x="1784645" y="660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Motivation refers to the internal processes which influence our decision making and behaviours. </a:t>
          </a:r>
          <a:endParaRPr lang="en-US" sz="2100" kern="1200"/>
        </a:p>
      </dsp:txBody>
      <dsp:txXfrm>
        <a:off x="1784645" y="660"/>
        <a:ext cx="4404043" cy="1545147"/>
      </dsp:txXfrm>
    </dsp:sp>
    <dsp:sp modelId="{79621CCB-479F-4168-98E3-ECF4A848E4DF}">
      <dsp:nvSpPr>
        <dsp:cNvPr id="0" name=""/>
        <dsp:cNvSpPr/>
      </dsp:nvSpPr>
      <dsp:spPr>
        <a:xfrm>
          <a:off x="0" y="1932094"/>
          <a:ext cx="6188689" cy="1545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711866-F712-4612-8A7D-62663093B174}">
      <dsp:nvSpPr>
        <dsp:cNvPr id="0" name=""/>
        <dsp:cNvSpPr/>
      </dsp:nvSpPr>
      <dsp:spPr>
        <a:xfrm>
          <a:off x="467407" y="2279752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7955D-4EAB-4CC0-864B-75F5A98FF3D5}">
      <dsp:nvSpPr>
        <dsp:cNvPr id="0" name=""/>
        <dsp:cNvSpPr/>
      </dsp:nvSpPr>
      <dsp:spPr>
        <a:xfrm>
          <a:off x="1784645" y="1932094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Reflective Motivation: reflective processes, such as making plans and evaluating things that have already happened.</a:t>
          </a:r>
          <a:endParaRPr lang="en-US" sz="2100" kern="1200"/>
        </a:p>
      </dsp:txBody>
      <dsp:txXfrm>
        <a:off x="1784645" y="1932094"/>
        <a:ext cx="4404043" cy="1545147"/>
      </dsp:txXfrm>
    </dsp:sp>
    <dsp:sp modelId="{A1AF358B-E67E-454A-8DB4-979FEBEC7335}">
      <dsp:nvSpPr>
        <dsp:cNvPr id="0" name=""/>
        <dsp:cNvSpPr/>
      </dsp:nvSpPr>
      <dsp:spPr>
        <a:xfrm>
          <a:off x="0" y="3863528"/>
          <a:ext cx="6188689" cy="15451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19849A-7938-4A37-A5AC-39BB089BAE06}">
      <dsp:nvSpPr>
        <dsp:cNvPr id="0" name=""/>
        <dsp:cNvSpPr/>
      </dsp:nvSpPr>
      <dsp:spPr>
        <a:xfrm>
          <a:off x="467407" y="4211186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D1220B-5D63-4263-8D27-736743C2BDC0}">
      <dsp:nvSpPr>
        <dsp:cNvPr id="0" name=""/>
        <dsp:cNvSpPr/>
      </dsp:nvSpPr>
      <dsp:spPr>
        <a:xfrm>
          <a:off x="1784645" y="3863528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Automatic Motivation: automatic processes, such as our desires, impulses and inhibitions</a:t>
          </a:r>
          <a:endParaRPr lang="en-US" sz="2100" kern="1200"/>
        </a:p>
      </dsp:txBody>
      <dsp:txXfrm>
        <a:off x="1784645" y="3863528"/>
        <a:ext cx="4404043" cy="154514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58282F-8767-4A7A-A4CB-21A0855D2799}">
      <dsp:nvSpPr>
        <dsp:cNvPr id="0" name=""/>
        <dsp:cNvSpPr/>
      </dsp:nvSpPr>
      <dsp:spPr>
        <a:xfrm>
          <a:off x="0" y="4226"/>
          <a:ext cx="6188689" cy="9001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74E568-2545-4C2A-9A8C-4F05FB15EE49}">
      <dsp:nvSpPr>
        <dsp:cNvPr id="0" name=""/>
        <dsp:cNvSpPr/>
      </dsp:nvSpPr>
      <dsp:spPr>
        <a:xfrm>
          <a:off x="272294" y="206759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99942-C2A7-4F7D-A182-98DCDAF3D71D}">
      <dsp:nvSpPr>
        <dsp:cNvPr id="0" name=""/>
        <dsp:cNvSpPr/>
      </dsp:nvSpPr>
      <dsp:spPr>
        <a:xfrm>
          <a:off x="1039670" y="4226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Challenge: Encouraging HSC staff to take their full break away from desks/wards.</a:t>
          </a:r>
          <a:endParaRPr lang="en-US" sz="1900" kern="1200"/>
        </a:p>
      </dsp:txBody>
      <dsp:txXfrm>
        <a:off x="1039670" y="4226"/>
        <a:ext cx="5149018" cy="900147"/>
      </dsp:txXfrm>
    </dsp:sp>
    <dsp:sp modelId="{2B016A57-D180-4766-88B0-7921AC237FF0}">
      <dsp:nvSpPr>
        <dsp:cNvPr id="0" name=""/>
        <dsp:cNvSpPr/>
      </dsp:nvSpPr>
      <dsp:spPr>
        <a:xfrm>
          <a:off x="0" y="1129410"/>
          <a:ext cx="6188689" cy="900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8C5066-9CDC-4480-BDC9-C70DB23E2167}">
      <dsp:nvSpPr>
        <dsp:cNvPr id="0" name=""/>
        <dsp:cNvSpPr/>
      </dsp:nvSpPr>
      <dsp:spPr>
        <a:xfrm>
          <a:off x="272294" y="1331943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3310E-241A-444E-8B98-E27C657B4ABA}">
      <dsp:nvSpPr>
        <dsp:cNvPr id="0" name=""/>
        <dsp:cNvSpPr/>
      </dsp:nvSpPr>
      <dsp:spPr>
        <a:xfrm>
          <a:off x="1039670" y="1129410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Capability</a:t>
          </a:r>
          <a:endParaRPr lang="en-US" sz="1900" kern="1200"/>
        </a:p>
      </dsp:txBody>
      <dsp:txXfrm>
        <a:off x="1039670" y="1129410"/>
        <a:ext cx="5149018" cy="900147"/>
      </dsp:txXfrm>
    </dsp:sp>
    <dsp:sp modelId="{FA1D10FA-DED9-49D7-8518-E0C7FB9DFCC2}">
      <dsp:nvSpPr>
        <dsp:cNvPr id="0" name=""/>
        <dsp:cNvSpPr/>
      </dsp:nvSpPr>
      <dsp:spPr>
        <a:xfrm>
          <a:off x="0" y="2254594"/>
          <a:ext cx="6188689" cy="9001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D5329C-F4A0-4380-A27E-C0FB3F9501B4}">
      <dsp:nvSpPr>
        <dsp:cNvPr id="0" name=""/>
        <dsp:cNvSpPr/>
      </dsp:nvSpPr>
      <dsp:spPr>
        <a:xfrm>
          <a:off x="272294" y="2457127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95059-8119-4EC3-9309-5AAFC63B1AE7}">
      <dsp:nvSpPr>
        <dsp:cNvPr id="0" name=""/>
        <dsp:cNvSpPr/>
      </dsp:nvSpPr>
      <dsp:spPr>
        <a:xfrm>
          <a:off x="1039670" y="2254594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Opportunity </a:t>
          </a:r>
          <a:endParaRPr lang="en-US" sz="1900" kern="1200"/>
        </a:p>
      </dsp:txBody>
      <dsp:txXfrm>
        <a:off x="1039670" y="2254594"/>
        <a:ext cx="5149018" cy="900147"/>
      </dsp:txXfrm>
    </dsp:sp>
    <dsp:sp modelId="{A63DC310-AC92-4EA8-9CF2-4372CE067F52}">
      <dsp:nvSpPr>
        <dsp:cNvPr id="0" name=""/>
        <dsp:cNvSpPr/>
      </dsp:nvSpPr>
      <dsp:spPr>
        <a:xfrm>
          <a:off x="0" y="3379778"/>
          <a:ext cx="6188689" cy="9001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FB587-1CD4-43BC-BAFE-5C539A84D2CF}">
      <dsp:nvSpPr>
        <dsp:cNvPr id="0" name=""/>
        <dsp:cNvSpPr/>
      </dsp:nvSpPr>
      <dsp:spPr>
        <a:xfrm>
          <a:off x="272294" y="3582311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5F1B7D-C6C6-4F72-8E69-384174F2E4C1}">
      <dsp:nvSpPr>
        <dsp:cNvPr id="0" name=""/>
        <dsp:cNvSpPr/>
      </dsp:nvSpPr>
      <dsp:spPr>
        <a:xfrm>
          <a:off x="1039670" y="3379778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Motivation</a:t>
          </a:r>
          <a:endParaRPr lang="en-US" sz="1900" kern="1200"/>
        </a:p>
      </dsp:txBody>
      <dsp:txXfrm>
        <a:off x="1039670" y="3379778"/>
        <a:ext cx="5149018" cy="900147"/>
      </dsp:txXfrm>
    </dsp:sp>
    <dsp:sp modelId="{DD339B0D-E2E5-453A-A559-F9A7E1E8CA6B}">
      <dsp:nvSpPr>
        <dsp:cNvPr id="0" name=""/>
        <dsp:cNvSpPr/>
      </dsp:nvSpPr>
      <dsp:spPr>
        <a:xfrm>
          <a:off x="0" y="4504962"/>
          <a:ext cx="6188689" cy="9001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F11A1-7262-42CB-A633-E621C4A9BD04}">
      <dsp:nvSpPr>
        <dsp:cNvPr id="0" name=""/>
        <dsp:cNvSpPr/>
      </dsp:nvSpPr>
      <dsp:spPr>
        <a:xfrm>
          <a:off x="272294" y="4707495"/>
          <a:ext cx="495081" cy="49508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37428-0D16-43F1-B971-71C907E20999}">
      <dsp:nvSpPr>
        <dsp:cNvPr id="0" name=""/>
        <dsp:cNvSpPr/>
      </dsp:nvSpPr>
      <dsp:spPr>
        <a:xfrm>
          <a:off x="1039670" y="4504962"/>
          <a:ext cx="5149018" cy="900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66" tIns="95266" rIns="95266" bIns="9526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baseline="0"/>
            <a:t>Find two barriers in each of the COM-B pillars, then pick a way to fix one of them. </a:t>
          </a:r>
          <a:endParaRPr lang="en-US" sz="1900" kern="1200"/>
        </a:p>
      </dsp:txBody>
      <dsp:txXfrm>
        <a:off x="1039670" y="4504962"/>
        <a:ext cx="5149018" cy="90014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EEA55-2083-4D90-AC57-2313278B9C22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We have already covered shoves, legislation, laws etc. </a:t>
          </a:r>
          <a:endParaRPr lang="en-US" sz="3300" kern="1200"/>
        </a:p>
      </dsp:txBody>
      <dsp:txXfrm>
        <a:off x="775097" y="2744"/>
        <a:ext cx="4638494" cy="1414740"/>
      </dsp:txXfrm>
    </dsp:sp>
    <dsp:sp modelId="{566589FB-6693-4CD5-B585-37C428C18B3F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Now onto nudges. </a:t>
          </a:r>
          <a:endParaRPr lang="en-US" sz="3300" kern="1200"/>
        </a:p>
      </dsp:txBody>
      <dsp:txXfrm>
        <a:off x="775097" y="1997297"/>
        <a:ext cx="4638494" cy="1414740"/>
      </dsp:txXfrm>
    </dsp:sp>
    <dsp:sp modelId="{CE2026FB-0F3E-413E-A2BB-E2F363BB932D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baseline="0"/>
            <a:t>What could this mean in terms of health behaviour? </a:t>
          </a:r>
          <a:endParaRPr lang="en-US" sz="3300" kern="1200"/>
        </a:p>
      </dsp:txBody>
      <dsp:txXfrm>
        <a:off x="775097" y="3991850"/>
        <a:ext cx="4638494" cy="141474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D2097E-B548-4B61-ABF7-9A45A2199431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Smacks – Eliminating choice, banning goods/services. </a:t>
          </a:r>
          <a:endParaRPr lang="en-US" sz="3100" kern="1200"/>
        </a:p>
      </dsp:txBody>
      <dsp:txXfrm>
        <a:off x="775097" y="2744"/>
        <a:ext cx="4638494" cy="1414740"/>
      </dsp:txXfrm>
    </dsp:sp>
    <dsp:sp modelId="{364C8026-A68D-43A2-AF42-8298A0A6A3E7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Shoves – Enforced change, direct mandatory interventions.</a:t>
          </a:r>
          <a:endParaRPr lang="en-US" sz="3100" kern="1200"/>
        </a:p>
      </dsp:txBody>
      <dsp:txXfrm>
        <a:off x="775097" y="1997297"/>
        <a:ext cx="4638494" cy="1414740"/>
      </dsp:txXfrm>
    </dsp:sp>
    <dsp:sp modelId="{0BEB65A7-0FED-4783-81A2-D0B447E2E651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Nudges – Choice architecture, gentle guidance.</a:t>
          </a:r>
          <a:endParaRPr lang="en-US" sz="3100" kern="1200"/>
        </a:p>
      </dsp:txBody>
      <dsp:txXfrm>
        <a:off x="775097" y="3991850"/>
        <a:ext cx="4638494" cy="141474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397B0-A21C-4B86-9328-9C15AE8E9180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Shoves tend to focus more on taxation, penalties and is very much the 'You must do this' approach. </a:t>
          </a:r>
          <a:endParaRPr lang="en-US" sz="2400" kern="1200"/>
        </a:p>
      </dsp:txBody>
      <dsp:txXfrm>
        <a:off x="775097" y="2744"/>
        <a:ext cx="4638494" cy="1414740"/>
      </dsp:txXfrm>
    </dsp:sp>
    <dsp:sp modelId="{08405926-8680-4DF6-98FA-77E162B839A6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Nudges, however, are a softer psychological approach. </a:t>
          </a:r>
          <a:endParaRPr lang="en-US" sz="2400" kern="1200"/>
        </a:p>
      </dsp:txBody>
      <dsp:txXfrm>
        <a:off x="775097" y="1997297"/>
        <a:ext cx="4638494" cy="1414740"/>
      </dsp:txXfrm>
    </dsp:sp>
    <dsp:sp modelId="{B880BAB9-056E-4B98-825A-B43CC5829814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Sticks vs carrots. </a:t>
          </a:r>
          <a:endParaRPr lang="en-US" sz="2400" kern="1200"/>
        </a:p>
      </dsp:txBody>
      <dsp:txXfrm>
        <a:off x="775097" y="3991850"/>
        <a:ext cx="4638494" cy="14147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95D0D6-2140-4B56-9EE4-BC1944B4DDF2}">
      <dsp:nvSpPr>
        <dsp:cNvPr id="0" name=""/>
        <dsp:cNvSpPr/>
      </dsp:nvSpPr>
      <dsp:spPr>
        <a:xfrm>
          <a:off x="0" y="879017"/>
          <a:ext cx="6188689" cy="16228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79648-FFA8-405E-8D00-C9BE9E7744A5}">
      <dsp:nvSpPr>
        <dsp:cNvPr id="0" name=""/>
        <dsp:cNvSpPr/>
      </dsp:nvSpPr>
      <dsp:spPr>
        <a:xfrm>
          <a:off x="490897" y="1244147"/>
          <a:ext cx="892540" cy="8925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FEA5F-95E8-4880-A29B-94B465CA1A58}">
      <dsp:nvSpPr>
        <dsp:cNvPr id="0" name=""/>
        <dsp:cNvSpPr/>
      </dsp:nvSpPr>
      <dsp:spPr>
        <a:xfrm>
          <a:off x="1874334" y="879017"/>
          <a:ext cx="4314354" cy="162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46" tIns="171746" rIns="171746" bIns="1717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Famous nudges include the etching of a life-sized fly in the centre of urinals in the male bathrooms at Amsterdam’s Schiphol airport, to reduce floor spillage. </a:t>
          </a:r>
          <a:endParaRPr lang="en-US" sz="1800" kern="1200"/>
        </a:p>
      </dsp:txBody>
      <dsp:txXfrm>
        <a:off x="1874334" y="879017"/>
        <a:ext cx="4314354" cy="1622800"/>
      </dsp:txXfrm>
    </dsp:sp>
    <dsp:sp modelId="{517A0CC1-F941-4C99-972D-58CE88905C07}">
      <dsp:nvSpPr>
        <dsp:cNvPr id="0" name=""/>
        <dsp:cNvSpPr/>
      </dsp:nvSpPr>
      <dsp:spPr>
        <a:xfrm>
          <a:off x="0" y="2907518"/>
          <a:ext cx="6188689" cy="16228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D22C4-4023-465D-B8AA-3265BF154996}">
      <dsp:nvSpPr>
        <dsp:cNvPr id="0" name=""/>
        <dsp:cNvSpPr/>
      </dsp:nvSpPr>
      <dsp:spPr>
        <a:xfrm>
          <a:off x="490897" y="3272648"/>
          <a:ext cx="892540" cy="8925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8D6F0-117F-43A5-A6BD-A31504DC7915}">
      <dsp:nvSpPr>
        <dsp:cNvPr id="0" name=""/>
        <dsp:cNvSpPr/>
      </dsp:nvSpPr>
      <dsp:spPr>
        <a:xfrm>
          <a:off x="1874334" y="2907518"/>
          <a:ext cx="4314354" cy="162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46" tIns="171746" rIns="171746" bIns="1717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was shown to result in an 80% reduction in such spillage (Vicente, 2013).</a:t>
          </a:r>
          <a:endParaRPr lang="en-US" sz="1800" kern="1200"/>
        </a:p>
      </dsp:txBody>
      <dsp:txXfrm>
        <a:off x="1874334" y="2907518"/>
        <a:ext cx="4314354" cy="16228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1A0918-B4E5-4CD3-85F9-6C34F21CD178}">
      <dsp:nvSpPr>
        <dsp:cNvPr id="0" name=""/>
        <dsp:cNvSpPr/>
      </dsp:nvSpPr>
      <dsp:spPr>
        <a:xfrm>
          <a:off x="0" y="660"/>
          <a:ext cx="6188689" cy="15451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E52036-5B5A-4D32-94B6-F428083E21F8}">
      <dsp:nvSpPr>
        <dsp:cNvPr id="0" name=""/>
        <dsp:cNvSpPr/>
      </dsp:nvSpPr>
      <dsp:spPr>
        <a:xfrm>
          <a:off x="467407" y="348318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D5DBE-E872-4DFE-9491-BE3D41AA651F}">
      <dsp:nvSpPr>
        <dsp:cNvPr id="0" name=""/>
        <dsp:cNvSpPr/>
      </dsp:nvSpPr>
      <dsp:spPr>
        <a:xfrm>
          <a:off x="1784645" y="660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/>
            <a:t>A stance of libertarian paternalism, reducing autonomy and dignity (Matthews, 2023)</a:t>
          </a:r>
          <a:endParaRPr lang="en-US" sz="1800" kern="1200"/>
        </a:p>
      </dsp:txBody>
      <dsp:txXfrm>
        <a:off x="1784645" y="660"/>
        <a:ext cx="4404043" cy="1545147"/>
      </dsp:txXfrm>
    </dsp:sp>
    <dsp:sp modelId="{AD2184BD-FA0E-4220-89B7-BE3D41E5BBE5}">
      <dsp:nvSpPr>
        <dsp:cNvPr id="0" name=""/>
        <dsp:cNvSpPr/>
      </dsp:nvSpPr>
      <dsp:spPr>
        <a:xfrm>
          <a:off x="0" y="1932094"/>
          <a:ext cx="6188689" cy="15451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30EDE1-CD7F-4390-B375-5F63BC3C02B3}">
      <dsp:nvSpPr>
        <dsp:cNvPr id="0" name=""/>
        <dsp:cNvSpPr/>
      </dsp:nvSpPr>
      <dsp:spPr>
        <a:xfrm>
          <a:off x="467407" y="2279752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B84A7-5F94-4C66-A526-CB36C5C2D0E4}">
      <dsp:nvSpPr>
        <dsp:cNvPr id="0" name=""/>
        <dsp:cNvSpPr/>
      </dsp:nvSpPr>
      <dsp:spPr>
        <a:xfrm>
          <a:off x="1784645" y="1932094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/>
            <a:t>Sunstein (2016) has responded to these criticisms by arguing that it is impossible to create any environment that does not have choice architecture. </a:t>
          </a:r>
          <a:endParaRPr lang="en-US" sz="1800" kern="1200"/>
        </a:p>
      </dsp:txBody>
      <dsp:txXfrm>
        <a:off x="1784645" y="1932094"/>
        <a:ext cx="4404043" cy="1545147"/>
      </dsp:txXfrm>
    </dsp:sp>
    <dsp:sp modelId="{9C1731F2-E1EF-474A-A96B-4BE35AE6A2D6}">
      <dsp:nvSpPr>
        <dsp:cNvPr id="0" name=""/>
        <dsp:cNvSpPr/>
      </dsp:nvSpPr>
      <dsp:spPr>
        <a:xfrm>
          <a:off x="0" y="3863528"/>
          <a:ext cx="6188689" cy="15451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AE508A-AA6E-486C-AB09-AA863C0ADDCC}">
      <dsp:nvSpPr>
        <dsp:cNvPr id="0" name=""/>
        <dsp:cNvSpPr/>
      </dsp:nvSpPr>
      <dsp:spPr>
        <a:xfrm>
          <a:off x="467407" y="4211186"/>
          <a:ext cx="849830" cy="849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62FBC-263E-4C6B-AAD9-F2CA1675D72D}">
      <dsp:nvSpPr>
        <dsp:cNvPr id="0" name=""/>
        <dsp:cNvSpPr/>
      </dsp:nvSpPr>
      <dsp:spPr>
        <a:xfrm>
          <a:off x="1784645" y="3863528"/>
          <a:ext cx="4404043" cy="1545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28" tIns="163528" rIns="163528" bIns="163528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i="1" kern="1200" baseline="0"/>
            <a:t>Is it morally right to create and maintain an architecture which provides for the greatest good?</a:t>
          </a:r>
          <a:endParaRPr lang="en-US" sz="1800" kern="1200"/>
        </a:p>
      </dsp:txBody>
      <dsp:txXfrm>
        <a:off x="1784645" y="3863528"/>
        <a:ext cx="4404043" cy="154514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AA4AF-37B0-459A-9D50-2BB529A52208}">
      <dsp:nvSpPr>
        <dsp:cNvPr id="0" name=""/>
        <dsp:cNvSpPr/>
      </dsp:nvSpPr>
      <dsp:spPr>
        <a:xfrm>
          <a:off x="831864" y="1397"/>
          <a:ext cx="3884827" cy="2466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304E8C2-4281-4898-8AFF-5789300F22BB}">
      <dsp:nvSpPr>
        <dsp:cNvPr id="0" name=""/>
        <dsp:cNvSpPr/>
      </dsp:nvSpPr>
      <dsp:spPr>
        <a:xfrm>
          <a:off x="1263511" y="411462"/>
          <a:ext cx="3884827" cy="24668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Firstly, let's go back to your public health challenges from last week. </a:t>
          </a:r>
          <a:endParaRPr lang="en-US" sz="3100" kern="1200"/>
        </a:p>
      </dsp:txBody>
      <dsp:txXfrm>
        <a:off x="1335763" y="483714"/>
        <a:ext cx="3740323" cy="2322361"/>
      </dsp:txXfrm>
    </dsp:sp>
    <dsp:sp modelId="{10350E12-736F-473C-A2E1-EFFE24969D83}">
      <dsp:nvSpPr>
        <dsp:cNvPr id="0" name=""/>
        <dsp:cNvSpPr/>
      </dsp:nvSpPr>
      <dsp:spPr>
        <a:xfrm>
          <a:off x="5579986" y="1397"/>
          <a:ext cx="3884827" cy="246686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8E1EEBD-93CE-4EC7-BD0F-6B4E23482A2F}">
      <dsp:nvSpPr>
        <dsp:cNvPr id="0" name=""/>
        <dsp:cNvSpPr/>
      </dsp:nvSpPr>
      <dsp:spPr>
        <a:xfrm>
          <a:off x="6011633" y="411462"/>
          <a:ext cx="3884827" cy="24668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baseline="0"/>
            <a:t>Get them ready. </a:t>
          </a:r>
          <a:endParaRPr lang="en-US" sz="3100" kern="1200"/>
        </a:p>
      </dsp:txBody>
      <dsp:txXfrm>
        <a:off x="6083885" y="483714"/>
        <a:ext cx="3740323" cy="232236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81D60D-3F23-43A1-91D1-ED8AACE2C70E}">
      <dsp:nvSpPr>
        <dsp:cNvPr id="0" name=""/>
        <dsp:cNvSpPr/>
      </dsp:nvSpPr>
      <dsp:spPr>
        <a:xfrm>
          <a:off x="0" y="0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05ADCD0-CBBF-4F13-A020-5FA8A5926648}">
      <dsp:nvSpPr>
        <dsp:cNvPr id="0" name=""/>
        <dsp:cNvSpPr/>
      </dsp:nvSpPr>
      <dsp:spPr>
        <a:xfrm>
          <a:off x="0" y="0"/>
          <a:ext cx="6188689" cy="1352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1. You will be solving a public health crisis with some constraints! </a:t>
          </a:r>
          <a:endParaRPr lang="en-US" sz="2300" kern="1200"/>
        </a:p>
      </dsp:txBody>
      <dsp:txXfrm>
        <a:off x="0" y="0"/>
        <a:ext cx="6188689" cy="1352333"/>
      </dsp:txXfrm>
    </dsp:sp>
    <dsp:sp modelId="{67B8AE25-1DDA-4FBD-85CE-12F4B29E2CB0}">
      <dsp:nvSpPr>
        <dsp:cNvPr id="0" name=""/>
        <dsp:cNvSpPr/>
      </dsp:nvSpPr>
      <dsp:spPr>
        <a:xfrm>
          <a:off x="0" y="1352333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16683"/>
                <a:satOff val="-11186"/>
                <a:lumOff val="30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6683"/>
                <a:satOff val="-11186"/>
                <a:lumOff val="30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6683"/>
                <a:satOff val="-11186"/>
                <a:lumOff val="30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683"/>
              <a:satOff val="-11186"/>
              <a:lumOff val="30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06B47B6-7ED2-49BA-97B1-4271ADF9FEED}">
      <dsp:nvSpPr>
        <dsp:cNvPr id="0" name=""/>
        <dsp:cNvSpPr/>
      </dsp:nvSpPr>
      <dsp:spPr>
        <a:xfrm>
          <a:off x="0" y="1352333"/>
          <a:ext cx="6188689" cy="1352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2. You will have 15 minutes to come up with some creative output. Whether it is a TikTok script, a physical artefact or a game! </a:t>
          </a:r>
          <a:endParaRPr lang="en-US" sz="2300" kern="1200"/>
        </a:p>
      </dsp:txBody>
      <dsp:txXfrm>
        <a:off x="0" y="1352333"/>
        <a:ext cx="6188689" cy="1352333"/>
      </dsp:txXfrm>
    </dsp:sp>
    <dsp:sp modelId="{D94F77FF-9CAF-4254-B2A5-B322D2E77B48}">
      <dsp:nvSpPr>
        <dsp:cNvPr id="0" name=""/>
        <dsp:cNvSpPr/>
      </dsp:nvSpPr>
      <dsp:spPr>
        <a:xfrm>
          <a:off x="0" y="2704667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33366"/>
                <a:satOff val="-22372"/>
                <a:lumOff val="601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3366"/>
                <a:satOff val="-22372"/>
                <a:lumOff val="601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3366"/>
                <a:satOff val="-22372"/>
                <a:lumOff val="601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366"/>
              <a:satOff val="-22372"/>
              <a:lumOff val="60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E4AD168-D43A-41DC-9BB1-7CBAFC103BC4}">
      <dsp:nvSpPr>
        <dsp:cNvPr id="0" name=""/>
        <dsp:cNvSpPr/>
      </dsp:nvSpPr>
      <dsp:spPr>
        <a:xfrm>
          <a:off x="0" y="2704667"/>
          <a:ext cx="6188689" cy="1352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3. You will have 60 seconds to pitch it to me, followed by 60 seconds of feedback from us all. </a:t>
          </a:r>
          <a:endParaRPr lang="en-US" sz="2300" kern="1200"/>
        </a:p>
      </dsp:txBody>
      <dsp:txXfrm>
        <a:off x="0" y="2704667"/>
        <a:ext cx="6188689" cy="1352333"/>
      </dsp:txXfrm>
    </dsp:sp>
    <dsp:sp modelId="{9E0B664A-44EA-4D49-BCB6-F1E77352D5C9}">
      <dsp:nvSpPr>
        <dsp:cNvPr id="0" name=""/>
        <dsp:cNvSpPr/>
      </dsp:nvSpPr>
      <dsp:spPr>
        <a:xfrm>
          <a:off x="0" y="4057002"/>
          <a:ext cx="6188689" cy="0"/>
        </a:xfrm>
        <a:prstGeom prst="line">
          <a:avLst/>
        </a:prstGeom>
        <a:gradFill rotWithShape="0">
          <a:gsLst>
            <a:gs pos="0">
              <a:schemeClr val="accent5">
                <a:hueOff val="-50049"/>
                <a:satOff val="-33558"/>
                <a:lumOff val="902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0049"/>
                <a:satOff val="-33558"/>
                <a:lumOff val="902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049"/>
              <a:satOff val="-33558"/>
              <a:lumOff val="902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1B5C4AB-1E91-47C3-805D-83CA9412C97C}">
      <dsp:nvSpPr>
        <dsp:cNvPr id="0" name=""/>
        <dsp:cNvSpPr/>
      </dsp:nvSpPr>
      <dsp:spPr>
        <a:xfrm>
          <a:off x="0" y="4057001"/>
          <a:ext cx="6188689" cy="13523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baseline="0"/>
            <a:t>4. Reality Check.</a:t>
          </a:r>
          <a:endParaRPr lang="en-US" sz="2300" kern="1200"/>
        </a:p>
      </dsp:txBody>
      <dsp:txXfrm>
        <a:off x="0" y="4057001"/>
        <a:ext cx="6188689" cy="135233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10001D-8371-4FE0-90F2-50C4C716B301}">
      <dsp:nvSpPr>
        <dsp:cNvPr id="0" name=""/>
        <dsp:cNvSpPr/>
      </dsp:nvSpPr>
      <dsp:spPr>
        <a:xfrm>
          <a:off x="9429" y="948390"/>
          <a:ext cx="2818280" cy="16909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What was the hardest part? </a:t>
          </a:r>
          <a:endParaRPr lang="en-US" sz="2600" kern="1200"/>
        </a:p>
      </dsp:txBody>
      <dsp:txXfrm>
        <a:off x="58956" y="997917"/>
        <a:ext cx="2719226" cy="1591914"/>
      </dsp:txXfrm>
    </dsp:sp>
    <dsp:sp modelId="{E59DDEA8-DF05-45E5-9BFA-472593426F68}">
      <dsp:nvSpPr>
        <dsp:cNvPr id="0" name=""/>
        <dsp:cNvSpPr/>
      </dsp:nvSpPr>
      <dsp:spPr>
        <a:xfrm>
          <a:off x="3109537" y="1444408"/>
          <a:ext cx="597475" cy="6989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3109537" y="1584195"/>
        <a:ext cx="418233" cy="419359"/>
      </dsp:txXfrm>
    </dsp:sp>
    <dsp:sp modelId="{2D8C7D87-6346-44EE-ABDD-8D98C6BF8C10}">
      <dsp:nvSpPr>
        <dsp:cNvPr id="0" name=""/>
        <dsp:cNvSpPr/>
      </dsp:nvSpPr>
      <dsp:spPr>
        <a:xfrm>
          <a:off x="3955022" y="948390"/>
          <a:ext cx="2818280" cy="16909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397140"/>
                <a:satOff val="-14713"/>
                <a:lumOff val="1225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3397140"/>
                <a:satOff val="-14713"/>
                <a:lumOff val="1225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3397140"/>
                <a:satOff val="-14713"/>
                <a:lumOff val="1225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Producing a new law/policy/plan last week?</a:t>
          </a:r>
          <a:endParaRPr lang="en-US" sz="2600" kern="1200"/>
        </a:p>
      </dsp:txBody>
      <dsp:txXfrm>
        <a:off x="4004549" y="997917"/>
        <a:ext cx="2719226" cy="1591914"/>
      </dsp:txXfrm>
    </dsp:sp>
    <dsp:sp modelId="{438D8FB2-7409-4746-812D-3977A22BAFEB}">
      <dsp:nvSpPr>
        <dsp:cNvPr id="0" name=""/>
        <dsp:cNvSpPr/>
      </dsp:nvSpPr>
      <dsp:spPr>
        <a:xfrm>
          <a:off x="7055130" y="1444408"/>
          <a:ext cx="597475" cy="698933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6794280"/>
                <a:satOff val="-29426"/>
                <a:lumOff val="245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794280"/>
                <a:satOff val="-29426"/>
                <a:lumOff val="245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794280"/>
                <a:satOff val="-29426"/>
                <a:lumOff val="245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055130" y="1584195"/>
        <a:ext cx="418233" cy="419359"/>
      </dsp:txXfrm>
    </dsp:sp>
    <dsp:sp modelId="{1318E237-2184-4E36-AA16-006B4AFB1050}">
      <dsp:nvSpPr>
        <dsp:cNvPr id="0" name=""/>
        <dsp:cNvSpPr/>
      </dsp:nvSpPr>
      <dsp:spPr>
        <a:xfrm>
          <a:off x="7900615" y="948390"/>
          <a:ext cx="2818280" cy="169096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794280"/>
                <a:satOff val="-29426"/>
                <a:lumOff val="245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794280"/>
                <a:satOff val="-29426"/>
                <a:lumOff val="245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794280"/>
                <a:satOff val="-29426"/>
                <a:lumOff val="245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Producing cheap nudges?</a:t>
          </a:r>
          <a:endParaRPr lang="en-US" sz="2600" kern="1200"/>
        </a:p>
      </dsp:txBody>
      <dsp:txXfrm>
        <a:off x="7950142" y="997917"/>
        <a:ext cx="2719226" cy="15919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#2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#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#4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#5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#6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#7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#8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3#9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3#10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3#11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9537A2-2604-4CCD-88F5-62B6C75B1011}" type="datetimeFigureOut">
              <a:t>8/20/2026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34F34-0F78-45E3-AC4D-983B138BD9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552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Look at the corner.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634F34-0F78-45E3-AC4D-983B138BD980}" type="slidenum"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6127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b="1" dirty="0"/>
              <a:t>The Scenario:</a:t>
            </a:r>
            <a:r>
              <a:rPr lang="en-US" dirty="0"/>
              <a:t> "The Welsh Government has spent all its money on the recent public health advances. There is no money left for new laws, TV adverts, or fines. You have </a:t>
            </a:r>
            <a:r>
              <a:rPr lang="en-US" b="1" dirty="0"/>
              <a:t>£500</a:t>
            </a:r>
            <a:r>
              <a:rPr lang="en-US" dirty="0"/>
              <a:t> and a pack of stickers. You must solve a health crisis using only psychology and 'Nudges'."</a:t>
            </a:r>
          </a:p>
          <a:p>
            <a:pPr marL="285750" indent="-285750">
              <a:buFont typeface="Arial"/>
              <a:buChar char="•"/>
            </a:pPr>
            <a:r>
              <a:rPr lang="en-US" b="1" dirty="0"/>
              <a:t>The Constraints:</a:t>
            </a:r>
            <a:r>
              <a:rPr lang="en-US" dirty="0"/>
              <a:t> 1. No banning anything. 2. No "raising awareness" posters. 3. It must address a specific </a:t>
            </a:r>
            <a:r>
              <a:rPr lang="en-US" b="1" dirty="0"/>
              <a:t>COM-B</a:t>
            </a:r>
            <a:r>
              <a:rPr lang="en-US" dirty="0"/>
              <a:t> barrier identified in Part 2.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Warm up game: Write down the worst ideas to solve the crisis, in markers on white paper. Scrunch them up, THROW! 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634F34-0F78-45E3-AC4D-983B138BD980}" type="slidenum"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368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August 20, 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526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August 20, 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410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538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213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33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728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9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963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7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98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August 20, 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August 20, 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4079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J9f378T49E" TargetMode="External"/><Relationship Id="rId2" Type="http://schemas.openxmlformats.org/officeDocument/2006/relationships/hyperlink" Target="https://www.youtube.com/watch?v=QnTcb-DR4R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TEVbSB2vz_8" TargetMode="External"/><Relationship Id="rId5" Type="http://schemas.openxmlformats.org/officeDocument/2006/relationships/hyperlink" Target="https://www.youtube.com/watch?v=PWsqBIN6VD0" TargetMode="External"/><Relationship Id="rId4" Type="http://schemas.openxmlformats.org/officeDocument/2006/relationships/hyperlink" Target="https://www.youtube.com/watch?v=mKHY69AFst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QLMWszydrA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be.com/watch?time_continue=4&amp;v=uWqZG-X6YqY&amp;embeds_referring_euri=https%3A%2F%2Fsolutionsplatform.co.uk%2F&amp;source_ve_path=Mjg2NjY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4CEB5B4-CDED-47E6-9A79-D8983C3D4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0332B2-2BC3-434F-B11C-851A29882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2">
            <a:extLst>
              <a:ext uri="{FF2B5EF4-FFF2-40B4-BE49-F238E27FC236}">
                <a16:creationId xmlns:a16="http://schemas.microsoft.com/office/drawing/2014/main" id="{FF54EC60-509D-4A90-A637-580B5967E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0078284 w 12192000"/>
              <a:gd name="connsiteY1" fmla="*/ 0 h 6858000"/>
              <a:gd name="connsiteX2" fmla="*/ 10117114 w 12192000"/>
              <a:gd name="connsiteY2" fmla="*/ 31950 h 6858000"/>
              <a:gd name="connsiteX3" fmla="*/ 12038791 w 12192000"/>
              <a:gd name="connsiteY3" fmla="*/ 2405191 h 6858000"/>
              <a:gd name="connsiteX4" fmla="*/ 12192000 w 12192000"/>
              <a:gd name="connsiteY4" fmla="*/ 2745399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0078284" y="0"/>
                </a:lnTo>
                <a:lnTo>
                  <a:pt x="10117114" y="31950"/>
                </a:lnTo>
                <a:cubicBezTo>
                  <a:pt x="10983782" y="763968"/>
                  <a:pt x="11616084" y="1548856"/>
                  <a:pt x="12038791" y="2405191"/>
                </a:cubicBezTo>
                <a:lnTo>
                  <a:pt x="12192000" y="2745399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00" y="619199"/>
            <a:ext cx="8831988" cy="576000"/>
          </a:xfrm>
        </p:spPr>
        <p:txBody>
          <a:bodyPr wrap="square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000"/>
              <a:t>Behaviour and </a:t>
            </a:r>
            <a:br>
              <a:rPr lang="en-GB" sz="2000"/>
            </a:br>
            <a:r>
              <a:rPr lang="en-GB" sz="2000"/>
              <a:t>Public Health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9999" y="1265256"/>
            <a:ext cx="8831989" cy="709746"/>
          </a:xfrm>
        </p:spPr>
        <p:txBody>
          <a:bodyPr wrap="square">
            <a:normAutofit/>
          </a:bodyPr>
          <a:lstStyle/>
          <a:p>
            <a:pPr algn="l"/>
            <a:endParaRPr lang="en-GB" sz="200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4206127-3A4D-51B0-171F-120E4A766C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026" r="-2" b="17147"/>
          <a:stretch>
            <a:fillRect/>
          </a:stretch>
        </p:blipFill>
        <p:spPr>
          <a:xfrm>
            <a:off x="20" y="2540448"/>
            <a:ext cx="12191980" cy="4317552"/>
          </a:xfrm>
          <a:custGeom>
            <a:avLst/>
            <a:gdLst/>
            <a:ahLst/>
            <a:cxnLst/>
            <a:rect l="l" t="t" r="r" b="b"/>
            <a:pathLst>
              <a:path w="12192000" h="4317552">
                <a:moveTo>
                  <a:pt x="7327165" y="60"/>
                </a:moveTo>
                <a:cubicBezTo>
                  <a:pt x="8798454" y="-2521"/>
                  <a:pt x="11554118" y="80070"/>
                  <a:pt x="11933882" y="80070"/>
                </a:cubicBezTo>
                <a:cubicBezTo>
                  <a:pt x="11994255" y="80070"/>
                  <a:pt x="12047081" y="80070"/>
                  <a:pt x="12093304" y="80070"/>
                </a:cubicBezTo>
                <a:lnTo>
                  <a:pt x="12192000" y="80070"/>
                </a:lnTo>
                <a:lnTo>
                  <a:pt x="12192000" y="4317552"/>
                </a:lnTo>
                <a:lnTo>
                  <a:pt x="0" y="4317552"/>
                </a:lnTo>
                <a:lnTo>
                  <a:pt x="0" y="70061"/>
                </a:lnTo>
                <a:lnTo>
                  <a:pt x="272019" y="75122"/>
                </a:lnTo>
                <a:cubicBezTo>
                  <a:pt x="866922" y="88867"/>
                  <a:pt x="1578979" y="113302"/>
                  <a:pt x="1822418" y="64432"/>
                </a:cubicBezTo>
                <a:cubicBezTo>
                  <a:pt x="2211920" y="1878"/>
                  <a:pt x="5717437" y="64432"/>
                  <a:pt x="6558758" y="17516"/>
                </a:cubicBezTo>
                <a:cubicBezTo>
                  <a:pt x="6716507" y="5787"/>
                  <a:pt x="6987636" y="656"/>
                  <a:pt x="7327165" y="60"/>
                </a:cubicBezTo>
                <a:close/>
              </a:path>
            </a:pathLst>
          </a:custGeom>
        </p:spPr>
      </p:pic>
      <p:sp>
        <p:nvSpPr>
          <p:cNvPr id="20" name="Freeform: Shape 14">
            <a:extLst>
              <a:ext uri="{FF2B5EF4-FFF2-40B4-BE49-F238E27FC236}">
                <a16:creationId xmlns:a16="http://schemas.microsoft.com/office/drawing/2014/main" id="{FCC4408D-5823-4186-97B4-25D12A9F9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1608" y="671426"/>
            <a:ext cx="2180393" cy="2972339"/>
          </a:xfrm>
          <a:custGeom>
            <a:avLst/>
            <a:gdLst>
              <a:gd name="connsiteX0" fmla="*/ 1400088 w 2180393"/>
              <a:gd name="connsiteY0" fmla="*/ 850 h 2972339"/>
              <a:gd name="connsiteX1" fmla="*/ 1564820 w 2180393"/>
              <a:gd name="connsiteY1" fmla="*/ 140951 h 2972339"/>
              <a:gd name="connsiteX2" fmla="*/ 1610980 w 2180393"/>
              <a:gd name="connsiteY2" fmla="*/ 245364 h 2972339"/>
              <a:gd name="connsiteX3" fmla="*/ 1686609 w 2180393"/>
              <a:gd name="connsiteY3" fmla="*/ 552617 h 2972339"/>
              <a:gd name="connsiteX4" fmla="*/ 1734955 w 2180393"/>
              <a:gd name="connsiteY4" fmla="*/ 864590 h 2972339"/>
              <a:gd name="connsiteX5" fmla="*/ 2125123 w 2180393"/>
              <a:gd name="connsiteY5" fmla="*/ 639922 h 2972339"/>
              <a:gd name="connsiteX6" fmla="*/ 2180393 w 2180393"/>
              <a:gd name="connsiteY6" fmla="*/ 608096 h 2972339"/>
              <a:gd name="connsiteX7" fmla="*/ 2180393 w 2180393"/>
              <a:gd name="connsiteY7" fmla="*/ 1353285 h 2972339"/>
              <a:gd name="connsiteX8" fmla="*/ 2151774 w 2180393"/>
              <a:gd name="connsiteY8" fmla="*/ 1371544 h 2972339"/>
              <a:gd name="connsiteX9" fmla="*/ 2007201 w 2180393"/>
              <a:gd name="connsiteY9" fmla="*/ 1463785 h 2972339"/>
              <a:gd name="connsiteX10" fmla="*/ 2114902 w 2180393"/>
              <a:gd name="connsiteY10" fmla="*/ 1491649 h 2972339"/>
              <a:gd name="connsiteX11" fmla="*/ 2180393 w 2180393"/>
              <a:gd name="connsiteY11" fmla="*/ 1508592 h 2972339"/>
              <a:gd name="connsiteX12" fmla="*/ 2180393 w 2180393"/>
              <a:gd name="connsiteY12" fmla="*/ 2169111 h 2972339"/>
              <a:gd name="connsiteX13" fmla="*/ 2074192 w 2180393"/>
              <a:gd name="connsiteY13" fmla="*/ 2143448 h 2972339"/>
              <a:gd name="connsiteX14" fmla="*/ 1764757 w 2180393"/>
              <a:gd name="connsiteY14" fmla="*/ 2011520 h 2972339"/>
              <a:gd name="connsiteX15" fmla="*/ 1788238 w 2180393"/>
              <a:gd name="connsiteY15" fmla="*/ 2277215 h 2972339"/>
              <a:gd name="connsiteX16" fmla="*/ 1790306 w 2180393"/>
              <a:gd name="connsiteY16" fmla="*/ 2614053 h 2972339"/>
              <a:gd name="connsiteX17" fmla="*/ 1729637 w 2180393"/>
              <a:gd name="connsiteY17" fmla="*/ 2815626 h 2972339"/>
              <a:gd name="connsiteX18" fmla="*/ 1622806 w 2180393"/>
              <a:gd name="connsiteY18" fmla="*/ 2912786 h 2972339"/>
              <a:gd name="connsiteX19" fmla="*/ 1424688 w 2180393"/>
              <a:gd name="connsiteY19" fmla="*/ 2969538 h 2972339"/>
              <a:gd name="connsiteX20" fmla="*/ 1130679 w 2180393"/>
              <a:gd name="connsiteY20" fmla="*/ 2829322 h 2972339"/>
              <a:gd name="connsiteX21" fmla="*/ 1082217 w 2180393"/>
              <a:gd name="connsiteY21" fmla="*/ 2646628 h 2972339"/>
              <a:gd name="connsiteX22" fmla="*/ 1096958 w 2180393"/>
              <a:gd name="connsiteY22" fmla="*/ 2082085 h 2972339"/>
              <a:gd name="connsiteX23" fmla="*/ 801449 w 2180393"/>
              <a:gd name="connsiteY23" fmla="*/ 2290564 h 2972339"/>
              <a:gd name="connsiteX24" fmla="*/ 724319 w 2180393"/>
              <a:gd name="connsiteY24" fmla="*/ 2332006 h 2972339"/>
              <a:gd name="connsiteX25" fmla="*/ 674473 w 2180393"/>
              <a:gd name="connsiteY25" fmla="*/ 2368729 h 2972339"/>
              <a:gd name="connsiteX26" fmla="*/ 409932 w 2180393"/>
              <a:gd name="connsiteY26" fmla="*/ 2431353 h 2972339"/>
              <a:gd name="connsiteX27" fmla="*/ 260626 w 2180393"/>
              <a:gd name="connsiteY27" fmla="*/ 2282964 h 2972339"/>
              <a:gd name="connsiteX28" fmla="*/ 210896 w 2180393"/>
              <a:gd name="connsiteY28" fmla="*/ 2190408 h 2972339"/>
              <a:gd name="connsiteX29" fmla="*/ 186148 w 2180393"/>
              <a:gd name="connsiteY29" fmla="*/ 2014851 h 2972339"/>
              <a:gd name="connsiteX30" fmla="*/ 309671 w 2180393"/>
              <a:gd name="connsiteY30" fmla="*/ 1819265 h 2972339"/>
              <a:gd name="connsiteX31" fmla="*/ 751151 w 2180393"/>
              <a:gd name="connsiteY31" fmla="*/ 1512475 h 2972339"/>
              <a:gd name="connsiteX32" fmla="*/ 486727 w 2180393"/>
              <a:gd name="connsiteY32" fmla="*/ 1445820 h 2972339"/>
              <a:gd name="connsiteX33" fmla="*/ 157147 w 2180393"/>
              <a:gd name="connsiteY33" fmla="*/ 1294897 h 2972339"/>
              <a:gd name="connsiteX34" fmla="*/ 27986 w 2180393"/>
              <a:gd name="connsiteY34" fmla="*/ 1165503 h 2972339"/>
              <a:gd name="connsiteX35" fmla="*/ 40076 w 2180393"/>
              <a:gd name="connsiteY35" fmla="*/ 910514 h 2972339"/>
              <a:gd name="connsiteX36" fmla="*/ 237161 w 2180393"/>
              <a:gd name="connsiteY36" fmla="*/ 685343 h 2972339"/>
              <a:gd name="connsiteX37" fmla="*/ 397290 w 2180393"/>
              <a:gd name="connsiteY37" fmla="*/ 668881 h 2972339"/>
              <a:gd name="connsiteX38" fmla="*/ 1077863 w 2180393"/>
              <a:gd name="connsiteY38" fmla="*/ 899583 h 2972339"/>
              <a:gd name="connsiteX39" fmla="*/ 991644 w 2180393"/>
              <a:gd name="connsiteY39" fmla="*/ 498623 h 2972339"/>
              <a:gd name="connsiteX40" fmla="*/ 975301 w 2180393"/>
              <a:gd name="connsiteY40" fmla="*/ 209214 h 2972339"/>
              <a:gd name="connsiteX41" fmla="*/ 1147404 w 2180393"/>
              <a:gd name="connsiteY41" fmla="*/ 67043 h 2972339"/>
              <a:gd name="connsiteX42" fmla="*/ 1400088 w 2180393"/>
              <a:gd name="connsiteY42" fmla="*/ 850 h 2972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2180393" h="2972339">
                <a:moveTo>
                  <a:pt x="1400088" y="850"/>
                </a:moveTo>
                <a:cubicBezTo>
                  <a:pt x="1462942" y="6837"/>
                  <a:pt x="1515090" y="48395"/>
                  <a:pt x="1564820" y="140951"/>
                </a:cubicBezTo>
                <a:cubicBezTo>
                  <a:pt x="1589684" y="187229"/>
                  <a:pt x="1606261" y="218081"/>
                  <a:pt x="1610980" y="245364"/>
                </a:cubicBezTo>
                <a:cubicBezTo>
                  <a:pt x="1632277" y="303499"/>
                  <a:pt x="1652422" y="322494"/>
                  <a:pt x="1686609" y="552617"/>
                </a:cubicBezTo>
                <a:cubicBezTo>
                  <a:pt x="1729085" y="798166"/>
                  <a:pt x="1731503" y="747168"/>
                  <a:pt x="1734955" y="864590"/>
                </a:cubicBezTo>
                <a:cubicBezTo>
                  <a:pt x="1928527" y="753127"/>
                  <a:pt x="2049509" y="683462"/>
                  <a:pt x="2125123" y="639922"/>
                </a:cubicBezTo>
                <a:lnTo>
                  <a:pt x="2180393" y="608096"/>
                </a:lnTo>
                <a:lnTo>
                  <a:pt x="2180393" y="1353285"/>
                </a:lnTo>
                <a:lnTo>
                  <a:pt x="2151774" y="1371544"/>
                </a:lnTo>
                <a:cubicBezTo>
                  <a:pt x="2007201" y="1463785"/>
                  <a:pt x="2007201" y="1463785"/>
                  <a:pt x="2007201" y="1463785"/>
                </a:cubicBezTo>
                <a:cubicBezTo>
                  <a:pt x="2045442" y="1473678"/>
                  <a:pt x="2081292" y="1482953"/>
                  <a:pt x="2114902" y="1491649"/>
                </a:cubicBezTo>
                <a:lnTo>
                  <a:pt x="2180393" y="1508592"/>
                </a:lnTo>
                <a:lnTo>
                  <a:pt x="2180393" y="2169111"/>
                </a:lnTo>
                <a:lnTo>
                  <a:pt x="2074192" y="2143448"/>
                </a:lnTo>
                <a:cubicBezTo>
                  <a:pt x="1928338" y="2112480"/>
                  <a:pt x="1776614" y="2015089"/>
                  <a:pt x="1764757" y="2011520"/>
                </a:cubicBezTo>
                <a:cubicBezTo>
                  <a:pt x="1765908" y="2050661"/>
                  <a:pt x="1777648" y="2183508"/>
                  <a:pt x="1788238" y="2277215"/>
                </a:cubicBezTo>
                <a:cubicBezTo>
                  <a:pt x="1777531" y="2312786"/>
                  <a:pt x="1801129" y="2449203"/>
                  <a:pt x="1790306" y="2614053"/>
                </a:cubicBezTo>
                <a:cubicBezTo>
                  <a:pt x="1783052" y="2767046"/>
                  <a:pt x="1758187" y="2720768"/>
                  <a:pt x="1729637" y="2815626"/>
                </a:cubicBezTo>
                <a:cubicBezTo>
                  <a:pt x="1718930" y="2851197"/>
                  <a:pt x="1684510" y="2879632"/>
                  <a:pt x="1622806" y="2912786"/>
                </a:cubicBezTo>
                <a:cubicBezTo>
                  <a:pt x="1557534" y="2957797"/>
                  <a:pt x="1491111" y="2963668"/>
                  <a:pt x="1424688" y="2969538"/>
                </a:cubicBezTo>
                <a:cubicBezTo>
                  <a:pt x="1303699" y="2984849"/>
                  <a:pt x="1188697" y="2937304"/>
                  <a:pt x="1130679" y="2829322"/>
                </a:cubicBezTo>
                <a:cubicBezTo>
                  <a:pt x="1105814" y="2783044"/>
                  <a:pt x="1096375" y="2728478"/>
                  <a:pt x="1082217" y="2646628"/>
                </a:cubicBezTo>
                <a:cubicBezTo>
                  <a:pt x="1124008" y="2335922"/>
                  <a:pt x="1108582" y="2344211"/>
                  <a:pt x="1096958" y="2082085"/>
                </a:cubicBezTo>
                <a:cubicBezTo>
                  <a:pt x="801449" y="2290564"/>
                  <a:pt x="801449" y="2290564"/>
                  <a:pt x="801449" y="2290564"/>
                </a:cubicBezTo>
                <a:cubicBezTo>
                  <a:pt x="774166" y="2295284"/>
                  <a:pt x="743314" y="2311861"/>
                  <a:pt x="724319" y="2332006"/>
                </a:cubicBezTo>
                <a:cubicBezTo>
                  <a:pt x="708893" y="2340295"/>
                  <a:pt x="689899" y="2360441"/>
                  <a:pt x="674473" y="2368729"/>
                </a:cubicBezTo>
                <a:cubicBezTo>
                  <a:pt x="551066" y="2435037"/>
                  <a:pt x="469217" y="2449196"/>
                  <a:pt x="409932" y="2431353"/>
                </a:cubicBezTo>
                <a:cubicBezTo>
                  <a:pt x="354215" y="2401652"/>
                  <a:pt x="302067" y="2360094"/>
                  <a:pt x="260626" y="2282964"/>
                </a:cubicBezTo>
                <a:cubicBezTo>
                  <a:pt x="264195" y="2271106"/>
                  <a:pt x="244049" y="2252112"/>
                  <a:pt x="210896" y="2190408"/>
                </a:cubicBezTo>
                <a:cubicBezTo>
                  <a:pt x="186031" y="2144130"/>
                  <a:pt x="176592" y="2089563"/>
                  <a:pt x="186148" y="2014851"/>
                </a:cubicBezTo>
                <a:cubicBezTo>
                  <a:pt x="195703" y="1940139"/>
                  <a:pt x="240830" y="1876133"/>
                  <a:pt x="309671" y="1819265"/>
                </a:cubicBezTo>
                <a:cubicBezTo>
                  <a:pt x="751151" y="1512475"/>
                  <a:pt x="751151" y="1512475"/>
                  <a:pt x="751151" y="1512475"/>
                </a:cubicBezTo>
                <a:cubicBezTo>
                  <a:pt x="629012" y="1488645"/>
                  <a:pt x="640869" y="1492213"/>
                  <a:pt x="486727" y="1445820"/>
                </a:cubicBezTo>
                <a:cubicBezTo>
                  <a:pt x="324296" y="1384000"/>
                  <a:pt x="209294" y="1336455"/>
                  <a:pt x="157147" y="1294897"/>
                </a:cubicBezTo>
                <a:cubicBezTo>
                  <a:pt x="93142" y="1249770"/>
                  <a:pt x="52851" y="1211781"/>
                  <a:pt x="27986" y="1165503"/>
                </a:cubicBezTo>
                <a:cubicBezTo>
                  <a:pt x="-17024" y="1100230"/>
                  <a:pt x="-3900" y="1013661"/>
                  <a:pt x="40076" y="910514"/>
                </a:cubicBezTo>
                <a:cubicBezTo>
                  <a:pt x="87621" y="795511"/>
                  <a:pt x="160031" y="726785"/>
                  <a:pt x="237161" y="685343"/>
                </a:cubicBezTo>
                <a:cubicBezTo>
                  <a:pt x="298864" y="652189"/>
                  <a:pt x="338004" y="651038"/>
                  <a:pt x="397290" y="668881"/>
                </a:cubicBezTo>
                <a:cubicBezTo>
                  <a:pt x="1077863" y="899583"/>
                  <a:pt x="1077863" y="899583"/>
                  <a:pt x="1077863" y="899583"/>
                </a:cubicBezTo>
                <a:cubicBezTo>
                  <a:pt x="991644" y="498623"/>
                  <a:pt x="991644" y="498623"/>
                  <a:pt x="991644" y="498623"/>
                </a:cubicBezTo>
                <a:cubicBezTo>
                  <a:pt x="940764" y="366927"/>
                  <a:pt x="942031" y="276789"/>
                  <a:pt x="975301" y="209214"/>
                </a:cubicBezTo>
                <a:cubicBezTo>
                  <a:pt x="1008571" y="141639"/>
                  <a:pt x="1073843" y="96628"/>
                  <a:pt x="1147404" y="67043"/>
                </a:cubicBezTo>
                <a:cubicBezTo>
                  <a:pt x="1251816" y="20880"/>
                  <a:pt x="1337234" y="-5136"/>
                  <a:pt x="1400088" y="850"/>
                </a:cubicBezTo>
                <a:close/>
              </a:path>
            </a:pathLst>
          </a:custGeom>
          <a:solidFill>
            <a:schemeClr val="accent4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E141A-B995-11B2-5716-C4977BB9A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BE7AC-D5D7-B157-1D1D-CED81407C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Aim: To further knowledge and understanding from the previous lecture.</a:t>
            </a:r>
          </a:p>
          <a:p>
            <a:r>
              <a:rPr lang="en-GB"/>
              <a:t>Design changes for the real world. </a:t>
            </a:r>
          </a:p>
          <a:p>
            <a:r>
              <a:rPr lang="en-GB"/>
              <a:t>Discuss the COM-B model. </a:t>
            </a:r>
          </a:p>
          <a:p>
            <a:r>
              <a:rPr lang="en-GB"/>
              <a:t>Discuss Nudge vs Shove theories. </a:t>
            </a:r>
          </a:p>
          <a:p>
            <a:r>
              <a:rPr lang="en-GB"/>
              <a:t>Discuss the Inverse Care Law.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E4E622-252A-11FB-89CF-584F56E058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73" r="26482" b="6250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97886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7ACB8-698A-9685-B138-2F2EEB4AF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From Last Week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C9D8A2-F787-B4D8-5C7B-36CD05B659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5656324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7390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2780B9-8359-EEC4-B69F-F7E276720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Task 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2A9EB8-2A24-05DF-7E71-89450EFB20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8428045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17376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58A82-2AD2-9A68-DBB5-E04CFF8A8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What's the Point, Corey?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A23EC1-BE2D-ECA1-D421-1EF2F4C7D1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1862753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5659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AEF7A1-372B-0071-7626-036B4F354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Recap of Barriers to Change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E30B7D-A8CD-8146-A52C-029B7CB9B7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0095478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6809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EAD36-A487-1671-8791-FB8EB1DF7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What About Fear?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EBF625-78A7-2449-A467-80CC8006E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6367456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7184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E63055-C438-4977-B234-872D73E6C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E01A951-5FB8-F37F-81B6-AF8F587A10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21" r="6" b="1686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52794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78440-7E84-8D4C-4D83-09CD08153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Fear and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44C14-F9DF-74C1-2A92-A32697B4C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3830398"/>
            <a:ext cx="5015638" cy="1219439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2400">
                <a:solidFill>
                  <a:schemeClr val="tx1"/>
                </a:solidFill>
              </a:rPr>
              <a:t>We know fear can promote behaviour change, here are some examples. 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395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570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36236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A77FF-4716-A20A-AA79-08F94F725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Fear and Behaviour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AD277-F1DF-580A-97B5-0DC10FC53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https://www.youtube.com/watch?v=QnTcb-DR4RU</a:t>
            </a:r>
            <a:r>
              <a:rPr lang="en-GB" dirty="0">
                <a:ea typeface="+mn-lt"/>
                <a:cs typeface="+mn-lt"/>
              </a:rPr>
              <a:t> Smoking New Zealand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https://www.youtube.com/watch?v=OJ9f378T49E</a:t>
            </a:r>
            <a:r>
              <a:rPr lang="en-GB" dirty="0">
                <a:ea typeface="+mn-lt"/>
                <a:cs typeface="+mn-lt"/>
              </a:rPr>
              <a:t> AIDS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https://www.youtube.com/watch?v=mKHY69AFstE</a:t>
            </a:r>
            <a:r>
              <a:rPr lang="en-GB" dirty="0">
                <a:ea typeface="+mn-lt"/>
                <a:cs typeface="+mn-lt"/>
              </a:rPr>
              <a:t> Seatbelt Safety</a:t>
            </a:r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https://www.youtube.com/watch?v=PWsqBIN6VD0</a:t>
            </a:r>
            <a:r>
              <a:rPr lang="en-GB" dirty="0">
                <a:ea typeface="+mn-lt"/>
                <a:cs typeface="+mn-lt"/>
              </a:rPr>
              <a:t> Meth</a:t>
            </a:r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https://www.youtube.com/watch?v=TEVbSB2vz_8</a:t>
            </a:r>
            <a:r>
              <a:rPr lang="en-GB" dirty="0">
                <a:ea typeface="+mn-lt"/>
                <a:cs typeface="+mn-lt"/>
              </a:rPr>
              <a:t> Drink Driving</a:t>
            </a:r>
          </a:p>
        </p:txBody>
      </p:sp>
    </p:spTree>
    <p:extLst>
      <p:ext uri="{BB962C8B-B14F-4D97-AF65-F5344CB8AC3E}">
        <p14:creationId xmlns:p14="http://schemas.microsoft.com/office/powerpoint/2010/main" val="26328758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7849F-437F-496E-7CA4-7D7E47BBC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Fear and Behaviour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665E66-D0C6-D7AB-B08D-34D5E7934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9527535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7127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A3175-38D1-8B72-63B2-718160AC3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Change Wheel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33E19CA-E3EA-7BB3-78B9-5AF2D9AC15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92151" y="1711349"/>
            <a:ext cx="6819592" cy="493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1620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6B364-C179-59F7-CD4A-CA3F4D8E2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COM-B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2561B-EE6C-3935-B22D-2331F15CB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b="1"/>
              <a:t>B</a:t>
            </a:r>
            <a:r>
              <a:rPr lang="en-GB"/>
              <a:t>ehaviour occurs when an individual </a:t>
            </a:r>
            <a:r>
              <a:rPr lang="en-GB" dirty="0"/>
              <a:t>has</a:t>
            </a:r>
          </a:p>
          <a:p>
            <a:r>
              <a:rPr lang="en-GB" b="1" dirty="0"/>
              <a:t>C</a:t>
            </a:r>
            <a:r>
              <a:rPr lang="en-GB" dirty="0"/>
              <a:t>apability</a:t>
            </a: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b="1" dirty="0"/>
              <a:t>O</a:t>
            </a:r>
            <a:r>
              <a:rPr lang="en-GB" dirty="0"/>
              <a:t>pportunity</a:t>
            </a:r>
            <a:endParaRPr lang="en-GB" dirty="0">
              <a:solidFill>
                <a:srgbClr val="FFFFFF">
                  <a:alpha val="58000"/>
                </a:srgbClr>
              </a:solidFill>
            </a:endParaRPr>
          </a:p>
          <a:p>
            <a:r>
              <a:rPr lang="en-GB" b="1" dirty="0"/>
              <a:t>M</a:t>
            </a:r>
            <a:r>
              <a:rPr lang="en-GB" dirty="0"/>
              <a:t>otivation</a:t>
            </a:r>
            <a:endParaRPr lang="en-GB" dirty="0">
              <a:solidFill>
                <a:srgbClr val="FFFFFF">
                  <a:alpha val="58000"/>
                </a:srgbClr>
              </a:solidFill>
            </a:endParaRP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D444D662-DCEB-EC6F-E4F6-BC822E4F07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66" r="21046" b="5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22186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A32527-00C1-70AF-2E9D-DBDF9B5C7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Capability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3AB929-29CA-C2AD-FD00-D33AF289F2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6953884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5605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97A65-88B1-DC61-CAF1-6FB34E227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Opportunity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7B295E-1CD0-0864-775B-CC7DDC3EC9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4177784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2122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9547BE-53F7-A2E9-2CFF-8B7A2BCE9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Motivation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9787AA-3235-FEFF-445E-8C81AD2057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362298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7701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ADB3A-866C-AE4B-9BED-97E19B8C2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Example of COM-B</a:t>
            </a:r>
            <a:br>
              <a:rPr lang="en-GB" dirty="0"/>
            </a:br>
            <a:r>
              <a:rPr lang="en-GB" dirty="0"/>
              <a:t>Riding a Bicycle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E7C75-76EF-AA4D-443F-DC1CD20B5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Behaviour: Riding a Bike</a:t>
            </a:r>
          </a:p>
          <a:p>
            <a:pPr>
              <a:lnSpc>
                <a:spcPct val="110000"/>
              </a:lnSpc>
            </a:pPr>
            <a:r>
              <a:rPr lang="en-GB"/>
              <a:t>Capability: Knowing how to use it (psychological) and being physically able</a:t>
            </a:r>
          </a:p>
          <a:p>
            <a:pPr>
              <a:lnSpc>
                <a:spcPct val="110000"/>
              </a:lnSpc>
            </a:pPr>
            <a:r>
              <a:rPr lang="en-GB"/>
              <a:t>Opportunity: Having a safe place to ride (physical) or seeing others ride (social)</a:t>
            </a:r>
          </a:p>
          <a:p>
            <a:pPr>
              <a:lnSpc>
                <a:spcPct val="110000"/>
              </a:lnSpc>
            </a:pPr>
            <a:r>
              <a:rPr lang="en-GB"/>
              <a:t>Motivation: Wanting to ride for fun (reflective) or habitual riding (automatic)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D87B8D-7618-D2B5-9A01-A822B265BE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44" r="33612" b="6250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863058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F58D3F4-AD3E-4263-85BF-7EB712458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383AC10-A272-4982-A610-DDA728D78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F6FDED66-1461-4834-9923-329986747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5815" y="0"/>
            <a:ext cx="11196185" cy="6858000"/>
          </a:xfrm>
          <a:custGeom>
            <a:avLst/>
            <a:gdLst>
              <a:gd name="connsiteX0" fmla="*/ 678180 w 11196185"/>
              <a:gd name="connsiteY0" fmla="*/ 0 h 6858000"/>
              <a:gd name="connsiteX1" fmla="*/ 10577581 w 11196185"/>
              <a:gd name="connsiteY1" fmla="*/ 0 h 6858000"/>
              <a:gd name="connsiteX2" fmla="*/ 10716113 w 11196185"/>
              <a:gd name="connsiteY2" fmla="*/ 294338 h 6858000"/>
              <a:gd name="connsiteX3" fmla="*/ 11040720 w 11196185"/>
              <a:gd name="connsiteY3" fmla="*/ 992736 h 6858000"/>
              <a:gd name="connsiteX4" fmla="*/ 11188414 w 11196185"/>
              <a:gd name="connsiteY4" fmla="*/ 1350314 h 6858000"/>
              <a:gd name="connsiteX5" fmla="*/ 11196185 w 11196185"/>
              <a:gd name="connsiteY5" fmla="*/ 1382182 h 6858000"/>
              <a:gd name="connsiteX6" fmla="*/ 11196185 w 11196185"/>
              <a:gd name="connsiteY6" fmla="*/ 4121434 h 6858000"/>
              <a:gd name="connsiteX7" fmla="*/ 11176802 w 11196185"/>
              <a:gd name="connsiteY7" fmla="*/ 4304566 h 6858000"/>
              <a:gd name="connsiteX8" fmla="*/ 10289429 w 11196185"/>
              <a:gd name="connsiteY8" fmla="*/ 5937296 h 6858000"/>
              <a:gd name="connsiteX9" fmla="*/ 9411880 w 11196185"/>
              <a:gd name="connsiteY9" fmla="*/ 6851146 h 6858000"/>
              <a:gd name="connsiteX10" fmla="*/ 9402883 w 11196185"/>
              <a:gd name="connsiteY10" fmla="*/ 6858000 h 6858000"/>
              <a:gd name="connsiteX11" fmla="*/ 1880709 w 11196185"/>
              <a:gd name="connsiteY11" fmla="*/ 6858000 h 6858000"/>
              <a:gd name="connsiteX12" fmla="*/ 1838993 w 11196185"/>
              <a:gd name="connsiteY12" fmla="*/ 6821023 h 6858000"/>
              <a:gd name="connsiteX13" fmla="*/ 1110605 w 11196185"/>
              <a:gd name="connsiteY13" fmla="*/ 6101023 h 6858000"/>
              <a:gd name="connsiteX14" fmla="*/ 0 w 11196185"/>
              <a:gd name="connsiteY14" fmla="*/ 3022953 h 6858000"/>
              <a:gd name="connsiteX15" fmla="*/ 653297 w 11196185"/>
              <a:gd name="connsiteY15" fmla="*/ 4311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1196185" h="6858000">
                <a:moveTo>
                  <a:pt x="678180" y="0"/>
                </a:moveTo>
                <a:lnTo>
                  <a:pt x="10577581" y="0"/>
                </a:lnTo>
                <a:lnTo>
                  <a:pt x="10716113" y="294338"/>
                </a:lnTo>
                <a:cubicBezTo>
                  <a:pt x="10820232" y="519974"/>
                  <a:pt x="10926393" y="755332"/>
                  <a:pt x="11040720" y="992736"/>
                </a:cubicBezTo>
                <a:cubicBezTo>
                  <a:pt x="11101967" y="1099159"/>
                  <a:pt x="11150454" y="1219908"/>
                  <a:pt x="11188414" y="1350314"/>
                </a:cubicBezTo>
                <a:lnTo>
                  <a:pt x="11196185" y="1382182"/>
                </a:lnTo>
                <a:lnTo>
                  <a:pt x="11196185" y="4121434"/>
                </a:lnTo>
                <a:lnTo>
                  <a:pt x="11176802" y="4304566"/>
                </a:lnTo>
                <a:cubicBezTo>
                  <a:pt x="11053990" y="5160104"/>
                  <a:pt x="10546664" y="5536165"/>
                  <a:pt x="10289429" y="5937296"/>
                </a:cubicBezTo>
                <a:cubicBezTo>
                  <a:pt x="10175102" y="6195166"/>
                  <a:pt x="9816937" y="6534516"/>
                  <a:pt x="9411880" y="6851146"/>
                </a:cubicBezTo>
                <a:lnTo>
                  <a:pt x="9402883" y="6858000"/>
                </a:lnTo>
                <a:lnTo>
                  <a:pt x="1880709" y="6858000"/>
                </a:lnTo>
                <a:lnTo>
                  <a:pt x="1838993" y="6821023"/>
                </a:lnTo>
                <a:cubicBezTo>
                  <a:pt x="1404461" y="6426943"/>
                  <a:pt x="1110605" y="6101023"/>
                  <a:pt x="1110605" y="6101023"/>
                </a:cubicBezTo>
                <a:cubicBezTo>
                  <a:pt x="816622" y="5544351"/>
                  <a:pt x="0" y="3776098"/>
                  <a:pt x="0" y="3022953"/>
                </a:cubicBezTo>
                <a:cubicBezTo>
                  <a:pt x="0" y="2171572"/>
                  <a:pt x="195989" y="894500"/>
                  <a:pt x="653297" y="43119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A4E83-FF42-2ABE-5E3E-B988F3DFB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12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14" name="Freeform 10">
            <a:extLst>
              <a:ext uri="{FF2B5EF4-FFF2-40B4-BE49-F238E27FC236}">
                <a16:creationId xmlns:a16="http://schemas.microsoft.com/office/drawing/2014/main" id="{1607CD53-0FF9-47E9-94AD-2BF64BA80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5824556">
            <a:off x="198004" y="426519"/>
            <a:ext cx="2955087" cy="2765998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C3F37-55EB-EA06-7052-5AA3B4368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0026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Choose an example here, discuss with the people around you, which pillar of the COM-B model do we need to tackle to deal with this issue?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873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20DF6-4051-1353-2D1E-0CA509C4D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Scenario 1: The Invisible Vaper</a:t>
            </a:r>
          </a:p>
        </p:txBody>
      </p:sp>
      <p:pic>
        <p:nvPicPr>
          <p:cNvPr id="5" name="Picture 4" descr="Needle and vial">
            <a:extLst>
              <a:ext uri="{FF2B5EF4-FFF2-40B4-BE49-F238E27FC236}">
                <a16:creationId xmlns:a16="http://schemas.microsoft.com/office/drawing/2014/main" id="{7F1E5C77-5E7C-9185-51FA-373C46D2B8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622" b="-3"/>
          <a:stretch>
            <a:fillRect/>
          </a:stretch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C47C7-B052-EB3B-E617-E422DF55C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Challenge: Reducing vape use in 16–18-year-olds.</a:t>
            </a:r>
          </a:p>
          <a:p>
            <a:pPr>
              <a:lnSpc>
                <a:spcPct val="110000"/>
              </a:lnSpc>
            </a:pPr>
            <a:r>
              <a:rPr lang="en-GB"/>
              <a:t>Capability</a:t>
            </a:r>
          </a:p>
          <a:p>
            <a:pPr>
              <a:lnSpc>
                <a:spcPct val="110000"/>
              </a:lnSpc>
            </a:pPr>
            <a:r>
              <a:rPr lang="en-GB"/>
              <a:t>Opportunity </a:t>
            </a:r>
          </a:p>
          <a:p>
            <a:pPr>
              <a:lnSpc>
                <a:spcPct val="110000"/>
              </a:lnSpc>
            </a:pPr>
            <a:r>
              <a:rPr lang="en-GB"/>
              <a:t>Motivation</a:t>
            </a:r>
          </a:p>
          <a:p>
            <a:pPr>
              <a:lnSpc>
                <a:spcPct val="110000"/>
              </a:lnSpc>
            </a:pPr>
            <a:r>
              <a:rPr lang="en-GB"/>
              <a:t>Find two barriers in each of the COM-B pillars, then pick a way to fix one of them. </a:t>
            </a:r>
          </a:p>
        </p:txBody>
      </p:sp>
    </p:spTree>
    <p:extLst>
      <p:ext uri="{BB962C8B-B14F-4D97-AF65-F5344CB8AC3E}">
        <p14:creationId xmlns:p14="http://schemas.microsoft.com/office/powerpoint/2010/main" val="3979744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FA0DD0-AED2-D92B-EA74-CFA71D0BE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Scenario 2: The Tea and Toast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548A3-0120-2F73-F166-842491F63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/>
              <a:t>Challenge: Encouraging isolated older adults (65+) to cook one meal a day</a:t>
            </a:r>
          </a:p>
          <a:p>
            <a:pPr>
              <a:lnSpc>
                <a:spcPct val="110000"/>
              </a:lnSpc>
            </a:pPr>
            <a:r>
              <a:rPr lang="en-GB"/>
              <a:t>Capability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/>
              <a:t>Opportunity 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/>
              <a:t>Motivation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/>
              <a:t>Find two barriers in each of the COM-B pillars, then pick a way to fix one of them. </a:t>
            </a:r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97507A75-9955-FCEA-4296-CA6839E408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720" r="27198" b="-83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502182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F919A-65BF-06C5-DF04-95FEBFCF0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Scenario 3: The Desk Bound Nurse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035AB5-0F89-E67A-7D54-39784F1E9E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7066311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2367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F58D3F4-AD3E-4263-85BF-7EB712458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83AC10-A272-4982-A610-DDA728D78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FDED66-1461-4834-9923-329986747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5815" y="0"/>
            <a:ext cx="11196185" cy="6858000"/>
          </a:xfrm>
          <a:custGeom>
            <a:avLst/>
            <a:gdLst>
              <a:gd name="connsiteX0" fmla="*/ 678180 w 11196185"/>
              <a:gd name="connsiteY0" fmla="*/ 0 h 6858000"/>
              <a:gd name="connsiteX1" fmla="*/ 10577581 w 11196185"/>
              <a:gd name="connsiteY1" fmla="*/ 0 h 6858000"/>
              <a:gd name="connsiteX2" fmla="*/ 10716113 w 11196185"/>
              <a:gd name="connsiteY2" fmla="*/ 294338 h 6858000"/>
              <a:gd name="connsiteX3" fmla="*/ 11040720 w 11196185"/>
              <a:gd name="connsiteY3" fmla="*/ 992736 h 6858000"/>
              <a:gd name="connsiteX4" fmla="*/ 11188414 w 11196185"/>
              <a:gd name="connsiteY4" fmla="*/ 1350314 h 6858000"/>
              <a:gd name="connsiteX5" fmla="*/ 11196185 w 11196185"/>
              <a:gd name="connsiteY5" fmla="*/ 1382182 h 6858000"/>
              <a:gd name="connsiteX6" fmla="*/ 11196185 w 11196185"/>
              <a:gd name="connsiteY6" fmla="*/ 4121434 h 6858000"/>
              <a:gd name="connsiteX7" fmla="*/ 11176802 w 11196185"/>
              <a:gd name="connsiteY7" fmla="*/ 4304566 h 6858000"/>
              <a:gd name="connsiteX8" fmla="*/ 10289429 w 11196185"/>
              <a:gd name="connsiteY8" fmla="*/ 5937296 h 6858000"/>
              <a:gd name="connsiteX9" fmla="*/ 9411880 w 11196185"/>
              <a:gd name="connsiteY9" fmla="*/ 6851146 h 6858000"/>
              <a:gd name="connsiteX10" fmla="*/ 9402883 w 11196185"/>
              <a:gd name="connsiteY10" fmla="*/ 6858000 h 6858000"/>
              <a:gd name="connsiteX11" fmla="*/ 1880709 w 11196185"/>
              <a:gd name="connsiteY11" fmla="*/ 6858000 h 6858000"/>
              <a:gd name="connsiteX12" fmla="*/ 1838993 w 11196185"/>
              <a:gd name="connsiteY12" fmla="*/ 6821023 h 6858000"/>
              <a:gd name="connsiteX13" fmla="*/ 1110605 w 11196185"/>
              <a:gd name="connsiteY13" fmla="*/ 6101023 h 6858000"/>
              <a:gd name="connsiteX14" fmla="*/ 0 w 11196185"/>
              <a:gd name="connsiteY14" fmla="*/ 3022953 h 6858000"/>
              <a:gd name="connsiteX15" fmla="*/ 653297 w 11196185"/>
              <a:gd name="connsiteY15" fmla="*/ 4311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1196185" h="6858000">
                <a:moveTo>
                  <a:pt x="678180" y="0"/>
                </a:moveTo>
                <a:lnTo>
                  <a:pt x="10577581" y="0"/>
                </a:lnTo>
                <a:lnTo>
                  <a:pt x="10716113" y="294338"/>
                </a:lnTo>
                <a:cubicBezTo>
                  <a:pt x="10820232" y="519974"/>
                  <a:pt x="10926393" y="755332"/>
                  <a:pt x="11040720" y="992736"/>
                </a:cubicBezTo>
                <a:cubicBezTo>
                  <a:pt x="11101967" y="1099159"/>
                  <a:pt x="11150454" y="1219908"/>
                  <a:pt x="11188414" y="1350314"/>
                </a:cubicBezTo>
                <a:lnTo>
                  <a:pt x="11196185" y="1382182"/>
                </a:lnTo>
                <a:lnTo>
                  <a:pt x="11196185" y="4121434"/>
                </a:lnTo>
                <a:lnTo>
                  <a:pt x="11176802" y="4304566"/>
                </a:lnTo>
                <a:cubicBezTo>
                  <a:pt x="11053990" y="5160104"/>
                  <a:pt x="10546664" y="5536165"/>
                  <a:pt x="10289429" y="5937296"/>
                </a:cubicBezTo>
                <a:cubicBezTo>
                  <a:pt x="10175102" y="6195166"/>
                  <a:pt x="9816937" y="6534516"/>
                  <a:pt x="9411880" y="6851146"/>
                </a:cubicBezTo>
                <a:lnTo>
                  <a:pt x="9402883" y="6858000"/>
                </a:lnTo>
                <a:lnTo>
                  <a:pt x="1880709" y="6858000"/>
                </a:lnTo>
                <a:lnTo>
                  <a:pt x="1838993" y="6821023"/>
                </a:lnTo>
                <a:cubicBezTo>
                  <a:pt x="1404461" y="6426943"/>
                  <a:pt x="1110605" y="6101023"/>
                  <a:pt x="1110605" y="6101023"/>
                </a:cubicBezTo>
                <a:cubicBezTo>
                  <a:pt x="816622" y="5544351"/>
                  <a:pt x="0" y="3776098"/>
                  <a:pt x="0" y="3022953"/>
                </a:cubicBezTo>
                <a:cubicBezTo>
                  <a:pt x="0" y="2171572"/>
                  <a:pt x="195989" y="894500"/>
                  <a:pt x="653297" y="43119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1322D0-44AA-D9D5-5332-FB8F1EEA0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12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Scenario 4: The Digital Divide</a:t>
            </a:r>
          </a:p>
        </p:txBody>
      </p:sp>
      <p:sp>
        <p:nvSpPr>
          <p:cNvPr id="14" name="Freeform 10">
            <a:extLst>
              <a:ext uri="{FF2B5EF4-FFF2-40B4-BE49-F238E27FC236}">
                <a16:creationId xmlns:a16="http://schemas.microsoft.com/office/drawing/2014/main" id="{1607CD53-0FF9-47E9-94AD-2BF64BA80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5824556">
            <a:off x="198004" y="426519"/>
            <a:ext cx="2955087" cy="2765998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EE721-D66D-EC4E-B69D-E1EFEA955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0026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/>
              <a:t>Challenge: Getting patients in low-income areas to use a new mobile app to book appointments instead of calling at 8:00am</a:t>
            </a:r>
          </a:p>
          <a:p>
            <a:pPr>
              <a:lnSpc>
                <a:spcPct val="110000"/>
              </a:lnSpc>
            </a:pPr>
            <a:r>
              <a:rPr lang="en-GB" sz="1900"/>
              <a:t>Capability</a:t>
            </a:r>
            <a:endParaRPr lang="en-US" sz="1900"/>
          </a:p>
          <a:p>
            <a:pPr>
              <a:lnSpc>
                <a:spcPct val="110000"/>
              </a:lnSpc>
            </a:pPr>
            <a:r>
              <a:rPr lang="en-GB" sz="1900"/>
              <a:t>Opportunity </a:t>
            </a:r>
            <a:endParaRPr lang="en-US" sz="1900"/>
          </a:p>
          <a:p>
            <a:pPr>
              <a:lnSpc>
                <a:spcPct val="110000"/>
              </a:lnSpc>
            </a:pPr>
            <a:r>
              <a:rPr lang="en-GB" sz="1900"/>
              <a:t>Motivation</a:t>
            </a:r>
            <a:endParaRPr lang="en-US" sz="1900"/>
          </a:p>
          <a:p>
            <a:pPr>
              <a:lnSpc>
                <a:spcPct val="110000"/>
              </a:lnSpc>
            </a:pPr>
            <a:r>
              <a:rPr lang="en-GB" sz="1900"/>
              <a:t>Find two barriers in each of the COM-B pillars, then pick a way to fix one of them. </a:t>
            </a:r>
          </a:p>
        </p:txBody>
      </p:sp>
    </p:spTree>
    <p:extLst>
      <p:ext uri="{BB962C8B-B14F-4D97-AF65-F5344CB8AC3E}">
        <p14:creationId xmlns:p14="http://schemas.microsoft.com/office/powerpoint/2010/main" val="620908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120A5-90CE-E9A3-180B-C023E5ADF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Helpful Hints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6BAF0D1-F377-30D2-3376-8F4278768C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621275"/>
              </p:ext>
            </p:extLst>
          </p:nvPr>
        </p:nvGraphicFramePr>
        <p:xfrm>
          <a:off x="720725" y="2541588"/>
          <a:ext cx="10728324" cy="20269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6108">
                  <a:extLst>
                    <a:ext uri="{9D8B030D-6E8A-4147-A177-3AD203B41FA5}">
                      <a16:colId xmlns:a16="http://schemas.microsoft.com/office/drawing/2014/main" val="3151565314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3581490598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797956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Capability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5058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Does the person have the knowledge, physical strength or stamina?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venir Next LT Pro"/>
                        </a:rPr>
                        <a:t>Does the environment, budget, or social circle allow the change?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venir Next LT Pro"/>
                        </a:rPr>
                        <a:t>Do they actually want to do it? Is there an emotional or habitual drive?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0164585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Physical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Physical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Reflective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8591542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Psychological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Automatic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82090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21872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D38BA6-CF46-D261-A1B6-FFA2843ED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Nudges and Shoves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B9BDB1-DE10-690C-E933-D808F31320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1771109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3795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725D1D-2425-79E5-EF7E-B659E6E21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Nudges and Shoves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65B1A9-AC38-2C01-17A3-909F98A314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0064063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63289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A5FE4F-8C06-5645-DD64-4AB7CFB0F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Nudges and Shoves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BB201E-3B57-F5A3-3A54-E8CA257D58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7468552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8752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09216-AA08-6E2B-15EB-630C08D59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Nudging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1637EE91-04E6-5881-1D6B-011D7339FF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88" r="11505" b="-6"/>
          <a:stretch>
            <a:fillRect/>
          </a:stretch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67914-8140-8993-8AB5-A56AE6AAE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/>
              <a:t>Popularised by Thaler and Sunstein (2008), nudging uses choice architecture to increase the likelihood of particular choices being made. </a:t>
            </a:r>
          </a:p>
          <a:p>
            <a:pPr>
              <a:lnSpc>
                <a:spcPct val="110000"/>
              </a:lnSpc>
            </a:pPr>
            <a:r>
              <a:rPr lang="en-GB" sz="1700"/>
              <a:t>It aims to achieve desired cognitive processes by modifying the environment itself. </a:t>
            </a:r>
          </a:p>
          <a:p>
            <a:pPr>
              <a:lnSpc>
                <a:spcPct val="110000"/>
              </a:lnSpc>
            </a:pPr>
            <a:r>
              <a:rPr lang="en-GB" sz="1700"/>
              <a:t>Adherence to arrows on the floor for example. </a:t>
            </a:r>
          </a:p>
          <a:p>
            <a:pPr>
              <a:lnSpc>
                <a:spcPct val="110000"/>
              </a:lnSpc>
            </a:pPr>
            <a:r>
              <a:rPr lang="en-GB" sz="1700"/>
              <a:t>Not a guarantee! </a:t>
            </a:r>
          </a:p>
        </p:txBody>
      </p:sp>
    </p:spTree>
    <p:extLst>
      <p:ext uri="{BB962C8B-B14F-4D97-AF65-F5344CB8AC3E}">
        <p14:creationId xmlns:p14="http://schemas.microsoft.com/office/powerpoint/2010/main" val="13414414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825DF-064A-1E87-7D3A-E999BB748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Nudging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B47988-E8E1-7CA2-ADF9-1D4259A4E3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9726736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07545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A10F56-4600-4E72-882F-DF9A3D7054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4E7C649-57E0-4A93-B134-67101C072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35AF4F-B82E-435B-8949-29173A055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5412222" cy="3734405"/>
          </a:xfrm>
          <a:custGeom>
            <a:avLst/>
            <a:gdLst>
              <a:gd name="connsiteX0" fmla="*/ 1441992 w 5412222"/>
              <a:gd name="connsiteY0" fmla="*/ 2504513 h 3734405"/>
              <a:gd name="connsiteX1" fmla="*/ 1566499 w 5412222"/>
              <a:gd name="connsiteY1" fmla="*/ 2518404 h 3734405"/>
              <a:gd name="connsiteX2" fmla="*/ 1750954 w 5412222"/>
              <a:gd name="connsiteY2" fmla="*/ 2629527 h 3734405"/>
              <a:gd name="connsiteX3" fmla="*/ 1714063 w 5412222"/>
              <a:gd name="connsiteY3" fmla="*/ 3370350 h 3734405"/>
              <a:gd name="connsiteX4" fmla="*/ 1548053 w 5412222"/>
              <a:gd name="connsiteY4" fmla="*/ 3703720 h 3734405"/>
              <a:gd name="connsiteX5" fmla="*/ 1345153 w 5412222"/>
              <a:gd name="connsiteY5" fmla="*/ 3722241 h 3734405"/>
              <a:gd name="connsiteX6" fmla="*/ 1142252 w 5412222"/>
              <a:gd name="connsiteY6" fmla="*/ 3611117 h 3734405"/>
              <a:gd name="connsiteX7" fmla="*/ 1123807 w 5412222"/>
              <a:gd name="connsiteY7" fmla="*/ 3388870 h 3734405"/>
              <a:gd name="connsiteX8" fmla="*/ 1160697 w 5412222"/>
              <a:gd name="connsiteY8" fmla="*/ 3018459 h 3734405"/>
              <a:gd name="connsiteX9" fmla="*/ 1179143 w 5412222"/>
              <a:gd name="connsiteY9" fmla="*/ 2851774 h 3734405"/>
              <a:gd name="connsiteX10" fmla="*/ 1197589 w 5412222"/>
              <a:gd name="connsiteY10" fmla="*/ 2722130 h 3734405"/>
              <a:gd name="connsiteX11" fmla="*/ 1345153 w 5412222"/>
              <a:gd name="connsiteY11" fmla="*/ 2518404 h 3734405"/>
              <a:gd name="connsiteX12" fmla="*/ 1441992 w 5412222"/>
              <a:gd name="connsiteY12" fmla="*/ 2504513 h 3734405"/>
              <a:gd name="connsiteX13" fmla="*/ 2975080 w 5412222"/>
              <a:gd name="connsiteY13" fmla="*/ 2484443 h 3734405"/>
              <a:gd name="connsiteX14" fmla="*/ 3097382 w 5412222"/>
              <a:gd name="connsiteY14" fmla="*/ 2507883 h 3734405"/>
              <a:gd name="connsiteX15" fmla="*/ 3189904 w 5412222"/>
              <a:gd name="connsiteY15" fmla="*/ 2581966 h 3734405"/>
              <a:gd name="connsiteX16" fmla="*/ 3263922 w 5412222"/>
              <a:gd name="connsiteY16" fmla="*/ 2730130 h 3734405"/>
              <a:gd name="connsiteX17" fmla="*/ 3356443 w 5412222"/>
              <a:gd name="connsiteY17" fmla="*/ 3322788 h 3734405"/>
              <a:gd name="connsiteX18" fmla="*/ 3337939 w 5412222"/>
              <a:gd name="connsiteY18" fmla="*/ 3545035 h 3734405"/>
              <a:gd name="connsiteX19" fmla="*/ 3282426 w 5412222"/>
              <a:gd name="connsiteY19" fmla="*/ 3637638 h 3734405"/>
              <a:gd name="connsiteX20" fmla="*/ 3171400 w 5412222"/>
              <a:gd name="connsiteY20" fmla="*/ 3674679 h 3734405"/>
              <a:gd name="connsiteX21" fmla="*/ 3115887 w 5412222"/>
              <a:gd name="connsiteY21" fmla="*/ 3693200 h 3734405"/>
              <a:gd name="connsiteX22" fmla="*/ 2967852 w 5412222"/>
              <a:gd name="connsiteY22" fmla="*/ 3674679 h 3734405"/>
              <a:gd name="connsiteX23" fmla="*/ 2838321 w 5412222"/>
              <a:gd name="connsiteY23" fmla="*/ 3563556 h 3734405"/>
              <a:gd name="connsiteX24" fmla="*/ 2782808 w 5412222"/>
              <a:gd name="connsiteY24" fmla="*/ 3359829 h 3734405"/>
              <a:gd name="connsiteX25" fmla="*/ 2764304 w 5412222"/>
              <a:gd name="connsiteY25" fmla="*/ 3156103 h 3734405"/>
              <a:gd name="connsiteX26" fmla="*/ 2708791 w 5412222"/>
              <a:gd name="connsiteY26" fmla="*/ 2878295 h 3734405"/>
              <a:gd name="connsiteX27" fmla="*/ 2690286 w 5412222"/>
              <a:gd name="connsiteY27" fmla="*/ 2637527 h 3734405"/>
              <a:gd name="connsiteX28" fmla="*/ 2912339 w 5412222"/>
              <a:gd name="connsiteY28" fmla="*/ 2489363 h 3734405"/>
              <a:gd name="connsiteX29" fmla="*/ 2975080 w 5412222"/>
              <a:gd name="connsiteY29" fmla="*/ 2484443 h 3734405"/>
              <a:gd name="connsiteX30" fmla="*/ 4122198 w 5412222"/>
              <a:gd name="connsiteY30" fmla="*/ 1964873 h 3734405"/>
              <a:gd name="connsiteX31" fmla="*/ 4289154 w 5412222"/>
              <a:gd name="connsiteY31" fmla="*/ 2020607 h 3734405"/>
              <a:gd name="connsiteX32" fmla="*/ 4437557 w 5412222"/>
              <a:gd name="connsiteY32" fmla="*/ 2169233 h 3734405"/>
              <a:gd name="connsiteX33" fmla="*/ 4567411 w 5412222"/>
              <a:gd name="connsiteY33" fmla="*/ 2336436 h 3734405"/>
              <a:gd name="connsiteX34" fmla="*/ 4752916 w 5412222"/>
              <a:gd name="connsiteY34" fmla="*/ 2540795 h 3734405"/>
              <a:gd name="connsiteX35" fmla="*/ 4882769 w 5412222"/>
              <a:gd name="connsiteY35" fmla="*/ 2763733 h 3734405"/>
              <a:gd name="connsiteX36" fmla="*/ 4771467 w 5412222"/>
              <a:gd name="connsiteY36" fmla="*/ 2986671 h 3734405"/>
              <a:gd name="connsiteX37" fmla="*/ 4567411 w 5412222"/>
              <a:gd name="connsiteY37" fmla="*/ 3060983 h 3734405"/>
              <a:gd name="connsiteX38" fmla="*/ 4474659 w 5412222"/>
              <a:gd name="connsiteY38" fmla="*/ 3042405 h 3734405"/>
              <a:gd name="connsiteX39" fmla="*/ 4344804 w 5412222"/>
              <a:gd name="connsiteY39" fmla="*/ 2949514 h 3734405"/>
              <a:gd name="connsiteX40" fmla="*/ 3955244 w 5412222"/>
              <a:gd name="connsiteY40" fmla="*/ 2466483 h 3734405"/>
              <a:gd name="connsiteX41" fmla="*/ 3862491 w 5412222"/>
              <a:gd name="connsiteY41" fmla="*/ 2280701 h 3734405"/>
              <a:gd name="connsiteX42" fmla="*/ 3881042 w 5412222"/>
              <a:gd name="connsiteY42" fmla="*/ 2169233 h 3734405"/>
              <a:gd name="connsiteX43" fmla="*/ 3936693 w 5412222"/>
              <a:gd name="connsiteY43" fmla="*/ 2076342 h 3734405"/>
              <a:gd name="connsiteX44" fmla="*/ 3992345 w 5412222"/>
              <a:gd name="connsiteY44" fmla="*/ 2039186 h 3734405"/>
              <a:gd name="connsiteX45" fmla="*/ 4122198 w 5412222"/>
              <a:gd name="connsiteY45" fmla="*/ 1964873 h 3734405"/>
              <a:gd name="connsiteX46" fmla="*/ 146310 w 5412222"/>
              <a:gd name="connsiteY46" fmla="*/ 1953889 h 3734405"/>
              <a:gd name="connsiteX47" fmla="*/ 350366 w 5412222"/>
              <a:gd name="connsiteY47" fmla="*/ 2046733 h 3734405"/>
              <a:gd name="connsiteX48" fmla="*/ 443118 w 5412222"/>
              <a:gd name="connsiteY48" fmla="*/ 2232420 h 3734405"/>
              <a:gd name="connsiteX49" fmla="*/ 368916 w 5412222"/>
              <a:gd name="connsiteY49" fmla="*/ 2455245 h 3734405"/>
              <a:gd name="connsiteX50" fmla="*/ 55877 w 5412222"/>
              <a:gd name="connsiteY50" fmla="*/ 2823429 h 3734405"/>
              <a:gd name="connsiteX51" fmla="*/ 0 w 5412222"/>
              <a:gd name="connsiteY51" fmla="*/ 2890207 h 3734405"/>
              <a:gd name="connsiteX52" fmla="*/ 0 w 5412222"/>
              <a:gd name="connsiteY52" fmla="*/ 2010548 h 3734405"/>
              <a:gd name="connsiteX53" fmla="*/ 48920 w 5412222"/>
              <a:gd name="connsiteY53" fmla="*/ 1981743 h 3734405"/>
              <a:gd name="connsiteX54" fmla="*/ 146310 w 5412222"/>
              <a:gd name="connsiteY54" fmla="*/ 1953889 h 3734405"/>
              <a:gd name="connsiteX55" fmla="*/ 4987001 w 5412222"/>
              <a:gd name="connsiteY55" fmla="*/ 730996 h 3734405"/>
              <a:gd name="connsiteX56" fmla="*/ 5079441 w 5412222"/>
              <a:gd name="connsiteY56" fmla="*/ 730996 h 3734405"/>
              <a:gd name="connsiteX57" fmla="*/ 5338271 w 5412222"/>
              <a:gd name="connsiteY57" fmla="*/ 804801 h 3734405"/>
              <a:gd name="connsiteX58" fmla="*/ 5412222 w 5412222"/>
              <a:gd name="connsiteY58" fmla="*/ 970860 h 3734405"/>
              <a:gd name="connsiteX59" fmla="*/ 5412222 w 5412222"/>
              <a:gd name="connsiteY59" fmla="*/ 1100017 h 3734405"/>
              <a:gd name="connsiteX60" fmla="*/ 5338271 w 5412222"/>
              <a:gd name="connsiteY60" fmla="*/ 1266077 h 3734405"/>
              <a:gd name="connsiteX61" fmla="*/ 5171880 w 5412222"/>
              <a:gd name="connsiteY61" fmla="*/ 1339881 h 3734405"/>
              <a:gd name="connsiteX62" fmla="*/ 4913050 w 5412222"/>
              <a:gd name="connsiteY62" fmla="*/ 1339881 h 3734405"/>
              <a:gd name="connsiteX63" fmla="*/ 4580268 w 5412222"/>
              <a:gd name="connsiteY63" fmla="*/ 1339881 h 3734405"/>
              <a:gd name="connsiteX64" fmla="*/ 4413877 w 5412222"/>
              <a:gd name="connsiteY64" fmla="*/ 1321430 h 3734405"/>
              <a:gd name="connsiteX65" fmla="*/ 4247486 w 5412222"/>
              <a:gd name="connsiteY65" fmla="*/ 1247626 h 3734405"/>
              <a:gd name="connsiteX66" fmla="*/ 4192022 w 5412222"/>
              <a:gd name="connsiteY66" fmla="*/ 1118468 h 3734405"/>
              <a:gd name="connsiteX67" fmla="*/ 4192022 w 5412222"/>
              <a:gd name="connsiteY67" fmla="*/ 1026213 h 3734405"/>
              <a:gd name="connsiteX68" fmla="*/ 4247486 w 5412222"/>
              <a:gd name="connsiteY68" fmla="*/ 860154 h 3734405"/>
              <a:gd name="connsiteX69" fmla="*/ 4395389 w 5412222"/>
              <a:gd name="connsiteY69" fmla="*/ 786350 h 3734405"/>
              <a:gd name="connsiteX70" fmla="*/ 4617243 w 5412222"/>
              <a:gd name="connsiteY70" fmla="*/ 767899 h 3734405"/>
              <a:gd name="connsiteX71" fmla="*/ 4987001 w 5412222"/>
              <a:gd name="connsiteY71" fmla="*/ 730996 h 3734405"/>
              <a:gd name="connsiteX72" fmla="*/ 3807960 w 5412222"/>
              <a:gd name="connsiteY72" fmla="*/ 0 h 3734405"/>
              <a:gd name="connsiteX73" fmla="*/ 4404064 w 5412222"/>
              <a:gd name="connsiteY73" fmla="*/ 0 h 3734405"/>
              <a:gd name="connsiteX74" fmla="*/ 4368291 w 5412222"/>
              <a:gd name="connsiteY74" fmla="*/ 41360 h 3734405"/>
              <a:gd name="connsiteX75" fmla="*/ 4329548 w 5412222"/>
              <a:gd name="connsiteY75" fmla="*/ 87787 h 3734405"/>
              <a:gd name="connsiteX76" fmla="*/ 4107495 w 5412222"/>
              <a:gd name="connsiteY76" fmla="*/ 198776 h 3734405"/>
              <a:gd name="connsiteX77" fmla="*/ 3885443 w 5412222"/>
              <a:gd name="connsiteY77" fmla="*/ 106285 h 3734405"/>
              <a:gd name="connsiteX78" fmla="*/ 3818365 w 5412222"/>
              <a:gd name="connsiteY78" fmla="*/ 23043 h 3734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5412222" h="3734405">
                <a:moveTo>
                  <a:pt x="1441992" y="2504513"/>
                </a:moveTo>
                <a:cubicBezTo>
                  <a:pt x="1478883" y="2504513"/>
                  <a:pt x="1520385" y="2509143"/>
                  <a:pt x="1566499" y="2518404"/>
                </a:cubicBezTo>
                <a:cubicBezTo>
                  <a:pt x="1658726" y="2536924"/>
                  <a:pt x="1732509" y="2573965"/>
                  <a:pt x="1750954" y="2629527"/>
                </a:cubicBezTo>
                <a:cubicBezTo>
                  <a:pt x="1787845" y="2703609"/>
                  <a:pt x="1714063" y="3296268"/>
                  <a:pt x="1714063" y="3370350"/>
                </a:cubicBezTo>
                <a:cubicBezTo>
                  <a:pt x="1695617" y="3555556"/>
                  <a:pt x="1658726" y="3666679"/>
                  <a:pt x="1548053" y="3703720"/>
                </a:cubicBezTo>
                <a:cubicBezTo>
                  <a:pt x="1492717" y="3740761"/>
                  <a:pt x="1418935" y="3740761"/>
                  <a:pt x="1345153" y="3722241"/>
                </a:cubicBezTo>
                <a:cubicBezTo>
                  <a:pt x="1252925" y="3722241"/>
                  <a:pt x="1179143" y="3685199"/>
                  <a:pt x="1142252" y="3611117"/>
                </a:cubicBezTo>
                <a:cubicBezTo>
                  <a:pt x="1123807" y="3555556"/>
                  <a:pt x="1105361" y="3481473"/>
                  <a:pt x="1123807" y="3388870"/>
                </a:cubicBezTo>
                <a:cubicBezTo>
                  <a:pt x="1123807" y="3388870"/>
                  <a:pt x="1160697" y="3055500"/>
                  <a:pt x="1160697" y="3018459"/>
                </a:cubicBezTo>
                <a:cubicBezTo>
                  <a:pt x="1160697" y="2962897"/>
                  <a:pt x="1179143" y="2870294"/>
                  <a:pt x="1179143" y="2851774"/>
                </a:cubicBezTo>
                <a:cubicBezTo>
                  <a:pt x="1197589" y="2722130"/>
                  <a:pt x="1197589" y="2722130"/>
                  <a:pt x="1197589" y="2722130"/>
                </a:cubicBezTo>
                <a:cubicBezTo>
                  <a:pt x="1234480" y="2611007"/>
                  <a:pt x="1289816" y="2555445"/>
                  <a:pt x="1345153" y="2518404"/>
                </a:cubicBezTo>
                <a:cubicBezTo>
                  <a:pt x="1372821" y="2509143"/>
                  <a:pt x="1405101" y="2504513"/>
                  <a:pt x="1441992" y="2504513"/>
                </a:cubicBezTo>
                <a:close/>
                <a:moveTo>
                  <a:pt x="2975080" y="2484443"/>
                </a:moveTo>
                <a:cubicBezTo>
                  <a:pt x="3031460" y="2487048"/>
                  <a:pt x="3069626" y="2507883"/>
                  <a:pt x="3097382" y="2507883"/>
                </a:cubicBezTo>
                <a:cubicBezTo>
                  <a:pt x="3134391" y="2526404"/>
                  <a:pt x="3152895" y="2544924"/>
                  <a:pt x="3189904" y="2581966"/>
                </a:cubicBezTo>
                <a:cubicBezTo>
                  <a:pt x="3208409" y="2619007"/>
                  <a:pt x="3226913" y="2656048"/>
                  <a:pt x="3263922" y="2730130"/>
                </a:cubicBezTo>
                <a:cubicBezTo>
                  <a:pt x="3282426" y="2804212"/>
                  <a:pt x="3356443" y="3322788"/>
                  <a:pt x="3356443" y="3322788"/>
                </a:cubicBezTo>
                <a:cubicBezTo>
                  <a:pt x="3374948" y="3433912"/>
                  <a:pt x="3356443" y="3507994"/>
                  <a:pt x="3337939" y="3545035"/>
                </a:cubicBezTo>
                <a:cubicBezTo>
                  <a:pt x="3319435" y="3582076"/>
                  <a:pt x="3300930" y="3619117"/>
                  <a:pt x="3282426" y="3637638"/>
                </a:cubicBezTo>
                <a:cubicBezTo>
                  <a:pt x="3245417" y="3656158"/>
                  <a:pt x="3208409" y="3656158"/>
                  <a:pt x="3171400" y="3674679"/>
                </a:cubicBezTo>
                <a:cubicBezTo>
                  <a:pt x="3152895" y="3674679"/>
                  <a:pt x="3134391" y="3693200"/>
                  <a:pt x="3115887" y="3693200"/>
                </a:cubicBezTo>
                <a:cubicBezTo>
                  <a:pt x="3060374" y="3711720"/>
                  <a:pt x="3004860" y="3711720"/>
                  <a:pt x="2967852" y="3674679"/>
                </a:cubicBezTo>
                <a:cubicBezTo>
                  <a:pt x="2912339" y="3656158"/>
                  <a:pt x="2875330" y="3619117"/>
                  <a:pt x="2838321" y="3563556"/>
                </a:cubicBezTo>
                <a:cubicBezTo>
                  <a:pt x="2801312" y="3507994"/>
                  <a:pt x="2782808" y="3433912"/>
                  <a:pt x="2782808" y="3359829"/>
                </a:cubicBezTo>
                <a:cubicBezTo>
                  <a:pt x="2764304" y="3156103"/>
                  <a:pt x="2764304" y="3156103"/>
                  <a:pt x="2764304" y="3156103"/>
                </a:cubicBezTo>
                <a:cubicBezTo>
                  <a:pt x="2708791" y="2878295"/>
                  <a:pt x="2708791" y="2878295"/>
                  <a:pt x="2708791" y="2878295"/>
                </a:cubicBezTo>
                <a:cubicBezTo>
                  <a:pt x="2671782" y="2767171"/>
                  <a:pt x="2671782" y="2693089"/>
                  <a:pt x="2690286" y="2637527"/>
                </a:cubicBezTo>
                <a:cubicBezTo>
                  <a:pt x="2727295" y="2563445"/>
                  <a:pt x="2801312" y="2489363"/>
                  <a:pt x="2912339" y="2489363"/>
                </a:cubicBezTo>
                <a:cubicBezTo>
                  <a:pt x="2935469" y="2484733"/>
                  <a:pt x="2956286" y="2483575"/>
                  <a:pt x="2975080" y="2484443"/>
                </a:cubicBezTo>
                <a:close/>
                <a:moveTo>
                  <a:pt x="4122198" y="1964873"/>
                </a:moveTo>
                <a:cubicBezTo>
                  <a:pt x="4177850" y="1964873"/>
                  <a:pt x="4233502" y="1983451"/>
                  <a:pt x="4289154" y="2020607"/>
                </a:cubicBezTo>
                <a:cubicBezTo>
                  <a:pt x="4344804" y="2039186"/>
                  <a:pt x="4400456" y="2094920"/>
                  <a:pt x="4437557" y="2169233"/>
                </a:cubicBezTo>
                <a:cubicBezTo>
                  <a:pt x="4567411" y="2336436"/>
                  <a:pt x="4567411" y="2336436"/>
                  <a:pt x="4567411" y="2336436"/>
                </a:cubicBezTo>
                <a:cubicBezTo>
                  <a:pt x="4752916" y="2540795"/>
                  <a:pt x="4752916" y="2540795"/>
                  <a:pt x="4752916" y="2540795"/>
                </a:cubicBezTo>
                <a:cubicBezTo>
                  <a:pt x="4827118" y="2633686"/>
                  <a:pt x="4864220" y="2707999"/>
                  <a:pt x="4882769" y="2763733"/>
                </a:cubicBezTo>
                <a:cubicBezTo>
                  <a:pt x="4882769" y="2838046"/>
                  <a:pt x="4864220" y="2930936"/>
                  <a:pt x="4771467" y="2986671"/>
                </a:cubicBezTo>
                <a:cubicBezTo>
                  <a:pt x="4697264" y="3042405"/>
                  <a:pt x="4623063" y="3060983"/>
                  <a:pt x="4567411" y="3060983"/>
                </a:cubicBezTo>
                <a:cubicBezTo>
                  <a:pt x="4548860" y="3060983"/>
                  <a:pt x="4511759" y="3060983"/>
                  <a:pt x="4474659" y="3042405"/>
                </a:cubicBezTo>
                <a:cubicBezTo>
                  <a:pt x="4437557" y="3023827"/>
                  <a:pt x="4400456" y="2986671"/>
                  <a:pt x="4344804" y="2949514"/>
                </a:cubicBezTo>
                <a:cubicBezTo>
                  <a:pt x="4289154" y="2893780"/>
                  <a:pt x="3955244" y="2466483"/>
                  <a:pt x="3955244" y="2466483"/>
                </a:cubicBezTo>
                <a:cubicBezTo>
                  <a:pt x="3899592" y="2392170"/>
                  <a:pt x="3862491" y="2317858"/>
                  <a:pt x="3862491" y="2280701"/>
                </a:cubicBezTo>
                <a:cubicBezTo>
                  <a:pt x="3862491" y="2224967"/>
                  <a:pt x="3862491" y="2187811"/>
                  <a:pt x="3881042" y="2169233"/>
                </a:cubicBezTo>
                <a:cubicBezTo>
                  <a:pt x="3899592" y="2132076"/>
                  <a:pt x="3918143" y="2113498"/>
                  <a:pt x="3936693" y="2076342"/>
                </a:cubicBezTo>
                <a:cubicBezTo>
                  <a:pt x="3973794" y="2057764"/>
                  <a:pt x="3992345" y="2039186"/>
                  <a:pt x="3992345" y="2039186"/>
                </a:cubicBezTo>
                <a:cubicBezTo>
                  <a:pt x="4029446" y="2002029"/>
                  <a:pt x="4085097" y="1983451"/>
                  <a:pt x="4122198" y="1964873"/>
                </a:cubicBezTo>
                <a:close/>
                <a:moveTo>
                  <a:pt x="146310" y="1953889"/>
                </a:moveTo>
                <a:cubicBezTo>
                  <a:pt x="201962" y="1953889"/>
                  <a:pt x="276164" y="1991027"/>
                  <a:pt x="350366" y="2046733"/>
                </a:cubicBezTo>
                <a:cubicBezTo>
                  <a:pt x="424568" y="2102439"/>
                  <a:pt x="443118" y="2176714"/>
                  <a:pt x="443118" y="2232420"/>
                </a:cubicBezTo>
                <a:cubicBezTo>
                  <a:pt x="443118" y="2288126"/>
                  <a:pt x="424568" y="2362401"/>
                  <a:pt x="368916" y="2455245"/>
                </a:cubicBezTo>
                <a:cubicBezTo>
                  <a:pt x="368916" y="2455245"/>
                  <a:pt x="181092" y="2674589"/>
                  <a:pt x="55877" y="2823429"/>
                </a:cubicBezTo>
                <a:lnTo>
                  <a:pt x="0" y="2890207"/>
                </a:lnTo>
                <a:lnTo>
                  <a:pt x="0" y="2010548"/>
                </a:lnTo>
                <a:lnTo>
                  <a:pt x="48920" y="1981743"/>
                </a:lnTo>
                <a:cubicBezTo>
                  <a:pt x="86021" y="1963174"/>
                  <a:pt x="118485" y="1953889"/>
                  <a:pt x="146310" y="1953889"/>
                </a:cubicBezTo>
                <a:close/>
                <a:moveTo>
                  <a:pt x="4987001" y="730996"/>
                </a:moveTo>
                <a:cubicBezTo>
                  <a:pt x="5079441" y="730996"/>
                  <a:pt x="5079441" y="730996"/>
                  <a:pt x="5079441" y="730996"/>
                </a:cubicBezTo>
                <a:cubicBezTo>
                  <a:pt x="5190368" y="749448"/>
                  <a:pt x="5282808" y="786350"/>
                  <a:pt x="5338271" y="804801"/>
                </a:cubicBezTo>
                <a:cubicBezTo>
                  <a:pt x="5393734" y="841703"/>
                  <a:pt x="5412222" y="897056"/>
                  <a:pt x="5412222" y="970860"/>
                </a:cubicBezTo>
                <a:cubicBezTo>
                  <a:pt x="5412222" y="1007762"/>
                  <a:pt x="5412222" y="1044664"/>
                  <a:pt x="5412222" y="1100017"/>
                </a:cubicBezTo>
                <a:cubicBezTo>
                  <a:pt x="5393734" y="1155371"/>
                  <a:pt x="5375246" y="1210724"/>
                  <a:pt x="5338271" y="1266077"/>
                </a:cubicBezTo>
                <a:cubicBezTo>
                  <a:pt x="5301295" y="1302979"/>
                  <a:pt x="5245832" y="1321430"/>
                  <a:pt x="5171880" y="1339881"/>
                </a:cubicBezTo>
                <a:cubicBezTo>
                  <a:pt x="5060954" y="1339881"/>
                  <a:pt x="5171880" y="1358332"/>
                  <a:pt x="4913050" y="1339881"/>
                </a:cubicBezTo>
                <a:cubicBezTo>
                  <a:pt x="4635731" y="1339881"/>
                  <a:pt x="4580268" y="1339881"/>
                  <a:pt x="4580268" y="1339881"/>
                </a:cubicBezTo>
                <a:cubicBezTo>
                  <a:pt x="4413877" y="1321430"/>
                  <a:pt x="4413877" y="1321430"/>
                  <a:pt x="4413877" y="1321430"/>
                </a:cubicBezTo>
                <a:cubicBezTo>
                  <a:pt x="4321437" y="1302979"/>
                  <a:pt x="4265974" y="1284528"/>
                  <a:pt x="4247486" y="1247626"/>
                </a:cubicBezTo>
                <a:cubicBezTo>
                  <a:pt x="4210510" y="1210724"/>
                  <a:pt x="4192022" y="1173821"/>
                  <a:pt x="4192022" y="1118468"/>
                </a:cubicBezTo>
                <a:cubicBezTo>
                  <a:pt x="4192022" y="1118468"/>
                  <a:pt x="4192022" y="1081566"/>
                  <a:pt x="4192022" y="1026213"/>
                </a:cubicBezTo>
                <a:cubicBezTo>
                  <a:pt x="4192022" y="970860"/>
                  <a:pt x="4210510" y="915507"/>
                  <a:pt x="4247486" y="860154"/>
                </a:cubicBezTo>
                <a:cubicBezTo>
                  <a:pt x="4265974" y="823252"/>
                  <a:pt x="4321437" y="786350"/>
                  <a:pt x="4395389" y="786350"/>
                </a:cubicBezTo>
                <a:cubicBezTo>
                  <a:pt x="4487828" y="767899"/>
                  <a:pt x="4561780" y="767899"/>
                  <a:pt x="4617243" y="767899"/>
                </a:cubicBezTo>
                <a:cubicBezTo>
                  <a:pt x="4783634" y="749448"/>
                  <a:pt x="4876074" y="730996"/>
                  <a:pt x="4987001" y="730996"/>
                </a:cubicBezTo>
                <a:close/>
                <a:moveTo>
                  <a:pt x="3807960" y="0"/>
                </a:moveTo>
                <a:lnTo>
                  <a:pt x="4404064" y="0"/>
                </a:lnTo>
                <a:lnTo>
                  <a:pt x="4368291" y="41360"/>
                </a:lnTo>
                <a:cubicBezTo>
                  <a:pt x="4352100" y="60329"/>
                  <a:pt x="4338800" y="76226"/>
                  <a:pt x="4329548" y="87787"/>
                </a:cubicBezTo>
                <a:cubicBezTo>
                  <a:pt x="4255530" y="161780"/>
                  <a:pt x="4181513" y="198776"/>
                  <a:pt x="4107495" y="198776"/>
                </a:cubicBezTo>
                <a:cubicBezTo>
                  <a:pt x="4033478" y="217275"/>
                  <a:pt x="3959460" y="180278"/>
                  <a:pt x="3885443" y="106285"/>
                </a:cubicBezTo>
                <a:cubicBezTo>
                  <a:pt x="3857687" y="78538"/>
                  <a:pt x="3834556" y="50790"/>
                  <a:pt x="3818365" y="2304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accent3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B4A49-38FE-C34B-FBEA-186BCFB37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1477328"/>
          </a:xfrm>
        </p:spPr>
        <p:txBody>
          <a:bodyPr>
            <a:normAutofit/>
          </a:bodyPr>
          <a:lstStyle/>
          <a:p>
            <a:r>
              <a:rPr lang="en-GB" dirty="0"/>
              <a:t>Nudging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FD68A-CF34-00D1-9D6B-9E5879710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000" y="633600"/>
            <a:ext cx="4991962" cy="5135374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In Stockholm, Volkswagen turned a set of stairs into a working piano keyboard. Every step made a musical note. 66% more people chose the stairs. </a:t>
            </a:r>
          </a:p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People in the UK forgetting or avoiding paying their taxes on time. The Behavioural Insights Team changed one sentence in the reminder letter to: "9 out of 10 people in your local area pay their tax on time." It brought in an extra £210 million in one year. </a:t>
            </a:r>
          </a:p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Low numbers of organ donors despite people saying they "support" </a:t>
            </a:r>
            <a:r>
              <a:rPr lang="en-GB" sz="1700" err="1">
                <a:ea typeface="+mn-lt"/>
                <a:cs typeface="+mn-lt"/>
              </a:rPr>
              <a:t>it.c</a:t>
            </a:r>
            <a:r>
              <a:rPr lang="en-GB" sz="1700">
                <a:ea typeface="+mn-lt"/>
                <a:cs typeface="+mn-lt"/>
              </a:rPr>
              <a:t> Shifting from an "Opt-In" system to an "Opt-Out" system. Wales was a leader in this! Massive increase in available organs. It uses "Decision Inertia"—humans tend to stick with the default setting.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1250685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E63055-C438-4977-B234-872D73E6C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ope tied on old wooden railing">
            <a:extLst>
              <a:ext uri="{FF2B5EF4-FFF2-40B4-BE49-F238E27FC236}">
                <a16:creationId xmlns:a16="http://schemas.microsoft.com/office/drawing/2014/main" id="{25536D07-DE12-4446-5861-EF255B57F9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677" r="6" b="797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52794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74578-5DCF-FE01-8123-7D23AD495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Nudging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44215-38EE-8EBD-0F50-25A0DC16D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3830398"/>
            <a:ext cx="5015638" cy="1219439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buNone/>
            </a:pPr>
            <a:r>
              <a:rPr lang="en-US" sz="2800">
                <a:solidFill>
                  <a:schemeClr val="tx1"/>
                </a:solidFill>
              </a:rPr>
              <a:t>I can do it to you without much effort or cost to me. 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395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570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862214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843F0-B2A8-6BC9-AC6D-B4570F668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Comparisons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0E895DE-A84D-455F-12E8-09247E8F38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3836840"/>
              </p:ext>
            </p:extLst>
          </p:nvPr>
        </p:nvGraphicFramePr>
        <p:xfrm>
          <a:off x="722923" y="2500923"/>
          <a:ext cx="10728324" cy="259926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76108">
                  <a:extLst>
                    <a:ext uri="{9D8B030D-6E8A-4147-A177-3AD203B41FA5}">
                      <a16:colId xmlns:a16="http://schemas.microsoft.com/office/drawing/2014/main" val="3823945390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2508035851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1916513857"/>
                    </a:ext>
                  </a:extLst>
                </a:gridCol>
              </a:tblGrid>
              <a:tr h="465666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Feature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"Shove" (e.g., Smoking Ban)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"Nudge" (e.g., Floor Decals)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57176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Effort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High (needs policing/laws)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Low (needs design/psychology)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27052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Freedom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Reduced (Choice is taken away)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High (Choice is still there)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24224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Speed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Fast results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Slower, habitual results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882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Ethical Risk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"Nanny State" (Too bossy)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"Manipulation" (Subconscious)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79472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Target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Works on everyone equally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Often only works on the "decided"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20568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34425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99A70-1393-26A1-359A-014421C6F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Dark Side of Nudging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3F0B5-6558-B3B6-F5B7-EFF8DE807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Sludges</a:t>
            </a:r>
          </a:p>
          <a:p>
            <a:r>
              <a:rPr lang="en-GB"/>
              <a:t>What could that mean?</a:t>
            </a:r>
          </a:p>
        </p:txBody>
      </p:sp>
      <p:pic>
        <p:nvPicPr>
          <p:cNvPr id="5" name="Picture 4" descr="Black 3D liquid pattern">
            <a:extLst>
              <a:ext uri="{FF2B5EF4-FFF2-40B4-BE49-F238E27FC236}">
                <a16:creationId xmlns:a16="http://schemas.microsoft.com/office/drawing/2014/main" id="{7E089BF3-20A5-F1FE-EF58-9E621DFDCB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17" r="2599" b="-4"/>
          <a:stretch>
            <a:fillRect/>
          </a:stretch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423496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A12DE6-927E-E93E-6FED-B6F9ECEA98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9C01C-4996-9976-0408-6FEEF81CB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The Dark Side of Nudging</a:t>
            </a:r>
            <a:endParaRPr lang="en-US" dirty="0"/>
          </a:p>
        </p:txBody>
      </p:sp>
      <p:pic>
        <p:nvPicPr>
          <p:cNvPr id="5" name="Picture 4" descr="Kettlebells on the floor">
            <a:extLst>
              <a:ext uri="{FF2B5EF4-FFF2-40B4-BE49-F238E27FC236}">
                <a16:creationId xmlns:a16="http://schemas.microsoft.com/office/drawing/2014/main" id="{1342DA17-DA2A-8984-8348-05A1ADAE08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198" r="424" b="-3"/>
          <a:stretch>
            <a:fillRect/>
          </a:stretch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0A2EA-DA5C-7D51-C571-9BE47CDB9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A bad nudge. </a:t>
            </a:r>
          </a:p>
          <a:p>
            <a:r>
              <a:rPr lang="en-GB"/>
              <a:t>Example, how easy is it to cancel a gym membership? </a:t>
            </a:r>
          </a:p>
          <a:p>
            <a:r>
              <a:rPr lang="en-GB">
                <a:ea typeface="+mn-lt"/>
                <a:cs typeface="+mn-lt"/>
                <a:hlinkClick r:id="rId3"/>
              </a:rPr>
              <a:t>https://www.youtube.com/watch?v=UQLMWszydrA</a:t>
            </a:r>
            <a:r>
              <a:rPr lang="en-GB">
                <a:ea typeface="+mn-lt"/>
                <a:cs typeface="+mn-lt"/>
              </a:rPr>
              <a:t> </a:t>
            </a:r>
          </a:p>
          <a:p>
            <a:r>
              <a:rPr lang="en-GB">
                <a:ea typeface="+mn-lt"/>
                <a:cs typeface="+mn-lt"/>
              </a:rPr>
              <a:t>Or a healthy eating/exercise app that is ridiculously confusing or expensive?</a:t>
            </a:r>
          </a:p>
        </p:txBody>
      </p:sp>
    </p:spTree>
    <p:extLst>
      <p:ext uri="{BB962C8B-B14F-4D97-AF65-F5344CB8AC3E}">
        <p14:creationId xmlns:p14="http://schemas.microsoft.com/office/powerpoint/2010/main" val="29655562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B32B7A-970F-F255-0ED0-900B7CC9C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The Dark Side of Nudging</a:t>
            </a:r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0F622F-1C3D-A4CA-D82C-A9FCCC6904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5116174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8066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60795-70F7-27B8-7378-D964EF0AD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Takeaway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5241E7-1879-2A5E-00F8-BF1E3E0E1C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4604" b="6250"/>
          <a:stretch>
            <a:fillRect/>
          </a:stretch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392A8-62D5-D1C8-C3A6-AA67F2A4F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b="1">
                <a:ea typeface="+mn-lt"/>
                <a:cs typeface="+mn-lt"/>
              </a:rPr>
              <a:t>Shove:</a:t>
            </a:r>
            <a:r>
              <a:rPr lang="en-GB" sz="1700">
                <a:ea typeface="+mn-lt"/>
                <a:cs typeface="+mn-lt"/>
              </a:rPr>
              <a:t> Removing the vending machine from the hospital (The environment has changed).</a:t>
            </a:r>
            <a:endParaRPr lang="en-GB" sz="1700"/>
          </a:p>
          <a:p>
            <a:pPr>
              <a:lnSpc>
                <a:spcPct val="110000"/>
              </a:lnSpc>
            </a:pPr>
            <a:r>
              <a:rPr lang="en-GB" sz="1700" b="1">
                <a:ea typeface="+mn-lt"/>
                <a:cs typeface="+mn-lt"/>
              </a:rPr>
              <a:t>Nudge:</a:t>
            </a:r>
            <a:r>
              <a:rPr lang="en-GB" sz="1700">
                <a:ea typeface="+mn-lt"/>
                <a:cs typeface="+mn-lt"/>
              </a:rPr>
              <a:t> Putting the vending machine in a dark corner and putting a bowl of free fruit in the brightly lit lobby (The decision-making process has changed).</a:t>
            </a:r>
            <a:endParaRPr lang="en-GB" sz="1700"/>
          </a:p>
          <a:p>
            <a:pPr>
              <a:lnSpc>
                <a:spcPct val="110000"/>
              </a:lnSpc>
            </a:pPr>
            <a:r>
              <a:rPr lang="en-GB" sz="1700"/>
              <a:t>Remember, a Shove changes the environment; a Nudge changes the decision within that environment.</a:t>
            </a:r>
          </a:p>
          <a:p>
            <a:pPr>
              <a:lnSpc>
                <a:spcPct val="11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87893466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E63055-C438-4977-B234-872D73E6C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ells as seen on a microscope">
            <a:extLst>
              <a:ext uri="{FF2B5EF4-FFF2-40B4-BE49-F238E27FC236}">
                <a16:creationId xmlns:a16="http://schemas.microsoft.com/office/drawing/2014/main" id="{F2C0CF1A-F984-40B5-D42F-180F64DC9C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981" r="6" b="900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52794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D8128-C762-4266-1F9F-9E692C921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The Intervention Laboratory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395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570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056314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2133437-BFEB-412D-978C-59379BF57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743827-2573-0404-1C76-BF5360754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006" y="619200"/>
            <a:ext cx="8831988" cy="681586"/>
          </a:xfrm>
        </p:spPr>
        <p:txBody>
          <a:bodyPr wrap="square">
            <a:normAutofit/>
          </a:bodyPr>
          <a:lstStyle/>
          <a:p>
            <a:pPr algn="ctr"/>
            <a:r>
              <a:rPr lang="en-GB" dirty="0"/>
              <a:t>The Intervention Laboratory</a:t>
            </a:r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98907C4-FC8B-4436-8D59-610E3736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14" name="Freeform 78">
              <a:extLst>
                <a:ext uri="{FF2B5EF4-FFF2-40B4-BE49-F238E27FC236}">
                  <a16:creationId xmlns:a16="http://schemas.microsoft.com/office/drawing/2014/main" id="{F2DAC1FA-67FB-485E-99AD-1D35808FA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79">
              <a:extLst>
                <a:ext uri="{FF2B5EF4-FFF2-40B4-BE49-F238E27FC236}">
                  <a16:creationId xmlns:a16="http://schemas.microsoft.com/office/drawing/2014/main" id="{80135264-D47B-4DA1-B607-272AC7552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5">
              <a:extLst>
                <a:ext uri="{FF2B5EF4-FFF2-40B4-BE49-F238E27FC236}">
                  <a16:creationId xmlns:a16="http://schemas.microsoft.com/office/drawing/2014/main" id="{7E6A5C45-96C1-4BE7-BEF8-CD041B512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F9D18AC-8DBF-44B9-B251-652985A6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08" y="268792"/>
            <a:ext cx="632305" cy="1606552"/>
            <a:chOff x="10224385" y="954724"/>
            <a:chExt cx="1324087" cy="3364228"/>
          </a:xfrm>
        </p:grpSpPr>
        <p:sp>
          <p:nvSpPr>
            <p:cNvPr id="19" name="Freeform 80">
              <a:extLst>
                <a:ext uri="{FF2B5EF4-FFF2-40B4-BE49-F238E27FC236}">
                  <a16:creationId xmlns:a16="http://schemas.microsoft.com/office/drawing/2014/main" id="{4B04572D-211A-45E4-9FCC-BDF978842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4">
              <a:extLst>
                <a:ext uri="{FF2B5EF4-FFF2-40B4-BE49-F238E27FC236}">
                  <a16:creationId xmlns:a16="http://schemas.microsoft.com/office/drawing/2014/main" id="{03D89CFC-3412-4CF0-BCB9-14BA1B201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7">
              <a:extLst>
                <a:ext uri="{FF2B5EF4-FFF2-40B4-BE49-F238E27FC236}">
                  <a16:creationId xmlns:a16="http://schemas.microsoft.com/office/drawing/2014/main" id="{27B2BC09-FADA-48B1-ABBF-D28310E5A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D277D65C-DA10-481D-B5A1-7DB78CF63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2589984"/>
            <a:ext cx="12180637" cy="4268018"/>
          </a:xfrm>
          <a:custGeom>
            <a:avLst/>
            <a:gdLst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2474433 w 12180637"/>
              <a:gd name="connsiteY9" fmla="*/ 136660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5089365 w 12180637"/>
              <a:gd name="connsiteY11" fmla="*/ 38184 h 4483555"/>
              <a:gd name="connsiteX12" fmla="*/ 9245089 w 12180637"/>
              <a:gd name="connsiteY12" fmla="*/ 0 h 4483555"/>
              <a:gd name="connsiteX0" fmla="*/ 9245089 w 12180637"/>
              <a:gd name="connsiteY0" fmla="*/ 8084 h 4491639"/>
              <a:gd name="connsiteX1" fmla="*/ 10751325 w 12180637"/>
              <a:gd name="connsiteY1" fmla="*/ 86706 h 4491639"/>
              <a:gd name="connsiteX2" fmla="*/ 11353161 w 12180637"/>
              <a:gd name="connsiteY2" fmla="*/ 74558 h 4491639"/>
              <a:gd name="connsiteX3" fmla="*/ 12085768 w 12180637"/>
              <a:gd name="connsiteY3" fmla="*/ 59771 h 4491639"/>
              <a:gd name="connsiteX4" fmla="*/ 12180637 w 12180637"/>
              <a:gd name="connsiteY4" fmla="*/ 57856 h 4491639"/>
              <a:gd name="connsiteX5" fmla="*/ 12180637 w 12180637"/>
              <a:gd name="connsiteY5" fmla="*/ 4491639 h 4491639"/>
              <a:gd name="connsiteX6" fmla="*/ 0 w 12180637"/>
              <a:gd name="connsiteY6" fmla="*/ 4491639 h 4491639"/>
              <a:gd name="connsiteX7" fmla="*/ 0 w 12180637"/>
              <a:gd name="connsiteY7" fmla="*/ 118025 h 4491639"/>
              <a:gd name="connsiteX8" fmla="*/ 60108 w 12180637"/>
              <a:gd name="connsiteY8" fmla="*/ 120439 h 4491639"/>
              <a:gd name="connsiteX9" fmla="*/ 1944662 w 12180637"/>
              <a:gd name="connsiteY9" fmla="*/ 106907 h 4491639"/>
              <a:gd name="connsiteX10" fmla="*/ 3226727 w 12180637"/>
              <a:gd name="connsiteY10" fmla="*/ 129559 h 4491639"/>
              <a:gd name="connsiteX11" fmla="*/ 5089365 w 12180637"/>
              <a:gd name="connsiteY11" fmla="*/ 46268 h 4491639"/>
              <a:gd name="connsiteX12" fmla="*/ 9245089 w 12180637"/>
              <a:gd name="connsiteY12" fmla="*/ 8084 h 4491639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1353161 w 12180637"/>
              <a:gd name="connsiteY2" fmla="*/ 35855 h 4452936"/>
              <a:gd name="connsiteX3" fmla="*/ 12085768 w 12180637"/>
              <a:gd name="connsiteY3" fmla="*/ 21068 h 4452936"/>
              <a:gd name="connsiteX4" fmla="*/ 12180637 w 12180637"/>
              <a:gd name="connsiteY4" fmla="*/ 19153 h 4452936"/>
              <a:gd name="connsiteX5" fmla="*/ 12180637 w 12180637"/>
              <a:gd name="connsiteY5" fmla="*/ 4452936 h 4452936"/>
              <a:gd name="connsiteX6" fmla="*/ 0 w 12180637"/>
              <a:gd name="connsiteY6" fmla="*/ 4452936 h 4452936"/>
              <a:gd name="connsiteX7" fmla="*/ 0 w 12180637"/>
              <a:gd name="connsiteY7" fmla="*/ 79322 h 4452936"/>
              <a:gd name="connsiteX8" fmla="*/ 60108 w 12180637"/>
              <a:gd name="connsiteY8" fmla="*/ 81736 h 4452936"/>
              <a:gd name="connsiteX9" fmla="*/ 1944662 w 12180637"/>
              <a:gd name="connsiteY9" fmla="*/ 68204 h 4452936"/>
              <a:gd name="connsiteX10" fmla="*/ 3226727 w 12180637"/>
              <a:gd name="connsiteY10" fmla="*/ 90856 h 4452936"/>
              <a:gd name="connsiteX11" fmla="*/ 5089365 w 12180637"/>
              <a:gd name="connsiteY11" fmla="*/ 7565 h 4452936"/>
              <a:gd name="connsiteX12" fmla="*/ 9027375 w 12180637"/>
              <a:gd name="connsiteY12" fmla="*/ 37489 h 4452936"/>
              <a:gd name="connsiteX0" fmla="*/ 9027375 w 12180637"/>
              <a:gd name="connsiteY0" fmla="*/ 67310 h 4482757"/>
              <a:gd name="connsiteX1" fmla="*/ 10751325 w 12180637"/>
              <a:gd name="connsiteY1" fmla="*/ 77824 h 4482757"/>
              <a:gd name="connsiteX2" fmla="*/ 11353161 w 12180637"/>
              <a:gd name="connsiteY2" fmla="*/ 65676 h 4482757"/>
              <a:gd name="connsiteX3" fmla="*/ 11360054 w 12180637"/>
              <a:gd name="connsiteY3" fmla="*/ 1004384 h 4482757"/>
              <a:gd name="connsiteX4" fmla="*/ 12180637 w 12180637"/>
              <a:gd name="connsiteY4" fmla="*/ 48974 h 4482757"/>
              <a:gd name="connsiteX5" fmla="*/ 12180637 w 12180637"/>
              <a:gd name="connsiteY5" fmla="*/ 4482757 h 4482757"/>
              <a:gd name="connsiteX6" fmla="*/ 0 w 12180637"/>
              <a:gd name="connsiteY6" fmla="*/ 4482757 h 4482757"/>
              <a:gd name="connsiteX7" fmla="*/ 0 w 12180637"/>
              <a:gd name="connsiteY7" fmla="*/ 109143 h 4482757"/>
              <a:gd name="connsiteX8" fmla="*/ 60108 w 12180637"/>
              <a:gd name="connsiteY8" fmla="*/ 111557 h 4482757"/>
              <a:gd name="connsiteX9" fmla="*/ 1944662 w 12180637"/>
              <a:gd name="connsiteY9" fmla="*/ 98025 h 4482757"/>
              <a:gd name="connsiteX10" fmla="*/ 3226727 w 12180637"/>
              <a:gd name="connsiteY10" fmla="*/ 120677 h 4482757"/>
              <a:gd name="connsiteX11" fmla="*/ 5089365 w 12180637"/>
              <a:gd name="connsiteY11" fmla="*/ 37386 h 4482757"/>
              <a:gd name="connsiteX12" fmla="*/ 9027375 w 12180637"/>
              <a:gd name="connsiteY12" fmla="*/ 67310 h 4482757"/>
              <a:gd name="connsiteX0" fmla="*/ 9027375 w 12180637"/>
              <a:gd name="connsiteY0" fmla="*/ 342299 h 4757746"/>
              <a:gd name="connsiteX1" fmla="*/ 10751325 w 12180637"/>
              <a:gd name="connsiteY1" fmla="*/ 352813 h 4757746"/>
              <a:gd name="connsiteX2" fmla="*/ 11353161 w 12180637"/>
              <a:gd name="connsiteY2" fmla="*/ 340665 h 4757746"/>
              <a:gd name="connsiteX3" fmla="*/ 12180637 w 12180637"/>
              <a:gd name="connsiteY3" fmla="*/ 323963 h 4757746"/>
              <a:gd name="connsiteX4" fmla="*/ 12180637 w 12180637"/>
              <a:gd name="connsiteY4" fmla="*/ 4757746 h 4757746"/>
              <a:gd name="connsiteX5" fmla="*/ 0 w 12180637"/>
              <a:gd name="connsiteY5" fmla="*/ 4757746 h 4757746"/>
              <a:gd name="connsiteX6" fmla="*/ 0 w 12180637"/>
              <a:gd name="connsiteY6" fmla="*/ 384132 h 4757746"/>
              <a:gd name="connsiteX7" fmla="*/ 60108 w 12180637"/>
              <a:gd name="connsiteY7" fmla="*/ 386546 h 4757746"/>
              <a:gd name="connsiteX8" fmla="*/ 1944662 w 12180637"/>
              <a:gd name="connsiteY8" fmla="*/ 373014 h 4757746"/>
              <a:gd name="connsiteX9" fmla="*/ 3226727 w 12180637"/>
              <a:gd name="connsiteY9" fmla="*/ 395666 h 4757746"/>
              <a:gd name="connsiteX10" fmla="*/ 5089365 w 12180637"/>
              <a:gd name="connsiteY10" fmla="*/ 312375 h 4757746"/>
              <a:gd name="connsiteX11" fmla="*/ 9027375 w 12180637"/>
              <a:gd name="connsiteY11" fmla="*/ 342299 h 4757746"/>
              <a:gd name="connsiteX0" fmla="*/ 9027375 w 12180637"/>
              <a:gd name="connsiteY0" fmla="*/ 337966 h 4753413"/>
              <a:gd name="connsiteX1" fmla="*/ 10751325 w 12180637"/>
              <a:gd name="connsiteY1" fmla="*/ 348480 h 4753413"/>
              <a:gd name="connsiteX2" fmla="*/ 12180637 w 12180637"/>
              <a:gd name="connsiteY2" fmla="*/ 319630 h 4753413"/>
              <a:gd name="connsiteX3" fmla="*/ 12180637 w 12180637"/>
              <a:gd name="connsiteY3" fmla="*/ 4753413 h 4753413"/>
              <a:gd name="connsiteX4" fmla="*/ 0 w 12180637"/>
              <a:gd name="connsiteY4" fmla="*/ 4753413 h 4753413"/>
              <a:gd name="connsiteX5" fmla="*/ 0 w 12180637"/>
              <a:gd name="connsiteY5" fmla="*/ 379799 h 4753413"/>
              <a:gd name="connsiteX6" fmla="*/ 60108 w 12180637"/>
              <a:gd name="connsiteY6" fmla="*/ 382213 h 4753413"/>
              <a:gd name="connsiteX7" fmla="*/ 1944662 w 12180637"/>
              <a:gd name="connsiteY7" fmla="*/ 368681 h 4753413"/>
              <a:gd name="connsiteX8" fmla="*/ 3226727 w 12180637"/>
              <a:gd name="connsiteY8" fmla="*/ 391333 h 4753413"/>
              <a:gd name="connsiteX9" fmla="*/ 5089365 w 12180637"/>
              <a:gd name="connsiteY9" fmla="*/ 308042 h 4753413"/>
              <a:gd name="connsiteX10" fmla="*/ 9027375 w 12180637"/>
              <a:gd name="connsiteY10" fmla="*/ 337966 h 4753413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2180637 w 12180637"/>
              <a:gd name="connsiteY2" fmla="*/ 19153 h 4452936"/>
              <a:gd name="connsiteX3" fmla="*/ 12180637 w 12180637"/>
              <a:gd name="connsiteY3" fmla="*/ 4452936 h 4452936"/>
              <a:gd name="connsiteX4" fmla="*/ 0 w 12180637"/>
              <a:gd name="connsiteY4" fmla="*/ 4452936 h 4452936"/>
              <a:gd name="connsiteX5" fmla="*/ 0 w 12180637"/>
              <a:gd name="connsiteY5" fmla="*/ 79322 h 4452936"/>
              <a:gd name="connsiteX6" fmla="*/ 60108 w 12180637"/>
              <a:gd name="connsiteY6" fmla="*/ 81736 h 4452936"/>
              <a:gd name="connsiteX7" fmla="*/ 1944662 w 12180637"/>
              <a:gd name="connsiteY7" fmla="*/ 68204 h 4452936"/>
              <a:gd name="connsiteX8" fmla="*/ 3226727 w 12180637"/>
              <a:gd name="connsiteY8" fmla="*/ 90856 h 4452936"/>
              <a:gd name="connsiteX9" fmla="*/ 5089365 w 12180637"/>
              <a:gd name="connsiteY9" fmla="*/ 7565 h 4452936"/>
              <a:gd name="connsiteX10" fmla="*/ 9027375 w 12180637"/>
              <a:gd name="connsiteY10" fmla="*/ 37489 h 4452936"/>
              <a:gd name="connsiteX0" fmla="*/ 9027375 w 12180637"/>
              <a:gd name="connsiteY0" fmla="*/ 35052 h 4450499"/>
              <a:gd name="connsiteX1" fmla="*/ 10540868 w 12180637"/>
              <a:gd name="connsiteY1" fmla="*/ 30432 h 4450499"/>
              <a:gd name="connsiteX2" fmla="*/ 12180637 w 12180637"/>
              <a:gd name="connsiteY2" fmla="*/ 16716 h 4450499"/>
              <a:gd name="connsiteX3" fmla="*/ 12180637 w 12180637"/>
              <a:gd name="connsiteY3" fmla="*/ 4450499 h 4450499"/>
              <a:gd name="connsiteX4" fmla="*/ 0 w 12180637"/>
              <a:gd name="connsiteY4" fmla="*/ 4450499 h 4450499"/>
              <a:gd name="connsiteX5" fmla="*/ 0 w 12180637"/>
              <a:gd name="connsiteY5" fmla="*/ 76885 h 4450499"/>
              <a:gd name="connsiteX6" fmla="*/ 60108 w 12180637"/>
              <a:gd name="connsiteY6" fmla="*/ 79299 h 4450499"/>
              <a:gd name="connsiteX7" fmla="*/ 1944662 w 12180637"/>
              <a:gd name="connsiteY7" fmla="*/ 65767 h 4450499"/>
              <a:gd name="connsiteX8" fmla="*/ 3226727 w 12180637"/>
              <a:gd name="connsiteY8" fmla="*/ 88419 h 4450499"/>
              <a:gd name="connsiteX9" fmla="*/ 5089365 w 12180637"/>
              <a:gd name="connsiteY9" fmla="*/ 5128 h 4450499"/>
              <a:gd name="connsiteX10" fmla="*/ 9027375 w 12180637"/>
              <a:gd name="connsiteY10" fmla="*/ 35052 h 4450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0637" h="4450499">
                <a:moveTo>
                  <a:pt x="9027375" y="35052"/>
                </a:moveTo>
                <a:lnTo>
                  <a:pt x="10540868" y="30432"/>
                </a:lnTo>
                <a:cubicBezTo>
                  <a:pt x="11066412" y="27376"/>
                  <a:pt x="11405389" y="-13668"/>
                  <a:pt x="12180637" y="16716"/>
                </a:cubicBezTo>
                <a:lnTo>
                  <a:pt x="12180637" y="4450499"/>
                </a:lnTo>
                <a:lnTo>
                  <a:pt x="0" y="4450499"/>
                </a:lnTo>
                <a:lnTo>
                  <a:pt x="0" y="76885"/>
                </a:lnTo>
                <a:lnTo>
                  <a:pt x="60108" y="79299"/>
                </a:lnTo>
                <a:lnTo>
                  <a:pt x="1944662" y="65767"/>
                </a:lnTo>
                <a:cubicBezTo>
                  <a:pt x="2472432" y="67287"/>
                  <a:pt x="2975962" y="93481"/>
                  <a:pt x="3226727" y="88419"/>
                </a:cubicBezTo>
                <a:lnTo>
                  <a:pt x="5089365" y="5128"/>
                </a:lnTo>
                <a:cubicBezTo>
                  <a:pt x="6092425" y="-15118"/>
                  <a:pt x="8118791" y="30835"/>
                  <a:pt x="9027375" y="35052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D7F56E-EEE7-BFD5-6E21-71D8B4515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8346039"/>
              </p:ext>
            </p:extLst>
          </p:nvPr>
        </p:nvGraphicFramePr>
        <p:xfrm>
          <a:off x="720725" y="3249612"/>
          <a:ext cx="10728325" cy="2879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4363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8119F7-B84E-4EBF-919F-A9B0F6D92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A17479-17CB-402A-8689-750C6F385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AA79E5-6B89-C545-D97C-6F7E9FB1E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The Activity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534AA72-89BF-4BB0-B339-DEB9FC7F1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2978" y="0"/>
            <a:ext cx="7809022" cy="6858000"/>
          </a:xfrm>
          <a:custGeom>
            <a:avLst/>
            <a:gdLst>
              <a:gd name="connsiteX0" fmla="*/ 27229 w 7809022"/>
              <a:gd name="connsiteY0" fmla="*/ 0 h 6858000"/>
              <a:gd name="connsiteX1" fmla="*/ 7809022 w 7809022"/>
              <a:gd name="connsiteY1" fmla="*/ 0 h 6858000"/>
              <a:gd name="connsiteX2" fmla="*/ 7809022 w 7809022"/>
              <a:gd name="connsiteY2" fmla="*/ 6858000 h 6858000"/>
              <a:gd name="connsiteX3" fmla="*/ 41303 w 7809022"/>
              <a:gd name="connsiteY3" fmla="*/ 6858000 h 6858000"/>
              <a:gd name="connsiteX4" fmla="*/ 41303 w 7809022"/>
              <a:gd name="connsiteY4" fmla="*/ 6822879 h 6858000"/>
              <a:gd name="connsiteX5" fmla="*/ 41303 w 7809022"/>
              <a:gd name="connsiteY5" fmla="*/ 6667752 h 6858000"/>
              <a:gd name="connsiteX6" fmla="*/ 0 w 7809022"/>
              <a:gd name="connsiteY6" fmla="*/ 3813425 h 6858000"/>
              <a:gd name="connsiteX7" fmla="*/ 41303 w 7809022"/>
              <a:gd name="connsiteY7" fmla="*/ 2572413 h 6858000"/>
              <a:gd name="connsiteX8" fmla="*/ 41303 w 7809022"/>
              <a:gd name="connsiteY8" fmla="*/ 1496869 h 6858000"/>
              <a:gd name="connsiteX9" fmla="*/ 41303 w 7809022"/>
              <a:gd name="connsiteY9" fmla="*/ 1083199 h 6858000"/>
              <a:gd name="connsiteX10" fmla="*/ 0 w 7809022"/>
              <a:gd name="connsiteY10" fmla="*/ 545427 h 6858000"/>
              <a:gd name="connsiteX11" fmla="*/ 22153 w 7809022"/>
              <a:gd name="connsiteY11" fmla="*/ 10166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809022" h="6858000">
                <a:moveTo>
                  <a:pt x="27229" y="0"/>
                </a:moveTo>
                <a:lnTo>
                  <a:pt x="7809022" y="0"/>
                </a:lnTo>
                <a:lnTo>
                  <a:pt x="7809022" y="6858000"/>
                </a:lnTo>
                <a:lnTo>
                  <a:pt x="41303" y="6858000"/>
                </a:lnTo>
                <a:lnTo>
                  <a:pt x="41303" y="6822879"/>
                </a:lnTo>
                <a:cubicBezTo>
                  <a:pt x="41303" y="6760828"/>
                  <a:pt x="41303" y="6709119"/>
                  <a:pt x="41303" y="6667752"/>
                </a:cubicBezTo>
                <a:cubicBezTo>
                  <a:pt x="41303" y="6667752"/>
                  <a:pt x="41303" y="6667752"/>
                  <a:pt x="0" y="3813425"/>
                </a:cubicBezTo>
                <a:cubicBezTo>
                  <a:pt x="0" y="3813425"/>
                  <a:pt x="0" y="3813425"/>
                  <a:pt x="41303" y="2572413"/>
                </a:cubicBezTo>
                <a:cubicBezTo>
                  <a:pt x="41303" y="2572413"/>
                  <a:pt x="41303" y="2572413"/>
                  <a:pt x="41303" y="1496869"/>
                </a:cubicBezTo>
                <a:cubicBezTo>
                  <a:pt x="41303" y="1455502"/>
                  <a:pt x="41303" y="1290034"/>
                  <a:pt x="41303" y="1083199"/>
                </a:cubicBezTo>
                <a:cubicBezTo>
                  <a:pt x="41303" y="876364"/>
                  <a:pt x="0" y="710895"/>
                  <a:pt x="0" y="545427"/>
                </a:cubicBezTo>
                <a:cubicBezTo>
                  <a:pt x="0" y="545427"/>
                  <a:pt x="0" y="545427"/>
                  <a:pt x="22153" y="101661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BF94CA-8D1C-A8EA-8691-BA8D30C046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8550799"/>
              </p:ext>
            </p:extLst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05866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F8183D-D48E-E6CB-5404-39B014764A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EA3E79F-4389-75A7-412C-414B3D112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7EE02BC-8662-5A5D-D260-BF2F01B2D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ells as seen on a microscope">
            <a:extLst>
              <a:ext uri="{FF2B5EF4-FFF2-40B4-BE49-F238E27FC236}">
                <a16:creationId xmlns:a16="http://schemas.microsoft.com/office/drawing/2014/main" id="{717A5F32-23C0-4BE7-D271-2FA3BA646D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981" r="6" b="900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B95215E-4019-431D-03A3-17F11CDB9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52794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7B661-795A-7793-30BA-4AF97C71E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The Intervention Laboratory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9E9CB12-95D5-AB9C-6387-790CBAA1B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395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4CD15E54-822C-794A-F8C9-21D961D7C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BC1DB2A-BB10-9BC9-FF16-8BE4F569A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DF911D13-67F6-2314-C7CB-2E16A5141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B768E6C-2622-3279-3212-424CA4FC7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570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67DE2369-2CB6-B121-3488-B9F479A3C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C7F77BAD-048C-054B-3B9C-93929A9C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B1B9AD1E-6866-0B45-45A9-32BAF9B83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9375068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BBC371-361C-45F7-9235-C3252E33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6906D-A620-3FFC-AB5B-5A3261BE2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81586"/>
          </a:xfrm>
        </p:spPr>
        <p:txBody>
          <a:bodyPr wrap="square">
            <a:normAutofit/>
          </a:bodyPr>
          <a:lstStyle/>
          <a:p>
            <a:r>
              <a:rPr lang="en-GB" dirty="0"/>
              <a:t>Reality Check</a:t>
            </a: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1734458"/>
            <a:ext cx="12191501" cy="5123544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A7A22C-20A2-9732-C77A-C8A55AA30D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026708"/>
              </p:ext>
            </p:extLst>
          </p:nvPr>
        </p:nvGraphicFramePr>
        <p:xfrm>
          <a:off x="720725" y="2541588"/>
          <a:ext cx="10728325" cy="3587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97465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DE63055-C438-4977-B234-872D73E6C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anding over keys">
            <a:extLst>
              <a:ext uri="{FF2B5EF4-FFF2-40B4-BE49-F238E27FC236}">
                <a16:creationId xmlns:a16="http://schemas.microsoft.com/office/drawing/2014/main" id="{28FDF16E-C9EE-51C8-AA38-685734D0ED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25" r="6" b="3164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52794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1A3A88-6F3F-7901-C2C6-C2808732B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449388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Inverse Care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7B395-951D-FFAB-F62B-B26EF0407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3830398"/>
            <a:ext cx="5015638" cy="1219439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buNone/>
            </a:pPr>
            <a:r>
              <a:rPr lang="en-US" sz="2600">
                <a:solidFill>
                  <a:schemeClr val="tx1"/>
                </a:solidFill>
              </a:rPr>
              <a:t>Why do these campaigns often only work for the wealthy?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1395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570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0323280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0A5FF-CE98-C858-3202-D0E7C7886D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Inverse Care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1D602-2461-1E40-621C-BB6C4D4E72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People who need healthcare the most are often the least likely to receive quality care.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Deprived areas have higher needs, what do they lack? </a:t>
            </a:r>
          </a:p>
          <a:p>
            <a:r>
              <a:rPr lang="en-GB" i="1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‘The availability of good medical care tends to vary inversely with the need for it in the population served.’</a:t>
            </a:r>
            <a:endParaRPr lang="en-GB" i="1" dirty="0"/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Dr Julian Tudor Hart</a:t>
            </a:r>
          </a:p>
        </p:txBody>
      </p:sp>
    </p:spTree>
    <p:extLst>
      <p:ext uri="{BB962C8B-B14F-4D97-AF65-F5344CB8AC3E}">
        <p14:creationId xmlns:p14="http://schemas.microsoft.com/office/powerpoint/2010/main" val="206072132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D7A7D-7ADA-50A2-1FF5-84B51DF33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Inverse Care Law – Market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42FB5-4C81-E5A9-DA7A-2914DF0AD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Profit over need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Resource misallocation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Patient choice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Exclusion</a:t>
            </a:r>
          </a:p>
        </p:txBody>
      </p:sp>
    </p:spTree>
    <p:extLst>
      <p:ext uri="{BB962C8B-B14F-4D97-AF65-F5344CB8AC3E}">
        <p14:creationId xmlns:p14="http://schemas.microsoft.com/office/powerpoint/2010/main" val="290304878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1E2C5-54BB-D078-47CA-515A783BD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Inverse Care Law – Systemic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A96B5-648F-5DAB-E127-E749CF325C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Systemic disadvantages – contract funding, policy issues.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Care needs rising, but not enough to hit higher need rates. 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Stigma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What can be done?</a:t>
            </a:r>
          </a:p>
        </p:txBody>
      </p:sp>
    </p:spTree>
    <p:extLst>
      <p:ext uri="{BB962C8B-B14F-4D97-AF65-F5344CB8AC3E}">
        <p14:creationId xmlns:p14="http://schemas.microsoft.com/office/powerpoint/2010/main" val="310803574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409C9-8C81-027F-F003-A9F54C525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Inverse Care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15BF4-1628-C74D-1346-EA99B7354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Targeted investment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Integration of care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Addressing social determinants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  <a:hlinkClick r:id="rId2"/>
              </a:rPr>
              <a:t>https://youtube.com/watch?time_continue=4&amp;v=uWqZG-X6YqY&amp;embeds_referring_euri=https%3A%2F%2Fsolutionsplatform.co.uk%2F&amp;source_ve_path=Mjg2NjY</a:t>
            </a:r>
            <a:r>
              <a:rPr lang="en-GB" dirty="0">
                <a:solidFill>
                  <a:srgbClr val="FFFFFF">
                    <a:alpha val="58000"/>
                  </a:srgbClr>
                </a:solidFill>
                <a:ea typeface="+mn-lt"/>
                <a:cs typeface="+mn-lt"/>
              </a:rPr>
              <a:t> A good webinar! (59 mins) </a:t>
            </a:r>
            <a:endParaRPr lang="en-GB" dirty="0">
              <a:solidFill>
                <a:srgbClr val="FFFFFF">
                  <a:alpha val="58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5856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D9BDA-553E-4BBD-7949-D74232C2B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65BF3-86DB-3B58-2BAB-C28F5F2CCB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 lnSpcReduction="10000"/>
          </a:bodyPr>
          <a:lstStyle/>
          <a:p>
            <a:r>
              <a:rPr lang="en-GB">
                <a:ea typeface="+mn-lt"/>
                <a:cs typeface="+mn-lt"/>
              </a:rPr>
              <a:t>Matthews, S., (2023). Nudging as a Support for </a:t>
            </a:r>
            <a:r>
              <a:rPr lang="en-GB" err="1">
                <a:ea typeface="+mn-lt"/>
                <a:cs typeface="+mn-lt"/>
              </a:rPr>
              <a:t>Behavioral</a:t>
            </a:r>
            <a:r>
              <a:rPr lang="en-GB" dirty="0">
                <a:ea typeface="+mn-lt"/>
                <a:cs typeface="+mn-lt"/>
              </a:rPr>
              <a:t> Change in Lifestyle Medicine. </a:t>
            </a:r>
            <a:r>
              <a:rPr lang="en-GB" i="1" dirty="0">
                <a:ea typeface="+mn-lt"/>
                <a:cs typeface="+mn-lt"/>
              </a:rPr>
              <a:t>American Journal of Lifestyle Medicine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17</a:t>
            </a:r>
            <a:r>
              <a:rPr lang="en-GB" dirty="0">
                <a:ea typeface="+mn-lt"/>
                <a:cs typeface="+mn-lt"/>
              </a:rPr>
              <a:t>(6), pp.775-781.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Sunstein, C.R., (2016). </a:t>
            </a:r>
            <a:r>
              <a:rPr lang="en-GB" i="1" dirty="0">
                <a:ea typeface="+mn-lt"/>
                <a:cs typeface="+mn-lt"/>
              </a:rPr>
              <a:t>The ethics of influence: Government in the age of </a:t>
            </a:r>
            <a:r>
              <a:rPr lang="en-GB" i="1" err="1">
                <a:ea typeface="+mn-lt"/>
                <a:cs typeface="+mn-lt"/>
              </a:rPr>
              <a:t>behavioral</a:t>
            </a:r>
            <a:r>
              <a:rPr lang="en-GB" i="1" dirty="0">
                <a:ea typeface="+mn-lt"/>
                <a:cs typeface="+mn-lt"/>
              </a:rPr>
              <a:t> science</a:t>
            </a:r>
            <a:r>
              <a:rPr lang="en-GB" dirty="0">
                <a:ea typeface="+mn-lt"/>
                <a:cs typeface="+mn-lt"/>
              </a:rPr>
              <a:t>. Cambridge University Press.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Sunstein, C.R. and Thaler, R., (2008). Nudge: improving decisions about health. </a:t>
            </a:r>
            <a:r>
              <a:rPr lang="en-GB" i="1" dirty="0">
                <a:ea typeface="+mn-lt"/>
                <a:cs typeface="+mn-lt"/>
              </a:rPr>
              <a:t>Wealth, and Happiness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Vicente, K.J., (2013). </a:t>
            </a:r>
            <a:r>
              <a:rPr lang="en-GB" i="1" dirty="0">
                <a:ea typeface="+mn-lt"/>
                <a:cs typeface="+mn-lt"/>
              </a:rPr>
              <a:t>The human factor: Revolutionizing the way people live with technology</a:t>
            </a:r>
            <a:r>
              <a:rPr lang="en-GB" dirty="0">
                <a:ea typeface="+mn-lt"/>
                <a:cs typeface="+mn-lt"/>
              </a:rPr>
              <a:t>. Routledge.</a:t>
            </a:r>
            <a:endParaRPr lang="en-GB" dirty="0">
              <a:solidFill>
                <a:srgbClr val="FFFFFF">
                  <a:alpha val="58000"/>
                </a:srgb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31118365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45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BlobVTI</vt:lpstr>
      <vt:lpstr>Behaviour and  Public Health II</vt:lpstr>
      <vt:lpstr>Aims and Objectives</vt:lpstr>
      <vt:lpstr>From Last Week</vt:lpstr>
      <vt:lpstr>Task </vt:lpstr>
      <vt:lpstr>What's the Point, Corey?</vt:lpstr>
      <vt:lpstr>Recap of Barriers to Change</vt:lpstr>
      <vt:lpstr>What About Fear?</vt:lpstr>
      <vt:lpstr>Fear and Behaviour</vt:lpstr>
      <vt:lpstr>Fear and Behaviour</vt:lpstr>
      <vt:lpstr>Fear and Behaviour</vt:lpstr>
      <vt:lpstr>Behaviour Change Wheel</vt:lpstr>
      <vt:lpstr>COM-B Model</vt:lpstr>
      <vt:lpstr>Capability</vt:lpstr>
      <vt:lpstr>Opportunity</vt:lpstr>
      <vt:lpstr>Motivation</vt:lpstr>
      <vt:lpstr>Example of COM-B Riding a Bicycle</vt:lpstr>
      <vt:lpstr>Activity</vt:lpstr>
      <vt:lpstr>Scenario 1: The Invisible Vaper</vt:lpstr>
      <vt:lpstr>Scenario 2: The Tea and Toast Cycle</vt:lpstr>
      <vt:lpstr>Scenario 3: The Desk Bound Nurse</vt:lpstr>
      <vt:lpstr>Scenario 4: The Digital Divide</vt:lpstr>
      <vt:lpstr>Some Helpful Hints</vt:lpstr>
      <vt:lpstr>Nudges and Shoves</vt:lpstr>
      <vt:lpstr>Nudges and Shoves</vt:lpstr>
      <vt:lpstr>Nudges and Shoves</vt:lpstr>
      <vt:lpstr>Nudging</vt:lpstr>
      <vt:lpstr>Nudging</vt:lpstr>
      <vt:lpstr>Nudging</vt:lpstr>
      <vt:lpstr>Nudging</vt:lpstr>
      <vt:lpstr>Comparisons</vt:lpstr>
      <vt:lpstr>The Dark Side of Nudging</vt:lpstr>
      <vt:lpstr>The Dark Side of Nudging</vt:lpstr>
      <vt:lpstr>The Dark Side of Nudging</vt:lpstr>
      <vt:lpstr>Takeaway</vt:lpstr>
      <vt:lpstr>The Intervention Laboratory</vt:lpstr>
      <vt:lpstr>The Intervention Laboratory</vt:lpstr>
      <vt:lpstr>The Activity</vt:lpstr>
      <vt:lpstr>The Intervention Laboratory</vt:lpstr>
      <vt:lpstr>Reality Check</vt:lpstr>
      <vt:lpstr>Inverse Care Law</vt:lpstr>
      <vt:lpstr>Inverse Care Law</vt:lpstr>
      <vt:lpstr>Inverse Care Law – Market Forces</vt:lpstr>
      <vt:lpstr>Inverse Care Law – Systemic Issues</vt:lpstr>
      <vt:lpstr>Inverse Care Law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421</cp:revision>
  <dcterms:created xsi:type="dcterms:W3CDTF">2026-01-05T13:31:20Z</dcterms:created>
  <dcterms:modified xsi:type="dcterms:W3CDTF">2026-08-20T15:27:48Z</dcterms:modified>
</cp:coreProperties>
</file>