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85" r:id="rId16"/>
    <p:sldId id="272" r:id="rId17"/>
    <p:sldId id="273" r:id="rId18"/>
    <p:sldId id="276" r:id="rId19"/>
    <p:sldId id="275" r:id="rId20"/>
    <p:sldId id="279" r:id="rId21"/>
    <p:sldId id="277" r:id="rId22"/>
    <p:sldId id="278" r:id="rId23"/>
    <p:sldId id="280" r:id="rId24"/>
    <p:sldId id="281" r:id="rId25"/>
    <p:sldId id="286" r:id="rId26"/>
    <p:sldId id="282" r:id="rId27"/>
    <p:sldId id="283" r:id="rId28"/>
    <p:sldId id="284" r:id="rId29"/>
    <p:sldId id="287" r:id="rId30"/>
    <p:sldId id="258" r:id="rId31"/>
    <p:sldId id="28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101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83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19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31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264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06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89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687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56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182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16ACB-AD93-4FB6-8CCB-C46D9D25E499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3FD941-E20B-437D-92C0-83237966D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805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Continuous Deployment and Integration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217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provide an overview of what deployment is</a:t>
            </a:r>
          </a:p>
          <a:p>
            <a:endParaRPr lang="en-GB" dirty="0" smtClean="0"/>
          </a:p>
          <a:p>
            <a:r>
              <a:rPr lang="en-GB" dirty="0" smtClean="0"/>
              <a:t>To provide an overview of what integration means with respect to software development</a:t>
            </a:r>
          </a:p>
          <a:p>
            <a:endParaRPr lang="en-GB" dirty="0" smtClean="0"/>
          </a:p>
          <a:p>
            <a:r>
              <a:rPr lang="en-GB" dirty="0" smtClean="0"/>
              <a:t>To provide a comparison between AGILE and traditional forms of the software development and delivery model</a:t>
            </a:r>
          </a:p>
          <a:p>
            <a:endParaRPr lang="en-GB" dirty="0"/>
          </a:p>
          <a:p>
            <a:r>
              <a:rPr lang="en-GB" dirty="0" smtClean="0"/>
              <a:t>Describe the key processes within continuous integration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2272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Teams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AGILE software development is achieved utilising teams</a:t>
            </a:r>
          </a:p>
          <a:p>
            <a:endParaRPr lang="en-GB" dirty="0"/>
          </a:p>
          <a:p>
            <a:r>
              <a:rPr lang="en-GB" dirty="0" smtClean="0"/>
              <a:t>Development efforts include a manager a development team and a product owner (Particularly the case of SCRUM)</a:t>
            </a:r>
          </a:p>
          <a:p>
            <a:endParaRPr lang="en-GB" dirty="0"/>
          </a:p>
          <a:p>
            <a:r>
              <a:rPr lang="en-GB" dirty="0" smtClean="0"/>
              <a:t>Ensuring efficiency in such an environment can prove a large part of the undertaking</a:t>
            </a:r>
          </a:p>
          <a:p>
            <a:endParaRPr lang="en-GB" dirty="0"/>
          </a:p>
          <a:p>
            <a:r>
              <a:rPr lang="en-GB" dirty="0" smtClean="0"/>
              <a:t>To ensure the development team exhibits optimum efficiency what is utilised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653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Distributed software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Utilisation of a means of provisioning developers with individual copies of the source tree</a:t>
            </a:r>
          </a:p>
          <a:p>
            <a:endParaRPr lang="en-GB" dirty="0"/>
          </a:p>
          <a:p>
            <a:r>
              <a:rPr lang="en-GB" dirty="0" smtClean="0"/>
              <a:t>Allows for the developer to work with a local copy of the code form the main source tree and its associated branches</a:t>
            </a:r>
          </a:p>
          <a:p>
            <a:endParaRPr lang="en-GB" dirty="0"/>
          </a:p>
          <a:p>
            <a:r>
              <a:rPr lang="en-GB" dirty="0" smtClean="0"/>
              <a:t>Provides code metric attribution and performance information for each of the developers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18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Distributed Source Overview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584" y="3089563"/>
            <a:ext cx="10692130" cy="1848211"/>
          </a:xfrm>
        </p:spPr>
      </p:pic>
    </p:spTree>
    <p:extLst>
      <p:ext uri="{BB962C8B-B14F-4D97-AF65-F5344CB8AC3E}">
        <p14:creationId xmlns:p14="http://schemas.microsoft.com/office/powerpoint/2010/main" val="2123393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Distributed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creation of a remote repository, the developer can create a local working copy of this repository</a:t>
            </a:r>
          </a:p>
          <a:p>
            <a:endParaRPr lang="en-GB" dirty="0"/>
          </a:p>
          <a:p>
            <a:r>
              <a:rPr lang="en-GB" dirty="0" smtClean="0"/>
              <a:t>Any changes that are made to this local repository are not known to the remote repository until it is made aware by the developer</a:t>
            </a:r>
          </a:p>
          <a:p>
            <a:endParaRPr lang="en-GB" dirty="0"/>
          </a:p>
          <a:p>
            <a:r>
              <a:rPr lang="en-GB" dirty="0" smtClean="0"/>
              <a:t>This means that the developer is able to create distinct individual branches within their local repository without having any adverse effects upon the main source tree of the project.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410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Remote awareness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Once the developer has implemented the feature that they are required to for the project, they will need to make the main source tree aware of the changes.</a:t>
            </a:r>
          </a:p>
          <a:p>
            <a:endParaRPr lang="en-GB" dirty="0"/>
          </a:p>
          <a:p>
            <a:r>
              <a:rPr lang="en-GB" dirty="0" smtClean="0"/>
              <a:t>This is typically achieved by pushing the changes up to the remote repository from the local repository</a:t>
            </a:r>
          </a:p>
          <a:p>
            <a:endParaRPr lang="en-GB" dirty="0"/>
          </a:p>
          <a:p>
            <a:r>
              <a:rPr lang="en-GB" dirty="0" smtClean="0"/>
              <a:t>What happens if the code contains bugs ?</a:t>
            </a:r>
          </a:p>
          <a:p>
            <a:r>
              <a:rPr lang="en-GB" dirty="0" smtClean="0"/>
              <a:t>What happens if the code contains malicious routines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074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Testy </a:t>
            </a:r>
            <a:r>
              <a:rPr lang="en-GB" dirty="0"/>
              <a:t>S</a:t>
            </a:r>
            <a:r>
              <a:rPr lang="en-GB" dirty="0" smtClean="0"/>
              <a:t>ituation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Typically, code is not merged into the source tree of a project directly before it has undergone extensive testing</a:t>
            </a:r>
          </a:p>
          <a:p>
            <a:endParaRPr lang="en-GB" dirty="0"/>
          </a:p>
          <a:p>
            <a:r>
              <a:rPr lang="en-GB" dirty="0" smtClean="0"/>
              <a:t>This includes a battery of:</a:t>
            </a:r>
          </a:p>
          <a:p>
            <a:pPr lvl="1"/>
            <a:r>
              <a:rPr lang="en-GB" dirty="0" smtClean="0"/>
              <a:t>Unit Testing</a:t>
            </a:r>
          </a:p>
          <a:p>
            <a:pPr lvl="1"/>
            <a:r>
              <a:rPr lang="en-GB" dirty="0" smtClean="0"/>
              <a:t>White box</a:t>
            </a:r>
          </a:p>
          <a:p>
            <a:pPr lvl="1"/>
            <a:r>
              <a:rPr lang="en-GB" dirty="0" smtClean="0"/>
              <a:t>Black box</a:t>
            </a:r>
          </a:p>
          <a:p>
            <a:pPr lvl="1"/>
            <a:r>
              <a:rPr lang="en-GB" dirty="0" smtClean="0"/>
              <a:t>Integration</a:t>
            </a:r>
          </a:p>
          <a:p>
            <a:pPr lvl="1"/>
            <a:r>
              <a:rPr lang="en-GB" dirty="0" smtClean="0"/>
              <a:t>Acceptance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10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merging the newly implemented code into the main source tree of the project is called integration.</a:t>
            </a:r>
          </a:p>
          <a:p>
            <a:endParaRPr lang="en-GB" dirty="0"/>
          </a:p>
          <a:p>
            <a:r>
              <a:rPr lang="en-GB" dirty="0" smtClean="0"/>
              <a:t>This process can result in a multitude of inconsistencies within the code variations between different developers, especially when a large number of contributors are working on the code.</a:t>
            </a:r>
          </a:p>
          <a:p>
            <a:endParaRPr lang="en-GB" dirty="0"/>
          </a:p>
          <a:p>
            <a:r>
              <a:rPr lang="en-GB" dirty="0" smtClean="0"/>
              <a:t>These inconsistencies are termed conflicts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66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13121"/>
            <a:ext cx="10515600" cy="4176346"/>
          </a:xfrm>
        </p:spPr>
      </p:pic>
    </p:spTree>
    <p:extLst>
      <p:ext uri="{BB962C8B-B14F-4D97-AF65-F5344CB8AC3E}">
        <p14:creationId xmlns:p14="http://schemas.microsoft.com/office/powerpoint/2010/main" val="70467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mitigate the occurrence of this multitude of conflicts Grady </a:t>
            </a:r>
            <a:r>
              <a:rPr lang="en-GB" dirty="0" err="1" smtClean="0"/>
              <a:t>Booch</a:t>
            </a:r>
            <a:r>
              <a:rPr lang="en-GB" dirty="0" smtClean="0"/>
              <a:t> suggested the practice of continuous integration</a:t>
            </a:r>
          </a:p>
          <a:p>
            <a:endParaRPr lang="en-GB" dirty="0"/>
          </a:p>
          <a:p>
            <a:r>
              <a:rPr lang="en-GB" dirty="0" smtClean="0"/>
              <a:t>Up until this point, integration was seen as a mammoth task that was to be undertaken upon the completion of a software element.</a:t>
            </a:r>
          </a:p>
          <a:p>
            <a:endParaRPr lang="en-GB" dirty="0"/>
          </a:p>
          <a:p>
            <a:r>
              <a:rPr lang="en-GB" dirty="0" err="1" smtClean="0"/>
              <a:t>Booch</a:t>
            </a:r>
            <a:r>
              <a:rPr lang="en-GB" dirty="0" smtClean="0"/>
              <a:t> suggested otherwise</a:t>
            </a:r>
          </a:p>
        </p:txBody>
      </p:sp>
    </p:spTree>
    <p:extLst>
      <p:ext uri="{BB962C8B-B14F-4D97-AF65-F5344CB8AC3E}">
        <p14:creationId xmlns:p14="http://schemas.microsoft.com/office/powerpoint/2010/main" val="356907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this scenario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company has been contracted to create a piece of software that manages an MRI machine within a busy hospital in Swansea. The MRI machine should allow for a technician to initialise the machine with pre-defined parameters. Following this the technician should be able to adjust these parameters. A confirmation message should be displayed on scree to the technician upon attempting to start the machine.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3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Continuous Integration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Booch</a:t>
            </a:r>
            <a:r>
              <a:rPr lang="en-GB" dirty="0" smtClean="0"/>
              <a:t> suggested that to tackle the problem of what he termed “Integration hell” that the frequency of integrations should be increased reducing the amount of code that could present a conflict</a:t>
            </a:r>
          </a:p>
          <a:p>
            <a:endParaRPr lang="en-GB" dirty="0"/>
          </a:p>
          <a:p>
            <a:r>
              <a:rPr lang="en-GB" dirty="0" smtClean="0"/>
              <a:t>Considering the previous scenario, how would this benefit the development team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8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Conflict Resolution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Conflicts are sometimes inevitable</a:t>
            </a:r>
          </a:p>
          <a:p>
            <a:endParaRPr lang="en-GB" dirty="0"/>
          </a:p>
          <a:p>
            <a:r>
              <a:rPr lang="en-GB" dirty="0" smtClean="0"/>
              <a:t>So how do we deal with them ?</a:t>
            </a:r>
          </a:p>
          <a:p>
            <a:endParaRPr lang="en-GB" dirty="0"/>
          </a:p>
          <a:p>
            <a:pPr lvl="1"/>
            <a:r>
              <a:rPr lang="en-GB" dirty="0" smtClean="0"/>
              <a:t>In git, we use merge with associated options for handling some of the conflicts</a:t>
            </a:r>
          </a:p>
          <a:p>
            <a:pPr lvl="1"/>
            <a:r>
              <a:rPr lang="en-GB" dirty="0" smtClean="0"/>
              <a:t>Sometimes even git struggles with this and as such manual changes are required</a:t>
            </a:r>
          </a:p>
        </p:txBody>
      </p:sp>
    </p:spTree>
    <p:extLst>
      <p:ext uri="{BB962C8B-B14F-4D97-AF65-F5344CB8AC3E}">
        <p14:creationId xmlns:p14="http://schemas.microsoft.com/office/powerpoint/2010/main" val="169262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13" y="214746"/>
            <a:ext cx="11543787" cy="6493380"/>
          </a:xfrm>
        </p:spPr>
      </p:pic>
    </p:spTree>
    <p:extLst>
      <p:ext uri="{BB962C8B-B14F-4D97-AF65-F5344CB8AC3E}">
        <p14:creationId xmlns:p14="http://schemas.microsoft.com/office/powerpoint/2010/main" val="334271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Continuous Integration -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developer will create a copy of the accepted code base to their working environment</a:t>
            </a:r>
          </a:p>
          <a:p>
            <a:endParaRPr lang="en-GB" dirty="0"/>
          </a:p>
          <a:p>
            <a:r>
              <a:rPr lang="en-GB" dirty="0" smtClean="0"/>
              <a:t>The developer will add the features and make the changes that they need </a:t>
            </a:r>
          </a:p>
          <a:p>
            <a:endParaRPr lang="en-GB" dirty="0"/>
          </a:p>
          <a:p>
            <a:r>
              <a:rPr lang="en-GB" dirty="0" smtClean="0"/>
              <a:t>The changes are </a:t>
            </a:r>
            <a:r>
              <a:rPr lang="en-GB" dirty="0"/>
              <a:t>then tested against any testing the developer needs to achieve then fed into the testing pipeline as determined by the development team and </a:t>
            </a:r>
            <a:r>
              <a:rPr lang="en-GB" dirty="0" smtClean="0"/>
              <a:t>management</a:t>
            </a:r>
          </a:p>
          <a:p>
            <a:endParaRPr lang="en-GB" dirty="0" smtClean="0"/>
          </a:p>
          <a:p>
            <a:r>
              <a:rPr lang="en-GB" dirty="0" smtClean="0"/>
              <a:t>This process is ongoing and may happen several times for the completion of a single feature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35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Continuous Integration - Pipeline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487" y="1825625"/>
            <a:ext cx="8121025" cy="4351338"/>
          </a:xfrm>
        </p:spPr>
      </p:pic>
    </p:spTree>
    <p:extLst>
      <p:ext uri="{BB962C8B-B14F-4D97-AF65-F5344CB8AC3E}">
        <p14:creationId xmlns:p14="http://schemas.microsoft.com/office/powerpoint/2010/main" val="51786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Automation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Testing can be automated by software and as such much of the process involved in CI makes extensive use of this</a:t>
            </a:r>
          </a:p>
          <a:p>
            <a:endParaRPr lang="en-GB" dirty="0"/>
          </a:p>
          <a:p>
            <a:r>
              <a:rPr lang="en-GB" dirty="0" smtClean="0"/>
              <a:t>The development team will typically incorporate the use of a test suite written in house to initially test the changes</a:t>
            </a:r>
          </a:p>
          <a:p>
            <a:endParaRPr lang="en-GB" dirty="0"/>
          </a:p>
          <a:p>
            <a:r>
              <a:rPr lang="en-GB" dirty="0" smtClean="0"/>
              <a:t>Following this, the changes are then fed into a simulation environment as depicted by the previous pipeline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75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Suites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test suite is in its essence a collection of unit tests, integration tests and white and black box testing.</a:t>
            </a:r>
          </a:p>
          <a:p>
            <a:endParaRPr lang="en-GB" dirty="0"/>
          </a:p>
          <a:p>
            <a:r>
              <a:rPr lang="en-GB" dirty="0" smtClean="0"/>
              <a:t>This provides the stable test bed upon which the majority of functional testing is performed.</a:t>
            </a:r>
          </a:p>
          <a:p>
            <a:endParaRPr lang="en-GB" dirty="0"/>
          </a:p>
          <a:p>
            <a:r>
              <a:rPr lang="en-GB" dirty="0" smtClean="0"/>
              <a:t>This is usually a collaborative effort between the developers and QA team</a:t>
            </a:r>
          </a:p>
          <a:p>
            <a:endParaRPr lang="en-GB" dirty="0"/>
          </a:p>
          <a:p>
            <a:r>
              <a:rPr lang="en-GB" dirty="0" smtClean="0"/>
              <a:t>All new features are run against this to ensure the new features have not caused any issues.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6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that aid in this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Jenkins </a:t>
            </a:r>
            <a:r>
              <a:rPr lang="en-GB" smtClean="0"/>
              <a:t>- Management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Docker – Simulated Testing</a:t>
            </a:r>
          </a:p>
          <a:p>
            <a:endParaRPr lang="en-GB" dirty="0" smtClean="0"/>
          </a:p>
          <a:p>
            <a:r>
              <a:rPr lang="en-GB" dirty="0" smtClean="0"/>
              <a:t>Selenium – continuous testing</a:t>
            </a:r>
          </a:p>
          <a:p>
            <a:endParaRPr lang="en-GB" dirty="0"/>
          </a:p>
          <a:p>
            <a:r>
              <a:rPr lang="en-GB" dirty="0" smtClean="0"/>
              <a:t>Git – distributed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662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Maginot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Last line of defence against erroneous code</a:t>
            </a:r>
          </a:p>
          <a:p>
            <a:endParaRPr lang="en-GB" dirty="0"/>
          </a:p>
          <a:p>
            <a:r>
              <a:rPr lang="en-GB" dirty="0" smtClean="0"/>
              <a:t>Once all of the testing has been conducted on the new features the code will then be added to the main trunk</a:t>
            </a:r>
          </a:p>
          <a:p>
            <a:endParaRPr lang="en-GB" dirty="0"/>
          </a:p>
          <a:p>
            <a:r>
              <a:rPr lang="en-GB" dirty="0" smtClean="0"/>
              <a:t>Addition of code to the trunk is usually at the discretion of the development lead (squad lead)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2782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Appended, What 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happens after a feature has been implemented and tested ?</a:t>
            </a:r>
          </a:p>
          <a:p>
            <a:pPr lvl="1"/>
            <a:r>
              <a:rPr lang="en-GB" dirty="0" smtClean="0"/>
              <a:t>It is then provided to the client / customer</a:t>
            </a:r>
          </a:p>
          <a:p>
            <a:pPr lvl="1"/>
            <a:endParaRPr lang="en-GB" dirty="0"/>
          </a:p>
          <a:p>
            <a:r>
              <a:rPr lang="en-GB" dirty="0" smtClean="0"/>
              <a:t>In traditional software development (utilisation of the waterfall method and incremental approaches) this is largely the end of the line for the development team with the exception of maintenance.</a:t>
            </a:r>
          </a:p>
          <a:p>
            <a:endParaRPr lang="en-GB" dirty="0"/>
          </a:p>
          <a:p>
            <a:r>
              <a:rPr lang="en-GB" dirty="0" smtClean="0"/>
              <a:t>How does this differ in AGILE software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166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else can we apply this principle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Remember the tag line for the approach</a:t>
            </a:r>
          </a:p>
          <a:p>
            <a:pPr lvl="1"/>
            <a:r>
              <a:rPr lang="en-GB" dirty="0" smtClean="0"/>
              <a:t>Frequent updates with limited volume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This works well for the implementation of a feature</a:t>
            </a:r>
          </a:p>
          <a:p>
            <a:endParaRPr lang="en-GB" dirty="0"/>
          </a:p>
          <a:p>
            <a:r>
              <a:rPr lang="en-GB" dirty="0" smtClean="0"/>
              <a:t>What about the deployment of this feature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2467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Software Deployment / Release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Software deployment is the act of making the software available to the client.</a:t>
            </a:r>
          </a:p>
          <a:p>
            <a:endParaRPr lang="en-GB" dirty="0"/>
          </a:p>
          <a:p>
            <a:r>
              <a:rPr lang="en-GB" dirty="0" smtClean="0"/>
              <a:t>In traditional software methodologies this was an intensive task in which the entire system would be rolled out following some changeover method</a:t>
            </a:r>
          </a:p>
          <a:p>
            <a:endParaRPr lang="en-GB" dirty="0"/>
          </a:p>
          <a:p>
            <a:r>
              <a:rPr lang="en-GB" dirty="0" smtClean="0"/>
              <a:t>This large change in short spaces of time can cause a multitude of issues not least monetary expense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8503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Reducing the intensity of deployment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much the same way as continuous integration the deployment process can be treated as a series of micro transactions or operations</a:t>
            </a:r>
          </a:p>
          <a:p>
            <a:endParaRPr lang="en-GB" dirty="0"/>
          </a:p>
          <a:p>
            <a:r>
              <a:rPr lang="en-GB" dirty="0" smtClean="0"/>
              <a:t>Following the increased frequency of continuous integration, CD provides the client with a  much faster turnaround of features than that would be possible if the deployment was scheduled and staged in the same way as has been achieved traditionally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4724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Continuous Deployment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Every member of the team has visibility of the process at all times. This ensures that everyone is aware of the stage at which the project currently resides</a:t>
            </a:r>
          </a:p>
          <a:p>
            <a:endParaRPr lang="en-GB" dirty="0"/>
          </a:p>
          <a:p>
            <a:r>
              <a:rPr lang="en-GB" dirty="0" smtClean="0"/>
              <a:t>Adequate means of reporting is implemented within the software so that the development team is alerted to the occurrence of software faults, failures and bugs</a:t>
            </a:r>
          </a:p>
          <a:p>
            <a:endParaRPr lang="en-GB" dirty="0"/>
          </a:p>
          <a:p>
            <a:r>
              <a:rPr lang="en-GB" dirty="0" smtClean="0"/>
              <a:t>The changeover becomes far less daunting removing the mass panic involved. This means that developers have greater confidence that deployment of a new feature will go well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1079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Overview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151229"/>
            <a:ext cx="10515600" cy="3700130"/>
          </a:xfrm>
        </p:spPr>
      </p:pic>
    </p:spTree>
    <p:extLst>
      <p:ext uri="{BB962C8B-B14F-4D97-AF65-F5344CB8AC3E}">
        <p14:creationId xmlns:p14="http://schemas.microsoft.com/office/powerpoint/2010/main" val="19507611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Reduces the size of an update</a:t>
            </a:r>
          </a:p>
          <a:p>
            <a:endParaRPr lang="en-GB" dirty="0" smtClean="0"/>
          </a:p>
          <a:p>
            <a:r>
              <a:rPr lang="en-GB" dirty="0" smtClean="0"/>
              <a:t>As soon as a feature has been tested the client may make use of this</a:t>
            </a:r>
          </a:p>
          <a:p>
            <a:endParaRPr lang="en-GB" dirty="0" smtClean="0"/>
          </a:p>
          <a:p>
            <a:r>
              <a:rPr lang="en-GB" dirty="0" smtClean="0"/>
              <a:t>Limits the errors that can occur within a change</a:t>
            </a:r>
          </a:p>
          <a:p>
            <a:endParaRPr lang="en-GB" dirty="0" smtClean="0"/>
          </a:p>
          <a:p>
            <a:r>
              <a:rPr lang="en-GB" dirty="0" smtClean="0"/>
              <a:t>Shatters the ideology that a rollout is scary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3495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Vs Deployment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?</a:t>
            </a:r>
          </a:p>
          <a:p>
            <a:endParaRPr lang="en-GB" dirty="0"/>
          </a:p>
          <a:p>
            <a:pPr lvl="1"/>
            <a:r>
              <a:rPr lang="en-GB" dirty="0" smtClean="0"/>
              <a:t>Continuous delivery follows the same process as continuous deployment, however, falls short of the deployment element. </a:t>
            </a:r>
          </a:p>
          <a:p>
            <a:pPr lvl="1"/>
            <a:r>
              <a:rPr lang="en-GB" dirty="0" smtClean="0"/>
              <a:t>The idea behind continuous delivery is that a feature has been implemented and tested and is proven to be functionally ready to ship</a:t>
            </a:r>
          </a:p>
          <a:p>
            <a:pPr lvl="1"/>
            <a:r>
              <a:rPr lang="en-GB" dirty="0" smtClean="0"/>
              <a:t>Continuous deployment enacts this last stage.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06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Plenary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Continuous integration, adopts a greater frequency approach to the commit and merging of code to a repository</a:t>
            </a:r>
          </a:p>
          <a:p>
            <a:endParaRPr lang="en-GB" dirty="0"/>
          </a:p>
          <a:p>
            <a:r>
              <a:rPr lang="en-GB" dirty="0" smtClean="0"/>
              <a:t>Continuous integration doesn’t necessarily stipulate a frequency however the ideology holds that even the smallest elements of a feature can be included</a:t>
            </a:r>
          </a:p>
          <a:p>
            <a:endParaRPr lang="en-GB" dirty="0"/>
          </a:p>
          <a:p>
            <a:r>
              <a:rPr lang="en-GB" dirty="0" smtClean="0"/>
              <a:t>Continuous deployment is a process by which the user is provisioned with a feature upon the completion of that feature. This increases the speed at which a user or client may utilise the software in contrast to having to wait on the completion of the entire software prior to its utilisation</a:t>
            </a:r>
          </a:p>
          <a:p>
            <a:endParaRPr lang="en-GB" dirty="0"/>
          </a:p>
          <a:p>
            <a:r>
              <a:rPr lang="en-GB" dirty="0" smtClean="0"/>
              <a:t>Continuous deployment in a similar fashion to integration, reduces the headaches for the developer with respect to required bug fixes in the event of errors.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8243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Look at the features available by JIRA discuss as a group what process outlined they fall into. Do they provide adequate features for the facilitation of this process ?</a:t>
            </a:r>
          </a:p>
          <a:p>
            <a:endParaRPr lang="en-GB" dirty="0"/>
          </a:p>
          <a:p>
            <a:r>
              <a:rPr lang="en-GB" dirty="0" smtClean="0"/>
              <a:t>Looking at the features of Jenkins, does this provide the necessary features for the management of continuous delivery and deployment throughout a development cycle ?</a:t>
            </a:r>
          </a:p>
          <a:p>
            <a:endParaRPr lang="en-GB" dirty="0"/>
          </a:p>
          <a:p>
            <a:r>
              <a:rPr lang="en-GB" dirty="0" smtClean="0"/>
              <a:t>Locate another software element that provides for a means of aiding in this process. </a:t>
            </a:r>
            <a:r>
              <a:rPr lang="en-GB" smtClean="0"/>
              <a:t>(You </a:t>
            </a:r>
            <a:r>
              <a:rPr lang="en-GB" dirty="0" smtClean="0"/>
              <a:t>already know of at </a:t>
            </a:r>
            <a:r>
              <a:rPr lang="en-GB" smtClean="0"/>
              <a:t>least one)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21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1042</TotalTime>
  <Words>1494</Words>
  <Application>Microsoft Office PowerPoint</Application>
  <PresentationFormat>Widescreen</PresentationFormat>
  <Paragraphs>170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Continuous Deployment and Integration</vt:lpstr>
      <vt:lpstr>Objectives</vt:lpstr>
      <vt:lpstr>Development Teams recap</vt:lpstr>
      <vt:lpstr>Distributed software development</vt:lpstr>
      <vt:lpstr>Distributed Source Overview</vt:lpstr>
      <vt:lpstr>Distributed Process</vt:lpstr>
      <vt:lpstr>Remote awareness</vt:lpstr>
      <vt:lpstr>A Testy Situation</vt:lpstr>
      <vt:lpstr>Integration</vt:lpstr>
      <vt:lpstr>Conflict</vt:lpstr>
      <vt:lpstr>Conflict Resolution</vt:lpstr>
      <vt:lpstr>Consider this scenario</vt:lpstr>
      <vt:lpstr>Continuous Integration</vt:lpstr>
      <vt:lpstr>Conflict Resolution</vt:lpstr>
      <vt:lpstr>PowerPoint Presentation</vt:lpstr>
      <vt:lpstr>Continuous Integration - Process</vt:lpstr>
      <vt:lpstr>Continuous Integration - Pipeline</vt:lpstr>
      <vt:lpstr>Test Automation</vt:lpstr>
      <vt:lpstr>Test Suites</vt:lpstr>
      <vt:lpstr>Tools that aid in this process</vt:lpstr>
      <vt:lpstr>Maginot Line</vt:lpstr>
      <vt:lpstr>Code Appended, What now</vt:lpstr>
      <vt:lpstr>Where else can we apply this principle ?</vt:lpstr>
      <vt:lpstr>Software Deployment / Release</vt:lpstr>
      <vt:lpstr>Reducing the intensity of deployment</vt:lpstr>
      <vt:lpstr>Continuous Deployment</vt:lpstr>
      <vt:lpstr>Process Overview</vt:lpstr>
      <vt:lpstr>Advantages</vt:lpstr>
      <vt:lpstr>Delivery Vs Deployment</vt:lpstr>
      <vt:lpstr>Plenary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Continuous Deployment and Integration</dc:title>
  <dc:creator>Jaymie Phillips</dc:creator>
  <cp:lastModifiedBy>Jaymie Phillips</cp:lastModifiedBy>
  <cp:revision>34</cp:revision>
  <dcterms:created xsi:type="dcterms:W3CDTF">2018-11-21T17:53:17Z</dcterms:created>
  <dcterms:modified xsi:type="dcterms:W3CDTF">2018-12-11T12:13:54Z</dcterms:modified>
</cp:coreProperties>
</file>