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723" r:id="rId2"/>
    <p:sldMasterId id="2147483714" r:id="rId3"/>
    <p:sldMasterId id="2147483720" r:id="rId4"/>
  </p:sldMasterIdLst>
  <p:notesMasterIdLst>
    <p:notesMasterId r:id="rId12"/>
  </p:notesMasterIdLst>
  <p:sldIdLst>
    <p:sldId id="256" r:id="rId5"/>
    <p:sldId id="259" r:id="rId6"/>
    <p:sldId id="261" r:id="rId7"/>
    <p:sldId id="257" r:id="rId8"/>
    <p:sldId id="262" r:id="rId9"/>
    <p:sldId id="258"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54" autoAdjust="0"/>
    <p:restoredTop sz="94660"/>
  </p:normalViewPr>
  <p:slideViewPr>
    <p:cSldViewPr snapToGrid="0">
      <p:cViewPr varScale="1">
        <p:scale>
          <a:sx n="82" d="100"/>
          <a:sy n="82" d="100"/>
        </p:scale>
        <p:origin x="22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5AB7E3-02EA-414A-A879-7B08715F9485}" type="datetimeFigureOut">
              <a:rPr lang="en-GB" smtClean="0"/>
              <a:t>29/10/2022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A7380-78BD-405C-8362-180618C7803D}" type="slidenum">
              <a:rPr lang="en-GB" smtClean="0"/>
              <a:t>‹#›</a:t>
            </a:fld>
            <a:endParaRPr lang="en-GB"/>
          </a:p>
        </p:txBody>
      </p:sp>
    </p:spTree>
    <p:extLst>
      <p:ext uri="{BB962C8B-B14F-4D97-AF65-F5344CB8AC3E}">
        <p14:creationId xmlns:p14="http://schemas.microsoft.com/office/powerpoint/2010/main" val="2716599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74510-FF28-5F3B-DAF0-9B6A37A073A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275C81BE-7371-BF96-1931-7333358DA28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08110EA5-75A1-79C1-DEFB-2FC01A8180FA}"/>
              </a:ext>
            </a:extLst>
          </p:cNvPr>
          <p:cNvSpPr txBox="1">
            <a:spLocks noGrp="1"/>
          </p:cNvSpPr>
          <p:nvPr>
            <p:ph type="dt" sz="half" idx="7"/>
          </p:nvPr>
        </p:nvSpPr>
        <p:spPr/>
        <p:txBody>
          <a:bodyPr/>
          <a:lstStyle>
            <a:lvl1pPr>
              <a:defRPr/>
            </a:lvl1pPr>
          </a:lstStyle>
          <a:p>
            <a:pPr lvl="0"/>
            <a:fld id="{75687C0D-A5CD-4915-9A64-CC6E7C2BFA19}" type="datetime1">
              <a:rPr lang="en-GB"/>
              <a:pPr lvl="0"/>
              <a:t>29/10/2022</a:t>
            </a:fld>
            <a:endParaRPr lang="en-GB"/>
          </a:p>
        </p:txBody>
      </p:sp>
      <p:pic>
        <p:nvPicPr>
          <p:cNvPr id="7" name="Picture 6">
            <a:extLst>
              <a:ext uri="{FF2B5EF4-FFF2-40B4-BE49-F238E27FC236}">
                <a16:creationId xmlns:a16="http://schemas.microsoft.com/office/drawing/2014/main" id="{4533ABB6-CF1E-A80D-8C9D-D63AED373054}"/>
              </a:ext>
            </a:extLst>
          </p:cNvPr>
          <p:cNvPicPr>
            <a:picLocks noChangeAspect="1"/>
          </p:cNvPicPr>
          <p:nvPr userDrawn="1"/>
        </p:nvPicPr>
        <p:blipFill>
          <a:blip r:embed="rId2"/>
          <a:stretch>
            <a:fillRect/>
          </a:stretch>
        </p:blipFill>
        <p:spPr>
          <a:xfrm>
            <a:off x="0" y="0"/>
            <a:ext cx="12192000" cy="6857999"/>
          </a:xfrm>
          <a:prstGeom prst="rect">
            <a:avLst/>
          </a:prstGeom>
        </p:spPr>
      </p:pic>
      <p:sp>
        <p:nvSpPr>
          <p:cNvPr id="5" name="Footer Placeholder 4">
            <a:extLst>
              <a:ext uri="{FF2B5EF4-FFF2-40B4-BE49-F238E27FC236}">
                <a16:creationId xmlns:a16="http://schemas.microsoft.com/office/drawing/2014/main" id="{C240958A-A6FD-CF1F-7301-06E8CA4D973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F4C13FB-7044-CE30-FB6C-46FB16348E3C}"/>
              </a:ext>
            </a:extLst>
          </p:cNvPr>
          <p:cNvSpPr txBox="1">
            <a:spLocks noGrp="1"/>
          </p:cNvSpPr>
          <p:nvPr>
            <p:ph type="sldNum" sz="quarter" idx="8"/>
          </p:nvPr>
        </p:nvSpPr>
        <p:spPr/>
        <p:txBody>
          <a:bodyPr/>
          <a:lstStyle>
            <a:lvl1pPr>
              <a:defRPr/>
            </a:lvl1pPr>
          </a:lstStyle>
          <a:p>
            <a:pPr lvl="0"/>
            <a:fld id="{D180FCD4-D42C-47D4-A2FB-4C6017885030}" type="slidenum">
              <a:t>‹#›</a:t>
            </a:fld>
            <a:endParaRPr lang="en-GB"/>
          </a:p>
        </p:txBody>
      </p:sp>
    </p:spTree>
    <p:extLst>
      <p:ext uri="{BB962C8B-B14F-4D97-AF65-F5344CB8AC3E}">
        <p14:creationId xmlns:p14="http://schemas.microsoft.com/office/powerpoint/2010/main" val="25149806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DAB5F-B168-FEF7-3AA3-C1FBEB339EBE}"/>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586E87E-1DDD-7E0B-03AB-6BEFE150282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39CA3A-CAD9-8103-5455-18EF9B563809}"/>
              </a:ext>
            </a:extLst>
          </p:cNvPr>
          <p:cNvSpPr txBox="1">
            <a:spLocks noGrp="1"/>
          </p:cNvSpPr>
          <p:nvPr>
            <p:ph type="dt" sz="half" idx="7"/>
          </p:nvPr>
        </p:nvSpPr>
        <p:spPr/>
        <p:txBody>
          <a:bodyPr/>
          <a:lstStyle>
            <a:lvl1pPr>
              <a:defRPr/>
            </a:lvl1pPr>
          </a:lstStyle>
          <a:p>
            <a:pPr lvl="0"/>
            <a:fld id="{8806092F-16CF-4A63-84B3-17E569A1BFA3}" type="datetime1">
              <a:rPr lang="en-GB"/>
              <a:pPr lvl="0"/>
              <a:t>29/10/2022</a:t>
            </a:fld>
            <a:endParaRPr lang="en-GB"/>
          </a:p>
        </p:txBody>
      </p:sp>
      <p:sp>
        <p:nvSpPr>
          <p:cNvPr id="5" name="Footer Placeholder 4">
            <a:extLst>
              <a:ext uri="{FF2B5EF4-FFF2-40B4-BE49-F238E27FC236}">
                <a16:creationId xmlns:a16="http://schemas.microsoft.com/office/drawing/2014/main" id="{8A2DD38B-C67F-20A7-F512-1040B108F10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30F6DD1-BD56-D7D3-E48A-F3B863C00361}"/>
              </a:ext>
            </a:extLst>
          </p:cNvPr>
          <p:cNvSpPr txBox="1">
            <a:spLocks noGrp="1"/>
          </p:cNvSpPr>
          <p:nvPr>
            <p:ph type="sldNum" sz="quarter" idx="8"/>
          </p:nvPr>
        </p:nvSpPr>
        <p:spPr/>
        <p:txBody>
          <a:bodyPr/>
          <a:lstStyle>
            <a:lvl1pPr>
              <a:defRPr/>
            </a:lvl1pPr>
          </a:lstStyle>
          <a:p>
            <a:pPr lvl="0"/>
            <a:fld id="{8AE21AE0-5AAD-4E44-A4B3-A11403BB2068}" type="slidenum">
              <a:t>‹#›</a:t>
            </a:fld>
            <a:endParaRPr lang="en-GB"/>
          </a:p>
        </p:txBody>
      </p:sp>
    </p:spTree>
    <p:extLst>
      <p:ext uri="{BB962C8B-B14F-4D97-AF65-F5344CB8AC3E}">
        <p14:creationId xmlns:p14="http://schemas.microsoft.com/office/powerpoint/2010/main" val="362838931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4912-7772-3342-46C4-7AA131D495CB}"/>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FA90E7B8-D00C-0D1B-9C81-223BADC9DA8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FE7B0558-83CD-3619-47F4-A9AF6CFD5E01}"/>
              </a:ext>
            </a:extLst>
          </p:cNvPr>
          <p:cNvSpPr txBox="1">
            <a:spLocks noGrp="1"/>
          </p:cNvSpPr>
          <p:nvPr>
            <p:ph type="dt" sz="half" idx="7"/>
          </p:nvPr>
        </p:nvSpPr>
        <p:spPr/>
        <p:txBody>
          <a:bodyPr/>
          <a:lstStyle>
            <a:lvl1pPr>
              <a:defRPr/>
            </a:lvl1pPr>
          </a:lstStyle>
          <a:p>
            <a:pPr lvl="0"/>
            <a:fld id="{B6D5CB02-B616-4DBA-801A-3011CC24EE3B}" type="datetime1">
              <a:rPr lang="en-GB"/>
              <a:pPr lvl="0"/>
              <a:t>29/10/2022</a:t>
            </a:fld>
            <a:endParaRPr lang="en-GB"/>
          </a:p>
        </p:txBody>
      </p:sp>
      <p:sp>
        <p:nvSpPr>
          <p:cNvPr id="5" name="Footer Placeholder 4">
            <a:extLst>
              <a:ext uri="{FF2B5EF4-FFF2-40B4-BE49-F238E27FC236}">
                <a16:creationId xmlns:a16="http://schemas.microsoft.com/office/drawing/2014/main" id="{34F66D81-5806-BD9C-7DC1-E9B5AD02505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EC5B6FF-14F5-45D9-8FFE-140E083DD79D}"/>
              </a:ext>
            </a:extLst>
          </p:cNvPr>
          <p:cNvSpPr txBox="1">
            <a:spLocks noGrp="1"/>
          </p:cNvSpPr>
          <p:nvPr>
            <p:ph type="sldNum" sz="quarter" idx="8"/>
          </p:nvPr>
        </p:nvSpPr>
        <p:spPr/>
        <p:txBody>
          <a:bodyPr/>
          <a:lstStyle>
            <a:lvl1pPr>
              <a:defRPr/>
            </a:lvl1pPr>
          </a:lstStyle>
          <a:p>
            <a:pPr lvl="0"/>
            <a:fld id="{52390843-9DDD-4C0D-B7A7-3118C9E85FE9}" type="slidenum">
              <a:t>‹#›</a:t>
            </a:fld>
            <a:endParaRPr lang="en-GB"/>
          </a:p>
        </p:txBody>
      </p:sp>
    </p:spTree>
    <p:extLst>
      <p:ext uri="{BB962C8B-B14F-4D97-AF65-F5344CB8AC3E}">
        <p14:creationId xmlns:p14="http://schemas.microsoft.com/office/powerpoint/2010/main" val="2325406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A26FD-B9BF-9888-B18E-6AB8CD39A3E7}"/>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790197C1-D8D9-ED51-C2AA-B4ECEB55833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E01D5B-D521-3E7A-E831-CCC5BC6256D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D00A87-E7BE-E1BC-D601-BFA3DBA56EEB}"/>
              </a:ext>
            </a:extLst>
          </p:cNvPr>
          <p:cNvSpPr txBox="1">
            <a:spLocks noGrp="1"/>
          </p:cNvSpPr>
          <p:nvPr>
            <p:ph type="dt" sz="half" idx="7"/>
          </p:nvPr>
        </p:nvSpPr>
        <p:spPr/>
        <p:txBody>
          <a:bodyPr/>
          <a:lstStyle>
            <a:lvl1pPr>
              <a:defRPr/>
            </a:lvl1pPr>
          </a:lstStyle>
          <a:p>
            <a:pPr lvl="0"/>
            <a:fld id="{EF515F2B-5B05-4ABF-8052-A6860297C6DB}" type="datetime1">
              <a:rPr lang="en-GB"/>
              <a:pPr lvl="0"/>
              <a:t>29/10/2022</a:t>
            </a:fld>
            <a:endParaRPr lang="en-GB"/>
          </a:p>
        </p:txBody>
      </p:sp>
      <p:sp>
        <p:nvSpPr>
          <p:cNvPr id="6" name="Footer Placeholder 5">
            <a:extLst>
              <a:ext uri="{FF2B5EF4-FFF2-40B4-BE49-F238E27FC236}">
                <a16:creationId xmlns:a16="http://schemas.microsoft.com/office/drawing/2014/main" id="{89E126F0-8FD6-B205-A97E-B02FD3A33EF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7E18CD4-788F-721C-E1D9-CA5276C827D9}"/>
              </a:ext>
            </a:extLst>
          </p:cNvPr>
          <p:cNvSpPr txBox="1">
            <a:spLocks noGrp="1"/>
          </p:cNvSpPr>
          <p:nvPr>
            <p:ph type="sldNum" sz="quarter" idx="8"/>
          </p:nvPr>
        </p:nvSpPr>
        <p:spPr/>
        <p:txBody>
          <a:bodyPr/>
          <a:lstStyle>
            <a:lvl1pPr>
              <a:defRPr/>
            </a:lvl1pPr>
          </a:lstStyle>
          <a:p>
            <a:pPr lvl="0"/>
            <a:fld id="{F69386ED-53FF-4C6D-853B-88DA1533DACF}" type="slidenum">
              <a:t>‹#›</a:t>
            </a:fld>
            <a:endParaRPr lang="en-GB"/>
          </a:p>
        </p:txBody>
      </p:sp>
    </p:spTree>
    <p:extLst>
      <p:ext uri="{BB962C8B-B14F-4D97-AF65-F5344CB8AC3E}">
        <p14:creationId xmlns:p14="http://schemas.microsoft.com/office/powerpoint/2010/main" val="3309294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A0826-D592-ABC9-40A4-B198D41A5D7B}"/>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D914321D-07DF-8F23-B1F6-E5E3D5084DE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215DB918-9926-3D7B-4837-0BBAEB74ACE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E8AF15-A72B-58E1-F153-7B11EB71885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6C88C8AA-EF40-CB1A-65E2-E67312A4F1E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908D65-EE40-7958-DFF8-BA8C00A6555D}"/>
              </a:ext>
            </a:extLst>
          </p:cNvPr>
          <p:cNvSpPr txBox="1">
            <a:spLocks noGrp="1"/>
          </p:cNvSpPr>
          <p:nvPr>
            <p:ph type="dt" sz="half" idx="7"/>
          </p:nvPr>
        </p:nvSpPr>
        <p:spPr/>
        <p:txBody>
          <a:bodyPr/>
          <a:lstStyle>
            <a:lvl1pPr>
              <a:defRPr/>
            </a:lvl1pPr>
          </a:lstStyle>
          <a:p>
            <a:pPr lvl="0"/>
            <a:fld id="{A723D28A-BA18-4AD4-B24C-2A289262CF6D}" type="datetime1">
              <a:rPr lang="en-GB"/>
              <a:pPr lvl="0"/>
              <a:t>29/10/2022</a:t>
            </a:fld>
            <a:endParaRPr lang="en-GB"/>
          </a:p>
        </p:txBody>
      </p:sp>
      <p:sp>
        <p:nvSpPr>
          <p:cNvPr id="8" name="Footer Placeholder 7">
            <a:extLst>
              <a:ext uri="{FF2B5EF4-FFF2-40B4-BE49-F238E27FC236}">
                <a16:creationId xmlns:a16="http://schemas.microsoft.com/office/drawing/2014/main" id="{8170B1CB-8A65-60FF-B359-FB30625C2744}"/>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0DF06B9-7DDF-4BBE-E14D-A86DC4CCBEBC}"/>
              </a:ext>
            </a:extLst>
          </p:cNvPr>
          <p:cNvSpPr txBox="1">
            <a:spLocks noGrp="1"/>
          </p:cNvSpPr>
          <p:nvPr>
            <p:ph type="sldNum" sz="quarter" idx="8"/>
          </p:nvPr>
        </p:nvSpPr>
        <p:spPr/>
        <p:txBody>
          <a:bodyPr/>
          <a:lstStyle>
            <a:lvl1pPr>
              <a:defRPr/>
            </a:lvl1pPr>
          </a:lstStyle>
          <a:p>
            <a:pPr lvl="0"/>
            <a:fld id="{9A49F260-D8CC-4716-A8E7-316BC9072D02}" type="slidenum">
              <a:t>‹#›</a:t>
            </a:fld>
            <a:endParaRPr lang="en-GB"/>
          </a:p>
        </p:txBody>
      </p:sp>
    </p:spTree>
    <p:extLst>
      <p:ext uri="{BB962C8B-B14F-4D97-AF65-F5344CB8AC3E}">
        <p14:creationId xmlns:p14="http://schemas.microsoft.com/office/powerpoint/2010/main" val="1248512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E4F11-7861-09CC-4FCA-1C24258E5EB8}"/>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49E2D9C4-71CF-19F1-DBFD-4D3BF8944A00}"/>
              </a:ext>
            </a:extLst>
          </p:cNvPr>
          <p:cNvSpPr txBox="1">
            <a:spLocks noGrp="1"/>
          </p:cNvSpPr>
          <p:nvPr>
            <p:ph type="dt" sz="half" idx="7"/>
          </p:nvPr>
        </p:nvSpPr>
        <p:spPr/>
        <p:txBody>
          <a:bodyPr/>
          <a:lstStyle>
            <a:lvl1pPr>
              <a:defRPr/>
            </a:lvl1pPr>
          </a:lstStyle>
          <a:p>
            <a:pPr lvl="0"/>
            <a:fld id="{5F32122C-5666-4A5D-93E3-C02F9927BBA8}" type="datetime1">
              <a:rPr lang="en-GB"/>
              <a:pPr lvl="0"/>
              <a:t>29/10/2022</a:t>
            </a:fld>
            <a:endParaRPr lang="en-GB"/>
          </a:p>
        </p:txBody>
      </p:sp>
      <p:sp>
        <p:nvSpPr>
          <p:cNvPr id="4" name="Footer Placeholder 3">
            <a:extLst>
              <a:ext uri="{FF2B5EF4-FFF2-40B4-BE49-F238E27FC236}">
                <a16:creationId xmlns:a16="http://schemas.microsoft.com/office/drawing/2014/main" id="{758A7CE8-4F89-34E1-5F04-F851F80C0C39}"/>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3A333D48-88C2-776B-D85C-190C817D03DC}"/>
              </a:ext>
            </a:extLst>
          </p:cNvPr>
          <p:cNvSpPr txBox="1">
            <a:spLocks noGrp="1"/>
          </p:cNvSpPr>
          <p:nvPr>
            <p:ph type="sldNum" sz="quarter" idx="8"/>
          </p:nvPr>
        </p:nvSpPr>
        <p:spPr/>
        <p:txBody>
          <a:bodyPr/>
          <a:lstStyle>
            <a:lvl1pPr>
              <a:defRPr/>
            </a:lvl1pPr>
          </a:lstStyle>
          <a:p>
            <a:pPr lvl="0"/>
            <a:fld id="{1D786450-9648-4FAD-AE83-10DA9D52C63E}" type="slidenum">
              <a:t>‹#›</a:t>
            </a:fld>
            <a:endParaRPr lang="en-GB"/>
          </a:p>
        </p:txBody>
      </p:sp>
    </p:spTree>
    <p:extLst>
      <p:ext uri="{BB962C8B-B14F-4D97-AF65-F5344CB8AC3E}">
        <p14:creationId xmlns:p14="http://schemas.microsoft.com/office/powerpoint/2010/main" val="1900120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D54BE4-43A7-2350-6FEA-11F6D1FA77FF}"/>
              </a:ext>
            </a:extLst>
          </p:cNvPr>
          <p:cNvSpPr txBox="1">
            <a:spLocks noGrp="1"/>
          </p:cNvSpPr>
          <p:nvPr>
            <p:ph type="dt" sz="half" idx="7"/>
          </p:nvPr>
        </p:nvSpPr>
        <p:spPr/>
        <p:txBody>
          <a:bodyPr/>
          <a:lstStyle>
            <a:lvl1pPr>
              <a:defRPr/>
            </a:lvl1pPr>
          </a:lstStyle>
          <a:p>
            <a:pPr lvl="0"/>
            <a:fld id="{8A114E42-6A8A-4BB2-9074-9D0B541C077C}" type="datetime1">
              <a:rPr lang="en-GB"/>
              <a:pPr lvl="0"/>
              <a:t>29/10/2022</a:t>
            </a:fld>
            <a:endParaRPr lang="en-GB"/>
          </a:p>
        </p:txBody>
      </p:sp>
      <p:sp>
        <p:nvSpPr>
          <p:cNvPr id="3" name="Footer Placeholder 2">
            <a:extLst>
              <a:ext uri="{FF2B5EF4-FFF2-40B4-BE49-F238E27FC236}">
                <a16:creationId xmlns:a16="http://schemas.microsoft.com/office/drawing/2014/main" id="{B902FDD2-D862-546A-363B-1A56EE344020}"/>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4D777B82-42C9-FDBC-4EF1-C719C47CC667}"/>
              </a:ext>
            </a:extLst>
          </p:cNvPr>
          <p:cNvSpPr txBox="1">
            <a:spLocks noGrp="1"/>
          </p:cNvSpPr>
          <p:nvPr>
            <p:ph type="sldNum" sz="quarter" idx="8"/>
          </p:nvPr>
        </p:nvSpPr>
        <p:spPr/>
        <p:txBody>
          <a:bodyPr/>
          <a:lstStyle>
            <a:lvl1pPr>
              <a:defRPr/>
            </a:lvl1pPr>
          </a:lstStyle>
          <a:p>
            <a:pPr lvl="0"/>
            <a:fld id="{1033AD01-B967-4E00-ABB5-22263A1C840D}" type="slidenum">
              <a:t>‹#›</a:t>
            </a:fld>
            <a:endParaRPr lang="en-GB"/>
          </a:p>
        </p:txBody>
      </p:sp>
    </p:spTree>
    <p:extLst>
      <p:ext uri="{BB962C8B-B14F-4D97-AF65-F5344CB8AC3E}">
        <p14:creationId xmlns:p14="http://schemas.microsoft.com/office/powerpoint/2010/main" val="278428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A5675-AB26-A9FD-7FD2-290685FF5ED3}"/>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0877B4E9-791A-9088-785B-738F4D223B0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0534A5-4BB7-92E3-834C-B073599CE21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8C087F9-E166-05B7-7268-F9B14FDF4EB8}"/>
              </a:ext>
            </a:extLst>
          </p:cNvPr>
          <p:cNvSpPr txBox="1">
            <a:spLocks noGrp="1"/>
          </p:cNvSpPr>
          <p:nvPr>
            <p:ph type="dt" sz="half" idx="7"/>
          </p:nvPr>
        </p:nvSpPr>
        <p:spPr/>
        <p:txBody>
          <a:bodyPr/>
          <a:lstStyle>
            <a:lvl1pPr>
              <a:defRPr/>
            </a:lvl1pPr>
          </a:lstStyle>
          <a:p>
            <a:pPr lvl="0"/>
            <a:fld id="{FDF593BE-8F14-4ADD-95CB-F5BC48D72998}" type="datetime1">
              <a:rPr lang="en-GB"/>
              <a:pPr lvl="0"/>
              <a:t>29/10/2022</a:t>
            </a:fld>
            <a:endParaRPr lang="en-GB"/>
          </a:p>
        </p:txBody>
      </p:sp>
      <p:sp>
        <p:nvSpPr>
          <p:cNvPr id="6" name="Footer Placeholder 5">
            <a:extLst>
              <a:ext uri="{FF2B5EF4-FFF2-40B4-BE49-F238E27FC236}">
                <a16:creationId xmlns:a16="http://schemas.microsoft.com/office/drawing/2014/main" id="{AB6660FD-63EE-A92F-61A3-114A5E87B56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1A7C57C7-4063-CFEE-2CB2-C3E62D667D42}"/>
              </a:ext>
            </a:extLst>
          </p:cNvPr>
          <p:cNvSpPr txBox="1">
            <a:spLocks noGrp="1"/>
          </p:cNvSpPr>
          <p:nvPr>
            <p:ph type="sldNum" sz="quarter" idx="8"/>
          </p:nvPr>
        </p:nvSpPr>
        <p:spPr/>
        <p:txBody>
          <a:bodyPr/>
          <a:lstStyle>
            <a:lvl1pPr>
              <a:defRPr/>
            </a:lvl1pPr>
          </a:lstStyle>
          <a:p>
            <a:pPr lvl="0"/>
            <a:fld id="{991DA10E-66E0-4D53-B1EA-682DEC5CC0C8}" type="slidenum">
              <a:t>‹#›</a:t>
            </a:fld>
            <a:endParaRPr lang="en-GB"/>
          </a:p>
        </p:txBody>
      </p:sp>
    </p:spTree>
    <p:extLst>
      <p:ext uri="{BB962C8B-B14F-4D97-AF65-F5344CB8AC3E}">
        <p14:creationId xmlns:p14="http://schemas.microsoft.com/office/powerpoint/2010/main" val="3514372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D0E33-B527-BA37-D031-F448EEFEF686}"/>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F4859ABF-9A95-A68F-45A2-3EA4657C5C38}"/>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57DCB453-6F03-B7D4-0451-69D950F7D2E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B20B033C-B50E-4940-96C5-AFE6741B39E6}"/>
              </a:ext>
            </a:extLst>
          </p:cNvPr>
          <p:cNvSpPr txBox="1">
            <a:spLocks noGrp="1"/>
          </p:cNvSpPr>
          <p:nvPr>
            <p:ph type="dt" sz="half" idx="7"/>
          </p:nvPr>
        </p:nvSpPr>
        <p:spPr/>
        <p:txBody>
          <a:bodyPr/>
          <a:lstStyle>
            <a:lvl1pPr>
              <a:defRPr/>
            </a:lvl1pPr>
          </a:lstStyle>
          <a:p>
            <a:pPr lvl="0"/>
            <a:fld id="{0C16B6E0-082E-4D9E-9F5D-261D3F723843}" type="datetime1">
              <a:rPr lang="en-GB"/>
              <a:pPr lvl="0"/>
              <a:t>29/10/2022</a:t>
            </a:fld>
            <a:endParaRPr lang="en-GB"/>
          </a:p>
        </p:txBody>
      </p:sp>
      <p:sp>
        <p:nvSpPr>
          <p:cNvPr id="6" name="Footer Placeholder 5">
            <a:extLst>
              <a:ext uri="{FF2B5EF4-FFF2-40B4-BE49-F238E27FC236}">
                <a16:creationId xmlns:a16="http://schemas.microsoft.com/office/drawing/2014/main" id="{895DB359-27DD-0EAC-65B9-A371A9E64A0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AFCE26A2-D3FF-E96B-95AC-BF98262A7389}"/>
              </a:ext>
            </a:extLst>
          </p:cNvPr>
          <p:cNvSpPr txBox="1">
            <a:spLocks noGrp="1"/>
          </p:cNvSpPr>
          <p:nvPr>
            <p:ph type="sldNum" sz="quarter" idx="8"/>
          </p:nvPr>
        </p:nvSpPr>
        <p:spPr/>
        <p:txBody>
          <a:bodyPr/>
          <a:lstStyle>
            <a:lvl1pPr>
              <a:defRPr/>
            </a:lvl1pPr>
          </a:lstStyle>
          <a:p>
            <a:pPr lvl="0"/>
            <a:fld id="{D051AD28-0BC0-4D01-8723-7869B8395406}" type="slidenum">
              <a:t>‹#›</a:t>
            </a:fld>
            <a:endParaRPr lang="en-GB"/>
          </a:p>
        </p:txBody>
      </p:sp>
    </p:spTree>
    <p:extLst>
      <p:ext uri="{BB962C8B-B14F-4D97-AF65-F5344CB8AC3E}">
        <p14:creationId xmlns:p14="http://schemas.microsoft.com/office/powerpoint/2010/main" val="1784880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451AF-BCA7-2AF3-304B-072FB3239792}"/>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2057C8E4-9848-726D-535C-8AFE2BB4912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BA9A26-1715-AAA2-978A-640476B4828B}"/>
              </a:ext>
            </a:extLst>
          </p:cNvPr>
          <p:cNvSpPr txBox="1">
            <a:spLocks noGrp="1"/>
          </p:cNvSpPr>
          <p:nvPr>
            <p:ph type="dt" sz="half" idx="7"/>
          </p:nvPr>
        </p:nvSpPr>
        <p:spPr/>
        <p:txBody>
          <a:bodyPr/>
          <a:lstStyle>
            <a:lvl1pPr>
              <a:defRPr/>
            </a:lvl1pPr>
          </a:lstStyle>
          <a:p>
            <a:pPr lvl="0"/>
            <a:fld id="{D331C3F7-CC5C-40B2-988A-C1C4E73BC9A9}" type="datetime1">
              <a:rPr lang="en-GB"/>
              <a:pPr lvl="0"/>
              <a:t>29/10/2022</a:t>
            </a:fld>
            <a:endParaRPr lang="en-GB"/>
          </a:p>
        </p:txBody>
      </p:sp>
      <p:sp>
        <p:nvSpPr>
          <p:cNvPr id="5" name="Footer Placeholder 4">
            <a:extLst>
              <a:ext uri="{FF2B5EF4-FFF2-40B4-BE49-F238E27FC236}">
                <a16:creationId xmlns:a16="http://schemas.microsoft.com/office/drawing/2014/main" id="{E0FF0FA6-F793-941E-8EA2-3A8B275A1E5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C6DEB0B-D265-7210-0184-B8F14BDE2F6B}"/>
              </a:ext>
            </a:extLst>
          </p:cNvPr>
          <p:cNvSpPr txBox="1">
            <a:spLocks noGrp="1"/>
          </p:cNvSpPr>
          <p:nvPr>
            <p:ph type="sldNum" sz="quarter" idx="8"/>
          </p:nvPr>
        </p:nvSpPr>
        <p:spPr/>
        <p:txBody>
          <a:bodyPr/>
          <a:lstStyle>
            <a:lvl1pPr>
              <a:defRPr/>
            </a:lvl1pPr>
          </a:lstStyle>
          <a:p>
            <a:pPr lvl="0"/>
            <a:fld id="{9ADBAD41-676A-4F03-80C5-321427584627}" type="slidenum">
              <a:t>‹#›</a:t>
            </a:fld>
            <a:endParaRPr lang="en-GB"/>
          </a:p>
        </p:txBody>
      </p:sp>
    </p:spTree>
    <p:extLst>
      <p:ext uri="{BB962C8B-B14F-4D97-AF65-F5344CB8AC3E}">
        <p14:creationId xmlns:p14="http://schemas.microsoft.com/office/powerpoint/2010/main" val="442189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72B7BA-368A-F4EC-7E0D-E034AE379552}"/>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E3F372D5-1A71-47DC-75E6-E385A7D87BD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766941-8303-3566-C3F0-31265BA0864A}"/>
              </a:ext>
            </a:extLst>
          </p:cNvPr>
          <p:cNvSpPr txBox="1">
            <a:spLocks noGrp="1"/>
          </p:cNvSpPr>
          <p:nvPr>
            <p:ph type="dt" sz="half" idx="7"/>
          </p:nvPr>
        </p:nvSpPr>
        <p:spPr/>
        <p:txBody>
          <a:bodyPr/>
          <a:lstStyle>
            <a:lvl1pPr>
              <a:defRPr/>
            </a:lvl1pPr>
          </a:lstStyle>
          <a:p>
            <a:pPr lvl="0"/>
            <a:fld id="{99688B8C-4433-4A16-934E-54035C33E370}" type="datetime1">
              <a:rPr lang="en-GB"/>
              <a:pPr lvl="0"/>
              <a:t>29/10/2022</a:t>
            </a:fld>
            <a:endParaRPr lang="en-GB"/>
          </a:p>
        </p:txBody>
      </p:sp>
      <p:sp>
        <p:nvSpPr>
          <p:cNvPr id="5" name="Footer Placeholder 4">
            <a:extLst>
              <a:ext uri="{FF2B5EF4-FFF2-40B4-BE49-F238E27FC236}">
                <a16:creationId xmlns:a16="http://schemas.microsoft.com/office/drawing/2014/main" id="{0A35B178-2819-4361-6533-A7830468FE4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9517DCC5-D9AA-5E80-6DE7-29EBF7A503A7}"/>
              </a:ext>
            </a:extLst>
          </p:cNvPr>
          <p:cNvSpPr txBox="1">
            <a:spLocks noGrp="1"/>
          </p:cNvSpPr>
          <p:nvPr>
            <p:ph type="sldNum" sz="quarter" idx="8"/>
          </p:nvPr>
        </p:nvSpPr>
        <p:spPr/>
        <p:txBody>
          <a:bodyPr/>
          <a:lstStyle>
            <a:lvl1pPr>
              <a:defRPr/>
            </a:lvl1pPr>
          </a:lstStyle>
          <a:p>
            <a:pPr lvl="0"/>
            <a:fld id="{3E66348A-1019-4586-8487-36BD36F2804C}" type="slidenum">
              <a:t>‹#›</a:t>
            </a:fld>
            <a:endParaRPr lang="en-GB"/>
          </a:p>
        </p:txBody>
      </p:sp>
    </p:spTree>
    <p:extLst>
      <p:ext uri="{BB962C8B-B14F-4D97-AF65-F5344CB8AC3E}">
        <p14:creationId xmlns:p14="http://schemas.microsoft.com/office/powerpoint/2010/main" val="214723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5F031-BB20-B982-CBCF-8D1CAD7724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3C41C6-F0CC-475F-1845-723E967D82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8CA9661-7B15-2818-7EF2-10B4A170636B}"/>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8E344F51-F572-E8E0-0B2B-5FB2731E16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B3DFC-E1C1-785E-11C8-885718D17EC6}"/>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261782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455D5-86DD-CDED-24F3-831DBBDA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49CD96-D8BB-608A-B9F2-2932A6D903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F7348A-0AC0-A48A-B379-3466DE627129}"/>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DCBCF57E-4809-0569-5D48-7002E08917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5473C0-0FF8-38E5-911A-F0EC082CB2CB}"/>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1566306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607F5-B060-9C44-8E19-88E77A30F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998A5B-4BF7-37B1-4E0A-77A47E6939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4D589B-CBAD-2477-5626-38AB24494BE8}"/>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62E8959F-AE6F-0F30-3058-8EB26E6E68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66DDA-A6CF-C817-455F-03950067BEAD}"/>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22377224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E3C82-FB75-37C2-B1E1-40EDDC5A44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9DD057-4865-37B5-07AD-9F8BB6ED7F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671CD4-4486-0405-B955-947159414A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99E650B-6D10-CCCE-41E0-3D4744981AC5}"/>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6" name="Footer Placeholder 5">
            <a:extLst>
              <a:ext uri="{FF2B5EF4-FFF2-40B4-BE49-F238E27FC236}">
                <a16:creationId xmlns:a16="http://schemas.microsoft.com/office/drawing/2014/main" id="{F04EB06D-49C4-BF73-BF60-D2BC5111BB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99834A-BE53-AC3D-8856-64E17A632D53}"/>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438049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AC927-EA83-9B63-2FCF-53866C78A3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6DDF5C-7989-3893-BC32-188E049A05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C1E1BE-7652-368A-B120-7CA1C9B3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4C3E18-C9E9-E62B-B521-04E01572E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38C7D8-A872-6F60-6ADF-97234AE8B60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9EB47D-0CF3-53E7-E79F-5197A9EB0422}"/>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8" name="Footer Placeholder 7">
            <a:extLst>
              <a:ext uri="{FF2B5EF4-FFF2-40B4-BE49-F238E27FC236}">
                <a16:creationId xmlns:a16="http://schemas.microsoft.com/office/drawing/2014/main" id="{FEF2EE95-930F-16F3-3188-EFD35D428D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ED9E21-E2B3-D2F1-9DB1-EF7CEC5E7562}"/>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1068430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4DC3-AFFB-6130-9955-7245EAD3F1B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E194266-9E92-3FC7-BF8F-CCB993664196}"/>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4" name="Footer Placeholder 3">
            <a:extLst>
              <a:ext uri="{FF2B5EF4-FFF2-40B4-BE49-F238E27FC236}">
                <a16:creationId xmlns:a16="http://schemas.microsoft.com/office/drawing/2014/main" id="{DA58D7D1-785C-7DC7-67B6-23CB22A707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8104B2-16E1-318C-B637-1385856E6B3C}"/>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1296440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3547B1-033E-38C2-FDBB-EFB4957E3E3B}"/>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3" name="Footer Placeholder 2">
            <a:extLst>
              <a:ext uri="{FF2B5EF4-FFF2-40B4-BE49-F238E27FC236}">
                <a16:creationId xmlns:a16="http://schemas.microsoft.com/office/drawing/2014/main" id="{5BF1B238-1E34-B25A-0082-6E6B4A3630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613C5D-EE31-CE25-FA45-6B8596A72401}"/>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4911201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693F3-47D5-6073-9E06-F7183AD8F0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6049C0-267B-89A5-184A-83AB65F915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E901E53-99BB-1F85-EB74-674D94DDE5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39609D-9D50-9090-88BD-5C00B9016097}"/>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6" name="Footer Placeholder 5">
            <a:extLst>
              <a:ext uri="{FF2B5EF4-FFF2-40B4-BE49-F238E27FC236}">
                <a16:creationId xmlns:a16="http://schemas.microsoft.com/office/drawing/2014/main" id="{6378CDF2-29A8-37CB-0F92-3F5F1FF23B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BF6D2E-5DCC-0FF1-3BF5-1DDD4EA60814}"/>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2763483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121F6-CCDD-D704-256B-8990803B00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F1D527-1DA9-98EA-5E3E-2638E0B5EA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8F0373-8A47-A274-E296-8AC367667C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37585-F7F9-675C-18B7-60460374C00C}"/>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6" name="Footer Placeholder 5">
            <a:extLst>
              <a:ext uri="{FF2B5EF4-FFF2-40B4-BE49-F238E27FC236}">
                <a16:creationId xmlns:a16="http://schemas.microsoft.com/office/drawing/2014/main" id="{BDB88D72-187F-BCAE-B75C-A662F866A6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C73843-0171-D97E-BF75-30F3237659CF}"/>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4322271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77767-2C61-74DE-AF2E-B6A7DB96406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2D4E9B-937D-1739-B715-BF71235D3E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4D4039-B0AC-27EA-6B06-CE80AD65DAC5}"/>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4913DC7A-245C-8B87-87CF-760E72D33A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2A9FA4-79DB-D245-C8CF-97CDC567FBD2}"/>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29467535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B48B42-6C4C-232F-EB09-920386E055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222E50-4937-0514-4925-5C7512D26A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974015-CC67-CF3C-C317-172AA1B34D4F}"/>
              </a:ext>
            </a:extLst>
          </p:cNvPr>
          <p:cNvSpPr>
            <a:spLocks noGrp="1"/>
          </p:cNvSpPr>
          <p:nvPr>
            <p:ph type="dt" sz="half" idx="10"/>
          </p:nvPr>
        </p:nvSpPr>
        <p:spPr/>
        <p:txBody>
          <a:body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99E4FD66-AAE0-80B5-D0C7-77C6DC13F5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5D957A-F556-9E2E-35BE-82C1178A40A8}"/>
              </a:ext>
            </a:extLst>
          </p:cNvPr>
          <p:cNvSpPr>
            <a:spLocks noGrp="1"/>
          </p:cNvSpPr>
          <p:nvPr>
            <p:ph type="sldNum" sz="quarter" idx="12"/>
          </p:nvPr>
        </p:nvSpPr>
        <p:spPr/>
        <p:txBody>
          <a:bodyPr/>
          <a:lstStyle/>
          <a:p>
            <a:fld id="{220D5B66-55FA-44BD-94F2-980B497C81B0}" type="slidenum">
              <a:rPr lang="en-GB" smtClean="0"/>
              <a:t>‹#›</a:t>
            </a:fld>
            <a:endParaRPr lang="en-GB"/>
          </a:p>
        </p:txBody>
      </p:sp>
    </p:spTree>
    <p:extLst>
      <p:ext uri="{BB962C8B-B14F-4D97-AF65-F5344CB8AC3E}">
        <p14:creationId xmlns:p14="http://schemas.microsoft.com/office/powerpoint/2010/main" val="9888115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F9C7667-EADA-40AC-B931-4642E0A9A4DE}"/>
              </a:ext>
            </a:extLst>
          </p:cNvPr>
          <p:cNvSpPr>
            <a:spLocks noGrp="1"/>
          </p:cNvSpPr>
          <p:nvPr>
            <p:ph type="pic" sz="quarter" idx="13"/>
          </p:nvPr>
        </p:nvSpPr>
        <p:spPr>
          <a:xfrm>
            <a:off x="0" y="0"/>
            <a:ext cx="12192000" cy="6858000"/>
          </a:xfrm>
          <a:prstGeom prst="rect">
            <a:avLst/>
          </a:prstGeom>
          <a:solidFill>
            <a:schemeClr val="tx1">
              <a:lumMod val="65000"/>
              <a:lumOff val="35000"/>
            </a:schemeClr>
          </a:solidFill>
        </p:spPr>
        <p:txBody>
          <a:bodyPr rtlCol="0" anchor="ctr"/>
          <a:lstStyle>
            <a:lvl1pPr marL="0" indent="0" algn="ctr">
              <a:buNone/>
              <a:defRPr>
                <a:solidFill>
                  <a:schemeClr val="bg1"/>
                </a:solidFill>
              </a:defRPr>
            </a:lvl1pPr>
          </a:lstStyle>
          <a:p>
            <a:pPr rtl="0"/>
            <a:r>
              <a:rPr lang="en-GB" noProof="0"/>
              <a:t>Click icon to add picture</a:t>
            </a:r>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200" y="4517136"/>
            <a:ext cx="6581554" cy="1371600"/>
          </a:xfrm>
        </p:spPr>
        <p:txBody>
          <a:bodyPr rtlCol="0">
            <a:normAutofit/>
          </a:bodyPr>
          <a:lstStyle>
            <a:lvl1pPr>
              <a:lnSpc>
                <a:spcPts val="4600"/>
              </a:lnSpc>
              <a:defRPr sz="3600" cap="all" baseline="0">
                <a:solidFill>
                  <a:schemeClr val="bg1"/>
                </a:solidFill>
              </a:defRPr>
            </a:lvl1pPr>
          </a:lstStyle>
          <a:p>
            <a:pPr rtl="0"/>
            <a:r>
              <a:rPr lang="en-GB" noProof="0"/>
              <a:t>Click to edit Master title style</a:t>
            </a:r>
          </a:p>
        </p:txBody>
      </p:sp>
    </p:spTree>
    <p:extLst>
      <p:ext uri="{BB962C8B-B14F-4D97-AF65-F5344CB8AC3E}">
        <p14:creationId xmlns:p14="http://schemas.microsoft.com/office/powerpoint/2010/main" val="36122128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ntr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F9C7667-EADA-40AC-B931-4642E0A9A4DE}"/>
              </a:ext>
            </a:extLst>
          </p:cNvPr>
          <p:cNvSpPr>
            <a:spLocks noGrp="1"/>
          </p:cNvSpPr>
          <p:nvPr>
            <p:ph type="pic" sz="quarter" idx="13"/>
          </p:nvPr>
        </p:nvSpPr>
        <p:spPr>
          <a:xfrm>
            <a:off x="0" y="0"/>
            <a:ext cx="12192000" cy="6858000"/>
          </a:xfrm>
          <a:prstGeom prst="rect">
            <a:avLst/>
          </a:prstGeom>
          <a:solidFill>
            <a:schemeClr val="tx1">
              <a:lumMod val="50000"/>
              <a:lumOff val="50000"/>
            </a:schemeClr>
          </a:solidFill>
        </p:spPr>
        <p:txBody>
          <a:bodyPr rtlCol="0" anchor="ctr"/>
          <a:lstStyle>
            <a:lvl1pPr marL="0" indent="0">
              <a:buNone/>
              <a:defRPr>
                <a:solidFill>
                  <a:schemeClr val="bg1"/>
                </a:solidFill>
              </a:defRPr>
            </a:lvl1pPr>
          </a:lstStyle>
          <a:p>
            <a:pPr rtl="0"/>
            <a:r>
              <a:rPr lang="en-GB" noProof="0"/>
              <a:t>Click icon to add picture</a:t>
            </a:r>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p:txBody>
          <a:bodyPr rtlCol="0"/>
          <a:lstStyle>
            <a:lvl1pPr>
              <a:defRPr cap="all" baseline="0">
                <a:solidFill>
                  <a:schemeClr val="bg1"/>
                </a:solidFill>
              </a:defRPr>
            </a:lvl1pPr>
          </a:lstStyle>
          <a:p>
            <a:pPr rtl="0"/>
            <a:r>
              <a:rPr lang="en-GB" noProof="0"/>
              <a:t>Click to edit Master title style</a:t>
            </a:r>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3429000" y="2240280"/>
            <a:ext cx="4645152" cy="4197096"/>
          </a:xfrm>
          <a:prstGeom prst="rect">
            <a:avLst/>
          </a:prstGeom>
        </p:spPr>
        <p:txBody>
          <a:bodyPr rtlCol="0"/>
          <a:lstStyle>
            <a:lvl1pPr marL="0" indent="0">
              <a:lnSpc>
                <a:spcPts val="28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rtl="0"/>
            <a:r>
              <a:rPr lang="en-GB" noProof="0"/>
              <a:t>Click to edit text</a:t>
            </a:r>
          </a:p>
        </p:txBody>
      </p:sp>
      <p:sp>
        <p:nvSpPr>
          <p:cNvPr id="7" name="Text Placeholder 6">
            <a:extLst>
              <a:ext uri="{FF2B5EF4-FFF2-40B4-BE49-F238E27FC236}">
                <a16:creationId xmlns:a16="http://schemas.microsoft.com/office/drawing/2014/main" id="{EC1CB8E8-F58A-4B26-B8AA-8977FC608E83}"/>
              </a:ext>
            </a:extLst>
          </p:cNvPr>
          <p:cNvSpPr>
            <a:spLocks noGrp="1"/>
          </p:cNvSpPr>
          <p:nvPr>
            <p:ph type="body" sz="quarter" idx="15" hasCustomPrompt="1"/>
          </p:nvPr>
        </p:nvSpPr>
        <p:spPr>
          <a:xfrm>
            <a:off x="630936" y="4498848"/>
            <a:ext cx="2121408" cy="621792"/>
          </a:xfrm>
          <a:prstGeom prst="rect">
            <a:avLst/>
          </a:prstGeom>
        </p:spPr>
        <p:txBody>
          <a:bodyPr lIns="0" rtlCol="0"/>
          <a:lstStyle>
            <a:lvl1pPr marL="0" indent="0">
              <a:lnSpc>
                <a:spcPts val="1800"/>
              </a:lnSpc>
              <a:spcBef>
                <a:spcPts val="0"/>
              </a:spcBef>
              <a:buNone/>
              <a:defRPr sz="1200" b="1"/>
            </a:lvl1pPr>
            <a:lvl2pPr marL="457200" indent="0">
              <a:lnSpc>
                <a:spcPts val="1800"/>
              </a:lnSpc>
              <a:spcBef>
                <a:spcPts val="0"/>
              </a:spcBef>
              <a:buNone/>
              <a:defRPr sz="1200" b="1"/>
            </a:lvl2pPr>
            <a:lvl3pPr marL="914400" indent="0">
              <a:lnSpc>
                <a:spcPts val="1800"/>
              </a:lnSpc>
              <a:spcBef>
                <a:spcPts val="0"/>
              </a:spcBef>
              <a:buNone/>
              <a:defRPr sz="1200" b="1"/>
            </a:lvl3pPr>
            <a:lvl4pPr marL="1371600" indent="0">
              <a:lnSpc>
                <a:spcPts val="1800"/>
              </a:lnSpc>
              <a:spcBef>
                <a:spcPts val="0"/>
              </a:spcBef>
              <a:buNone/>
              <a:defRPr sz="1200" b="1"/>
            </a:lvl4pPr>
            <a:lvl5pPr marL="1828800" indent="0">
              <a:lnSpc>
                <a:spcPts val="1800"/>
              </a:lnSpc>
              <a:spcBef>
                <a:spcPts val="0"/>
              </a:spcBef>
              <a:buNone/>
              <a:defRPr sz="1200" b="1"/>
            </a:lvl5pPr>
          </a:lstStyle>
          <a:p>
            <a:pPr lvl="0" rtl="0"/>
            <a:r>
              <a:rPr lang="en-GB" noProof="0"/>
              <a:t>Click to text</a:t>
            </a:r>
          </a:p>
        </p:txBody>
      </p:sp>
    </p:spTree>
    <p:extLst>
      <p:ext uri="{BB962C8B-B14F-4D97-AF65-F5344CB8AC3E}">
        <p14:creationId xmlns:p14="http://schemas.microsoft.com/office/powerpoint/2010/main" val="1531594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alette Balance act">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rtlCol="0" anchor="b" anchorCtr="0">
            <a:normAutofit/>
          </a:bodyPr>
          <a:lstStyle>
            <a:lvl1pPr>
              <a:lnSpc>
                <a:spcPts val="4000"/>
              </a:lnSpc>
              <a:defRPr sz="3200" cap="all" baseline="0"/>
            </a:lvl1pPr>
          </a:lstStyle>
          <a:p>
            <a:pPr rtl="0"/>
            <a:r>
              <a:rPr lang="en-GB" noProof="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rtlCol="0"/>
          <a:lstStyle>
            <a:lvl1pPr>
              <a:defRPr sz="2000"/>
            </a:lvl1pPr>
          </a:lstStyle>
          <a:p>
            <a:pPr rtl="0"/>
            <a:r>
              <a:rPr lang="en-GB" noProof="0"/>
              <a:t>Click icon to add picture</a:t>
            </a:r>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rtlCol="0"/>
          <a:lstStyle>
            <a:lvl1pPr>
              <a:defRPr sz="2000"/>
            </a:lvl1pPr>
          </a:lstStyle>
          <a:p>
            <a:pPr rtl="0"/>
            <a:r>
              <a:rPr lang="en-GB" noProof="0"/>
              <a:t>Click icon to add picture</a:t>
            </a:r>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rtlCol="0"/>
          <a:lstStyle>
            <a:lvl1pPr>
              <a:defRPr sz="2000"/>
            </a:lvl1pPr>
          </a:lstStyle>
          <a:p>
            <a:pPr rtl="0"/>
            <a:r>
              <a:rPr lang="en-GB" noProof="0"/>
              <a:t>Click icon to add picture</a:t>
            </a:r>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rtlCol="0"/>
          <a:lstStyle>
            <a:lvl1pPr>
              <a:defRPr sz="2000"/>
            </a:lvl1pPr>
          </a:lstStyle>
          <a:p>
            <a:pPr rtl="0"/>
            <a:r>
              <a:rPr lang="en-GB" noProof="0"/>
              <a:t>Click icon to add picture</a:t>
            </a:r>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rtlCol="0"/>
          <a:lstStyle>
            <a:lvl1pPr>
              <a:defRPr sz="2000"/>
            </a:lvl1pPr>
          </a:lstStyle>
          <a:p>
            <a:pPr rtl="0"/>
            <a:r>
              <a:rPr lang="en-GB" noProof="0"/>
              <a:t>Click icon to add picture</a:t>
            </a:r>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rtlCol="0"/>
          <a:lstStyle>
            <a:lvl1pPr>
              <a:defRPr sz="2000"/>
            </a:lvl1pPr>
          </a:lstStyle>
          <a:p>
            <a:pPr rtl="0"/>
            <a:r>
              <a:rPr lang="en-GB" noProof="0"/>
              <a:t>Click icon to add picture</a:t>
            </a:r>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rtlCol="0"/>
          <a:lstStyle>
            <a:lvl1pPr>
              <a:defRPr sz="2000"/>
            </a:lvl1pPr>
          </a:lstStyle>
          <a:p>
            <a:pPr rtl="0"/>
            <a:r>
              <a:rPr lang="en-GB" noProof="0"/>
              <a:t>Click icon to add picture</a:t>
            </a:r>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rtlCol="0"/>
          <a:lstStyle>
            <a:lvl1pPr>
              <a:defRPr sz="2000"/>
            </a:lvl1pPr>
          </a:lstStyle>
          <a:p>
            <a:pPr rtl="0"/>
            <a:r>
              <a:rPr lang="en-GB" noProof="0"/>
              <a:t>Click icon to add picture</a:t>
            </a:r>
          </a:p>
        </p:txBody>
      </p:sp>
    </p:spTree>
    <p:extLst>
      <p:ext uri="{BB962C8B-B14F-4D97-AF65-F5344CB8AC3E}">
        <p14:creationId xmlns:p14="http://schemas.microsoft.com/office/powerpoint/2010/main" val="39230435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mmersive palette Balancing Act">
    <p:bg>
      <p:bgPr>
        <a:solidFill>
          <a:schemeClr val="accent5"/>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0869985-B973-4011-9FA2-83D7EBB2EA53}"/>
              </a:ext>
            </a:extLst>
          </p:cNvPr>
          <p:cNvSpPr/>
          <p:nvPr userDrawn="1"/>
        </p:nvSpPr>
        <p:spPr>
          <a:xfrm>
            <a:off x="0" y="2400300"/>
            <a:ext cx="4267200" cy="4457700"/>
          </a:xfrm>
          <a:prstGeom prst="rect">
            <a:avLst/>
          </a:prstGeom>
          <a:solidFill>
            <a:srgbClr val="D293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1399032"/>
            <a:ext cx="3619501" cy="877824"/>
          </a:xfrm>
        </p:spPr>
        <p:txBody>
          <a:bodyPr rtlCol="0"/>
          <a:lstStyle>
            <a:lvl1pPr>
              <a:defRPr cap="all" baseline="0">
                <a:solidFill>
                  <a:schemeClr val="bg1"/>
                </a:solidFill>
              </a:defRPr>
            </a:lvl1pPr>
          </a:lstStyle>
          <a:p>
            <a:pPr rtl="0"/>
            <a:r>
              <a:rPr lang="en-GB" noProof="0"/>
              <a:t>Click to edit Master title style</a:t>
            </a:r>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2779776"/>
            <a:ext cx="3465576" cy="3255264"/>
          </a:xfrm>
          <a:prstGeom prst="rect">
            <a:avLst/>
          </a:prstGeom>
        </p:spPr>
        <p:txBody>
          <a:bodyPr rtlCol="0"/>
          <a:lstStyle>
            <a:lvl1pPr marL="0" indent="0">
              <a:lnSpc>
                <a:spcPts val="30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rtl="0"/>
            <a:r>
              <a:rPr lang="en-GB" noProof="0"/>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4254500" y="0"/>
            <a:ext cx="7480300" cy="6858000"/>
          </a:xfrm>
          <a:prstGeom prst="rect">
            <a:avLst/>
          </a:prstGeom>
        </p:spPr>
        <p:txBody>
          <a:bodyPr rtlCol="0" anchor="ctr"/>
          <a:lstStyle>
            <a:lvl1pPr marL="0" indent="0" algn="ctr">
              <a:buNone/>
              <a:defRPr>
                <a:solidFill>
                  <a:schemeClr val="bg1"/>
                </a:solidFill>
              </a:defRPr>
            </a:lvl1pPr>
          </a:lstStyle>
          <a:p>
            <a:pPr rtl="0"/>
            <a:r>
              <a:rPr lang="en-GB" noProof="0"/>
              <a:t>Click icon to add picture</a:t>
            </a:r>
          </a:p>
        </p:txBody>
      </p:sp>
      <p:sp>
        <p:nvSpPr>
          <p:cNvPr id="8" name="Rectangle 7">
            <a:extLst>
              <a:ext uri="{FF2B5EF4-FFF2-40B4-BE49-F238E27FC236}">
                <a16:creationId xmlns:a16="http://schemas.microsoft.com/office/drawing/2014/main" id="{E75D44F0-DADD-4DCC-82EC-FDB3E9878AA9}"/>
              </a:ext>
            </a:extLst>
          </p:cNvPr>
          <p:cNvSpPr/>
          <p:nvPr userDrawn="1"/>
        </p:nvSpPr>
        <p:spPr>
          <a:xfrm>
            <a:off x="11734800" y="4445000"/>
            <a:ext cx="457200" cy="2413000"/>
          </a:xfrm>
          <a:prstGeom prst="rect">
            <a:avLst/>
          </a:prstGeom>
          <a:solidFill>
            <a:srgbClr val="884C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a:extLst>
              <a:ext uri="{FF2B5EF4-FFF2-40B4-BE49-F238E27FC236}">
                <a16:creationId xmlns:a16="http://schemas.microsoft.com/office/drawing/2014/main" id="{28CFE2C9-8B6E-4DDA-A5EA-04581F7629F0}"/>
              </a:ext>
            </a:extLst>
          </p:cNvPr>
          <p:cNvSpPr/>
          <p:nvPr userDrawn="1"/>
        </p:nvSpPr>
        <p:spPr>
          <a:xfrm>
            <a:off x="11734800" y="0"/>
            <a:ext cx="457200" cy="4462272"/>
          </a:xfrm>
          <a:prstGeom prst="rect">
            <a:avLst/>
          </a:prstGeom>
          <a:solidFill>
            <a:srgbClr val="86A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926440530"/>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9" name="Rectangle 8" hidden="1"/>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en-US" sz="1800" dirty="0"/>
          </a:p>
        </p:txBody>
      </p:sp>
      <p:sp>
        <p:nvSpPr>
          <p:cNvPr id="12" name="Title 1">
            <a:extLst>
              <a:ext uri="{FF2B5EF4-FFF2-40B4-BE49-F238E27FC236}">
                <a16:creationId xmlns:a16="http://schemas.microsoft.com/office/drawing/2014/main" id="{96FEDCD9-19A7-423B-ABE0-DDD032DE8879}"/>
              </a:ext>
            </a:extLst>
          </p:cNvPr>
          <p:cNvSpPr>
            <a:spLocks noGrp="1"/>
          </p:cNvSpPr>
          <p:nvPr>
            <p:ph type="title"/>
          </p:nvPr>
        </p:nvSpPr>
        <p:spPr>
          <a:xfrm>
            <a:off x="457199" y="914400"/>
            <a:ext cx="7467601" cy="1572768"/>
          </a:xfrm>
        </p:spPr>
        <p:txBody>
          <a:bodyPr rtlCol="0"/>
          <a:lstStyle>
            <a:lvl1pPr>
              <a:lnSpc>
                <a:spcPts val="4600"/>
              </a:lnSpc>
              <a:defRPr/>
            </a:lvl1pPr>
          </a:lstStyle>
          <a:p>
            <a:pPr rtl="0"/>
            <a:r>
              <a:rPr lang="en-GB" noProof="0"/>
              <a:t>Click to edit Master title style</a:t>
            </a:r>
          </a:p>
        </p:txBody>
      </p:sp>
      <p:sp>
        <p:nvSpPr>
          <p:cNvPr id="14" name="Text Placeholder 9">
            <a:extLst>
              <a:ext uri="{FF2B5EF4-FFF2-40B4-BE49-F238E27FC236}">
                <a16:creationId xmlns:a16="http://schemas.microsoft.com/office/drawing/2014/main" id="{EBD7372B-17B4-4062-8BFA-745581B27349}"/>
              </a:ext>
            </a:extLst>
          </p:cNvPr>
          <p:cNvSpPr>
            <a:spLocks noGrp="1"/>
          </p:cNvSpPr>
          <p:nvPr>
            <p:ph type="body" sz="quarter" idx="14" hasCustomPrompt="1"/>
          </p:nvPr>
        </p:nvSpPr>
        <p:spPr>
          <a:xfrm>
            <a:off x="457200" y="2540000"/>
            <a:ext cx="6591300" cy="3403600"/>
          </a:xfrm>
          <a:prstGeom prst="rect">
            <a:avLst/>
          </a:prstGeom>
        </p:spPr>
        <p:txBody>
          <a:bodyPr rtlCol="0"/>
          <a:lstStyle>
            <a:lvl1pPr marL="342900" indent="-342900">
              <a:lnSpc>
                <a:spcPts val="3000"/>
              </a:lnSpc>
              <a:spcBef>
                <a:spcPts val="0"/>
              </a:spcBef>
              <a:buFont typeface="+mj-lt"/>
              <a:buAutoNum type="arabicPeriod"/>
              <a:defRPr sz="1800"/>
            </a:lvl1pPr>
            <a:lvl2pPr marL="457200" indent="0">
              <a:buNone/>
              <a:defRPr sz="2400"/>
            </a:lvl2pPr>
            <a:lvl3pPr marL="914400" indent="0">
              <a:buNone/>
              <a:defRPr sz="2400"/>
            </a:lvl3pPr>
            <a:lvl4pPr marL="1371600" indent="0">
              <a:buNone/>
              <a:defRPr sz="2400"/>
            </a:lvl4pPr>
            <a:lvl5pPr marL="1828800" indent="0">
              <a:buNone/>
              <a:defRPr sz="2400"/>
            </a:lvl5pPr>
          </a:lstStyle>
          <a:p>
            <a:pPr lvl="0" rtl="0"/>
            <a:r>
              <a:rPr lang="en-GB" noProof="0"/>
              <a:t>Click to edit text</a:t>
            </a:r>
          </a:p>
        </p:txBody>
      </p:sp>
      <p:sp>
        <p:nvSpPr>
          <p:cNvPr id="3" name="Picture Placeholder 2">
            <a:extLst>
              <a:ext uri="{FF2B5EF4-FFF2-40B4-BE49-F238E27FC236}">
                <a16:creationId xmlns:a16="http://schemas.microsoft.com/office/drawing/2014/main" id="{C09A28F9-9D68-48A2-A1AD-C1C318C0EC8D}"/>
              </a:ext>
            </a:extLst>
          </p:cNvPr>
          <p:cNvSpPr>
            <a:spLocks noGrp="1"/>
          </p:cNvSpPr>
          <p:nvPr>
            <p:ph type="pic" sz="quarter" idx="15"/>
          </p:nvPr>
        </p:nvSpPr>
        <p:spPr>
          <a:xfrm>
            <a:off x="8115300" y="1384300"/>
            <a:ext cx="3410712" cy="4572000"/>
          </a:xfrm>
          <a:prstGeom prst="roundRect">
            <a:avLst>
              <a:gd name="adj" fmla="val 2543"/>
            </a:avLst>
          </a:prstGeom>
        </p:spPr>
        <p:txBody>
          <a:bodyPr rtlCol="0" anchor="ctr"/>
          <a:lstStyle>
            <a:lvl1pPr marL="0" indent="0" algn="ctr">
              <a:buNone/>
              <a:defRPr/>
            </a:lvl1pPr>
          </a:lstStyle>
          <a:p>
            <a:pPr rtl="0"/>
            <a:r>
              <a:rPr lang="en-GB" noProof="0"/>
              <a:t>Click icon to add picture</a:t>
            </a:r>
          </a:p>
        </p:txBody>
      </p:sp>
    </p:spTree>
    <p:extLst>
      <p:ext uri="{BB962C8B-B14F-4D97-AF65-F5344CB8AC3E}">
        <p14:creationId xmlns:p14="http://schemas.microsoft.com/office/powerpoint/2010/main" val="3306666299"/>
      </p:ext>
    </p:extLst>
  </p:cSld>
  <p:clrMapOvr>
    <a:masterClrMapping/>
  </p:clrMapOvr>
  <p:extLst>
    <p:ext uri="{DCECCB84-F9BA-43D5-87BE-67443E8EF086}">
      <p15:sldGuideLst xmlns:p15="http://schemas.microsoft.com/office/powerpoint/2012/main">
        <p15:guide id="1" orient="horz" pos="1032">
          <p15:clr>
            <a:srgbClr val="FBAE40"/>
          </p15:clr>
        </p15:guide>
        <p15:guide id="2" pos="33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alette Amusements">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rtlCol="0" anchor="b" anchorCtr="0">
            <a:normAutofit/>
          </a:bodyPr>
          <a:lstStyle>
            <a:lvl1pPr>
              <a:lnSpc>
                <a:spcPts val="4000"/>
              </a:lnSpc>
              <a:defRPr sz="3200"/>
            </a:lvl1pPr>
          </a:lstStyle>
          <a:p>
            <a:pPr rtl="0"/>
            <a:r>
              <a:rPr lang="en-GB" noProof="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rtlCol="0"/>
          <a:lstStyle>
            <a:lvl1pPr>
              <a:defRPr sz="2000"/>
            </a:lvl1pPr>
          </a:lstStyle>
          <a:p>
            <a:pPr rtl="0"/>
            <a:endParaRPr lang="en-GB" noProof="0"/>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rtlCol="0"/>
          <a:lstStyle>
            <a:lvl1pPr>
              <a:defRPr sz="2000"/>
            </a:lvl1pPr>
          </a:lstStyle>
          <a:p>
            <a:pPr rtl="0"/>
            <a:endParaRPr lang="en-GB" noProof="0"/>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rtlCol="0"/>
          <a:lstStyle>
            <a:lvl1pPr>
              <a:defRPr sz="2000"/>
            </a:lvl1pPr>
          </a:lstStyle>
          <a:p>
            <a:pPr rtl="0"/>
            <a:endParaRPr lang="en-GB" noProof="0"/>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rtlCol="0"/>
          <a:lstStyle>
            <a:lvl1pPr>
              <a:defRPr sz="2000"/>
            </a:lvl1pPr>
          </a:lstStyle>
          <a:p>
            <a:pPr rtl="0"/>
            <a:endParaRPr lang="en-GB" noProof="0"/>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rtlCol="0"/>
          <a:lstStyle>
            <a:lvl1pPr>
              <a:defRPr sz="2000"/>
            </a:lvl1pPr>
          </a:lstStyle>
          <a:p>
            <a:pPr rtl="0"/>
            <a:endParaRPr lang="en-GB" noProof="0"/>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rtlCol="0"/>
          <a:lstStyle>
            <a:lvl1pPr>
              <a:defRPr sz="2000"/>
            </a:lvl1pPr>
          </a:lstStyle>
          <a:p>
            <a:pPr rtl="0"/>
            <a:endParaRPr lang="en-GB" noProof="0"/>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rtlCol="0"/>
          <a:lstStyle>
            <a:lvl1pPr>
              <a:defRPr sz="2000"/>
            </a:lvl1pPr>
          </a:lstStyle>
          <a:p>
            <a:pPr rtl="0"/>
            <a:endParaRPr lang="en-GB" noProof="0"/>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rtlCol="0"/>
          <a:lstStyle>
            <a:lvl1pPr>
              <a:defRPr sz="2000"/>
            </a:lvl1pPr>
          </a:lstStyle>
          <a:p>
            <a:pPr rtl="0"/>
            <a:endParaRPr lang="en-GB" noProof="0"/>
          </a:p>
        </p:txBody>
      </p:sp>
    </p:spTree>
    <p:extLst>
      <p:ext uri="{BB962C8B-B14F-4D97-AF65-F5344CB8AC3E}">
        <p14:creationId xmlns:p14="http://schemas.microsoft.com/office/powerpoint/2010/main" val="4088577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mersive palette Amusements">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A3BC27-A809-4F76-931E-2DE01059A5AB}"/>
              </a:ext>
            </a:extLst>
          </p:cNvPr>
          <p:cNvSpPr/>
          <p:nvPr userDrawn="1"/>
        </p:nvSpPr>
        <p:spPr>
          <a:xfrm>
            <a:off x="6712974" y="1651000"/>
            <a:ext cx="460459" cy="5207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a:extLst>
              <a:ext uri="{FF2B5EF4-FFF2-40B4-BE49-F238E27FC236}">
                <a16:creationId xmlns:a16="http://schemas.microsoft.com/office/drawing/2014/main" id="{D96A5108-5EBA-43CE-BA4A-DA9EEF5D808A}"/>
              </a:ext>
            </a:extLst>
          </p:cNvPr>
          <p:cNvSpPr/>
          <p:nvPr userDrawn="1"/>
        </p:nvSpPr>
        <p:spPr>
          <a:xfrm>
            <a:off x="9271000" y="0"/>
            <a:ext cx="2921000" cy="53975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E2712910-50D0-4906-AB08-F37D02F96D4A}"/>
              </a:ext>
            </a:extLst>
          </p:cNvPr>
          <p:cNvSpPr/>
          <p:nvPr userDrawn="1"/>
        </p:nvSpPr>
        <p:spPr>
          <a:xfrm>
            <a:off x="0" y="2387600"/>
            <a:ext cx="5461000" cy="215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7DAC760C-BE23-4DA2-A294-3B5668F8AECA}"/>
              </a:ext>
            </a:extLst>
          </p:cNvPr>
          <p:cNvSpPr/>
          <p:nvPr userDrawn="1"/>
        </p:nvSpPr>
        <p:spPr>
          <a:xfrm>
            <a:off x="228600" y="241300"/>
            <a:ext cx="11772900" cy="6400800"/>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914400"/>
            <a:ext cx="5605272" cy="1572126"/>
          </a:xfrm>
        </p:spPr>
        <p:txBody>
          <a:bodyPr rtlCol="0" anchor="ctr" anchorCtr="0"/>
          <a:lstStyle>
            <a:lvl1pPr>
              <a:defRPr>
                <a:solidFill>
                  <a:schemeClr val="bg1"/>
                </a:solidFill>
              </a:defRPr>
            </a:lvl1pPr>
          </a:lstStyle>
          <a:p>
            <a:pPr rtl="0"/>
            <a:r>
              <a:rPr lang="en-GB" noProof="0"/>
              <a:t>Click to edit Master title style</a:t>
            </a:r>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3072384"/>
            <a:ext cx="4946904" cy="2871216"/>
          </a:xfrm>
          <a:prstGeom prst="rect">
            <a:avLst/>
          </a:prstGeom>
        </p:spPr>
        <p:txBody>
          <a:bodyPr rtlCol="0"/>
          <a:lstStyle>
            <a:lvl1pPr marL="0" indent="0">
              <a:lnSpc>
                <a:spcPts val="30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rtl="0"/>
            <a:r>
              <a:rPr lang="en-GB" noProof="0"/>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7178040" y="457200"/>
            <a:ext cx="4562856" cy="6400800"/>
          </a:xfrm>
          <a:prstGeom prst="rect">
            <a:avLst/>
          </a:prstGeom>
          <a:solidFill>
            <a:schemeClr val="accent5">
              <a:lumMod val="20000"/>
              <a:lumOff val="80000"/>
            </a:schemeClr>
          </a:solidFill>
        </p:spPr>
        <p:txBody>
          <a:bodyPr rtlCol="0" anchor="ctr"/>
          <a:lstStyle>
            <a:lvl1pPr marL="0" indent="0" algn="ctr">
              <a:buNone/>
              <a:defRPr/>
            </a:lvl1pPr>
          </a:lstStyle>
          <a:p>
            <a:pPr rtl="0"/>
            <a:endParaRPr lang="en-GB" noProof="0"/>
          </a:p>
        </p:txBody>
      </p:sp>
    </p:spTree>
    <p:extLst>
      <p:ext uri="{BB962C8B-B14F-4D97-AF65-F5344CB8AC3E}">
        <p14:creationId xmlns:p14="http://schemas.microsoft.com/office/powerpoint/2010/main" val="33728291"/>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3.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9.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C2A3CC-291D-282B-6BBF-4B65602CAF7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1BC21F77-2274-0E30-42FD-921C6A00BE0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A3BF7-118E-4326-8EA0-3D68ED1043D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A3B452EC-7421-4C6A-9401-94C66033623E}" type="datetime1">
              <a:rPr lang="en-GB"/>
              <a:pPr lvl="0"/>
              <a:t>29/10/2022</a:t>
            </a:fld>
            <a:endParaRPr lang="en-GB"/>
          </a:p>
        </p:txBody>
      </p:sp>
      <p:sp>
        <p:nvSpPr>
          <p:cNvPr id="5" name="Footer Placeholder 4">
            <a:extLst>
              <a:ext uri="{FF2B5EF4-FFF2-40B4-BE49-F238E27FC236}">
                <a16:creationId xmlns:a16="http://schemas.microsoft.com/office/drawing/2014/main" id="{74F6C5F5-D0AA-7A29-87BD-F3182E561A3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0BF3A107-621C-B92A-DD51-3C90818FC5E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78631C8F-5B93-4B03-A9C6-915B20228ADA}" type="slidenum">
              <a:t>‹#›</a:t>
            </a:fld>
            <a:endParaRPr lang="en-GB"/>
          </a:p>
        </p:txBody>
      </p:sp>
    </p:spTree>
    <p:extLst>
      <p:ext uri="{BB962C8B-B14F-4D97-AF65-F5344CB8AC3E}">
        <p14:creationId xmlns:p14="http://schemas.microsoft.com/office/powerpoint/2010/main" val="22304343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3AEF02-E83B-8DB2-8258-D10CE2AE05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BAF09A-1B8A-575E-37A7-A0E16F800E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3FAEB8-A9ED-9730-4059-C0B789C837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623665-6CEF-4B0E-B91A-D3BCBAAE56FF}" type="datetimeFigureOut">
              <a:rPr lang="en-GB" smtClean="0"/>
              <a:t>29/10/2022</a:t>
            </a:fld>
            <a:endParaRPr lang="en-GB"/>
          </a:p>
        </p:txBody>
      </p:sp>
      <p:sp>
        <p:nvSpPr>
          <p:cNvPr id="5" name="Footer Placeholder 4">
            <a:extLst>
              <a:ext uri="{FF2B5EF4-FFF2-40B4-BE49-F238E27FC236}">
                <a16:creationId xmlns:a16="http://schemas.microsoft.com/office/drawing/2014/main" id="{08CC4CF7-BE0F-15C1-BA33-17D0144DED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2F9A4A-1B27-FBA6-DC06-E44525CC2B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D5B66-55FA-44BD-94F2-980B497C81B0}" type="slidenum">
              <a:rPr lang="en-GB" smtClean="0"/>
              <a:t>‹#›</a:t>
            </a:fld>
            <a:endParaRPr lang="en-GB"/>
          </a:p>
        </p:txBody>
      </p:sp>
    </p:spTree>
    <p:extLst>
      <p:ext uri="{BB962C8B-B14F-4D97-AF65-F5344CB8AC3E}">
        <p14:creationId xmlns:p14="http://schemas.microsoft.com/office/powerpoint/2010/main" val="4257993303"/>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pPr rtl="0"/>
            <a:r>
              <a:rPr lang="en-GB" noProof="0"/>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3A1EFD6E-39BF-4D74-9381-BC19FCC78926}" type="datetime1">
              <a:rPr lang="en-GB" noProof="0" smtClean="0"/>
              <a:t>29/10/2022</a:t>
            </a:fld>
            <a:endParaRPr lang="en-GB" noProof="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GB" noProof="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C5FADE3-B84E-4AF7-91CC-AB47E1A43619}" type="slidenum">
              <a:rPr lang="en-GB" noProof="0" smtClean="0"/>
              <a:t>‹#›</a:t>
            </a:fld>
            <a:endParaRPr lang="en-GB" noProof="0"/>
          </a:p>
        </p:txBody>
      </p:sp>
    </p:spTree>
    <p:extLst>
      <p:ext uri="{BB962C8B-B14F-4D97-AF65-F5344CB8AC3E}">
        <p14:creationId xmlns:p14="http://schemas.microsoft.com/office/powerpoint/2010/main" val="390862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p15:clr>
            <a:srgbClr val="F26B43"/>
          </p15:clr>
        </p15:guide>
        <p15:guide id="2" pos="2568">
          <p15:clr>
            <a:srgbClr val="F26B43"/>
          </p15:clr>
        </p15:guide>
        <p15:guide id="3" pos="288">
          <p15:clr>
            <a:srgbClr val="5ACBF0"/>
          </p15:clr>
        </p15:guide>
        <p15:guide id="4" pos="7392">
          <p15:clr>
            <a:srgbClr val="5ACBF0"/>
          </p15:clr>
        </p15:guide>
        <p15:guide id="5" orient="horz" pos="576">
          <p15:clr>
            <a:srgbClr val="5ACBF0"/>
          </p15:clr>
        </p15:guide>
        <p15:guide id="6" orient="horz" pos="3744">
          <p15:clr>
            <a:srgbClr val="5ACBF0"/>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pPr rtl="0"/>
            <a:r>
              <a:rPr lang="en-GB" noProof="0"/>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2799F4B1-797B-4E32-8DB8-780E3DFC7B73}" type="datetime1">
              <a:rPr lang="en-GB" noProof="0" smtClean="0"/>
              <a:t>29/10/2022</a:t>
            </a:fld>
            <a:endParaRPr lang="en-GB" noProof="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GB" noProof="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C5FADE3-B84E-4AF7-91CC-AB47E1A43619}" type="slidenum">
              <a:rPr lang="en-GB" noProof="0" smtClean="0"/>
              <a:t>‹#›</a:t>
            </a:fld>
            <a:endParaRPr lang="en-GB" noProof="0"/>
          </a:p>
        </p:txBody>
      </p:sp>
    </p:spTree>
    <p:extLst>
      <p:ext uri="{BB962C8B-B14F-4D97-AF65-F5344CB8AC3E}">
        <p14:creationId xmlns:p14="http://schemas.microsoft.com/office/powerpoint/2010/main" val="111545931"/>
      </p:ext>
    </p:extLst>
  </p:cSld>
  <p:clrMap bg1="lt1" tx1="dk1" bg2="lt2" tx2="dk2" accent1="accent1" accent2="accent2" accent3="accent3" accent4="accent4" accent5="accent5" accent6="accent6" hlink="hlink" folHlink="folHlink"/>
  <p:sldLayoutIdLst>
    <p:sldLayoutId id="2147483721" r:id="rId1"/>
    <p:sldLayoutId id="2147483722" r:id="rId2"/>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p15:clr>
            <a:srgbClr val="F26B43"/>
          </p15:clr>
        </p15:guide>
        <p15:guide id="2" pos="2568">
          <p15:clr>
            <a:srgbClr val="F26B43"/>
          </p15:clr>
        </p15:guide>
        <p15:guide id="3" pos="288">
          <p15:clr>
            <a:srgbClr val="5ACBF0"/>
          </p15:clr>
        </p15:guide>
        <p15:guide id="4" pos="7392">
          <p15:clr>
            <a:srgbClr val="5ACBF0"/>
          </p15:clr>
        </p15:guide>
        <p15:guide id="5" orient="horz" pos="576">
          <p15:clr>
            <a:srgbClr val="5ACBF0"/>
          </p15:clr>
        </p15:guide>
        <p15:guide id="6" orient="horz" pos="3744">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hyperlink" Target="https://thereader.mitpress.mit.edu/hole-in-the-head-trepanation/" TargetMode="External"/><Relationship Id="rId3" Type="http://schemas.openxmlformats.org/officeDocument/2006/relationships/hyperlink" Target="https://www.verywellmind.com/five-axes-of-the-dsm-iv-multi-axial-system-1067053" TargetMode="External"/><Relationship Id="rId7" Type="http://schemas.openxmlformats.org/officeDocument/2006/relationships/hyperlink" Target="https://en.wikipedia.org/wiki/American_Psychological_Association"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commons.wikimedia.org/wiki/File:Jacques_Bertillon_(1851-1922).png" TargetMode="External"/><Relationship Id="rId5" Type="http://schemas.openxmlformats.org/officeDocument/2006/relationships/hyperlink" Target="https://logos-world.net/world-health-organization-logo/" TargetMode="External"/><Relationship Id="rId4" Type="http://schemas.openxmlformats.org/officeDocument/2006/relationships/hyperlink" Target="https://www.verywellmind.com/what-is-multi-axial-diagnosis-425180" TargetMode="External"/><Relationship Id="rId9" Type="http://schemas.openxmlformats.org/officeDocument/2006/relationships/hyperlink" Target="https://www.newscientist.com/definition/the-rosenhan-experi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C72F1-E0B0-D7C5-32D2-B3651809F725}"/>
              </a:ext>
            </a:extLst>
          </p:cNvPr>
          <p:cNvSpPr>
            <a:spLocks noGrp="1"/>
          </p:cNvSpPr>
          <p:nvPr>
            <p:ph type="ctrTitle"/>
          </p:nvPr>
        </p:nvSpPr>
        <p:spPr/>
        <p:txBody>
          <a:bodyPr>
            <a:normAutofit fontScale="90000"/>
          </a:bodyPr>
          <a:lstStyle/>
          <a:p>
            <a:r>
              <a:rPr lang="en-GB" dirty="0"/>
              <a:t>The development of contemporary diagnosis methods</a:t>
            </a:r>
          </a:p>
        </p:txBody>
      </p:sp>
      <p:sp>
        <p:nvSpPr>
          <p:cNvPr id="3" name="Subtitle 2">
            <a:extLst>
              <a:ext uri="{FF2B5EF4-FFF2-40B4-BE49-F238E27FC236}">
                <a16:creationId xmlns:a16="http://schemas.microsoft.com/office/drawing/2014/main" id="{D2CE2795-8A72-717A-7CFE-5A50C89854FA}"/>
              </a:ext>
            </a:extLst>
          </p:cNvPr>
          <p:cNvSpPr>
            <a:spLocks noGrp="1"/>
          </p:cNvSpPr>
          <p:nvPr>
            <p:ph type="subTitle" idx="1"/>
          </p:nvPr>
        </p:nvSpPr>
        <p:spPr/>
        <p:txBody>
          <a:bodyPr/>
          <a:lstStyle/>
          <a:p>
            <a:r>
              <a:rPr lang="en-GB" dirty="0"/>
              <a:t>By Declan Hodson</a:t>
            </a:r>
          </a:p>
        </p:txBody>
      </p:sp>
    </p:spTree>
    <p:extLst>
      <p:ext uri="{BB962C8B-B14F-4D97-AF65-F5344CB8AC3E}">
        <p14:creationId xmlns:p14="http://schemas.microsoft.com/office/powerpoint/2010/main" val="3317505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55DDA6-3D2F-3D79-5223-584CA7F8948B}"/>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3E62CA0-CCFC-FF44-EA3E-A376567AF825}"/>
              </a:ext>
            </a:extLst>
          </p:cNvPr>
          <p:cNvSpPr>
            <a:spLocks noGrp="1"/>
          </p:cNvSpPr>
          <p:nvPr>
            <p:ph type="title"/>
          </p:nvPr>
        </p:nvSpPr>
        <p:spPr/>
        <p:txBody>
          <a:bodyPr/>
          <a:lstStyle/>
          <a:p>
            <a:r>
              <a:rPr lang="en-GB" dirty="0"/>
              <a:t>Introduction to DSM-5</a:t>
            </a:r>
          </a:p>
        </p:txBody>
      </p:sp>
      <p:sp>
        <p:nvSpPr>
          <p:cNvPr id="3" name="Content Placeholder 2">
            <a:extLst>
              <a:ext uri="{FF2B5EF4-FFF2-40B4-BE49-F238E27FC236}">
                <a16:creationId xmlns:a16="http://schemas.microsoft.com/office/drawing/2014/main" id="{FDA1AD67-D569-AEC6-6943-CD407DEF57A5}"/>
              </a:ext>
            </a:extLst>
          </p:cNvPr>
          <p:cNvSpPr>
            <a:spLocks noGrp="1"/>
          </p:cNvSpPr>
          <p:nvPr>
            <p:ph idx="1"/>
          </p:nvPr>
        </p:nvSpPr>
        <p:spPr>
          <a:xfrm>
            <a:off x="565037" y="1422520"/>
            <a:ext cx="10515600" cy="4569848"/>
          </a:xfrm>
        </p:spPr>
        <p:txBody>
          <a:bodyPr>
            <a:normAutofit/>
          </a:bodyPr>
          <a:lstStyle/>
          <a:p>
            <a:pPr marL="0" indent="0">
              <a:buNone/>
            </a:pPr>
            <a:endParaRPr lang="en-GB" dirty="0"/>
          </a:p>
          <a:p>
            <a:pPr marL="0" indent="0">
              <a:buNone/>
            </a:pPr>
            <a:r>
              <a:rPr lang="en-GB" sz="1800" dirty="0"/>
              <a:t>DSM5 (Diagnostic and statistical manual of mental disorders) is the American diagnosis method developed by the APA in 1952 (Fried, 2015) . The fifth iteration of the DSM5 was put into practice on 18 may 2013.</a:t>
            </a:r>
            <a:endParaRPr lang="en-GB" dirty="0"/>
          </a:p>
          <a:p>
            <a:pPr marL="0" indent="0">
              <a:buNone/>
            </a:pPr>
            <a:r>
              <a:rPr lang="en-GB" sz="1800" dirty="0"/>
              <a:t>A more recent version named the “DSM5 T-R” has been in development since 2019. This more recent version attempts to update the current DSM5 with newer problems society has faced over the last nine years. </a:t>
            </a:r>
          </a:p>
          <a:p>
            <a:pPr marL="0" indent="0">
              <a:buNone/>
            </a:pPr>
            <a:endParaRPr lang="en-GB" sz="1800" dirty="0"/>
          </a:p>
          <a:p>
            <a:pPr marL="0" indent="0">
              <a:buNone/>
            </a:pPr>
            <a:r>
              <a:rPr lang="en-GB" sz="1800" dirty="0"/>
              <a:t>Similarly to the ICD11, it attempts to provide an accurate diagnosis by grouping together symptoms and choosing and appropriate ailment for that individual.</a:t>
            </a:r>
          </a:p>
          <a:p>
            <a:pPr marL="0" indent="0">
              <a:buNone/>
            </a:pPr>
            <a:r>
              <a:rPr lang="en-GB" sz="1800" dirty="0"/>
              <a:t>The original DSM was developed in 1952 to get a better understanding of mental condition of individuals after WW2. At the same time, WHO released the sixth version of the ICD, this version being the first to incorporate psychopathologies (APA).</a:t>
            </a:r>
          </a:p>
          <a:p>
            <a:pPr marL="0" indent="0">
              <a:buNone/>
            </a:pPr>
            <a:r>
              <a:rPr lang="en-GB" dirty="0"/>
              <a:t>Declan Hodson</a:t>
            </a:r>
            <a:endParaRPr lang="en-GB" sz="1800" dirty="0"/>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p:txBody>
      </p:sp>
      <p:pic>
        <p:nvPicPr>
          <p:cNvPr id="4" name="Picture 3">
            <a:extLst>
              <a:ext uri="{FF2B5EF4-FFF2-40B4-BE49-F238E27FC236}">
                <a16:creationId xmlns:a16="http://schemas.microsoft.com/office/drawing/2014/main" id="{14A994D4-9ED7-5FDD-F262-0705FF01BC82}"/>
              </a:ext>
            </a:extLst>
          </p:cNvPr>
          <p:cNvPicPr>
            <a:picLocks noChangeAspect="1"/>
          </p:cNvPicPr>
          <p:nvPr/>
        </p:nvPicPr>
        <p:blipFill>
          <a:blip r:embed="rId3"/>
          <a:stretch>
            <a:fillRect/>
          </a:stretch>
        </p:blipFill>
        <p:spPr>
          <a:xfrm>
            <a:off x="3640324" y="5080542"/>
            <a:ext cx="4144108" cy="1636923"/>
          </a:xfrm>
          <a:prstGeom prst="rect">
            <a:avLst/>
          </a:prstGeom>
        </p:spPr>
      </p:pic>
    </p:spTree>
    <p:extLst>
      <p:ext uri="{BB962C8B-B14F-4D97-AF65-F5344CB8AC3E}">
        <p14:creationId xmlns:p14="http://schemas.microsoft.com/office/powerpoint/2010/main" val="2710357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2B0C27-0EF9-7952-0F86-0CDA2642390F}"/>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E5E11481-B7C5-0443-87EF-AD0B95703001}"/>
              </a:ext>
            </a:extLst>
          </p:cNvPr>
          <p:cNvSpPr>
            <a:spLocks noGrp="1"/>
          </p:cNvSpPr>
          <p:nvPr>
            <p:ph type="title"/>
          </p:nvPr>
        </p:nvSpPr>
        <p:spPr/>
        <p:txBody>
          <a:bodyPr/>
          <a:lstStyle/>
          <a:p>
            <a:r>
              <a:rPr lang="en-GB" dirty="0"/>
              <a:t>Development of DSM</a:t>
            </a:r>
          </a:p>
        </p:txBody>
      </p:sp>
      <p:sp>
        <p:nvSpPr>
          <p:cNvPr id="3" name="Content Placeholder 2">
            <a:extLst>
              <a:ext uri="{FF2B5EF4-FFF2-40B4-BE49-F238E27FC236}">
                <a16:creationId xmlns:a16="http://schemas.microsoft.com/office/drawing/2014/main" id="{6C0A79F5-656A-B7B0-E0CD-22A124926127}"/>
              </a:ext>
            </a:extLst>
          </p:cNvPr>
          <p:cNvSpPr>
            <a:spLocks noGrp="1"/>
          </p:cNvSpPr>
          <p:nvPr>
            <p:ph idx="1"/>
          </p:nvPr>
        </p:nvSpPr>
        <p:spPr/>
        <p:txBody>
          <a:bodyPr>
            <a:normAutofit lnSpcReduction="10000"/>
          </a:bodyPr>
          <a:lstStyle/>
          <a:p>
            <a:pPr marL="0" indent="0">
              <a:buNone/>
            </a:pPr>
            <a:r>
              <a:rPr lang="en-GB" sz="1800" dirty="0"/>
              <a:t>The third version of the DSM added what is known as the “Multi-axial system”. These five axis were added to allow clinicians to better categorise mental health problems. Based on the patients diagnosis, they would be put into the axis that correlated the most with their condition. The five Axis were;</a:t>
            </a:r>
          </a:p>
          <a:p>
            <a:r>
              <a:rPr lang="en-GB" sz="1800" dirty="0"/>
              <a:t>Clinical disorders</a:t>
            </a:r>
          </a:p>
          <a:p>
            <a:r>
              <a:rPr lang="en-GB" sz="1800" dirty="0"/>
              <a:t>Personality disorders </a:t>
            </a:r>
          </a:p>
          <a:p>
            <a:r>
              <a:rPr lang="en-GB" sz="1800" dirty="0"/>
              <a:t>Medical or physical conditions</a:t>
            </a:r>
          </a:p>
          <a:p>
            <a:r>
              <a:rPr lang="en-GB" sz="1800" dirty="0"/>
              <a:t>Environmental or psychosocial factors</a:t>
            </a:r>
          </a:p>
          <a:p>
            <a:r>
              <a:rPr lang="en-GB" sz="1800" dirty="0"/>
              <a:t>Global assessment of functioning </a:t>
            </a:r>
          </a:p>
          <a:p>
            <a:pPr marL="0" indent="0">
              <a:buNone/>
            </a:pPr>
            <a:r>
              <a:rPr lang="en-GB" sz="1800" dirty="0"/>
              <a:t>(Schimelpfening, 2022) </a:t>
            </a:r>
          </a:p>
          <a:p>
            <a:pPr marL="0" indent="0">
              <a:buNone/>
            </a:pPr>
            <a:r>
              <a:rPr lang="en-GB" sz="1800" dirty="0"/>
              <a:t>Upon the release of the fifth version of the DSM, the multi axis system was discarded. It was decided that too many artificial distinctions were being found in diagnosis with the APA noting “the multiaxial system in DSM-4 was not required to make a mental disorder diagnosis”. (</a:t>
            </a:r>
            <a:r>
              <a:rPr lang="en-GB" sz="1800" dirty="0" err="1"/>
              <a:t>Pedeault</a:t>
            </a:r>
            <a:r>
              <a:rPr lang="en-GB" sz="1800" dirty="0"/>
              <a:t>, 2020).</a:t>
            </a:r>
          </a:p>
          <a:p>
            <a:pPr marL="0" indent="0">
              <a:buNone/>
            </a:pPr>
            <a:r>
              <a:rPr lang="en-GB" dirty="0"/>
              <a:t>Declan Hodson</a:t>
            </a:r>
            <a:endParaRPr lang="en-GB" sz="1800" dirty="0"/>
          </a:p>
          <a:p>
            <a:endParaRPr lang="en-GB" sz="1800" dirty="0"/>
          </a:p>
          <a:p>
            <a:pPr marL="0" indent="0">
              <a:buNone/>
            </a:pPr>
            <a:endParaRPr lang="en-GB" sz="1800" dirty="0"/>
          </a:p>
        </p:txBody>
      </p:sp>
    </p:spTree>
    <p:extLst>
      <p:ext uri="{BB962C8B-B14F-4D97-AF65-F5344CB8AC3E}">
        <p14:creationId xmlns:p14="http://schemas.microsoft.com/office/powerpoint/2010/main" val="3556578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6954722-90B1-B498-27E0-A01984CB6339}"/>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F543A62-4494-17C8-A9FA-E33AE22E4ACE}"/>
              </a:ext>
            </a:extLst>
          </p:cNvPr>
          <p:cNvSpPr>
            <a:spLocks noGrp="1"/>
          </p:cNvSpPr>
          <p:nvPr>
            <p:ph type="title"/>
          </p:nvPr>
        </p:nvSpPr>
        <p:spPr/>
        <p:txBody>
          <a:bodyPr>
            <a:normAutofit fontScale="90000"/>
          </a:bodyPr>
          <a:lstStyle/>
          <a:p>
            <a:r>
              <a:rPr lang="en-GB" dirty="0"/>
              <a:t>Introduction to the ICD-11 – Declan HODSON</a:t>
            </a:r>
            <a:br>
              <a:rPr lang="en-GB" dirty="0"/>
            </a:br>
            <a:br>
              <a:rPr lang="en-GB" dirty="0"/>
            </a:br>
            <a:endParaRPr lang="en-GB" dirty="0"/>
          </a:p>
        </p:txBody>
      </p:sp>
      <p:sp>
        <p:nvSpPr>
          <p:cNvPr id="3" name="TextBox 2">
            <a:extLst>
              <a:ext uri="{FF2B5EF4-FFF2-40B4-BE49-F238E27FC236}">
                <a16:creationId xmlns:a16="http://schemas.microsoft.com/office/drawing/2014/main" id="{54B59C63-300F-713C-1341-45E5D562DF1C}"/>
              </a:ext>
            </a:extLst>
          </p:cNvPr>
          <p:cNvSpPr txBox="1"/>
          <p:nvPr/>
        </p:nvSpPr>
        <p:spPr>
          <a:xfrm>
            <a:off x="636815" y="1257300"/>
            <a:ext cx="11250385" cy="3970318"/>
          </a:xfrm>
          <a:prstGeom prst="rect">
            <a:avLst/>
          </a:prstGeom>
          <a:noFill/>
        </p:spPr>
        <p:txBody>
          <a:bodyPr wrap="square" rtlCol="0">
            <a:spAutoFit/>
          </a:bodyPr>
          <a:lstStyle/>
          <a:p>
            <a:r>
              <a:rPr lang="en-GB" dirty="0"/>
              <a:t>ICD11 (International Classification of diseases, 11</a:t>
            </a:r>
            <a:r>
              <a:rPr lang="en-GB" baseline="30000" dirty="0"/>
              <a:t>TH</a:t>
            </a:r>
            <a:r>
              <a:rPr lang="en-GB" dirty="0"/>
              <a:t> version as of  Jan 1 2022) – European method of diagnosis. The 11</a:t>
            </a:r>
            <a:r>
              <a:rPr lang="en-GB" baseline="30000" dirty="0"/>
              <a:t>th</a:t>
            </a:r>
            <a:r>
              <a:rPr lang="en-GB" dirty="0"/>
              <a:t> iteration was put into practice on January 1</a:t>
            </a:r>
            <a:r>
              <a:rPr lang="en-GB" baseline="30000" dirty="0"/>
              <a:t>st</a:t>
            </a:r>
            <a:r>
              <a:rPr lang="en-GB" dirty="0"/>
              <a:t> of 2022. The 10</a:t>
            </a:r>
            <a:r>
              <a:rPr lang="en-GB" baseline="30000" dirty="0"/>
              <a:t>th</a:t>
            </a:r>
            <a:r>
              <a:rPr lang="en-GB" dirty="0"/>
              <a:t> version was in practice from Jan 1993 – 2022 (WHO, 2022).</a:t>
            </a:r>
          </a:p>
          <a:p>
            <a:endParaRPr lang="en-GB" dirty="0"/>
          </a:p>
          <a:p>
            <a:r>
              <a:rPr lang="en-GB" dirty="0"/>
              <a:t>It is the European method used for diagnosis. The first iteration was published in 1893 by French statistician Jacques Bertillon. It was based on Bertillon’s own work on the “Classification of causes of death” (Britannica, 2022).</a:t>
            </a:r>
          </a:p>
          <a:p>
            <a:endParaRPr lang="en-GB" dirty="0"/>
          </a:p>
          <a:p>
            <a:r>
              <a:rPr lang="en-GB" dirty="0"/>
              <a:t>The ICD11 attempts to give a diagnosis by grouping symptoms together, then choosing a diagnosis based on the grouped systems. </a:t>
            </a:r>
          </a:p>
          <a:p>
            <a:endParaRPr lang="en-GB" dirty="0"/>
          </a:p>
          <a:p>
            <a:r>
              <a:rPr lang="en-GB" dirty="0"/>
              <a:t>The ICD system was eventually adopted and published worldwide by WHO (World health organisation) in 1948. At the time, the ICD was in its 5</a:t>
            </a:r>
            <a:r>
              <a:rPr lang="en-GB" baseline="30000" dirty="0"/>
              <a:t>th</a:t>
            </a:r>
            <a:r>
              <a:rPr lang="en-GB" dirty="0"/>
              <a:t> version. WHO became responsible for updating and gathering data for the ICD.</a:t>
            </a:r>
          </a:p>
          <a:p>
            <a:endParaRPr lang="en-GB" dirty="0"/>
          </a:p>
          <a:p>
            <a:r>
              <a:rPr lang="en-GB" dirty="0"/>
              <a:t> The current version of ICD was reviewed and verified by 194 countries before its publishing this year.</a:t>
            </a:r>
          </a:p>
        </p:txBody>
      </p:sp>
      <p:pic>
        <p:nvPicPr>
          <p:cNvPr id="4" name="Picture 3">
            <a:extLst>
              <a:ext uri="{FF2B5EF4-FFF2-40B4-BE49-F238E27FC236}">
                <a16:creationId xmlns:a16="http://schemas.microsoft.com/office/drawing/2014/main" id="{42C34A3E-72F0-D52B-4695-4C5C32B54D4F}"/>
              </a:ext>
            </a:extLst>
          </p:cNvPr>
          <p:cNvPicPr>
            <a:picLocks noChangeAspect="1"/>
          </p:cNvPicPr>
          <p:nvPr/>
        </p:nvPicPr>
        <p:blipFill>
          <a:blip r:embed="rId3"/>
          <a:stretch>
            <a:fillRect/>
          </a:stretch>
        </p:blipFill>
        <p:spPr>
          <a:xfrm>
            <a:off x="636815" y="5227618"/>
            <a:ext cx="2857500" cy="1600200"/>
          </a:xfrm>
          <a:prstGeom prst="rect">
            <a:avLst/>
          </a:prstGeom>
        </p:spPr>
      </p:pic>
      <p:pic>
        <p:nvPicPr>
          <p:cNvPr id="5" name="Picture 4">
            <a:extLst>
              <a:ext uri="{FF2B5EF4-FFF2-40B4-BE49-F238E27FC236}">
                <a16:creationId xmlns:a16="http://schemas.microsoft.com/office/drawing/2014/main" id="{AF828839-CE61-AA26-2EF8-0F11EE9F1142}"/>
              </a:ext>
            </a:extLst>
          </p:cNvPr>
          <p:cNvPicPr>
            <a:picLocks noChangeAspect="1"/>
          </p:cNvPicPr>
          <p:nvPr/>
        </p:nvPicPr>
        <p:blipFill>
          <a:blip r:embed="rId4"/>
          <a:stretch>
            <a:fillRect/>
          </a:stretch>
        </p:blipFill>
        <p:spPr>
          <a:xfrm>
            <a:off x="10404943" y="4593065"/>
            <a:ext cx="1482257" cy="2015270"/>
          </a:xfrm>
          <a:prstGeom prst="rect">
            <a:avLst/>
          </a:prstGeom>
        </p:spPr>
      </p:pic>
    </p:spTree>
    <p:extLst>
      <p:ext uri="{BB962C8B-B14F-4D97-AF65-F5344CB8AC3E}">
        <p14:creationId xmlns:p14="http://schemas.microsoft.com/office/powerpoint/2010/main" val="98853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B3B4971-1E5D-27EB-FD13-E07D202E426C}"/>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1937111C-B54A-3696-5934-8051A32BCE01}"/>
              </a:ext>
            </a:extLst>
          </p:cNvPr>
          <p:cNvSpPr>
            <a:spLocks noGrp="1"/>
          </p:cNvSpPr>
          <p:nvPr>
            <p:ph type="title"/>
          </p:nvPr>
        </p:nvSpPr>
        <p:spPr>
          <a:xfrm>
            <a:off x="148390" y="156577"/>
            <a:ext cx="10515600" cy="1325563"/>
          </a:xfrm>
        </p:spPr>
        <p:txBody>
          <a:bodyPr/>
          <a:lstStyle/>
          <a:p>
            <a:r>
              <a:rPr lang="en-GB" dirty="0"/>
              <a:t>The Rosenhan experiment</a:t>
            </a:r>
          </a:p>
        </p:txBody>
      </p:sp>
      <p:sp>
        <p:nvSpPr>
          <p:cNvPr id="3" name="Content Placeholder 2">
            <a:extLst>
              <a:ext uri="{FF2B5EF4-FFF2-40B4-BE49-F238E27FC236}">
                <a16:creationId xmlns:a16="http://schemas.microsoft.com/office/drawing/2014/main" id="{9ADA25F2-93BC-C9FD-D5BA-B5197871FBC0}"/>
              </a:ext>
            </a:extLst>
          </p:cNvPr>
          <p:cNvSpPr>
            <a:spLocks noGrp="1"/>
          </p:cNvSpPr>
          <p:nvPr>
            <p:ph idx="1"/>
          </p:nvPr>
        </p:nvSpPr>
        <p:spPr>
          <a:xfrm>
            <a:off x="148390" y="1253331"/>
            <a:ext cx="10515600" cy="4351338"/>
          </a:xfrm>
        </p:spPr>
        <p:txBody>
          <a:bodyPr>
            <a:normAutofit lnSpcReduction="10000"/>
          </a:bodyPr>
          <a:lstStyle/>
          <a:p>
            <a:pPr marL="0" indent="0">
              <a:buNone/>
            </a:pPr>
            <a:r>
              <a:rPr lang="en-GB" sz="1800" dirty="0"/>
              <a:t>One reason why methods like the ICD11 and the DSM5 exist are because of people like David Rosenhan who wanted to prove that older methods of diagnosis were wrong. </a:t>
            </a:r>
          </a:p>
          <a:p>
            <a:pPr marL="0" indent="0">
              <a:buNone/>
            </a:pPr>
            <a:endParaRPr lang="en-GB" sz="1800" dirty="0"/>
          </a:p>
          <a:p>
            <a:pPr marL="0" indent="0">
              <a:buNone/>
            </a:pPr>
            <a:r>
              <a:rPr lang="en-GB" sz="1800" dirty="0"/>
              <a:t>He advocated for better treatment of those diagnosed by the old biomedical model. For example, at the beginning of the 19</a:t>
            </a:r>
            <a:r>
              <a:rPr lang="en-GB" sz="1800" baseline="30000" dirty="0"/>
              <a:t>th</a:t>
            </a:r>
            <a:r>
              <a:rPr lang="en-GB" sz="1800" dirty="0"/>
              <a:t> century, inhumane acts such as trepanning were in business. “The third method was cutting a circular groove and then lifting the disc of bone” (Gross, 2021).</a:t>
            </a:r>
          </a:p>
          <a:p>
            <a:pPr marL="0" indent="0">
              <a:buNone/>
            </a:pPr>
            <a:endParaRPr lang="en-GB" sz="1800" dirty="0"/>
          </a:p>
          <a:p>
            <a:pPr marL="0" indent="0">
              <a:buNone/>
            </a:pPr>
            <a:r>
              <a:rPr lang="en-GB" sz="1800" dirty="0"/>
              <a:t>Rosenhan argued that if these older diagnosis methods were indeed correct, doctors and physicians should have no problem distinguishing between a sane person and someone suffering. </a:t>
            </a:r>
          </a:p>
          <a:p>
            <a:pPr marL="0" indent="0">
              <a:buNone/>
            </a:pPr>
            <a:endParaRPr lang="en-GB" sz="1800" dirty="0"/>
          </a:p>
          <a:p>
            <a:pPr marL="0" indent="0">
              <a:buNone/>
            </a:pPr>
            <a:r>
              <a:rPr lang="en-GB" sz="1800" dirty="0"/>
              <a:t>“Between 1969 and 1972, Prof David Rosenhan sent eight pseudo patients to twelve psychiatric hospitals without revealing this to the staff. None of the pseudo patients had any symptoms or history of mental disorders. In all twelve instances, pseudo patients were diagnosed with a mental condition and </a:t>
            </a:r>
          </a:p>
          <a:p>
            <a:pPr marL="0" indent="0">
              <a:buNone/>
            </a:pPr>
            <a:r>
              <a:rPr lang="en-GB" sz="1800" dirty="0"/>
              <a:t>Hospitalised” (</a:t>
            </a:r>
            <a:r>
              <a:rPr lang="en-GB" sz="1800" dirty="0" err="1"/>
              <a:t>Mcleod</a:t>
            </a:r>
            <a:r>
              <a:rPr lang="en-GB" sz="1800" dirty="0"/>
              <a:t>, 2021).  Declan Hodson</a:t>
            </a:r>
          </a:p>
        </p:txBody>
      </p:sp>
      <p:pic>
        <p:nvPicPr>
          <p:cNvPr id="4" name="Picture 3">
            <a:extLst>
              <a:ext uri="{FF2B5EF4-FFF2-40B4-BE49-F238E27FC236}">
                <a16:creationId xmlns:a16="http://schemas.microsoft.com/office/drawing/2014/main" id="{DEE12FB4-7946-51C6-38CE-34D6DF574B96}"/>
              </a:ext>
            </a:extLst>
          </p:cNvPr>
          <p:cNvPicPr>
            <a:picLocks noChangeAspect="1"/>
          </p:cNvPicPr>
          <p:nvPr/>
        </p:nvPicPr>
        <p:blipFill>
          <a:blip r:embed="rId3"/>
          <a:stretch>
            <a:fillRect/>
          </a:stretch>
        </p:blipFill>
        <p:spPr>
          <a:xfrm>
            <a:off x="9571893" y="5111262"/>
            <a:ext cx="2620107" cy="1746738"/>
          </a:xfrm>
          <a:prstGeom prst="rect">
            <a:avLst/>
          </a:prstGeom>
        </p:spPr>
      </p:pic>
    </p:spTree>
    <p:extLst>
      <p:ext uri="{BB962C8B-B14F-4D97-AF65-F5344CB8AC3E}">
        <p14:creationId xmlns:p14="http://schemas.microsoft.com/office/powerpoint/2010/main" val="108372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F4681F-0245-63B2-41E3-AD69575B84CD}"/>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FFD3602-16EF-509C-D3F8-A8E798752076}"/>
              </a:ext>
            </a:extLst>
          </p:cNvPr>
          <p:cNvSpPr>
            <a:spLocks noGrp="1"/>
          </p:cNvSpPr>
          <p:nvPr>
            <p:ph type="title"/>
          </p:nvPr>
        </p:nvSpPr>
        <p:spPr>
          <a:xfrm>
            <a:off x="585217" y="-103632"/>
            <a:ext cx="10131425" cy="1456267"/>
          </a:xfrm>
        </p:spPr>
        <p:txBody>
          <a:bodyPr/>
          <a:lstStyle/>
          <a:p>
            <a:r>
              <a:rPr lang="en-GB" dirty="0"/>
              <a:t>Reference slide</a:t>
            </a:r>
          </a:p>
        </p:txBody>
      </p:sp>
      <p:sp>
        <p:nvSpPr>
          <p:cNvPr id="3" name="TextBox 2">
            <a:extLst>
              <a:ext uri="{FF2B5EF4-FFF2-40B4-BE49-F238E27FC236}">
                <a16:creationId xmlns:a16="http://schemas.microsoft.com/office/drawing/2014/main" id="{33E51A0F-2A65-D262-AA99-DCF08849BACC}"/>
              </a:ext>
            </a:extLst>
          </p:cNvPr>
          <p:cNvSpPr txBox="1"/>
          <p:nvPr/>
        </p:nvSpPr>
        <p:spPr>
          <a:xfrm>
            <a:off x="364671" y="1252094"/>
            <a:ext cx="10989129" cy="6740307"/>
          </a:xfrm>
          <a:prstGeom prst="rect">
            <a:avLst/>
          </a:prstGeom>
          <a:noFill/>
        </p:spPr>
        <p:txBody>
          <a:bodyPr wrap="square" rtlCol="0">
            <a:spAutoFit/>
          </a:bodyPr>
          <a:lstStyle/>
          <a:p>
            <a:r>
              <a:rPr lang="en-GB" dirty="0">
                <a:effectLst/>
              </a:rPr>
              <a:t>W. (2022, January 1). International Statistical Classification of Diseases and Related Health Problems (ICD). Retrieved October 27, 2022, from https://www.who.int/standards/classifications/classification-of-diseases</a:t>
            </a:r>
          </a:p>
          <a:p>
            <a:endParaRPr lang="en-GB" dirty="0">
              <a:effectLst/>
            </a:endParaRPr>
          </a:p>
          <a:p>
            <a:r>
              <a:rPr lang="en-GB" dirty="0">
                <a:effectLst/>
              </a:rPr>
              <a:t>T. (2022, September 22). Jacques Bertillon, French Statistician. Retrieved October 27, 2022, from https://www.britannica.com/science/statistics/Experimental-design</a:t>
            </a:r>
          </a:p>
          <a:p>
            <a:endParaRPr lang="en-GB" dirty="0"/>
          </a:p>
          <a:p>
            <a:r>
              <a:rPr lang="en-GB" dirty="0">
                <a:effectLst/>
              </a:rPr>
              <a:t>Goldberg, D. (2014, June 27). Psychopathology and classification in psychiatry. </a:t>
            </a:r>
            <a:r>
              <a:rPr lang="en-GB" i="1" dirty="0">
                <a:effectLst/>
              </a:rPr>
              <a:t>Psychopathology and Classification in Psychiatry,</a:t>
            </a:r>
            <a:r>
              <a:rPr lang="en-GB" dirty="0">
                <a:effectLst/>
              </a:rPr>
              <a:t> 2-5. </a:t>
            </a:r>
            <a:r>
              <a:rPr lang="en-GB" dirty="0" err="1">
                <a:effectLst/>
              </a:rPr>
              <a:t>doi:https</a:t>
            </a:r>
            <a:r>
              <a:rPr lang="en-GB" dirty="0">
                <a:effectLst/>
              </a:rPr>
              <a:t>://web-p-ebscohost-com.ezproxy.uwtsd.ac.uk/</a:t>
            </a:r>
            <a:r>
              <a:rPr lang="en-GB" dirty="0" err="1">
                <a:effectLst/>
              </a:rPr>
              <a:t>ehost</a:t>
            </a:r>
            <a:r>
              <a:rPr lang="en-GB" dirty="0">
                <a:effectLst/>
              </a:rPr>
              <a:t>/</a:t>
            </a:r>
            <a:r>
              <a:rPr lang="en-GB" dirty="0" err="1">
                <a:effectLst/>
              </a:rPr>
              <a:t>pdfviewer</a:t>
            </a:r>
            <a:r>
              <a:rPr lang="en-GB" dirty="0">
                <a:effectLst/>
              </a:rPr>
              <a:t>/</a:t>
            </a:r>
            <a:r>
              <a:rPr lang="en-GB" dirty="0" err="1">
                <a:effectLst/>
              </a:rPr>
              <a:t>pdfviewer?vid</a:t>
            </a:r>
            <a:r>
              <a:rPr lang="en-GB" dirty="0">
                <a:effectLst/>
              </a:rPr>
              <a:t>=0&amp;sid=dc5c453d-0753-4d90-a3f9-036f81d3a78f%40redis</a:t>
            </a:r>
          </a:p>
          <a:p>
            <a:endParaRPr lang="en-GB" dirty="0">
              <a:effectLst/>
            </a:endParaRPr>
          </a:p>
          <a:p>
            <a:r>
              <a:rPr lang="en-GB" dirty="0">
                <a:effectLst/>
              </a:rPr>
              <a:t>Fried, E. L. (2015, March 23). Problematic assumptions have slowed down depression research: Why symptoms, not syndromes are the way forward. </a:t>
            </a:r>
            <a:r>
              <a:rPr lang="en-GB" i="1" dirty="0">
                <a:effectLst/>
              </a:rPr>
              <a:t>Problematic Assumptions Have Slowed down Depression Research: Why Symptoms, Not Syndromes Are the Way Forward</a:t>
            </a:r>
            <a:r>
              <a:rPr lang="en-GB" dirty="0">
                <a:effectLst/>
              </a:rPr>
              <a:t>. </a:t>
            </a:r>
            <a:r>
              <a:rPr lang="en-GB" dirty="0" err="1">
                <a:effectLst/>
              </a:rPr>
              <a:t>doi:https</a:t>
            </a:r>
            <a:r>
              <a:rPr lang="en-GB" dirty="0">
                <a:effectLst/>
              </a:rPr>
              <a:t>://www.ncbi.nlm.nih.gov/pmc/articles/PMC4369644/</a:t>
            </a:r>
          </a:p>
          <a:p>
            <a:endParaRPr lang="en-GB" dirty="0"/>
          </a:p>
          <a:p>
            <a:r>
              <a:rPr lang="en-GB" dirty="0">
                <a:effectLst/>
              </a:rPr>
              <a:t>Bartolome, J. M. (1994, September). Classification of mental diseases. From Bertillon to CID-10: A century of international collaboration. </a:t>
            </a:r>
            <a:r>
              <a:rPr lang="en-GB" i="1" dirty="0">
                <a:effectLst/>
              </a:rPr>
              <a:t>Classification of Mental Diseases. From Bertillon to CID-10: A Century of International Collaboration</a:t>
            </a:r>
            <a:r>
              <a:rPr lang="en-GB" dirty="0">
                <a:effectLst/>
              </a:rPr>
              <a:t>. </a:t>
            </a:r>
            <a:r>
              <a:rPr lang="en-GB" dirty="0" err="1">
                <a:effectLst/>
              </a:rPr>
              <a:t>doi:https</a:t>
            </a:r>
            <a:r>
              <a:rPr lang="en-GB" dirty="0">
                <a:effectLst/>
              </a:rPr>
              <a:t>://pubmed.ncbi.nlm.nih.gov/7817845/</a:t>
            </a:r>
          </a:p>
          <a:p>
            <a:endParaRPr lang="en-GB" dirty="0">
              <a:effectLst/>
            </a:endParaRPr>
          </a:p>
          <a:p>
            <a:r>
              <a:rPr lang="en-GB" dirty="0">
                <a:effectLst/>
              </a:rPr>
              <a:t>A. (Ed.). (n.d.). DSM history. Retrieved October 28, 2022, from https://psychiatry.org/psychiatrists/practice/dsm/about-dsm/history-of-the-dsm</a:t>
            </a:r>
          </a:p>
          <a:p>
            <a:endParaRPr lang="en-GB" dirty="0">
              <a:effectLst/>
            </a:endParaRPr>
          </a:p>
          <a:p>
            <a:endParaRPr lang="en-GB" dirty="0">
              <a:effectLst/>
            </a:endParaRPr>
          </a:p>
          <a:p>
            <a:endParaRPr lang="en-GB" dirty="0">
              <a:effectLst/>
            </a:endParaRPr>
          </a:p>
          <a:p>
            <a:endParaRPr lang="en-GB" dirty="0">
              <a:effectLst/>
            </a:endParaRPr>
          </a:p>
        </p:txBody>
      </p:sp>
    </p:spTree>
    <p:extLst>
      <p:ext uri="{BB962C8B-B14F-4D97-AF65-F5344CB8AC3E}">
        <p14:creationId xmlns:p14="http://schemas.microsoft.com/office/powerpoint/2010/main" val="156023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CB5343-3F7D-815B-5C7E-3591007E2ED7}"/>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EF6259E0-0723-A4A0-CC8D-5D36061B4920}"/>
              </a:ext>
            </a:extLst>
          </p:cNvPr>
          <p:cNvSpPr>
            <a:spLocks noGrp="1"/>
          </p:cNvSpPr>
          <p:nvPr>
            <p:ph type="title"/>
          </p:nvPr>
        </p:nvSpPr>
        <p:spPr/>
        <p:txBody>
          <a:bodyPr/>
          <a:lstStyle/>
          <a:p>
            <a:r>
              <a:rPr lang="en-GB" dirty="0"/>
              <a:t>Reference slide</a:t>
            </a:r>
          </a:p>
        </p:txBody>
      </p:sp>
      <p:sp>
        <p:nvSpPr>
          <p:cNvPr id="3" name="Content Placeholder 2">
            <a:extLst>
              <a:ext uri="{FF2B5EF4-FFF2-40B4-BE49-F238E27FC236}">
                <a16:creationId xmlns:a16="http://schemas.microsoft.com/office/drawing/2014/main" id="{4A4C7980-A8A2-99DF-EA5A-E625CD2810EA}"/>
              </a:ext>
            </a:extLst>
          </p:cNvPr>
          <p:cNvSpPr>
            <a:spLocks noGrp="1"/>
          </p:cNvSpPr>
          <p:nvPr>
            <p:ph idx="1"/>
          </p:nvPr>
        </p:nvSpPr>
        <p:spPr/>
        <p:txBody>
          <a:bodyPr>
            <a:normAutofit fontScale="92500" lnSpcReduction="10000"/>
          </a:bodyPr>
          <a:lstStyle/>
          <a:p>
            <a:pPr marL="0" indent="0">
              <a:buNone/>
            </a:pPr>
            <a:r>
              <a:rPr lang="en-GB" sz="1800" dirty="0"/>
              <a:t>Schimelpfening, N. (2022, September 1). What Is the DSM-IV Multi-Axial System? Retrieved October 28, 2022, from </a:t>
            </a:r>
            <a:r>
              <a:rPr lang="en-GB" sz="1800" dirty="0">
                <a:hlinkClick r:id="rId3"/>
              </a:rPr>
              <a:t>https://www.verywellmind.com/five-axes-of-the-dsm-iv-multi-axial-system-1067053</a:t>
            </a:r>
            <a:endParaRPr lang="en-GB" sz="1800" dirty="0"/>
          </a:p>
          <a:p>
            <a:pPr marL="0" indent="0">
              <a:buNone/>
            </a:pPr>
            <a:r>
              <a:rPr lang="en-GB" sz="1800" dirty="0" err="1"/>
              <a:t>Pedneault</a:t>
            </a:r>
            <a:r>
              <a:rPr lang="en-GB" sz="1800" dirty="0"/>
              <a:t>, K. S. (2020, September 17). Why Multiaxial Diagnosis Is Outdated. Retrieved October 28, 2022, from </a:t>
            </a:r>
            <a:r>
              <a:rPr lang="en-GB" sz="1800" dirty="0">
                <a:hlinkClick r:id="rId4"/>
              </a:rPr>
              <a:t>https://www.verywellmind.com/what-is-multi-axial-diagnosis-425180</a:t>
            </a:r>
            <a:endParaRPr lang="en-GB" sz="1800" dirty="0"/>
          </a:p>
          <a:p>
            <a:pPr marL="0" indent="0">
              <a:buNone/>
            </a:pPr>
            <a:r>
              <a:rPr lang="en-GB" sz="1800" dirty="0"/>
              <a:t>WHO logo [Digital image]. (2016, August 16). Retrieved October 28, 2022, from </a:t>
            </a:r>
            <a:r>
              <a:rPr lang="en-GB" sz="1800" dirty="0">
                <a:hlinkClick r:id="rId5"/>
              </a:rPr>
              <a:t>https://logos-world.net/world-health-organization-logo/</a:t>
            </a:r>
            <a:endParaRPr lang="en-GB" sz="1800" dirty="0"/>
          </a:p>
          <a:p>
            <a:pPr marL="0" indent="0">
              <a:buNone/>
            </a:pPr>
            <a:r>
              <a:rPr lang="en-GB" sz="1800" dirty="0"/>
              <a:t>Picture of Jacques Bertillon [Digital image]. (n.d.). Retrieved October 28, 2022, from </a:t>
            </a:r>
            <a:r>
              <a:rPr lang="en-GB" sz="1800" dirty="0">
                <a:hlinkClick r:id="rId6"/>
              </a:rPr>
              <a:t>https://commons.wikimedia.org/wiki/File:Jacques_Bertillon_(1851-1922).png</a:t>
            </a:r>
            <a:endParaRPr lang="en-GB" sz="1800" dirty="0"/>
          </a:p>
          <a:p>
            <a:pPr marL="0" indent="0">
              <a:buNone/>
            </a:pPr>
            <a:r>
              <a:rPr lang="en-GB" sz="1800" dirty="0"/>
              <a:t>APA Logo [Digital image]. (n.d.). Retrieved October 28, 2022, from </a:t>
            </a:r>
            <a:r>
              <a:rPr lang="en-GB" sz="1800" dirty="0">
                <a:hlinkClick r:id="rId7"/>
              </a:rPr>
              <a:t>https://en.wikipedia.org/wiki/American_Psychological_Association</a:t>
            </a:r>
            <a:endParaRPr lang="en-GB" sz="1800" dirty="0"/>
          </a:p>
          <a:p>
            <a:pPr marL="0" indent="0">
              <a:buNone/>
            </a:pPr>
            <a:r>
              <a:rPr lang="en-GB" sz="1800" dirty="0"/>
              <a:t>Gross, C. G. (n.d.). A hole in the head : A history of Trepanation. A Hole in the Head : A History of Trepanation. Retrieved June 11, 2021, from </a:t>
            </a:r>
            <a:r>
              <a:rPr lang="en-GB" sz="1800" dirty="0">
                <a:hlinkClick r:id="rId8"/>
              </a:rPr>
              <a:t>https://thereader.mitpress.mit.edu/hole-in-the-head-trepanation/</a:t>
            </a:r>
            <a:endParaRPr lang="en-GB" sz="1800" dirty="0"/>
          </a:p>
          <a:p>
            <a:pPr marL="0" indent="0">
              <a:buNone/>
            </a:pPr>
            <a:r>
              <a:rPr lang="en-GB" sz="1800" dirty="0" err="1"/>
              <a:t>Cahalan</a:t>
            </a:r>
            <a:r>
              <a:rPr lang="en-GB" sz="1800" dirty="0"/>
              <a:t>, S. (n.d.). Picture of David Rosenhan [Digital image]. Retrieved October 28, 2022, from </a:t>
            </a:r>
            <a:r>
              <a:rPr lang="en-GB" sz="1800" dirty="0">
                <a:hlinkClick r:id="rId9"/>
              </a:rPr>
              <a:t>https://www.newscientist.com/definition/the-rosenhan-experiment/</a:t>
            </a:r>
            <a:endParaRPr lang="en-GB" sz="1800" dirty="0"/>
          </a:p>
          <a:p>
            <a:pPr marL="0" indent="0">
              <a:buNone/>
            </a:pPr>
            <a:r>
              <a:rPr lang="en-GB" sz="1800" dirty="0" err="1"/>
              <a:t>Mcleod</a:t>
            </a:r>
            <a:r>
              <a:rPr lang="en-GB" sz="1800" dirty="0"/>
              <a:t>, S. (2021, November 16). Rosenhan (1973) Experiment - 'On being sane in insane places'. Retrieved October 28, 2022, from https://www.simplypsychology.org/Rosenhan_experiment.html</a:t>
            </a:r>
          </a:p>
        </p:txBody>
      </p:sp>
    </p:spTree>
    <p:extLst>
      <p:ext uri="{BB962C8B-B14F-4D97-AF65-F5344CB8AC3E}">
        <p14:creationId xmlns:p14="http://schemas.microsoft.com/office/powerpoint/2010/main" val="3630751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Balancing Act">
  <a:themeElements>
    <a:clrScheme name="Balancing Act">
      <a:dk1>
        <a:sysClr val="windowText" lastClr="000000"/>
      </a:dk1>
      <a:lt1>
        <a:sysClr val="window" lastClr="FFFFFF"/>
      </a:lt1>
      <a:dk2>
        <a:srgbClr val="8A4C5D"/>
      </a:dk2>
      <a:lt2>
        <a:srgbClr val="9E838E"/>
      </a:lt2>
      <a:accent1>
        <a:srgbClr val="C6ADB0"/>
      </a:accent1>
      <a:accent2>
        <a:srgbClr val="E3C0BF"/>
      </a:accent2>
      <a:accent3>
        <a:srgbClr val="D4937F"/>
      </a:accent3>
      <a:accent4>
        <a:srgbClr val="CCB87E"/>
      </a:accent4>
      <a:accent5>
        <a:srgbClr val="6667AB"/>
      </a:accent5>
      <a:accent6>
        <a:srgbClr val="86A094"/>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1605075_TF78479028_Win32" id="{468DEE6C-74B7-4C4F-AFDF-900F4959E344}" vid="{D0CD087D-3784-4051-993A-DCD320E11131}"/>
    </a:ext>
  </a:extLst>
</a:theme>
</file>

<file path=ppt/theme/theme4.xml><?xml version="1.0" encoding="utf-8"?>
<a:theme xmlns:a="http://schemas.openxmlformats.org/drawingml/2006/main" name="Amusements">
  <a:themeElements>
    <a:clrScheme name="Amusements">
      <a:dk1>
        <a:sysClr val="windowText" lastClr="000000"/>
      </a:dk1>
      <a:lt1>
        <a:sysClr val="window" lastClr="FFFFFF"/>
      </a:lt1>
      <a:dk2>
        <a:srgbClr val="D77E6F"/>
      </a:dk2>
      <a:lt2>
        <a:srgbClr val="6667AB"/>
      </a:lt2>
      <a:accent1>
        <a:srgbClr val="B38F6A"/>
      </a:accent1>
      <a:accent2>
        <a:srgbClr val="D75078"/>
      </a:accent2>
      <a:accent3>
        <a:srgbClr val="E288B6"/>
      </a:accent3>
      <a:accent4>
        <a:srgbClr val="E9445D"/>
      </a:accent4>
      <a:accent5>
        <a:srgbClr val="EEC272"/>
      </a:accent5>
      <a:accent6>
        <a:srgbClr val="85A0A9"/>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1605075_TF78479028_Win32" id="{468DEE6C-74B7-4C4F-AFDF-900F4959E344}" vid="{633C6420-6C6E-4D6F-8915-1E4716AC76EE}"/>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0</TotalTime>
  <Words>1258</Words>
  <Application>Microsoft Office PowerPoint</Application>
  <PresentationFormat>Widescreen</PresentationFormat>
  <Paragraphs>66</Paragraphs>
  <Slides>7</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7</vt:i4>
      </vt:variant>
    </vt:vector>
  </HeadingPairs>
  <TitlesOfParts>
    <vt:vector size="16" baseType="lpstr">
      <vt:lpstr>Arial</vt:lpstr>
      <vt:lpstr>Calibri</vt:lpstr>
      <vt:lpstr>Calibri Light</vt:lpstr>
      <vt:lpstr>Segoe UI</vt:lpstr>
      <vt:lpstr>Segoe UI Light</vt:lpstr>
      <vt:lpstr>Office Theme</vt:lpstr>
      <vt:lpstr>Custom Design</vt:lpstr>
      <vt:lpstr>Balancing Act</vt:lpstr>
      <vt:lpstr>Amusements</vt:lpstr>
      <vt:lpstr>The development of contemporary diagnosis methods</vt:lpstr>
      <vt:lpstr>Introduction to DSM-5</vt:lpstr>
      <vt:lpstr>Development of DSM</vt:lpstr>
      <vt:lpstr>Introduction to the ICD-11 – Declan HODSON  </vt:lpstr>
      <vt:lpstr>The Rosenhan experiment</vt:lpstr>
      <vt:lpstr>Reference slide</vt:lpstr>
      <vt:lpstr>Reference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development of contemporary diagnosis methods</dc:title>
  <dc:creator>Declan Hodson (1650328)</dc:creator>
  <cp:lastModifiedBy>Declan Hodson (1650328)</cp:lastModifiedBy>
  <cp:revision>8</cp:revision>
  <dcterms:created xsi:type="dcterms:W3CDTF">2022-10-27T12:18:57Z</dcterms:created>
  <dcterms:modified xsi:type="dcterms:W3CDTF">2022-10-29T12:13:58Z</dcterms:modified>
</cp:coreProperties>
</file>