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256" r:id="rId2"/>
    <p:sldId id="383" r:id="rId3"/>
    <p:sldId id="401" r:id="rId4"/>
    <p:sldId id="377" r:id="rId5"/>
    <p:sldId id="402" r:id="rId6"/>
    <p:sldId id="395" r:id="rId7"/>
    <p:sldId id="411" r:id="rId8"/>
    <p:sldId id="387" r:id="rId9"/>
    <p:sldId id="407" r:id="rId10"/>
    <p:sldId id="277" r:id="rId11"/>
    <p:sldId id="270" r:id="rId12"/>
    <p:sldId id="348" r:id="rId13"/>
    <p:sldId id="332" r:id="rId14"/>
    <p:sldId id="405" r:id="rId15"/>
    <p:sldId id="378" r:id="rId16"/>
    <p:sldId id="418" r:id="rId17"/>
    <p:sldId id="293" r:id="rId18"/>
    <p:sldId id="257" r:id="rId19"/>
    <p:sldId id="390" r:id="rId20"/>
    <p:sldId id="388" r:id="rId21"/>
    <p:sldId id="408" r:id="rId22"/>
    <p:sldId id="414" r:id="rId23"/>
    <p:sldId id="542" r:id="rId24"/>
    <p:sldId id="541" r:id="rId25"/>
    <p:sldId id="410" r:id="rId26"/>
    <p:sldId id="271" r:id="rId27"/>
    <p:sldId id="420" r:id="rId28"/>
    <p:sldId id="419" r:id="rId29"/>
    <p:sldId id="416" r:id="rId30"/>
    <p:sldId id="415" r:id="rId31"/>
    <p:sldId id="291" r:id="rId32"/>
    <p:sldId id="421" r:id="rId33"/>
    <p:sldId id="379" r:id="rId34"/>
    <p:sldId id="352" r:id="rId35"/>
    <p:sldId id="413" r:id="rId36"/>
    <p:sldId id="346" r:id="rId37"/>
    <p:sldId id="412" r:id="rId38"/>
    <p:sldId id="40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984A35-BA44-4983-AD6D-05105E1A2130}" v="1452" dt="2023-11-13T14:54:47.1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00"/>
    <p:restoredTop sz="88163"/>
  </p:normalViewPr>
  <p:slideViewPr>
    <p:cSldViewPr snapToGrid="0">
      <p:cViewPr varScale="1">
        <p:scale>
          <a:sx n="56" d="100"/>
          <a:sy n="56" d="100"/>
        </p:scale>
        <p:origin x="1368" y="7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ir Davies (Social Worker)" userId="9c88b1a4-5ed2-4d0c-86e9-523c1c9a7857" providerId="ADAL" clId="{D6984A35-BA44-4983-AD6D-05105E1A2130}"/>
    <pc:docChg chg="undo redo custSel modSld">
      <pc:chgData name="Mair Davies (Social Worker)" userId="9c88b1a4-5ed2-4d0c-86e9-523c1c9a7857" providerId="ADAL" clId="{D6984A35-BA44-4983-AD6D-05105E1A2130}" dt="2023-11-13T16:41:20.830" v="9539" actId="20577"/>
      <pc:docMkLst>
        <pc:docMk/>
      </pc:docMkLst>
      <pc:sldChg chg="modSp">
        <pc:chgData name="Mair Davies (Social Worker)" userId="9c88b1a4-5ed2-4d0c-86e9-523c1c9a7857" providerId="ADAL" clId="{D6984A35-BA44-4983-AD6D-05105E1A2130}" dt="2023-11-09T11:18:42.985" v="70" actId="20577"/>
        <pc:sldMkLst>
          <pc:docMk/>
          <pc:sldMk cId="3832417842" sldId="256"/>
        </pc:sldMkLst>
        <pc:spChg chg="mod">
          <ac:chgData name="Mair Davies (Social Worker)" userId="9c88b1a4-5ed2-4d0c-86e9-523c1c9a7857" providerId="ADAL" clId="{D6984A35-BA44-4983-AD6D-05105E1A2130}" dt="2023-11-09T11:18:42.985" v="70" actId="20577"/>
          <ac:spMkLst>
            <pc:docMk/>
            <pc:sldMk cId="3832417842" sldId="256"/>
            <ac:spMk id="3" creationId="{A7BE6352-10C2-9667-A0DA-15E16A51A1D4}"/>
          </ac:spMkLst>
        </pc:spChg>
      </pc:sldChg>
      <pc:sldChg chg="modSp mod">
        <pc:chgData name="Mair Davies (Social Worker)" userId="9c88b1a4-5ed2-4d0c-86e9-523c1c9a7857" providerId="ADAL" clId="{D6984A35-BA44-4983-AD6D-05105E1A2130}" dt="2023-11-09T19:19:31.808" v="5205" actId="20577"/>
        <pc:sldMkLst>
          <pc:docMk/>
          <pc:sldMk cId="3408242757" sldId="257"/>
        </pc:sldMkLst>
        <pc:spChg chg="mod">
          <ac:chgData name="Mair Davies (Social Worker)" userId="9c88b1a4-5ed2-4d0c-86e9-523c1c9a7857" providerId="ADAL" clId="{D6984A35-BA44-4983-AD6D-05105E1A2130}" dt="2023-11-09T19:19:31.808" v="5205" actId="20577"/>
          <ac:spMkLst>
            <pc:docMk/>
            <pc:sldMk cId="3408242757" sldId="257"/>
            <ac:spMk id="4" creationId="{2252C5BD-BDBB-EA6A-E800-241F8E98C43D}"/>
          </ac:spMkLst>
        </pc:spChg>
        <pc:spChg chg="mod">
          <ac:chgData name="Mair Davies (Social Worker)" userId="9c88b1a4-5ed2-4d0c-86e9-523c1c9a7857" providerId="ADAL" clId="{D6984A35-BA44-4983-AD6D-05105E1A2130}" dt="2023-11-09T19:19:16.277" v="5193" actId="20577"/>
          <ac:spMkLst>
            <pc:docMk/>
            <pc:sldMk cId="3408242757" sldId="257"/>
            <ac:spMk id="5" creationId="{7F4F14F8-447D-6B77-3C90-FA109A5DDDBF}"/>
          </ac:spMkLst>
        </pc:spChg>
      </pc:sldChg>
      <pc:sldChg chg="modSp mod">
        <pc:chgData name="Mair Davies (Social Worker)" userId="9c88b1a4-5ed2-4d0c-86e9-523c1c9a7857" providerId="ADAL" clId="{D6984A35-BA44-4983-AD6D-05105E1A2130}" dt="2023-11-09T16:29:47.528" v="4116" actId="20577"/>
        <pc:sldMkLst>
          <pc:docMk/>
          <pc:sldMk cId="0" sldId="270"/>
        </pc:sldMkLst>
        <pc:spChg chg="mod">
          <ac:chgData name="Mair Davies (Social Worker)" userId="9c88b1a4-5ed2-4d0c-86e9-523c1c9a7857" providerId="ADAL" clId="{D6984A35-BA44-4983-AD6D-05105E1A2130}" dt="2023-11-09T16:21:38.840" v="4024" actId="20577"/>
          <ac:spMkLst>
            <pc:docMk/>
            <pc:sldMk cId="0" sldId="270"/>
            <ac:spMk id="4100" creationId="{00000000-0000-0000-0000-000000000000}"/>
          </ac:spMkLst>
        </pc:spChg>
        <pc:spChg chg="mod">
          <ac:chgData name="Mair Davies (Social Worker)" userId="9c88b1a4-5ed2-4d0c-86e9-523c1c9a7857" providerId="ADAL" clId="{D6984A35-BA44-4983-AD6D-05105E1A2130}" dt="2023-11-09T16:29:47.528" v="4116" actId="20577"/>
          <ac:spMkLst>
            <pc:docMk/>
            <pc:sldMk cId="0" sldId="270"/>
            <ac:spMk id="4102" creationId="{00000000-0000-0000-0000-000000000000}"/>
          </ac:spMkLst>
        </pc:spChg>
      </pc:sldChg>
      <pc:sldChg chg="modSp mod">
        <pc:chgData name="Mair Davies (Social Worker)" userId="9c88b1a4-5ed2-4d0c-86e9-523c1c9a7857" providerId="ADAL" clId="{D6984A35-BA44-4983-AD6D-05105E1A2130}" dt="2023-11-10T11:31:32.699" v="7311" actId="20577"/>
        <pc:sldMkLst>
          <pc:docMk/>
          <pc:sldMk cId="0" sldId="271"/>
        </pc:sldMkLst>
        <pc:spChg chg="mod">
          <ac:chgData name="Mair Davies (Social Worker)" userId="9c88b1a4-5ed2-4d0c-86e9-523c1c9a7857" providerId="ADAL" clId="{D6984A35-BA44-4983-AD6D-05105E1A2130}" dt="2023-11-10T11:28:30.294" v="7298" actId="20577"/>
          <ac:spMkLst>
            <pc:docMk/>
            <pc:sldMk cId="0" sldId="271"/>
            <ac:spMk id="6146" creationId="{00000000-0000-0000-0000-000000000000}"/>
          </ac:spMkLst>
        </pc:spChg>
        <pc:spChg chg="mod">
          <ac:chgData name="Mair Davies (Social Worker)" userId="9c88b1a4-5ed2-4d0c-86e9-523c1c9a7857" providerId="ADAL" clId="{D6984A35-BA44-4983-AD6D-05105E1A2130}" dt="2023-11-10T11:31:07.021" v="7306" actId="27636"/>
          <ac:spMkLst>
            <pc:docMk/>
            <pc:sldMk cId="0" sldId="271"/>
            <ac:spMk id="6148" creationId="{00000000-0000-0000-0000-000000000000}"/>
          </ac:spMkLst>
        </pc:spChg>
        <pc:spChg chg="mod">
          <ac:chgData name="Mair Davies (Social Worker)" userId="9c88b1a4-5ed2-4d0c-86e9-523c1c9a7857" providerId="ADAL" clId="{D6984A35-BA44-4983-AD6D-05105E1A2130}" dt="2023-11-10T11:31:32.699" v="7311" actId="20577"/>
          <ac:spMkLst>
            <pc:docMk/>
            <pc:sldMk cId="0" sldId="271"/>
            <ac:spMk id="6149" creationId="{00000000-0000-0000-0000-000000000000}"/>
          </ac:spMkLst>
        </pc:spChg>
        <pc:picChg chg="mod">
          <ac:chgData name="Mair Davies (Social Worker)" userId="9c88b1a4-5ed2-4d0c-86e9-523c1c9a7857" providerId="ADAL" clId="{D6984A35-BA44-4983-AD6D-05105E1A2130}" dt="2023-11-10T11:31:22.924" v="7309" actId="1076"/>
          <ac:picMkLst>
            <pc:docMk/>
            <pc:sldMk cId="0" sldId="271"/>
            <ac:picMk id="11" creationId="{74408B7D-3A3C-F2BA-1AC0-5D8E8F2FCD32}"/>
          </ac:picMkLst>
        </pc:picChg>
      </pc:sldChg>
      <pc:sldChg chg="modSp mod">
        <pc:chgData name="Mair Davies (Social Worker)" userId="9c88b1a4-5ed2-4d0c-86e9-523c1c9a7857" providerId="ADAL" clId="{D6984A35-BA44-4983-AD6D-05105E1A2130}" dt="2023-11-09T16:20:22.940" v="3978" actId="20577"/>
        <pc:sldMkLst>
          <pc:docMk/>
          <pc:sldMk cId="0" sldId="277"/>
        </pc:sldMkLst>
        <pc:spChg chg="mod">
          <ac:chgData name="Mair Davies (Social Worker)" userId="9c88b1a4-5ed2-4d0c-86e9-523c1c9a7857" providerId="ADAL" clId="{D6984A35-BA44-4983-AD6D-05105E1A2130}" dt="2023-11-09T16:19:52.842" v="3850" actId="20577"/>
          <ac:spMkLst>
            <pc:docMk/>
            <pc:sldMk cId="0" sldId="277"/>
            <ac:spMk id="28674" creationId="{00000000-0000-0000-0000-000000000000}"/>
          </ac:spMkLst>
        </pc:spChg>
        <pc:spChg chg="mod">
          <ac:chgData name="Mair Davies (Social Worker)" userId="9c88b1a4-5ed2-4d0c-86e9-523c1c9a7857" providerId="ADAL" clId="{D6984A35-BA44-4983-AD6D-05105E1A2130}" dt="2023-11-09T16:20:22.940" v="3978" actId="20577"/>
          <ac:spMkLst>
            <pc:docMk/>
            <pc:sldMk cId="0" sldId="277"/>
            <ac:spMk id="28678" creationId="{00000000-0000-0000-0000-000000000000}"/>
          </ac:spMkLst>
        </pc:spChg>
      </pc:sldChg>
      <pc:sldChg chg="modSp mod">
        <pc:chgData name="Mair Davies (Social Worker)" userId="9c88b1a4-5ed2-4d0c-86e9-523c1c9a7857" providerId="ADAL" clId="{D6984A35-BA44-4983-AD6D-05105E1A2130}" dt="2023-11-13T13:50:47.207" v="8578" actId="20577"/>
        <pc:sldMkLst>
          <pc:docMk/>
          <pc:sldMk cId="0" sldId="291"/>
        </pc:sldMkLst>
        <pc:spChg chg="mod">
          <ac:chgData name="Mair Davies (Social Worker)" userId="9c88b1a4-5ed2-4d0c-86e9-523c1c9a7857" providerId="ADAL" clId="{D6984A35-BA44-4983-AD6D-05105E1A2130}" dt="2023-11-10T13:26:17.721" v="8051" actId="20577"/>
          <ac:spMkLst>
            <pc:docMk/>
            <pc:sldMk cId="0" sldId="291"/>
            <ac:spMk id="3" creationId="{53068D43-1FD0-6049-8233-4929012098C5}"/>
          </ac:spMkLst>
        </pc:spChg>
        <pc:spChg chg="mod">
          <ac:chgData name="Mair Davies (Social Worker)" userId="9c88b1a4-5ed2-4d0c-86e9-523c1c9a7857" providerId="ADAL" clId="{D6984A35-BA44-4983-AD6D-05105E1A2130}" dt="2023-11-13T13:50:47.207" v="8578" actId="20577"/>
          <ac:spMkLst>
            <pc:docMk/>
            <pc:sldMk cId="0" sldId="291"/>
            <ac:spMk id="23554" creationId="{52990E29-951D-864E-86F6-918C0C52FD71}"/>
          </ac:spMkLst>
        </pc:spChg>
      </pc:sldChg>
      <pc:sldChg chg="modSp mod">
        <pc:chgData name="Mair Davies (Social Worker)" userId="9c88b1a4-5ed2-4d0c-86e9-523c1c9a7857" providerId="ADAL" clId="{D6984A35-BA44-4983-AD6D-05105E1A2130}" dt="2023-11-09T18:57:31.726" v="4993" actId="20577"/>
        <pc:sldMkLst>
          <pc:docMk/>
          <pc:sldMk cId="919083168" sldId="293"/>
        </pc:sldMkLst>
        <pc:spChg chg="mod">
          <ac:chgData name="Mair Davies (Social Worker)" userId="9c88b1a4-5ed2-4d0c-86e9-523c1c9a7857" providerId="ADAL" clId="{D6984A35-BA44-4983-AD6D-05105E1A2130}" dt="2023-11-09T18:56:45.410" v="4983"/>
          <ac:spMkLst>
            <pc:docMk/>
            <pc:sldMk cId="919083168" sldId="293"/>
            <ac:spMk id="65538" creationId="{00000000-0000-0000-0000-000000000000}"/>
          </ac:spMkLst>
        </pc:spChg>
        <pc:spChg chg="mod">
          <ac:chgData name="Mair Davies (Social Worker)" userId="9c88b1a4-5ed2-4d0c-86e9-523c1c9a7857" providerId="ADAL" clId="{D6984A35-BA44-4983-AD6D-05105E1A2130}" dt="2023-11-09T18:57:31.726" v="4993" actId="20577"/>
          <ac:spMkLst>
            <pc:docMk/>
            <pc:sldMk cId="919083168" sldId="293"/>
            <ac:spMk id="65539" creationId="{00000000-0000-0000-0000-000000000000}"/>
          </ac:spMkLst>
        </pc:spChg>
      </pc:sldChg>
      <pc:sldChg chg="modSp mod">
        <pc:chgData name="Mair Davies (Social Worker)" userId="9c88b1a4-5ed2-4d0c-86e9-523c1c9a7857" providerId="ADAL" clId="{D6984A35-BA44-4983-AD6D-05105E1A2130}" dt="2023-11-09T16:53:06.162" v="4644" actId="20577"/>
        <pc:sldMkLst>
          <pc:docMk/>
          <pc:sldMk cId="0" sldId="332"/>
        </pc:sldMkLst>
        <pc:spChg chg="mod">
          <ac:chgData name="Mair Davies (Social Worker)" userId="9c88b1a4-5ed2-4d0c-86e9-523c1c9a7857" providerId="ADAL" clId="{D6984A35-BA44-4983-AD6D-05105E1A2130}" dt="2023-11-09T16:53:06.162" v="4644" actId="20577"/>
          <ac:spMkLst>
            <pc:docMk/>
            <pc:sldMk cId="0" sldId="332"/>
            <ac:spMk id="2" creationId="{27C003C5-8033-49CF-96C0-2605942D2D69}"/>
          </ac:spMkLst>
        </pc:spChg>
        <pc:spChg chg="mod">
          <ac:chgData name="Mair Davies (Social Worker)" userId="9c88b1a4-5ed2-4d0c-86e9-523c1c9a7857" providerId="ADAL" clId="{D6984A35-BA44-4983-AD6D-05105E1A2130}" dt="2023-11-09T16:52:49.728" v="4599" actId="27636"/>
          <ac:spMkLst>
            <pc:docMk/>
            <pc:sldMk cId="0" sldId="332"/>
            <ac:spMk id="10" creationId="{00000000-0000-0000-0000-000000000000}"/>
          </ac:spMkLst>
        </pc:spChg>
      </pc:sldChg>
      <pc:sldChg chg="modSp mod">
        <pc:chgData name="Mair Davies (Social Worker)" userId="9c88b1a4-5ed2-4d0c-86e9-523c1c9a7857" providerId="ADAL" clId="{D6984A35-BA44-4983-AD6D-05105E1A2130}" dt="2023-11-13T14:38:44.423" v="9142" actId="20577"/>
        <pc:sldMkLst>
          <pc:docMk/>
          <pc:sldMk cId="2671291878" sldId="346"/>
        </pc:sldMkLst>
        <pc:spChg chg="mod">
          <ac:chgData name="Mair Davies (Social Worker)" userId="9c88b1a4-5ed2-4d0c-86e9-523c1c9a7857" providerId="ADAL" clId="{D6984A35-BA44-4983-AD6D-05105E1A2130}" dt="2023-11-13T14:35:07.732" v="9110" actId="20577"/>
          <ac:spMkLst>
            <pc:docMk/>
            <pc:sldMk cId="2671291878" sldId="346"/>
            <ac:spMk id="2" creationId="{00000000-0000-0000-0000-000000000000}"/>
          </ac:spMkLst>
        </pc:spChg>
        <pc:spChg chg="mod">
          <ac:chgData name="Mair Davies (Social Worker)" userId="9c88b1a4-5ed2-4d0c-86e9-523c1c9a7857" providerId="ADAL" clId="{D6984A35-BA44-4983-AD6D-05105E1A2130}" dt="2023-11-13T14:38:44.423" v="9142" actId="20577"/>
          <ac:spMkLst>
            <pc:docMk/>
            <pc:sldMk cId="2671291878" sldId="346"/>
            <ac:spMk id="3" creationId="{00000000-0000-0000-0000-000000000000}"/>
          </ac:spMkLst>
        </pc:spChg>
      </pc:sldChg>
      <pc:sldChg chg="addSp delSp modSp mod">
        <pc:chgData name="Mair Davies (Social Worker)" userId="9c88b1a4-5ed2-4d0c-86e9-523c1c9a7857" providerId="ADAL" clId="{D6984A35-BA44-4983-AD6D-05105E1A2130}" dt="2023-11-09T16:40:16.578" v="4588" actId="20577"/>
        <pc:sldMkLst>
          <pc:docMk/>
          <pc:sldMk cId="927626493" sldId="348"/>
        </pc:sldMkLst>
        <pc:spChg chg="mod">
          <ac:chgData name="Mair Davies (Social Worker)" userId="9c88b1a4-5ed2-4d0c-86e9-523c1c9a7857" providerId="ADAL" clId="{D6984A35-BA44-4983-AD6D-05105E1A2130}" dt="2023-11-09T16:33:19.942" v="4236" actId="20577"/>
          <ac:spMkLst>
            <pc:docMk/>
            <pc:sldMk cId="927626493" sldId="348"/>
            <ac:spMk id="2" creationId="{00000000-0000-0000-0000-000000000000}"/>
          </ac:spMkLst>
        </pc:spChg>
        <pc:spChg chg="mod">
          <ac:chgData name="Mair Davies (Social Worker)" userId="9c88b1a4-5ed2-4d0c-86e9-523c1c9a7857" providerId="ADAL" clId="{D6984A35-BA44-4983-AD6D-05105E1A2130}" dt="2023-11-09T16:40:16.578" v="4588" actId="20577"/>
          <ac:spMkLst>
            <pc:docMk/>
            <pc:sldMk cId="927626493" sldId="348"/>
            <ac:spMk id="3" creationId="{00000000-0000-0000-0000-000000000000}"/>
          </ac:spMkLst>
        </pc:spChg>
        <pc:spChg chg="mod">
          <ac:chgData name="Mair Davies (Social Worker)" userId="9c88b1a4-5ed2-4d0c-86e9-523c1c9a7857" providerId="ADAL" clId="{D6984A35-BA44-4983-AD6D-05105E1A2130}" dt="2023-11-09T16:37:10.368" v="4362" actId="20577"/>
          <ac:spMkLst>
            <pc:docMk/>
            <pc:sldMk cId="927626493" sldId="348"/>
            <ac:spMk id="5" creationId="{00000000-0000-0000-0000-000000000000}"/>
          </ac:spMkLst>
        </pc:spChg>
        <pc:spChg chg="add del">
          <ac:chgData name="Mair Davies (Social Worker)" userId="9c88b1a4-5ed2-4d0c-86e9-523c1c9a7857" providerId="ADAL" clId="{D6984A35-BA44-4983-AD6D-05105E1A2130}" dt="2023-11-09T16:36:24.258" v="4305" actId="22"/>
          <ac:spMkLst>
            <pc:docMk/>
            <pc:sldMk cId="927626493" sldId="348"/>
            <ac:spMk id="8" creationId="{6A4B0C5D-52EF-8EBF-9AFF-4D89BFC3A3FD}"/>
          </ac:spMkLst>
        </pc:spChg>
      </pc:sldChg>
      <pc:sldChg chg="modSp mod">
        <pc:chgData name="Mair Davies (Social Worker)" userId="9c88b1a4-5ed2-4d0c-86e9-523c1c9a7857" providerId="ADAL" clId="{D6984A35-BA44-4983-AD6D-05105E1A2130}" dt="2023-11-13T14:15:41.152" v="8943" actId="20577"/>
        <pc:sldMkLst>
          <pc:docMk/>
          <pc:sldMk cId="2467872331" sldId="352"/>
        </pc:sldMkLst>
        <pc:spChg chg="mod">
          <ac:chgData name="Mair Davies (Social Worker)" userId="9c88b1a4-5ed2-4d0c-86e9-523c1c9a7857" providerId="ADAL" clId="{D6984A35-BA44-4983-AD6D-05105E1A2130}" dt="2023-11-13T14:15:28.322" v="8939" actId="1076"/>
          <ac:spMkLst>
            <pc:docMk/>
            <pc:sldMk cId="2467872331" sldId="352"/>
            <ac:spMk id="2" creationId="{00000000-0000-0000-0000-000000000000}"/>
          </ac:spMkLst>
        </pc:spChg>
        <pc:spChg chg="mod">
          <ac:chgData name="Mair Davies (Social Worker)" userId="9c88b1a4-5ed2-4d0c-86e9-523c1c9a7857" providerId="ADAL" clId="{D6984A35-BA44-4983-AD6D-05105E1A2130}" dt="2023-11-13T14:15:41.152" v="8943" actId="20577"/>
          <ac:spMkLst>
            <pc:docMk/>
            <pc:sldMk cId="2467872331" sldId="352"/>
            <ac:spMk id="3" creationId="{00000000-0000-0000-0000-000000000000}"/>
          </ac:spMkLst>
        </pc:spChg>
      </pc:sldChg>
      <pc:sldChg chg="modSp mod">
        <pc:chgData name="Mair Davies (Social Worker)" userId="9c88b1a4-5ed2-4d0c-86e9-523c1c9a7857" providerId="ADAL" clId="{D6984A35-BA44-4983-AD6D-05105E1A2130}" dt="2023-11-09T13:28:43.236" v="2721" actId="20577"/>
        <pc:sldMkLst>
          <pc:docMk/>
          <pc:sldMk cId="3108260700" sldId="377"/>
        </pc:sldMkLst>
        <pc:spChg chg="mod">
          <ac:chgData name="Mair Davies (Social Worker)" userId="9c88b1a4-5ed2-4d0c-86e9-523c1c9a7857" providerId="ADAL" clId="{D6984A35-BA44-4983-AD6D-05105E1A2130}" dt="2023-11-09T11:16:30.574" v="53" actId="20577"/>
          <ac:spMkLst>
            <pc:docMk/>
            <pc:sldMk cId="3108260700" sldId="377"/>
            <ac:spMk id="2" creationId="{00000000-0000-0000-0000-000000000000}"/>
          </ac:spMkLst>
        </pc:spChg>
        <pc:spChg chg="mod">
          <ac:chgData name="Mair Davies (Social Worker)" userId="9c88b1a4-5ed2-4d0c-86e9-523c1c9a7857" providerId="ADAL" clId="{D6984A35-BA44-4983-AD6D-05105E1A2130}" dt="2023-11-09T13:28:43.236" v="2721" actId="20577"/>
          <ac:spMkLst>
            <pc:docMk/>
            <pc:sldMk cId="3108260700" sldId="377"/>
            <ac:spMk id="51" creationId="{00000000-0000-0000-0000-000000000000}"/>
          </ac:spMkLst>
        </pc:spChg>
      </pc:sldChg>
      <pc:sldChg chg="modSp mod">
        <pc:chgData name="Mair Davies (Social Worker)" userId="9c88b1a4-5ed2-4d0c-86e9-523c1c9a7857" providerId="ADAL" clId="{D6984A35-BA44-4983-AD6D-05105E1A2130}" dt="2023-11-13T15:27:29.763" v="9521" actId="20577"/>
        <pc:sldMkLst>
          <pc:docMk/>
          <pc:sldMk cId="2046177121" sldId="378"/>
        </pc:sldMkLst>
        <pc:spChg chg="mod">
          <ac:chgData name="Mair Davies (Social Worker)" userId="9c88b1a4-5ed2-4d0c-86e9-523c1c9a7857" providerId="ADAL" clId="{D6984A35-BA44-4983-AD6D-05105E1A2130}" dt="2023-11-09T17:08:42.115" v="4981" actId="20577"/>
          <ac:spMkLst>
            <pc:docMk/>
            <pc:sldMk cId="2046177121" sldId="378"/>
            <ac:spMk id="2" creationId="{00000000-0000-0000-0000-000000000000}"/>
          </ac:spMkLst>
        </pc:spChg>
        <pc:spChg chg="mod">
          <ac:chgData name="Mair Davies (Social Worker)" userId="9c88b1a4-5ed2-4d0c-86e9-523c1c9a7857" providerId="ADAL" clId="{D6984A35-BA44-4983-AD6D-05105E1A2130}" dt="2023-11-13T15:27:29.763" v="9521" actId="20577"/>
          <ac:spMkLst>
            <pc:docMk/>
            <pc:sldMk cId="2046177121" sldId="378"/>
            <ac:spMk id="3" creationId="{00000000-0000-0000-0000-000000000000}"/>
          </ac:spMkLst>
        </pc:spChg>
      </pc:sldChg>
      <pc:sldChg chg="modSp mod">
        <pc:chgData name="Mair Davies (Social Worker)" userId="9c88b1a4-5ed2-4d0c-86e9-523c1c9a7857" providerId="ADAL" clId="{D6984A35-BA44-4983-AD6D-05105E1A2130}" dt="2023-11-13T14:07:56.027" v="8772" actId="20577"/>
        <pc:sldMkLst>
          <pc:docMk/>
          <pc:sldMk cId="1908166733" sldId="379"/>
        </pc:sldMkLst>
        <pc:spChg chg="mod">
          <ac:chgData name="Mair Davies (Social Worker)" userId="9c88b1a4-5ed2-4d0c-86e9-523c1c9a7857" providerId="ADAL" clId="{D6984A35-BA44-4983-AD6D-05105E1A2130}" dt="2023-11-13T13:55:55.456" v="8648" actId="20577"/>
          <ac:spMkLst>
            <pc:docMk/>
            <pc:sldMk cId="1908166733" sldId="379"/>
            <ac:spMk id="2" creationId="{00000000-0000-0000-0000-000000000000}"/>
          </ac:spMkLst>
        </pc:spChg>
        <pc:graphicFrameChg chg="mod">
          <ac:chgData name="Mair Davies (Social Worker)" userId="9c88b1a4-5ed2-4d0c-86e9-523c1c9a7857" providerId="ADAL" clId="{D6984A35-BA44-4983-AD6D-05105E1A2130}" dt="2023-11-13T14:07:56.027" v="8772" actId="20577"/>
          <ac:graphicFrameMkLst>
            <pc:docMk/>
            <pc:sldMk cId="1908166733" sldId="379"/>
            <ac:graphicFrameMk id="11" creationId="{375A3BFF-C9DC-484B-8707-32F62E2B695F}"/>
          </ac:graphicFrameMkLst>
        </pc:graphicFrameChg>
      </pc:sldChg>
      <pc:sldChg chg="modSp mod">
        <pc:chgData name="Mair Davies (Social Worker)" userId="9c88b1a4-5ed2-4d0c-86e9-523c1c9a7857" providerId="ADAL" clId="{D6984A35-BA44-4983-AD6D-05105E1A2130}" dt="2023-11-09T11:13:05.707" v="20" actId="20577"/>
        <pc:sldMkLst>
          <pc:docMk/>
          <pc:sldMk cId="213738105" sldId="383"/>
        </pc:sldMkLst>
        <pc:spChg chg="mod">
          <ac:chgData name="Mair Davies (Social Worker)" userId="9c88b1a4-5ed2-4d0c-86e9-523c1c9a7857" providerId="ADAL" clId="{D6984A35-BA44-4983-AD6D-05105E1A2130}" dt="2023-11-09T11:13:05.707" v="20" actId="20577"/>
          <ac:spMkLst>
            <pc:docMk/>
            <pc:sldMk cId="213738105" sldId="383"/>
            <ac:spMk id="5" creationId="{00000000-0000-0000-0000-000000000000}"/>
          </ac:spMkLst>
        </pc:spChg>
        <pc:graphicFrameChg chg="mod">
          <ac:chgData name="Mair Davies (Social Worker)" userId="9c88b1a4-5ed2-4d0c-86e9-523c1c9a7857" providerId="ADAL" clId="{D6984A35-BA44-4983-AD6D-05105E1A2130}" dt="2023-11-09T11:12:41.580" v="18" actId="20577"/>
          <ac:graphicFrameMkLst>
            <pc:docMk/>
            <pc:sldMk cId="213738105" sldId="383"/>
            <ac:graphicFrameMk id="17" creationId="{94A09FE2-BFA4-0968-2363-2EA42903F11E}"/>
          </ac:graphicFrameMkLst>
        </pc:graphicFrameChg>
      </pc:sldChg>
      <pc:sldChg chg="modSp mod">
        <pc:chgData name="Mair Davies (Social Worker)" userId="9c88b1a4-5ed2-4d0c-86e9-523c1c9a7857" providerId="ADAL" clId="{D6984A35-BA44-4983-AD6D-05105E1A2130}" dt="2023-11-09T16:03:04.625" v="3703" actId="113"/>
        <pc:sldMkLst>
          <pc:docMk/>
          <pc:sldMk cId="539320959" sldId="387"/>
        </pc:sldMkLst>
        <pc:spChg chg="mod">
          <ac:chgData name="Mair Davies (Social Worker)" userId="9c88b1a4-5ed2-4d0c-86e9-523c1c9a7857" providerId="ADAL" clId="{D6984A35-BA44-4983-AD6D-05105E1A2130}" dt="2023-11-09T15:48:11.465" v="3324" actId="20577"/>
          <ac:spMkLst>
            <pc:docMk/>
            <pc:sldMk cId="539320959" sldId="387"/>
            <ac:spMk id="2" creationId="{00000000-0000-0000-0000-000000000000}"/>
          </ac:spMkLst>
        </pc:spChg>
        <pc:spChg chg="mod">
          <ac:chgData name="Mair Davies (Social Worker)" userId="9c88b1a4-5ed2-4d0c-86e9-523c1c9a7857" providerId="ADAL" clId="{D6984A35-BA44-4983-AD6D-05105E1A2130}" dt="2023-11-09T16:03:04.625" v="3703" actId="113"/>
          <ac:spMkLst>
            <pc:docMk/>
            <pc:sldMk cId="539320959" sldId="387"/>
            <ac:spMk id="3" creationId="{00000000-0000-0000-0000-000000000000}"/>
          </ac:spMkLst>
        </pc:spChg>
      </pc:sldChg>
      <pc:sldChg chg="modSp mod">
        <pc:chgData name="Mair Davies (Social Worker)" userId="9c88b1a4-5ed2-4d0c-86e9-523c1c9a7857" providerId="ADAL" clId="{D6984A35-BA44-4983-AD6D-05105E1A2130}" dt="2023-11-09T20:08:23.131" v="5565" actId="20577"/>
        <pc:sldMkLst>
          <pc:docMk/>
          <pc:sldMk cId="1848298129" sldId="388"/>
        </pc:sldMkLst>
        <pc:spChg chg="mod">
          <ac:chgData name="Mair Davies (Social Worker)" userId="9c88b1a4-5ed2-4d0c-86e9-523c1c9a7857" providerId="ADAL" clId="{D6984A35-BA44-4983-AD6D-05105E1A2130}" dt="2023-11-09T19:38:50.790" v="5310" actId="20577"/>
          <ac:spMkLst>
            <pc:docMk/>
            <pc:sldMk cId="1848298129" sldId="388"/>
            <ac:spMk id="2" creationId="{00000000-0000-0000-0000-000000000000}"/>
          </ac:spMkLst>
        </pc:spChg>
        <pc:spChg chg="mod">
          <ac:chgData name="Mair Davies (Social Worker)" userId="9c88b1a4-5ed2-4d0c-86e9-523c1c9a7857" providerId="ADAL" clId="{D6984A35-BA44-4983-AD6D-05105E1A2130}" dt="2023-11-09T20:08:23.131" v="5565" actId="20577"/>
          <ac:spMkLst>
            <pc:docMk/>
            <pc:sldMk cId="1848298129" sldId="388"/>
            <ac:spMk id="3" creationId="{00000000-0000-0000-0000-000000000000}"/>
          </ac:spMkLst>
        </pc:spChg>
      </pc:sldChg>
      <pc:sldChg chg="modSp mod">
        <pc:chgData name="Mair Davies (Social Worker)" userId="9c88b1a4-5ed2-4d0c-86e9-523c1c9a7857" providerId="ADAL" clId="{D6984A35-BA44-4983-AD6D-05105E1A2130}" dt="2023-11-09T19:37:24.934" v="5303" actId="20577"/>
        <pc:sldMkLst>
          <pc:docMk/>
          <pc:sldMk cId="1036609045" sldId="390"/>
        </pc:sldMkLst>
        <pc:spChg chg="mod">
          <ac:chgData name="Mair Davies (Social Worker)" userId="9c88b1a4-5ed2-4d0c-86e9-523c1c9a7857" providerId="ADAL" clId="{D6984A35-BA44-4983-AD6D-05105E1A2130}" dt="2023-11-09T19:37:24.934" v="5303" actId="20577"/>
          <ac:spMkLst>
            <pc:docMk/>
            <pc:sldMk cId="1036609045" sldId="390"/>
            <ac:spMk id="2" creationId="{00000000-0000-0000-0000-000000000000}"/>
          </ac:spMkLst>
        </pc:spChg>
        <pc:spChg chg="mod">
          <ac:chgData name="Mair Davies (Social Worker)" userId="9c88b1a4-5ed2-4d0c-86e9-523c1c9a7857" providerId="ADAL" clId="{D6984A35-BA44-4983-AD6D-05105E1A2130}" dt="2023-11-09T19:28:20.181" v="5233" actId="20577"/>
          <ac:spMkLst>
            <pc:docMk/>
            <pc:sldMk cId="1036609045" sldId="390"/>
            <ac:spMk id="4" creationId="{00000000-0000-0000-0000-000000000000}"/>
          </ac:spMkLst>
        </pc:spChg>
      </pc:sldChg>
      <pc:sldChg chg="modSp">
        <pc:chgData name="Mair Davies (Social Worker)" userId="9c88b1a4-5ed2-4d0c-86e9-523c1c9a7857" providerId="ADAL" clId="{D6984A35-BA44-4983-AD6D-05105E1A2130}" dt="2023-11-09T15:46:03.400" v="3270" actId="20577"/>
        <pc:sldMkLst>
          <pc:docMk/>
          <pc:sldMk cId="542013303" sldId="395"/>
        </pc:sldMkLst>
        <pc:graphicFrameChg chg="mod">
          <ac:chgData name="Mair Davies (Social Worker)" userId="9c88b1a4-5ed2-4d0c-86e9-523c1c9a7857" providerId="ADAL" clId="{D6984A35-BA44-4983-AD6D-05105E1A2130}" dt="2023-11-09T15:46:03.400" v="3270" actId="20577"/>
          <ac:graphicFrameMkLst>
            <pc:docMk/>
            <pc:sldMk cId="542013303" sldId="395"/>
            <ac:graphicFrameMk id="6" creationId="{6218AE45-3496-46CA-8DA2-A1725312E0C6}"/>
          </ac:graphicFrameMkLst>
        </pc:graphicFrameChg>
      </pc:sldChg>
      <pc:sldChg chg="modSp">
        <pc:chgData name="Mair Davies (Social Worker)" userId="9c88b1a4-5ed2-4d0c-86e9-523c1c9a7857" providerId="ADAL" clId="{D6984A35-BA44-4983-AD6D-05105E1A2130}" dt="2023-11-09T13:24:45.406" v="2720" actId="20577"/>
        <pc:sldMkLst>
          <pc:docMk/>
          <pc:sldMk cId="2835628171" sldId="401"/>
        </pc:sldMkLst>
        <pc:graphicFrameChg chg="mod">
          <ac:chgData name="Mair Davies (Social Worker)" userId="9c88b1a4-5ed2-4d0c-86e9-523c1c9a7857" providerId="ADAL" clId="{D6984A35-BA44-4983-AD6D-05105E1A2130}" dt="2023-11-09T13:24:45.406" v="2720" actId="20577"/>
          <ac:graphicFrameMkLst>
            <pc:docMk/>
            <pc:sldMk cId="2835628171" sldId="401"/>
            <ac:graphicFrameMk id="6" creationId="{8E66EEE8-F66A-4254-9927-AAC65F5D76D6}"/>
          </ac:graphicFrameMkLst>
        </pc:graphicFrameChg>
      </pc:sldChg>
      <pc:sldChg chg="modSp mod">
        <pc:chgData name="Mair Davies (Social Worker)" userId="9c88b1a4-5ed2-4d0c-86e9-523c1c9a7857" providerId="ADAL" clId="{D6984A35-BA44-4983-AD6D-05105E1A2130}" dt="2023-11-09T12:12:24.538" v="2719" actId="20577"/>
        <pc:sldMkLst>
          <pc:docMk/>
          <pc:sldMk cId="93564751" sldId="402"/>
        </pc:sldMkLst>
        <pc:spChg chg="mod">
          <ac:chgData name="Mair Davies (Social Worker)" userId="9c88b1a4-5ed2-4d0c-86e9-523c1c9a7857" providerId="ADAL" clId="{D6984A35-BA44-4983-AD6D-05105E1A2130}" dt="2023-11-09T11:53:47.103" v="1254" actId="20577"/>
          <ac:spMkLst>
            <pc:docMk/>
            <pc:sldMk cId="93564751" sldId="402"/>
            <ac:spMk id="2" creationId="{00000000-0000-0000-0000-000000000000}"/>
          </ac:spMkLst>
        </pc:spChg>
        <pc:spChg chg="mod">
          <ac:chgData name="Mair Davies (Social Worker)" userId="9c88b1a4-5ed2-4d0c-86e9-523c1c9a7857" providerId="ADAL" clId="{D6984A35-BA44-4983-AD6D-05105E1A2130}" dt="2023-11-09T12:12:24.538" v="2719" actId="20577"/>
          <ac:spMkLst>
            <pc:docMk/>
            <pc:sldMk cId="93564751" sldId="402"/>
            <ac:spMk id="3" creationId="{00000000-0000-0000-0000-000000000000}"/>
          </ac:spMkLst>
        </pc:spChg>
      </pc:sldChg>
      <pc:sldChg chg="modSp mod">
        <pc:chgData name="Mair Davies (Social Worker)" userId="9c88b1a4-5ed2-4d0c-86e9-523c1c9a7857" providerId="ADAL" clId="{D6984A35-BA44-4983-AD6D-05105E1A2130}" dt="2023-11-09T16:55:23.695" v="4729" actId="20577"/>
        <pc:sldMkLst>
          <pc:docMk/>
          <pc:sldMk cId="4026895771" sldId="405"/>
        </pc:sldMkLst>
        <pc:spChg chg="mod">
          <ac:chgData name="Mair Davies (Social Worker)" userId="9c88b1a4-5ed2-4d0c-86e9-523c1c9a7857" providerId="ADAL" clId="{D6984A35-BA44-4983-AD6D-05105E1A2130}" dt="2023-11-09T16:55:23.695" v="4729" actId="20577"/>
          <ac:spMkLst>
            <pc:docMk/>
            <pc:sldMk cId="4026895771" sldId="405"/>
            <ac:spMk id="2" creationId="{8EBB93A0-0C7D-DA4C-8C1F-92BB93D72573}"/>
          </ac:spMkLst>
        </pc:spChg>
      </pc:sldChg>
      <pc:sldChg chg="modSp mod">
        <pc:chgData name="Mair Davies (Social Worker)" userId="9c88b1a4-5ed2-4d0c-86e9-523c1c9a7857" providerId="ADAL" clId="{D6984A35-BA44-4983-AD6D-05105E1A2130}" dt="2023-11-13T14:52:59.534" v="9472" actId="20577"/>
        <pc:sldMkLst>
          <pc:docMk/>
          <pc:sldMk cId="2182308461" sldId="406"/>
        </pc:sldMkLst>
        <pc:spChg chg="mod">
          <ac:chgData name="Mair Davies (Social Worker)" userId="9c88b1a4-5ed2-4d0c-86e9-523c1c9a7857" providerId="ADAL" clId="{D6984A35-BA44-4983-AD6D-05105E1A2130}" dt="2023-11-13T14:51:17.337" v="9460" actId="20577"/>
          <ac:spMkLst>
            <pc:docMk/>
            <pc:sldMk cId="2182308461" sldId="406"/>
            <ac:spMk id="3" creationId="{FB89A842-16B8-4A2C-E12C-FF3E0627B52B}"/>
          </ac:spMkLst>
        </pc:spChg>
        <pc:spChg chg="mod">
          <ac:chgData name="Mair Davies (Social Worker)" userId="9c88b1a4-5ed2-4d0c-86e9-523c1c9a7857" providerId="ADAL" clId="{D6984A35-BA44-4983-AD6D-05105E1A2130}" dt="2023-11-13T14:52:59.534" v="9472" actId="20577"/>
          <ac:spMkLst>
            <pc:docMk/>
            <pc:sldMk cId="2182308461" sldId="406"/>
            <ac:spMk id="14" creationId="{4CB5EB5F-DB26-4B3C-3E16-7A512836BD90}"/>
          </ac:spMkLst>
        </pc:spChg>
        <pc:graphicFrameChg chg="mod modGraphic">
          <ac:chgData name="Mair Davies (Social Worker)" userId="9c88b1a4-5ed2-4d0c-86e9-523c1c9a7857" providerId="ADAL" clId="{D6984A35-BA44-4983-AD6D-05105E1A2130}" dt="2023-11-13T14:51:07.872" v="9439" actId="207"/>
          <ac:graphicFrameMkLst>
            <pc:docMk/>
            <pc:sldMk cId="2182308461" sldId="406"/>
            <ac:graphicFrameMk id="5" creationId="{E7A38FB7-598C-CE86-7799-75F86697BD24}"/>
          </ac:graphicFrameMkLst>
        </pc:graphicFrameChg>
      </pc:sldChg>
      <pc:sldChg chg="modSp mod">
        <pc:chgData name="Mair Davies (Social Worker)" userId="9c88b1a4-5ed2-4d0c-86e9-523c1c9a7857" providerId="ADAL" clId="{D6984A35-BA44-4983-AD6D-05105E1A2130}" dt="2023-11-09T16:17:11.391" v="3827" actId="20577"/>
        <pc:sldMkLst>
          <pc:docMk/>
          <pc:sldMk cId="1943252347" sldId="407"/>
        </pc:sldMkLst>
        <pc:spChg chg="mod">
          <ac:chgData name="Mair Davies (Social Worker)" userId="9c88b1a4-5ed2-4d0c-86e9-523c1c9a7857" providerId="ADAL" clId="{D6984A35-BA44-4983-AD6D-05105E1A2130}" dt="2023-11-09T16:12:01.327" v="3825" actId="20577"/>
          <ac:spMkLst>
            <pc:docMk/>
            <pc:sldMk cId="1943252347" sldId="407"/>
            <ac:spMk id="6" creationId="{0933D950-26A3-9630-C303-C75E3D81ACD7}"/>
          </ac:spMkLst>
        </pc:spChg>
        <pc:spChg chg="mod">
          <ac:chgData name="Mair Davies (Social Worker)" userId="9c88b1a4-5ed2-4d0c-86e9-523c1c9a7857" providerId="ADAL" clId="{D6984A35-BA44-4983-AD6D-05105E1A2130}" dt="2023-11-09T16:17:11.391" v="3827" actId="20577"/>
          <ac:spMkLst>
            <pc:docMk/>
            <pc:sldMk cId="1943252347" sldId="407"/>
            <ac:spMk id="9" creationId="{7F405E11-E652-8BA4-3627-96B5F3DFA0BB}"/>
          </ac:spMkLst>
        </pc:spChg>
      </pc:sldChg>
      <pc:sldChg chg="modSp mod">
        <pc:chgData name="Mair Davies (Social Worker)" userId="9c88b1a4-5ed2-4d0c-86e9-523c1c9a7857" providerId="ADAL" clId="{D6984A35-BA44-4983-AD6D-05105E1A2130}" dt="2023-11-13T16:20:02.964" v="9527" actId="20577"/>
        <pc:sldMkLst>
          <pc:docMk/>
          <pc:sldMk cId="3073066982" sldId="408"/>
        </pc:sldMkLst>
        <pc:spChg chg="mod">
          <ac:chgData name="Mair Davies (Social Worker)" userId="9c88b1a4-5ed2-4d0c-86e9-523c1c9a7857" providerId="ADAL" clId="{D6984A35-BA44-4983-AD6D-05105E1A2130}" dt="2023-11-09T20:13:19.789" v="5598" actId="20577"/>
          <ac:spMkLst>
            <pc:docMk/>
            <pc:sldMk cId="3073066982" sldId="408"/>
            <ac:spMk id="2" creationId="{0BBFAB43-6ADA-3B85-CB68-E5798926BA57}"/>
          </ac:spMkLst>
        </pc:spChg>
        <pc:spChg chg="mod">
          <ac:chgData name="Mair Davies (Social Worker)" userId="9c88b1a4-5ed2-4d0c-86e9-523c1c9a7857" providerId="ADAL" clId="{D6984A35-BA44-4983-AD6D-05105E1A2130}" dt="2023-11-13T16:20:02.964" v="9527" actId="20577"/>
          <ac:spMkLst>
            <pc:docMk/>
            <pc:sldMk cId="3073066982" sldId="408"/>
            <ac:spMk id="5" creationId="{1FF1C439-9C50-504C-13AF-604C4713F2CB}"/>
          </ac:spMkLst>
        </pc:spChg>
        <pc:spChg chg="mod">
          <ac:chgData name="Mair Davies (Social Worker)" userId="9c88b1a4-5ed2-4d0c-86e9-523c1c9a7857" providerId="ADAL" clId="{D6984A35-BA44-4983-AD6D-05105E1A2130}" dt="2023-11-09T20:34:53.349" v="5962" actId="20577"/>
          <ac:spMkLst>
            <pc:docMk/>
            <pc:sldMk cId="3073066982" sldId="408"/>
            <ac:spMk id="6" creationId="{64BEBC6F-F7AD-BFBA-C02E-A76BFB66686B}"/>
          </ac:spMkLst>
        </pc:spChg>
        <pc:spChg chg="mod">
          <ac:chgData name="Mair Davies (Social Worker)" userId="9c88b1a4-5ed2-4d0c-86e9-523c1c9a7857" providerId="ADAL" clId="{D6984A35-BA44-4983-AD6D-05105E1A2130}" dt="2023-11-09T20:14:16.919" v="5658" actId="20577"/>
          <ac:spMkLst>
            <pc:docMk/>
            <pc:sldMk cId="3073066982" sldId="408"/>
            <ac:spMk id="8" creationId="{DDD70E81-31EB-F18C-1EA2-E0C100CCD4C4}"/>
          </ac:spMkLst>
        </pc:spChg>
      </pc:sldChg>
      <pc:sldChg chg="modSp mod">
        <pc:chgData name="Mair Davies (Social Worker)" userId="9c88b1a4-5ed2-4d0c-86e9-523c1c9a7857" providerId="ADAL" clId="{D6984A35-BA44-4983-AD6D-05105E1A2130}" dt="2023-11-13T16:37:09.880" v="9537" actId="20577"/>
        <pc:sldMkLst>
          <pc:docMk/>
          <pc:sldMk cId="4107826700" sldId="410"/>
        </pc:sldMkLst>
        <pc:spChg chg="mod">
          <ac:chgData name="Mair Davies (Social Worker)" userId="9c88b1a4-5ed2-4d0c-86e9-523c1c9a7857" providerId="ADAL" clId="{D6984A35-BA44-4983-AD6D-05105E1A2130}" dt="2023-11-10T11:52:53.677" v="7723" actId="20577"/>
          <ac:spMkLst>
            <pc:docMk/>
            <pc:sldMk cId="4107826700" sldId="410"/>
            <ac:spMk id="2" creationId="{8462F090-5EDA-10D7-4148-52A46E10F9B4}"/>
          </ac:spMkLst>
        </pc:spChg>
        <pc:spChg chg="mod">
          <ac:chgData name="Mair Davies (Social Worker)" userId="9c88b1a4-5ed2-4d0c-86e9-523c1c9a7857" providerId="ADAL" clId="{D6984A35-BA44-4983-AD6D-05105E1A2130}" dt="2023-11-10T11:18:56.217" v="7029" actId="20577"/>
          <ac:spMkLst>
            <pc:docMk/>
            <pc:sldMk cId="4107826700" sldId="410"/>
            <ac:spMk id="3" creationId="{4BF8C13B-0392-BB0A-5B19-22C18B5AF60B}"/>
          </ac:spMkLst>
        </pc:spChg>
        <pc:spChg chg="mod">
          <ac:chgData name="Mair Davies (Social Worker)" userId="9c88b1a4-5ed2-4d0c-86e9-523c1c9a7857" providerId="ADAL" clId="{D6984A35-BA44-4983-AD6D-05105E1A2130}" dt="2023-11-10T11:25:57.314" v="7254" actId="27636"/>
          <ac:spMkLst>
            <pc:docMk/>
            <pc:sldMk cId="4107826700" sldId="410"/>
            <ac:spMk id="4" creationId="{4C44DE92-7A5F-CBCD-F4C7-1C72EE362CA2}"/>
          </ac:spMkLst>
        </pc:spChg>
        <pc:spChg chg="mod">
          <ac:chgData name="Mair Davies (Social Worker)" userId="9c88b1a4-5ed2-4d0c-86e9-523c1c9a7857" providerId="ADAL" clId="{D6984A35-BA44-4983-AD6D-05105E1A2130}" dt="2023-11-10T11:19:15.249" v="7066" actId="20577"/>
          <ac:spMkLst>
            <pc:docMk/>
            <pc:sldMk cId="4107826700" sldId="410"/>
            <ac:spMk id="5" creationId="{19832F93-AC7E-FD0A-897B-8CA69C96A7F9}"/>
          </ac:spMkLst>
        </pc:spChg>
        <pc:spChg chg="mod">
          <ac:chgData name="Mair Davies (Social Worker)" userId="9c88b1a4-5ed2-4d0c-86e9-523c1c9a7857" providerId="ADAL" clId="{D6984A35-BA44-4983-AD6D-05105E1A2130}" dt="2023-11-13T16:37:09.880" v="9537" actId="20577"/>
          <ac:spMkLst>
            <pc:docMk/>
            <pc:sldMk cId="4107826700" sldId="410"/>
            <ac:spMk id="6" creationId="{06FA876E-3110-71E0-DEC6-AB27CF4783A3}"/>
          </ac:spMkLst>
        </pc:spChg>
      </pc:sldChg>
      <pc:sldChg chg="modSp mod">
        <pc:chgData name="Mair Davies (Social Worker)" userId="9c88b1a4-5ed2-4d0c-86e9-523c1c9a7857" providerId="ADAL" clId="{D6984A35-BA44-4983-AD6D-05105E1A2130}" dt="2023-11-09T16:11:32.198" v="3815" actId="20577"/>
        <pc:sldMkLst>
          <pc:docMk/>
          <pc:sldMk cId="4089564133" sldId="411"/>
        </pc:sldMkLst>
        <pc:spChg chg="mod">
          <ac:chgData name="Mair Davies (Social Worker)" userId="9c88b1a4-5ed2-4d0c-86e9-523c1c9a7857" providerId="ADAL" clId="{D6984A35-BA44-4983-AD6D-05105E1A2130}" dt="2023-11-09T15:34:59.685" v="2927" actId="20577"/>
          <ac:spMkLst>
            <pc:docMk/>
            <pc:sldMk cId="4089564133" sldId="411"/>
            <ac:spMk id="2" creationId="{73D8A7C2-A6D6-C9AE-5D8A-7B2AD9F34CAE}"/>
          </ac:spMkLst>
        </pc:spChg>
        <pc:spChg chg="mod">
          <ac:chgData name="Mair Davies (Social Worker)" userId="9c88b1a4-5ed2-4d0c-86e9-523c1c9a7857" providerId="ADAL" clId="{D6984A35-BA44-4983-AD6D-05105E1A2130}" dt="2023-11-09T16:11:32.198" v="3815" actId="20577"/>
          <ac:spMkLst>
            <pc:docMk/>
            <pc:sldMk cId="4089564133" sldId="411"/>
            <ac:spMk id="3" creationId="{F350711D-776C-AA9E-3DD5-1BEAED7F1844}"/>
          </ac:spMkLst>
        </pc:spChg>
      </pc:sldChg>
      <pc:sldChg chg="modSp mod">
        <pc:chgData name="Mair Davies (Social Worker)" userId="9c88b1a4-5ed2-4d0c-86e9-523c1c9a7857" providerId="ADAL" clId="{D6984A35-BA44-4983-AD6D-05105E1A2130}" dt="2023-11-13T14:55:21.938" v="9491" actId="2"/>
        <pc:sldMkLst>
          <pc:docMk/>
          <pc:sldMk cId="1869809399" sldId="412"/>
        </pc:sldMkLst>
        <pc:spChg chg="mod">
          <ac:chgData name="Mair Davies (Social Worker)" userId="9c88b1a4-5ed2-4d0c-86e9-523c1c9a7857" providerId="ADAL" clId="{D6984A35-BA44-4983-AD6D-05105E1A2130}" dt="2023-11-13T14:55:21.938" v="9491" actId="2"/>
          <ac:spMkLst>
            <pc:docMk/>
            <pc:sldMk cId="1869809399" sldId="412"/>
            <ac:spMk id="2" creationId="{1FAC76FC-A3D8-D4F6-C04A-3993D447E3C2}"/>
          </ac:spMkLst>
        </pc:spChg>
        <pc:spChg chg="mod">
          <ac:chgData name="Mair Davies (Social Worker)" userId="9c88b1a4-5ed2-4d0c-86e9-523c1c9a7857" providerId="ADAL" clId="{D6984A35-BA44-4983-AD6D-05105E1A2130}" dt="2023-11-13T14:39:37.172" v="9153" actId="20577"/>
          <ac:spMkLst>
            <pc:docMk/>
            <pc:sldMk cId="1869809399" sldId="412"/>
            <ac:spMk id="3" creationId="{C53FC12B-142D-207B-0936-C2867D33B31A}"/>
          </ac:spMkLst>
        </pc:spChg>
      </pc:sldChg>
      <pc:sldChg chg="modSp mod">
        <pc:chgData name="Mair Davies (Social Worker)" userId="9c88b1a4-5ed2-4d0c-86e9-523c1c9a7857" providerId="ADAL" clId="{D6984A35-BA44-4983-AD6D-05105E1A2130}" dt="2023-11-13T14:34:23.055" v="9080" actId="20577"/>
        <pc:sldMkLst>
          <pc:docMk/>
          <pc:sldMk cId="2788457655" sldId="413"/>
        </pc:sldMkLst>
        <pc:spChg chg="mod">
          <ac:chgData name="Mair Davies (Social Worker)" userId="9c88b1a4-5ed2-4d0c-86e9-523c1c9a7857" providerId="ADAL" clId="{D6984A35-BA44-4983-AD6D-05105E1A2130}" dt="2023-11-13T14:16:05.755" v="8969" actId="20577"/>
          <ac:spMkLst>
            <pc:docMk/>
            <pc:sldMk cId="2788457655" sldId="413"/>
            <ac:spMk id="2" creationId="{6F7D1B4A-DC28-7C32-BBE1-E88C5B1382D3}"/>
          </ac:spMkLst>
        </pc:spChg>
        <pc:spChg chg="mod">
          <ac:chgData name="Mair Davies (Social Worker)" userId="9c88b1a4-5ed2-4d0c-86e9-523c1c9a7857" providerId="ADAL" clId="{D6984A35-BA44-4983-AD6D-05105E1A2130}" dt="2023-11-13T14:34:23.055" v="9080" actId="20577"/>
          <ac:spMkLst>
            <pc:docMk/>
            <pc:sldMk cId="2788457655" sldId="413"/>
            <ac:spMk id="8" creationId="{2D1A60F8-2004-01DA-35B1-05AE68339C3B}"/>
          </ac:spMkLst>
        </pc:spChg>
      </pc:sldChg>
      <pc:sldChg chg="addSp delSp modSp mod">
        <pc:chgData name="Mair Davies (Social Worker)" userId="9c88b1a4-5ed2-4d0c-86e9-523c1c9a7857" providerId="ADAL" clId="{D6984A35-BA44-4983-AD6D-05105E1A2130}" dt="2023-11-10T09:52:33.220" v="6063" actId="20577"/>
        <pc:sldMkLst>
          <pc:docMk/>
          <pc:sldMk cId="494912841" sldId="414"/>
        </pc:sldMkLst>
        <pc:spChg chg="mod">
          <ac:chgData name="Mair Davies (Social Worker)" userId="9c88b1a4-5ed2-4d0c-86e9-523c1c9a7857" providerId="ADAL" clId="{D6984A35-BA44-4983-AD6D-05105E1A2130}" dt="2023-11-10T09:52:33.220" v="6063" actId="20577"/>
          <ac:spMkLst>
            <pc:docMk/>
            <pc:sldMk cId="494912841" sldId="414"/>
            <ac:spMk id="4" creationId="{6C8FDA7B-08B8-53C0-71E1-1BF148030EA0}"/>
          </ac:spMkLst>
        </pc:spChg>
        <pc:spChg chg="add del">
          <ac:chgData name="Mair Davies (Social Worker)" userId="9c88b1a4-5ed2-4d0c-86e9-523c1c9a7857" providerId="ADAL" clId="{D6984A35-BA44-4983-AD6D-05105E1A2130}" dt="2023-11-10T09:34:14.274" v="6012" actId="22"/>
          <ac:spMkLst>
            <pc:docMk/>
            <pc:sldMk cId="494912841" sldId="414"/>
            <ac:spMk id="6" creationId="{01770B1E-BC2D-083A-ACE3-A3F30740242F}"/>
          </ac:spMkLst>
        </pc:spChg>
        <pc:spChg chg="mod">
          <ac:chgData name="Mair Davies (Social Worker)" userId="9c88b1a4-5ed2-4d0c-86e9-523c1c9a7857" providerId="ADAL" clId="{D6984A35-BA44-4983-AD6D-05105E1A2130}" dt="2023-11-10T09:29:15.766" v="6009" actId="20577"/>
          <ac:spMkLst>
            <pc:docMk/>
            <pc:sldMk cId="494912841" sldId="414"/>
            <ac:spMk id="8" creationId="{1CD7C7A7-F24B-1239-2909-EE30B2D7D26C}"/>
          </ac:spMkLst>
        </pc:spChg>
      </pc:sldChg>
      <pc:sldChg chg="modSp mod">
        <pc:chgData name="Mair Davies (Social Worker)" userId="9c88b1a4-5ed2-4d0c-86e9-523c1c9a7857" providerId="ADAL" clId="{D6984A35-BA44-4983-AD6D-05105E1A2130}" dt="2023-11-13T13:47:18.204" v="8533" actId="20577"/>
        <pc:sldMkLst>
          <pc:docMk/>
          <pc:sldMk cId="1154036447" sldId="415"/>
        </pc:sldMkLst>
        <pc:spChg chg="mod">
          <ac:chgData name="Mair Davies (Social Worker)" userId="9c88b1a4-5ed2-4d0c-86e9-523c1c9a7857" providerId="ADAL" clId="{D6984A35-BA44-4983-AD6D-05105E1A2130}" dt="2023-11-10T13:49:08.220" v="8235"/>
          <ac:spMkLst>
            <pc:docMk/>
            <pc:sldMk cId="1154036447" sldId="415"/>
            <ac:spMk id="3" creationId="{B9058314-04EB-8A89-27EC-C40FF0F64CBD}"/>
          </ac:spMkLst>
        </pc:spChg>
        <pc:spChg chg="mod">
          <ac:chgData name="Mair Davies (Social Worker)" userId="9c88b1a4-5ed2-4d0c-86e9-523c1c9a7857" providerId="ADAL" clId="{D6984A35-BA44-4983-AD6D-05105E1A2130}" dt="2023-11-13T13:46:53.820" v="8512"/>
          <ac:spMkLst>
            <pc:docMk/>
            <pc:sldMk cId="1154036447" sldId="415"/>
            <ac:spMk id="4" creationId="{68546ECE-0B93-6070-B03D-E4307F280156}"/>
          </ac:spMkLst>
        </pc:spChg>
        <pc:spChg chg="mod">
          <ac:chgData name="Mair Davies (Social Worker)" userId="9c88b1a4-5ed2-4d0c-86e9-523c1c9a7857" providerId="ADAL" clId="{D6984A35-BA44-4983-AD6D-05105E1A2130}" dt="2023-11-13T13:41:23.118" v="8405" actId="20577"/>
          <ac:spMkLst>
            <pc:docMk/>
            <pc:sldMk cId="1154036447" sldId="415"/>
            <ac:spMk id="5" creationId="{DA3E6191-3C96-2E6D-4A20-381ECF0B6B97}"/>
          </ac:spMkLst>
        </pc:spChg>
        <pc:spChg chg="mod">
          <ac:chgData name="Mair Davies (Social Worker)" userId="9c88b1a4-5ed2-4d0c-86e9-523c1c9a7857" providerId="ADAL" clId="{D6984A35-BA44-4983-AD6D-05105E1A2130}" dt="2023-11-13T13:47:18.204" v="8533" actId="20577"/>
          <ac:spMkLst>
            <pc:docMk/>
            <pc:sldMk cId="1154036447" sldId="415"/>
            <ac:spMk id="6" creationId="{383BC92A-6768-F828-1230-C0EE53314F2D}"/>
          </ac:spMkLst>
        </pc:spChg>
        <pc:spChg chg="mod">
          <ac:chgData name="Mair Davies (Social Worker)" userId="9c88b1a4-5ed2-4d0c-86e9-523c1c9a7857" providerId="ADAL" clId="{D6984A35-BA44-4983-AD6D-05105E1A2130}" dt="2023-11-10T13:46:02.539" v="8234"/>
          <ac:spMkLst>
            <pc:docMk/>
            <pc:sldMk cId="1154036447" sldId="415"/>
            <ac:spMk id="8" creationId="{C1D1CEA8-229F-295A-43E1-C1C8DF425F3C}"/>
          </ac:spMkLst>
        </pc:spChg>
      </pc:sldChg>
      <pc:sldChg chg="modSp mod">
        <pc:chgData name="Mair Davies (Social Worker)" userId="9c88b1a4-5ed2-4d0c-86e9-523c1c9a7857" providerId="ADAL" clId="{D6984A35-BA44-4983-AD6D-05105E1A2130}" dt="2023-11-13T16:41:20.830" v="9539" actId="20577"/>
        <pc:sldMkLst>
          <pc:docMk/>
          <pc:sldMk cId="742660531" sldId="416"/>
        </pc:sldMkLst>
        <pc:spChg chg="mod">
          <ac:chgData name="Mair Davies (Social Worker)" userId="9c88b1a4-5ed2-4d0c-86e9-523c1c9a7857" providerId="ADAL" clId="{D6984A35-BA44-4983-AD6D-05105E1A2130}" dt="2023-11-10T13:17:09.590" v="7910" actId="20577"/>
          <ac:spMkLst>
            <pc:docMk/>
            <pc:sldMk cId="742660531" sldId="416"/>
            <ac:spMk id="2" creationId="{8462F090-5EDA-10D7-4148-52A46E10F9B4}"/>
          </ac:spMkLst>
        </pc:spChg>
        <pc:spChg chg="mod">
          <ac:chgData name="Mair Davies (Social Worker)" userId="9c88b1a4-5ed2-4d0c-86e9-523c1c9a7857" providerId="ADAL" clId="{D6984A35-BA44-4983-AD6D-05105E1A2130}" dt="2023-11-13T16:41:20.830" v="9539" actId="20577"/>
          <ac:spMkLst>
            <pc:docMk/>
            <pc:sldMk cId="742660531" sldId="416"/>
            <ac:spMk id="3" creationId="{4BF8C13B-0392-BB0A-5B19-22C18B5AF60B}"/>
          </ac:spMkLst>
        </pc:spChg>
        <pc:spChg chg="mod">
          <ac:chgData name="Mair Davies (Social Worker)" userId="9c88b1a4-5ed2-4d0c-86e9-523c1c9a7857" providerId="ADAL" clId="{D6984A35-BA44-4983-AD6D-05105E1A2130}" dt="2023-11-10T13:35:51.861" v="8233" actId="20577"/>
          <ac:spMkLst>
            <pc:docMk/>
            <pc:sldMk cId="742660531" sldId="416"/>
            <ac:spMk id="4" creationId="{4C44DE92-7A5F-CBCD-F4C7-1C72EE362CA2}"/>
          </ac:spMkLst>
        </pc:spChg>
        <pc:spChg chg="mod">
          <ac:chgData name="Mair Davies (Social Worker)" userId="9c88b1a4-5ed2-4d0c-86e9-523c1c9a7857" providerId="ADAL" clId="{D6984A35-BA44-4983-AD6D-05105E1A2130}" dt="2023-11-10T13:34:36.006" v="8193" actId="20577"/>
          <ac:spMkLst>
            <pc:docMk/>
            <pc:sldMk cId="742660531" sldId="416"/>
            <ac:spMk id="5" creationId="{19832F93-AC7E-FD0A-897B-8CA69C96A7F9}"/>
          </ac:spMkLst>
        </pc:spChg>
        <pc:spChg chg="mod">
          <ac:chgData name="Mair Davies (Social Worker)" userId="9c88b1a4-5ed2-4d0c-86e9-523c1c9a7857" providerId="ADAL" clId="{D6984A35-BA44-4983-AD6D-05105E1A2130}" dt="2023-11-10T13:19:53.260" v="7979" actId="20577"/>
          <ac:spMkLst>
            <pc:docMk/>
            <pc:sldMk cId="742660531" sldId="416"/>
            <ac:spMk id="6" creationId="{06FA876E-3110-71E0-DEC6-AB27CF4783A3}"/>
          </ac:spMkLst>
        </pc:spChg>
      </pc:sldChg>
      <pc:sldChg chg="modSp mod">
        <pc:chgData name="Mair Davies (Social Worker)" userId="9c88b1a4-5ed2-4d0c-86e9-523c1c9a7857" providerId="ADAL" clId="{D6984A35-BA44-4983-AD6D-05105E1A2130}" dt="2023-11-09T17:05:59.735" v="4954" actId="20577"/>
        <pc:sldMkLst>
          <pc:docMk/>
          <pc:sldMk cId="1211722849" sldId="418"/>
        </pc:sldMkLst>
        <pc:spChg chg="mod">
          <ac:chgData name="Mair Davies (Social Worker)" userId="9c88b1a4-5ed2-4d0c-86e9-523c1c9a7857" providerId="ADAL" clId="{D6984A35-BA44-4983-AD6D-05105E1A2130}" dt="2023-11-09T17:05:59.735" v="4954" actId="20577"/>
          <ac:spMkLst>
            <pc:docMk/>
            <pc:sldMk cId="1211722849" sldId="418"/>
            <ac:spMk id="12" creationId="{BCA467EE-C794-9444-9920-D24485DE8B30}"/>
          </ac:spMkLst>
        </pc:spChg>
      </pc:sldChg>
      <pc:sldChg chg="modSp mod">
        <pc:chgData name="Mair Davies (Social Worker)" userId="9c88b1a4-5ed2-4d0c-86e9-523c1c9a7857" providerId="ADAL" clId="{D6984A35-BA44-4983-AD6D-05105E1A2130}" dt="2023-11-13T15:48:01.582" v="9524" actId="20577"/>
        <pc:sldMkLst>
          <pc:docMk/>
          <pc:sldMk cId="414914221" sldId="419"/>
        </pc:sldMkLst>
        <pc:spChg chg="mod">
          <ac:chgData name="Mair Davies (Social Worker)" userId="9c88b1a4-5ed2-4d0c-86e9-523c1c9a7857" providerId="ADAL" clId="{D6984A35-BA44-4983-AD6D-05105E1A2130}" dt="2023-11-10T11:53:17.460" v="7724"/>
          <ac:spMkLst>
            <pc:docMk/>
            <pc:sldMk cId="414914221" sldId="419"/>
            <ac:spMk id="7" creationId="{A373C157-0CAC-459D-6C54-82F1E95DC46C}"/>
          </ac:spMkLst>
        </pc:spChg>
        <pc:spChg chg="mod">
          <ac:chgData name="Mair Davies (Social Worker)" userId="9c88b1a4-5ed2-4d0c-86e9-523c1c9a7857" providerId="ADAL" clId="{D6984A35-BA44-4983-AD6D-05105E1A2130}" dt="2023-11-13T15:48:01.582" v="9524" actId="20577"/>
          <ac:spMkLst>
            <pc:docMk/>
            <pc:sldMk cId="414914221" sldId="419"/>
            <ac:spMk id="8" creationId="{9EB96AAA-F4C8-7C83-A338-E3A9756ED363}"/>
          </ac:spMkLst>
        </pc:spChg>
      </pc:sldChg>
      <pc:sldChg chg="modSp mod">
        <pc:chgData name="Mair Davies (Social Worker)" userId="9c88b1a4-5ed2-4d0c-86e9-523c1c9a7857" providerId="ADAL" clId="{D6984A35-BA44-4983-AD6D-05105E1A2130}" dt="2023-11-10T11:49:11.143" v="7702" actId="20577"/>
        <pc:sldMkLst>
          <pc:docMk/>
          <pc:sldMk cId="1181968589" sldId="420"/>
        </pc:sldMkLst>
        <pc:spChg chg="mod">
          <ac:chgData name="Mair Davies (Social Worker)" userId="9c88b1a4-5ed2-4d0c-86e9-523c1c9a7857" providerId="ADAL" clId="{D6984A35-BA44-4983-AD6D-05105E1A2130}" dt="2023-11-10T11:48:27.631" v="7700" actId="20577"/>
          <ac:spMkLst>
            <pc:docMk/>
            <pc:sldMk cId="1181968589" sldId="420"/>
            <ac:spMk id="7" creationId="{9C8C27F5-ACD6-B06B-E0E5-B522949A0CA9}"/>
          </ac:spMkLst>
        </pc:spChg>
        <pc:spChg chg="mod">
          <ac:chgData name="Mair Davies (Social Worker)" userId="9c88b1a4-5ed2-4d0c-86e9-523c1c9a7857" providerId="ADAL" clId="{D6984A35-BA44-4983-AD6D-05105E1A2130}" dt="2023-11-10T11:34:11.596" v="7329" actId="20577"/>
          <ac:spMkLst>
            <pc:docMk/>
            <pc:sldMk cId="1181968589" sldId="420"/>
            <ac:spMk id="14" creationId="{DD5237F6-73B5-933F-2394-FCE3DDF97EDB}"/>
          </ac:spMkLst>
        </pc:spChg>
        <pc:graphicFrameChg chg="mod modGraphic">
          <ac:chgData name="Mair Davies (Social Worker)" userId="9c88b1a4-5ed2-4d0c-86e9-523c1c9a7857" providerId="ADAL" clId="{D6984A35-BA44-4983-AD6D-05105E1A2130}" dt="2023-11-10T11:49:11.143" v="7702" actId="20577"/>
          <ac:graphicFrameMkLst>
            <pc:docMk/>
            <pc:sldMk cId="1181968589" sldId="420"/>
            <ac:graphicFrameMk id="8" creationId="{66452A3F-F9BA-5785-9D94-AF89C03938D8}"/>
          </ac:graphicFrameMkLst>
        </pc:graphicFrameChg>
        <pc:graphicFrameChg chg="modGraphic">
          <ac:chgData name="Mair Davies (Social Worker)" userId="9c88b1a4-5ed2-4d0c-86e9-523c1c9a7857" providerId="ADAL" clId="{D6984A35-BA44-4983-AD6D-05105E1A2130}" dt="2023-11-10T11:47:17.999" v="7683" actId="20577"/>
          <ac:graphicFrameMkLst>
            <pc:docMk/>
            <pc:sldMk cId="1181968589" sldId="420"/>
            <ac:graphicFrameMk id="10" creationId="{0C53FCB3-C550-3821-69FB-4855257AD8DD}"/>
          </ac:graphicFrameMkLst>
        </pc:graphicFrameChg>
      </pc:sldChg>
      <pc:sldChg chg="modSp mod">
        <pc:chgData name="Mair Davies (Social Worker)" userId="9c88b1a4-5ed2-4d0c-86e9-523c1c9a7857" providerId="ADAL" clId="{D6984A35-BA44-4983-AD6D-05105E1A2130}" dt="2023-11-13T13:54:43.355" v="8602" actId="20577"/>
        <pc:sldMkLst>
          <pc:docMk/>
          <pc:sldMk cId="2529158666" sldId="421"/>
        </pc:sldMkLst>
        <pc:spChg chg="mod">
          <ac:chgData name="Mair Davies (Social Worker)" userId="9c88b1a4-5ed2-4d0c-86e9-523c1c9a7857" providerId="ADAL" clId="{D6984A35-BA44-4983-AD6D-05105E1A2130}" dt="2023-11-13T13:54:43.355" v="8602" actId="20577"/>
          <ac:spMkLst>
            <pc:docMk/>
            <pc:sldMk cId="2529158666" sldId="421"/>
            <ac:spMk id="7" creationId="{93C673AD-A370-F84C-F029-22143BE983BE}"/>
          </ac:spMkLst>
        </pc:spChg>
        <pc:spChg chg="mod">
          <ac:chgData name="Mair Davies (Social Worker)" userId="9c88b1a4-5ed2-4d0c-86e9-523c1c9a7857" providerId="ADAL" clId="{D6984A35-BA44-4983-AD6D-05105E1A2130}" dt="2023-11-13T13:54:05.768" v="8589" actId="20577"/>
          <ac:spMkLst>
            <pc:docMk/>
            <pc:sldMk cId="2529158666" sldId="421"/>
            <ac:spMk id="8" creationId="{253E1411-88F0-4E2F-5D26-237B41FA5BB5}"/>
          </ac:spMkLst>
        </pc:spChg>
      </pc:sldChg>
      <pc:sldChg chg="modSp mod">
        <pc:chgData name="Mair Davies (Social Worker)" userId="9c88b1a4-5ed2-4d0c-86e9-523c1c9a7857" providerId="ADAL" clId="{D6984A35-BA44-4983-AD6D-05105E1A2130}" dt="2023-11-10T13:09:23.834" v="7894" actId="20577"/>
        <pc:sldMkLst>
          <pc:docMk/>
          <pc:sldMk cId="2248042341" sldId="541"/>
        </pc:sldMkLst>
        <pc:spChg chg="mod">
          <ac:chgData name="Mair Davies (Social Worker)" userId="9c88b1a4-5ed2-4d0c-86e9-523c1c9a7857" providerId="ADAL" clId="{D6984A35-BA44-4983-AD6D-05105E1A2130}" dt="2023-11-10T10:51:15.545" v="6708" actId="20577"/>
          <ac:spMkLst>
            <pc:docMk/>
            <pc:sldMk cId="2248042341" sldId="541"/>
            <ac:spMk id="2" creationId="{1F614520-537B-0CCF-AECC-474C6F38BD12}"/>
          </ac:spMkLst>
        </pc:spChg>
        <pc:spChg chg="mod">
          <ac:chgData name="Mair Davies (Social Worker)" userId="9c88b1a4-5ed2-4d0c-86e9-523c1c9a7857" providerId="ADAL" clId="{D6984A35-BA44-4983-AD6D-05105E1A2130}" dt="2023-11-10T13:09:23.834" v="7894" actId="20577"/>
          <ac:spMkLst>
            <pc:docMk/>
            <pc:sldMk cId="2248042341" sldId="541"/>
            <ac:spMk id="3" creationId="{EC5204AC-FD72-3C16-263C-7C085446076C}"/>
          </ac:spMkLst>
        </pc:spChg>
      </pc:sldChg>
      <pc:sldChg chg="modSp mod">
        <pc:chgData name="Mair Davies (Social Worker)" userId="9c88b1a4-5ed2-4d0c-86e9-523c1c9a7857" providerId="ADAL" clId="{D6984A35-BA44-4983-AD6D-05105E1A2130}" dt="2023-11-10T10:48:26.563" v="6660" actId="20577"/>
        <pc:sldMkLst>
          <pc:docMk/>
          <pc:sldMk cId="3294534938" sldId="542"/>
        </pc:sldMkLst>
        <pc:spChg chg="mod">
          <ac:chgData name="Mair Davies (Social Worker)" userId="9c88b1a4-5ed2-4d0c-86e9-523c1c9a7857" providerId="ADAL" clId="{D6984A35-BA44-4983-AD6D-05105E1A2130}" dt="2023-11-10T09:44:52.144" v="6048" actId="20577"/>
          <ac:spMkLst>
            <pc:docMk/>
            <pc:sldMk cId="3294534938" sldId="542"/>
            <ac:spMk id="9" creationId="{8F1E2841-574C-5B36-D5E4-F3850821EBE5}"/>
          </ac:spMkLst>
        </pc:spChg>
        <pc:spChg chg="mod">
          <ac:chgData name="Mair Davies (Social Worker)" userId="9c88b1a4-5ed2-4d0c-86e9-523c1c9a7857" providerId="ADAL" clId="{D6984A35-BA44-4983-AD6D-05105E1A2130}" dt="2023-11-10T10:48:26.563" v="6660" actId="20577"/>
          <ac:spMkLst>
            <pc:docMk/>
            <pc:sldMk cId="3294534938" sldId="542"/>
            <ac:spMk id="10" creationId="{45D545AE-D666-7BC5-93E6-A5E3D5CF417D}"/>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AD3EDF7-DF52-4BEA-B4EF-79E7F34F8AA6}">
      <dgm:prSet/>
      <dgm:spPr/>
      <dgm:t>
        <a:bodyPr/>
        <a:lstStyle/>
        <a:p>
          <a:r>
            <a:rPr lang="en-US" dirty="0"/>
            <a:t>Cyfrinachedd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dirty="0"/>
            <a:t>Parch</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dirty="0"/>
            <a:t>Un person i siarad ar y tro</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dirty="0"/>
            <a:t>Ceisiwch gyfrannu a chanolbwyntio os gwelwch yn dda</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US" dirty="0"/>
            <a:t>Gweithdy</a:t>
          </a:r>
          <a:r>
            <a:rPr lang="cy-GB" dirty="0">
              <a:latin typeface="Calibri" panose="020F0502020204030204" pitchFamily="34" charset="0"/>
              <a:ea typeface="Calibri" panose="020F0502020204030204" pitchFamily="34" charset="0"/>
              <a:cs typeface="Calibri" panose="020F0502020204030204" pitchFamily="34" charset="0"/>
            </a:rPr>
            <a:t>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US" dirty="0"/>
            <a:t>Cyflwyniadau a gosod yr olygfa</a:t>
          </a:r>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B41F3A61-E3CD-FA40-A775-EC354186DADA}">
      <dgm:prSet/>
      <dgm:spPr/>
      <dgm:t>
        <a:bodyPr/>
        <a:lstStyle/>
        <a:p>
          <a:r>
            <a:rPr lang="en-US" dirty="0"/>
            <a:t>Tasg 1 yn ofynnol i dystiolaethu ymarfer adfyfriol</a:t>
          </a:r>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Canlyniadau Dysgu Gofal Cymdeithasol Cymru</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AD75C7C4-8C5F-445A-966B-F1EF77B94078}">
      <dgm:prSet/>
      <dgm:spPr/>
      <dgm:t>
        <a:bodyPr/>
        <a:lstStyle/>
        <a:p>
          <a:r>
            <a:rPr lang="en-GB" dirty="0"/>
            <a:t>Theorïau a modelau adfyfyrio</a:t>
          </a:r>
          <a:endParaRPr lang="en-US" dirty="0"/>
        </a:p>
      </dgm:t>
    </dgm:pt>
    <dgm:pt modelId="{9A3DA43E-F1EA-4800-91C2-52B29F31C857}" type="parTrans" cxnId="{FDA27604-2426-44D3-8B0E-EC58E175BD9C}">
      <dgm:prSet/>
      <dgm:spPr/>
      <dgm:t>
        <a:bodyPr/>
        <a:lstStyle/>
        <a:p>
          <a:endParaRPr lang="en-GB"/>
        </a:p>
      </dgm:t>
    </dgm:pt>
    <dgm:pt modelId="{855C8D25-80C7-4402-A0C2-06ACDBF6E78B}" type="sibTrans" cxnId="{FDA27604-2426-44D3-8B0E-EC58E175BD9C}">
      <dgm:prSet/>
      <dgm:spPr/>
      <dgm:t>
        <a:bodyPr/>
        <a:lstStyle/>
        <a:p>
          <a:endParaRPr lang="en-GB"/>
        </a:p>
      </dgm:t>
    </dgm:pt>
    <dgm:pt modelId="{D5009F56-99D9-46D3-B835-AAF894DE8F1A}">
      <dgm:prSet/>
      <dgm:spPr/>
      <dgm:t>
        <a:bodyPr/>
        <a:lstStyle/>
        <a:p>
          <a:r>
            <a:rPr lang="es-ES" dirty="0"/>
            <a:t>Y Portffolio: Tasg 1 rhan (a) Adolygiad Datblygiadol</a:t>
          </a:r>
          <a:endParaRPr lang="en-US" dirty="0"/>
        </a:p>
      </dgm:t>
    </dgm:pt>
    <dgm:pt modelId="{AC11BA0E-3BA4-4DBD-81BE-CDB29D7D227B}" type="parTrans" cxnId="{7B7D13C8-DD59-4C80-B274-0DC0089C9402}">
      <dgm:prSet/>
      <dgm:spPr/>
      <dgm:t>
        <a:bodyPr/>
        <a:lstStyle/>
        <a:p>
          <a:endParaRPr lang="en-GB"/>
        </a:p>
      </dgm:t>
    </dgm:pt>
    <dgm:pt modelId="{940B5B81-6D4C-48CB-9BF9-A2F1DD8E4365}" type="sibTrans" cxnId="{7B7D13C8-DD59-4C80-B274-0DC0089C9402}">
      <dgm:prSet/>
      <dgm:spPr/>
      <dgm:t>
        <a:bodyPr/>
        <a:lstStyle/>
        <a:p>
          <a:endParaRPr lang="en-GB"/>
        </a:p>
      </dgm:t>
    </dgm:pt>
    <dgm:pt modelId="{0CCF0134-F358-4D26-9E98-1C5FB5C2947F}">
      <dgm:prSet/>
      <dgm:spPr/>
      <dgm:t>
        <a:bodyPr/>
        <a:lstStyle/>
        <a:p>
          <a:r>
            <a:rPr lang="en-US" dirty="0"/>
            <a:t>Deallusrwydd Emosiynol</a:t>
          </a:r>
        </a:p>
      </dgm:t>
    </dgm:pt>
    <dgm:pt modelId="{450DB96F-255C-41D0-A805-65623C3AD6E2}" type="parTrans" cxnId="{C4BB7445-12B0-4C13-AFB1-C065E06F11FE}">
      <dgm:prSet/>
      <dgm:spPr/>
      <dgm:t>
        <a:bodyPr/>
        <a:lstStyle/>
        <a:p>
          <a:endParaRPr lang="en-GB"/>
        </a:p>
      </dgm:t>
    </dgm:pt>
    <dgm:pt modelId="{C471DC2E-BDF0-4132-817E-1B95522C5603}" type="sibTrans" cxnId="{C4BB7445-12B0-4C13-AFB1-C065E06F11FE}">
      <dgm:prSet/>
      <dgm:spPr/>
      <dgm:t>
        <a:bodyPr/>
        <a:lstStyle/>
        <a:p>
          <a:endParaRPr lang="en-GB"/>
        </a:p>
      </dgm:t>
    </dgm:pt>
    <dgm:pt modelId="{73713ED8-DE75-4005-951E-F642EA1DB7F3}">
      <dgm:prSet/>
      <dgm:spPr/>
      <dgm:t>
        <a:bodyPr/>
        <a:lstStyle/>
        <a:p>
          <a:r>
            <a:rPr lang="en-US" dirty="0"/>
            <a:t>Ysgrifennu’n adfyfyriol-feirniadol  </a:t>
          </a:r>
        </a:p>
      </dgm:t>
    </dgm:pt>
    <dgm:pt modelId="{4F6CF6F4-79EE-4A8E-A333-B21B8245707F}" type="parTrans" cxnId="{997E2B42-0995-414B-8D0C-4480653ED7AC}">
      <dgm:prSet/>
      <dgm:spPr/>
      <dgm:t>
        <a:bodyPr/>
        <a:lstStyle/>
        <a:p>
          <a:endParaRPr lang="en-GB"/>
        </a:p>
      </dgm:t>
    </dgm:pt>
    <dgm:pt modelId="{58DD2DB5-BA94-4F9E-A7DD-36F778DCE1EF}" type="sibTrans" cxnId="{997E2B42-0995-414B-8D0C-4480653ED7AC}">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FDA27604-2426-44D3-8B0E-EC58E175BD9C}" srcId="{C6589040-BB61-44AD-B727-013418D5C31E}" destId="{AD75C7C4-8C5F-445A-966B-F1EF77B94078}" srcOrd="2" destOrd="0" parTransId="{9A3DA43E-F1EA-4800-91C2-52B29F31C857}" sibTransId="{855C8D25-80C7-4402-A0C2-06ACDBF6E78B}"/>
    <dgm:cxn modelId="{82D26929-99BF-8142-8D32-5E37242FB4E2}" srcId="{C6589040-BB61-44AD-B727-013418D5C31E}" destId="{27DA27E3-8063-DC45-8670-33448C82ABD7}" srcOrd="4" destOrd="0" parTransId="{6A2ACA8B-3D1C-B947-BAB3-B4CEAD06A3E2}" sibTransId="{25546DC3-E3BE-934F-94FE-C71D87AF5EE9}"/>
    <dgm:cxn modelId="{80280333-68B9-4E8E-AE62-8E4D292D255B}" type="presOf" srcId="{D5009F56-99D9-46D3-B835-AAF894DE8F1A}" destId="{B041D6B0-DDE9-426A-8D23-617E80688448}" srcOrd="0" destOrd="3" presId="urn:microsoft.com/office/officeart/2005/8/layout/vList2"/>
    <dgm:cxn modelId="{6C22CD60-8273-452A-8C28-9D9FC3591C59}" type="presOf" srcId="{C6589040-BB61-44AD-B727-013418D5C31E}" destId="{9CCC77E2-D9AE-4DA6-B8BD-9CC78BC28C11}" srcOrd="0" destOrd="0" presId="urn:microsoft.com/office/officeart/2005/8/layout/vList2"/>
    <dgm:cxn modelId="{997E2B42-0995-414B-8D0C-4480653ED7AC}" srcId="{C6589040-BB61-44AD-B727-013418D5C31E}" destId="{73713ED8-DE75-4005-951E-F642EA1DB7F3}" srcOrd="6" destOrd="0" parTransId="{4F6CF6F4-79EE-4A8E-A333-B21B8245707F}" sibTransId="{58DD2DB5-BA94-4F9E-A7DD-36F778DCE1EF}"/>
    <dgm:cxn modelId="{3EA14963-29D8-A24D-B2F1-5708929953BA}" srcId="{C6589040-BB61-44AD-B727-013418D5C31E}" destId="{B41F3A61-E3CD-FA40-A775-EC354186DADA}" srcOrd="1" destOrd="0" parTransId="{B1DDAE97-1002-A147-9899-85CB5A0FD91E}" sibTransId="{B667E19C-FB0E-7E4F-BFAA-C5AC20774738}"/>
    <dgm:cxn modelId="{C4BB7445-12B0-4C13-AFB1-C065E06F11FE}" srcId="{C6589040-BB61-44AD-B727-013418D5C31E}" destId="{0CCF0134-F358-4D26-9E98-1C5FB5C2947F}" srcOrd="5" destOrd="0" parTransId="{450DB96F-255C-41D0-A805-65623C3AD6E2}" sibTransId="{C471DC2E-BDF0-4132-817E-1B95522C5603}"/>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4C29049A-07D5-7B4B-BD8F-72A57734BA44}" type="presOf" srcId="{27DA27E3-8063-DC45-8670-33448C82ABD7}" destId="{B041D6B0-DDE9-426A-8D23-617E80688448}" srcOrd="0" destOrd="4" presId="urn:microsoft.com/office/officeart/2005/8/layout/vList2"/>
    <dgm:cxn modelId="{EC27E0A8-0820-4C29-B9F6-9C90034F4D7C}" type="presOf" srcId="{73713ED8-DE75-4005-951E-F642EA1DB7F3}" destId="{B041D6B0-DDE9-426A-8D23-617E80688448}" srcOrd="0" destOrd="6" presId="urn:microsoft.com/office/officeart/2005/8/layout/vList2"/>
    <dgm:cxn modelId="{32A44EAC-C1F4-457F-B742-5C0DBD437636}" type="presOf" srcId="{0CCF0134-F358-4D26-9E98-1C5FB5C2947F}" destId="{B041D6B0-DDE9-426A-8D23-617E80688448}" srcOrd="0" destOrd="5" presId="urn:microsoft.com/office/officeart/2005/8/layout/vList2"/>
    <dgm:cxn modelId="{7B7D13C8-DD59-4C80-B274-0DC0089C9402}" srcId="{C6589040-BB61-44AD-B727-013418D5C31E}" destId="{D5009F56-99D9-46D3-B835-AAF894DE8F1A}" srcOrd="3" destOrd="0" parTransId="{AC11BA0E-3BA4-4DBD-81BE-CDB29D7D227B}" sibTransId="{940B5B81-6D4C-48CB-9BF9-A2F1DD8E4365}"/>
    <dgm:cxn modelId="{1F0DE0F7-A476-435F-B3C7-05F26321D031}" type="presOf" srcId="{AD75C7C4-8C5F-445A-966B-F1EF77B94078}" destId="{B041D6B0-DDE9-426A-8D23-617E80688448}" srcOrd="0" destOrd="2"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custT="1"/>
      <dgm:spPr/>
      <dgm:t>
        <a:bodyPr/>
        <a:lstStyle/>
        <a:p>
          <a:r>
            <a:rPr lang="en-GB" sz="1600" b="1" dirty="0"/>
            <a:t>Cyfrinachedd </a:t>
          </a:r>
          <a:r>
            <a:rPr lang="en-GB" sz="1600" dirty="0"/>
            <a:t>–</a:t>
          </a:r>
          <a:r>
            <a:rPr lang="en-GB" sz="1600" b="1" dirty="0"/>
            <a:t>Peidiwch</a:t>
          </a:r>
          <a:r>
            <a:rPr lang="en-GB" sz="1600" dirty="0"/>
            <a:t> a defnyddio llythyren nac enwau ffug wrth ddisgrifio unigolion na chynnwys gwybodaeth allai arwain at adnabod yr unigolion hynny. Cyfeiriwch at unigolion drwy ddefnyddio </a:t>
          </a:r>
          <a:r>
            <a:rPr lang="en-GB" sz="1600" b="1" dirty="0"/>
            <a:t>rhifau</a:t>
          </a:r>
          <a:r>
            <a:rPr lang="en-GB" sz="1600" dirty="0"/>
            <a:t> yn unig. </a:t>
          </a:r>
          <a:r>
            <a:rPr lang="en-GB" sz="1600" b="1" dirty="0"/>
            <a:t>Peidiwch </a:t>
          </a:r>
          <a:r>
            <a:rPr lang="en-GB" sz="1600" dirty="0"/>
            <a:t> enwi’r awdurdod lleol. </a:t>
          </a:r>
        </a:p>
        <a:p>
          <a:r>
            <a:rPr lang="en-GB" sz="1400" dirty="0"/>
            <a:t> </a:t>
          </a:r>
          <a:endParaRPr lang="en-US" sz="1400"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custT="1"/>
      <dgm:spPr/>
      <dgm:t>
        <a:bodyPr/>
        <a:lstStyle/>
        <a:p>
          <a:r>
            <a:rPr lang="en-GB" sz="1600" b="1" dirty="0"/>
            <a:t>Llen-ladrad </a:t>
          </a:r>
          <a:r>
            <a:rPr lang="en-GB" sz="1600" dirty="0"/>
            <a:t>–wrth ei gyflwyno bydd y portffolio yn dangos cyfradd uchel o len-ladrad ac mae’r Brifysgol yn ymwybodol o hyn.</a:t>
          </a:r>
        </a:p>
        <a:p>
          <a:endParaRPr lang="en-US" sz="1400" dirty="0"/>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custT="1"/>
      <dgm:spPr/>
      <dgm:t>
        <a:bodyPr/>
        <a:lstStyle/>
        <a:p>
          <a:r>
            <a:rPr lang="en-GB" sz="1600" dirty="0"/>
            <a:t>Gwnewch yn siŵr eich bod yn ateb y cwestiwn yn llawn- gwiriwch y meini prawf marcio am yr hyn sydd yn ddisgwyliedig</a:t>
          </a:r>
        </a:p>
        <a:p>
          <a:endParaRPr lang="en-US" sz="1400"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Cadwch at y cyfrif geiriau (+/- 10%)</a:t>
          </a:r>
        </a:p>
        <a:p>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custLinFactNeighborX="175" custLinFactNeighborY="39786">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custLinFactNeighborY="29972">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custLinFactNeighborY="19893">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X="96320" custScaleY="93358">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phldr="1"/>
      <dgm:spPr/>
      <dgm:t>
        <a:bodyPr/>
        <a:lstStyle/>
        <a:p>
          <a:endParaRPr lang="en-US"/>
        </a:p>
      </dgm:t>
    </dgm:pt>
    <dgm:pt modelId="{D7898526-6C39-4880-975E-1EDBD3DDA766}">
      <dgm:prSet/>
      <dgm:spPr/>
      <dgm:t>
        <a:bodyPr/>
        <a:lstStyle/>
        <a:p>
          <a:r>
            <a:rPr lang="en-US" dirty="0"/>
            <a:t>Cydnabod pwysigrwydd adfyfyrio</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dirty="0"/>
        </a:p>
      </dgm:t>
    </dgm:pt>
    <dgm:pt modelId="{E2F505FB-2B5A-43C3-8C82-9F49D05306D2}">
      <dgm:prSet/>
      <dgm:spPr/>
      <dgm:t>
        <a:bodyPr/>
        <a:lstStyle/>
        <a:p>
          <a:r>
            <a:rPr lang="en-GB" dirty="0"/>
            <a:t>Canfod  model o ymarfer adfyfyriol yr ydych yn gyfforddus ag ef – bydd hyn yn amrywio ar gyfer pob unigolyn</a:t>
          </a:r>
          <a:endParaRPr lang="en-US" dirty="0"/>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dirty="0"/>
        </a:p>
      </dgm:t>
    </dgm:pt>
    <dgm:pt modelId="{98F2F2D7-342D-4D10-867F-961763488AEE}">
      <dgm:prSet/>
      <dgm:spPr/>
      <dgm:t>
        <a:bodyPr/>
        <a:lstStyle/>
        <a:p>
          <a:r>
            <a:rPr lang="en-GB" dirty="0"/>
            <a:t>Canfod "ffrind beirniadol" – a bod yn ffrind beirniadol i eraill</a:t>
          </a:r>
          <a:endParaRPr lang="en-US" dirty="0"/>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dirty="0"/>
        </a:p>
      </dgm:t>
    </dgm:pt>
    <dgm:pt modelId="{DA537AAD-041E-4638-8452-843380E0BBD1}">
      <dgm:prSet/>
      <dgm:spPr/>
      <dgm:t>
        <a:bodyPr/>
        <a:lstStyle/>
        <a:p>
          <a:r>
            <a:rPr lang="en-GB" dirty="0"/>
            <a:t>Datblygu eich ymwybyddiaeth o'r hyn sy'n effeithio ar eich gallu i adfyfyrio</a:t>
          </a:r>
          <a:endParaRPr lang="en-US" dirty="0"/>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dirty="0"/>
        </a:p>
      </dgm:t>
    </dgm:pt>
    <dgm:pt modelId="{3044566D-373C-46D7-B523-509862F66E2B}">
      <dgm:prSet/>
      <dgm:spPr/>
      <dgm:t>
        <a:bodyPr/>
        <a:lstStyle/>
        <a:p>
          <a:r>
            <a:rPr lang="en-GB" dirty="0"/>
            <a:t>Peidiwch ag osgoi'r cwestiynau – ond yn yr un modd peidiwch ag oedi camau gweithredu</a:t>
          </a:r>
          <a:endParaRPr lang="en-US" dirty="0"/>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dirty="0"/>
        </a:p>
      </dgm:t>
    </dgm:pt>
    <dgm:pt modelId="{40A67A82-9D95-4883-8AB7-934029651A63}">
      <dgm:prSet/>
      <dgm:spPr/>
      <dgm:t>
        <a:bodyPr/>
        <a:lstStyle/>
        <a:p>
          <a:r>
            <a:rPr lang="en-GB" dirty="0"/>
            <a:t>Adnabod a datblygu nodweddion ymarferydd adfyfyriol</a:t>
          </a:r>
          <a:endParaRPr lang="en-US" dirty="0"/>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3459DB62-E16F-4778-BAEA-4DD8C660398A}" type="presOf" srcId="{0DB65DEF-0517-4C70-B411-D0EBBDA2EFB9}" destId="{17440B41-E0EB-4D79-8B26-F11A611DABF7}" srcOrd="1" destOrd="0" presId="urn:microsoft.com/office/officeart/2016/7/layout/RepeatingBendingProcessNew"/>
    <dgm:cxn modelId="{F940C543-0310-4593-BC60-A3DA5CA33A01}" srcId="{409D095E-BB40-47F4-A71B-D53B35022232}" destId="{D7898526-6C39-4880-975E-1EDBD3DDA766}" srcOrd="0" destOrd="0" parTransId="{E1CE3CF0-9A9C-4BB5-B07A-CF0248369CCA}" sibTransId="{0DB65DEF-0517-4C70-B411-D0EBBDA2EFB9}"/>
    <dgm:cxn modelId="{DE436765-FB95-4D5F-9AFB-2F4B878CD36A}" type="presOf" srcId="{409D095E-BB40-47F4-A71B-D53B35022232}" destId="{7CC0923D-A73E-425A-8400-734027770CAB}" srcOrd="0" destOrd="0" presId="urn:microsoft.com/office/officeart/2016/7/layout/RepeatingBendingProcessNew"/>
    <dgm:cxn modelId="{0C1ED44E-54E0-4B89-8778-89F3439C7123}" type="presOf" srcId="{3044566D-373C-46D7-B523-509862F66E2B}" destId="{0E2070AB-2EE3-4DB2-B0E8-FCBA23032A3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Cyfrinachedd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Parch</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Un person i siarad ar y tro</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Ceisiwch gyfrannu a chanolbwyntio os gwelwch yn dda</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7486"/>
          <a:ext cx="109728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Gweithdy</a:t>
          </a:r>
          <a:r>
            <a:rPr lang="cy-GB" sz="4100" kern="1200" dirty="0">
              <a:latin typeface="Calibri" panose="020F0502020204030204" pitchFamily="34" charset="0"/>
              <a:ea typeface="Calibri" panose="020F0502020204030204" pitchFamily="34" charset="0"/>
              <a:cs typeface="Calibri" panose="020F0502020204030204" pitchFamily="34" charset="0"/>
            </a:rPr>
            <a:t> 1</a:t>
          </a:r>
          <a:endParaRPr lang="en-US" sz="4100" kern="1200" dirty="0"/>
        </a:p>
      </dsp:txBody>
      <dsp:txXfrm>
        <a:off x="48005" y="55491"/>
        <a:ext cx="10876790" cy="887374"/>
      </dsp:txXfrm>
    </dsp:sp>
    <dsp:sp modelId="{B041D6B0-DDE9-426A-8D23-617E80688448}">
      <dsp:nvSpPr>
        <dsp:cNvPr id="0" name=""/>
        <dsp:cNvSpPr/>
      </dsp:nvSpPr>
      <dsp:spPr>
        <a:xfrm>
          <a:off x="0" y="990871"/>
          <a:ext cx="10972800" cy="4263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52070" rIns="291592" bIns="52070" numCol="1" spcCol="1270" anchor="t" anchorCtr="0">
          <a:noAutofit/>
        </a:bodyPr>
        <a:lstStyle/>
        <a:p>
          <a:pPr marL="285750" lvl="1" indent="-285750" algn="l" defTabSz="1422400">
            <a:lnSpc>
              <a:spcPct val="90000"/>
            </a:lnSpc>
            <a:spcBef>
              <a:spcPct val="0"/>
            </a:spcBef>
            <a:spcAft>
              <a:spcPct val="20000"/>
            </a:spcAft>
            <a:buChar char="•"/>
          </a:pPr>
          <a:r>
            <a:rPr lang="en-US" sz="3200" kern="1200" dirty="0"/>
            <a:t>Cyflwyniadau a gosod yr olygfa</a:t>
          </a:r>
        </a:p>
        <a:p>
          <a:pPr marL="285750" lvl="1" indent="-285750" algn="l" defTabSz="1422400">
            <a:lnSpc>
              <a:spcPct val="90000"/>
            </a:lnSpc>
            <a:spcBef>
              <a:spcPct val="0"/>
            </a:spcBef>
            <a:spcAft>
              <a:spcPct val="20000"/>
            </a:spcAft>
            <a:buChar char="•"/>
          </a:pPr>
          <a:r>
            <a:rPr lang="en-US" sz="3200" kern="1200" dirty="0"/>
            <a:t>Tasg 1 yn ofynnol i dystiolaethu ymarfer adfyfriol</a:t>
          </a:r>
        </a:p>
        <a:p>
          <a:pPr marL="285750" lvl="1" indent="-285750" algn="l" defTabSz="1422400">
            <a:lnSpc>
              <a:spcPct val="90000"/>
            </a:lnSpc>
            <a:spcBef>
              <a:spcPct val="0"/>
            </a:spcBef>
            <a:spcAft>
              <a:spcPct val="20000"/>
            </a:spcAft>
            <a:buChar char="•"/>
          </a:pPr>
          <a:r>
            <a:rPr lang="en-GB" sz="3200" kern="1200" dirty="0"/>
            <a:t>Theorïau a modelau adfyfyrio</a:t>
          </a:r>
          <a:endParaRPr lang="en-US" sz="3200" kern="1200" dirty="0"/>
        </a:p>
        <a:p>
          <a:pPr marL="285750" lvl="1" indent="-285750" algn="l" defTabSz="1422400">
            <a:lnSpc>
              <a:spcPct val="90000"/>
            </a:lnSpc>
            <a:spcBef>
              <a:spcPct val="0"/>
            </a:spcBef>
            <a:spcAft>
              <a:spcPct val="20000"/>
            </a:spcAft>
            <a:buChar char="•"/>
          </a:pPr>
          <a:r>
            <a:rPr lang="es-ES" sz="3200" kern="1200" dirty="0"/>
            <a:t>Y Portffolio: Tasg 1 rhan (a) Adolygiad Datblygiadol</a:t>
          </a:r>
          <a:endParaRPr lang="en-US" sz="3200" kern="1200" dirty="0"/>
        </a:p>
        <a:p>
          <a:pPr marL="285750" lvl="1" indent="-285750" algn="l" defTabSz="1422400">
            <a:lnSpc>
              <a:spcPct val="90000"/>
            </a:lnSpc>
            <a:spcBef>
              <a:spcPct val="0"/>
            </a:spcBef>
            <a:spcAft>
              <a:spcPct val="20000"/>
            </a:spcAft>
            <a:buChar char="•"/>
          </a:pPr>
          <a:r>
            <a:rPr lang="en-GB" sz="3200" kern="1200" dirty="0"/>
            <a:t>Canlyniadau Dysgu Gofal Cymdeithasol Cymru</a:t>
          </a:r>
          <a:endParaRPr lang="en-US" sz="3200" kern="1200" dirty="0"/>
        </a:p>
        <a:p>
          <a:pPr marL="285750" lvl="1" indent="-285750" algn="l" defTabSz="1422400">
            <a:lnSpc>
              <a:spcPct val="90000"/>
            </a:lnSpc>
            <a:spcBef>
              <a:spcPct val="0"/>
            </a:spcBef>
            <a:spcAft>
              <a:spcPct val="20000"/>
            </a:spcAft>
            <a:buChar char="•"/>
          </a:pPr>
          <a:r>
            <a:rPr lang="en-US" sz="3200" kern="1200" dirty="0"/>
            <a:t>Deallusrwydd Emosiynol</a:t>
          </a:r>
        </a:p>
        <a:p>
          <a:pPr marL="285750" lvl="1" indent="-285750" algn="l" defTabSz="1422400">
            <a:lnSpc>
              <a:spcPct val="90000"/>
            </a:lnSpc>
            <a:spcBef>
              <a:spcPct val="0"/>
            </a:spcBef>
            <a:spcAft>
              <a:spcPct val="20000"/>
            </a:spcAft>
            <a:buChar char="•"/>
          </a:pPr>
          <a:r>
            <a:rPr lang="en-US" sz="3200" kern="1200" dirty="0"/>
            <a:t>Ysgrifennu’n adfyfyriol-feirniadol  </a:t>
          </a:r>
        </a:p>
      </dsp:txBody>
      <dsp:txXfrm>
        <a:off x="0" y="990871"/>
        <a:ext cx="10972800" cy="4263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85415"/>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263784" y="481618"/>
          <a:ext cx="480076" cy="479607"/>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024925" y="644494"/>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Cyfrinachedd </a:t>
          </a:r>
          <a:r>
            <a:rPr lang="en-GB" sz="1600" kern="1200" dirty="0"/>
            <a:t>–</a:t>
          </a:r>
          <a:r>
            <a:rPr lang="en-GB" sz="1600" b="1" kern="1200" dirty="0"/>
            <a:t>Peidiwch</a:t>
          </a:r>
          <a:r>
            <a:rPr lang="en-GB" sz="1600" kern="1200" dirty="0"/>
            <a:t> a defnyddio llythyren nac enwau ffug wrth ddisgrifio unigolion na chynnwys gwybodaeth allai arwain at adnabod yr unigolion hynny. Cyfeiriwch at unigolion drwy ddefnyddio </a:t>
          </a:r>
          <a:r>
            <a:rPr lang="en-GB" sz="1600" b="1" kern="1200" dirty="0"/>
            <a:t>rhifau</a:t>
          </a:r>
          <a:r>
            <a:rPr lang="en-GB" sz="1600" kern="1200" dirty="0"/>
            <a:t> yn unig. </a:t>
          </a:r>
          <a:r>
            <a:rPr lang="en-GB" sz="1600" b="1" kern="1200" dirty="0"/>
            <a:t>Peidiwch </a:t>
          </a:r>
          <a:r>
            <a:rPr lang="en-GB" sz="1600" kern="1200" dirty="0"/>
            <a:t> enwi’r awdurdod lleol. </a:t>
          </a:r>
        </a:p>
        <a:p>
          <a:pPr marL="0" lvl="0" indent="0" algn="l" defTabSz="711200">
            <a:lnSpc>
              <a:spcPct val="90000"/>
            </a:lnSpc>
            <a:spcBef>
              <a:spcPct val="0"/>
            </a:spcBef>
            <a:spcAft>
              <a:spcPct val="35000"/>
            </a:spcAft>
            <a:buNone/>
          </a:pPr>
          <a:r>
            <a:rPr lang="en-GB" sz="1400" kern="1200" dirty="0"/>
            <a:t> </a:t>
          </a:r>
          <a:endParaRPr lang="en-US" sz="1400" kern="1200" dirty="0"/>
        </a:p>
      </dsp:txBody>
      <dsp:txXfrm>
        <a:off x="1024925" y="644494"/>
        <a:ext cx="9874625" cy="902526"/>
      </dsp:txXfrm>
    </dsp:sp>
    <dsp:sp modelId="{07749348-DF59-4731-932E-5456FD16E417}">
      <dsp:nvSpPr>
        <dsp:cNvPr id="0" name=""/>
        <dsp:cNvSpPr/>
      </dsp:nvSpPr>
      <dsp:spPr>
        <a:xfrm>
          <a:off x="0" y="1446820"/>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263784" y="1643023"/>
          <a:ext cx="480076" cy="4796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007644" y="171732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Llen-ladrad </a:t>
          </a:r>
          <a:r>
            <a:rPr lang="en-GB" sz="1600" kern="1200" dirty="0"/>
            <a:t>–wrth ei gyflwyno bydd y portffolio yn dangos cyfradd uchel o len-ladrad ac mae’r Brifysgol yn ymwybodol o hyn.</a:t>
          </a:r>
        </a:p>
        <a:p>
          <a:pPr marL="0" lvl="0" indent="0" algn="l" defTabSz="711200">
            <a:lnSpc>
              <a:spcPct val="90000"/>
            </a:lnSpc>
            <a:spcBef>
              <a:spcPct val="0"/>
            </a:spcBef>
            <a:spcAft>
              <a:spcPct val="35000"/>
            </a:spcAft>
            <a:buNone/>
          </a:pPr>
          <a:endParaRPr lang="en-US" sz="1400" kern="1200" dirty="0"/>
        </a:p>
      </dsp:txBody>
      <dsp:txXfrm>
        <a:off x="1007644" y="1717326"/>
        <a:ext cx="9874625" cy="902526"/>
      </dsp:txXfrm>
    </dsp:sp>
    <dsp:sp modelId="{686039DE-5183-4BE5-A6E2-9F49603D3F36}">
      <dsp:nvSpPr>
        <dsp:cNvPr id="0" name=""/>
        <dsp:cNvSpPr/>
      </dsp:nvSpPr>
      <dsp:spPr>
        <a:xfrm>
          <a:off x="0" y="2608226"/>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263784" y="2804429"/>
          <a:ext cx="480076" cy="4796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007644" y="278776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kern="1200" dirty="0"/>
            <a:t>Gwnewch yn siŵr eich bod yn ateb y cwestiwn yn llawn- gwiriwch y meini prawf marcio am yr hyn sydd yn ddisgwyliedig</a:t>
          </a:r>
        </a:p>
        <a:p>
          <a:pPr marL="0" lvl="0" indent="0" algn="l" defTabSz="711200">
            <a:lnSpc>
              <a:spcPct val="90000"/>
            </a:lnSpc>
            <a:spcBef>
              <a:spcPct val="0"/>
            </a:spcBef>
            <a:spcAft>
              <a:spcPct val="35000"/>
            </a:spcAft>
            <a:buNone/>
          </a:pPr>
          <a:endParaRPr lang="en-US" sz="1400" kern="1200" dirty="0"/>
        </a:p>
      </dsp:txBody>
      <dsp:txXfrm>
        <a:off x="1007644" y="2787766"/>
        <a:ext cx="9874625" cy="902526"/>
      </dsp:txXfrm>
    </dsp:sp>
    <dsp:sp modelId="{95B8B605-3720-486F-92FF-8BB9670A57F8}">
      <dsp:nvSpPr>
        <dsp:cNvPr id="0" name=""/>
        <dsp:cNvSpPr/>
      </dsp:nvSpPr>
      <dsp:spPr>
        <a:xfrm>
          <a:off x="0" y="3769632"/>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263784" y="3965835"/>
          <a:ext cx="480076" cy="479607"/>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89337" y="3799605"/>
          <a:ext cx="9511239" cy="842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844550">
            <a:lnSpc>
              <a:spcPct val="90000"/>
            </a:lnSpc>
            <a:spcBef>
              <a:spcPct val="0"/>
            </a:spcBef>
            <a:spcAft>
              <a:spcPct val="35000"/>
            </a:spcAft>
            <a:buNone/>
          </a:pPr>
          <a:r>
            <a:rPr lang="en-GB" sz="1900" kern="1200" dirty="0"/>
            <a:t>Cadwch at y cyfrif geiriau (+/- 10%)</a:t>
          </a:r>
        </a:p>
        <a:p>
          <a:pPr marL="0" lvl="0" indent="0" algn="l" defTabSz="844550">
            <a:lnSpc>
              <a:spcPct val="90000"/>
            </a:lnSpc>
            <a:spcBef>
              <a:spcPct val="0"/>
            </a:spcBef>
            <a:spcAft>
              <a:spcPct val="35000"/>
            </a:spcAft>
            <a:buNone/>
          </a:pPr>
          <a:endParaRPr lang="en-US" sz="1900" kern="1200" dirty="0"/>
        </a:p>
      </dsp:txBody>
      <dsp:txXfrm>
        <a:off x="1189337" y="3799605"/>
        <a:ext cx="9511239" cy="842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Cydnabod pwysigrwydd adfyfyrio</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model o ymarfer adfyfyriol yr ydych yn gyfforddus ag ef – bydd hyn yn amrywio ar gyfer pob unigolyn</a:t>
          </a:r>
          <a:endParaRPr lang="en-US" sz="2300" kern="1200" dirty="0"/>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"ffrind beirniadol" – a bod yn ffrind beirniadol i eraill</a:t>
          </a:r>
          <a:endParaRPr lang="en-US" sz="2300" kern="1200" dirty="0"/>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Datblygu eich ymwybyddiaeth o'r hyn sy'n effeithio ar eich gallu i adfyfyrio</a:t>
          </a:r>
          <a:endParaRPr lang="en-US" sz="2300" kern="1200" dirty="0"/>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Peidiwch ag osgoi'r cwestiynau – ond yn yr un modd peidiwch ag oedi camau gweithredu</a:t>
          </a:r>
          <a:endParaRPr lang="en-US" sz="2300" kern="1200" dirty="0"/>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Adnabod a datblygu nodweddion ymarferydd adfyfyriol</a:t>
          </a:r>
          <a:endParaRPr lang="en-US" sz="2300" kern="1200" dirty="0"/>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11/10/2023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dirty="0"/>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dirty="0"/>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dirty="0"/>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dirty="0"/>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i="0"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14</a:t>
            </a:fld>
            <a:endParaRPr lang="en-GB" dirty="0"/>
          </a:p>
        </p:txBody>
      </p:sp>
    </p:spTree>
    <p:extLst>
      <p:ext uri="{BB962C8B-B14F-4D97-AF65-F5344CB8AC3E}">
        <p14:creationId xmlns:p14="http://schemas.microsoft.com/office/powerpoint/2010/main" val="27288149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16</a:t>
            </a:fld>
            <a:endParaRPr lang="en-US" dirty="0"/>
          </a:p>
        </p:txBody>
      </p:sp>
    </p:spTree>
    <p:extLst>
      <p:ext uri="{BB962C8B-B14F-4D97-AF65-F5344CB8AC3E}">
        <p14:creationId xmlns:p14="http://schemas.microsoft.com/office/powerpoint/2010/main" val="25097710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17</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dirty="0"/>
          </a:p>
        </p:txBody>
      </p:sp>
    </p:spTree>
    <p:extLst>
      <p:ext uri="{BB962C8B-B14F-4D97-AF65-F5344CB8AC3E}">
        <p14:creationId xmlns:p14="http://schemas.microsoft.com/office/powerpoint/2010/main" val="193741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21</a:t>
            </a:fld>
            <a:endParaRPr lang="en-US" dirty="0"/>
          </a:p>
        </p:txBody>
      </p:sp>
    </p:spTree>
    <p:extLst>
      <p:ext uri="{BB962C8B-B14F-4D97-AF65-F5344CB8AC3E}">
        <p14:creationId xmlns:p14="http://schemas.microsoft.com/office/powerpoint/2010/main" val="38314362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22</a:t>
            </a:fld>
            <a:endParaRPr lang="en-US" dirty="0"/>
          </a:p>
        </p:txBody>
      </p:sp>
    </p:spTree>
    <p:extLst>
      <p:ext uri="{BB962C8B-B14F-4D97-AF65-F5344CB8AC3E}">
        <p14:creationId xmlns:p14="http://schemas.microsoft.com/office/powerpoint/2010/main" val="28269134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24</a:t>
            </a:fld>
            <a:endParaRPr lang="en-US" dirty="0"/>
          </a:p>
        </p:txBody>
      </p:sp>
    </p:spTree>
    <p:extLst>
      <p:ext uri="{BB962C8B-B14F-4D97-AF65-F5344CB8AC3E}">
        <p14:creationId xmlns:p14="http://schemas.microsoft.com/office/powerpoint/2010/main" val="37554279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dirty="0"/>
          </a:p>
        </p:txBody>
      </p:sp>
    </p:spTree>
    <p:extLst>
      <p:ext uri="{BB962C8B-B14F-4D97-AF65-F5344CB8AC3E}">
        <p14:creationId xmlns:p14="http://schemas.microsoft.com/office/powerpoint/2010/main" val="40161119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dirty="0"/>
          </a:p>
        </p:txBody>
      </p:sp>
    </p:spTree>
    <p:extLst>
      <p:ext uri="{BB962C8B-B14F-4D97-AF65-F5344CB8AC3E}">
        <p14:creationId xmlns:p14="http://schemas.microsoft.com/office/powerpoint/2010/main" val="6266477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28</a:t>
            </a:fld>
            <a:endParaRPr lang="en-US" dirty="0"/>
          </a:p>
        </p:txBody>
      </p:sp>
    </p:spTree>
    <p:extLst>
      <p:ext uri="{BB962C8B-B14F-4D97-AF65-F5344CB8AC3E}">
        <p14:creationId xmlns:p14="http://schemas.microsoft.com/office/powerpoint/2010/main" val="5944358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30</a:t>
            </a:fld>
            <a:endParaRPr lang="en-US" dirty="0"/>
          </a:p>
        </p:txBody>
      </p:sp>
    </p:spTree>
    <p:extLst>
      <p:ext uri="{BB962C8B-B14F-4D97-AF65-F5344CB8AC3E}">
        <p14:creationId xmlns:p14="http://schemas.microsoft.com/office/powerpoint/2010/main" val="35185357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dirty="0"/>
          </a:p>
        </p:txBody>
      </p:sp>
    </p:spTree>
    <p:extLst>
      <p:ext uri="{BB962C8B-B14F-4D97-AF65-F5344CB8AC3E}">
        <p14:creationId xmlns:p14="http://schemas.microsoft.com/office/powerpoint/2010/main" val="30528323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35</a:t>
            </a:fld>
            <a:endParaRPr lang="en-US" dirty="0"/>
          </a:p>
        </p:txBody>
      </p:sp>
    </p:spTree>
    <p:extLst>
      <p:ext uri="{BB962C8B-B14F-4D97-AF65-F5344CB8AC3E}">
        <p14:creationId xmlns:p14="http://schemas.microsoft.com/office/powerpoint/2010/main" val="271925380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37</a:t>
            </a:fld>
            <a:endParaRPr lang="en-GB" dirty="0"/>
          </a:p>
        </p:txBody>
      </p:sp>
    </p:spTree>
    <p:extLst>
      <p:ext uri="{BB962C8B-B14F-4D97-AF65-F5344CB8AC3E}">
        <p14:creationId xmlns:p14="http://schemas.microsoft.com/office/powerpoint/2010/main" val="354274572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38</a:t>
            </a:fld>
            <a:endParaRPr lang="en-GB" dirty="0"/>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10/11/2023</a:t>
            </a:fld>
            <a:endParaRPr lang="en-US" dirty="0"/>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10/11/2023</a:t>
            </a:fld>
            <a:endParaRPr lang="en-US" dirty="0"/>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10/11/2023</a:t>
            </a:fld>
            <a:endParaRPr lang="en-US" dirty="0"/>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10/11/2023</a:t>
            </a:fld>
            <a:endParaRPr lang="en-US" dirty="0"/>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10/11/2023</a:t>
            </a:fld>
            <a:endParaRPr lang="en-US" dirty="0"/>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dirty="0"/>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10/11/2023</a:t>
            </a:fld>
            <a:endParaRPr lang="en-US" dirty="0"/>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dirty="0"/>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10/11/2023</a:t>
            </a:fld>
            <a:endParaRPr lang="en-US" dirty="0"/>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dirty="0"/>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10/11/2023</a:t>
            </a:fld>
            <a:endParaRPr lang="en-US" dirty="0"/>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10/11/2023</a:t>
            </a:fld>
            <a:endParaRPr lang="en-US" dirty="0"/>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10/11/2023</a:t>
            </a:fld>
            <a:endParaRPr lang="en-US" dirty="0"/>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10/11/2023</a:t>
            </a:fld>
            <a:endParaRPr lang="en-US" dirty="0"/>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10/11/2023</a:t>
            </a:fld>
            <a:endParaRPr lang="en-US" dirty="0"/>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dirty="0"/>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hyperlink" Target="https://youtu.be/BSs_K2VEnDU?feature=shar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image" Target="../media/image17.pn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9.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3.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dirty="0"/>
              <a:t>Porth Agored</a:t>
            </a:r>
            <a:br>
              <a:rPr lang="en-GB" sz="6600" dirty="0"/>
            </a:br>
            <a:r>
              <a:rPr lang="en-GB" sz="6600" dirty="0"/>
              <a:t>Tystysgrif i Raddedigion</a:t>
            </a:r>
            <a:endParaRPr lang="en-US" sz="6600" dirty="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dirty="0"/>
              <a:t>DAPP</a:t>
            </a:r>
            <a:r>
              <a:rPr lang="en-GB" b="0" dirty="0"/>
              <a:t> –Rhaglen Cadarnhau</a:t>
            </a:r>
            <a:br>
              <a:rPr lang="en-GB" b="0" dirty="0"/>
            </a:br>
            <a:r>
              <a:rPr lang="en-GB" dirty="0"/>
              <a:t>Gweithd</a:t>
            </a:r>
            <a:r>
              <a:rPr lang="cy-GB" dirty="0"/>
              <a:t>y</a:t>
            </a:r>
            <a:r>
              <a:rPr lang="en-GB" b="0" dirty="0"/>
              <a:t> 1</a:t>
            </a:r>
            <a:endParaRPr lang="en-US" dirty="0"/>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dirty="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dirty="0"/>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dirty="0"/>
              <a:t>Disgwyliadau</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/Rheolau o fewn</a:t>
            </a:r>
            <a:r>
              <a:rPr lang="en-US" sz="4000" b="1" dirty="0"/>
              <a:t> gweithdai</a:t>
            </a:r>
            <a:endParaRPr lang="en-US" sz="4000" b="1" kern="1200" dirty="0">
              <a:solidFill>
                <a:schemeClr val="tx1"/>
              </a:solidFill>
              <a:latin typeface="+mj-lt"/>
              <a:ea typeface="+mj-ea"/>
              <a:cs typeface="+mj-cs"/>
            </a:endParaRP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dirty="0"/>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dirty="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3236759774"/>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2521161188"/>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Cyflwyniad</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dirty="0"/>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6834" y="1153572"/>
            <a:ext cx="3200400" cy="4461163"/>
          </a:xfrm>
        </p:spPr>
        <p:txBody>
          <a:bodyPr>
            <a:normAutofit/>
          </a:bodyPr>
          <a:lstStyle/>
          <a:p>
            <a:r>
              <a:rPr lang="en-GB" b="1" dirty="0">
                <a:solidFill>
                  <a:srgbClr val="FFFFFF"/>
                </a:solidFill>
              </a:rPr>
              <a:t>Trefn y Gweithdai</a:t>
            </a:r>
          </a:p>
        </p:txBody>
      </p:sp>
      <p:sp>
        <p:nvSpPr>
          <p:cNvPr id="48" name="Arc 4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Gweithd</a:t>
            </a:r>
            <a:r>
              <a:rPr lang="en-GB" sz="2200" b="1" dirty="0">
                <a:latin typeface="Calibri" panose="020F0502020204030204" pitchFamily="34" charset="0"/>
                <a:ea typeface="Calibri" panose="020F0502020204030204" pitchFamily="34" charset="0"/>
                <a:cs typeface="Calibri" panose="020F0502020204030204" pitchFamily="34" charset="0"/>
              </a:rPr>
              <a:t>y</a:t>
            </a:r>
            <a:r>
              <a:rPr lang="en-GB" sz="2200" b="1" dirty="0"/>
              <a:t> 1 </a:t>
            </a:r>
            <a:r>
              <a:rPr lang="en-GB" sz="2200" dirty="0"/>
              <a:t>- Tasg 1, Rhan a- Adolygiad Datblygiadol: Canlyniadau Dysgu Gofal Cymdeithasol Cymru, Adfyfyrio ac Adfyfrio Beirniadol.</a:t>
            </a:r>
          </a:p>
          <a:p>
            <a:r>
              <a:rPr lang="en-GB" sz="2200" b="1" dirty="0"/>
              <a:t>Gweithdy 2 </a:t>
            </a:r>
            <a:r>
              <a:rPr lang="en-GB" sz="2200" dirty="0"/>
              <a:t>– Tasg 2 – Arsylwad o Ymarfer:</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Canlyniadau Dysgu Gofal Cymdeithasol Cymru</a:t>
            </a:r>
            <a:r>
              <a:rPr lang="en-GB" altLang="en-US" sz="2200" dirty="0">
                <a:ea typeface="Calibri" panose="020F0502020204030204" pitchFamily="34" charset="0"/>
                <a:cs typeface="Arial" panose="020B0604020202020204" pitchFamily="34" charset="0"/>
              </a:rPr>
              <a:t>, Cydweithio, Sgiliau Cyfathrebu,</a:t>
            </a:r>
            <a:r>
              <a:rPr lang="en-GB" sz="2200" dirty="0"/>
              <a:t> Cyd-destun Cymreig, Gwerthoedd a’r C</a:t>
            </a:r>
            <a:r>
              <a:rPr lang="en-GB" sz="2200" dirty="0">
                <a:latin typeface="Calibri" panose="020F0502020204030204" pitchFamily="34" charset="0"/>
                <a:ea typeface="Calibri" panose="020F0502020204030204" pitchFamily="34" charset="0"/>
                <a:cs typeface="Calibri" panose="020F0502020204030204" pitchFamily="34" charset="0"/>
              </a:rPr>
              <a:t>ôdau Ymarfer Proffesiynol.</a:t>
            </a:r>
            <a:endParaRPr lang="en-GB" sz="2200" dirty="0"/>
          </a:p>
          <a:p>
            <a:r>
              <a:rPr lang="en-GB" sz="2200" b="1" dirty="0"/>
              <a:t>Gweithdy 3 - </a:t>
            </a:r>
            <a:r>
              <a:rPr lang="en-GB" sz="2200" dirty="0"/>
              <a:t>Tasg 3 a 4 – Diogelu: Canlyniadau Dysgu Gofal Cymdeithasol Cymru, deddfwriaeth, theor</a:t>
            </a:r>
            <a:r>
              <a:rPr lang="en-GB" sz="2200" dirty="0">
                <a:latin typeface="Calibri" panose="020F0502020204030204" pitchFamily="34" charset="0"/>
                <a:ea typeface="Calibri" panose="020F0502020204030204" pitchFamily="34" charset="0"/>
                <a:cs typeface="Calibri" panose="020F0502020204030204" pitchFamily="34" charset="0"/>
              </a:rPr>
              <a:t>ïau,</a:t>
            </a:r>
            <a:r>
              <a:rPr lang="en-GB" sz="2200" dirty="0"/>
              <a:t> dadansoddi wrth asesu, cydweithio a gwneud penderfyniadau proffesiynol. Diogelu o fewn maes gwahanol i’ch prif faes gwaith. </a:t>
            </a:r>
          </a:p>
          <a:p>
            <a:r>
              <a:rPr lang="en-GB" sz="2200" b="1" dirty="0"/>
              <a:t>Gweithdy 4 </a:t>
            </a:r>
            <a:r>
              <a:rPr lang="en-GB" sz="2200" dirty="0"/>
              <a:t>- Tasg 1, Rhan b – Adolygiad Datblygiadol, meini prawf marcio, gwybodaeth am gyflwyno. Sesiwn 1 i 1 gyda’r hyfforddwr am gyngor, cefnogaeth ac arweiniad. </a:t>
            </a:r>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dirty="0"/>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10515600" cy="1325563"/>
          </a:xfrm>
        </p:spPr>
        <p:txBody>
          <a:bodyPr>
            <a:normAutofit/>
          </a:bodyPr>
          <a:lstStyle/>
          <a:p>
            <a:r>
              <a:rPr lang="en-GB" sz="5400" b="1" dirty="0"/>
              <a:t>Dal i fyny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Mentoriaid-</a:t>
            </a:r>
            <a:r>
              <a:rPr lang="en-GB" sz="2400" dirty="0"/>
              <a:t> A ydych wedi cwrdd </a:t>
            </a:r>
            <a:r>
              <a:rPr lang="en-GB" sz="2400" dirty="0">
                <a:latin typeface="Calibri" panose="020F0502020204030204" pitchFamily="34" charset="0"/>
                <a:ea typeface="Calibri" panose="020F0502020204030204" pitchFamily="34" charset="0"/>
                <a:cs typeface="Calibri" panose="020F0502020204030204" pitchFamily="34" charset="0"/>
              </a:rPr>
              <a:t>â’ch mentoriaid? Os ddim</a:t>
            </a:r>
            <a:r>
              <a:rPr lang="en-GB" sz="2400" dirty="0"/>
              <a:t>, trefnwch gyfarfod cyn gynted </a:t>
            </a:r>
            <a:r>
              <a:rPr lang="en-GB" sz="2400" dirty="0">
                <a:latin typeface="Calibri" panose="020F0502020204030204" pitchFamily="34" charset="0"/>
                <a:ea typeface="Calibri" panose="020F0502020204030204" pitchFamily="34" charset="0"/>
                <a:cs typeface="Calibri" panose="020F0502020204030204" pitchFamily="34" charset="0"/>
              </a:rPr>
              <a:t>â phosib os gwelwch yn dda.</a:t>
            </a:r>
            <a:r>
              <a:rPr lang="en-GB" sz="2400" dirty="0"/>
              <a:t> Os nad oes mentor wedi ei drefnu ar eich cyfer, gadewch i’ch cydlynydd wybod.</a:t>
            </a:r>
          </a:p>
          <a:p>
            <a:r>
              <a:rPr lang="en-GB" sz="2400" b="1" dirty="0"/>
              <a:t>Y Cytundeb Dysgu </a:t>
            </a:r>
            <a:r>
              <a:rPr lang="en-GB" sz="2400" dirty="0"/>
              <a:t>– Dylid cwblhau’r cytundeb dysgu a’i arwyddo o fewn y sesiwn mentora cyntaf.</a:t>
            </a:r>
          </a:p>
          <a:p>
            <a:r>
              <a:rPr lang="en-GB" sz="2400" b="1" dirty="0"/>
              <a:t>Cofrestru</a:t>
            </a:r>
            <a:r>
              <a:rPr lang="en-GB" sz="2400" dirty="0"/>
              <a:t> – A ydych wedi cwblhau’r broses gofrestru gyda’r Brifysgol? Sicrhewch eich bod wedi cael cadarnhad cofrestru gan y Brifysgol a’ch bod yn medru defnyddio Moodle.</a:t>
            </a:r>
          </a:p>
          <a:p>
            <a:r>
              <a:rPr lang="en-GB" sz="2400" b="1" dirty="0"/>
              <a:t>Niwroamrywiaeth</a:t>
            </a:r>
            <a:r>
              <a:rPr lang="en-GB" sz="2400" dirty="0"/>
              <a:t> – Os oes gennych anghenion dysgu unigol/niwroamrywiaeth eich cyfrifoldeb chi yw dweud wrth y brifysgol, eich cyflogwr a’r adran hyfforddi.</a:t>
            </a:r>
          </a:p>
          <a:p>
            <a:r>
              <a:rPr lang="en-GB" sz="2400" b="1" dirty="0"/>
              <a:t>Dyddiad Cyflwyno</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dirty="0"/>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2489253797"/>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dirty="0"/>
              <a:t>Portfolio Requirements </a:t>
            </a:r>
            <a:br>
              <a:rPr lang="en-GB" sz="3500" dirty="0"/>
            </a:br>
            <a:r>
              <a:rPr lang="en-GB" sz="3500" dirty="0"/>
              <a:t>See the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dirty="0"/>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534838" y="793630"/>
            <a:ext cx="3907270" cy="5186546"/>
          </a:xfrm>
        </p:spPr>
        <p:txBody>
          <a:bodyPr>
            <a:normAutofit/>
          </a:bodyPr>
          <a:lstStyle/>
          <a:p>
            <a:r>
              <a:rPr lang="en-US" sz="5400" b="1" dirty="0"/>
              <a:t>Canlyniadau Dysgu Gofal Cymdeithasol Cymru</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Mae'r portffolio yn </a:t>
            </a:r>
            <a:r>
              <a:rPr lang="cy-GB" sz="2200" dirty="0">
                <a:latin typeface="Arial" panose="020B0604020202020204" pitchFamily="34" charset="0"/>
                <a:cs typeface="Arial" panose="020B0604020202020204" pitchFamily="34" charset="0"/>
              </a:rPr>
              <a:t>seiliedig</a:t>
            </a:r>
            <a:r>
              <a:rPr lang="en-US" sz="2200" dirty="0">
                <a:latin typeface="Arial" panose="020B0604020202020204" pitchFamily="34" charset="0"/>
                <a:cs typeface="Arial" panose="020B0604020202020204" pitchFamily="34" charset="0"/>
              </a:rPr>
              <a:t> ar 3 canlyniad dysgu GCC:</a:t>
            </a:r>
          </a:p>
          <a:p>
            <a:pPr marL="0" indent="0">
              <a:buNone/>
            </a:pPr>
            <a:r>
              <a:rPr lang="en-GB" sz="2200" dirty="0">
                <a:latin typeface="Arial" panose="020B0604020202020204" pitchFamily="34" charset="0"/>
                <a:cs typeface="Arial" panose="020B0604020202020204" pitchFamily="34" charset="0"/>
              </a:rPr>
              <a:t>Bydd </a:t>
            </a:r>
            <a:r>
              <a:rPr lang="cy-GB" sz="2200" dirty="0">
                <a:latin typeface="Arial" panose="020B0604020202020204" pitchFamily="34" charset="0"/>
                <a:cs typeface="Arial" panose="020B0604020202020204" pitchFamily="34" charset="0"/>
              </a:rPr>
              <a:t>pob</a:t>
            </a:r>
            <a:r>
              <a:rPr lang="en-GB" sz="2200" dirty="0">
                <a:latin typeface="Arial" panose="020B0604020202020204" pitchFamily="34" charset="0"/>
                <a:cs typeface="Arial" panose="020B0604020202020204" pitchFamily="34" charset="0"/>
              </a:rPr>
              <a:t> tasg o fewn y portffolio yn gofyn i chi dystiolaethu gwahanol agweddau o’r 3 canlyniad mewn perthynas â phob tasg (gweler atodiad 4 o'r llawlyfr)</a:t>
            </a:r>
          </a:p>
          <a:p>
            <a:pPr marL="0" indent="0">
              <a:buNone/>
            </a:pPr>
            <a:r>
              <a:rPr lang="en-GB" sz="2200" dirty="0">
                <a:latin typeface="Arial" panose="020B0604020202020204" pitchFamily="34" charset="0"/>
                <a:cs typeface="Arial" panose="020B0604020202020204" pitchFamily="34" charset="0"/>
              </a:rPr>
              <a:t>Y canlyniadau dysgu:</a:t>
            </a:r>
          </a:p>
          <a:p>
            <a:pPr marL="457200" indent="-457200">
              <a:buFont typeface="+mj-lt"/>
              <a:buAutoNum type="arabicPeriod"/>
            </a:pPr>
            <a:r>
              <a:rPr lang="en-US" sz="2200" dirty="0">
                <a:latin typeface="Arial" panose="020B0604020202020204" pitchFamily="34" charset="0"/>
                <a:cs typeface="Arial" panose="020B0604020202020204" pitchFamily="34" charset="0"/>
              </a:rPr>
              <a:t>Dadansoddi wrth asesu i lywio ymyriadau</a:t>
            </a:r>
          </a:p>
          <a:p>
            <a:pPr marL="457200" indent="-457200">
              <a:buFont typeface="+mj-lt"/>
              <a:buAutoNum type="arabicPeriod"/>
            </a:pPr>
            <a:r>
              <a:rPr lang="en-US" sz="2200" dirty="0">
                <a:latin typeface="Arial" panose="020B0604020202020204" pitchFamily="34" charset="0"/>
                <a:cs typeface="Arial" panose="020B0604020202020204" pitchFamily="34" charset="0"/>
              </a:rPr>
              <a:t>Cydweithio â phobl sydd angen gofal a chymorth, eu gofalwyr a gweithwyr proffesiynol eraill</a:t>
            </a:r>
          </a:p>
          <a:p>
            <a:pPr marL="457200" indent="-457200">
              <a:buFont typeface="+mj-lt"/>
              <a:buAutoNum type="arabicPeriod"/>
            </a:pPr>
            <a:r>
              <a:rPr lang="en-US" sz="2200" dirty="0">
                <a:latin typeface="Arial" panose="020B0604020202020204" pitchFamily="34" charset="0"/>
                <a:cs typeface="Arial" panose="020B0604020202020204" pitchFamily="34" charset="0"/>
              </a:rPr>
              <a:t>Cymhwyso barn broffesiynol mewn sefyllfaoedd cynyddol gymhleth</a:t>
            </a:r>
          </a:p>
          <a:p>
            <a:pPr marL="0" indent="0">
              <a:buNone/>
            </a:pPr>
            <a:endParaRPr lang="en-US" sz="2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dirty="0"/>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27335"/>
            <a:ext cx="10972800" cy="1143000"/>
          </a:xfrm>
        </p:spPr>
        <p:txBody>
          <a:bodyPr anchor="ctr">
            <a:normAutofit/>
          </a:bodyPr>
          <a:lstStyle/>
          <a:p>
            <a:pPr>
              <a:lnSpc>
                <a:spcPct val="90000"/>
              </a:lnSpc>
            </a:pPr>
            <a:br>
              <a:rPr lang="en-GB" sz="3500" dirty="0"/>
            </a:br>
            <a:r>
              <a:rPr lang="en-GB" sz="3500" dirty="0"/>
              <a:t>Tasg 1 – Adolygiad Datblygiadol (Rhan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858155" y="1579397"/>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59172" y="1385099"/>
            <a:ext cx="6879772" cy="5153813"/>
          </a:xfrm>
        </p:spPr>
        <p:txBody>
          <a:bodyPr wrap="square" anchor="t">
            <a:normAutofit fontScale="85000" lnSpcReduction="20000"/>
          </a:bodyPr>
          <a:lstStyle/>
          <a:p>
            <a:pPr>
              <a:lnSpc>
                <a:spcPct val="90000"/>
              </a:lnSpc>
              <a:spcAft>
                <a:spcPts val="600"/>
              </a:spcAft>
            </a:pPr>
            <a:r>
              <a:rPr lang="en-GB" dirty="0"/>
              <a:t>Mae gan tasg 1 ddwy ran (a &amp; b).</a:t>
            </a:r>
          </a:p>
          <a:p>
            <a:pPr>
              <a:lnSpc>
                <a:spcPct val="90000"/>
              </a:lnSpc>
              <a:spcAft>
                <a:spcPts val="600"/>
              </a:spcAft>
            </a:pPr>
            <a:r>
              <a:rPr lang="en-GB" dirty="0"/>
              <a:t>Bydd rhan a) yn cael ei gwblhau ar </a:t>
            </a:r>
            <a:r>
              <a:rPr lang="en-GB" b="1" dirty="0"/>
              <a:t>ddechrau</a:t>
            </a:r>
            <a:r>
              <a:rPr lang="en-GB" dirty="0"/>
              <a:t>’r rhaglen.</a:t>
            </a:r>
          </a:p>
          <a:p>
            <a:pPr>
              <a:lnSpc>
                <a:spcPct val="90000"/>
              </a:lnSpc>
              <a:spcAft>
                <a:spcPts val="600"/>
              </a:spcAft>
            </a:pPr>
            <a:r>
              <a:rPr lang="en-GB" dirty="0"/>
              <a:t>Bydd angen trafod eich anghenion datblygiadol gyda'ch mentor a/neu oruchwyliwr/rheolwr llinell, fel rhan o’r cynllun personol Tair Blynedd Gyntaf o Ymarfer.</a:t>
            </a:r>
          </a:p>
          <a:p>
            <a:pPr>
              <a:lnSpc>
                <a:spcPct val="90000"/>
              </a:lnSpc>
              <a:spcAft>
                <a:spcPts val="600"/>
              </a:spcAft>
            </a:pPr>
            <a:r>
              <a:rPr lang="en-GB" dirty="0"/>
              <a:t>Rhaid i chi nodi o fewn y dasg hon eich bod wedi trafod eich anghenion datblygiadol proffesiynol ar gyfer y flwyddyn sydd i ddod gyda'ch mentor a/neu oruchwyliwr/rheolwr llinell.</a:t>
            </a:r>
          </a:p>
          <a:p>
            <a:pPr>
              <a:lnSpc>
                <a:spcPct val="90000"/>
              </a:lnSpc>
              <a:spcAft>
                <a:spcPts val="600"/>
              </a:spcAft>
            </a:pPr>
            <a:r>
              <a:rPr lang="en-GB" b="1" dirty="0"/>
              <a:t>Rhaid</a:t>
            </a:r>
            <a:r>
              <a:rPr lang="en-GB" dirty="0"/>
              <a:t> ymgorffori'r defnydd o fodel adfyfriol yn y </a:t>
            </a:r>
            <a:r>
              <a:rPr lang="en-GB" b="1" dirty="0"/>
              <a:t>ddwy </a:t>
            </a:r>
            <a:r>
              <a:rPr lang="en-GB" dirty="0"/>
              <a:t>ran o’r dasg, a &amp; b.</a:t>
            </a:r>
          </a:p>
          <a:p>
            <a:pPr>
              <a:lnSpc>
                <a:spcPct val="90000"/>
              </a:lnSpc>
              <a:spcAft>
                <a:spcPts val="600"/>
              </a:spcAft>
            </a:pPr>
            <a:r>
              <a:rPr lang="en-GB" dirty="0"/>
              <a:t>Cwbwlheir tasg 1 rhan b) ar </a:t>
            </a:r>
            <a:r>
              <a:rPr lang="en-GB" b="1" dirty="0"/>
              <a:t>ddiwedd</a:t>
            </a:r>
            <a:r>
              <a:rPr lang="en-GB" dirty="0"/>
              <a:t> y rhaglen.</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dirty="0"/>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Y Cwestiwn-Tasg 1 Rhan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a:bodyPr>
          <a:lstStyle/>
          <a:p>
            <a:pPr marL="0" indent="0">
              <a:buNone/>
            </a:pPr>
            <a:r>
              <a:rPr lang="en-US" sz="2000" dirty="0"/>
              <a:t>Defnyddiwch </a:t>
            </a:r>
            <a:r>
              <a:rPr lang="en-US" sz="2000" b="1" dirty="0"/>
              <a:t>fodel adfyfyriol</a:t>
            </a:r>
            <a:r>
              <a:rPr lang="en-US" sz="2000" dirty="0"/>
              <a:t>, i fyfyrio yn feirniadol ar eich datblygiad proffesiynol ers cymhwyso’n weithiwr cymdeithasol</a:t>
            </a:r>
          </a:p>
          <a:p>
            <a:pPr marL="0" indent="0">
              <a:buNone/>
            </a:pPr>
            <a:r>
              <a:rPr lang="en-US" sz="2000" dirty="0"/>
              <a:t>Ar sail hyn, ac wrth drafod â’ch mentor/goruchwyliwr/rheolwr llinell, ewch ymlaen i nodi a chyfiawnhau eich anghenion datblygiadol i’r dyfodol dros y 12 mis sydd i ddod o dan bob un o 3 canlyniad dysgu Gofal Cymdeithasol Cymru (GCC) a restrir isod, gan roi o leiaf un angen datblygiadol ar gyfer pob un o’r canlyniadau dysgu isod:</a:t>
            </a:r>
          </a:p>
          <a:p>
            <a:pPr marL="457200" indent="-457200">
              <a:buFont typeface="+mj-lt"/>
              <a:buAutoNum type="arabicPeriod"/>
            </a:pPr>
            <a:r>
              <a:rPr lang="en-US" sz="2000" dirty="0"/>
              <a:t>Dadansoddi wrth asesu er mwyn hysbysu ymyriadau.</a:t>
            </a:r>
          </a:p>
          <a:p>
            <a:pPr marL="457200" indent="-457200">
              <a:buFont typeface="+mj-lt"/>
              <a:buAutoNum type="arabicPeriod"/>
            </a:pPr>
            <a:r>
              <a:rPr lang="en-US" sz="2000" dirty="0"/>
              <a:t>Cydweithio â phobl sydd angen gofal a chymorth, eu gofalwyr a gweithwyr proffesiynol eraill.</a:t>
            </a:r>
          </a:p>
          <a:p>
            <a:pPr marL="457200" indent="-457200">
              <a:buFont typeface="+mj-lt"/>
              <a:buAutoNum type="arabicPeriod"/>
            </a:pPr>
            <a:r>
              <a:rPr lang="en-US" sz="2000" dirty="0"/>
              <a:t>Cymhwyso barn broffesiynol mewn sefyllfaoedd cynyddol gymhleth.</a:t>
            </a:r>
          </a:p>
          <a:p>
            <a:pPr marL="0" indent="0">
              <a:buNone/>
            </a:pPr>
            <a:r>
              <a:rPr lang="en-US" sz="2000" dirty="0"/>
              <a:t>Rhaid i’r dasg hon gyfeirio at sut mae’r oruchwyliaeth, yr hyfforddiant, y dysgu a’r ymchwil wedi dylanwadu ar eich ymarfer, a sut y byddant yn gwneud hynny.</a:t>
            </a:r>
          </a:p>
          <a:p>
            <a:pPr marL="0" indent="0">
              <a:buNone/>
            </a:pPr>
            <a:r>
              <a:rPr lang="en-US" sz="2000" dirty="0"/>
              <a:t>(gweler atodiad 4 yn y Llawlyfr am fanylion pellach).</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dirty="0"/>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Ymarfer 1</a:t>
            </a:r>
          </a:p>
          <a:p>
            <a:pPr algn="ctr">
              <a:buFont typeface="Wingdings" pitchFamily="2" charset="2"/>
              <a:buNone/>
            </a:pPr>
            <a:r>
              <a:rPr lang="en-GB" sz="3200" dirty="0"/>
              <a:t>Pam for adfyfyrio mor hanfodol i waith cymdeithasol?</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Adfyfyrio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3500" dirty="0"/>
              <a:t>Ymarfer Adfyfyriol o fewn Gwaith Cymdeithasol</a:t>
            </a:r>
            <a:endParaRPr lang="en-GB" sz="3500" b="1" dirty="0"/>
          </a:p>
        </p:txBody>
      </p:sp>
      <p:sp>
        <p:nvSpPr>
          <p:cNvPr id="4102" name="Rectangle 6"/>
          <p:cNvSpPr>
            <a:spLocks noGrp="1" noRot="1" noChangeArrowheads="1"/>
          </p:cNvSpPr>
          <p:nvPr>
            <p:ph sz="quarter" idx="2"/>
          </p:nvPr>
        </p:nvSpPr>
        <p:spPr>
          <a:xfrm>
            <a:off x="4058587" y="1398257"/>
            <a:ext cx="7295213" cy="5140655"/>
          </a:xfrm>
        </p:spPr>
        <p:txBody>
          <a:bodyPr wrap="square" anchor="t">
            <a:noAutofit/>
          </a:bodyPr>
          <a:lstStyle/>
          <a:p>
            <a:pPr marL="109537" indent="0">
              <a:lnSpc>
                <a:spcPct val="90000"/>
              </a:lnSpc>
              <a:spcAft>
                <a:spcPts val="600"/>
              </a:spcAft>
              <a:buNone/>
            </a:pPr>
            <a:r>
              <a:rPr lang="en-GB" sz="2400" dirty="0"/>
              <a:t>Mae Adfyfyrio Beirniadol yn agwedd allweddol o broffesiynoldeb. Mae'n weithgaredd DPP a all wneud y gorau o ddysgu drwy:</a:t>
            </a:r>
          </a:p>
          <a:p>
            <a:pPr marL="452437" indent="-342900">
              <a:spcAft>
                <a:spcPts val="600"/>
              </a:spcAft>
            </a:pPr>
            <a:r>
              <a:rPr lang="en-GB" sz="2400" dirty="0"/>
              <a:t>Wella atebolrwydd</a:t>
            </a:r>
          </a:p>
          <a:p>
            <a:pPr marL="452437" indent="-342900">
              <a:spcAft>
                <a:spcPts val="600"/>
              </a:spcAft>
            </a:pPr>
            <a:r>
              <a:rPr lang="en-GB" sz="2400" dirty="0"/>
              <a:t>Gefnogi damcaniaethu – gan ddefnyddio damcaniaethu mewn ymarfer a thynnu damcaniaethu allan o ymarfer </a:t>
            </a:r>
          </a:p>
          <a:p>
            <a:pPr marL="452437" indent="-342900">
              <a:spcAft>
                <a:spcPts val="600"/>
              </a:spcAft>
            </a:pPr>
            <a:r>
              <a:rPr lang="en-GB" sz="2400" dirty="0"/>
              <a:t>Wella ymarfer – yn enwedig ymarfer cydweithredol</a:t>
            </a:r>
          </a:p>
          <a:p>
            <a:pPr marL="452437" indent="-342900">
              <a:spcAft>
                <a:spcPts val="600"/>
              </a:spcAft>
            </a:pPr>
            <a:r>
              <a:rPr lang="en-GB" sz="2400" dirty="0"/>
              <a:t> Sicrhau y gwneir penderfyniadau moesegol mewn ymarfer cymhleth </a:t>
            </a:r>
          </a:p>
          <a:p>
            <a:pPr marL="452437" indent="-342900">
              <a:spcAft>
                <a:spcPts val="600"/>
              </a:spcAft>
            </a:pPr>
            <a:r>
              <a:rPr lang="en-GB" sz="2400" dirty="0"/>
              <a:t>Cynyddu ‘craidd’ a gwytnwch yr ymarferwr </a:t>
            </a:r>
          </a:p>
          <a:p>
            <a:pPr marL="452437" indent="-342900">
              <a:spcAft>
                <a:spcPts val="600"/>
              </a:spcAft>
            </a:pPr>
            <a:endParaRPr lang="en-GB" sz="2400" dirty="0"/>
          </a:p>
          <a:p>
            <a:pPr marL="452437" indent="-342900">
              <a:spcAft>
                <a:spcPts val="600"/>
              </a:spcAft>
            </a:pPr>
            <a:endParaRPr lang="en-GB" sz="2400" dirty="0"/>
          </a:p>
          <a:p>
            <a:pPr marL="452437" indent="-342900">
              <a:spcAft>
                <a:spcPts val="600"/>
              </a:spcAft>
            </a:pPr>
            <a:endParaRPr lang="en-GB" sz="2400" dirty="0"/>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dirty="0"/>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b="1" dirty="0"/>
              <a:t>Agweddau Allweddol o Ymarfer Adfyfyriol-Feirniadol</a:t>
            </a:r>
            <a:endParaRPr lang="en-US" b="1" kern="1200" dirty="0">
              <a:solidFill>
                <a:schemeClr val="tx1"/>
              </a:solidFill>
              <a:latin typeface="+mj-lt"/>
              <a:ea typeface="+mj-ea"/>
              <a:cs typeface="+mj-cs"/>
            </a:endParaRPr>
          </a:p>
        </p:txBody>
      </p:sp>
      <p:sp>
        <p:nvSpPr>
          <p:cNvPr id="3" name="Content Placeholder 2"/>
          <p:cNvSpPr>
            <a:spLocks/>
          </p:cNvSpPr>
          <p:nvPr/>
        </p:nvSpPr>
        <p:spPr>
          <a:xfrm>
            <a:off x="6337057" y="2002965"/>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dirty="0"/>
              <a:t>Rhaid i</a:t>
            </a:r>
            <a:r>
              <a:rPr lang="en-GB" sz="2400" kern="1200" dirty="0">
                <a:solidFill>
                  <a:schemeClr val="tx1"/>
                </a:solidFill>
                <a:latin typeface="+mn-lt"/>
                <a:ea typeface="+mn-ea"/>
                <a:cs typeface="+mn-cs"/>
              </a:rPr>
              <a:t>ntegreiddio'r model </a:t>
            </a:r>
            <a:r>
              <a:rPr lang="en-GB" sz="2400" dirty="0"/>
              <a:t>ad</a:t>
            </a:r>
            <a:r>
              <a:rPr lang="en-GB" sz="2400" kern="1200" dirty="0">
                <a:solidFill>
                  <a:schemeClr val="tx1"/>
                </a:solidFill>
                <a:latin typeface="+mn-lt"/>
                <a:ea typeface="+mn-ea"/>
                <a:cs typeface="+mn-cs"/>
              </a:rPr>
              <a:t>yfyriol yn llawn trwy gydol tasg 1 yn rhan a </a:t>
            </a:r>
            <a:r>
              <a:rPr lang="en-GB" sz="2400" dirty="0"/>
              <a:t>&amp;</a:t>
            </a:r>
            <a:r>
              <a:rPr lang="en-GB" sz="2400" kern="1200" dirty="0">
                <a:solidFill>
                  <a:schemeClr val="tx1"/>
                </a:solidFill>
                <a:latin typeface="+mn-lt"/>
                <a:ea typeface="+mn-ea"/>
                <a:cs typeface="+mn-cs"/>
              </a:rPr>
              <a:t>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Mae’n ddefnyddiol ystyried agweddau allweddol o ymarfer adfyfyriol-feirniadol, sef: emosiynau a theimladau, dynameg pŵer a phŵer, gwerthoedd a moeseg, lefel eich gwybodaeth a'ch sgiliau. </a:t>
            </a:r>
          </a:p>
          <a:p>
            <a:pPr>
              <a:spcAft>
                <a:spcPts val="600"/>
              </a:spcAft>
            </a:pPr>
            <a:endParaRPr lang="en-GB" dirty="0"/>
          </a:p>
        </p:txBody>
      </p:sp>
      <p:sp>
        <p:nvSpPr>
          <p:cNvPr id="5" name="Content Placeholder 4"/>
          <p:cNvSpPr>
            <a:spLocks/>
          </p:cNvSpPr>
          <p:nvPr/>
        </p:nvSpPr>
        <p:spPr>
          <a:xfrm>
            <a:off x="838201" y="2002965"/>
            <a:ext cx="5018258" cy="3818804"/>
          </a:xfrm>
          <a:prstGeom prst="rect">
            <a:avLst/>
          </a:prstGeom>
        </p:spPr>
        <p:txBody>
          <a:bodyPr>
            <a:no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Gall defnyddio model/au o ymarfer </a:t>
            </a:r>
            <a:r>
              <a:rPr lang="en-GB" sz="2400" dirty="0"/>
              <a:t>adf</a:t>
            </a:r>
            <a:r>
              <a:rPr lang="en-GB" sz="2400" kern="1200" dirty="0">
                <a:solidFill>
                  <a:schemeClr val="tx1"/>
                </a:solidFill>
                <a:latin typeface="+mn-lt"/>
                <a:ea typeface="+mn-ea"/>
                <a:cs typeface="+mn-cs"/>
              </a:rPr>
              <a:t>yfyriol ddarparu is-benawdau a'ch helpu i strwythuro eich gwaith.</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Mae'n bwysig peidio â bod yn rhy ddisgrifiadol wrth ysgrifennu. </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Gwnewch yn siŵr eich bod yn cyflwyno pa fodel adfyfyriol rydych chi'n ei ddefnyddio a'i gyfeirio'n gywir. </a:t>
            </a:r>
          </a:p>
          <a:p>
            <a:pPr marL="281178" indent="-281178" defTabSz="652333">
              <a:spcAft>
                <a:spcPts val="492"/>
              </a:spcAft>
              <a:buFont typeface="Arial" panose="020B0604020202020204" pitchFamily="34" charset="0"/>
              <a:buChar char="•"/>
            </a:pPr>
            <a:endParaRPr lang="en-GB" sz="2400" kern="1200" dirty="0">
              <a:solidFill>
                <a:schemeClr val="tx1"/>
              </a:solidFill>
              <a:latin typeface="+mn-lt"/>
              <a:ea typeface="+mn-ea"/>
              <a:cs typeface="+mn-cs"/>
            </a:endParaRP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dirty="0"/>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lnSpcReduction="10000"/>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a:t>
            </a:r>
          </a:p>
          <a:p>
            <a:pPr marL="0" indent="0">
              <a:lnSpc>
                <a:spcPct val="90000"/>
              </a:lnSpc>
              <a:buNone/>
            </a:pPr>
            <a:r>
              <a:rPr lang="en-GB" sz="2400" dirty="0"/>
              <a:t>Gan gynnwys:</a:t>
            </a:r>
          </a:p>
          <a:p>
            <a:r>
              <a:rPr lang="en-GB" sz="2400" dirty="0"/>
              <a:t>canfyddiad o emosiwn </a:t>
            </a:r>
          </a:p>
          <a:p>
            <a:r>
              <a:rPr lang="en-GB" sz="2400" dirty="0"/>
              <a:t>y gallu i resymu gan ddefnyddio emosiynau</a:t>
            </a:r>
          </a:p>
          <a:p>
            <a:r>
              <a:rPr lang="en-GB" sz="2400" dirty="0"/>
              <a:t>y gallu i ddeall emosiwn</a:t>
            </a:r>
          </a:p>
          <a:p>
            <a:r>
              <a:rPr lang="en-GB" sz="2400" dirty="0"/>
              <a:t>y gallu i reoli emosiynau </a:t>
            </a:r>
          </a:p>
          <a:p>
            <a:pPr marL="0" indent="0">
              <a:lnSpc>
                <a:spcPct val="90000"/>
              </a:lnSpc>
              <a:buNone/>
            </a:pPr>
            <a:r>
              <a:rPr lang="en-GB" sz="2400" dirty="0"/>
              <a:t>Mae deallusrwydd emosiynol yn cyfeirio at y gallu i ganfod, rheoli a gwerthuso emosiynau </a:t>
            </a:r>
          </a:p>
          <a:p>
            <a:pPr marL="0" indent="0">
              <a:lnSpc>
                <a:spcPct val="90000"/>
              </a:lnSpc>
              <a:buNone/>
            </a:pPr>
            <a:endParaRPr lang="en-GB" sz="2400" dirty="0"/>
          </a:p>
          <a:p>
            <a:pPr marL="0" indent="0">
              <a:lnSpc>
                <a:spcPct val="90000"/>
              </a:lnSpc>
              <a:buNone/>
            </a:pPr>
            <a:r>
              <a:rPr lang="en-GB" sz="2400" dirty="0"/>
              <a:t>Salovey a Mayer 1990</a:t>
            </a: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Deallusrwydd Emosiynol</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13</a:t>
            </a:fld>
            <a:endParaRPr lang="en-GB" b="1" dirty="0"/>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dirty="0"/>
            </a:br>
            <a:endParaRPr lang="en-US" sz="3500" dirty="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4784271" y="538842"/>
            <a:ext cx="6798129" cy="6235021"/>
          </a:xfrm>
        </p:spPr>
        <p:txBody>
          <a:bodyPr wrap="square" anchor="t">
            <a:normAutofit/>
          </a:bodyPr>
          <a:lstStyle/>
          <a:p>
            <a:pPr>
              <a:lnSpc>
                <a:spcPct val="90000"/>
              </a:lnSpc>
              <a:spcAft>
                <a:spcPts val="600"/>
              </a:spcAft>
              <a:buFont typeface="Wingdings" pitchFamily="2" charset="2"/>
              <a:buNone/>
            </a:pPr>
            <a:r>
              <a:rPr lang="en-GB" b="1" dirty="0"/>
              <a:t>Ymarfer</a:t>
            </a:r>
            <a:r>
              <a:rPr lang="en-GB" sz="2800" b="1" dirty="0"/>
              <a:t> 3 – </a:t>
            </a:r>
            <a:r>
              <a:rPr lang="en-GB" b="1" dirty="0"/>
              <a:t>Deallusrwydd Emosiynol</a:t>
            </a:r>
            <a:endParaRPr lang="en-GB" sz="2800" dirty="0"/>
          </a:p>
          <a:p>
            <a:pPr>
              <a:lnSpc>
                <a:spcPct val="90000"/>
              </a:lnSpc>
              <a:spcAft>
                <a:spcPts val="600"/>
              </a:spcAft>
            </a:pPr>
            <a:r>
              <a:rPr lang="en-US" dirty="0"/>
              <a:t>Pam rydych chi’n meddwl ei fod yn bwysig i adnabod eich emosiynau mewn perthynas â'ch gwaith? </a:t>
            </a:r>
          </a:p>
          <a:p>
            <a:pPr>
              <a:lnSpc>
                <a:spcPct val="90000"/>
              </a:lnSpc>
              <a:spcAft>
                <a:spcPts val="600"/>
              </a:spcAft>
            </a:pPr>
            <a:r>
              <a:rPr lang="en-US" dirty="0"/>
              <a:t>Efallai eich bod am ystyried beth allai fynd o'i le, yr effaith bosibl a’r canlyniadau i unigolion yr ydym yn gweithio â hwy, a'r effaith ar wneud penderfyniadau proffesiynol?</a:t>
            </a:r>
          </a:p>
          <a:p>
            <a:pPr>
              <a:lnSpc>
                <a:spcPct val="90000"/>
              </a:lnSpc>
              <a:spcAft>
                <a:spcPts val="600"/>
              </a:spcAft>
            </a:pPr>
            <a:r>
              <a:rPr lang="en-US" dirty="0"/>
              <a:t>Gall perthnasu hyn i ddigwyddiad/ achos rydych wedi bod ynghlwm ag o fod o gymorth, ystyriwch eich emosiynau ac effaith hynny.</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14</a:t>
            </a:fld>
            <a:endParaRPr lang="en-GB" altLang="en-US" dirty="0"/>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85000" lnSpcReduction="20000"/>
          </a:bodyPr>
          <a:lstStyle/>
          <a:p>
            <a:pPr marL="0" indent="0">
              <a:spcBef>
                <a:spcPct val="20000"/>
              </a:spcBef>
              <a:buNone/>
              <a:defRPr/>
            </a:pPr>
            <a:endParaRPr lang="en-GB" sz="2800" dirty="0"/>
          </a:p>
          <a:p>
            <a:pPr marL="0" indent="0">
              <a:spcBef>
                <a:spcPct val="20000"/>
              </a:spcBef>
              <a:buNone/>
              <a:defRPr/>
            </a:pPr>
            <a:r>
              <a:rPr lang="en-GB" sz="2800" dirty="0"/>
              <a:t>Donald Schön  - The Reflective Practitioner (1983)</a:t>
            </a:r>
          </a:p>
          <a:p>
            <a:pPr marL="0" indent="0">
              <a:spcBef>
                <a:spcPct val="20000"/>
              </a:spcBef>
              <a:buNone/>
              <a:defRPr/>
            </a:pPr>
            <a:r>
              <a:rPr lang="en-GB" sz="2800" dirty="0"/>
              <a:t>“Reflection in action” </a:t>
            </a:r>
          </a:p>
          <a:p>
            <a:pPr marL="0" indent="0">
              <a:spcBef>
                <a:spcPct val="20000"/>
              </a:spcBef>
              <a:buNone/>
              <a:defRPr/>
            </a:pPr>
            <a:r>
              <a:rPr lang="en-GB" sz="2800" dirty="0"/>
              <a:t>“Reflection on action” </a:t>
            </a:r>
          </a:p>
          <a:p>
            <a:pPr marL="0" indent="0">
              <a:spcBef>
                <a:spcPct val="20000"/>
              </a:spcBef>
              <a:buNone/>
              <a:defRPr/>
            </a:pPr>
            <a:endParaRPr lang="en-GB" sz="2800" dirty="0"/>
          </a:p>
          <a:p>
            <a:pPr marL="0" indent="0">
              <a:spcBef>
                <a:spcPct val="20000"/>
              </a:spcBef>
              <a:buNone/>
              <a:defRPr/>
            </a:pPr>
            <a:r>
              <a:rPr lang="en-GB" sz="2800" dirty="0"/>
              <a:t>Wedi ei addasu gan Killian a Todnem (1991) sydd wedi ychwanegu:</a:t>
            </a:r>
          </a:p>
          <a:p>
            <a:pPr marL="0" indent="0">
              <a:spcBef>
                <a:spcPct val="20000"/>
              </a:spcBef>
              <a:buNone/>
              <a:defRPr/>
            </a:pPr>
            <a:r>
              <a:rPr lang="en-GB" sz="2800" dirty="0"/>
              <a:t>“Reflection for action”</a:t>
            </a:r>
          </a:p>
          <a:p>
            <a:pPr marL="0" indent="0">
              <a:spcBef>
                <a:spcPct val="20000"/>
              </a:spcBef>
              <a:buNone/>
              <a:defRPr/>
            </a:pPr>
            <a:endParaRPr lang="en-GB" sz="2800" dirty="0"/>
          </a:p>
          <a:p>
            <a:pPr marL="0" indent="0">
              <a:spcBef>
                <a:spcPct val="20000"/>
              </a:spcBef>
              <a:buNone/>
              <a:defRPr/>
            </a:pPr>
            <a:r>
              <a:rPr lang="en-GB" sz="2800" dirty="0"/>
              <a:t>Cofiwch, </a:t>
            </a:r>
            <a:r>
              <a:rPr lang="en-GB" sz="2800" b="1" dirty="0" err="1"/>
              <a:t>damcaniaeth</a:t>
            </a:r>
            <a:r>
              <a:rPr lang="en-GB" sz="2800" dirty="0"/>
              <a:t> adfyfyrio yw Schön,  – mae’n tynnu sylw at yr angen i adfyfyrio yn hytrach na darparu model </a:t>
            </a:r>
            <a:r>
              <a:rPr lang="en-GB" dirty="0"/>
              <a:t>i allu g</a:t>
            </a:r>
            <a:r>
              <a:rPr lang="en-GB" sz="2800" dirty="0"/>
              <a:t>wneud hynny</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a:solidFill>
                  <a:srgbClr val="0F0F0F"/>
                </a:solidFill>
                <a:effectLst/>
                <a:latin typeface="YouTube Sans"/>
              </a:rPr>
              <a:t>Camau Adfyfyrio</a:t>
            </a: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dirty="0"/>
              <a:t>Theori Adfyfyriol</a:t>
            </a:r>
            <a:br>
              <a:rPr lang="en-GB" sz="3600" dirty="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15</a:t>
            </a:fld>
            <a:endParaRPr lang="en-GB" dirty="0"/>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30729" y="4283292"/>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a:t>Model Adfyfyrio Borton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16</a:t>
            </a:fld>
            <a:endParaRPr lang="en-US" dirty="0"/>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308378" y="1553528"/>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Y Profiad Diriaethol/ 	Beth oedd y digwyddiad?</a:t>
            </a:r>
          </a:p>
          <a:p>
            <a:pPr>
              <a:buNone/>
              <a:tabLst>
                <a:tab pos="4395788" algn="l"/>
                <a:tab pos="4660900" algn="l"/>
              </a:tabLst>
            </a:pPr>
            <a:r>
              <a:rPr lang="en-US" sz="2000" dirty="0">
                <a:latin typeface="Arial" panose="020B0604020202020204" pitchFamily="34" charset="0"/>
                <a:cs typeface="Arial" panose="020B0604020202020204" pitchFamily="34" charset="0"/>
              </a:rPr>
              <a:t>Arsylwi Adfyfyriol	Beth oedd eich meddyliau a’ch 	teimladau chi ynghylch y 	profiad?</a:t>
            </a:r>
          </a:p>
          <a:p>
            <a:pPr>
              <a:buNone/>
              <a:tabLst>
                <a:tab pos="4395788" algn="l"/>
                <a:tab pos="4660900" algn="l"/>
              </a:tabLst>
            </a:pPr>
            <a:r>
              <a:rPr lang="en-US" sz="2000" dirty="0">
                <a:latin typeface="Arial" panose="020B0604020202020204" pitchFamily="34" charset="0"/>
                <a:cs typeface="Arial" panose="020B0604020202020204" pitchFamily="34" charset="0"/>
              </a:rPr>
              <a:t>Cysyniadu Haniaethol 	Sut allwch chi ddefnyddio eich 	profiadau blaenorol a’ch 	gwybodaeth i’ch cynorthwyo i 	wneud synnwyr o’r profiad hwn?</a:t>
            </a:r>
          </a:p>
          <a:p>
            <a:pPr>
              <a:buNone/>
              <a:tabLst>
                <a:tab pos="4395788" algn="l"/>
                <a:tab pos="4660900" algn="l"/>
              </a:tabLst>
            </a:pPr>
            <a:r>
              <a:rPr lang="en-US" sz="2000" dirty="0">
                <a:latin typeface="Arial" panose="020B0604020202020204" pitchFamily="34" charset="0"/>
                <a:cs typeface="Arial" panose="020B0604020202020204" pitchFamily="34" charset="0"/>
              </a:rPr>
              <a:t>Arbrofi Gweithredol 	Pe byddai hyn yn digwydd eto, 	beth fyddech chi’n ei wneud yn 	wahanol?</a:t>
            </a:r>
          </a:p>
          <a:p>
            <a:pPr>
              <a:buNone/>
              <a:tabLst>
                <a:tab pos="4395788" algn="l"/>
                <a:tab pos="4660900" algn="l"/>
              </a:tabLst>
            </a:pPr>
            <a:r>
              <a:rPr lang="en-US" sz="2000" dirty="0">
                <a:latin typeface="Arial" panose="020B0604020202020204" pitchFamily="34" charset="0"/>
                <a:cs typeface="Arial" panose="020B0604020202020204" pitchFamily="34" charset="0"/>
              </a:rPr>
              <a:t>		Pa wybodaeth ychwanegol ydych 	chi ei hangen?</a:t>
            </a:r>
          </a:p>
          <a:p>
            <a:pPr>
              <a:buNone/>
              <a:tabLst>
                <a:tab pos="4395788" algn="l"/>
                <a:tab pos="4660900" algn="l"/>
              </a:tabLst>
            </a:pP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p:txBody>
          <a:bodyPr>
            <a:normAutofit/>
          </a:bodyPr>
          <a:lstStyle/>
          <a:p>
            <a:r>
              <a:rPr lang="en-GB" sz="3000" b="1" dirty="0">
                <a:solidFill>
                  <a:schemeClr val="tx1"/>
                </a:solidFill>
              </a:rPr>
              <a:t>Mae Kolb yn darparu model o ddysg oedolion arbrofol sy’n addasu’n rhwydd fel model adfyfyrio</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17</a:t>
            </a:fld>
            <a:endParaRPr lang="en-GB" sz="2800" b="1" dirty="0">
              <a:solidFill>
                <a:schemeClr val="bg1"/>
              </a:solidFill>
            </a:endParaRPr>
          </a:p>
        </p:txBody>
      </p:sp>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86673" y="1972310"/>
            <a:ext cx="3620467" cy="2986885"/>
          </a:xfrm>
          <a:prstGeom prst="rect">
            <a:avLst/>
          </a:prstGeom>
          <a:noFill/>
        </p:spPr>
      </p:pic>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1137033" y="670559"/>
            <a:ext cx="4683321" cy="2148841"/>
          </a:xfrm>
        </p:spPr>
        <p:txBody>
          <a:bodyPr anchor="t">
            <a:normAutofit/>
          </a:bodyPr>
          <a:lstStyle/>
          <a:p>
            <a:pPr marL="0" marR="0" lvl="0" indent="0" defTabSz="914400" rtl="0" eaLnBrk="0" fontAlgn="base" latinLnBrk="0" hangingPunct="0">
              <a:spcBef>
                <a:spcPct val="0"/>
              </a:spcBef>
              <a:spcAft>
                <a:spcPts val="600"/>
              </a:spcAft>
              <a:tabLst/>
            </a:pPr>
            <a:r>
              <a:rPr lang="en-US" altLang="en-US" dirty="0">
                <a:latin typeface="Arial" panose="020B0604020202020204" pitchFamily="34" charset="0"/>
                <a:cs typeface="Arial" panose="020B0604020202020204" pitchFamily="34" charset="0"/>
              </a:rPr>
              <a:t>Cylch Tri Cham</a:t>
            </a:r>
            <a:b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Jasper (ERA), (2013)</a:t>
            </a:r>
            <a:endParaRPr lang="en-US"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0309" y="423600"/>
            <a:ext cx="5800636" cy="6010796"/>
          </a:xfrm>
        </p:spPr>
        <p:txBody>
          <a:bodyPr anchor="t">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Mae tri cham Jasper, (2013) cylch (ERA) yn cynnwys:</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Profiad</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Adfyfyrio</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Gweithredu</a:t>
            </a:r>
          </a:p>
          <a:p>
            <a:pPr marL="0" marR="0" lvl="0" indent="0" defTabSz="914400" rtl="0" eaLnBrk="0" fontAlgn="base" latinLnBrk="0" hangingPunct="0">
              <a:spcBef>
                <a:spcPct val="0"/>
              </a:spcBef>
              <a:spcAft>
                <a:spcPts val="600"/>
              </a:spcAft>
              <a:buClrTx/>
              <a:buSzTx/>
              <a:buFontTx/>
              <a:buNone/>
              <a:tabLst/>
            </a:pPr>
            <a:endParaRPr lang="en-US" altLang="en-US" sz="2000" b="1" dirty="0">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Dechreuwch gyda'r profiad. </a:t>
            </a:r>
            <a:r>
              <a:rPr lang="en-US" altLang="en-US" sz="2000" dirty="0">
                <a:latin typeface="Arial" panose="020B0604020202020204" pitchFamily="34" charset="0"/>
                <a:cs typeface="Arial" panose="020B0604020202020204" pitchFamily="34" charset="0"/>
              </a:rPr>
              <a:t>Gall y profiad hwn fod yn gadarnhaol neu'n negyddol, neu gymysgedd o'r ddau. </a:t>
            </a: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Adfyfyr</a:t>
            </a:r>
            <a:r>
              <a:rPr lang="en-US" altLang="en-US" sz="2000" b="1" dirty="0">
                <a:latin typeface="Arial" panose="020B0604020202020204" pitchFamily="34" charset="0"/>
                <a:cs typeface="Arial" panose="020B0604020202020204" pitchFamily="34" charset="0"/>
              </a:rPr>
              <a:t>iwch ar </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yr hyn sydd wedi digwydd. </a:t>
            </a:r>
            <a:r>
              <a:rPr kumimoji="0" lang="en-US" altLang="en-US" sz="2000" i="0" u="none" strike="noStrike" cap="none" normalizeH="0" baseline="0" dirty="0">
                <a:ln>
                  <a:noFill/>
                </a:ln>
                <a:effectLst/>
                <a:latin typeface="Arial" panose="020B0604020202020204" pitchFamily="34" charset="0"/>
                <a:cs typeface="Arial" panose="020B0604020202020204" pitchFamily="34" charset="0"/>
              </a:rPr>
              <a:t>Bydd hyn yn eich galluogi i feddwl trwy'r profiad, archwilio meddyliau a theimladau am yr hyn a ddigwyddodd a phenderfynu ar y camau nesaf.</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Gweithredwch.</a:t>
            </a:r>
            <a:r>
              <a:rPr kumimoji="0" lang="en-US" altLang="en-US" sz="2000" i="0" u="none" strike="noStrike" cap="none" normalizeH="0" baseline="0" dirty="0">
                <a:ln>
                  <a:noFill/>
                </a:ln>
                <a:effectLst/>
                <a:latin typeface="Arial" panose="020B0604020202020204" pitchFamily="34" charset="0"/>
                <a:cs typeface="Arial" panose="020B0604020202020204" pitchFamily="34" charset="0"/>
              </a:rPr>
              <a:t>Bydd yr hyn a wnawn o ganlyniad i brofiad yn wahanol yn dibynnu ar yr unigolyn.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rPr>
              <a:t>Bydd y weithred hon yn arwain at brofiad arall a bydd y cylch yn parhau.</a:t>
            </a: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18</a:t>
            </a:fld>
            <a:endParaRPr lang="en-US" dirty="0"/>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4082427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572493" y="238539"/>
            <a:ext cx="11018520" cy="1434415"/>
          </a:xfrm>
        </p:spPr>
        <p:txBody>
          <a:bodyPr anchor="b">
            <a:normAutofit/>
          </a:bodyPr>
          <a:lstStyle/>
          <a:p>
            <a:r>
              <a:rPr lang="en-GB" sz="5400" dirty="0"/>
              <a:t>Cychwyn Arni</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p:cNvSpPr>
            <a:spLocks noGrp="1"/>
          </p:cNvSpPr>
          <p:nvPr>
            <p:ph idx="1"/>
          </p:nvPr>
        </p:nvSpPr>
        <p:spPr>
          <a:xfrm>
            <a:off x="572493" y="2071316"/>
            <a:ext cx="6713552" cy="4119172"/>
          </a:xfrm>
        </p:spPr>
        <p:txBody>
          <a:bodyPr anchor="t">
            <a:normAutofit/>
          </a:bodyPr>
          <a:lstStyle/>
          <a:p>
            <a:pPr marL="0" indent="0">
              <a:buNone/>
            </a:pPr>
            <a:r>
              <a:rPr lang="en-GB" sz="1900" dirty="0"/>
              <a:t>Yn Nhasg 1 Rhan (a) gallech ystyried, er enghraifft:</a:t>
            </a:r>
          </a:p>
          <a:p>
            <a:r>
              <a:rPr lang="en-GB" sz="1900" dirty="0"/>
              <a:t>Beth sydd wedi eich cefnogi i ddod yn ymarferydd mwy hyderus, cymwys a gwydn a beth allai eich cefnogi yn y dyfodol yn eich datblygiad proffesiynol parhaus? </a:t>
            </a:r>
          </a:p>
          <a:p>
            <a:r>
              <a:rPr lang="en-GB" sz="1900" dirty="0"/>
              <a:t>A oes rhwystrau i hyn?</a:t>
            </a:r>
          </a:p>
          <a:p>
            <a:r>
              <a:rPr lang="en-GB" sz="1900" dirty="0"/>
              <a:t>Pa feysydd o'ch datblygiad proffesiynol yn y dyfodol ydych chi'n meddwl fydd yn bwysig i'r bobl/teuluoedd rydych chi'n gweithio gyda nhw a gweithwyr proffesiynol eraill rydych chi'n gweithio gyda nhw? Beth sy'n bwysig i chi a beth sy'n bwysig iddyn nhw?</a:t>
            </a:r>
          </a:p>
          <a:p>
            <a:r>
              <a:rPr lang="en-GB" sz="1900" dirty="0"/>
              <a:t>Nodi a chyfiawnhau'r anghenion datblygiadol hyn yn y dyfodol o dan 3 canlyniad dysgu GCC.</a:t>
            </a:r>
          </a:p>
          <a:p>
            <a:r>
              <a:rPr lang="en-GB" sz="1900" dirty="0"/>
              <a:t>Ystyriwch sut y byddwch yn mynd i'r afael â'r anghenion dysgu hyn? E.e. trwy hyfforddiant, dysgu, goruchwylio, ymchwil ac ati.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19</a:t>
            </a:fld>
            <a:endParaRPr lang="en-GB" dirty="0"/>
          </a:p>
        </p:txBody>
      </p:sp>
    </p:spTree>
    <p:extLst>
      <p:ext uri="{BB962C8B-B14F-4D97-AF65-F5344CB8AC3E}">
        <p14:creationId xmlns:p14="http://schemas.microsoft.com/office/powerpoint/2010/main" val="10366090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72493" y="238539"/>
            <a:ext cx="11018520" cy="1434415"/>
          </a:xfrm>
        </p:spPr>
        <p:txBody>
          <a:bodyPr anchor="b">
            <a:normAutofit/>
          </a:bodyPr>
          <a:lstStyle/>
          <a:p>
            <a:r>
              <a:rPr lang="en-GB" sz="5400" b="1" dirty="0"/>
              <a:t>Terminoleg</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572493" y="2071316"/>
            <a:ext cx="6713552" cy="4119172"/>
          </a:xfrm>
        </p:spPr>
        <p:txBody>
          <a:bodyPr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2000" b="1" dirty="0"/>
          </a:p>
          <a:p>
            <a:r>
              <a:rPr lang="en-GB" sz="2000" b="1" dirty="0"/>
              <a:t>Nodi - </a:t>
            </a:r>
            <a:r>
              <a:rPr lang="en-GB" sz="2000" dirty="0"/>
              <a:t>Nodi’r pwyntiau allweddol.  Peidiwch â chynhyrchu rhestr yn unig, mae angen i chi nodi perthnasedd a / neu swyddogaeth y peth / au rydych wedi'u nodi. Penderfynwch beth yw'r pwyntiau allweddol i'w hystyried a'u goblygiadau.</a:t>
            </a:r>
          </a:p>
          <a:p>
            <a:r>
              <a:rPr lang="en-GB" sz="2000" b="1" dirty="0"/>
              <a:t> Cyfiawnhau - </a:t>
            </a:r>
            <a:r>
              <a:rPr lang="en-GB" sz="2000" dirty="0"/>
              <a:t>Darparu corff o dystiolaeth i gefnogi eich syniadau a'ch safbwyntiau. Darparu rhesymwm dros safbwynt neu ddadl. Mae angen i chi ddarparu tystiolaeth ac esboniad ategol o'ch safbwynt sy'n dangos sail ddigonol ynghylch pam fod gennych angen dysgu penodol, neu eich bod wedi dod i gasgliadau penodol ynghylch prif amcanion y dasg hon. </a:t>
            </a:r>
          </a:p>
          <a:p>
            <a:endParaRPr lang="en-GB" sz="2000" dirty="0"/>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20</a:t>
            </a:fld>
            <a:endParaRPr lang="en-GB" dirty="0"/>
          </a:p>
        </p:txBody>
      </p:sp>
    </p:spTree>
    <p:extLst>
      <p:ext uri="{BB962C8B-B14F-4D97-AF65-F5344CB8AC3E}">
        <p14:creationId xmlns:p14="http://schemas.microsoft.com/office/powerpoint/2010/main" val="1848298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617220" y="468630"/>
            <a:ext cx="10736580" cy="1222058"/>
          </a:xfrm>
        </p:spPr>
        <p:txBody>
          <a:bodyPr>
            <a:normAutofit fontScale="90000"/>
          </a:bodyPr>
          <a:lstStyle/>
          <a:p>
            <a:r>
              <a:rPr lang="en-GB" b="1" dirty="0">
                <a:effectLst/>
                <a:latin typeface="Arial" panose="020B0604020202020204" pitchFamily="34" charset="0"/>
              </a:rPr>
              <a:t>Canlyniadau Dysgu Tasg 1 Rhan a</a:t>
            </a:r>
            <a:br>
              <a:rPr lang="en-GB" sz="1800" b="1" dirty="0">
                <a:effectLst/>
                <a:latin typeface="Arial" panose="020B0604020202020204" pitchFamily="34" charset="0"/>
              </a:rPr>
            </a:br>
            <a:br>
              <a:rPr lang="en-GB" dirty="0"/>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dirty="0">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659130" y="1867296"/>
            <a:ext cx="4572000" cy="4351338"/>
          </a:xfrm>
        </p:spPr>
        <p:txBody>
          <a:bodyPr>
            <a:normAutofit/>
          </a:bodyPr>
          <a:lstStyle/>
          <a:p>
            <a:pPr marL="0" indent="0">
              <a:buNone/>
            </a:pPr>
            <a:r>
              <a:rPr lang="en-GB" b="1" dirty="0">
                <a:latin typeface="ArialMT"/>
              </a:rPr>
              <a:t>Canlyniad Dysgu</a:t>
            </a:r>
            <a:endParaRPr lang="en-GB" sz="2800" b="1" dirty="0">
              <a:effectLst/>
              <a:latin typeface="ArialMT"/>
            </a:endParaRPr>
          </a:p>
          <a:p>
            <a:pPr marL="0" indent="0">
              <a:buNone/>
            </a:pPr>
            <a:r>
              <a:rPr lang="en-GB" sz="2800" dirty="0">
                <a:effectLst/>
                <a:latin typeface="ArialMT"/>
              </a:rPr>
              <a:t>1.5. –</a:t>
            </a:r>
            <a:r>
              <a:rPr lang="en-GB" dirty="0">
                <a:latin typeface="ArialMT"/>
              </a:rPr>
              <a:t>Adfy</a:t>
            </a:r>
            <a:r>
              <a:rPr lang="en-GB" sz="2800" dirty="0">
                <a:effectLst/>
                <a:latin typeface="ArialMT"/>
              </a:rPr>
              <a:t>fyrio’n </a:t>
            </a:r>
            <a:r>
              <a:rPr lang="en-GB" dirty="0">
                <a:latin typeface="ArialMT"/>
              </a:rPr>
              <a:t>f</a:t>
            </a:r>
            <a:r>
              <a:rPr lang="en-GB" sz="2800" dirty="0">
                <a:effectLst/>
                <a:latin typeface="ArialMT"/>
              </a:rPr>
              <a:t>eirniadol i werthuso dadansoddiad eich hun mewn asesiadau gwaith cymdeithasol</a:t>
            </a:r>
            <a:endParaRPr lang="en-GB"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617220" y="905668"/>
            <a:ext cx="9144000" cy="823913"/>
          </a:xfrm>
        </p:spPr>
        <p:txBody>
          <a:bodyPr>
            <a:normAutofit/>
          </a:bodyPr>
          <a:lstStyle/>
          <a:p>
            <a:pPr marL="0" indent="0">
              <a:buNone/>
            </a:pPr>
            <a:r>
              <a:rPr lang="en-GB" sz="3200" b="1" dirty="0">
                <a:effectLst/>
                <a:latin typeface="Arial" panose="020B0604020202020204" pitchFamily="34" charset="0"/>
              </a:rPr>
              <a:t>1. Dadansoddi wrth asesu i lywio ymyriadau</a:t>
            </a:r>
            <a:endParaRPr lang="en-GB" sz="3200" dirty="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5798820" y="1729185"/>
            <a:ext cx="5901690" cy="4185761"/>
          </a:xfrm>
          <a:prstGeom prst="rect">
            <a:avLst/>
          </a:prstGeom>
          <a:noFill/>
        </p:spPr>
        <p:txBody>
          <a:bodyPr wrap="square" rtlCol="0">
            <a:spAutoFit/>
          </a:bodyPr>
          <a:lstStyle/>
          <a:p>
            <a:pPr marL="0" indent="0">
              <a:buNone/>
            </a:pPr>
            <a:r>
              <a:rPr lang="en-GB" sz="2800" b="1" dirty="0">
                <a:effectLst/>
                <a:latin typeface="Arial" panose="020B0604020202020204" pitchFamily="34" charset="0"/>
              </a:rPr>
              <a:t>Meini Prawf Asesu</a:t>
            </a:r>
            <a:endParaRPr lang="en-GB" sz="2800" b="1" dirty="0">
              <a:effectLst/>
            </a:endParaRPr>
          </a:p>
          <a:p>
            <a:r>
              <a:rPr lang="en-GB" sz="2200" dirty="0">
                <a:solidFill>
                  <a:srgbClr val="000000"/>
                </a:solidFill>
                <a:effectLst/>
                <a:latin typeface="Arial" panose="020B0604020202020204" pitchFamily="34" charset="0"/>
              </a:rPr>
              <a:t>Gall y dysgwr: </a:t>
            </a:r>
          </a:p>
          <a:p>
            <a:r>
              <a:rPr lang="en-GB" sz="2200" dirty="0">
                <a:solidFill>
                  <a:srgbClr val="000000"/>
                </a:solidFill>
                <a:effectLst/>
                <a:latin typeface="Arial" panose="020B0604020202020204" pitchFamily="34" charset="0"/>
              </a:rPr>
              <a:t>1.5.1. </a:t>
            </a:r>
            <a:r>
              <a:rPr lang="en-GB" sz="2200" dirty="0">
                <a:solidFill>
                  <a:srgbClr val="000000"/>
                </a:solidFill>
                <a:latin typeface="Arial" panose="020B0604020202020204" pitchFamily="34" charset="0"/>
              </a:rPr>
              <a:t>W</a:t>
            </a:r>
            <a:r>
              <a:rPr lang="en-GB" sz="2200" dirty="0">
                <a:solidFill>
                  <a:srgbClr val="000000"/>
                </a:solidFill>
                <a:effectLst/>
                <a:latin typeface="Arial" panose="020B0604020202020204" pitchFamily="34" charset="0"/>
              </a:rPr>
              <a:t>erthuso’n </a:t>
            </a:r>
            <a:r>
              <a:rPr lang="en-GB" sz="2200" dirty="0">
                <a:solidFill>
                  <a:srgbClr val="000000"/>
                </a:solidFill>
                <a:latin typeface="Arial" panose="020B0604020202020204" pitchFamily="34" charset="0"/>
              </a:rPr>
              <a:t>b</a:t>
            </a:r>
            <a:r>
              <a:rPr lang="en-GB" sz="2200" dirty="0">
                <a:solidFill>
                  <a:srgbClr val="000000"/>
                </a:solidFill>
                <a:effectLst/>
                <a:latin typeface="Arial" panose="020B0604020202020204" pitchFamily="34" charset="0"/>
              </a:rPr>
              <a:t>ersonol</a:t>
            </a:r>
            <a:r>
              <a:rPr lang="en-GB" sz="2200" dirty="0">
                <a:solidFill>
                  <a:srgbClr val="000000"/>
                </a:solidFill>
                <a:latin typeface="Arial" panose="020B0604020202020204" pitchFamily="34" charset="0"/>
              </a:rPr>
              <a:t> ar dd</a:t>
            </a:r>
            <a:r>
              <a:rPr lang="en-GB" sz="2200" dirty="0">
                <a:solidFill>
                  <a:srgbClr val="000000"/>
                </a:solidFill>
                <a:effectLst/>
                <a:latin typeface="Arial" panose="020B0604020202020204" pitchFamily="34" charset="0"/>
              </a:rPr>
              <a:t>adansoddi mewn asesiadau gwaith cymdeithasol trwy adfyfyrio beirniadol.</a:t>
            </a:r>
          </a:p>
          <a:p>
            <a:r>
              <a:rPr lang="en-GB" sz="2200" dirty="0">
                <a:solidFill>
                  <a:srgbClr val="000000"/>
                </a:solidFill>
                <a:effectLst/>
                <a:latin typeface="Arial" panose="020B0604020202020204" pitchFamily="34" charset="0"/>
              </a:rPr>
              <a:t>1.5.2. Werthuso arfer personol o ddadansoddi</a:t>
            </a:r>
            <a:r>
              <a:rPr lang="en-GB" sz="2200" dirty="0">
                <a:solidFill>
                  <a:srgbClr val="000000"/>
                </a:solidFill>
                <a:latin typeface="Arial" panose="020B0604020202020204" pitchFamily="34" charset="0"/>
              </a:rPr>
              <a:t> </a:t>
            </a:r>
            <a:r>
              <a:rPr lang="en-GB" sz="2200" dirty="0">
                <a:solidFill>
                  <a:srgbClr val="000000"/>
                </a:solidFill>
                <a:effectLst/>
                <a:latin typeface="Arial" panose="020B0604020202020204" pitchFamily="34" charset="0"/>
              </a:rPr>
              <a:t>mewn asesiadau gwaith cymdeithasol i adnabod </a:t>
            </a:r>
            <a:r>
              <a:rPr lang="en-GB" sz="2200" dirty="0" err="1">
                <a:solidFill>
                  <a:srgbClr val="000000"/>
                </a:solidFill>
                <a:effectLst/>
                <a:latin typeface="Arial" panose="020B0604020202020204" pitchFamily="34" charset="0"/>
              </a:rPr>
              <a:t>cryfderau</a:t>
            </a:r>
            <a:r>
              <a:rPr lang="en-GB" sz="2200" dirty="0">
                <a:solidFill>
                  <a:srgbClr val="000000"/>
                </a:solidFill>
                <a:effectLst/>
                <a:latin typeface="Arial" panose="020B0604020202020204" pitchFamily="34" charset="0"/>
              </a:rPr>
              <a:t> a meysydd dysgu a datblygiad.</a:t>
            </a:r>
          </a:p>
          <a:p>
            <a:r>
              <a:rPr lang="en-GB" sz="2200" dirty="0">
                <a:solidFill>
                  <a:srgbClr val="000000"/>
                </a:solidFill>
                <a:effectLst/>
                <a:latin typeface="Arial" panose="020B0604020202020204" pitchFamily="34" charset="0"/>
              </a:rPr>
              <a:t>1.5.3. </a:t>
            </a:r>
            <a:r>
              <a:rPr lang="en-GB" sz="2200" dirty="0">
                <a:solidFill>
                  <a:srgbClr val="000000"/>
                </a:solidFill>
                <a:latin typeface="Arial" panose="020B0604020202020204" pitchFamily="34" charset="0"/>
              </a:rPr>
              <a:t>G</a:t>
            </a:r>
            <a:r>
              <a:rPr lang="en-GB" sz="2200" dirty="0">
                <a:solidFill>
                  <a:srgbClr val="000000"/>
                </a:solidFill>
                <a:effectLst/>
                <a:latin typeface="Arial" panose="020B0604020202020204" pitchFamily="34" charset="0"/>
              </a:rPr>
              <a:t>ynhyrchu cynllun dysgu a datblygu proffesiynol ei hun.</a:t>
            </a:r>
          </a:p>
          <a:p>
            <a:endParaRPr lang="en-US" dirty="0"/>
          </a:p>
        </p:txBody>
      </p:sp>
      <p:sp>
        <p:nvSpPr>
          <p:cNvPr id="4" name="Slide Number Placeholder 3">
            <a:extLst>
              <a:ext uri="{FF2B5EF4-FFF2-40B4-BE49-F238E27FC236}">
                <a16:creationId xmlns:a16="http://schemas.microsoft.com/office/drawing/2014/main" id="{58293C66-EAAD-A438-D4B5-BA7EC7F83CAD}"/>
              </a:ext>
            </a:extLst>
          </p:cNvPr>
          <p:cNvSpPr>
            <a:spLocks noGrp="1"/>
          </p:cNvSpPr>
          <p:nvPr>
            <p:ph type="sldNum" sz="quarter" idx="12"/>
          </p:nvPr>
        </p:nvSpPr>
        <p:spPr/>
        <p:txBody>
          <a:bodyPr/>
          <a:lstStyle/>
          <a:p>
            <a:fld id="{35470E4D-CFB8-FE4B-A9A4-B32541D0D757}" type="slidenum">
              <a:rPr lang="en-US" smtClean="0"/>
              <a:t>21</a:t>
            </a:fld>
            <a:endParaRPr lang="en-US" dirty="0"/>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dirty="0">
                <a:solidFill>
                  <a:schemeClr val="tx1"/>
                </a:solidFill>
                <a:latin typeface="+mj-lt"/>
                <a:ea typeface="+mj-ea"/>
                <a:cs typeface="+mj-cs"/>
              </a:rPr>
              <a:t>Dadansoddi wrth Asesu</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5126418" y="552091"/>
            <a:ext cx="6224335" cy="5431536"/>
          </a:xfrm>
          <a:prstGeom prst="rect">
            <a:avLst/>
          </a:prstGeom>
        </p:spPr>
        <p:txBody>
          <a:bodyPr vert="horz" lIns="91440" tIns="45720" rIns="91440" bIns="45720" rtlCol="0" anchor="ctr">
            <a:normAutofit/>
          </a:bodyPr>
          <a:lstStyle/>
          <a:p>
            <a:pPr>
              <a:lnSpc>
                <a:spcPct val="90000"/>
              </a:lnSpc>
              <a:spcAft>
                <a:spcPts val="600"/>
              </a:spcAft>
            </a:pPr>
            <a:r>
              <a:rPr lang="en-US" sz="2800" dirty="0"/>
              <a:t>Er mwyn cynnal asesiad sy’n gywir ac yn rymusol mae angen i weithwyr ddatblygu ystod o sgiliau gan gynnwys: </a:t>
            </a:r>
          </a:p>
          <a:p>
            <a:pPr>
              <a:lnSpc>
                <a:spcPct val="90000"/>
              </a:lnSpc>
              <a:spcAft>
                <a:spcPts val="600"/>
              </a:spcAft>
            </a:pPr>
            <a:r>
              <a:rPr lang="en-US" sz="2800" dirty="0"/>
              <a:t>Cyfathrebu</a:t>
            </a:r>
          </a:p>
          <a:p>
            <a:pPr>
              <a:lnSpc>
                <a:spcPct val="90000"/>
              </a:lnSpc>
              <a:spcAft>
                <a:spcPts val="600"/>
              </a:spcAft>
            </a:pPr>
            <a:r>
              <a:rPr lang="en-US" sz="2800" dirty="0"/>
              <a:t>Negodi</a:t>
            </a:r>
          </a:p>
          <a:p>
            <a:pPr>
              <a:lnSpc>
                <a:spcPct val="90000"/>
              </a:lnSpc>
              <a:spcAft>
                <a:spcPts val="600"/>
              </a:spcAft>
            </a:pPr>
            <a:r>
              <a:rPr lang="en-US" sz="2800" dirty="0"/>
              <a:t>Gwneud Penderfyniadau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22</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4949128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841248" y="548640"/>
            <a:ext cx="3600860" cy="5431536"/>
          </a:xfrm>
        </p:spPr>
        <p:txBody>
          <a:bodyPr>
            <a:normAutofit/>
          </a:bodyPr>
          <a:lstStyle/>
          <a:p>
            <a:r>
              <a:rPr lang="en-US" sz="5400" dirty="0"/>
              <a:t>Dadansoddi wrth Asesu</a:t>
            </a:r>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976288" y="308758"/>
            <a:ext cx="6423074" cy="6047592"/>
          </a:xfrm>
        </p:spPr>
        <p:txBody>
          <a:bodyPr anchor="ctr">
            <a:normAutofit/>
          </a:bodyPr>
          <a:lstStyle/>
          <a:p>
            <a:pPr marL="0" indent="0" defTabSz="621792">
              <a:spcAft>
                <a:spcPts val="600"/>
              </a:spcAft>
              <a:buNone/>
            </a:pPr>
            <a:r>
              <a:rPr lang="en-GB" sz="1500" dirty="0">
                <a:cs typeface="Arial" panose="020B0604020202020204" pitchFamily="34" charset="0"/>
              </a:rPr>
              <a:t>Yn arwain at</a:t>
            </a:r>
            <a:r>
              <a:rPr lang="en-GB" sz="1500" kern="1200" dirty="0">
                <a:ea typeface="+mn-ea"/>
                <a:cs typeface="Arial" panose="020B0604020202020204" pitchFamily="34" charset="0"/>
              </a:rPr>
              <a:t>:</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Gynllunio gwaith yn y dyfodol</a:t>
            </a:r>
            <a:r>
              <a:rPr lang="en-GB" sz="1500" kern="1200" dirty="0">
                <a:ea typeface="+mn-ea"/>
                <a:cs typeface="Arial" panose="020B0604020202020204" pitchFamily="34" charset="0"/>
              </a:rPr>
              <a:t> </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Gwneud synnwyr o’r sefyllfa</a:t>
            </a:r>
            <a:endParaRPr lang="en-GB" sz="15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a:t>
            </a:r>
            <a:r>
              <a:rPr lang="en-GB" sz="1500" kern="1200" dirty="0">
                <a:ea typeface="+mn-ea"/>
                <a:cs typeface="Arial" panose="020B0604020202020204" pitchFamily="34" charset="0"/>
              </a:rPr>
              <a:t>reu darlun o’r hyn sy’n digwydd</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 y sefyllfa </a:t>
            </a:r>
            <a:r>
              <a:rPr lang="en-GB" sz="1500" dirty="0">
                <a:cs typeface="Arial" panose="020B0604020202020204" pitchFamily="34" charset="0"/>
              </a:rPr>
              <a:t>o safbwynt tystiolaeth ymarfer</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 cymhelliant, cryfderau ac adnoddau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Ddealltwriaeth o </a:t>
            </a:r>
            <a:r>
              <a:rPr lang="en-GB" sz="1500" dirty="0">
                <a:cs typeface="Arial" panose="020B0604020202020204" pitchFamily="34" charset="0"/>
              </a:rPr>
              <a:t>e</a:t>
            </a:r>
            <a:r>
              <a:rPr lang="en-GB" sz="1500" kern="1200" dirty="0">
                <a:ea typeface="+mn-ea"/>
                <a:cs typeface="Arial" panose="020B0604020202020204" pitchFamily="34" charset="0"/>
              </a:rPr>
              <a:t>ffaith </a:t>
            </a:r>
            <a:r>
              <a:rPr lang="en-GB" sz="1500" dirty="0">
                <a:cs typeface="Arial" panose="020B0604020202020204" pitchFamily="34" charset="0"/>
              </a:rPr>
              <a:t>d</a:t>
            </a:r>
            <a:r>
              <a:rPr lang="en-GB" sz="1500" kern="1200" dirty="0">
                <a:ea typeface="+mn-ea"/>
                <a:cs typeface="Arial" panose="020B0604020202020204" pitchFamily="34" charset="0"/>
              </a:rPr>
              <a:t>iwylliant, ethnigrwydd a chrefydd ar anghenion darpariaeth gwasanaeth</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D</a:t>
            </a:r>
            <a:r>
              <a:rPr lang="en-GB" sz="1500" kern="1200" dirty="0">
                <a:ea typeface="+mn-ea"/>
                <a:cs typeface="Arial" panose="020B0604020202020204" pitchFamily="34" charset="0"/>
              </a:rPr>
              <a:t>rafod pryderon, dabtblygiad a newid</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Hwyluso rhannu gwybodaeth</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Lywio penderfynniadau diogelu</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Ddyrannu gwasanaethau</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Fesur cynnydd dros amser</a:t>
            </a:r>
          </a:p>
          <a:p>
            <a:r>
              <a:rPr lang="en-US" sz="1500" dirty="0"/>
              <a:t>Gyfrannu at reoli a datblygu gwasanaethau</a:t>
            </a:r>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23</a:t>
            </a:fld>
            <a:endParaRPr lang="en-US" dirty="0"/>
          </a:p>
        </p:txBody>
      </p:sp>
    </p:spTree>
    <p:extLst>
      <p:ext uri="{BB962C8B-B14F-4D97-AF65-F5344CB8AC3E}">
        <p14:creationId xmlns:p14="http://schemas.microsoft.com/office/powerpoint/2010/main" val="32945349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t>
            </a:r>
            <a:r>
              <a:rPr lang="en-GB" sz="3600" b="1" dirty="0">
                <a:latin typeface="Arial" panose="020B0604020202020204" pitchFamily="34" charset="0"/>
              </a:rPr>
              <a:t>Dadansoddi wrth Asesu i Lywio Ymyriadau</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a:bodyPr>
          <a:lstStyle/>
          <a:p>
            <a:pPr marL="0" indent="0">
              <a:buNone/>
            </a:pPr>
            <a:r>
              <a:rPr lang="en-GB" sz="2400" b="1" dirty="0"/>
              <a:t>Ymarfer 3 </a:t>
            </a:r>
          </a:p>
          <a:p>
            <a:pPr marL="0" indent="0">
              <a:buNone/>
            </a:pPr>
            <a:r>
              <a:rPr lang="en-GB" sz="2400" b="1" dirty="0"/>
              <a:t>Cwestiwn 1</a:t>
            </a:r>
          </a:p>
          <a:p>
            <a:pPr marL="0" indent="0">
              <a:buNone/>
            </a:pPr>
            <a:r>
              <a:rPr lang="en-GB" sz="2400" dirty="0"/>
              <a:t>Mewn grwpiau bach;</a:t>
            </a:r>
          </a:p>
          <a:p>
            <a:r>
              <a:rPr lang="en-US" sz="2400" dirty="0"/>
              <a:t>Defnyddiwch fodel myfyriol o'ch dewis i edrych yn ôl ar yr hyn rydych wedi'i gyflawni hyd yma o dan y canlyniad dysgu: dadansoddi wrth asesu i lywio ymyriadau. Yn seiliedig ar hyn, ceisiwch nodi a chyfiawnhau eich anghenion dysgu dros y 12 mis nesaf.</a:t>
            </a:r>
          </a:p>
          <a:p>
            <a:r>
              <a:rPr lang="en-GB" sz="2400" b="1" dirty="0">
                <a:effectLst/>
                <a:ea typeface="Calibri" panose="020F0502020204030204" pitchFamily="34" charset="0"/>
                <a:cs typeface="Times New Roman" panose="02020603050405020304" pitchFamily="18" charset="0"/>
              </a:rPr>
              <a:t>Ystyriwch</a:t>
            </a:r>
            <a:r>
              <a:rPr lang="en-GB" sz="2400" dirty="0">
                <a:effectLst/>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O</a:t>
            </a:r>
            <a:r>
              <a:rPr lang="en-GB" sz="2400" dirty="0">
                <a:effectLst/>
                <a:ea typeface="Calibri" panose="020F0502020204030204" pitchFamily="34" charset="0"/>
                <a:cs typeface="Times New Roman" panose="02020603050405020304" pitchFamily="18" charset="0"/>
              </a:rPr>
              <a:t>ruchwyliaeth, dysgu, hyfforddiant, ymchwil a sut mae'r rhain wedi cyfrannu at eich datblygiad proffesiynol? </a:t>
            </a:r>
          </a:p>
          <a:p>
            <a:r>
              <a:rPr lang="en-GB" sz="2400" dirty="0">
                <a:ea typeface="Calibri" panose="020F0502020204030204" pitchFamily="34" charset="0"/>
                <a:cs typeface="Times New Roman" panose="02020603050405020304" pitchFamily="18" charset="0"/>
              </a:rPr>
              <a:t>Efallai y byddai'n ddefnyddiol i chi gofnodi eich atebion yn y llyfr gwaith er mwyn cyfeirio atynt yn y dyfodol.</a:t>
            </a:r>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24</a:t>
            </a:fld>
            <a:endParaRPr lang="en-US" dirty="0"/>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692536" y="646316"/>
            <a:ext cx="10542298" cy="1698264"/>
          </a:xfrm>
        </p:spPr>
        <p:txBody>
          <a:bodyPr>
            <a:normAutofit fontScale="90000"/>
          </a:bodyPr>
          <a:lstStyle/>
          <a:p>
            <a:r>
              <a:rPr lang="en-GB" sz="3600" b="1" dirty="0">
                <a:effectLst/>
                <a:latin typeface="Arial" panose="020B0604020202020204" pitchFamily="34" charset="0"/>
              </a:rPr>
              <a:t>2. Cydweithio </a:t>
            </a:r>
            <a:r>
              <a:rPr lang="en-GB" sz="3600" b="1" dirty="0">
                <a:latin typeface="Arial" panose="020B0604020202020204" pitchFamily="34" charset="0"/>
              </a:rPr>
              <a:t>ag unigolion </a:t>
            </a:r>
            <a:r>
              <a:rPr lang="en-GB" sz="3600" b="1" dirty="0">
                <a:effectLst/>
                <a:latin typeface="Arial" panose="020B0604020202020204" pitchFamily="34" charset="0"/>
              </a:rPr>
              <a:t>sydd angen gofal a chymorth, eu gofalwyr a gweithwyr proffesiynol eraill</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692536" y="1510191"/>
            <a:ext cx="5157787" cy="823912"/>
          </a:xfrm>
        </p:spPr>
        <p:txBody>
          <a:bodyPr>
            <a:normAutofit/>
          </a:bodyPr>
          <a:lstStyle/>
          <a:p>
            <a:r>
              <a:rPr lang="en-GB" sz="2800" b="1" dirty="0">
                <a:effectLst/>
                <a:latin typeface="ArialMT"/>
              </a:rPr>
              <a:t>Canlyniad Dysgu</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761734" y="1922147"/>
            <a:ext cx="5088589" cy="4297940"/>
          </a:xfrm>
        </p:spPr>
        <p:txBody>
          <a:bodyPr>
            <a:normAutofit fontScale="70000" lnSpcReduction="20000"/>
          </a:bodyPr>
          <a:lstStyle/>
          <a:p>
            <a:pPr marL="0" indent="0">
              <a:buNone/>
            </a:pPr>
            <a:r>
              <a:rPr lang="en-GB" sz="3400" dirty="0">
                <a:effectLst/>
                <a:latin typeface="ArialMT"/>
              </a:rPr>
              <a:t>2.3. </a:t>
            </a:r>
          </a:p>
          <a:p>
            <a:pPr marL="0" indent="0">
              <a:buNone/>
            </a:pPr>
            <a:r>
              <a:rPr lang="en-GB" sz="3400" dirty="0">
                <a:effectLst/>
                <a:latin typeface="ArialMT"/>
              </a:rPr>
              <a:t>Adfyfyrio’n feirniadol ar waith cydweithredol ei hun</a:t>
            </a:r>
            <a:endParaRPr lang="en-GB" sz="3400" dirty="0">
              <a:effectLst/>
            </a:endParaRPr>
          </a:p>
          <a:p>
            <a:pPr marL="0" indent="0">
              <a:buNone/>
            </a:pPr>
            <a:r>
              <a:rPr lang="en-GB" sz="3400" dirty="0">
                <a:effectLst/>
                <a:latin typeface="ArialMT"/>
              </a:rPr>
              <a:t>3.2.</a:t>
            </a:r>
            <a:br>
              <a:rPr lang="en-GB" sz="3400" dirty="0">
                <a:effectLst/>
                <a:latin typeface="ArialMT"/>
              </a:rPr>
            </a:br>
            <a:r>
              <a:rPr lang="en-GB" sz="3400" dirty="0">
                <a:latin typeface="ArialMT"/>
              </a:rPr>
              <a:t>R</a:t>
            </a:r>
            <a:r>
              <a:rPr lang="en-GB" sz="3400" dirty="0">
                <a:effectLst/>
                <a:latin typeface="ArialMT"/>
              </a:rPr>
              <a:t>heoli eich rôl fel gweithiwr cymdeithasol mewn sefyllfaoedd gynyddol gymhleth</a:t>
            </a:r>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095999" y="1681163"/>
            <a:ext cx="4406213" cy="823912"/>
          </a:xfrm>
        </p:spPr>
        <p:txBody>
          <a:bodyPr>
            <a:normAutofit/>
          </a:bodyPr>
          <a:lstStyle/>
          <a:p>
            <a:r>
              <a:rPr lang="en-GB" sz="2800" b="1" dirty="0">
                <a:latin typeface="ArialMT"/>
              </a:rPr>
              <a:t>Meini Prawf Asesu</a:t>
            </a:r>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096000" y="2093118"/>
            <a:ext cx="5769842" cy="4559141"/>
          </a:xfrm>
        </p:spPr>
        <p:txBody>
          <a:bodyPr>
            <a:normAutofit fontScale="70000" lnSpcReduction="20000"/>
          </a:bodyPr>
          <a:lstStyle/>
          <a:p>
            <a:pPr marL="0" indent="0">
              <a:buNone/>
            </a:pPr>
            <a:r>
              <a:rPr lang="en-GB" dirty="0">
                <a:latin typeface="ArialMT"/>
              </a:rPr>
              <a:t>Gall y dysgwr</a:t>
            </a:r>
            <a:r>
              <a:rPr lang="en-GB" sz="2800" dirty="0">
                <a:effectLst/>
                <a:latin typeface="ArialMT"/>
              </a:rPr>
              <a:t>: </a:t>
            </a:r>
          </a:p>
          <a:p>
            <a:pPr marL="0" indent="0">
              <a:buNone/>
            </a:pPr>
            <a:r>
              <a:rPr lang="en-GB" dirty="0">
                <a:solidFill>
                  <a:srgbClr val="000000"/>
                </a:solidFill>
                <a:effectLst/>
                <a:latin typeface="Arial" panose="020B0604020202020204" pitchFamily="34" charset="0"/>
              </a:rPr>
              <a:t>2.3.1 - </a:t>
            </a:r>
            <a:r>
              <a:rPr lang="en-GB" dirty="0">
                <a:solidFill>
                  <a:srgbClr val="000000"/>
                </a:solidFill>
                <a:latin typeface="ArialMT"/>
              </a:rPr>
              <a:t>Adf</a:t>
            </a:r>
            <a:r>
              <a:rPr lang="en-GB" sz="2800" dirty="0">
                <a:effectLst/>
                <a:latin typeface="ArialMT"/>
              </a:rPr>
              <a:t>yfyrio'n feirniadol ar </a:t>
            </a:r>
            <a:r>
              <a:rPr lang="en-GB" dirty="0">
                <a:latin typeface="ArialMT"/>
              </a:rPr>
              <a:t>ei b</a:t>
            </a:r>
            <a:r>
              <a:rPr lang="en-GB" sz="2800" dirty="0">
                <a:effectLst/>
                <a:latin typeface="ArialMT"/>
              </a:rPr>
              <a:t>erfformiad ei hun wrth gydweithio, gan nodi arfer da ac agweddau  i'w datblygu, wrth gydweithio gyda: phobl ag anghenion gofal a chymorth, gofalwyr, eiriolwyr, cydweithwyr a gweithwyr proffesiynol eraill.</a:t>
            </a:r>
          </a:p>
          <a:p>
            <a:pPr marL="0" indent="0">
              <a:buNone/>
            </a:pPr>
            <a:r>
              <a:rPr lang="en-GB" dirty="0">
                <a:solidFill>
                  <a:srgbClr val="000000"/>
                </a:solidFill>
                <a:effectLst/>
                <a:latin typeface="Arial" panose="020B0604020202020204" pitchFamily="34" charset="0"/>
              </a:rPr>
              <a:t>3.2.8. - </a:t>
            </a:r>
            <a:r>
              <a:rPr lang="en-GB" sz="2800" dirty="0">
                <a:effectLst/>
                <a:latin typeface="ArialMT"/>
              </a:rPr>
              <a:t>Ddefnyddio goruchwyliaeth a mentora i ystyried a rheoli ymyriadau a barn broffesiynol mewn sefyllfaoedd cymhleth</a:t>
            </a:r>
          </a:p>
          <a:p>
            <a:pPr marL="0" indent="0">
              <a:buNone/>
            </a:pPr>
            <a:r>
              <a:rPr lang="en-GB" dirty="0">
                <a:solidFill>
                  <a:srgbClr val="000000"/>
                </a:solidFill>
                <a:effectLst/>
                <a:latin typeface="Arial" panose="020B0604020202020204" pitchFamily="34" charset="0"/>
              </a:rPr>
              <a:t>3.2.9. - </a:t>
            </a:r>
            <a:r>
              <a:rPr lang="en-GB" dirty="0">
                <a:solidFill>
                  <a:srgbClr val="000000"/>
                </a:solidFill>
                <a:latin typeface="Arial" panose="020B0604020202020204" pitchFamily="34" charset="0"/>
              </a:rPr>
              <a:t>Adf</a:t>
            </a:r>
            <a:r>
              <a:rPr lang="en-GB" dirty="0">
                <a:solidFill>
                  <a:srgbClr val="000000"/>
                </a:solidFill>
                <a:effectLst/>
                <a:latin typeface="Arial" panose="020B0604020202020204" pitchFamily="34" charset="0"/>
              </a:rPr>
              <a:t>yfyrio'n feirniadol ar berfformiad ei hun mewn sefyllfaoedd cymhleth i:</a:t>
            </a:r>
          </a:p>
          <a:p>
            <a:pPr marL="0" indent="0">
              <a:buNone/>
            </a:pPr>
            <a:r>
              <a:rPr lang="en-GB" dirty="0">
                <a:solidFill>
                  <a:srgbClr val="000000"/>
                </a:solidFill>
                <a:effectLst/>
                <a:latin typeface="Arial" panose="020B0604020202020204" pitchFamily="34" charset="0"/>
              </a:rPr>
              <a:t>• Nodi arferion da</a:t>
            </a:r>
          </a:p>
          <a:p>
            <a:pPr marL="0" indent="0">
              <a:buNone/>
            </a:pPr>
            <a:r>
              <a:rPr lang="en-GB" dirty="0">
                <a:solidFill>
                  <a:srgbClr val="000000"/>
                </a:solidFill>
                <a:effectLst/>
                <a:latin typeface="Arial" panose="020B0604020202020204" pitchFamily="34" charset="0"/>
              </a:rPr>
              <a:t>• Nodi </a:t>
            </a:r>
            <a:r>
              <a:rPr lang="en-GB" dirty="0">
                <a:solidFill>
                  <a:srgbClr val="000000"/>
                </a:solidFill>
                <a:latin typeface="Arial" panose="020B0604020202020204" pitchFamily="34" charset="0"/>
              </a:rPr>
              <a:t>agweddau o </a:t>
            </a:r>
            <a:r>
              <a:rPr lang="en-GB" dirty="0">
                <a:solidFill>
                  <a:srgbClr val="000000"/>
                </a:solidFill>
                <a:effectLst/>
                <a:latin typeface="Arial" panose="020B0604020202020204" pitchFamily="34" charset="0"/>
              </a:rPr>
              <a:t>ymarfer y mae angen eu datblygu</a:t>
            </a:r>
          </a:p>
          <a:p>
            <a:pPr marL="0" indent="0">
              <a:buNone/>
            </a:pPr>
            <a:r>
              <a:rPr lang="en-GB" dirty="0">
                <a:solidFill>
                  <a:srgbClr val="000000"/>
                </a:solidFill>
                <a:effectLst/>
                <a:latin typeface="Arial" panose="020B0604020202020204" pitchFamily="34" charset="0"/>
              </a:rPr>
              <a:t>• Ddatblygu a chryfhau gwytnwch personol</a:t>
            </a:r>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25</a:t>
            </a:fld>
            <a:endParaRPr lang="en-US" dirty="0"/>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1078267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387878"/>
            <a:ext cx="10972800" cy="951593"/>
          </a:xfrm>
        </p:spPr>
        <p:txBody>
          <a:bodyPr>
            <a:noAutofit/>
          </a:bodyPr>
          <a:lstStyle/>
          <a:p>
            <a:r>
              <a:rPr lang="cy-GB" dirty="0"/>
              <a:t>Gwytnwch a Chydweithio</a:t>
            </a:r>
            <a:endParaRPr lang="en-GB" sz="4400"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086928"/>
            <a:ext cx="8949625" cy="5822428"/>
          </a:xfrm>
        </p:spPr>
        <p:txBody>
          <a:bodyPr>
            <a:normAutofit/>
          </a:bodyPr>
          <a:lstStyle/>
          <a:p>
            <a:pPr marL="0" indent="0">
              <a:lnSpc>
                <a:spcPct val="90000"/>
              </a:lnSpc>
              <a:buNone/>
            </a:pPr>
            <a:r>
              <a:rPr lang="en-GB" sz="2800" dirty="0">
                <a:sym typeface="Arial" charset="0"/>
              </a:rPr>
              <a:t>Bu i ymchwil a wnaed mewn perthynas â datblygiad proffesiynol gweithwyr sydd newydd gymhwyso adnabod dau brif ffactor sy’n sicrhau fod gweithwyr cymdeithasol yn: </a:t>
            </a:r>
          </a:p>
          <a:p>
            <a:r>
              <a:rPr lang="en-GB" sz="2800" dirty="0">
                <a:sym typeface="Arial" charset="0"/>
              </a:rPr>
              <a:t>Fwy gwydn yn erbyn straen </a:t>
            </a:r>
          </a:p>
          <a:p>
            <a:r>
              <a:rPr lang="en-GB" sz="2800" dirty="0">
                <a:sym typeface="Arial" charset="0"/>
              </a:rPr>
              <a:t>Meithrin eu llesiant eu hunain a llesiant eraill </a:t>
            </a:r>
          </a:p>
          <a:p>
            <a:r>
              <a:rPr lang="en-GB" sz="2800" dirty="0">
                <a:sym typeface="Arial" charset="0"/>
              </a:rPr>
              <a:t>Dod yn “weithwyr cymdeithasol sy’n hedfan” yn dilyn eu blwyddyn gyntaf o ymarfer </a:t>
            </a:r>
          </a:p>
          <a:p>
            <a:pPr marL="0" indent="0">
              <a:lnSpc>
                <a:spcPct val="90000"/>
              </a:lnSpc>
              <a:buNone/>
            </a:pPr>
            <a:r>
              <a:rPr lang="en-GB" sz="2800" dirty="0">
                <a:sym typeface="Arial" charset="0"/>
              </a:rPr>
              <a:t>         Y ddau ffactor yw:</a:t>
            </a:r>
          </a:p>
          <a:p>
            <a:r>
              <a:rPr lang="en-GB" sz="2800" dirty="0">
                <a:sym typeface="Arial" charset="0"/>
              </a:rPr>
              <a:t>Deallusrwydd Emosiynol</a:t>
            </a:r>
          </a:p>
          <a:p>
            <a:r>
              <a:rPr lang="en-GB" sz="2800" dirty="0">
                <a:sym typeface="Arial" charset="0"/>
              </a:rPr>
              <a:t>Adfyfyrio</a:t>
            </a:r>
          </a:p>
          <a:p>
            <a:pPr marL="0" indent="0">
              <a:lnSpc>
                <a:spcPct val="90000"/>
              </a:lnSpc>
              <a:buNone/>
            </a:pPr>
            <a:r>
              <a:rPr lang="en-GB" sz="2800" dirty="0">
                <a:sym typeface="Arial" charset="0"/>
              </a:rPr>
              <a:t>Grant a Kinman (2009)</a:t>
            </a:r>
          </a:p>
          <a:p>
            <a:pPr marL="109537" indent="0">
              <a:buNone/>
            </a:pPr>
            <a:r>
              <a:rPr lang="en-GB" sz="1400" dirty="0">
                <a:sym typeface="Arial" charset="0"/>
              </a:rPr>
              <a:t>                                                         Grant and Kinman’s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26</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92423" y="3999283"/>
            <a:ext cx="3059789" cy="2261844"/>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Cydweithio </a:t>
            </a:r>
            <a:r>
              <a:rPr lang="en-GB" dirty="0">
                <a:solidFill>
                  <a:schemeClr val="bg1"/>
                </a:solidFill>
                <a:latin typeface="Calibri" panose="020F0502020204030204" pitchFamily="34" charset="0"/>
                <a:cs typeface="Times New Roman" panose="02020603050405020304" pitchFamily="18" charset="0"/>
              </a:rPr>
              <a:t>R</a:t>
            </a:r>
            <a:r>
              <a:rPr lang="en-GB" kern="1200" dirty="0">
                <a:solidFill>
                  <a:schemeClr val="bg1"/>
                </a:solidFill>
                <a:latin typeface="Calibri" panose="020F0502020204030204" pitchFamily="34" charset="0"/>
                <a:ea typeface="+mn-ea"/>
                <a:cs typeface="Times New Roman" panose="02020603050405020304" pitchFamily="18" charset="0"/>
              </a:rPr>
              <a:t>hyngbroffesiynol ac Adeiladu a Chynnal Perthnasau</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3721817282"/>
              </p:ext>
            </p:extLst>
          </p:nvPr>
        </p:nvGraphicFramePr>
        <p:xfrm>
          <a:off x="1065855" y="870525"/>
          <a:ext cx="3476684" cy="496621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latin typeface="Calibri" panose="020F0502020204030204" pitchFamily="34" charset="0"/>
                          <a:ea typeface="Calibri" panose="020F0502020204030204" pitchFamily="34" charset="0"/>
                          <a:cs typeface="Times New Roman" panose="02020603050405020304" pitchFamily="18" charset="0"/>
                        </a:rPr>
                        <a:t>Sgiliau Rhyngbersonol</a:t>
                      </a: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dirty="0">
                          <a:effectLst/>
                        </a:rPr>
                        <a:t>Sgiliau Cyfathrebu (trafod, gwrando, mynegi, delio â gwrthdaro).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dirty="0">
                          <a:effectLst/>
                        </a:rPr>
                        <a:t>Sgiliau i reoli perthnasau rhyngbersonol.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dirty="0">
                          <a:effectLst/>
                        </a:rPr>
                        <a:t>Empathi</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dirty="0">
                          <a:effectLst/>
                        </a:rPr>
                        <a:t>Sgiliau ymarfer cyfannol, sy’n canolbwyntio ar yr unigolyn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Sgiliau i arddangos ymddiriedaeth, parch a gonestrwydd.</a:t>
                      </a:r>
                    </a:p>
                    <a:p>
                      <a:pPr marL="342900" lvl="0" indent="-342900" algn="l">
                        <a:buFont typeface="Symbol" pitchFamily="2" charset="2"/>
                        <a:buChar char=""/>
                      </a:pPr>
                      <a:r>
                        <a:rPr lang="en-GB" sz="1800" dirty="0">
                          <a:effectLst/>
                        </a:rPr>
                        <a:t>Gwerthfawrogi adborth gan unigolion/teuluoedd/gofalwyr ar ein hymarfer</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233851195"/>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Sgiliau Personol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Hunanymwybyddiaeth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Atgyrchedd</a:t>
                      </a: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Sgiliau i allu ymarfer yn hyderus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dirty="0">
                          <a:effectLst/>
                        </a:rPr>
                        <a:t>Ymwybyddiaeth a deallusrwydd emosiynol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dirty="0">
                          <a:effectLst/>
                        </a:rPr>
                        <a:t>Gwerthoedd cadarn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dirty="0">
                          <a:effectLst/>
                        </a:rPr>
                        <a:t>Sgiliau datrys problemau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Meddwl yn feirniadol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Ymdeimlad o gyfrifoldeb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Sgiliau Cydweithio</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27</a:t>
            </a:fld>
            <a:endParaRPr lang="en-US" dirty="0"/>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700643" y="133078"/>
            <a:ext cx="10502741" cy="1600200"/>
          </a:xfrm>
        </p:spPr>
        <p:txBody>
          <a:bodyPr anchor="b">
            <a:normAutofit/>
          </a:bodyPr>
          <a:lstStyle/>
          <a:p>
            <a:r>
              <a:rPr lang="en-GB" sz="3300" b="1" dirty="0">
                <a:effectLst/>
                <a:latin typeface="Arial" panose="020B0604020202020204" pitchFamily="34" charset="0"/>
              </a:rPr>
              <a:t>2. Cydweithio ag unigolion sydd angen gofal a chymorth, eu gofalwyr a gweithwyr proffesiynol eraill</a:t>
            </a:r>
            <a:endParaRPr lang="en-US" sz="3300" dirty="0"/>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907541" y="1822072"/>
            <a:ext cx="9269611" cy="4530831"/>
          </a:xfrm>
        </p:spPr>
        <p:txBody>
          <a:bodyPr>
            <a:normAutofit lnSpcReduction="10000"/>
          </a:bodyPr>
          <a:lstStyle/>
          <a:p>
            <a:pPr marL="0" indent="0">
              <a:buNone/>
            </a:pPr>
            <a:r>
              <a:rPr lang="en-GB" sz="2400" b="1" dirty="0"/>
              <a:t>Ymarfer 3 </a:t>
            </a:r>
          </a:p>
          <a:p>
            <a:pPr marL="0" indent="0">
              <a:buNone/>
            </a:pPr>
            <a:r>
              <a:rPr lang="en-GB" sz="2400" b="1" dirty="0"/>
              <a:t>Cwestiwn 2</a:t>
            </a:r>
          </a:p>
          <a:p>
            <a:pPr marL="0" indent="0">
              <a:buNone/>
            </a:pPr>
            <a:r>
              <a:rPr lang="en-GB" sz="2400" dirty="0"/>
              <a:t>Mewn grwpiau bach:</a:t>
            </a:r>
          </a:p>
          <a:p>
            <a:pPr marL="0" indent="0">
              <a:buNone/>
            </a:pPr>
            <a:r>
              <a:rPr lang="en-GB" sz="2400" dirty="0"/>
              <a:t>Defnyddiwch fodel adfyfyriol i</a:t>
            </a:r>
            <a:r>
              <a:rPr lang="en-US" sz="2400" dirty="0"/>
              <a:t>: </a:t>
            </a:r>
          </a:p>
          <a:p>
            <a:r>
              <a:rPr lang="en-US" sz="2400" dirty="0"/>
              <a:t>Edrych yn ôl ar eich profiad hyd yma o gydweithio ag unigolion/teuluoedd a/neu ofalwyr yn ogystal â gweithwyr proffesiynol eraill.</a:t>
            </a:r>
          </a:p>
          <a:p>
            <a:r>
              <a:rPr lang="en-US" sz="2400" dirty="0"/>
              <a:t>Yn seiliedig ar hyn ceisiwch nodi a chyfiawnhau eich anghenion dysgu o dan y canlyniad dysgu hwn dros y 12 mis nesaf.</a:t>
            </a:r>
          </a:p>
          <a:p>
            <a:endParaRPr lang="en-US" sz="2400" dirty="0"/>
          </a:p>
          <a:p>
            <a:r>
              <a:rPr lang="en-GB" sz="2400" b="1" dirty="0">
                <a:effectLst/>
                <a:ea typeface="Calibri" panose="020F0502020204030204" pitchFamily="34" charset="0"/>
                <a:cs typeface="Times New Roman" panose="02020603050405020304" pitchFamily="18" charset="0"/>
              </a:rPr>
              <a:t>Ystyriwch: </a:t>
            </a:r>
            <a:r>
              <a:rPr lang="en-GB" sz="2400" dirty="0">
                <a:effectLst/>
                <a:ea typeface="Calibri" panose="020F0502020204030204" pitchFamily="34" charset="0"/>
                <a:cs typeface="Times New Roman" panose="02020603050405020304" pitchFamily="18" charset="0"/>
              </a:rPr>
              <a:t>Oruchwyliaeth, dysgu, hyfforddiant, ymchwil a sut mae'r rhain wedi cyfrannu at eich datblygiad proffesiynol? </a:t>
            </a:r>
          </a:p>
          <a:p>
            <a:endParaRPr lang="en-US" sz="1600" dirty="0">
              <a:solidFill>
                <a:schemeClr val="tx2"/>
              </a:solidFill>
            </a:endParaRPr>
          </a:p>
          <a:p>
            <a:endParaRPr lang="en-US" sz="1600" dirty="0">
              <a:solidFill>
                <a:schemeClr val="tx2"/>
              </a:solidFill>
            </a:endParaRPr>
          </a:p>
        </p:txBody>
      </p:sp>
      <p:grpSp>
        <p:nvGrpSpPr>
          <p:cNvPr id="30" name="Group 29">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31" name="Freeform: Shape 30">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4" name="Group 3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35" name="Freeform: Shape 34">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8" name="Freeform: Shape 37">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7223760" y="6356350"/>
            <a:ext cx="4297680" cy="365125"/>
          </a:xfrm>
        </p:spPr>
        <p:txBody>
          <a:bodyPr>
            <a:normAutofit/>
          </a:bodyPr>
          <a:lstStyle/>
          <a:p>
            <a:pPr algn="r">
              <a:spcAft>
                <a:spcPts val="600"/>
              </a:spcAft>
            </a:pPr>
            <a:r>
              <a:rPr lang="en-US" sz="1000" dirty="0">
                <a:solidFill>
                  <a:schemeClr val="tx2"/>
                </a:solidFill>
              </a:rPr>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11445238" y="6356350"/>
            <a:ext cx="548640" cy="365125"/>
          </a:xfrm>
        </p:spPr>
        <p:txBody>
          <a:bodyPr>
            <a:normAutofit/>
          </a:bodyPr>
          <a:lstStyle/>
          <a:p>
            <a:pPr>
              <a:spcAft>
                <a:spcPts val="600"/>
              </a:spcAft>
            </a:pPr>
            <a:fld id="{35470E4D-CFB8-FE4B-A9A4-B32541D0D757}" type="slidenum">
              <a:rPr lang="en-US">
                <a:solidFill>
                  <a:schemeClr val="tx2"/>
                </a:solidFill>
              </a:rPr>
              <a:pPr>
                <a:spcAft>
                  <a:spcPts val="600"/>
                </a:spcAft>
              </a:pPr>
              <a:t>28</a:t>
            </a:fld>
            <a:endParaRPr lang="en-US" dirty="0">
              <a:solidFill>
                <a:schemeClr val="tx2"/>
              </a:solidFill>
            </a:endParaRPr>
          </a:p>
        </p:txBody>
      </p:sp>
    </p:spTree>
    <p:extLst>
      <p:ext uri="{BB962C8B-B14F-4D97-AF65-F5344CB8AC3E}">
        <p14:creationId xmlns:p14="http://schemas.microsoft.com/office/powerpoint/2010/main" val="4149142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150673"/>
            <a:ext cx="10515600" cy="1325563"/>
          </a:xfrm>
        </p:spPr>
        <p:txBody>
          <a:bodyPr>
            <a:normAutofit fontScale="90000"/>
          </a:bodyPr>
          <a:lstStyle/>
          <a:p>
            <a:br>
              <a:rPr lang="en-GB" sz="1800" b="1" dirty="0">
                <a:effectLst/>
                <a:latin typeface="Arial" panose="020B0604020202020204" pitchFamily="34" charset="0"/>
              </a:rPr>
            </a:br>
            <a:br>
              <a:rPr lang="en-GB" dirty="0">
                <a:effectLst/>
              </a:rPr>
            </a:br>
            <a:r>
              <a:rPr lang="en-GB" b="1" dirty="0">
                <a:effectLst/>
                <a:latin typeface="+mn-lt"/>
              </a:rPr>
              <a:t>3 - </a:t>
            </a:r>
            <a:r>
              <a:rPr lang="en-GB" sz="4000" b="1" dirty="0">
                <a:latin typeface="Arial" panose="020B0604020202020204" pitchFamily="34" charset="0"/>
              </a:rPr>
              <a:t>C</a:t>
            </a:r>
            <a:r>
              <a:rPr lang="en-GB" sz="4000" b="1" dirty="0">
                <a:effectLst/>
                <a:latin typeface="Arial" panose="020B0604020202020204" pitchFamily="34" charset="0"/>
              </a:rPr>
              <a:t>ymhwyso barn broffesiynol mewn sefyllfaoedd cynyddol gymhleth</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1843737"/>
            <a:ext cx="5157787" cy="823912"/>
          </a:xfrm>
        </p:spPr>
        <p:txBody>
          <a:bodyPr>
            <a:normAutofit/>
          </a:bodyPr>
          <a:lstStyle/>
          <a:p>
            <a:r>
              <a:rPr lang="en-GB" sz="3200" b="1" dirty="0">
                <a:effectLst/>
                <a:latin typeface="Arial" panose="020B0604020202020204" pitchFamily="34" charset="0"/>
              </a:rPr>
              <a:t>Canlyniad Dysgu</a:t>
            </a:r>
            <a:endParaRPr lang="en-GB" sz="3200" dirty="0"/>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6104155" y="2255693"/>
            <a:ext cx="5157787" cy="3684588"/>
          </a:xfrm>
        </p:spPr>
        <p:txBody>
          <a:bodyPr>
            <a:normAutofit/>
          </a:bodyPr>
          <a:lstStyle/>
          <a:p>
            <a:pPr marL="0" indent="0">
              <a:buNone/>
            </a:pPr>
            <a:r>
              <a:rPr lang="en-GB" dirty="0">
                <a:latin typeface="ArialMT"/>
              </a:rPr>
              <a:t>Gall y dysgwr:</a:t>
            </a:r>
          </a:p>
          <a:p>
            <a:pPr marL="0" indent="0">
              <a:buNone/>
            </a:pPr>
            <a:r>
              <a:rPr lang="en-GB" sz="2800" dirty="0">
                <a:effectLst/>
                <a:latin typeface="ArialMT"/>
              </a:rPr>
              <a:t>3.7.3. Ddefnyddio goruchwyliaeth ac arweiniad i adfyfyrio'n feirniadol ar: </a:t>
            </a:r>
          </a:p>
          <a:p>
            <a:pPr marL="0" indent="0">
              <a:buNone/>
            </a:pPr>
            <a:r>
              <a:rPr lang="en-GB" sz="2800" dirty="0">
                <a:effectLst/>
                <a:latin typeface="ArialMT"/>
              </a:rPr>
              <a:t>• Atebolrwydd proffesiynol </a:t>
            </a:r>
          </a:p>
          <a:p>
            <a:pPr marL="0" indent="0">
              <a:buNone/>
            </a:pPr>
            <a:r>
              <a:rPr lang="en-GB" sz="2800" dirty="0">
                <a:effectLst/>
                <a:latin typeface="ArialMT"/>
              </a:rPr>
              <a:t>• Ddatblygiad proffesiynol</a:t>
            </a: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169024" y="1843737"/>
            <a:ext cx="5183188" cy="823912"/>
          </a:xfrm>
        </p:spPr>
        <p:txBody>
          <a:bodyPr>
            <a:normAutofit/>
          </a:bodyPr>
          <a:lstStyle/>
          <a:p>
            <a:r>
              <a:rPr lang="en-GB" sz="3200" b="1" dirty="0">
                <a:effectLst/>
                <a:latin typeface="Arial" panose="020B0604020202020204" pitchFamily="34" charset="0"/>
              </a:rPr>
              <a:t>Meini Prawf Asesu</a:t>
            </a:r>
            <a:endParaRPr lang="en-GB" sz="3200" dirty="0">
              <a:effectLst/>
              <a:latin typeface="Arial" panose="020B0604020202020204" pitchFamily="34" charset="0"/>
            </a:endParaRPr>
          </a:p>
          <a:p>
            <a:endParaRPr lang="en-GB" sz="3200" b="1" dirty="0">
              <a:effectLst/>
              <a:latin typeface="Arial" panose="020B0604020202020204" pitchFamily="34" charset="0"/>
            </a:endParaRPr>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68339" y="2348058"/>
            <a:ext cx="5183188" cy="3684588"/>
          </a:xfrm>
        </p:spPr>
        <p:txBody>
          <a:bodyPr>
            <a:normAutofit/>
          </a:bodyPr>
          <a:lstStyle/>
          <a:p>
            <a:pPr marL="0" indent="0">
              <a:buNone/>
            </a:pPr>
            <a:r>
              <a:rPr lang="en-GB" sz="3200" dirty="0">
                <a:effectLst/>
                <a:latin typeface="ArialMT"/>
              </a:rPr>
              <a:t>3.7. - </a:t>
            </a:r>
            <a:r>
              <a:rPr lang="en-GB" sz="3200" dirty="0">
                <a:latin typeface="ArialMT"/>
              </a:rPr>
              <a:t>Y</a:t>
            </a:r>
            <a:r>
              <a:rPr lang="en-GB" sz="3200" dirty="0">
                <a:effectLst/>
                <a:latin typeface="ArialMT"/>
              </a:rPr>
              <a:t>marfer atebolrwydd proffesiynol mewn sefyllfaoedd cynyddol </a:t>
            </a:r>
            <a:r>
              <a:rPr lang="en-GB" sz="3200" dirty="0">
                <a:latin typeface="ArialMT"/>
              </a:rPr>
              <a:t>g</a:t>
            </a:r>
            <a:r>
              <a:rPr lang="en-GB" sz="3200" dirty="0">
                <a:effectLst/>
                <a:latin typeface="ArialMT"/>
              </a:rPr>
              <a:t>ymhleth</a:t>
            </a:r>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29</a:t>
            </a:fld>
            <a:endParaRPr lang="en-US" dirty="0"/>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736918" y="1555433"/>
            <a:ext cx="5157787" cy="823912"/>
          </a:xfrm>
        </p:spPr>
        <p:txBody>
          <a:bodyPr>
            <a:normAutofit/>
          </a:bodyPr>
          <a:lstStyle/>
          <a:p>
            <a:r>
              <a:rPr lang="en-US" dirty="0"/>
              <a:t>Canlyniadau dysgu - sut i'w cyflawni:</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p:txBody>
          <a:bodyPr>
            <a:normAutofit fontScale="77500" lnSpcReduction="20000"/>
          </a:bodyPr>
          <a:lstStyle/>
          <a:p>
            <a:r>
              <a:rPr lang="en-US" b="1" dirty="0"/>
              <a:t>Goruchwyliaeth – </a:t>
            </a:r>
            <a:r>
              <a:rPr lang="en-US" dirty="0"/>
              <a:t>Adfyfyrio'n feirniadol ar ymarfer, atebolrwydd, cefnogaeth, a datblygiad proffesiynol </a:t>
            </a:r>
          </a:p>
          <a:p>
            <a:r>
              <a:rPr lang="en-US" b="1" dirty="0"/>
              <a:t>Hyfforddiant –</a:t>
            </a:r>
            <a:r>
              <a:rPr lang="en-US" dirty="0"/>
              <a:t>mentora, cyrsiau hyfforddi i’w ymgymryd nawr a’i trefnu yn y dyfodol</a:t>
            </a:r>
          </a:p>
          <a:p>
            <a:r>
              <a:rPr lang="en-US" b="1" dirty="0"/>
              <a:t>Ymchwil –</a:t>
            </a:r>
            <a:r>
              <a:rPr lang="en-US" dirty="0"/>
              <a:t> cyfnodolion, safleoedd, ffynonellau eraill, deunyddiau cyfredol (5-10 mlynedd diwethaf)</a:t>
            </a:r>
          </a:p>
          <a:p>
            <a:r>
              <a:rPr lang="en-US" b="1" dirty="0"/>
              <a:t>Dysgu – </a:t>
            </a:r>
            <a:r>
              <a:rPr lang="en-US" dirty="0"/>
              <a:t>cysgodi, mentora, gweithio gydag ymarferwyr mwy profiadol, dysgu beth mae timau/asiantaethau eraill yn ei wneud. </a:t>
            </a:r>
          </a:p>
        </p:txBody>
      </p:sp>
      <p:sp>
        <p:nvSpPr>
          <p:cNvPr id="5" name="Text Placeholder 4">
            <a:extLst>
              <a:ext uri="{FF2B5EF4-FFF2-40B4-BE49-F238E27FC236}">
                <a16:creationId xmlns:a16="http://schemas.microsoft.com/office/drawing/2014/main" id="{DA3E6191-3C96-2E6D-4A20-381ECF0B6B97}"/>
              </a:ext>
            </a:extLst>
          </p:cNvPr>
          <p:cNvSpPr>
            <a:spLocks noGrp="1"/>
          </p:cNvSpPr>
          <p:nvPr>
            <p:ph type="body" sz="quarter" idx="3"/>
          </p:nvPr>
        </p:nvSpPr>
        <p:spPr>
          <a:xfrm>
            <a:off x="6095999" y="1211105"/>
            <a:ext cx="4981893" cy="823912"/>
          </a:xfrm>
        </p:spPr>
        <p:txBody>
          <a:bodyPr>
            <a:normAutofit/>
          </a:bodyPr>
          <a:lstStyle/>
          <a:p>
            <a:r>
              <a:rPr lang="en-US" dirty="0"/>
              <a:t>Mentora</a:t>
            </a:r>
          </a:p>
        </p:txBody>
      </p:sp>
      <p:sp>
        <p:nvSpPr>
          <p:cNvPr id="6" name="Content Placeholder 5">
            <a:extLst>
              <a:ext uri="{FF2B5EF4-FFF2-40B4-BE49-F238E27FC236}">
                <a16:creationId xmlns:a16="http://schemas.microsoft.com/office/drawing/2014/main" id="{383BC92A-6768-F828-1230-C0EE53314F2D}"/>
              </a:ext>
            </a:extLst>
          </p:cNvPr>
          <p:cNvSpPr>
            <a:spLocks noGrp="1"/>
          </p:cNvSpPr>
          <p:nvPr>
            <p:ph sz="quarter" idx="4"/>
          </p:nvPr>
        </p:nvSpPr>
        <p:spPr/>
        <p:txBody>
          <a:bodyPr>
            <a:normAutofit fontScale="77500" lnSpcReduction="20000"/>
          </a:bodyPr>
          <a:lstStyle/>
          <a:p>
            <a:r>
              <a:rPr lang="en-US" dirty="0"/>
              <a:t>Nodi anghenion datblygiadol dros y 12 mis nesaf o dan y 3 canlyniad dysgu GCC </a:t>
            </a:r>
          </a:p>
          <a:p>
            <a:r>
              <a:rPr lang="en-US" dirty="0"/>
              <a:t>Lle i fyfyrio ac archwilio</a:t>
            </a:r>
          </a:p>
          <a:p>
            <a:r>
              <a:rPr lang="en-US" dirty="0"/>
              <a:t>Trafod tasgau a gosod terfynau amser</a:t>
            </a:r>
          </a:p>
          <a:p>
            <a:r>
              <a:rPr lang="en-US" dirty="0"/>
              <a:t>Cynllunio arsylwad tasg 2</a:t>
            </a:r>
          </a:p>
          <a:p>
            <a:r>
              <a:rPr lang="en-US" dirty="0"/>
              <a:t>Trafod achos diogelu tasg 3</a:t>
            </a:r>
          </a:p>
          <a:p>
            <a:r>
              <a:rPr lang="en-US" dirty="0"/>
              <a:t>Meithrin hyder a chymhwysedd</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p:txBody>
          <a:bodyPr/>
          <a:lstStyle/>
          <a:p>
            <a:r>
              <a:rPr lang="en-US" b="1" dirty="0"/>
              <a:t>Atebolrwydd a Barn Broffesiynol</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30</a:t>
            </a:fld>
            <a:endParaRPr lang="en-US" dirty="0"/>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1540364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Diben a Swyddogaeth Goruchwyliaeth</a:t>
            </a:r>
            <a:endParaRPr lang="en-GB" sz="4600" dirty="0"/>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45770" y="1843786"/>
            <a:ext cx="7886699" cy="4512564"/>
          </a:xfrm>
        </p:spPr>
        <p:txBody>
          <a:bodyPr anchor="t">
            <a:normAutofit/>
          </a:bodyPr>
          <a:lstStyle/>
          <a:p>
            <a:r>
              <a:rPr lang="en-GB" altLang="en-US" sz="2400" dirty="0">
                <a:cs typeface="Times New Roman" panose="02020603050405020304" pitchFamily="18" charset="0"/>
              </a:rPr>
              <a:t>Sicrhau ein bod ni a'r unigolion rydym yn gweithio gyda nhw yn ddiogel</a:t>
            </a:r>
          </a:p>
          <a:p>
            <a:r>
              <a:rPr lang="en-GB" sz="2400" dirty="0"/>
              <a:t>Monitro, cefnogi a datblygu staff</a:t>
            </a:r>
          </a:p>
          <a:p>
            <a:r>
              <a:rPr lang="en-GB" altLang="en-US" sz="2400" dirty="0">
                <a:cs typeface="Times New Roman" panose="02020603050405020304" pitchFamily="18" charset="0"/>
              </a:rPr>
              <a:t>Mae'n sicrhau bod ymarferwyr yn cynnal safonau proffesiynol ac egwyddorion ymarfer gorau a bod gwaith a ddisgwylir gan y sefydliad yn cael ei ddehongli trwy lens broffesiynol a'i gyflwyno gan weithwyr chymwys (Payne, 1996).</a:t>
            </a:r>
          </a:p>
          <a:p>
            <a:r>
              <a:rPr lang="en-GB" sz="2400" dirty="0"/>
              <a:t>Dylai goruchwyliaeth greu gofod adfyfyriol i brosesu profiadau; cynyddu dealltwriaeth a datblygu'r gallu a sgiliau i archwilio a deall yr hyn sy'n digwydd i unigolion. </a:t>
            </a: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74" r="3" b="3"/>
          <a:stretch/>
        </p:blipFill>
        <p:spPr bwMode="auto">
          <a:xfrm>
            <a:off x="8448328" y="2626412"/>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31</a:t>
            </a:fld>
            <a:endParaRPr lang="en-US" dirty="0"/>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896112" y="358140"/>
            <a:ext cx="9939528" cy="1600200"/>
          </a:xfrm>
        </p:spPr>
        <p:txBody>
          <a:bodyPr anchor="b">
            <a:normAutofit fontScale="90000"/>
          </a:bodyPr>
          <a:lstStyle/>
          <a:p>
            <a:r>
              <a:rPr kumimoji="0" lang="en-GB" sz="4000" b="1"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3-Cymhwyso barn broffesiynol mewn sefyllfaoedd cynyddol gymhleth</a:t>
            </a:r>
            <a:br>
              <a:rPr lang="en-GB" sz="2500" b="1" dirty="0">
                <a:solidFill>
                  <a:schemeClr val="tx2"/>
                </a:solidFill>
                <a:effectLst/>
                <a:latin typeface="Arial" panose="020B0604020202020204" pitchFamily="34" charset="0"/>
              </a:rPr>
            </a:br>
            <a:br>
              <a:rPr lang="en-US" sz="2500" dirty="0">
                <a:solidFill>
                  <a:schemeClr val="tx2"/>
                </a:solidFill>
              </a:rPr>
            </a:br>
            <a:endParaRPr lang="en-US" sz="2500" dirty="0">
              <a:solidFill>
                <a:schemeClr val="tx2"/>
              </a:solidFill>
            </a:endParaRP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896112" y="1440180"/>
            <a:ext cx="8006348" cy="4736333"/>
          </a:xfrm>
        </p:spPr>
        <p:txBody>
          <a:bodyPr>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Ymarfer 3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Cwestiwn 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Mewn grwpiau bach;</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Defnyddiwch fodel adfyfyriol o'ch dewis i edrych yn ôl ar yr hyn rydych wedi'i gyflawni hyd yma o dan y canlyniad dysgu</a:t>
            </a:r>
            <a:r>
              <a:rPr lang="en-US" sz="2400" dirty="0">
                <a:solidFill>
                  <a:prstClr val="black"/>
                </a:solidFill>
                <a:latin typeface="Calibri" panose="020F0502020204030204"/>
              </a:rPr>
              <a:t>: c</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ymhwyso barn broffesiynol mewn sefyllfaoedd cynyddol gymhleth. Yn seiliedig ar hyn, ceisiwch nodi a chyfiawnhau eich anghenion dysgu dros y 12 mis nesaf.</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Ystyriwch</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 Oruchwyliaeth, dysgu, hyfforddiant, ymchwil a sut mae'r rhain wedi cyfrannu at eich datblygiad proffesiynol?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Efallai y byddai'n ddefnyddiol i chi gofnodi eich atebion yn y llyfr gwaith er mwyn cyfeirio atynt yn y dyfodol.</a:t>
            </a:r>
            <a:endParaRPr kumimoji="0" lang="en-US" sz="1600" b="0" i="0" u="none" strike="noStrike" kern="1200" cap="none" spc="0" normalizeH="0" baseline="0" noProof="0" dirty="0">
              <a:ln>
                <a:noFill/>
              </a:ln>
              <a:solidFill>
                <a:srgbClr val="44546A"/>
              </a:solidFill>
              <a:effectLst/>
              <a:uLnTx/>
              <a:uFillTx/>
              <a:latin typeface="Calibri" panose="020F0502020204030204"/>
              <a:ea typeface="+mn-ea"/>
              <a:cs typeface="+mn-cs"/>
            </a:endParaRPr>
          </a:p>
          <a:p>
            <a:pPr marL="0" indent="0">
              <a:buNone/>
            </a:pPr>
            <a:endParaRPr lang="en-US" sz="1600" dirty="0">
              <a:solidFill>
                <a:schemeClr val="tx2"/>
              </a:solidFill>
            </a:endParaRPr>
          </a:p>
        </p:txBody>
      </p:sp>
      <p:grpSp>
        <p:nvGrpSpPr>
          <p:cNvPr id="13" name="Group 12">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14" name="Freeform: Shape 13">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7" name="Group 16">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8" name="Freeform: Shape 17">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1" name="Freeform: Shape 20">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p:txBody>
          <a:bodyPr/>
          <a:lstStyle/>
          <a:p>
            <a:fld id="{35470E4D-CFB8-FE4B-A9A4-B32541D0D757}" type="slidenum">
              <a:rPr lang="en-US" smtClean="0"/>
              <a:t>32</a:t>
            </a:fld>
            <a:endParaRPr lang="en-US" dirty="0"/>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5291586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Datblygu Ymarfer Adfyfyriol</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dirty="0"/>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1439398939"/>
              </p:ext>
            </p:extLst>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33</a:t>
            </a:fld>
            <a:endParaRPr lang="en-GB" dirty="0"/>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6786"/>
            <a:ext cx="10972800" cy="1143000"/>
          </a:xfrm>
        </p:spPr>
        <p:txBody>
          <a:bodyPr anchor="ctr">
            <a:normAutofit/>
          </a:bodyPr>
          <a:lstStyle/>
          <a:p>
            <a:r>
              <a:rPr lang="en-GB" b="1" dirty="0"/>
              <a:t>Cwestiynnau i Annog Adfyfyrio Beirniadol</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Beth mae fy nghyfrif o’r sefyllfa yn ei awgrymu am:</a:t>
            </a:r>
          </a:p>
          <a:p>
            <a:pPr marL="0" indent="0">
              <a:buNone/>
            </a:pPr>
            <a:r>
              <a:rPr lang="en-GB" sz="3200" dirty="0"/>
              <a:t>Fy nelfrydau neu werthoedd craidd?</a:t>
            </a:r>
          </a:p>
          <a:p>
            <a:pPr marL="0" indent="0">
              <a:buNone/>
            </a:pPr>
            <a:r>
              <a:rPr lang="en-GB" sz="3200" dirty="0"/>
              <a:t>Fy nghredoau?</a:t>
            </a:r>
          </a:p>
          <a:p>
            <a:pPr marL="0" indent="0">
              <a:buNone/>
            </a:pPr>
            <a:r>
              <a:rPr lang="en-GB" sz="3200" dirty="0"/>
              <a:t>Fy safbwynt amdanaf i fy hun ac eraill?</a:t>
            </a:r>
          </a:p>
          <a:p>
            <a:pPr marL="0" indent="0">
              <a:buNone/>
            </a:pPr>
            <a:r>
              <a:rPr lang="en-GB" sz="3200" dirty="0"/>
              <a:t>Yr hyn rwy'n ei gredu am broffesiynoldeb?</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34</a:t>
            </a:fld>
            <a:endParaRPr lang="en-GB" dirty="0"/>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3"/>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US" b="1" dirty="0"/>
              <a:t>Annog Adfyfrio Beirniadol</a:t>
            </a:r>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Y cyd-destun:</a:t>
            </a:r>
          </a:p>
          <a:p>
            <a:pPr>
              <a:spcAft>
                <a:spcPts val="500"/>
              </a:spcAft>
            </a:pPr>
            <a:r>
              <a:rPr lang="en-GB" sz="2400" dirty="0"/>
              <a:t>Risg, ansicrwydd, newid, cymhlethdod</a:t>
            </a:r>
          </a:p>
          <a:p>
            <a:pPr>
              <a:spcAft>
                <a:spcPts val="500"/>
              </a:spcAft>
            </a:pPr>
            <a:r>
              <a:rPr lang="en-GB" sz="2400" dirty="0"/>
              <a:t>Mae'n rhaid i ymarfer ddelio a sefyllfaoedd na ellir eu rhagweld </a:t>
            </a:r>
          </a:p>
          <a:p>
            <a:pPr>
              <a:spcAft>
                <a:spcPts val="500"/>
              </a:spcAft>
            </a:pPr>
            <a:r>
              <a:rPr lang="en-GB" sz="2400" dirty="0"/>
              <a:t>Damcaniaethau haniaethol sy'n annigonol ar gyfer ymarfer proffesiynol</a:t>
            </a:r>
          </a:p>
          <a:p>
            <a:pPr>
              <a:spcAft>
                <a:spcPts val="500"/>
              </a:spcAft>
            </a:pPr>
            <a:r>
              <a:rPr lang="en-GB" sz="2400" dirty="0"/>
              <a:t>Heriau a gyflwynir i werthoedd gwaith cymdeithasol drwy ystyriaeth o adnoddau economaidd ac ati</a:t>
            </a:r>
          </a:p>
          <a:p>
            <a:pPr>
              <a:spcAft>
                <a:spcPts val="500"/>
              </a:spcAft>
            </a:pPr>
            <a:r>
              <a:rPr lang="en-GB" sz="2400" dirty="0"/>
              <a:t>Rhaid ail-greu gwybodaeth am ymarfer mewn perthynas â chyd-destunau sy'n newid</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35</a:t>
            </a:fld>
            <a:endParaRPr lang="en-GB" altLang="en-US" sz="1000" dirty="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Lefelau Ysgrifennu Adfyfyriol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a:bodyPr>
          <a:lstStyle/>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disgrifio digwyddiadau a’u hystyried yn ddyfnach</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Ymddiddanol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camu yn ôl o’r sefyllfa, edrych ar ei rôl ei hun a damcaniaethu ynghylch yr hyn y gellid bod wedi’i wneud yn wahanol. Dadansoddi’r sefyllfa gan wneud cysylltiadau ehangach ac edrych ar wahanol bersbectifau. </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lang="cy-GB" sz="2000" b="1" dirty="0">
                <a:solidFill>
                  <a:prstClr val="black"/>
                </a:solidFill>
                <a:latin typeface="Lucida Sans Unicode"/>
              </a:rPr>
              <a:t>A</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dfyfyriol</a:t>
            </a:r>
            <a:r>
              <a:rPr lang="cy-GB" sz="2000" b="1" dirty="0">
                <a:solidFill>
                  <a:prstClr val="black"/>
                </a:solidFill>
                <a:latin typeface="Lucida Sans Unicode"/>
              </a:rPr>
              <a:t> F</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eirniadol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fel yr uchod ond hefyd ystyried y cyd-destun cymdeithasol-wleidyddol (yn enwedig pŵer).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36</a:t>
            </a:fld>
            <a:endParaRPr lang="en-GB" dirty="0"/>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Awgrymiadau</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fontScale="92500" lnSpcReduction="20000"/>
          </a:bodyPr>
          <a:lstStyle/>
          <a:p>
            <a:r>
              <a:rPr lang="en-US" sz="2000" dirty="0"/>
              <a:t>Dechreuwch dasg 1 rhan a) cyn gynted ag y bo modd am ei fod yn adlewyrchu dechrau eich blwyddyn cadarnhau, mae’n anodd iawn felly ysgrifennu’r dasg yma tuag at ddiwedd y flwyddyn.</a:t>
            </a:r>
          </a:p>
          <a:p>
            <a:r>
              <a:rPr lang="en-US" sz="2000" dirty="0"/>
              <a:t>Atebwch y cwestiwn yn llawn.</a:t>
            </a:r>
          </a:p>
          <a:p>
            <a:r>
              <a:rPr lang="en-US" sz="2000" dirty="0"/>
              <a:t>Integreiddio a chyfeirio at fodel adfyfyriol yn rhan A a B.</a:t>
            </a:r>
          </a:p>
          <a:p>
            <a:r>
              <a:rPr lang="en-US" sz="2000" dirty="0"/>
              <a:t>Darparu cyfeiriad a dolen at dystiolaeth drwy gydol y dasg.</a:t>
            </a:r>
          </a:p>
          <a:p>
            <a:r>
              <a:rPr lang="en-US" sz="2000" dirty="0"/>
              <a:t>Gwnewch yn siŵr nad ydych yn canolbwyntio ar yr hyn rydych wedi'i wneud ers cymhwyso hyd yn hyn, dim ond tua 25% o'r dasg ddylai hyn fod, a 25% ar gyfer pob un o'r canlyniadau 3 dysgu wrth edrych ymlaen.</a:t>
            </a:r>
          </a:p>
          <a:p>
            <a:r>
              <a:rPr lang="en-US" sz="2000" dirty="0"/>
              <a:t>Sicrhewch eich bod yn cyfeirio'n glir at feysydd datblygu yn y dyfodol o dan bob un o'r 3 canlyniad dysgu drwy nodi a chyfiawnhau beth yw'r rhain a sut rydych yn bwriadu eu bodloni e.e. dysgu, hyfforddi, goruchwyliaeth ac ymchwil ac ati. </a:t>
            </a:r>
          </a:p>
          <a:p>
            <a:r>
              <a:rPr lang="en-US" sz="2000" dirty="0"/>
              <a:t>Paratowch ar gyfer gweithdy 2 - ystyriwch achos addas gyda'ch mentor o flaen llaw y gallech ei ddefnyddio ar gyfer Arsylwad Tasg 2. Gellir dod o hyd i ganllawiau yn y portffolio o dan Dasg2 yn ogystal a’r Llawlyfr.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37</a:t>
            </a:fld>
            <a:endParaRPr lang="en-US" altLang="en-US" dirty="0"/>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3820602570"/>
              </p:ext>
            </p:extLst>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Beth weithiodd yn dda yn y gweithdy yn eich barn chi/beth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A oedd unrhyw beth nad oedd yn gweithio cystal?</a:t>
                      </a: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A oes gennych unrhyw awgrymiadau am ffyrdd y gallwn wella'r gweithdai hyn?</a:t>
                      </a: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20000"/>
          </a:bodyPr>
          <a:lstStyle/>
          <a:p>
            <a:pPr>
              <a:spcAft>
                <a:spcPts val="600"/>
              </a:spcAft>
            </a:pPr>
            <a:r>
              <a:rPr lang="en-US" dirty="0"/>
              <a:t>Bydd yr hyfforddwyr yn eich gadael am 5 munud i chi werthuso’r diwrnod</a:t>
            </a:r>
          </a:p>
          <a:p>
            <a:pPr>
              <a:spcAft>
                <a:spcPts val="600"/>
              </a:spcAft>
            </a:pPr>
            <a:r>
              <a:rPr lang="en-US" dirty="0"/>
              <a:t>A fyddai modd i un ohonoch gymryd nodiadau o'r adborth gan y grŵp a'i drosglwyddo i'r hyfforddwr (naill ai teipiwch yn y blwch trafod os yw ar-lein neu ar siart fflip os wyneb yn wyneb)</a:t>
            </a:r>
          </a:p>
          <a:p>
            <a:pPr>
              <a:spcAft>
                <a:spcPts val="600"/>
              </a:spcAft>
            </a:pPr>
            <a:r>
              <a:rPr lang="en-US" dirty="0"/>
              <a:t>Diolch</a:t>
            </a:r>
          </a:p>
          <a:p>
            <a:pPr>
              <a:spcAft>
                <a:spcPts val="600"/>
              </a:spcAft>
            </a:pPr>
            <a:endParaRPr lang="en-US" dirty="0"/>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38</a:t>
            </a:fld>
            <a:endParaRPr lang="en-GB" altLang="en-US" dirty="0"/>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24590</TotalTime>
  <Words>3610</Words>
  <Application>Microsoft Office PowerPoint</Application>
  <PresentationFormat>Widescreen</PresentationFormat>
  <Paragraphs>385</Paragraphs>
  <Slides>38</Slides>
  <Notes>34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38</vt:i4>
      </vt:variant>
    </vt:vector>
  </HeadingPairs>
  <TitlesOfParts>
    <vt:vector size="48" baseType="lpstr">
      <vt:lpstr>Arial</vt:lpstr>
      <vt:lpstr>ArialMT</vt:lpstr>
      <vt:lpstr>Calibri</vt:lpstr>
      <vt:lpstr>Calibri Light</vt:lpstr>
      <vt:lpstr>Lucida Sans Unicode</vt:lpstr>
      <vt:lpstr>Symbol</vt:lpstr>
      <vt:lpstr>Wingdings</vt:lpstr>
      <vt:lpstr>Wingdings 3</vt:lpstr>
      <vt:lpstr>YouTube Sans</vt:lpstr>
      <vt:lpstr>Office Theme</vt:lpstr>
      <vt:lpstr>Porth Agored Tystysgrif i Raddedigion</vt:lpstr>
      <vt:lpstr> Disgwyliadau /Rheolau o fewn gweithdai</vt:lpstr>
      <vt:lpstr>Cyflwyniad</vt:lpstr>
      <vt:lpstr>Trefn y Gweithdai</vt:lpstr>
      <vt:lpstr>Dal i fyny </vt:lpstr>
      <vt:lpstr>Portfolio Requirements  See the handbook for further details</vt:lpstr>
      <vt:lpstr>Canlyniadau Dysgu Gofal Cymdeithasol Cymru</vt:lpstr>
      <vt:lpstr> Tasg 1 – Adolygiad Datblygiadol (Rhan a)</vt:lpstr>
      <vt:lpstr>Y Cwestiwn-Tasg 1 Rhan a</vt:lpstr>
      <vt:lpstr>Adfyfyrio </vt:lpstr>
      <vt:lpstr> Ymarfer Adfyfyriol o fewn Gwaith Cymdeithasol</vt:lpstr>
      <vt:lpstr>Agweddau Allweddol o Ymarfer Adfyfyriol-Feirniadol</vt:lpstr>
      <vt:lpstr>Deallusrwydd Emosiynol</vt:lpstr>
      <vt:lpstr> </vt:lpstr>
      <vt:lpstr>Theori Adfyfyriol </vt:lpstr>
      <vt:lpstr>Model Adfyfyrio Borton</vt:lpstr>
      <vt:lpstr>Mae Kolb yn darparu model o ddysg oedolion arbrofol sy’n addasu’n rhwydd fel model adfyfyrio</vt:lpstr>
      <vt:lpstr>Cylch Tri Cham Jasper (ERA), (2013)</vt:lpstr>
      <vt:lpstr>Cychwyn Arni</vt:lpstr>
      <vt:lpstr>Terminoleg</vt:lpstr>
      <vt:lpstr>Canlyniadau Dysgu Tasg 1 Rhan a  </vt:lpstr>
      <vt:lpstr>Dadansoddi wrth Asesu</vt:lpstr>
      <vt:lpstr>Dadansoddi wrth Asesu</vt:lpstr>
      <vt:lpstr>1. Dadansoddi wrth Asesu i Lywio Ymyriadau </vt:lpstr>
      <vt:lpstr>2. Cydweithio ag unigolion sydd angen gofal a chymorth, eu gofalwyr a gweithwyr proffesiynol eraill   </vt:lpstr>
      <vt:lpstr>Gwytnwch a Chydweithio</vt:lpstr>
      <vt:lpstr>PowerPoint Presentation</vt:lpstr>
      <vt:lpstr>2. Cydweithio ag unigolion sydd angen gofal a chymorth, eu gofalwyr a gweithwyr proffesiynol eraill</vt:lpstr>
      <vt:lpstr>  3 - Cymhwyso barn broffesiynol mewn sefyllfaoedd cynyddol gymhleth </vt:lpstr>
      <vt:lpstr>Atebolrwydd a Barn Broffesiynol</vt:lpstr>
      <vt:lpstr>Diben a Swyddogaeth Goruchwyliaeth</vt:lpstr>
      <vt:lpstr>3-Cymhwyso barn broffesiynol mewn sefyllfaoedd cynyddol gymhleth  </vt:lpstr>
      <vt:lpstr>Datblygu Ymarfer Adfyfyriol</vt:lpstr>
      <vt:lpstr>Cwestiynnau i Annog Adfyfyrio Beirniadol</vt:lpstr>
      <vt:lpstr>Annog Adfyfrio Beirniadol</vt:lpstr>
      <vt:lpstr> Lefelau Ysgrifennu Adfyfyriol (Hatton and Smith 1995)</vt:lpstr>
      <vt:lpstr>Awgrymiadau</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Mair Davies (Social Worker)</cp:lastModifiedBy>
  <cp:revision>35</cp:revision>
  <dcterms:created xsi:type="dcterms:W3CDTF">2023-10-08T14:52:49Z</dcterms:created>
  <dcterms:modified xsi:type="dcterms:W3CDTF">2023-11-13T16:41:31Z</dcterms:modified>
</cp:coreProperties>
</file>