
<file path=[Content_Types].xml><?xml version="1.0" encoding="utf-8"?>
<Types xmlns="http://schemas.openxmlformats.org/package/2006/content-types">
  <Default Extension="bin" ContentType="application/vnd.openxmlformats-officedocument.oleObject"/>
  <Default Extension="jfif" ContentType="image/jpeg"/>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3.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4.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1" r:id="rId1"/>
    <p:sldMasterId id="2147483933" r:id="rId2"/>
  </p:sldMasterIdLst>
  <p:notesMasterIdLst>
    <p:notesMasterId r:id="rId38"/>
  </p:notesMasterIdLst>
  <p:handoutMasterIdLst>
    <p:handoutMasterId r:id="rId39"/>
  </p:handoutMasterIdLst>
  <p:sldIdLst>
    <p:sldId id="300" r:id="rId3"/>
    <p:sldId id="365" r:id="rId4"/>
    <p:sldId id="366" r:id="rId5"/>
    <p:sldId id="368" r:id="rId6"/>
    <p:sldId id="367" r:id="rId7"/>
    <p:sldId id="370" r:id="rId8"/>
    <p:sldId id="371" r:id="rId9"/>
    <p:sldId id="372" r:id="rId10"/>
    <p:sldId id="373" r:id="rId11"/>
    <p:sldId id="374" r:id="rId12"/>
    <p:sldId id="376" r:id="rId13"/>
    <p:sldId id="377" r:id="rId14"/>
    <p:sldId id="378" r:id="rId15"/>
    <p:sldId id="379" r:id="rId16"/>
    <p:sldId id="380" r:id="rId17"/>
    <p:sldId id="381" r:id="rId18"/>
    <p:sldId id="383" r:id="rId19"/>
    <p:sldId id="384" r:id="rId20"/>
    <p:sldId id="385" r:id="rId21"/>
    <p:sldId id="405" r:id="rId22"/>
    <p:sldId id="386" r:id="rId23"/>
    <p:sldId id="387" r:id="rId24"/>
    <p:sldId id="388" r:id="rId25"/>
    <p:sldId id="394" r:id="rId26"/>
    <p:sldId id="391" r:id="rId27"/>
    <p:sldId id="392" r:id="rId28"/>
    <p:sldId id="397" r:id="rId29"/>
    <p:sldId id="403" r:id="rId30"/>
    <p:sldId id="396" r:id="rId31"/>
    <p:sldId id="398" r:id="rId32"/>
    <p:sldId id="399" r:id="rId33"/>
    <p:sldId id="400" r:id="rId34"/>
    <p:sldId id="401" r:id="rId35"/>
    <p:sldId id="402" r:id="rId36"/>
    <p:sldId id="404" r:id="rId37"/>
  </p:sldIdLst>
  <p:sldSz cx="12192000" cy="6858000"/>
  <p:notesSz cx="6797675" cy="9926638"/>
  <p:defaultTextStyle>
    <a:defPPr>
      <a:defRPr lang="en-GB"/>
    </a:defPPr>
    <a:lvl1pPr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9pPr>
  </p:defaultTextStyle>
  <p:modifyVerifier cryptProviderType="rsaAES" cryptAlgorithmClass="hash" cryptAlgorithmType="typeAny" cryptAlgorithmSid="14" spinCount="100000" saltData="GPidTea7q/R45lsFBQTGRQ==" hashData="YwSsoXbmWyaJbB5V6n99mXkAhGxU9Mq0ksWIOAXZw4D8WK7MA9SJ4Tr057ZtvKlA0irJiWqdm+q4EFjsnvz0CA=="/>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00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50" autoAdjust="0"/>
    <p:restoredTop sz="59892" autoAdjust="0"/>
  </p:normalViewPr>
  <p:slideViewPr>
    <p:cSldViewPr>
      <p:cViewPr varScale="1">
        <p:scale>
          <a:sx n="61" d="100"/>
          <a:sy n="61" d="100"/>
        </p:scale>
        <p:origin x="636" y="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1110"/>
    </p:cViewPr>
  </p:notesTextViewPr>
  <p:sorterViewPr>
    <p:cViewPr varScale="1">
      <p:scale>
        <a:sx n="1" d="1"/>
        <a:sy n="1" d="1"/>
      </p:scale>
      <p:origin x="0" y="0"/>
    </p:cViewPr>
  </p:sorterViewPr>
  <p:notesViewPr>
    <p:cSldViewPr>
      <p:cViewPr varScale="1">
        <p:scale>
          <a:sx n="61" d="100"/>
          <a:sy n="61" d="100"/>
        </p:scale>
        <p:origin x="3264" y="8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6.pn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10.pn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ppt/diagrams/_rels/data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ata16.xml.rels><?xml version="1.0" encoding="UTF-8" standalone="yes"?>
<Relationships xmlns="http://schemas.openxmlformats.org/package/2006/relationships"><Relationship Id="rId1" Type="http://schemas.openxmlformats.org/officeDocument/2006/relationships/image" Target="../media/image5.jpeg"/></Relationships>
</file>

<file path=ppt/diagrams/_rels/data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1" Type="http://schemas.openxmlformats.org/officeDocument/2006/relationships/image" Target="../media/image6.pn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rawing16.xml.rels><?xml version="1.0" encoding="UTF-8" standalone="yes"?>
<Relationships xmlns="http://schemas.openxmlformats.org/package/2006/relationships"><Relationship Id="rId1" Type="http://schemas.openxmlformats.org/officeDocument/2006/relationships/image" Target="../media/image5.jpeg"/></Relationships>
</file>

<file path=ppt/diagrams/_rels/drawing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D08474-CB8F-4FAF-8F64-42B9CCD7DFEA}"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GB"/>
        </a:p>
      </dgm:t>
    </dgm:pt>
    <dgm:pt modelId="{5819622D-C9C4-48F9-9B68-685B89D45160}">
      <dgm:prSet phldrT="[Text]" phldr="1"/>
      <dgm:spPr/>
      <dgm:t>
        <a:bodyPr/>
        <a:lstStyle/>
        <a:p>
          <a:endParaRPr lang="en-GB" dirty="0"/>
        </a:p>
      </dgm:t>
    </dgm:pt>
    <dgm:pt modelId="{E2F0620D-EC39-421F-8667-0C84B7556EFF}" type="parTrans" cxnId="{E1F826DA-E50A-4436-9778-68313AD7B9B3}">
      <dgm:prSet/>
      <dgm:spPr/>
      <dgm:t>
        <a:bodyPr/>
        <a:lstStyle/>
        <a:p>
          <a:endParaRPr lang="en-GB"/>
        </a:p>
      </dgm:t>
    </dgm:pt>
    <dgm:pt modelId="{6A1A6B8D-AC92-43DA-89C6-33C70D03A870}" type="sibTrans" cxnId="{E1F826DA-E50A-4436-9778-68313AD7B9B3}">
      <dgm:prSet/>
      <dgm:spPr/>
      <dgm:t>
        <a:bodyPr/>
        <a:lstStyle/>
        <a:p>
          <a:endParaRPr lang="en-GB"/>
        </a:p>
      </dgm:t>
    </dgm:pt>
    <dgm:pt modelId="{0A685EAC-5CEC-423F-BA83-4D8F473889A3}">
      <dgm:prSet phldrT="[Text]" custT="1"/>
      <dgm:spPr/>
      <dgm:t>
        <a:bodyPr/>
        <a:lstStyle/>
        <a:p>
          <a:r>
            <a:rPr lang="en-GB" sz="2400" dirty="0"/>
            <a:t>Controlled drugs are classified as Class ‘A’, ‘B’ or ‘C’ according to their toxicity</a:t>
          </a:r>
        </a:p>
      </dgm:t>
    </dgm:pt>
    <dgm:pt modelId="{5FDD4919-215D-4421-ABF8-E62012E5879A}" type="parTrans" cxnId="{3D1131AF-5757-4DDA-A7E3-3AF70B4DF5F8}">
      <dgm:prSet/>
      <dgm:spPr/>
      <dgm:t>
        <a:bodyPr/>
        <a:lstStyle/>
        <a:p>
          <a:endParaRPr lang="en-GB"/>
        </a:p>
      </dgm:t>
    </dgm:pt>
    <dgm:pt modelId="{B23A22EF-4086-490C-B0CA-1CAB8FF46D95}" type="sibTrans" cxnId="{3D1131AF-5757-4DDA-A7E3-3AF70B4DF5F8}">
      <dgm:prSet/>
      <dgm:spPr/>
      <dgm:t>
        <a:bodyPr/>
        <a:lstStyle/>
        <a:p>
          <a:endParaRPr lang="en-GB"/>
        </a:p>
      </dgm:t>
    </dgm:pt>
    <dgm:pt modelId="{3BEDD40F-ACEF-4900-B34B-DC44882A1661}" type="pres">
      <dgm:prSet presAssocID="{91D08474-CB8F-4FAF-8F64-42B9CCD7DFEA}" presName="Name0" presStyleCnt="0">
        <dgm:presLayoutVars>
          <dgm:chMax/>
          <dgm:chPref/>
          <dgm:dir/>
          <dgm:animLvl val="lvl"/>
        </dgm:presLayoutVars>
      </dgm:prSet>
      <dgm:spPr/>
    </dgm:pt>
    <dgm:pt modelId="{248951CF-A834-48B2-9949-668675A87850}" type="pres">
      <dgm:prSet presAssocID="{5819622D-C9C4-48F9-9B68-685B89D45160}" presName="composite" presStyleCnt="0"/>
      <dgm:spPr/>
    </dgm:pt>
    <dgm:pt modelId="{09F4C7DE-2B0F-4636-B7A5-19A0B37F8239}" type="pres">
      <dgm:prSet presAssocID="{5819622D-C9C4-48F9-9B68-685B89D45160}" presName="ParentAccentShape" presStyleLbl="trBgShp" presStyleIdx="0" presStyleCnt="2"/>
      <dgm:spPr>
        <a:solidFill>
          <a:schemeClr val="accent2">
            <a:lumMod val="50000"/>
            <a:alpha val="40000"/>
          </a:schemeClr>
        </a:solidFill>
        <a:ln w="38100">
          <a:solidFill>
            <a:schemeClr val="accent2">
              <a:lumMod val="50000"/>
            </a:schemeClr>
          </a:solidFill>
        </a:ln>
      </dgm:spPr>
    </dgm:pt>
    <dgm:pt modelId="{A450E225-C4EF-476C-A12B-89CA617B891A}" type="pres">
      <dgm:prSet presAssocID="{5819622D-C9C4-48F9-9B68-685B89D45160}" presName="ParentText" presStyleLbl="revTx" presStyleIdx="0" presStyleCnt="2">
        <dgm:presLayoutVars>
          <dgm:chMax val="1"/>
          <dgm:chPref val="1"/>
          <dgm:bulletEnabled val="1"/>
        </dgm:presLayoutVars>
      </dgm:prSet>
      <dgm:spPr/>
    </dgm:pt>
    <dgm:pt modelId="{FF8049C2-5FF6-41C8-832B-E0A4ABC130B8}" type="pres">
      <dgm:prSet presAssocID="{5819622D-C9C4-48F9-9B68-685B89D45160}" presName="ChildText" presStyleLbl="revTx" presStyleIdx="1" presStyleCnt="2">
        <dgm:presLayoutVars>
          <dgm:chMax val="0"/>
          <dgm:chPref val="0"/>
        </dgm:presLayoutVars>
      </dgm:prSet>
      <dgm:spPr/>
    </dgm:pt>
    <dgm:pt modelId="{ED30D757-4CAB-4F01-8533-FBFFCD9BDA0D}" type="pres">
      <dgm:prSet presAssocID="{5819622D-C9C4-48F9-9B68-685B89D45160}" presName="ChildAccentShape" presStyleLbl="trBgShp" presStyleIdx="1" presStyleCnt="2"/>
      <dgm:spPr>
        <a:solidFill>
          <a:schemeClr val="accent2">
            <a:lumMod val="50000"/>
            <a:alpha val="40000"/>
          </a:schemeClr>
        </a:solidFill>
        <a:ln w="38100">
          <a:solidFill>
            <a:schemeClr val="accent2">
              <a:lumMod val="50000"/>
            </a:schemeClr>
          </a:solidFill>
        </a:ln>
      </dgm:spPr>
    </dgm:pt>
    <dgm:pt modelId="{DA592F0F-E3B7-43D9-9A45-1AF13A4615E5}" type="pres">
      <dgm:prSet presAssocID="{5819622D-C9C4-48F9-9B68-685B89D45160}" presName="Image" presStyleLbl="alignImgPlace1" presStyleIdx="0" presStyleCnt="1"/>
      <dgm:spPr>
        <a:blipFill rotWithShape="1">
          <a:blip xmlns:r="http://schemas.openxmlformats.org/officeDocument/2006/relationships" r:embed="rId1"/>
          <a:srcRect/>
          <a:stretch>
            <a:fillRect t="-43000" b="-43000"/>
          </a:stretch>
        </a:blipFill>
        <a:ln>
          <a:solidFill>
            <a:schemeClr val="bg1"/>
          </a:solidFill>
        </a:ln>
      </dgm:spPr>
    </dgm:pt>
  </dgm:ptLst>
  <dgm:cxnLst>
    <dgm:cxn modelId="{3F651D2C-949E-485E-B820-8EC9A6DA7CF4}" type="presOf" srcId="{5819622D-C9C4-48F9-9B68-685B89D45160}" destId="{A450E225-C4EF-476C-A12B-89CA617B891A}" srcOrd="0" destOrd="0" presId="urn:microsoft.com/office/officeart/2009/3/layout/SnapshotPictureList"/>
    <dgm:cxn modelId="{22853685-67F1-4D65-AB90-98536143E0EE}" type="presOf" srcId="{91D08474-CB8F-4FAF-8F64-42B9CCD7DFEA}" destId="{3BEDD40F-ACEF-4900-B34B-DC44882A1661}" srcOrd="0" destOrd="0" presId="urn:microsoft.com/office/officeart/2009/3/layout/SnapshotPictureList"/>
    <dgm:cxn modelId="{3D1131AF-5757-4DDA-A7E3-3AF70B4DF5F8}" srcId="{5819622D-C9C4-48F9-9B68-685B89D45160}" destId="{0A685EAC-5CEC-423F-BA83-4D8F473889A3}" srcOrd="0" destOrd="0" parTransId="{5FDD4919-215D-4421-ABF8-E62012E5879A}" sibTransId="{B23A22EF-4086-490C-B0CA-1CAB8FF46D95}"/>
    <dgm:cxn modelId="{CBBF37BA-B184-4904-B91F-CCBED1127F18}" type="presOf" srcId="{0A685EAC-5CEC-423F-BA83-4D8F473889A3}" destId="{FF8049C2-5FF6-41C8-832B-E0A4ABC130B8}" srcOrd="0" destOrd="0" presId="urn:microsoft.com/office/officeart/2009/3/layout/SnapshotPictureList"/>
    <dgm:cxn modelId="{E1F826DA-E50A-4436-9778-68313AD7B9B3}" srcId="{91D08474-CB8F-4FAF-8F64-42B9CCD7DFEA}" destId="{5819622D-C9C4-48F9-9B68-685B89D45160}" srcOrd="0" destOrd="0" parTransId="{E2F0620D-EC39-421F-8667-0C84B7556EFF}" sibTransId="{6A1A6B8D-AC92-43DA-89C6-33C70D03A870}"/>
    <dgm:cxn modelId="{8DF1C399-6B20-41C2-8E0B-E11B9E70C08E}" type="presParOf" srcId="{3BEDD40F-ACEF-4900-B34B-DC44882A1661}" destId="{248951CF-A834-48B2-9949-668675A87850}" srcOrd="0" destOrd="0" presId="urn:microsoft.com/office/officeart/2009/3/layout/SnapshotPictureList"/>
    <dgm:cxn modelId="{91CAFE83-0AC0-4C31-B59A-BF05960B4027}" type="presParOf" srcId="{248951CF-A834-48B2-9949-668675A87850}" destId="{09F4C7DE-2B0F-4636-B7A5-19A0B37F8239}" srcOrd="0" destOrd="0" presId="urn:microsoft.com/office/officeart/2009/3/layout/SnapshotPictureList"/>
    <dgm:cxn modelId="{4E23FD82-075F-4DC8-B846-3D40F161CFB4}" type="presParOf" srcId="{248951CF-A834-48B2-9949-668675A87850}" destId="{A450E225-C4EF-476C-A12B-89CA617B891A}" srcOrd="1" destOrd="0" presId="urn:microsoft.com/office/officeart/2009/3/layout/SnapshotPictureList"/>
    <dgm:cxn modelId="{99FBFFBA-9DB6-4BBD-8D2E-7201DEF0D4A0}" type="presParOf" srcId="{248951CF-A834-48B2-9949-668675A87850}" destId="{FF8049C2-5FF6-41C8-832B-E0A4ABC130B8}" srcOrd="2" destOrd="0" presId="urn:microsoft.com/office/officeart/2009/3/layout/SnapshotPictureList"/>
    <dgm:cxn modelId="{02648942-4BA5-4D2A-A423-BBFFB71BC56D}" type="presParOf" srcId="{248951CF-A834-48B2-9949-668675A87850}" destId="{ED30D757-4CAB-4F01-8533-FBFFCD9BDA0D}" srcOrd="3" destOrd="0" presId="urn:microsoft.com/office/officeart/2009/3/layout/SnapshotPictureList"/>
    <dgm:cxn modelId="{65801772-B505-4228-96FA-8BBB38B0282C}" type="presParOf" srcId="{248951CF-A834-48B2-9949-668675A87850}" destId="{DA592F0F-E3B7-43D9-9A45-1AF13A4615E5}" srcOrd="4" destOrd="0" presId="urn:microsoft.com/office/officeart/2009/3/layout/SnapshotPictureList"/>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AE330-3563-4A21-BACA-B481B2063A7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5093EE6-B7AD-40E5-B68C-9D2D843A471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LSD</a:t>
          </a:r>
        </a:p>
      </dgm:t>
    </dgm:pt>
    <dgm:pt modelId="{324F7BA7-B6AA-410F-B5BF-07618862E837}" type="parTrans" cxnId="{7B3EE41A-9FD0-4F18-9FA8-F750964F18D0}">
      <dgm:prSet/>
      <dgm:spPr/>
      <dgm:t>
        <a:bodyPr/>
        <a:lstStyle/>
        <a:p>
          <a:endParaRPr lang="en-GB"/>
        </a:p>
      </dgm:t>
    </dgm:pt>
    <dgm:pt modelId="{F452585D-09B0-46F1-BF05-39FA64FE47F5}" type="sibTrans" cxnId="{7B3EE41A-9FD0-4F18-9FA8-F750964F18D0}">
      <dgm:prSet/>
      <dgm:spPr/>
      <dgm:t>
        <a:bodyPr/>
        <a:lstStyle/>
        <a:p>
          <a:endParaRPr lang="en-GB"/>
        </a:p>
      </dgm:t>
    </dgm:pt>
    <dgm:pt modelId="{87B1FDCC-7F83-4722-A20F-2A7CECF3EEA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Methamphetamine</a:t>
          </a:r>
        </a:p>
      </dgm:t>
    </dgm:pt>
    <dgm:pt modelId="{ABAD8054-D596-4E44-8B54-20330BDDC521}" type="parTrans" cxnId="{075BCCCA-F485-4CA5-9F97-F363C42B0CE5}">
      <dgm:prSet/>
      <dgm:spPr/>
      <dgm:t>
        <a:bodyPr/>
        <a:lstStyle/>
        <a:p>
          <a:endParaRPr lang="en-GB"/>
        </a:p>
      </dgm:t>
    </dgm:pt>
    <dgm:pt modelId="{C8E5CF33-863A-47AF-9866-0D5BC92CB1C1}" type="sibTrans" cxnId="{075BCCCA-F485-4CA5-9F97-F363C42B0CE5}">
      <dgm:prSet/>
      <dgm:spPr/>
      <dgm:t>
        <a:bodyPr/>
        <a:lstStyle/>
        <a:p>
          <a:endParaRPr lang="en-GB"/>
        </a:p>
      </dgm:t>
    </dgm:pt>
    <dgm:pt modelId="{F292374F-A2E6-416B-8256-AA8DDE5018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Cannabis &amp; Cannabis Resin</a:t>
          </a:r>
        </a:p>
      </dgm:t>
    </dgm:pt>
    <dgm:pt modelId="{615D20F3-091E-4C94-8962-6CE7E51E4218}" type="parTrans" cxnId="{11911BF5-E59F-4234-BB89-0CC2FBD76A24}">
      <dgm:prSet/>
      <dgm:spPr/>
      <dgm:t>
        <a:bodyPr/>
        <a:lstStyle/>
        <a:p>
          <a:endParaRPr lang="en-GB"/>
        </a:p>
      </dgm:t>
    </dgm:pt>
    <dgm:pt modelId="{C22EBAF2-E6E2-44BF-A70D-BBB3E4A52788}" type="sibTrans" cxnId="{11911BF5-E59F-4234-BB89-0CC2FBD76A24}">
      <dgm:prSet/>
      <dgm:spPr/>
      <dgm:t>
        <a:bodyPr/>
        <a:lstStyle/>
        <a:p>
          <a:endParaRPr lang="en-GB"/>
        </a:p>
      </dgm:t>
    </dgm:pt>
    <dgm:pt modelId="{D1C68B57-511A-408F-A481-4C75115F7DC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Khat</a:t>
          </a:r>
        </a:p>
      </dgm:t>
    </dgm:pt>
    <dgm:pt modelId="{70400856-4672-4631-B4D9-3E89ADA18DED}" type="parTrans" cxnId="{B650D87E-B172-454D-886D-D239AD4C35D3}">
      <dgm:prSet/>
      <dgm:spPr/>
      <dgm:t>
        <a:bodyPr/>
        <a:lstStyle/>
        <a:p>
          <a:endParaRPr lang="en-GB"/>
        </a:p>
      </dgm:t>
    </dgm:pt>
    <dgm:pt modelId="{1737344F-CC53-426E-94F0-B978FFB3F7E7}" type="sibTrans" cxnId="{B650D87E-B172-454D-886D-D239AD4C35D3}">
      <dgm:prSet/>
      <dgm:spPr/>
      <dgm:t>
        <a:bodyPr/>
        <a:lstStyle/>
        <a:p>
          <a:endParaRPr lang="en-GB"/>
        </a:p>
      </dgm:t>
    </dgm:pt>
    <dgm:pt modelId="{16E8768B-A9A2-4A13-8032-50C6BBDED4F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Magic Mushrooms</a:t>
          </a:r>
        </a:p>
      </dgm:t>
    </dgm:pt>
    <dgm:pt modelId="{1F66E05C-576B-453D-B6FA-F4DE9B54E2BB}" type="parTrans" cxnId="{5BD71DA5-BACF-4E7B-BD56-EC3108A3214E}">
      <dgm:prSet/>
      <dgm:spPr/>
      <dgm:t>
        <a:bodyPr/>
        <a:lstStyle/>
        <a:p>
          <a:endParaRPr lang="en-GB"/>
        </a:p>
      </dgm:t>
    </dgm:pt>
    <dgm:pt modelId="{50BADF87-F61C-4BD4-BA96-28816F7AB7A4}" type="sibTrans" cxnId="{5BD71DA5-BACF-4E7B-BD56-EC3108A3214E}">
      <dgm:prSet/>
      <dgm:spPr/>
      <dgm:t>
        <a:bodyPr/>
        <a:lstStyle/>
        <a:p>
          <a:endParaRPr lang="en-GB"/>
        </a:p>
      </dgm:t>
    </dgm:pt>
    <dgm:pt modelId="{025E42C4-9DCC-47C9-939C-B9627044484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Ecstasy</a:t>
          </a:r>
        </a:p>
      </dgm:t>
    </dgm:pt>
    <dgm:pt modelId="{A3F26418-452A-4A1C-A3E1-A36E0C79BA07}" type="parTrans" cxnId="{62703FC4-BF5E-4D33-9191-0225F8C811AC}">
      <dgm:prSet/>
      <dgm:spPr/>
      <dgm:t>
        <a:bodyPr/>
        <a:lstStyle/>
        <a:p>
          <a:endParaRPr lang="en-GB"/>
        </a:p>
      </dgm:t>
    </dgm:pt>
    <dgm:pt modelId="{0EDE9106-08FD-4F55-924C-0186069EDF12}" type="sibTrans" cxnId="{62703FC4-BF5E-4D33-9191-0225F8C811AC}">
      <dgm:prSet/>
      <dgm:spPr/>
      <dgm:t>
        <a:bodyPr/>
        <a:lstStyle/>
        <a:p>
          <a:endParaRPr lang="en-GB"/>
        </a:p>
      </dgm:t>
    </dgm:pt>
    <dgm:pt modelId="{673DC089-50CA-43CF-949B-F5B9F7AB56C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Ketamine</a:t>
          </a:r>
        </a:p>
      </dgm:t>
    </dgm:pt>
    <dgm:pt modelId="{D706BD89-E834-4DD0-AB5A-E5423A7424CC}" type="parTrans" cxnId="{255319A4-6069-477D-A151-A5456EB77518}">
      <dgm:prSet/>
      <dgm:spPr/>
      <dgm:t>
        <a:bodyPr/>
        <a:lstStyle/>
        <a:p>
          <a:endParaRPr lang="en-GB"/>
        </a:p>
      </dgm:t>
    </dgm:pt>
    <dgm:pt modelId="{656B62BC-18A8-4DBE-8E9F-67D646AE21DB}" type="sibTrans" cxnId="{255319A4-6069-477D-A151-A5456EB77518}">
      <dgm:prSet/>
      <dgm:spPr/>
      <dgm:t>
        <a:bodyPr/>
        <a:lstStyle/>
        <a:p>
          <a:endParaRPr lang="en-GB"/>
        </a:p>
      </dgm:t>
    </dgm:pt>
    <dgm:pt modelId="{F6C9685F-FBE9-450E-AD8A-BE59BA3599A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Heroin</a:t>
          </a:r>
        </a:p>
      </dgm:t>
    </dgm:pt>
    <dgm:pt modelId="{0723EC99-95F5-4A2C-B468-C95C6176A4CA}" type="parTrans" cxnId="{C0ED786C-6530-4F41-A2A6-07A3FB7C4DC8}">
      <dgm:prSet/>
      <dgm:spPr/>
      <dgm:t>
        <a:bodyPr/>
        <a:lstStyle/>
        <a:p>
          <a:endParaRPr lang="en-GB"/>
        </a:p>
      </dgm:t>
    </dgm:pt>
    <dgm:pt modelId="{76049835-6900-4259-BDB0-C1066591BB4E}" type="sibTrans" cxnId="{C0ED786C-6530-4F41-A2A6-07A3FB7C4DC8}">
      <dgm:prSet/>
      <dgm:spPr/>
      <dgm:t>
        <a:bodyPr/>
        <a:lstStyle/>
        <a:p>
          <a:endParaRPr lang="en-GB"/>
        </a:p>
      </dgm:t>
    </dgm:pt>
    <dgm:pt modelId="{5592E700-B149-42CA-BC70-E85623E034E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Methadone</a:t>
          </a:r>
        </a:p>
      </dgm:t>
    </dgm:pt>
    <dgm:pt modelId="{268730DA-CF0B-4766-A845-2DD206712C16}" type="parTrans" cxnId="{B0136847-5BEC-45D9-9AE9-75D0D19CAB5D}">
      <dgm:prSet/>
      <dgm:spPr/>
      <dgm:t>
        <a:bodyPr/>
        <a:lstStyle/>
        <a:p>
          <a:endParaRPr lang="en-GB"/>
        </a:p>
      </dgm:t>
    </dgm:pt>
    <dgm:pt modelId="{BE31F744-6C43-42B4-9610-D36AA99302FE}" type="sibTrans" cxnId="{B0136847-5BEC-45D9-9AE9-75D0D19CAB5D}">
      <dgm:prSet/>
      <dgm:spPr/>
      <dgm:t>
        <a:bodyPr/>
        <a:lstStyle/>
        <a:p>
          <a:endParaRPr lang="en-GB"/>
        </a:p>
      </dgm:t>
    </dgm:pt>
    <dgm:pt modelId="{18A2EA22-F981-475A-ADD7-6950D3C2EA3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Anabolic Steroids</a:t>
          </a:r>
        </a:p>
      </dgm:t>
    </dgm:pt>
    <dgm:pt modelId="{5B1CEE30-4503-46EE-A2B1-7BE39822E89E}" type="parTrans" cxnId="{2AAA8E36-80E3-4678-8240-B1163B4B311E}">
      <dgm:prSet/>
      <dgm:spPr/>
      <dgm:t>
        <a:bodyPr/>
        <a:lstStyle/>
        <a:p>
          <a:endParaRPr lang="en-GB"/>
        </a:p>
      </dgm:t>
    </dgm:pt>
    <dgm:pt modelId="{B354E835-7CBC-4FAB-8BA7-4793490E52BC}" type="sibTrans" cxnId="{2AAA8E36-80E3-4678-8240-B1163B4B311E}">
      <dgm:prSet/>
      <dgm:spPr/>
      <dgm:t>
        <a:bodyPr/>
        <a:lstStyle/>
        <a:p>
          <a:endParaRPr lang="en-GB"/>
        </a:p>
      </dgm:t>
    </dgm:pt>
    <dgm:pt modelId="{BB054D5B-D3B5-472F-BEC0-64D5DFA3F5E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Barbiturates</a:t>
          </a:r>
        </a:p>
      </dgm:t>
    </dgm:pt>
    <dgm:pt modelId="{A3814F7A-CA23-4906-A8D7-72958D95F419}" type="parTrans" cxnId="{1F60D092-FA0E-47C0-A99A-0480DA996626}">
      <dgm:prSet/>
      <dgm:spPr/>
      <dgm:t>
        <a:bodyPr/>
        <a:lstStyle/>
        <a:p>
          <a:endParaRPr lang="en-GB"/>
        </a:p>
      </dgm:t>
    </dgm:pt>
    <dgm:pt modelId="{DEB20355-2899-4A57-AB9F-BC278B3D645E}" type="sibTrans" cxnId="{1F60D092-FA0E-47C0-A99A-0480DA996626}">
      <dgm:prSet/>
      <dgm:spPr/>
      <dgm:t>
        <a:bodyPr/>
        <a:lstStyle/>
        <a:p>
          <a:endParaRPr lang="en-GB"/>
        </a:p>
      </dgm:t>
    </dgm:pt>
    <dgm:pt modelId="{CFAC7CE3-4989-4140-99CE-987E3915CD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Amphetamines</a:t>
          </a:r>
        </a:p>
      </dgm:t>
    </dgm:pt>
    <dgm:pt modelId="{95554503-FCB5-4804-843D-922B35421C66}" type="parTrans" cxnId="{1617EB74-7E06-4E8D-94CD-E48B47F0CCC3}">
      <dgm:prSet/>
      <dgm:spPr/>
      <dgm:t>
        <a:bodyPr/>
        <a:lstStyle/>
        <a:p>
          <a:endParaRPr lang="en-GB"/>
        </a:p>
      </dgm:t>
    </dgm:pt>
    <dgm:pt modelId="{BD5BDCB4-7044-4219-B8B0-346972D4C738}" type="sibTrans" cxnId="{1617EB74-7E06-4E8D-94CD-E48B47F0CCC3}">
      <dgm:prSet/>
      <dgm:spPr/>
      <dgm:t>
        <a:bodyPr/>
        <a:lstStyle/>
        <a:p>
          <a:endParaRPr lang="en-GB"/>
        </a:p>
      </dgm:t>
    </dgm:pt>
    <dgm:pt modelId="{3A2AEE81-5FEA-484E-B240-896DE76F100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Mephedrone</a:t>
          </a:r>
        </a:p>
      </dgm:t>
    </dgm:pt>
    <dgm:pt modelId="{8E21EE2C-2392-485D-B8FD-D36C270D4CAF}" type="parTrans" cxnId="{196A745E-CB9F-4E2B-BB4E-650BA80EEDD8}">
      <dgm:prSet/>
      <dgm:spPr/>
      <dgm:t>
        <a:bodyPr/>
        <a:lstStyle/>
        <a:p>
          <a:endParaRPr lang="en-GB"/>
        </a:p>
      </dgm:t>
    </dgm:pt>
    <dgm:pt modelId="{62286B67-A058-4DD7-B4AB-8CC244E55336}" type="sibTrans" cxnId="{196A745E-CB9F-4E2B-BB4E-650BA80EEDD8}">
      <dgm:prSet/>
      <dgm:spPr/>
      <dgm:t>
        <a:bodyPr/>
        <a:lstStyle/>
        <a:p>
          <a:endParaRPr lang="en-GB"/>
        </a:p>
      </dgm:t>
    </dgm:pt>
    <dgm:pt modelId="{58AB23DD-1095-4B05-BB08-6DD212FA0FF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Cocaine</a:t>
          </a:r>
        </a:p>
      </dgm:t>
    </dgm:pt>
    <dgm:pt modelId="{D5718F13-FAEE-4CFA-8BB1-ED82799339A6}" type="parTrans" cxnId="{D0D89A9F-1CC5-4AF6-83CA-A24B0B305110}">
      <dgm:prSet/>
      <dgm:spPr/>
      <dgm:t>
        <a:bodyPr/>
        <a:lstStyle/>
        <a:p>
          <a:endParaRPr lang="en-GB"/>
        </a:p>
      </dgm:t>
    </dgm:pt>
    <dgm:pt modelId="{E32E2F93-C70B-4ABB-878A-E674E02E87F4}" type="sibTrans" cxnId="{D0D89A9F-1CC5-4AF6-83CA-A24B0B305110}">
      <dgm:prSet/>
      <dgm:spPr/>
      <dgm:t>
        <a:bodyPr/>
        <a:lstStyle/>
        <a:p>
          <a:endParaRPr lang="en-GB"/>
        </a:p>
      </dgm:t>
    </dgm:pt>
    <dgm:pt modelId="{2AAC4628-F4BC-44AB-806F-2B796F0FFBF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GHB</a:t>
          </a:r>
        </a:p>
      </dgm:t>
    </dgm:pt>
    <dgm:pt modelId="{AA011AB2-5364-45C3-8940-3A354D838DEF}" type="parTrans" cxnId="{07DC8120-D1C1-476C-8BEB-D462648EF7C9}">
      <dgm:prSet/>
      <dgm:spPr/>
      <dgm:t>
        <a:bodyPr/>
        <a:lstStyle/>
        <a:p>
          <a:endParaRPr lang="en-GB"/>
        </a:p>
      </dgm:t>
    </dgm:pt>
    <dgm:pt modelId="{5D21024F-B0E9-436B-8409-5A5C28ED81C5}" type="sibTrans" cxnId="{07DC8120-D1C1-476C-8BEB-D462648EF7C9}">
      <dgm:prSet/>
      <dgm:spPr/>
      <dgm:t>
        <a:bodyPr/>
        <a:lstStyle/>
        <a:p>
          <a:endParaRPr lang="en-GB"/>
        </a:p>
      </dgm:t>
    </dgm:pt>
    <dgm:pt modelId="{7BE9C9BF-12FD-409C-86FA-415AA4B2D526}">
      <dgm:prSet phldrT="[Text]" custT="1"/>
      <dgm:spPr>
        <a:solidFill>
          <a:schemeClr val="accent2"/>
        </a:solidFill>
        <a:ln>
          <a:solidFill>
            <a:schemeClr val="tx1"/>
          </a:solidFill>
        </a:ln>
      </dgm:spPr>
      <dgm:t>
        <a:bodyPr/>
        <a:lstStyle/>
        <a:p>
          <a:r>
            <a:rPr lang="en-GB" sz="2400" dirty="0">
              <a:solidFill>
                <a:schemeClr val="tx1"/>
              </a:solidFill>
            </a:rPr>
            <a:t>Synthetic Cannabinoids</a:t>
          </a:r>
        </a:p>
      </dgm:t>
    </dgm:pt>
    <dgm:pt modelId="{039BFCE7-C900-433A-8814-0B5AE630711F}" type="parTrans" cxnId="{ABB44409-1F20-4F24-9517-0A97E6583AD6}">
      <dgm:prSet/>
      <dgm:spPr/>
      <dgm:t>
        <a:bodyPr/>
        <a:lstStyle/>
        <a:p>
          <a:endParaRPr lang="en-GB"/>
        </a:p>
      </dgm:t>
    </dgm:pt>
    <dgm:pt modelId="{8A84A6D4-46EA-41AE-BD6E-D278F6C077FB}" type="sibTrans" cxnId="{ABB44409-1F20-4F24-9517-0A97E6583AD6}">
      <dgm:prSet/>
      <dgm:spPr/>
      <dgm:t>
        <a:bodyPr/>
        <a:lstStyle/>
        <a:p>
          <a:endParaRPr lang="en-GB"/>
        </a:p>
      </dgm:t>
    </dgm:pt>
    <dgm:pt modelId="{E1A96F5A-3962-4109-B70B-95969BFB4BA0}" type="pres">
      <dgm:prSet presAssocID="{74BAE330-3563-4A21-BACA-B481B2063A77}" presName="diagram" presStyleCnt="0">
        <dgm:presLayoutVars>
          <dgm:dir/>
          <dgm:resizeHandles val="exact"/>
        </dgm:presLayoutVars>
      </dgm:prSet>
      <dgm:spPr/>
    </dgm:pt>
    <dgm:pt modelId="{4EF7B56E-EF8B-4DEA-9EBA-E571B256B9FC}" type="pres">
      <dgm:prSet presAssocID="{D5093EE6-B7AD-40E5-B68C-9D2D843A471A}" presName="node" presStyleLbl="node1" presStyleIdx="0" presStyleCnt="16" custScaleX="91158">
        <dgm:presLayoutVars>
          <dgm:bulletEnabled val="1"/>
        </dgm:presLayoutVars>
      </dgm:prSet>
      <dgm:spPr/>
    </dgm:pt>
    <dgm:pt modelId="{E35D746F-F5F1-42A2-B4C5-1C67BF5BBC6E}" type="pres">
      <dgm:prSet presAssocID="{F452585D-09B0-46F1-BF05-39FA64FE47F5}" presName="sibTrans" presStyleCnt="0"/>
      <dgm:spPr/>
    </dgm:pt>
    <dgm:pt modelId="{AAD27AD7-5AF1-4FB2-AF13-F1FABB95CF3B}" type="pres">
      <dgm:prSet presAssocID="{87B1FDCC-7F83-4722-A20F-2A7CECF3EEA1}" presName="node" presStyleLbl="node1" presStyleIdx="1" presStyleCnt="16" custScaleX="131313">
        <dgm:presLayoutVars>
          <dgm:bulletEnabled val="1"/>
        </dgm:presLayoutVars>
      </dgm:prSet>
      <dgm:spPr/>
    </dgm:pt>
    <dgm:pt modelId="{AFD09B98-D040-459C-B5BE-BD1D225AE615}" type="pres">
      <dgm:prSet presAssocID="{C8E5CF33-863A-47AF-9866-0D5BC92CB1C1}" presName="sibTrans" presStyleCnt="0"/>
      <dgm:spPr/>
    </dgm:pt>
    <dgm:pt modelId="{89AF8FC4-5CDC-456F-8D0A-AB36BA276016}" type="pres">
      <dgm:prSet presAssocID="{F292374F-A2E6-416B-8256-AA8DDE501827}" presName="node" presStyleLbl="node1" presStyleIdx="2" presStyleCnt="16">
        <dgm:presLayoutVars>
          <dgm:bulletEnabled val="1"/>
        </dgm:presLayoutVars>
      </dgm:prSet>
      <dgm:spPr/>
    </dgm:pt>
    <dgm:pt modelId="{0AC260B3-7077-4E41-ACCD-B4A845F59B75}" type="pres">
      <dgm:prSet presAssocID="{C22EBAF2-E6E2-44BF-A70D-BBB3E4A52788}" presName="sibTrans" presStyleCnt="0"/>
      <dgm:spPr/>
    </dgm:pt>
    <dgm:pt modelId="{C22666A6-CF6C-43D3-8C29-A0E967E6E3FF}" type="pres">
      <dgm:prSet presAssocID="{D1C68B57-511A-408F-A481-4C75115F7DCD}" presName="node" presStyleLbl="node1" presStyleIdx="3" presStyleCnt="16" custScaleX="86696">
        <dgm:presLayoutVars>
          <dgm:bulletEnabled val="1"/>
        </dgm:presLayoutVars>
      </dgm:prSet>
      <dgm:spPr/>
    </dgm:pt>
    <dgm:pt modelId="{EDD1C72E-544E-480B-8510-4F7B4CB688D5}" type="pres">
      <dgm:prSet presAssocID="{1737344F-CC53-426E-94F0-B978FFB3F7E7}" presName="sibTrans" presStyleCnt="0"/>
      <dgm:spPr/>
    </dgm:pt>
    <dgm:pt modelId="{B749937A-6349-4001-ACEE-10924CA9617A}" type="pres">
      <dgm:prSet presAssocID="{16E8768B-A9A2-4A13-8032-50C6BBDED4F9}" presName="node" presStyleLbl="node1" presStyleIdx="4" presStyleCnt="16">
        <dgm:presLayoutVars>
          <dgm:bulletEnabled val="1"/>
        </dgm:presLayoutVars>
      </dgm:prSet>
      <dgm:spPr/>
    </dgm:pt>
    <dgm:pt modelId="{AA552342-54BB-4BC9-9F0F-57ECFBE37037}" type="pres">
      <dgm:prSet presAssocID="{50BADF87-F61C-4BD4-BA96-28816F7AB7A4}" presName="sibTrans" presStyleCnt="0"/>
      <dgm:spPr/>
    </dgm:pt>
    <dgm:pt modelId="{9F872E31-D89E-4BE8-A8CE-83CA79C42E13}" type="pres">
      <dgm:prSet presAssocID="{025E42C4-9DCC-47C9-939C-B96270444847}" presName="node" presStyleLbl="node1" presStyleIdx="5" presStyleCnt="16">
        <dgm:presLayoutVars>
          <dgm:bulletEnabled val="1"/>
        </dgm:presLayoutVars>
      </dgm:prSet>
      <dgm:spPr/>
    </dgm:pt>
    <dgm:pt modelId="{92BFAB89-5C08-4A4E-988A-1FAE8C8ACE7C}" type="pres">
      <dgm:prSet presAssocID="{0EDE9106-08FD-4F55-924C-0186069EDF12}" presName="sibTrans" presStyleCnt="0"/>
      <dgm:spPr/>
    </dgm:pt>
    <dgm:pt modelId="{C2C2849F-E928-4124-B87C-89A044E3C138}" type="pres">
      <dgm:prSet presAssocID="{673DC089-50CA-43CF-949B-F5B9F7AB56C9}" presName="node" presStyleLbl="node1" presStyleIdx="6" presStyleCnt="16">
        <dgm:presLayoutVars>
          <dgm:bulletEnabled val="1"/>
        </dgm:presLayoutVars>
      </dgm:prSet>
      <dgm:spPr/>
    </dgm:pt>
    <dgm:pt modelId="{45DDE319-7A14-4499-B451-8CAD87ED538C}" type="pres">
      <dgm:prSet presAssocID="{656B62BC-18A8-4DBE-8E9F-67D646AE21DB}" presName="sibTrans" presStyleCnt="0"/>
      <dgm:spPr/>
    </dgm:pt>
    <dgm:pt modelId="{100EDC71-FA62-4A7B-BDF8-CD363A74EB09}" type="pres">
      <dgm:prSet presAssocID="{F6C9685F-FBE9-450E-AD8A-BE59BA3599A9}" presName="node" presStyleLbl="node1" presStyleIdx="7" presStyleCnt="16">
        <dgm:presLayoutVars>
          <dgm:bulletEnabled val="1"/>
        </dgm:presLayoutVars>
      </dgm:prSet>
      <dgm:spPr/>
    </dgm:pt>
    <dgm:pt modelId="{A4C9DEE2-9920-4303-894C-12867AC1A9C8}" type="pres">
      <dgm:prSet presAssocID="{76049835-6900-4259-BDB0-C1066591BB4E}" presName="sibTrans" presStyleCnt="0"/>
      <dgm:spPr/>
    </dgm:pt>
    <dgm:pt modelId="{E46FA7B9-FCCE-4AA5-AC3B-51F9FF60DD25}" type="pres">
      <dgm:prSet presAssocID="{5592E700-B149-42CA-BC70-E85623E034EE}" presName="node" presStyleLbl="node1" presStyleIdx="8" presStyleCnt="16">
        <dgm:presLayoutVars>
          <dgm:bulletEnabled val="1"/>
        </dgm:presLayoutVars>
      </dgm:prSet>
      <dgm:spPr/>
    </dgm:pt>
    <dgm:pt modelId="{ED22D53A-8C7D-4111-84A9-0BFA747E4274}" type="pres">
      <dgm:prSet presAssocID="{BE31F744-6C43-42B4-9610-D36AA99302FE}" presName="sibTrans" presStyleCnt="0"/>
      <dgm:spPr/>
    </dgm:pt>
    <dgm:pt modelId="{83746778-2922-467D-B744-C99DFC933548}" type="pres">
      <dgm:prSet presAssocID="{18A2EA22-F981-475A-ADD7-6950D3C2EA3E}" presName="node" presStyleLbl="node1" presStyleIdx="9" presStyleCnt="16">
        <dgm:presLayoutVars>
          <dgm:bulletEnabled val="1"/>
        </dgm:presLayoutVars>
      </dgm:prSet>
      <dgm:spPr/>
    </dgm:pt>
    <dgm:pt modelId="{F81AFE13-8303-4040-9990-1B94EF2603EB}" type="pres">
      <dgm:prSet presAssocID="{B354E835-7CBC-4FAB-8BA7-4793490E52BC}" presName="sibTrans" presStyleCnt="0"/>
      <dgm:spPr/>
    </dgm:pt>
    <dgm:pt modelId="{045DA089-1FF0-4C6E-801D-527663D5ED70}" type="pres">
      <dgm:prSet presAssocID="{BB054D5B-D3B5-472F-BEC0-64D5DFA3F5E6}" presName="node" presStyleLbl="node1" presStyleIdx="10" presStyleCnt="16">
        <dgm:presLayoutVars>
          <dgm:bulletEnabled val="1"/>
        </dgm:presLayoutVars>
      </dgm:prSet>
      <dgm:spPr/>
    </dgm:pt>
    <dgm:pt modelId="{F79CA457-BFFA-4A19-88D7-9A7ADF9436AE}" type="pres">
      <dgm:prSet presAssocID="{DEB20355-2899-4A57-AB9F-BC278B3D645E}" presName="sibTrans" presStyleCnt="0"/>
      <dgm:spPr/>
    </dgm:pt>
    <dgm:pt modelId="{E8923673-7AAB-4838-AD58-4A3552B92536}" type="pres">
      <dgm:prSet presAssocID="{CFAC7CE3-4989-4140-99CE-987E3915CD69}" presName="node" presStyleLbl="node1" presStyleIdx="11" presStyleCnt="16" custScaleX="104419">
        <dgm:presLayoutVars>
          <dgm:bulletEnabled val="1"/>
        </dgm:presLayoutVars>
      </dgm:prSet>
      <dgm:spPr/>
    </dgm:pt>
    <dgm:pt modelId="{088E3E28-6EB0-4504-9F18-65671C2EEF48}" type="pres">
      <dgm:prSet presAssocID="{BD5BDCB4-7044-4219-B8B0-346972D4C738}" presName="sibTrans" presStyleCnt="0"/>
      <dgm:spPr/>
    </dgm:pt>
    <dgm:pt modelId="{D4372EB0-3854-4371-8050-7BC450102163}" type="pres">
      <dgm:prSet presAssocID="{3A2AEE81-5FEA-484E-B240-896DE76F1004}" presName="node" presStyleLbl="node1" presStyleIdx="12" presStyleCnt="16">
        <dgm:presLayoutVars>
          <dgm:bulletEnabled val="1"/>
        </dgm:presLayoutVars>
      </dgm:prSet>
      <dgm:spPr/>
    </dgm:pt>
    <dgm:pt modelId="{0BB5520D-F3CE-4432-8347-6BDA581D87E6}" type="pres">
      <dgm:prSet presAssocID="{62286B67-A058-4DD7-B4AB-8CC244E55336}" presName="sibTrans" presStyleCnt="0"/>
      <dgm:spPr/>
    </dgm:pt>
    <dgm:pt modelId="{E3EA6AAB-AE98-495E-A0C2-418A0351A2E3}" type="pres">
      <dgm:prSet presAssocID="{58AB23DD-1095-4B05-BB08-6DD212FA0FFF}" presName="node" presStyleLbl="node1" presStyleIdx="13" presStyleCnt="16">
        <dgm:presLayoutVars>
          <dgm:bulletEnabled val="1"/>
        </dgm:presLayoutVars>
      </dgm:prSet>
      <dgm:spPr/>
    </dgm:pt>
    <dgm:pt modelId="{322ADC0D-22E2-4471-9D6B-C45D0EFD6059}" type="pres">
      <dgm:prSet presAssocID="{E32E2F93-C70B-4ABB-878A-E674E02E87F4}" presName="sibTrans" presStyleCnt="0"/>
      <dgm:spPr/>
    </dgm:pt>
    <dgm:pt modelId="{A8A13735-175B-4BA6-828D-6BB854719019}" type="pres">
      <dgm:prSet presAssocID="{2AAC4628-F4BC-44AB-806F-2B796F0FFBF8}" presName="node" presStyleLbl="node1" presStyleIdx="14" presStyleCnt="16">
        <dgm:presLayoutVars>
          <dgm:bulletEnabled val="1"/>
        </dgm:presLayoutVars>
      </dgm:prSet>
      <dgm:spPr/>
    </dgm:pt>
    <dgm:pt modelId="{F9DD5027-2EFC-4FC3-95A0-49E83517D5E4}" type="pres">
      <dgm:prSet presAssocID="{5D21024F-B0E9-436B-8409-5A5C28ED81C5}" presName="sibTrans" presStyleCnt="0"/>
      <dgm:spPr/>
    </dgm:pt>
    <dgm:pt modelId="{D99FD94F-6091-4E0D-883B-103FD8E2C919}" type="pres">
      <dgm:prSet presAssocID="{7BE9C9BF-12FD-409C-86FA-415AA4B2D526}" presName="node" presStyleLbl="node1" presStyleIdx="15" presStyleCnt="16" custScaleX="123264">
        <dgm:presLayoutVars>
          <dgm:bulletEnabled val="1"/>
        </dgm:presLayoutVars>
      </dgm:prSet>
      <dgm:spPr/>
    </dgm:pt>
  </dgm:ptLst>
  <dgm:cxnLst>
    <dgm:cxn modelId="{ABB44409-1F20-4F24-9517-0A97E6583AD6}" srcId="{74BAE330-3563-4A21-BACA-B481B2063A77}" destId="{7BE9C9BF-12FD-409C-86FA-415AA4B2D526}" srcOrd="15" destOrd="0" parTransId="{039BFCE7-C900-433A-8814-0B5AE630711F}" sibTransId="{8A84A6D4-46EA-41AE-BD6E-D278F6C077FB}"/>
    <dgm:cxn modelId="{67B02C1A-EAEF-4519-B544-0C61E101FDBA}" type="presOf" srcId="{58AB23DD-1095-4B05-BB08-6DD212FA0FFF}" destId="{E3EA6AAB-AE98-495E-A0C2-418A0351A2E3}" srcOrd="0" destOrd="0" presId="urn:microsoft.com/office/officeart/2005/8/layout/default"/>
    <dgm:cxn modelId="{7B3EE41A-9FD0-4F18-9FA8-F750964F18D0}" srcId="{74BAE330-3563-4A21-BACA-B481B2063A77}" destId="{D5093EE6-B7AD-40E5-B68C-9D2D843A471A}" srcOrd="0" destOrd="0" parTransId="{324F7BA7-B6AA-410F-B5BF-07618862E837}" sibTransId="{F452585D-09B0-46F1-BF05-39FA64FE47F5}"/>
    <dgm:cxn modelId="{07DC8120-D1C1-476C-8BEB-D462648EF7C9}" srcId="{74BAE330-3563-4A21-BACA-B481B2063A77}" destId="{2AAC4628-F4BC-44AB-806F-2B796F0FFBF8}" srcOrd="14" destOrd="0" parTransId="{AA011AB2-5364-45C3-8940-3A354D838DEF}" sibTransId="{5D21024F-B0E9-436B-8409-5A5C28ED81C5}"/>
    <dgm:cxn modelId="{460DB334-ECEA-401D-ABD4-44BE756B104F}" type="presOf" srcId="{7BE9C9BF-12FD-409C-86FA-415AA4B2D526}" destId="{D99FD94F-6091-4E0D-883B-103FD8E2C919}" srcOrd="0" destOrd="0" presId="urn:microsoft.com/office/officeart/2005/8/layout/default"/>
    <dgm:cxn modelId="{2AAA8E36-80E3-4678-8240-B1163B4B311E}" srcId="{74BAE330-3563-4A21-BACA-B481B2063A77}" destId="{18A2EA22-F981-475A-ADD7-6950D3C2EA3E}" srcOrd="9" destOrd="0" parTransId="{5B1CEE30-4503-46EE-A2B1-7BE39822E89E}" sibTransId="{B354E835-7CBC-4FAB-8BA7-4793490E52BC}"/>
    <dgm:cxn modelId="{DD222F3E-416A-4DBD-B10D-7C31F899122D}" type="presOf" srcId="{BB054D5B-D3B5-472F-BEC0-64D5DFA3F5E6}" destId="{045DA089-1FF0-4C6E-801D-527663D5ED70}" srcOrd="0" destOrd="0" presId="urn:microsoft.com/office/officeart/2005/8/layout/default"/>
    <dgm:cxn modelId="{196A745E-CB9F-4E2B-BB4E-650BA80EEDD8}" srcId="{74BAE330-3563-4A21-BACA-B481B2063A77}" destId="{3A2AEE81-5FEA-484E-B240-896DE76F1004}" srcOrd="12" destOrd="0" parTransId="{8E21EE2C-2392-485D-B8FD-D36C270D4CAF}" sibTransId="{62286B67-A058-4DD7-B4AB-8CC244E55336}"/>
    <dgm:cxn modelId="{E564AA41-326F-4208-9C9F-0515CDCEB1C6}" type="presOf" srcId="{18A2EA22-F981-475A-ADD7-6950D3C2EA3E}" destId="{83746778-2922-467D-B744-C99DFC933548}" srcOrd="0" destOrd="0" presId="urn:microsoft.com/office/officeart/2005/8/layout/default"/>
    <dgm:cxn modelId="{DF957664-7601-48D3-9FE0-890E098910EB}" type="presOf" srcId="{673DC089-50CA-43CF-949B-F5B9F7AB56C9}" destId="{C2C2849F-E928-4124-B87C-89A044E3C138}" srcOrd="0" destOrd="0" presId="urn:microsoft.com/office/officeart/2005/8/layout/default"/>
    <dgm:cxn modelId="{B0136847-5BEC-45D9-9AE9-75D0D19CAB5D}" srcId="{74BAE330-3563-4A21-BACA-B481B2063A77}" destId="{5592E700-B149-42CA-BC70-E85623E034EE}" srcOrd="8" destOrd="0" parTransId="{268730DA-CF0B-4766-A845-2DD206712C16}" sibTransId="{BE31F744-6C43-42B4-9610-D36AA99302FE}"/>
    <dgm:cxn modelId="{F24EF447-930E-4721-8F2F-4EA66517C2F7}" type="presOf" srcId="{2AAC4628-F4BC-44AB-806F-2B796F0FFBF8}" destId="{A8A13735-175B-4BA6-828D-6BB854719019}" srcOrd="0" destOrd="0" presId="urn:microsoft.com/office/officeart/2005/8/layout/default"/>
    <dgm:cxn modelId="{ABD5F06B-2F12-4A77-9FA4-9AF8C9F65D53}" type="presOf" srcId="{16E8768B-A9A2-4A13-8032-50C6BBDED4F9}" destId="{B749937A-6349-4001-ACEE-10924CA9617A}" srcOrd="0" destOrd="0" presId="urn:microsoft.com/office/officeart/2005/8/layout/default"/>
    <dgm:cxn modelId="{C0ED786C-6530-4F41-A2A6-07A3FB7C4DC8}" srcId="{74BAE330-3563-4A21-BACA-B481B2063A77}" destId="{F6C9685F-FBE9-450E-AD8A-BE59BA3599A9}" srcOrd="7" destOrd="0" parTransId="{0723EC99-95F5-4A2C-B468-C95C6176A4CA}" sibTransId="{76049835-6900-4259-BDB0-C1066591BB4E}"/>
    <dgm:cxn modelId="{0332CC6E-FBA5-4D52-8293-9FDD4777959B}" type="presOf" srcId="{025E42C4-9DCC-47C9-939C-B96270444847}" destId="{9F872E31-D89E-4BE8-A8CE-83CA79C42E13}" srcOrd="0" destOrd="0" presId="urn:microsoft.com/office/officeart/2005/8/layout/default"/>
    <dgm:cxn modelId="{1617EB74-7E06-4E8D-94CD-E48B47F0CCC3}" srcId="{74BAE330-3563-4A21-BACA-B481B2063A77}" destId="{CFAC7CE3-4989-4140-99CE-987E3915CD69}" srcOrd="11" destOrd="0" parTransId="{95554503-FCB5-4804-843D-922B35421C66}" sibTransId="{BD5BDCB4-7044-4219-B8B0-346972D4C738}"/>
    <dgm:cxn modelId="{345A637A-22B2-40DC-AF17-8D443EBE93A9}" type="presOf" srcId="{CFAC7CE3-4989-4140-99CE-987E3915CD69}" destId="{E8923673-7AAB-4838-AD58-4A3552B92536}" srcOrd="0" destOrd="0" presId="urn:microsoft.com/office/officeart/2005/8/layout/default"/>
    <dgm:cxn modelId="{B650D87E-B172-454D-886D-D239AD4C35D3}" srcId="{74BAE330-3563-4A21-BACA-B481B2063A77}" destId="{D1C68B57-511A-408F-A481-4C75115F7DCD}" srcOrd="3" destOrd="0" parTransId="{70400856-4672-4631-B4D9-3E89ADA18DED}" sibTransId="{1737344F-CC53-426E-94F0-B978FFB3F7E7}"/>
    <dgm:cxn modelId="{85BE0A8C-33E3-45D3-A8A0-7161AD2AF8DF}" type="presOf" srcId="{3A2AEE81-5FEA-484E-B240-896DE76F1004}" destId="{D4372EB0-3854-4371-8050-7BC450102163}" srcOrd="0" destOrd="0" presId="urn:microsoft.com/office/officeart/2005/8/layout/default"/>
    <dgm:cxn modelId="{1F60D092-FA0E-47C0-A99A-0480DA996626}" srcId="{74BAE330-3563-4A21-BACA-B481B2063A77}" destId="{BB054D5B-D3B5-472F-BEC0-64D5DFA3F5E6}" srcOrd="10" destOrd="0" parTransId="{A3814F7A-CA23-4906-A8D7-72958D95F419}" sibTransId="{DEB20355-2899-4A57-AB9F-BC278B3D645E}"/>
    <dgm:cxn modelId="{2490F496-C630-4A8E-B53E-CCB53019FC4D}" type="presOf" srcId="{87B1FDCC-7F83-4722-A20F-2A7CECF3EEA1}" destId="{AAD27AD7-5AF1-4FB2-AF13-F1FABB95CF3B}" srcOrd="0" destOrd="0" presId="urn:microsoft.com/office/officeart/2005/8/layout/default"/>
    <dgm:cxn modelId="{945D789B-8AAC-420A-9681-7F5D7D0B63C7}" type="presOf" srcId="{5592E700-B149-42CA-BC70-E85623E034EE}" destId="{E46FA7B9-FCCE-4AA5-AC3B-51F9FF60DD25}" srcOrd="0" destOrd="0" presId="urn:microsoft.com/office/officeart/2005/8/layout/default"/>
    <dgm:cxn modelId="{D0D89A9F-1CC5-4AF6-83CA-A24B0B305110}" srcId="{74BAE330-3563-4A21-BACA-B481B2063A77}" destId="{58AB23DD-1095-4B05-BB08-6DD212FA0FFF}" srcOrd="13" destOrd="0" parTransId="{D5718F13-FAEE-4CFA-8BB1-ED82799339A6}" sibTransId="{E32E2F93-C70B-4ABB-878A-E674E02E87F4}"/>
    <dgm:cxn modelId="{2F5D69A0-D563-486E-A932-CA5CBC1510D9}" type="presOf" srcId="{D5093EE6-B7AD-40E5-B68C-9D2D843A471A}" destId="{4EF7B56E-EF8B-4DEA-9EBA-E571B256B9FC}" srcOrd="0" destOrd="0" presId="urn:microsoft.com/office/officeart/2005/8/layout/default"/>
    <dgm:cxn modelId="{255319A4-6069-477D-A151-A5456EB77518}" srcId="{74BAE330-3563-4A21-BACA-B481B2063A77}" destId="{673DC089-50CA-43CF-949B-F5B9F7AB56C9}" srcOrd="6" destOrd="0" parTransId="{D706BD89-E834-4DD0-AB5A-E5423A7424CC}" sibTransId="{656B62BC-18A8-4DBE-8E9F-67D646AE21DB}"/>
    <dgm:cxn modelId="{5BD71DA5-BACF-4E7B-BD56-EC3108A3214E}" srcId="{74BAE330-3563-4A21-BACA-B481B2063A77}" destId="{16E8768B-A9A2-4A13-8032-50C6BBDED4F9}" srcOrd="4" destOrd="0" parTransId="{1F66E05C-576B-453D-B6FA-F4DE9B54E2BB}" sibTransId="{50BADF87-F61C-4BD4-BA96-28816F7AB7A4}"/>
    <dgm:cxn modelId="{DA73D0B1-B460-4EE8-B2A5-8F147FE73E93}" type="presOf" srcId="{74BAE330-3563-4A21-BACA-B481B2063A77}" destId="{E1A96F5A-3962-4109-B70B-95969BFB4BA0}" srcOrd="0" destOrd="0" presId="urn:microsoft.com/office/officeart/2005/8/layout/default"/>
    <dgm:cxn modelId="{10BAC8BE-7229-438E-9A35-196CB87217F2}" type="presOf" srcId="{D1C68B57-511A-408F-A481-4C75115F7DCD}" destId="{C22666A6-CF6C-43D3-8C29-A0E967E6E3FF}" srcOrd="0" destOrd="0" presId="urn:microsoft.com/office/officeart/2005/8/layout/default"/>
    <dgm:cxn modelId="{8779EBBF-D59C-4FDB-B9A8-AEB26A24631A}" type="presOf" srcId="{F292374F-A2E6-416B-8256-AA8DDE501827}" destId="{89AF8FC4-5CDC-456F-8D0A-AB36BA276016}" srcOrd="0" destOrd="0" presId="urn:microsoft.com/office/officeart/2005/8/layout/default"/>
    <dgm:cxn modelId="{62703FC4-BF5E-4D33-9191-0225F8C811AC}" srcId="{74BAE330-3563-4A21-BACA-B481B2063A77}" destId="{025E42C4-9DCC-47C9-939C-B96270444847}" srcOrd="5" destOrd="0" parTransId="{A3F26418-452A-4A1C-A3E1-A36E0C79BA07}" sibTransId="{0EDE9106-08FD-4F55-924C-0186069EDF12}"/>
    <dgm:cxn modelId="{075BCCCA-F485-4CA5-9F97-F363C42B0CE5}" srcId="{74BAE330-3563-4A21-BACA-B481B2063A77}" destId="{87B1FDCC-7F83-4722-A20F-2A7CECF3EEA1}" srcOrd="1" destOrd="0" parTransId="{ABAD8054-D596-4E44-8B54-20330BDDC521}" sibTransId="{C8E5CF33-863A-47AF-9866-0D5BC92CB1C1}"/>
    <dgm:cxn modelId="{AF360FDC-9EC5-40CB-BB04-BB72B1AFBFAA}" type="presOf" srcId="{F6C9685F-FBE9-450E-AD8A-BE59BA3599A9}" destId="{100EDC71-FA62-4A7B-BDF8-CD363A74EB09}" srcOrd="0" destOrd="0" presId="urn:microsoft.com/office/officeart/2005/8/layout/default"/>
    <dgm:cxn modelId="{11911BF5-E59F-4234-BB89-0CC2FBD76A24}" srcId="{74BAE330-3563-4A21-BACA-B481B2063A77}" destId="{F292374F-A2E6-416B-8256-AA8DDE501827}" srcOrd="2" destOrd="0" parTransId="{615D20F3-091E-4C94-8962-6CE7E51E4218}" sibTransId="{C22EBAF2-E6E2-44BF-A70D-BBB3E4A52788}"/>
    <dgm:cxn modelId="{20D1E56E-A2E6-4B9F-B13C-5530533FF57E}" type="presParOf" srcId="{E1A96F5A-3962-4109-B70B-95969BFB4BA0}" destId="{4EF7B56E-EF8B-4DEA-9EBA-E571B256B9FC}" srcOrd="0" destOrd="0" presId="urn:microsoft.com/office/officeart/2005/8/layout/default"/>
    <dgm:cxn modelId="{CD5541A8-5037-4CD2-97FD-1A29E2DECFED}" type="presParOf" srcId="{E1A96F5A-3962-4109-B70B-95969BFB4BA0}" destId="{E35D746F-F5F1-42A2-B4C5-1C67BF5BBC6E}" srcOrd="1" destOrd="0" presId="urn:microsoft.com/office/officeart/2005/8/layout/default"/>
    <dgm:cxn modelId="{7AC5A470-3A4C-44B1-9C5E-AC625A7FA6AB}" type="presParOf" srcId="{E1A96F5A-3962-4109-B70B-95969BFB4BA0}" destId="{AAD27AD7-5AF1-4FB2-AF13-F1FABB95CF3B}" srcOrd="2" destOrd="0" presId="urn:microsoft.com/office/officeart/2005/8/layout/default"/>
    <dgm:cxn modelId="{D3E1D068-12B7-4251-976A-A87152B2323F}" type="presParOf" srcId="{E1A96F5A-3962-4109-B70B-95969BFB4BA0}" destId="{AFD09B98-D040-459C-B5BE-BD1D225AE615}" srcOrd="3" destOrd="0" presId="urn:microsoft.com/office/officeart/2005/8/layout/default"/>
    <dgm:cxn modelId="{B52B404B-9220-4E37-B138-E8B1EDC62C94}" type="presParOf" srcId="{E1A96F5A-3962-4109-B70B-95969BFB4BA0}" destId="{89AF8FC4-5CDC-456F-8D0A-AB36BA276016}" srcOrd="4" destOrd="0" presId="urn:microsoft.com/office/officeart/2005/8/layout/default"/>
    <dgm:cxn modelId="{8C5A9C52-BE76-4DF8-9113-B8FC35ADE946}" type="presParOf" srcId="{E1A96F5A-3962-4109-B70B-95969BFB4BA0}" destId="{0AC260B3-7077-4E41-ACCD-B4A845F59B75}" srcOrd="5" destOrd="0" presId="urn:microsoft.com/office/officeart/2005/8/layout/default"/>
    <dgm:cxn modelId="{3A326947-704D-44F0-AF07-304D224F57C6}" type="presParOf" srcId="{E1A96F5A-3962-4109-B70B-95969BFB4BA0}" destId="{C22666A6-CF6C-43D3-8C29-A0E967E6E3FF}" srcOrd="6" destOrd="0" presId="urn:microsoft.com/office/officeart/2005/8/layout/default"/>
    <dgm:cxn modelId="{551FFD1D-912A-4658-BF1C-8DAE376FACEA}" type="presParOf" srcId="{E1A96F5A-3962-4109-B70B-95969BFB4BA0}" destId="{EDD1C72E-544E-480B-8510-4F7B4CB688D5}" srcOrd="7" destOrd="0" presId="urn:microsoft.com/office/officeart/2005/8/layout/default"/>
    <dgm:cxn modelId="{58195649-FC33-4573-9E5E-6730360A141F}" type="presParOf" srcId="{E1A96F5A-3962-4109-B70B-95969BFB4BA0}" destId="{B749937A-6349-4001-ACEE-10924CA9617A}" srcOrd="8" destOrd="0" presId="urn:microsoft.com/office/officeart/2005/8/layout/default"/>
    <dgm:cxn modelId="{D121E750-9624-4E7F-879D-E16EC648F3B9}" type="presParOf" srcId="{E1A96F5A-3962-4109-B70B-95969BFB4BA0}" destId="{AA552342-54BB-4BC9-9F0F-57ECFBE37037}" srcOrd="9" destOrd="0" presId="urn:microsoft.com/office/officeart/2005/8/layout/default"/>
    <dgm:cxn modelId="{DD0F42D4-8B77-4FEA-AA72-170B22ADB191}" type="presParOf" srcId="{E1A96F5A-3962-4109-B70B-95969BFB4BA0}" destId="{9F872E31-D89E-4BE8-A8CE-83CA79C42E13}" srcOrd="10" destOrd="0" presId="urn:microsoft.com/office/officeart/2005/8/layout/default"/>
    <dgm:cxn modelId="{CA79CBB5-F1AA-42D1-B1A1-1D669D9A6957}" type="presParOf" srcId="{E1A96F5A-3962-4109-B70B-95969BFB4BA0}" destId="{92BFAB89-5C08-4A4E-988A-1FAE8C8ACE7C}" srcOrd="11" destOrd="0" presId="urn:microsoft.com/office/officeart/2005/8/layout/default"/>
    <dgm:cxn modelId="{F72EF60D-0CC8-4F67-BB92-5FA2A09594E9}" type="presParOf" srcId="{E1A96F5A-3962-4109-B70B-95969BFB4BA0}" destId="{C2C2849F-E928-4124-B87C-89A044E3C138}" srcOrd="12" destOrd="0" presId="urn:microsoft.com/office/officeart/2005/8/layout/default"/>
    <dgm:cxn modelId="{61BF0143-1648-4A6E-90D0-C858C50D4A82}" type="presParOf" srcId="{E1A96F5A-3962-4109-B70B-95969BFB4BA0}" destId="{45DDE319-7A14-4499-B451-8CAD87ED538C}" srcOrd="13" destOrd="0" presId="urn:microsoft.com/office/officeart/2005/8/layout/default"/>
    <dgm:cxn modelId="{23E26A94-64C4-453B-BF34-8CCCD18725CF}" type="presParOf" srcId="{E1A96F5A-3962-4109-B70B-95969BFB4BA0}" destId="{100EDC71-FA62-4A7B-BDF8-CD363A74EB09}" srcOrd="14" destOrd="0" presId="urn:microsoft.com/office/officeart/2005/8/layout/default"/>
    <dgm:cxn modelId="{8D94ABFB-A0B3-4F25-B73C-D757E8C7A1FF}" type="presParOf" srcId="{E1A96F5A-3962-4109-B70B-95969BFB4BA0}" destId="{A4C9DEE2-9920-4303-894C-12867AC1A9C8}" srcOrd="15" destOrd="0" presId="urn:microsoft.com/office/officeart/2005/8/layout/default"/>
    <dgm:cxn modelId="{8BC56957-A28E-488F-9576-C285E1F3C394}" type="presParOf" srcId="{E1A96F5A-3962-4109-B70B-95969BFB4BA0}" destId="{E46FA7B9-FCCE-4AA5-AC3B-51F9FF60DD25}" srcOrd="16" destOrd="0" presId="urn:microsoft.com/office/officeart/2005/8/layout/default"/>
    <dgm:cxn modelId="{1B4CDC1F-5834-482B-B292-E081333821F3}" type="presParOf" srcId="{E1A96F5A-3962-4109-B70B-95969BFB4BA0}" destId="{ED22D53A-8C7D-4111-84A9-0BFA747E4274}" srcOrd="17" destOrd="0" presId="urn:microsoft.com/office/officeart/2005/8/layout/default"/>
    <dgm:cxn modelId="{C451AAB1-D848-4785-9249-5199DBD33D80}" type="presParOf" srcId="{E1A96F5A-3962-4109-B70B-95969BFB4BA0}" destId="{83746778-2922-467D-B744-C99DFC933548}" srcOrd="18" destOrd="0" presId="urn:microsoft.com/office/officeart/2005/8/layout/default"/>
    <dgm:cxn modelId="{54495C41-2A5A-4BF7-8CD0-9551FB95D90A}" type="presParOf" srcId="{E1A96F5A-3962-4109-B70B-95969BFB4BA0}" destId="{F81AFE13-8303-4040-9990-1B94EF2603EB}" srcOrd="19" destOrd="0" presId="urn:microsoft.com/office/officeart/2005/8/layout/default"/>
    <dgm:cxn modelId="{8B0C9B3D-1E7A-40DD-A98C-2FDF8C96616B}" type="presParOf" srcId="{E1A96F5A-3962-4109-B70B-95969BFB4BA0}" destId="{045DA089-1FF0-4C6E-801D-527663D5ED70}" srcOrd="20" destOrd="0" presId="urn:microsoft.com/office/officeart/2005/8/layout/default"/>
    <dgm:cxn modelId="{B1208EB8-26B8-453D-A787-BD00F18204D0}" type="presParOf" srcId="{E1A96F5A-3962-4109-B70B-95969BFB4BA0}" destId="{F79CA457-BFFA-4A19-88D7-9A7ADF9436AE}" srcOrd="21" destOrd="0" presId="urn:microsoft.com/office/officeart/2005/8/layout/default"/>
    <dgm:cxn modelId="{5BC4409E-78E0-4882-A2C6-4AB42A67E417}" type="presParOf" srcId="{E1A96F5A-3962-4109-B70B-95969BFB4BA0}" destId="{E8923673-7AAB-4838-AD58-4A3552B92536}" srcOrd="22" destOrd="0" presId="urn:microsoft.com/office/officeart/2005/8/layout/default"/>
    <dgm:cxn modelId="{F21CE6BD-21BE-4BC5-BF6D-3F000251E3AC}" type="presParOf" srcId="{E1A96F5A-3962-4109-B70B-95969BFB4BA0}" destId="{088E3E28-6EB0-4504-9F18-65671C2EEF48}" srcOrd="23" destOrd="0" presId="urn:microsoft.com/office/officeart/2005/8/layout/default"/>
    <dgm:cxn modelId="{A6F30064-3164-4D14-863C-B6F1ECAFD7F4}" type="presParOf" srcId="{E1A96F5A-3962-4109-B70B-95969BFB4BA0}" destId="{D4372EB0-3854-4371-8050-7BC450102163}" srcOrd="24" destOrd="0" presId="urn:microsoft.com/office/officeart/2005/8/layout/default"/>
    <dgm:cxn modelId="{7F2BF9A8-311D-433A-AD5E-3AFA8471A3F4}" type="presParOf" srcId="{E1A96F5A-3962-4109-B70B-95969BFB4BA0}" destId="{0BB5520D-F3CE-4432-8347-6BDA581D87E6}" srcOrd="25" destOrd="0" presId="urn:microsoft.com/office/officeart/2005/8/layout/default"/>
    <dgm:cxn modelId="{B2B832EF-5B0A-40DC-BCBD-6EF00C189833}" type="presParOf" srcId="{E1A96F5A-3962-4109-B70B-95969BFB4BA0}" destId="{E3EA6AAB-AE98-495E-A0C2-418A0351A2E3}" srcOrd="26" destOrd="0" presId="urn:microsoft.com/office/officeart/2005/8/layout/default"/>
    <dgm:cxn modelId="{6D795071-AA06-49A0-ABBC-66E6C5EDF638}" type="presParOf" srcId="{E1A96F5A-3962-4109-B70B-95969BFB4BA0}" destId="{322ADC0D-22E2-4471-9D6B-C45D0EFD6059}" srcOrd="27" destOrd="0" presId="urn:microsoft.com/office/officeart/2005/8/layout/default"/>
    <dgm:cxn modelId="{0EE695C9-F40C-4972-B33B-D9EE81AD2C2A}" type="presParOf" srcId="{E1A96F5A-3962-4109-B70B-95969BFB4BA0}" destId="{A8A13735-175B-4BA6-828D-6BB854719019}" srcOrd="28" destOrd="0" presId="urn:microsoft.com/office/officeart/2005/8/layout/default"/>
    <dgm:cxn modelId="{0364A7AB-C74C-4AF5-9EAB-9884F4062ADB}" type="presParOf" srcId="{E1A96F5A-3962-4109-B70B-95969BFB4BA0}" destId="{F9DD5027-2EFC-4FC3-95A0-49E83517D5E4}" srcOrd="29" destOrd="0" presId="urn:microsoft.com/office/officeart/2005/8/layout/default"/>
    <dgm:cxn modelId="{315669A5-7696-418A-A45E-2E03863A10A8}" type="presParOf" srcId="{E1A96F5A-3962-4109-B70B-95969BFB4BA0}" destId="{D99FD94F-6091-4E0D-883B-103FD8E2C919}" srcOrd="3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801440-6B93-4878-8BF1-305A3E2BFFC9}"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BE71E42F-EE9A-4447-AED0-43743A5D3622}">
      <dgm:prSet phldrT="[Text]" custT="1"/>
      <dgm:spPr/>
      <dgm:t>
        <a:bodyPr/>
        <a:lstStyle/>
        <a:p>
          <a:r>
            <a:rPr lang="en-GB" sz="2400" dirty="0"/>
            <a:t>Heroin</a:t>
          </a:r>
        </a:p>
      </dgm:t>
    </dgm:pt>
    <dgm:pt modelId="{E864C7ED-98AC-4DC8-9F84-383934BFE769}" type="parTrans" cxnId="{2EDE53EB-BD51-4622-9EA1-04AE61D80D6F}">
      <dgm:prSet/>
      <dgm:spPr/>
      <dgm:t>
        <a:bodyPr/>
        <a:lstStyle/>
        <a:p>
          <a:endParaRPr lang="en-GB"/>
        </a:p>
      </dgm:t>
    </dgm:pt>
    <dgm:pt modelId="{1554861F-4852-49BC-9433-D4BE27DDDED6}" type="sibTrans" cxnId="{2EDE53EB-BD51-4622-9EA1-04AE61D80D6F}">
      <dgm:prSet/>
      <dgm:spPr/>
      <dgm:t>
        <a:bodyPr/>
        <a:lstStyle/>
        <a:p>
          <a:endParaRPr lang="en-GB"/>
        </a:p>
      </dgm:t>
    </dgm:pt>
    <dgm:pt modelId="{4746E317-8EB8-49CC-B5E8-35B211DF0DB7}">
      <dgm:prSet phldrT="[Text]" custT="1"/>
      <dgm:spPr/>
      <dgm:t>
        <a:bodyPr/>
        <a:lstStyle/>
        <a:p>
          <a:r>
            <a:rPr lang="en-GB" sz="2400" dirty="0"/>
            <a:t>Cocaine</a:t>
          </a:r>
        </a:p>
      </dgm:t>
    </dgm:pt>
    <dgm:pt modelId="{09A254D4-569B-4459-B8B8-8711426DBFDD}" type="parTrans" cxnId="{FE0D57E7-B345-4E2A-9674-52F254A4B4DB}">
      <dgm:prSet/>
      <dgm:spPr/>
      <dgm:t>
        <a:bodyPr/>
        <a:lstStyle/>
        <a:p>
          <a:endParaRPr lang="en-GB"/>
        </a:p>
      </dgm:t>
    </dgm:pt>
    <dgm:pt modelId="{905AD85C-725F-4479-94EC-B0A3B24BA9A5}" type="sibTrans" cxnId="{FE0D57E7-B345-4E2A-9674-52F254A4B4DB}">
      <dgm:prSet/>
      <dgm:spPr/>
      <dgm:t>
        <a:bodyPr/>
        <a:lstStyle/>
        <a:p>
          <a:endParaRPr lang="en-GB"/>
        </a:p>
      </dgm:t>
    </dgm:pt>
    <dgm:pt modelId="{0EE739F4-2BEE-4A2B-A096-17FF40493378}">
      <dgm:prSet phldrT="[Text]" custT="1"/>
      <dgm:spPr/>
      <dgm:t>
        <a:bodyPr/>
        <a:lstStyle/>
        <a:p>
          <a:r>
            <a:rPr lang="en-GB" sz="2400" dirty="0"/>
            <a:t>Methadone</a:t>
          </a:r>
        </a:p>
      </dgm:t>
    </dgm:pt>
    <dgm:pt modelId="{3CE258B9-91C6-4F75-9F2B-B71B718D52E8}" type="parTrans" cxnId="{A019E873-D702-474E-9FAC-09BE28C8B299}">
      <dgm:prSet/>
      <dgm:spPr/>
      <dgm:t>
        <a:bodyPr/>
        <a:lstStyle/>
        <a:p>
          <a:endParaRPr lang="en-GB"/>
        </a:p>
      </dgm:t>
    </dgm:pt>
    <dgm:pt modelId="{C7F9304A-9576-4004-AF12-7ECE8E839CCF}" type="sibTrans" cxnId="{A019E873-D702-474E-9FAC-09BE28C8B299}">
      <dgm:prSet/>
      <dgm:spPr/>
      <dgm:t>
        <a:bodyPr/>
        <a:lstStyle/>
        <a:p>
          <a:endParaRPr lang="en-GB"/>
        </a:p>
      </dgm:t>
    </dgm:pt>
    <dgm:pt modelId="{982910D1-DD8A-40FC-942E-DB62B9A6FFA4}">
      <dgm:prSet phldrT="[Text]" custT="1"/>
      <dgm:spPr/>
      <dgm:t>
        <a:bodyPr/>
        <a:lstStyle/>
        <a:p>
          <a:r>
            <a:rPr lang="en-GB" sz="2400" dirty="0"/>
            <a:t>Ecstasy</a:t>
          </a:r>
        </a:p>
      </dgm:t>
    </dgm:pt>
    <dgm:pt modelId="{882B9BB9-9DCF-47F0-8A03-2F5AC497D4F8}" type="parTrans" cxnId="{287AB112-8D2A-4B06-8661-C01B39E66723}">
      <dgm:prSet/>
      <dgm:spPr/>
      <dgm:t>
        <a:bodyPr/>
        <a:lstStyle/>
        <a:p>
          <a:endParaRPr lang="en-GB"/>
        </a:p>
      </dgm:t>
    </dgm:pt>
    <dgm:pt modelId="{3275313E-55B4-41C3-B025-A42DCFBD81F1}" type="sibTrans" cxnId="{287AB112-8D2A-4B06-8661-C01B39E66723}">
      <dgm:prSet/>
      <dgm:spPr/>
      <dgm:t>
        <a:bodyPr/>
        <a:lstStyle/>
        <a:p>
          <a:endParaRPr lang="en-GB"/>
        </a:p>
      </dgm:t>
    </dgm:pt>
    <dgm:pt modelId="{8CCB26E4-F73C-46E1-B795-D30A5B95E1E7}" type="pres">
      <dgm:prSet presAssocID="{18801440-6B93-4878-8BF1-305A3E2BFFC9}" presName="Name0" presStyleCnt="0">
        <dgm:presLayoutVars>
          <dgm:dir/>
          <dgm:resizeHandles val="exact"/>
        </dgm:presLayoutVars>
      </dgm:prSet>
      <dgm:spPr/>
    </dgm:pt>
    <dgm:pt modelId="{FD1BD020-0B0B-4FDB-887C-E09CEF653816}" type="pres">
      <dgm:prSet presAssocID="{BE71E42F-EE9A-4447-AED0-43743A5D3622}" presName="compNode" presStyleCnt="0"/>
      <dgm:spPr/>
    </dgm:pt>
    <dgm:pt modelId="{0533FB3C-675C-4999-9721-455DBAA314D4}" type="pres">
      <dgm:prSet presAssocID="{BE71E42F-EE9A-4447-AED0-43743A5D3622}" presName="pictRect" presStyleLbl="node1" presStyleIdx="0" presStyleCnt="4"/>
      <dgm:spPr>
        <a:blipFill rotWithShape="1">
          <a:blip xmlns:r="http://schemas.openxmlformats.org/officeDocument/2006/relationships" r:embed="rId1"/>
          <a:srcRect/>
          <a:stretch>
            <a:fillRect t="-4000" b="-4000"/>
          </a:stretch>
        </a:blipFill>
        <a:ln>
          <a:solidFill>
            <a:schemeClr val="tx1"/>
          </a:solidFill>
        </a:ln>
      </dgm:spPr>
    </dgm:pt>
    <dgm:pt modelId="{CE86E5F7-0A97-4CC7-B02F-4F92A3939B20}" type="pres">
      <dgm:prSet presAssocID="{BE71E42F-EE9A-4447-AED0-43743A5D3622}" presName="textRect" presStyleLbl="revTx" presStyleIdx="0" presStyleCnt="4">
        <dgm:presLayoutVars>
          <dgm:bulletEnabled val="1"/>
        </dgm:presLayoutVars>
      </dgm:prSet>
      <dgm:spPr/>
    </dgm:pt>
    <dgm:pt modelId="{E0A10D99-DA31-4599-8332-1D52655CD208}" type="pres">
      <dgm:prSet presAssocID="{1554861F-4852-49BC-9433-D4BE27DDDED6}" presName="sibTrans" presStyleLbl="sibTrans2D1" presStyleIdx="0" presStyleCnt="0"/>
      <dgm:spPr/>
    </dgm:pt>
    <dgm:pt modelId="{1AB6E2E3-5707-4BF3-A36D-1CFE7BF757E6}" type="pres">
      <dgm:prSet presAssocID="{4746E317-8EB8-49CC-B5E8-35B211DF0DB7}" presName="compNode" presStyleCnt="0"/>
      <dgm:spPr/>
    </dgm:pt>
    <dgm:pt modelId="{9BA22635-63A0-4541-BB48-2A68F2DC3B36}" type="pres">
      <dgm:prSet presAssocID="{4746E317-8EB8-49CC-B5E8-35B211DF0DB7}" presName="pictRect" presStyleLbl="node1" presStyleIdx="1" presStyleCnt="4"/>
      <dgm:spPr>
        <a:blipFill rotWithShape="1">
          <a:blip xmlns:r="http://schemas.openxmlformats.org/officeDocument/2006/relationships" r:embed="rId2"/>
          <a:srcRect/>
          <a:stretch>
            <a:fillRect t="-4000" b="-4000"/>
          </a:stretch>
        </a:blipFill>
        <a:ln>
          <a:solidFill>
            <a:schemeClr val="tx1"/>
          </a:solidFill>
        </a:ln>
      </dgm:spPr>
    </dgm:pt>
    <dgm:pt modelId="{B6AA29CC-8431-4785-AE9F-D248C55298E4}" type="pres">
      <dgm:prSet presAssocID="{4746E317-8EB8-49CC-B5E8-35B211DF0DB7}" presName="textRect" presStyleLbl="revTx" presStyleIdx="1" presStyleCnt="4">
        <dgm:presLayoutVars>
          <dgm:bulletEnabled val="1"/>
        </dgm:presLayoutVars>
      </dgm:prSet>
      <dgm:spPr/>
    </dgm:pt>
    <dgm:pt modelId="{9FE4BD75-2C84-4B50-9E93-F7087071B60E}" type="pres">
      <dgm:prSet presAssocID="{905AD85C-725F-4479-94EC-B0A3B24BA9A5}" presName="sibTrans" presStyleLbl="sibTrans2D1" presStyleIdx="0" presStyleCnt="0"/>
      <dgm:spPr/>
    </dgm:pt>
    <dgm:pt modelId="{70F065DD-7D1F-4577-89A5-6D3A0EEFC504}" type="pres">
      <dgm:prSet presAssocID="{0EE739F4-2BEE-4A2B-A096-17FF40493378}" presName="compNode" presStyleCnt="0"/>
      <dgm:spPr/>
    </dgm:pt>
    <dgm:pt modelId="{BFE0045D-B9FC-41EB-B7FA-755502540A6A}" type="pres">
      <dgm:prSet presAssocID="{0EE739F4-2BEE-4A2B-A096-17FF40493378}" presName="pictRect" presStyleLbl="node1" presStyleIdx="2" presStyleCnt="4"/>
      <dgm:spPr>
        <a:blipFill rotWithShape="1">
          <a:blip xmlns:r="http://schemas.openxmlformats.org/officeDocument/2006/relationships" r:embed="rId3"/>
          <a:srcRect/>
          <a:stretch>
            <a:fillRect t="-4000" b="-4000"/>
          </a:stretch>
        </a:blipFill>
        <a:ln>
          <a:solidFill>
            <a:schemeClr val="tx1"/>
          </a:solidFill>
        </a:ln>
      </dgm:spPr>
    </dgm:pt>
    <dgm:pt modelId="{7A5D3C1A-19AD-43E8-B859-79AD0B497836}" type="pres">
      <dgm:prSet presAssocID="{0EE739F4-2BEE-4A2B-A096-17FF40493378}" presName="textRect" presStyleLbl="revTx" presStyleIdx="2" presStyleCnt="4">
        <dgm:presLayoutVars>
          <dgm:bulletEnabled val="1"/>
        </dgm:presLayoutVars>
      </dgm:prSet>
      <dgm:spPr/>
    </dgm:pt>
    <dgm:pt modelId="{50C4A2D5-C4CD-4F43-AD5F-F4A538BDB2D6}" type="pres">
      <dgm:prSet presAssocID="{C7F9304A-9576-4004-AF12-7ECE8E839CCF}" presName="sibTrans" presStyleLbl="sibTrans2D1" presStyleIdx="0" presStyleCnt="0"/>
      <dgm:spPr/>
    </dgm:pt>
    <dgm:pt modelId="{9AA9CD04-D63E-47D2-A90E-277AEEDAE3CA}" type="pres">
      <dgm:prSet presAssocID="{982910D1-DD8A-40FC-942E-DB62B9A6FFA4}" presName="compNode" presStyleCnt="0"/>
      <dgm:spPr/>
    </dgm:pt>
    <dgm:pt modelId="{EBC0BBEB-21B9-4608-B6BA-C57891B5DF92}" type="pres">
      <dgm:prSet presAssocID="{982910D1-DD8A-40FC-942E-DB62B9A6FFA4}" presName="pictRect" presStyleLbl="node1" presStyleIdx="3" presStyleCnt="4"/>
      <dgm:spPr>
        <a:blipFill rotWithShape="1">
          <a:blip xmlns:r="http://schemas.openxmlformats.org/officeDocument/2006/relationships" r:embed="rId4"/>
          <a:srcRect/>
          <a:stretch>
            <a:fillRect t="-4000" b="-4000"/>
          </a:stretch>
        </a:blipFill>
        <a:ln>
          <a:solidFill>
            <a:schemeClr val="tx1"/>
          </a:solidFill>
        </a:ln>
      </dgm:spPr>
    </dgm:pt>
    <dgm:pt modelId="{7DFFC9F2-7F13-469A-BBE8-C955CC613062}" type="pres">
      <dgm:prSet presAssocID="{982910D1-DD8A-40FC-942E-DB62B9A6FFA4}" presName="textRect" presStyleLbl="revTx" presStyleIdx="3" presStyleCnt="4">
        <dgm:presLayoutVars>
          <dgm:bulletEnabled val="1"/>
        </dgm:presLayoutVars>
      </dgm:prSet>
      <dgm:spPr/>
    </dgm:pt>
  </dgm:ptLst>
  <dgm:cxnLst>
    <dgm:cxn modelId="{287AB112-8D2A-4B06-8661-C01B39E66723}" srcId="{18801440-6B93-4878-8BF1-305A3E2BFFC9}" destId="{982910D1-DD8A-40FC-942E-DB62B9A6FFA4}" srcOrd="3" destOrd="0" parTransId="{882B9BB9-9DCF-47F0-8A03-2F5AC497D4F8}" sibTransId="{3275313E-55B4-41C3-B025-A42DCFBD81F1}"/>
    <dgm:cxn modelId="{D4CE6E68-4193-45C4-82D6-6CB11D66CA0F}" type="presOf" srcId="{982910D1-DD8A-40FC-942E-DB62B9A6FFA4}" destId="{7DFFC9F2-7F13-469A-BBE8-C955CC613062}" srcOrd="0" destOrd="0" presId="urn:microsoft.com/office/officeart/2005/8/layout/pList1"/>
    <dgm:cxn modelId="{0562CE6D-FBE9-430B-97A5-9B7974354F28}" type="presOf" srcId="{1554861F-4852-49BC-9433-D4BE27DDDED6}" destId="{E0A10D99-DA31-4599-8332-1D52655CD208}" srcOrd="0" destOrd="0" presId="urn:microsoft.com/office/officeart/2005/8/layout/pList1"/>
    <dgm:cxn modelId="{022D4452-C3E9-4859-A00C-235AE1F99CB6}" type="presOf" srcId="{BE71E42F-EE9A-4447-AED0-43743A5D3622}" destId="{CE86E5F7-0A97-4CC7-B02F-4F92A3939B20}" srcOrd="0" destOrd="0" presId="urn:microsoft.com/office/officeart/2005/8/layout/pList1"/>
    <dgm:cxn modelId="{A019E873-D702-474E-9FAC-09BE28C8B299}" srcId="{18801440-6B93-4878-8BF1-305A3E2BFFC9}" destId="{0EE739F4-2BEE-4A2B-A096-17FF40493378}" srcOrd="2" destOrd="0" parTransId="{3CE258B9-91C6-4F75-9F2B-B71B718D52E8}" sibTransId="{C7F9304A-9576-4004-AF12-7ECE8E839CCF}"/>
    <dgm:cxn modelId="{27222782-41F9-4E3B-A44D-0AA292E34BF8}" type="presOf" srcId="{18801440-6B93-4878-8BF1-305A3E2BFFC9}" destId="{8CCB26E4-F73C-46E1-B795-D30A5B95E1E7}" srcOrd="0" destOrd="0" presId="urn:microsoft.com/office/officeart/2005/8/layout/pList1"/>
    <dgm:cxn modelId="{5F95BA9A-23D6-4E2B-B51C-DB458A6074A9}" type="presOf" srcId="{C7F9304A-9576-4004-AF12-7ECE8E839CCF}" destId="{50C4A2D5-C4CD-4F43-AD5F-F4A538BDB2D6}" srcOrd="0" destOrd="0" presId="urn:microsoft.com/office/officeart/2005/8/layout/pList1"/>
    <dgm:cxn modelId="{1BB1C3B2-CB6E-4899-858C-C7D10454EF2E}" type="presOf" srcId="{905AD85C-725F-4479-94EC-B0A3B24BA9A5}" destId="{9FE4BD75-2C84-4B50-9E93-F7087071B60E}" srcOrd="0" destOrd="0" presId="urn:microsoft.com/office/officeart/2005/8/layout/pList1"/>
    <dgm:cxn modelId="{210B36D4-B5E4-4190-84FD-B255A7C81C97}" type="presOf" srcId="{4746E317-8EB8-49CC-B5E8-35B211DF0DB7}" destId="{B6AA29CC-8431-4785-AE9F-D248C55298E4}" srcOrd="0" destOrd="0" presId="urn:microsoft.com/office/officeart/2005/8/layout/pList1"/>
    <dgm:cxn modelId="{FE0D57E7-B345-4E2A-9674-52F254A4B4DB}" srcId="{18801440-6B93-4878-8BF1-305A3E2BFFC9}" destId="{4746E317-8EB8-49CC-B5E8-35B211DF0DB7}" srcOrd="1" destOrd="0" parTransId="{09A254D4-569B-4459-B8B8-8711426DBFDD}" sibTransId="{905AD85C-725F-4479-94EC-B0A3B24BA9A5}"/>
    <dgm:cxn modelId="{2EDE53EB-BD51-4622-9EA1-04AE61D80D6F}" srcId="{18801440-6B93-4878-8BF1-305A3E2BFFC9}" destId="{BE71E42F-EE9A-4447-AED0-43743A5D3622}" srcOrd="0" destOrd="0" parTransId="{E864C7ED-98AC-4DC8-9F84-383934BFE769}" sibTransId="{1554861F-4852-49BC-9433-D4BE27DDDED6}"/>
    <dgm:cxn modelId="{35135FFD-E16F-4A66-AD2F-43D6F635BECA}" type="presOf" srcId="{0EE739F4-2BEE-4A2B-A096-17FF40493378}" destId="{7A5D3C1A-19AD-43E8-B859-79AD0B497836}" srcOrd="0" destOrd="0" presId="urn:microsoft.com/office/officeart/2005/8/layout/pList1"/>
    <dgm:cxn modelId="{4E55749A-0527-45B3-913B-98A4F08124D8}" type="presParOf" srcId="{8CCB26E4-F73C-46E1-B795-D30A5B95E1E7}" destId="{FD1BD020-0B0B-4FDB-887C-E09CEF653816}" srcOrd="0" destOrd="0" presId="urn:microsoft.com/office/officeart/2005/8/layout/pList1"/>
    <dgm:cxn modelId="{6A8A196E-8AA2-4A94-B797-B0966C74EBD5}" type="presParOf" srcId="{FD1BD020-0B0B-4FDB-887C-E09CEF653816}" destId="{0533FB3C-675C-4999-9721-455DBAA314D4}" srcOrd="0" destOrd="0" presId="urn:microsoft.com/office/officeart/2005/8/layout/pList1"/>
    <dgm:cxn modelId="{7E61DAD7-034A-4F9A-A0E1-B58629229D86}" type="presParOf" srcId="{FD1BD020-0B0B-4FDB-887C-E09CEF653816}" destId="{CE86E5F7-0A97-4CC7-B02F-4F92A3939B20}" srcOrd="1" destOrd="0" presId="urn:microsoft.com/office/officeart/2005/8/layout/pList1"/>
    <dgm:cxn modelId="{8DC90D80-C15C-4269-B3BA-0339BE28B456}" type="presParOf" srcId="{8CCB26E4-F73C-46E1-B795-D30A5B95E1E7}" destId="{E0A10D99-DA31-4599-8332-1D52655CD208}" srcOrd="1" destOrd="0" presId="urn:microsoft.com/office/officeart/2005/8/layout/pList1"/>
    <dgm:cxn modelId="{D2BCC508-0164-48D0-87BB-2BCDCEC339A3}" type="presParOf" srcId="{8CCB26E4-F73C-46E1-B795-D30A5B95E1E7}" destId="{1AB6E2E3-5707-4BF3-A36D-1CFE7BF757E6}" srcOrd="2" destOrd="0" presId="urn:microsoft.com/office/officeart/2005/8/layout/pList1"/>
    <dgm:cxn modelId="{CE1FEA95-041C-4B4E-85D4-3DFD6B1F271D}" type="presParOf" srcId="{1AB6E2E3-5707-4BF3-A36D-1CFE7BF757E6}" destId="{9BA22635-63A0-4541-BB48-2A68F2DC3B36}" srcOrd="0" destOrd="0" presId="urn:microsoft.com/office/officeart/2005/8/layout/pList1"/>
    <dgm:cxn modelId="{8513BD74-DFF6-492B-92B6-DCFEE43E363A}" type="presParOf" srcId="{1AB6E2E3-5707-4BF3-A36D-1CFE7BF757E6}" destId="{B6AA29CC-8431-4785-AE9F-D248C55298E4}" srcOrd="1" destOrd="0" presId="urn:microsoft.com/office/officeart/2005/8/layout/pList1"/>
    <dgm:cxn modelId="{F9E1E4E5-EFA3-41AB-8FB6-F454BF396257}" type="presParOf" srcId="{8CCB26E4-F73C-46E1-B795-D30A5B95E1E7}" destId="{9FE4BD75-2C84-4B50-9E93-F7087071B60E}" srcOrd="3" destOrd="0" presId="urn:microsoft.com/office/officeart/2005/8/layout/pList1"/>
    <dgm:cxn modelId="{CD4B3513-8C47-4A8B-8948-9736893664B6}" type="presParOf" srcId="{8CCB26E4-F73C-46E1-B795-D30A5B95E1E7}" destId="{70F065DD-7D1F-4577-89A5-6D3A0EEFC504}" srcOrd="4" destOrd="0" presId="urn:microsoft.com/office/officeart/2005/8/layout/pList1"/>
    <dgm:cxn modelId="{F78FCABF-BD12-488D-A1FA-450237C69124}" type="presParOf" srcId="{70F065DD-7D1F-4577-89A5-6D3A0EEFC504}" destId="{BFE0045D-B9FC-41EB-B7FA-755502540A6A}" srcOrd="0" destOrd="0" presId="urn:microsoft.com/office/officeart/2005/8/layout/pList1"/>
    <dgm:cxn modelId="{E50C959A-717B-409A-AB7F-CE8D933F407F}" type="presParOf" srcId="{70F065DD-7D1F-4577-89A5-6D3A0EEFC504}" destId="{7A5D3C1A-19AD-43E8-B859-79AD0B497836}" srcOrd="1" destOrd="0" presId="urn:microsoft.com/office/officeart/2005/8/layout/pList1"/>
    <dgm:cxn modelId="{38F33DD1-AD5F-44BD-8202-988F80108643}" type="presParOf" srcId="{8CCB26E4-F73C-46E1-B795-D30A5B95E1E7}" destId="{50C4A2D5-C4CD-4F43-AD5F-F4A538BDB2D6}" srcOrd="5" destOrd="0" presId="urn:microsoft.com/office/officeart/2005/8/layout/pList1"/>
    <dgm:cxn modelId="{9952B316-31AE-402B-8428-DA031B4DCA27}" type="presParOf" srcId="{8CCB26E4-F73C-46E1-B795-D30A5B95E1E7}" destId="{9AA9CD04-D63E-47D2-A90E-277AEEDAE3CA}" srcOrd="6" destOrd="0" presId="urn:microsoft.com/office/officeart/2005/8/layout/pList1"/>
    <dgm:cxn modelId="{86DB8192-ED07-4B67-B372-365AE54FE875}" type="presParOf" srcId="{9AA9CD04-D63E-47D2-A90E-277AEEDAE3CA}" destId="{EBC0BBEB-21B9-4608-B6BA-C57891B5DF92}" srcOrd="0" destOrd="0" presId="urn:microsoft.com/office/officeart/2005/8/layout/pList1"/>
    <dgm:cxn modelId="{C95D82AF-5C1F-4DD6-8E11-2CC3CB033915}" type="presParOf" srcId="{9AA9CD04-D63E-47D2-A90E-277AEEDAE3CA}" destId="{7DFFC9F2-7F13-469A-BBE8-C955CC613062}"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801440-6B93-4878-8BF1-305A3E2BFFC9}"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4746E317-8EB8-49CC-B5E8-35B211DF0DB7}">
      <dgm:prSet phldrT="[Text]" custT="1"/>
      <dgm:spPr/>
      <dgm:t>
        <a:bodyPr/>
        <a:lstStyle/>
        <a:p>
          <a:r>
            <a:rPr lang="en-GB" sz="2400" dirty="0"/>
            <a:t>LSD</a:t>
          </a:r>
        </a:p>
      </dgm:t>
    </dgm:pt>
    <dgm:pt modelId="{09A254D4-569B-4459-B8B8-8711426DBFDD}" type="parTrans" cxnId="{FE0D57E7-B345-4E2A-9674-52F254A4B4DB}">
      <dgm:prSet/>
      <dgm:spPr/>
      <dgm:t>
        <a:bodyPr/>
        <a:lstStyle/>
        <a:p>
          <a:endParaRPr lang="en-GB"/>
        </a:p>
      </dgm:t>
    </dgm:pt>
    <dgm:pt modelId="{905AD85C-725F-4479-94EC-B0A3B24BA9A5}" type="sibTrans" cxnId="{FE0D57E7-B345-4E2A-9674-52F254A4B4DB}">
      <dgm:prSet/>
      <dgm:spPr/>
      <dgm:t>
        <a:bodyPr/>
        <a:lstStyle/>
        <a:p>
          <a:endParaRPr lang="en-GB"/>
        </a:p>
      </dgm:t>
    </dgm:pt>
    <dgm:pt modelId="{0EE739F4-2BEE-4A2B-A096-17FF40493378}">
      <dgm:prSet phldrT="[Text]" custT="1"/>
      <dgm:spPr/>
      <dgm:t>
        <a:bodyPr/>
        <a:lstStyle/>
        <a:p>
          <a:r>
            <a:rPr lang="en-GB" sz="2400" dirty="0"/>
            <a:t>Magic Mushrooms</a:t>
          </a:r>
        </a:p>
      </dgm:t>
    </dgm:pt>
    <dgm:pt modelId="{3CE258B9-91C6-4F75-9F2B-B71B718D52E8}" type="parTrans" cxnId="{A019E873-D702-474E-9FAC-09BE28C8B299}">
      <dgm:prSet/>
      <dgm:spPr/>
      <dgm:t>
        <a:bodyPr/>
        <a:lstStyle/>
        <a:p>
          <a:endParaRPr lang="en-GB"/>
        </a:p>
      </dgm:t>
    </dgm:pt>
    <dgm:pt modelId="{C7F9304A-9576-4004-AF12-7ECE8E839CCF}" type="sibTrans" cxnId="{A019E873-D702-474E-9FAC-09BE28C8B299}">
      <dgm:prSet/>
      <dgm:spPr/>
      <dgm:t>
        <a:bodyPr/>
        <a:lstStyle/>
        <a:p>
          <a:endParaRPr lang="en-GB"/>
        </a:p>
      </dgm:t>
    </dgm:pt>
    <dgm:pt modelId="{982910D1-DD8A-40FC-942E-DB62B9A6FFA4}">
      <dgm:prSet phldrT="[Text]" custT="1"/>
      <dgm:spPr/>
      <dgm:t>
        <a:bodyPr/>
        <a:lstStyle/>
        <a:p>
          <a:r>
            <a:rPr lang="en-GB" sz="2400" dirty="0"/>
            <a:t>Methamphetamine</a:t>
          </a:r>
        </a:p>
      </dgm:t>
    </dgm:pt>
    <dgm:pt modelId="{882B9BB9-9DCF-47F0-8A03-2F5AC497D4F8}" type="parTrans" cxnId="{287AB112-8D2A-4B06-8661-C01B39E66723}">
      <dgm:prSet/>
      <dgm:spPr/>
      <dgm:t>
        <a:bodyPr/>
        <a:lstStyle/>
        <a:p>
          <a:endParaRPr lang="en-GB"/>
        </a:p>
      </dgm:t>
    </dgm:pt>
    <dgm:pt modelId="{3275313E-55B4-41C3-B025-A42DCFBD81F1}" type="sibTrans" cxnId="{287AB112-8D2A-4B06-8661-C01B39E66723}">
      <dgm:prSet/>
      <dgm:spPr/>
      <dgm:t>
        <a:bodyPr/>
        <a:lstStyle/>
        <a:p>
          <a:endParaRPr lang="en-GB"/>
        </a:p>
      </dgm:t>
    </dgm:pt>
    <dgm:pt modelId="{8CCB26E4-F73C-46E1-B795-D30A5B95E1E7}" type="pres">
      <dgm:prSet presAssocID="{18801440-6B93-4878-8BF1-305A3E2BFFC9}" presName="Name0" presStyleCnt="0">
        <dgm:presLayoutVars>
          <dgm:dir/>
          <dgm:resizeHandles val="exact"/>
        </dgm:presLayoutVars>
      </dgm:prSet>
      <dgm:spPr/>
    </dgm:pt>
    <dgm:pt modelId="{1AB6E2E3-5707-4BF3-A36D-1CFE7BF757E6}" type="pres">
      <dgm:prSet presAssocID="{4746E317-8EB8-49CC-B5E8-35B211DF0DB7}" presName="compNode" presStyleCnt="0"/>
      <dgm:spPr/>
    </dgm:pt>
    <dgm:pt modelId="{9BA22635-63A0-4541-BB48-2A68F2DC3B36}" type="pres">
      <dgm:prSet presAssocID="{4746E317-8EB8-49CC-B5E8-35B211DF0DB7}" presName="pictRect" presStyleLbl="node1" presStyleIdx="0" presStyleCnt="3"/>
      <dgm:spPr>
        <a:blipFill rotWithShape="1">
          <a:blip xmlns:r="http://schemas.openxmlformats.org/officeDocument/2006/relationships" r:embed="rId1"/>
          <a:srcRect/>
          <a:stretch>
            <a:fillRect t="-4000" b="-4000"/>
          </a:stretch>
        </a:blipFill>
        <a:ln>
          <a:solidFill>
            <a:schemeClr val="tx1"/>
          </a:solidFill>
        </a:ln>
      </dgm:spPr>
    </dgm:pt>
    <dgm:pt modelId="{B6AA29CC-8431-4785-AE9F-D248C55298E4}" type="pres">
      <dgm:prSet presAssocID="{4746E317-8EB8-49CC-B5E8-35B211DF0DB7}" presName="textRect" presStyleLbl="revTx" presStyleIdx="0" presStyleCnt="3">
        <dgm:presLayoutVars>
          <dgm:bulletEnabled val="1"/>
        </dgm:presLayoutVars>
      </dgm:prSet>
      <dgm:spPr/>
    </dgm:pt>
    <dgm:pt modelId="{9FE4BD75-2C84-4B50-9E93-F7087071B60E}" type="pres">
      <dgm:prSet presAssocID="{905AD85C-725F-4479-94EC-B0A3B24BA9A5}" presName="sibTrans" presStyleLbl="sibTrans2D1" presStyleIdx="0" presStyleCnt="0"/>
      <dgm:spPr/>
    </dgm:pt>
    <dgm:pt modelId="{70F065DD-7D1F-4577-89A5-6D3A0EEFC504}" type="pres">
      <dgm:prSet presAssocID="{0EE739F4-2BEE-4A2B-A096-17FF40493378}" presName="compNode" presStyleCnt="0"/>
      <dgm:spPr/>
    </dgm:pt>
    <dgm:pt modelId="{BFE0045D-B9FC-41EB-B7FA-755502540A6A}" type="pres">
      <dgm:prSet presAssocID="{0EE739F4-2BEE-4A2B-A096-17FF40493378}" presName="pictRect" presStyleLbl="node1" presStyleIdx="1" presStyleCnt="3"/>
      <dgm:spPr>
        <a:blipFill rotWithShape="1">
          <a:blip xmlns:r="http://schemas.openxmlformats.org/officeDocument/2006/relationships" r:embed="rId2"/>
          <a:srcRect/>
          <a:stretch>
            <a:fillRect t="-4000" b="-4000"/>
          </a:stretch>
        </a:blipFill>
        <a:ln>
          <a:solidFill>
            <a:schemeClr val="tx1"/>
          </a:solidFill>
        </a:ln>
      </dgm:spPr>
    </dgm:pt>
    <dgm:pt modelId="{7A5D3C1A-19AD-43E8-B859-79AD0B497836}" type="pres">
      <dgm:prSet presAssocID="{0EE739F4-2BEE-4A2B-A096-17FF40493378}" presName="textRect" presStyleLbl="revTx" presStyleIdx="1" presStyleCnt="3">
        <dgm:presLayoutVars>
          <dgm:bulletEnabled val="1"/>
        </dgm:presLayoutVars>
      </dgm:prSet>
      <dgm:spPr/>
    </dgm:pt>
    <dgm:pt modelId="{50C4A2D5-C4CD-4F43-AD5F-F4A538BDB2D6}" type="pres">
      <dgm:prSet presAssocID="{C7F9304A-9576-4004-AF12-7ECE8E839CCF}" presName="sibTrans" presStyleLbl="sibTrans2D1" presStyleIdx="0" presStyleCnt="0"/>
      <dgm:spPr/>
    </dgm:pt>
    <dgm:pt modelId="{9AA9CD04-D63E-47D2-A90E-277AEEDAE3CA}" type="pres">
      <dgm:prSet presAssocID="{982910D1-DD8A-40FC-942E-DB62B9A6FFA4}" presName="compNode" presStyleCnt="0"/>
      <dgm:spPr/>
    </dgm:pt>
    <dgm:pt modelId="{EBC0BBEB-21B9-4608-B6BA-C57891B5DF92}" type="pres">
      <dgm:prSet presAssocID="{982910D1-DD8A-40FC-942E-DB62B9A6FFA4}" presName="pictRect" presStyleLbl="node1" presStyleIdx="2" presStyleCnt="3"/>
      <dgm:spPr>
        <a:blipFill rotWithShape="1">
          <a:blip xmlns:r="http://schemas.openxmlformats.org/officeDocument/2006/relationships" r:embed="rId3"/>
          <a:srcRect/>
          <a:stretch>
            <a:fillRect t="-4000" b="-4000"/>
          </a:stretch>
        </a:blipFill>
        <a:ln>
          <a:solidFill>
            <a:schemeClr val="tx1"/>
          </a:solidFill>
        </a:ln>
      </dgm:spPr>
    </dgm:pt>
    <dgm:pt modelId="{7DFFC9F2-7F13-469A-BBE8-C955CC613062}" type="pres">
      <dgm:prSet presAssocID="{982910D1-DD8A-40FC-942E-DB62B9A6FFA4}" presName="textRect" presStyleLbl="revTx" presStyleIdx="2" presStyleCnt="3" custScaleX="120418">
        <dgm:presLayoutVars>
          <dgm:bulletEnabled val="1"/>
        </dgm:presLayoutVars>
      </dgm:prSet>
      <dgm:spPr/>
    </dgm:pt>
  </dgm:ptLst>
  <dgm:cxnLst>
    <dgm:cxn modelId="{287AB112-8D2A-4B06-8661-C01B39E66723}" srcId="{18801440-6B93-4878-8BF1-305A3E2BFFC9}" destId="{982910D1-DD8A-40FC-942E-DB62B9A6FFA4}" srcOrd="2" destOrd="0" parTransId="{882B9BB9-9DCF-47F0-8A03-2F5AC497D4F8}" sibTransId="{3275313E-55B4-41C3-B025-A42DCFBD81F1}"/>
    <dgm:cxn modelId="{D4CE6E68-4193-45C4-82D6-6CB11D66CA0F}" type="presOf" srcId="{982910D1-DD8A-40FC-942E-DB62B9A6FFA4}" destId="{7DFFC9F2-7F13-469A-BBE8-C955CC613062}" srcOrd="0" destOrd="0" presId="urn:microsoft.com/office/officeart/2005/8/layout/pList1"/>
    <dgm:cxn modelId="{A019E873-D702-474E-9FAC-09BE28C8B299}" srcId="{18801440-6B93-4878-8BF1-305A3E2BFFC9}" destId="{0EE739F4-2BEE-4A2B-A096-17FF40493378}" srcOrd="1" destOrd="0" parTransId="{3CE258B9-91C6-4F75-9F2B-B71B718D52E8}" sibTransId="{C7F9304A-9576-4004-AF12-7ECE8E839CCF}"/>
    <dgm:cxn modelId="{27222782-41F9-4E3B-A44D-0AA292E34BF8}" type="presOf" srcId="{18801440-6B93-4878-8BF1-305A3E2BFFC9}" destId="{8CCB26E4-F73C-46E1-B795-D30A5B95E1E7}" srcOrd="0" destOrd="0" presId="urn:microsoft.com/office/officeart/2005/8/layout/pList1"/>
    <dgm:cxn modelId="{5F95BA9A-23D6-4E2B-B51C-DB458A6074A9}" type="presOf" srcId="{C7F9304A-9576-4004-AF12-7ECE8E839CCF}" destId="{50C4A2D5-C4CD-4F43-AD5F-F4A538BDB2D6}" srcOrd="0" destOrd="0" presId="urn:microsoft.com/office/officeart/2005/8/layout/pList1"/>
    <dgm:cxn modelId="{1BB1C3B2-CB6E-4899-858C-C7D10454EF2E}" type="presOf" srcId="{905AD85C-725F-4479-94EC-B0A3B24BA9A5}" destId="{9FE4BD75-2C84-4B50-9E93-F7087071B60E}" srcOrd="0" destOrd="0" presId="urn:microsoft.com/office/officeart/2005/8/layout/pList1"/>
    <dgm:cxn modelId="{210B36D4-B5E4-4190-84FD-B255A7C81C97}" type="presOf" srcId="{4746E317-8EB8-49CC-B5E8-35B211DF0DB7}" destId="{B6AA29CC-8431-4785-AE9F-D248C55298E4}" srcOrd="0" destOrd="0" presId="urn:microsoft.com/office/officeart/2005/8/layout/pList1"/>
    <dgm:cxn modelId="{FE0D57E7-B345-4E2A-9674-52F254A4B4DB}" srcId="{18801440-6B93-4878-8BF1-305A3E2BFFC9}" destId="{4746E317-8EB8-49CC-B5E8-35B211DF0DB7}" srcOrd="0" destOrd="0" parTransId="{09A254D4-569B-4459-B8B8-8711426DBFDD}" sibTransId="{905AD85C-725F-4479-94EC-B0A3B24BA9A5}"/>
    <dgm:cxn modelId="{35135FFD-E16F-4A66-AD2F-43D6F635BECA}" type="presOf" srcId="{0EE739F4-2BEE-4A2B-A096-17FF40493378}" destId="{7A5D3C1A-19AD-43E8-B859-79AD0B497836}" srcOrd="0" destOrd="0" presId="urn:microsoft.com/office/officeart/2005/8/layout/pList1"/>
    <dgm:cxn modelId="{D2BCC508-0164-48D0-87BB-2BCDCEC339A3}" type="presParOf" srcId="{8CCB26E4-F73C-46E1-B795-D30A5B95E1E7}" destId="{1AB6E2E3-5707-4BF3-A36D-1CFE7BF757E6}" srcOrd="0" destOrd="0" presId="urn:microsoft.com/office/officeart/2005/8/layout/pList1"/>
    <dgm:cxn modelId="{CE1FEA95-041C-4B4E-85D4-3DFD6B1F271D}" type="presParOf" srcId="{1AB6E2E3-5707-4BF3-A36D-1CFE7BF757E6}" destId="{9BA22635-63A0-4541-BB48-2A68F2DC3B36}" srcOrd="0" destOrd="0" presId="urn:microsoft.com/office/officeart/2005/8/layout/pList1"/>
    <dgm:cxn modelId="{8513BD74-DFF6-492B-92B6-DCFEE43E363A}" type="presParOf" srcId="{1AB6E2E3-5707-4BF3-A36D-1CFE7BF757E6}" destId="{B6AA29CC-8431-4785-AE9F-D248C55298E4}" srcOrd="1" destOrd="0" presId="urn:microsoft.com/office/officeart/2005/8/layout/pList1"/>
    <dgm:cxn modelId="{F9E1E4E5-EFA3-41AB-8FB6-F454BF396257}" type="presParOf" srcId="{8CCB26E4-F73C-46E1-B795-D30A5B95E1E7}" destId="{9FE4BD75-2C84-4B50-9E93-F7087071B60E}" srcOrd="1" destOrd="0" presId="urn:microsoft.com/office/officeart/2005/8/layout/pList1"/>
    <dgm:cxn modelId="{CD4B3513-8C47-4A8B-8948-9736893664B6}" type="presParOf" srcId="{8CCB26E4-F73C-46E1-B795-D30A5B95E1E7}" destId="{70F065DD-7D1F-4577-89A5-6D3A0EEFC504}" srcOrd="2" destOrd="0" presId="urn:microsoft.com/office/officeart/2005/8/layout/pList1"/>
    <dgm:cxn modelId="{F78FCABF-BD12-488D-A1FA-450237C69124}" type="presParOf" srcId="{70F065DD-7D1F-4577-89A5-6D3A0EEFC504}" destId="{BFE0045D-B9FC-41EB-B7FA-755502540A6A}" srcOrd="0" destOrd="0" presId="urn:microsoft.com/office/officeart/2005/8/layout/pList1"/>
    <dgm:cxn modelId="{E50C959A-717B-409A-AB7F-CE8D933F407F}" type="presParOf" srcId="{70F065DD-7D1F-4577-89A5-6D3A0EEFC504}" destId="{7A5D3C1A-19AD-43E8-B859-79AD0B497836}" srcOrd="1" destOrd="0" presId="urn:microsoft.com/office/officeart/2005/8/layout/pList1"/>
    <dgm:cxn modelId="{38F33DD1-AD5F-44BD-8202-988F80108643}" type="presParOf" srcId="{8CCB26E4-F73C-46E1-B795-D30A5B95E1E7}" destId="{50C4A2D5-C4CD-4F43-AD5F-F4A538BDB2D6}" srcOrd="3" destOrd="0" presId="urn:microsoft.com/office/officeart/2005/8/layout/pList1"/>
    <dgm:cxn modelId="{9952B316-31AE-402B-8428-DA031B4DCA27}" type="presParOf" srcId="{8CCB26E4-F73C-46E1-B795-D30A5B95E1E7}" destId="{9AA9CD04-D63E-47D2-A90E-277AEEDAE3CA}" srcOrd="4" destOrd="0" presId="urn:microsoft.com/office/officeart/2005/8/layout/pList1"/>
    <dgm:cxn modelId="{86DB8192-ED07-4B67-B372-365AE54FE875}" type="presParOf" srcId="{9AA9CD04-D63E-47D2-A90E-277AEEDAE3CA}" destId="{EBC0BBEB-21B9-4608-B6BA-C57891B5DF92}" srcOrd="0" destOrd="0" presId="urn:microsoft.com/office/officeart/2005/8/layout/pList1"/>
    <dgm:cxn modelId="{C95D82AF-5C1F-4DD6-8E11-2CC3CB033915}" type="presParOf" srcId="{9AA9CD04-D63E-47D2-A90E-277AEEDAE3CA}" destId="{7DFFC9F2-7F13-469A-BBE8-C955CC613062}" srcOrd="1" destOrd="0" presId="urn:microsoft.com/office/officeart/2005/8/layout/p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44CDE7-4E11-447C-9120-C9440161D856}"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1B241E6-84FE-42F6-8F14-A7EA21AA32AB}">
      <dgm:prSet phldrT="[Text]" custT="1"/>
      <dgm:spPr/>
      <dgm:t>
        <a:bodyPr/>
        <a:lstStyle/>
        <a:p>
          <a:r>
            <a:rPr lang="en-GB" sz="2400" dirty="0"/>
            <a:t>Cannabis &amp; Cannabis Resin</a:t>
          </a:r>
        </a:p>
      </dgm:t>
    </dgm:pt>
    <dgm:pt modelId="{32CC5F28-8322-4F04-95E9-F298A252BB7B}" type="parTrans" cxnId="{3AAF101B-9863-4A25-8254-7AF2ED7032C4}">
      <dgm:prSet/>
      <dgm:spPr/>
      <dgm:t>
        <a:bodyPr/>
        <a:lstStyle/>
        <a:p>
          <a:endParaRPr lang="en-GB"/>
        </a:p>
      </dgm:t>
    </dgm:pt>
    <dgm:pt modelId="{C2D9C0D2-1888-4CD3-94D8-5579497D019C}" type="sibTrans" cxnId="{3AAF101B-9863-4A25-8254-7AF2ED7032C4}">
      <dgm:prSet/>
      <dgm:spPr/>
      <dgm:t>
        <a:bodyPr/>
        <a:lstStyle/>
        <a:p>
          <a:endParaRPr lang="en-GB"/>
        </a:p>
      </dgm:t>
    </dgm:pt>
    <dgm:pt modelId="{DC9BBF66-7F5F-412A-8B86-6A9E1189FA1F}">
      <dgm:prSet phldrT="[Text]" custT="1"/>
      <dgm:spPr/>
      <dgm:t>
        <a:bodyPr/>
        <a:lstStyle/>
        <a:p>
          <a:r>
            <a:rPr lang="en-GB" sz="2400" dirty="0"/>
            <a:t>Amphetamines</a:t>
          </a:r>
        </a:p>
      </dgm:t>
    </dgm:pt>
    <dgm:pt modelId="{C779CDCC-EEAF-4F88-A68E-9515E5B223F2}" type="parTrans" cxnId="{EE2AB96B-0F7E-4CA8-A895-1DB9821E83C9}">
      <dgm:prSet/>
      <dgm:spPr/>
      <dgm:t>
        <a:bodyPr/>
        <a:lstStyle/>
        <a:p>
          <a:endParaRPr lang="en-GB"/>
        </a:p>
      </dgm:t>
    </dgm:pt>
    <dgm:pt modelId="{EACF743C-2CB6-4B4D-8A0C-975D429DBCFB}" type="sibTrans" cxnId="{EE2AB96B-0F7E-4CA8-A895-1DB9821E83C9}">
      <dgm:prSet/>
      <dgm:spPr/>
      <dgm:t>
        <a:bodyPr/>
        <a:lstStyle/>
        <a:p>
          <a:endParaRPr lang="en-GB"/>
        </a:p>
      </dgm:t>
    </dgm:pt>
    <dgm:pt modelId="{33C10930-318F-4DE9-88DF-23C94B7FA542}">
      <dgm:prSet phldrT="[Text]" custT="1"/>
      <dgm:spPr/>
      <dgm:t>
        <a:bodyPr/>
        <a:lstStyle/>
        <a:p>
          <a:r>
            <a:rPr lang="en-GB" sz="2400" dirty="0"/>
            <a:t>Mephedrone</a:t>
          </a:r>
        </a:p>
      </dgm:t>
    </dgm:pt>
    <dgm:pt modelId="{C16CA303-A83F-49C1-91AE-F1BA8DDDF034}" type="parTrans" cxnId="{7939C3EB-A619-4810-BF14-019645018686}">
      <dgm:prSet/>
      <dgm:spPr/>
      <dgm:t>
        <a:bodyPr/>
        <a:lstStyle/>
        <a:p>
          <a:endParaRPr lang="en-GB"/>
        </a:p>
      </dgm:t>
    </dgm:pt>
    <dgm:pt modelId="{3A717C4A-8EA5-4D3F-87EE-AC7D74678F52}" type="sibTrans" cxnId="{7939C3EB-A619-4810-BF14-019645018686}">
      <dgm:prSet/>
      <dgm:spPr/>
      <dgm:t>
        <a:bodyPr/>
        <a:lstStyle/>
        <a:p>
          <a:endParaRPr lang="en-GB"/>
        </a:p>
      </dgm:t>
    </dgm:pt>
    <dgm:pt modelId="{F6729983-2800-4D5B-B44E-4D93238DD94B}" type="pres">
      <dgm:prSet presAssocID="{0944CDE7-4E11-447C-9120-C9440161D856}" presName="Name0" presStyleCnt="0">
        <dgm:presLayoutVars>
          <dgm:dir/>
          <dgm:resizeHandles val="exact"/>
        </dgm:presLayoutVars>
      </dgm:prSet>
      <dgm:spPr/>
    </dgm:pt>
    <dgm:pt modelId="{8F6439E4-75C8-4FB2-B8B3-DA3C5BDF1B15}" type="pres">
      <dgm:prSet presAssocID="{61B241E6-84FE-42F6-8F14-A7EA21AA32AB}" presName="compNode" presStyleCnt="0"/>
      <dgm:spPr/>
    </dgm:pt>
    <dgm:pt modelId="{7E215427-7D4B-4B03-A066-9CEBCB9B6EF8}" type="pres">
      <dgm:prSet presAssocID="{61B241E6-84FE-42F6-8F14-A7EA21AA32AB}" presName="pictRect" presStyleLbl="node1" presStyleIdx="0" presStyleCnt="3"/>
      <dgm:spPr>
        <a:blipFill rotWithShape="1">
          <a:blip xmlns:r="http://schemas.openxmlformats.org/officeDocument/2006/relationships" r:embed="rId1"/>
          <a:srcRect/>
          <a:stretch>
            <a:fillRect t="-4000" b="-4000"/>
          </a:stretch>
        </a:blipFill>
        <a:ln>
          <a:solidFill>
            <a:schemeClr val="tx1"/>
          </a:solidFill>
        </a:ln>
      </dgm:spPr>
    </dgm:pt>
    <dgm:pt modelId="{C3812C0E-D7E8-43BB-A2D1-D1579D064CB9}" type="pres">
      <dgm:prSet presAssocID="{61B241E6-84FE-42F6-8F14-A7EA21AA32AB}" presName="textRect" presStyleLbl="revTx" presStyleIdx="0" presStyleCnt="3">
        <dgm:presLayoutVars>
          <dgm:bulletEnabled val="1"/>
        </dgm:presLayoutVars>
      </dgm:prSet>
      <dgm:spPr/>
    </dgm:pt>
    <dgm:pt modelId="{86E24CF7-1380-4D8B-847B-C05F1947BEDC}" type="pres">
      <dgm:prSet presAssocID="{C2D9C0D2-1888-4CD3-94D8-5579497D019C}" presName="sibTrans" presStyleLbl="sibTrans2D1" presStyleIdx="0" presStyleCnt="0"/>
      <dgm:spPr/>
    </dgm:pt>
    <dgm:pt modelId="{6DBBFE3A-F585-4F23-B99D-A664F8BA6A1E}" type="pres">
      <dgm:prSet presAssocID="{DC9BBF66-7F5F-412A-8B86-6A9E1189FA1F}" presName="compNode" presStyleCnt="0"/>
      <dgm:spPr/>
    </dgm:pt>
    <dgm:pt modelId="{B379C89E-CC8D-40D6-87F5-8879F59F4A87}" type="pres">
      <dgm:prSet presAssocID="{DC9BBF66-7F5F-412A-8B86-6A9E1189FA1F}" presName="pictRect" presStyleLbl="node1" presStyleIdx="1" presStyleCnt="3"/>
      <dgm:spPr>
        <a:blipFill rotWithShape="1">
          <a:blip xmlns:r="http://schemas.openxmlformats.org/officeDocument/2006/relationships" r:embed="rId2"/>
          <a:srcRect/>
          <a:stretch>
            <a:fillRect t="-4000" b="-4000"/>
          </a:stretch>
        </a:blipFill>
        <a:ln>
          <a:solidFill>
            <a:schemeClr val="tx1"/>
          </a:solidFill>
        </a:ln>
      </dgm:spPr>
    </dgm:pt>
    <dgm:pt modelId="{D5AAF171-BE14-42B0-B204-22ADE9ADE380}" type="pres">
      <dgm:prSet presAssocID="{DC9BBF66-7F5F-412A-8B86-6A9E1189FA1F}" presName="textRect" presStyleLbl="revTx" presStyleIdx="1" presStyleCnt="3">
        <dgm:presLayoutVars>
          <dgm:bulletEnabled val="1"/>
        </dgm:presLayoutVars>
      </dgm:prSet>
      <dgm:spPr/>
    </dgm:pt>
    <dgm:pt modelId="{1F797BEA-14DF-40E9-8D12-2BE7524576BF}" type="pres">
      <dgm:prSet presAssocID="{EACF743C-2CB6-4B4D-8A0C-975D429DBCFB}" presName="sibTrans" presStyleLbl="sibTrans2D1" presStyleIdx="0" presStyleCnt="0"/>
      <dgm:spPr/>
    </dgm:pt>
    <dgm:pt modelId="{D149AC8A-9D58-4523-BCA2-190C8A82FC18}" type="pres">
      <dgm:prSet presAssocID="{33C10930-318F-4DE9-88DF-23C94B7FA542}" presName="compNode" presStyleCnt="0"/>
      <dgm:spPr/>
    </dgm:pt>
    <dgm:pt modelId="{CDEC31C5-7451-4CB6-A94F-15F0774276FF}" type="pres">
      <dgm:prSet presAssocID="{33C10930-318F-4DE9-88DF-23C94B7FA542}" presName="pictRect" presStyleLbl="node1" presStyleIdx="2" presStyleCnt="3"/>
      <dgm:spPr>
        <a:blipFill rotWithShape="1">
          <a:blip xmlns:r="http://schemas.openxmlformats.org/officeDocument/2006/relationships" r:embed="rId3"/>
          <a:srcRect/>
          <a:stretch>
            <a:fillRect t="-4000" b="-4000"/>
          </a:stretch>
        </a:blipFill>
        <a:ln>
          <a:solidFill>
            <a:schemeClr val="tx1"/>
          </a:solidFill>
        </a:ln>
      </dgm:spPr>
    </dgm:pt>
    <dgm:pt modelId="{2CFE4C80-53E1-4CFE-B186-A64EA57227B8}" type="pres">
      <dgm:prSet presAssocID="{33C10930-318F-4DE9-88DF-23C94B7FA542}" presName="textRect" presStyleLbl="revTx" presStyleIdx="2" presStyleCnt="3">
        <dgm:presLayoutVars>
          <dgm:bulletEnabled val="1"/>
        </dgm:presLayoutVars>
      </dgm:prSet>
      <dgm:spPr/>
    </dgm:pt>
  </dgm:ptLst>
  <dgm:cxnLst>
    <dgm:cxn modelId="{6FA78619-7F2A-45F5-9F8F-564DF6266468}" type="presOf" srcId="{0944CDE7-4E11-447C-9120-C9440161D856}" destId="{F6729983-2800-4D5B-B44E-4D93238DD94B}" srcOrd="0" destOrd="0" presId="urn:microsoft.com/office/officeart/2005/8/layout/pList1"/>
    <dgm:cxn modelId="{3AAF101B-9863-4A25-8254-7AF2ED7032C4}" srcId="{0944CDE7-4E11-447C-9120-C9440161D856}" destId="{61B241E6-84FE-42F6-8F14-A7EA21AA32AB}" srcOrd="0" destOrd="0" parTransId="{32CC5F28-8322-4F04-95E9-F298A252BB7B}" sibTransId="{C2D9C0D2-1888-4CD3-94D8-5579497D019C}"/>
    <dgm:cxn modelId="{1935013F-FA1E-4A53-AC6B-8E5697C2B472}" type="presOf" srcId="{C2D9C0D2-1888-4CD3-94D8-5579497D019C}" destId="{86E24CF7-1380-4D8B-847B-C05F1947BEDC}" srcOrd="0" destOrd="0" presId="urn:microsoft.com/office/officeart/2005/8/layout/pList1"/>
    <dgm:cxn modelId="{7E203D5D-6360-4F13-8AAD-342B8606F8A1}" type="presOf" srcId="{33C10930-318F-4DE9-88DF-23C94B7FA542}" destId="{2CFE4C80-53E1-4CFE-B186-A64EA57227B8}" srcOrd="0" destOrd="0" presId="urn:microsoft.com/office/officeart/2005/8/layout/pList1"/>
    <dgm:cxn modelId="{F9B56C60-E48C-4965-848C-A9534CB8926B}" type="presOf" srcId="{61B241E6-84FE-42F6-8F14-A7EA21AA32AB}" destId="{C3812C0E-D7E8-43BB-A2D1-D1579D064CB9}" srcOrd="0" destOrd="0" presId="urn:microsoft.com/office/officeart/2005/8/layout/pList1"/>
    <dgm:cxn modelId="{EE2AB96B-0F7E-4CA8-A895-1DB9821E83C9}" srcId="{0944CDE7-4E11-447C-9120-C9440161D856}" destId="{DC9BBF66-7F5F-412A-8B86-6A9E1189FA1F}" srcOrd="1" destOrd="0" parTransId="{C779CDCC-EEAF-4F88-A68E-9515E5B223F2}" sibTransId="{EACF743C-2CB6-4B4D-8A0C-975D429DBCFB}"/>
    <dgm:cxn modelId="{E2F82E77-4013-47E6-BA05-A6F63E433DDE}" type="presOf" srcId="{DC9BBF66-7F5F-412A-8B86-6A9E1189FA1F}" destId="{D5AAF171-BE14-42B0-B204-22ADE9ADE380}" srcOrd="0" destOrd="0" presId="urn:microsoft.com/office/officeart/2005/8/layout/pList1"/>
    <dgm:cxn modelId="{44596FCE-3DFB-42C7-9926-7B4CB23FE7B6}" type="presOf" srcId="{EACF743C-2CB6-4B4D-8A0C-975D429DBCFB}" destId="{1F797BEA-14DF-40E9-8D12-2BE7524576BF}" srcOrd="0" destOrd="0" presId="urn:microsoft.com/office/officeart/2005/8/layout/pList1"/>
    <dgm:cxn modelId="{7939C3EB-A619-4810-BF14-019645018686}" srcId="{0944CDE7-4E11-447C-9120-C9440161D856}" destId="{33C10930-318F-4DE9-88DF-23C94B7FA542}" srcOrd="2" destOrd="0" parTransId="{C16CA303-A83F-49C1-91AE-F1BA8DDDF034}" sibTransId="{3A717C4A-8EA5-4D3F-87EE-AC7D74678F52}"/>
    <dgm:cxn modelId="{64BD3A6B-D18E-4116-B42A-EE7EC33CB956}" type="presParOf" srcId="{F6729983-2800-4D5B-B44E-4D93238DD94B}" destId="{8F6439E4-75C8-4FB2-B8B3-DA3C5BDF1B15}" srcOrd="0" destOrd="0" presId="urn:microsoft.com/office/officeart/2005/8/layout/pList1"/>
    <dgm:cxn modelId="{03796B02-1230-4A33-A75F-FF2CFB22B75E}" type="presParOf" srcId="{8F6439E4-75C8-4FB2-B8B3-DA3C5BDF1B15}" destId="{7E215427-7D4B-4B03-A066-9CEBCB9B6EF8}" srcOrd="0" destOrd="0" presId="urn:microsoft.com/office/officeart/2005/8/layout/pList1"/>
    <dgm:cxn modelId="{7C609E5D-DD23-4FFF-8050-E28905221D62}" type="presParOf" srcId="{8F6439E4-75C8-4FB2-B8B3-DA3C5BDF1B15}" destId="{C3812C0E-D7E8-43BB-A2D1-D1579D064CB9}" srcOrd="1" destOrd="0" presId="urn:microsoft.com/office/officeart/2005/8/layout/pList1"/>
    <dgm:cxn modelId="{ACF38216-854C-46D7-9436-309485477698}" type="presParOf" srcId="{F6729983-2800-4D5B-B44E-4D93238DD94B}" destId="{86E24CF7-1380-4D8B-847B-C05F1947BEDC}" srcOrd="1" destOrd="0" presId="urn:microsoft.com/office/officeart/2005/8/layout/pList1"/>
    <dgm:cxn modelId="{7B6C4D99-1131-46AA-BB97-48DA77A4802F}" type="presParOf" srcId="{F6729983-2800-4D5B-B44E-4D93238DD94B}" destId="{6DBBFE3A-F585-4F23-B99D-A664F8BA6A1E}" srcOrd="2" destOrd="0" presId="urn:microsoft.com/office/officeart/2005/8/layout/pList1"/>
    <dgm:cxn modelId="{9FEF387B-AF0E-4D8F-B307-AF432001D2EC}" type="presParOf" srcId="{6DBBFE3A-F585-4F23-B99D-A664F8BA6A1E}" destId="{B379C89E-CC8D-40D6-87F5-8879F59F4A87}" srcOrd="0" destOrd="0" presId="urn:microsoft.com/office/officeart/2005/8/layout/pList1"/>
    <dgm:cxn modelId="{1BDADD8F-86B3-43C9-889C-46062C12027B}" type="presParOf" srcId="{6DBBFE3A-F585-4F23-B99D-A664F8BA6A1E}" destId="{D5AAF171-BE14-42B0-B204-22ADE9ADE380}" srcOrd="1" destOrd="0" presId="urn:microsoft.com/office/officeart/2005/8/layout/pList1"/>
    <dgm:cxn modelId="{3F767095-CEAA-4817-8E70-E5EFFC0C5994}" type="presParOf" srcId="{F6729983-2800-4D5B-B44E-4D93238DD94B}" destId="{1F797BEA-14DF-40E9-8D12-2BE7524576BF}" srcOrd="3" destOrd="0" presId="urn:microsoft.com/office/officeart/2005/8/layout/pList1"/>
    <dgm:cxn modelId="{506848C2-92AB-4CA1-B3CA-665D44985608}" type="presParOf" srcId="{F6729983-2800-4D5B-B44E-4D93238DD94B}" destId="{D149AC8A-9D58-4523-BCA2-190C8A82FC18}" srcOrd="4" destOrd="0" presId="urn:microsoft.com/office/officeart/2005/8/layout/pList1"/>
    <dgm:cxn modelId="{96DCD1FC-67FA-4BAF-A9DD-463D154D07C6}" type="presParOf" srcId="{D149AC8A-9D58-4523-BCA2-190C8A82FC18}" destId="{CDEC31C5-7451-4CB6-A94F-15F0774276FF}" srcOrd="0" destOrd="0" presId="urn:microsoft.com/office/officeart/2005/8/layout/pList1"/>
    <dgm:cxn modelId="{A952F78C-2ED7-49E4-81EA-18AE2E255CFD}" type="presParOf" srcId="{D149AC8A-9D58-4523-BCA2-190C8A82FC18}" destId="{2CFE4C80-53E1-4CFE-B186-A64EA57227B8}"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44CDE7-4E11-447C-9120-C9440161D856}"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1B241E6-84FE-42F6-8F14-A7EA21AA32AB}">
      <dgm:prSet phldrT="[Text]" custT="1"/>
      <dgm:spPr/>
      <dgm:t>
        <a:bodyPr/>
        <a:lstStyle/>
        <a:p>
          <a:r>
            <a:rPr lang="en-GB" sz="2400" dirty="0" err="1"/>
            <a:t>Ketamin</a:t>
          </a:r>
          <a:endParaRPr lang="en-GB" sz="2400" dirty="0"/>
        </a:p>
      </dgm:t>
    </dgm:pt>
    <dgm:pt modelId="{32CC5F28-8322-4F04-95E9-F298A252BB7B}" type="parTrans" cxnId="{3AAF101B-9863-4A25-8254-7AF2ED7032C4}">
      <dgm:prSet/>
      <dgm:spPr/>
      <dgm:t>
        <a:bodyPr/>
        <a:lstStyle/>
        <a:p>
          <a:endParaRPr lang="en-GB"/>
        </a:p>
      </dgm:t>
    </dgm:pt>
    <dgm:pt modelId="{C2D9C0D2-1888-4CD3-94D8-5579497D019C}" type="sibTrans" cxnId="{3AAF101B-9863-4A25-8254-7AF2ED7032C4}">
      <dgm:prSet/>
      <dgm:spPr/>
      <dgm:t>
        <a:bodyPr/>
        <a:lstStyle/>
        <a:p>
          <a:endParaRPr lang="en-GB"/>
        </a:p>
      </dgm:t>
    </dgm:pt>
    <dgm:pt modelId="{DC9BBF66-7F5F-412A-8B86-6A9E1189FA1F}">
      <dgm:prSet phldrT="[Text]" custT="1"/>
      <dgm:spPr/>
      <dgm:t>
        <a:bodyPr/>
        <a:lstStyle/>
        <a:p>
          <a:r>
            <a:rPr lang="en-GB" sz="2400" dirty="0"/>
            <a:t>Barbiturates</a:t>
          </a:r>
        </a:p>
      </dgm:t>
    </dgm:pt>
    <dgm:pt modelId="{C779CDCC-EEAF-4F88-A68E-9515E5B223F2}" type="parTrans" cxnId="{EE2AB96B-0F7E-4CA8-A895-1DB9821E83C9}">
      <dgm:prSet/>
      <dgm:spPr/>
      <dgm:t>
        <a:bodyPr/>
        <a:lstStyle/>
        <a:p>
          <a:endParaRPr lang="en-GB"/>
        </a:p>
      </dgm:t>
    </dgm:pt>
    <dgm:pt modelId="{EACF743C-2CB6-4B4D-8A0C-975D429DBCFB}" type="sibTrans" cxnId="{EE2AB96B-0F7E-4CA8-A895-1DB9821E83C9}">
      <dgm:prSet/>
      <dgm:spPr/>
      <dgm:t>
        <a:bodyPr/>
        <a:lstStyle/>
        <a:p>
          <a:endParaRPr lang="en-GB"/>
        </a:p>
      </dgm:t>
    </dgm:pt>
    <dgm:pt modelId="{33C10930-318F-4DE9-88DF-23C94B7FA542}">
      <dgm:prSet phldrT="[Text]" custT="1"/>
      <dgm:spPr/>
      <dgm:t>
        <a:bodyPr/>
        <a:lstStyle/>
        <a:p>
          <a:r>
            <a:rPr lang="en-GB" sz="2400" dirty="0"/>
            <a:t>Synthetic</a:t>
          </a:r>
          <a:r>
            <a:rPr lang="en-GB" sz="2400" baseline="0" dirty="0"/>
            <a:t> Cannabinoids</a:t>
          </a:r>
          <a:endParaRPr lang="en-GB" sz="2400" dirty="0"/>
        </a:p>
      </dgm:t>
    </dgm:pt>
    <dgm:pt modelId="{C16CA303-A83F-49C1-91AE-F1BA8DDDF034}" type="parTrans" cxnId="{7939C3EB-A619-4810-BF14-019645018686}">
      <dgm:prSet/>
      <dgm:spPr/>
      <dgm:t>
        <a:bodyPr/>
        <a:lstStyle/>
        <a:p>
          <a:endParaRPr lang="en-GB"/>
        </a:p>
      </dgm:t>
    </dgm:pt>
    <dgm:pt modelId="{3A717C4A-8EA5-4D3F-87EE-AC7D74678F52}" type="sibTrans" cxnId="{7939C3EB-A619-4810-BF14-019645018686}">
      <dgm:prSet/>
      <dgm:spPr/>
      <dgm:t>
        <a:bodyPr/>
        <a:lstStyle/>
        <a:p>
          <a:endParaRPr lang="en-GB"/>
        </a:p>
      </dgm:t>
    </dgm:pt>
    <dgm:pt modelId="{86BA80CA-0B9A-424D-A3F9-8669B85E815A}">
      <dgm:prSet phldrT="[Text]" custT="1"/>
      <dgm:spPr/>
      <dgm:t>
        <a:bodyPr/>
        <a:lstStyle/>
        <a:p>
          <a:r>
            <a:rPr lang="en-GB" sz="2400" dirty="0"/>
            <a:t>GHB</a:t>
          </a:r>
        </a:p>
      </dgm:t>
    </dgm:pt>
    <dgm:pt modelId="{349B243A-CD45-4C1E-BFCE-02F1BC3D8196}" type="parTrans" cxnId="{EF3697C4-BBE3-43F5-8BB1-468E08BB1604}">
      <dgm:prSet/>
      <dgm:spPr/>
      <dgm:t>
        <a:bodyPr/>
        <a:lstStyle/>
        <a:p>
          <a:endParaRPr lang="en-GB"/>
        </a:p>
      </dgm:t>
    </dgm:pt>
    <dgm:pt modelId="{99074CE3-C2B2-4B79-BC6C-C4EA06D06EDC}" type="sibTrans" cxnId="{EF3697C4-BBE3-43F5-8BB1-468E08BB1604}">
      <dgm:prSet/>
      <dgm:spPr/>
      <dgm:t>
        <a:bodyPr/>
        <a:lstStyle/>
        <a:p>
          <a:endParaRPr lang="en-GB"/>
        </a:p>
      </dgm:t>
    </dgm:pt>
    <dgm:pt modelId="{F6729983-2800-4D5B-B44E-4D93238DD94B}" type="pres">
      <dgm:prSet presAssocID="{0944CDE7-4E11-447C-9120-C9440161D856}" presName="Name0" presStyleCnt="0">
        <dgm:presLayoutVars>
          <dgm:dir/>
          <dgm:resizeHandles val="exact"/>
        </dgm:presLayoutVars>
      </dgm:prSet>
      <dgm:spPr/>
    </dgm:pt>
    <dgm:pt modelId="{8F6439E4-75C8-4FB2-B8B3-DA3C5BDF1B15}" type="pres">
      <dgm:prSet presAssocID="{61B241E6-84FE-42F6-8F14-A7EA21AA32AB}" presName="compNode" presStyleCnt="0"/>
      <dgm:spPr/>
    </dgm:pt>
    <dgm:pt modelId="{7E215427-7D4B-4B03-A066-9CEBCB9B6EF8}" type="pres">
      <dgm:prSet presAssocID="{61B241E6-84FE-42F6-8F14-A7EA21AA32AB}" presName="pictRect" presStyleLbl="node1" presStyleIdx="0" presStyleCnt="4"/>
      <dgm:spPr>
        <a:blipFill rotWithShape="1">
          <a:blip xmlns:r="http://schemas.openxmlformats.org/officeDocument/2006/relationships" r:embed="rId1"/>
          <a:srcRect/>
          <a:stretch>
            <a:fillRect t="-4000" b="-4000"/>
          </a:stretch>
        </a:blipFill>
        <a:ln>
          <a:solidFill>
            <a:schemeClr val="tx1"/>
          </a:solidFill>
        </a:ln>
      </dgm:spPr>
    </dgm:pt>
    <dgm:pt modelId="{C3812C0E-D7E8-43BB-A2D1-D1579D064CB9}" type="pres">
      <dgm:prSet presAssocID="{61B241E6-84FE-42F6-8F14-A7EA21AA32AB}" presName="textRect" presStyleLbl="revTx" presStyleIdx="0" presStyleCnt="4">
        <dgm:presLayoutVars>
          <dgm:bulletEnabled val="1"/>
        </dgm:presLayoutVars>
      </dgm:prSet>
      <dgm:spPr/>
    </dgm:pt>
    <dgm:pt modelId="{86E24CF7-1380-4D8B-847B-C05F1947BEDC}" type="pres">
      <dgm:prSet presAssocID="{C2D9C0D2-1888-4CD3-94D8-5579497D019C}" presName="sibTrans" presStyleLbl="sibTrans2D1" presStyleIdx="0" presStyleCnt="0"/>
      <dgm:spPr/>
    </dgm:pt>
    <dgm:pt modelId="{6DBBFE3A-F585-4F23-B99D-A664F8BA6A1E}" type="pres">
      <dgm:prSet presAssocID="{DC9BBF66-7F5F-412A-8B86-6A9E1189FA1F}" presName="compNode" presStyleCnt="0"/>
      <dgm:spPr/>
    </dgm:pt>
    <dgm:pt modelId="{B379C89E-CC8D-40D6-87F5-8879F59F4A87}" type="pres">
      <dgm:prSet presAssocID="{DC9BBF66-7F5F-412A-8B86-6A9E1189FA1F}" presName="pictRect" presStyleLbl="node1" presStyleIdx="1" presStyleCnt="4"/>
      <dgm:spPr>
        <a:blipFill rotWithShape="1">
          <a:blip xmlns:r="http://schemas.openxmlformats.org/officeDocument/2006/relationships" r:embed="rId2"/>
          <a:srcRect/>
          <a:stretch>
            <a:fillRect t="-4000" b="-4000"/>
          </a:stretch>
        </a:blipFill>
        <a:ln>
          <a:solidFill>
            <a:schemeClr val="tx1"/>
          </a:solidFill>
        </a:ln>
      </dgm:spPr>
    </dgm:pt>
    <dgm:pt modelId="{D5AAF171-BE14-42B0-B204-22ADE9ADE380}" type="pres">
      <dgm:prSet presAssocID="{DC9BBF66-7F5F-412A-8B86-6A9E1189FA1F}" presName="textRect" presStyleLbl="revTx" presStyleIdx="1" presStyleCnt="4">
        <dgm:presLayoutVars>
          <dgm:bulletEnabled val="1"/>
        </dgm:presLayoutVars>
      </dgm:prSet>
      <dgm:spPr/>
    </dgm:pt>
    <dgm:pt modelId="{1F797BEA-14DF-40E9-8D12-2BE7524576BF}" type="pres">
      <dgm:prSet presAssocID="{EACF743C-2CB6-4B4D-8A0C-975D429DBCFB}" presName="sibTrans" presStyleLbl="sibTrans2D1" presStyleIdx="0" presStyleCnt="0"/>
      <dgm:spPr/>
    </dgm:pt>
    <dgm:pt modelId="{D149AC8A-9D58-4523-BCA2-190C8A82FC18}" type="pres">
      <dgm:prSet presAssocID="{33C10930-318F-4DE9-88DF-23C94B7FA542}" presName="compNode" presStyleCnt="0"/>
      <dgm:spPr/>
    </dgm:pt>
    <dgm:pt modelId="{CDEC31C5-7451-4CB6-A94F-15F0774276FF}" type="pres">
      <dgm:prSet presAssocID="{33C10930-318F-4DE9-88DF-23C94B7FA542}" presName="pictRect" presStyleLbl="node1" presStyleIdx="2" presStyleCnt="4"/>
      <dgm:spPr>
        <a:blipFill rotWithShape="1">
          <a:blip xmlns:r="http://schemas.openxmlformats.org/officeDocument/2006/relationships" r:embed="rId3"/>
          <a:srcRect/>
          <a:stretch>
            <a:fillRect t="-4000" b="-4000"/>
          </a:stretch>
        </a:blipFill>
        <a:ln>
          <a:solidFill>
            <a:schemeClr val="tx1"/>
          </a:solidFill>
        </a:ln>
      </dgm:spPr>
    </dgm:pt>
    <dgm:pt modelId="{2CFE4C80-53E1-4CFE-B186-A64EA57227B8}" type="pres">
      <dgm:prSet presAssocID="{33C10930-318F-4DE9-88DF-23C94B7FA542}" presName="textRect" presStyleLbl="revTx" presStyleIdx="2" presStyleCnt="4">
        <dgm:presLayoutVars>
          <dgm:bulletEnabled val="1"/>
        </dgm:presLayoutVars>
      </dgm:prSet>
      <dgm:spPr/>
    </dgm:pt>
    <dgm:pt modelId="{D4E2EA09-B1F9-4E6B-A7BD-759EE727B1CA}" type="pres">
      <dgm:prSet presAssocID="{3A717C4A-8EA5-4D3F-87EE-AC7D74678F52}" presName="sibTrans" presStyleLbl="sibTrans2D1" presStyleIdx="0" presStyleCnt="0"/>
      <dgm:spPr/>
    </dgm:pt>
    <dgm:pt modelId="{4203FF96-3D6A-424A-9B52-39D3FACD776D}" type="pres">
      <dgm:prSet presAssocID="{86BA80CA-0B9A-424D-A3F9-8669B85E815A}" presName="compNode" presStyleCnt="0"/>
      <dgm:spPr/>
    </dgm:pt>
    <dgm:pt modelId="{57FF3B21-AF6D-4532-8C54-1C41C288D90B}" type="pres">
      <dgm:prSet presAssocID="{86BA80CA-0B9A-424D-A3F9-8669B85E815A}" presName="pictRect" presStyleLbl="node1" presStyleIdx="3" presStyleCnt="4"/>
      <dgm:spPr>
        <a:blipFill rotWithShape="1">
          <a:blip xmlns:r="http://schemas.openxmlformats.org/officeDocument/2006/relationships" r:embed="rId4"/>
          <a:srcRect/>
          <a:stretch>
            <a:fillRect t="-4000" b="-4000"/>
          </a:stretch>
        </a:blipFill>
      </dgm:spPr>
    </dgm:pt>
    <dgm:pt modelId="{D227EAFD-6F62-4670-A716-31EF2B94328C}" type="pres">
      <dgm:prSet presAssocID="{86BA80CA-0B9A-424D-A3F9-8669B85E815A}" presName="textRect" presStyleLbl="revTx" presStyleIdx="3" presStyleCnt="4">
        <dgm:presLayoutVars>
          <dgm:bulletEnabled val="1"/>
        </dgm:presLayoutVars>
      </dgm:prSet>
      <dgm:spPr/>
    </dgm:pt>
  </dgm:ptLst>
  <dgm:cxnLst>
    <dgm:cxn modelId="{6FA78619-7F2A-45F5-9F8F-564DF6266468}" type="presOf" srcId="{0944CDE7-4E11-447C-9120-C9440161D856}" destId="{F6729983-2800-4D5B-B44E-4D93238DD94B}" srcOrd="0" destOrd="0" presId="urn:microsoft.com/office/officeart/2005/8/layout/pList1"/>
    <dgm:cxn modelId="{3AAF101B-9863-4A25-8254-7AF2ED7032C4}" srcId="{0944CDE7-4E11-447C-9120-C9440161D856}" destId="{61B241E6-84FE-42F6-8F14-A7EA21AA32AB}" srcOrd="0" destOrd="0" parTransId="{32CC5F28-8322-4F04-95E9-F298A252BB7B}" sibTransId="{C2D9C0D2-1888-4CD3-94D8-5579497D019C}"/>
    <dgm:cxn modelId="{1935013F-FA1E-4A53-AC6B-8E5697C2B472}" type="presOf" srcId="{C2D9C0D2-1888-4CD3-94D8-5579497D019C}" destId="{86E24CF7-1380-4D8B-847B-C05F1947BEDC}" srcOrd="0" destOrd="0" presId="urn:microsoft.com/office/officeart/2005/8/layout/pList1"/>
    <dgm:cxn modelId="{7E203D5D-6360-4F13-8AAD-342B8606F8A1}" type="presOf" srcId="{33C10930-318F-4DE9-88DF-23C94B7FA542}" destId="{2CFE4C80-53E1-4CFE-B186-A64EA57227B8}" srcOrd="0" destOrd="0" presId="urn:microsoft.com/office/officeart/2005/8/layout/pList1"/>
    <dgm:cxn modelId="{F9B56C60-E48C-4965-848C-A9534CB8926B}" type="presOf" srcId="{61B241E6-84FE-42F6-8F14-A7EA21AA32AB}" destId="{C3812C0E-D7E8-43BB-A2D1-D1579D064CB9}" srcOrd="0" destOrd="0" presId="urn:microsoft.com/office/officeart/2005/8/layout/pList1"/>
    <dgm:cxn modelId="{4561934A-30C2-4403-9B91-5B26715DF55A}" type="presOf" srcId="{3A717C4A-8EA5-4D3F-87EE-AC7D74678F52}" destId="{D4E2EA09-B1F9-4E6B-A7BD-759EE727B1CA}" srcOrd="0" destOrd="0" presId="urn:microsoft.com/office/officeart/2005/8/layout/pList1"/>
    <dgm:cxn modelId="{EE2AB96B-0F7E-4CA8-A895-1DB9821E83C9}" srcId="{0944CDE7-4E11-447C-9120-C9440161D856}" destId="{DC9BBF66-7F5F-412A-8B86-6A9E1189FA1F}" srcOrd="1" destOrd="0" parTransId="{C779CDCC-EEAF-4F88-A68E-9515E5B223F2}" sibTransId="{EACF743C-2CB6-4B4D-8A0C-975D429DBCFB}"/>
    <dgm:cxn modelId="{E2F82E77-4013-47E6-BA05-A6F63E433DDE}" type="presOf" srcId="{DC9BBF66-7F5F-412A-8B86-6A9E1189FA1F}" destId="{D5AAF171-BE14-42B0-B204-22ADE9ADE380}" srcOrd="0" destOrd="0" presId="urn:microsoft.com/office/officeart/2005/8/layout/pList1"/>
    <dgm:cxn modelId="{AB3D0CA8-1FB0-42E7-902D-4A335B06E8D4}" type="presOf" srcId="{86BA80CA-0B9A-424D-A3F9-8669B85E815A}" destId="{D227EAFD-6F62-4670-A716-31EF2B94328C}" srcOrd="0" destOrd="0" presId="urn:microsoft.com/office/officeart/2005/8/layout/pList1"/>
    <dgm:cxn modelId="{EF3697C4-BBE3-43F5-8BB1-468E08BB1604}" srcId="{0944CDE7-4E11-447C-9120-C9440161D856}" destId="{86BA80CA-0B9A-424D-A3F9-8669B85E815A}" srcOrd="3" destOrd="0" parTransId="{349B243A-CD45-4C1E-BFCE-02F1BC3D8196}" sibTransId="{99074CE3-C2B2-4B79-BC6C-C4EA06D06EDC}"/>
    <dgm:cxn modelId="{44596FCE-3DFB-42C7-9926-7B4CB23FE7B6}" type="presOf" srcId="{EACF743C-2CB6-4B4D-8A0C-975D429DBCFB}" destId="{1F797BEA-14DF-40E9-8D12-2BE7524576BF}" srcOrd="0" destOrd="0" presId="urn:microsoft.com/office/officeart/2005/8/layout/pList1"/>
    <dgm:cxn modelId="{7939C3EB-A619-4810-BF14-019645018686}" srcId="{0944CDE7-4E11-447C-9120-C9440161D856}" destId="{33C10930-318F-4DE9-88DF-23C94B7FA542}" srcOrd="2" destOrd="0" parTransId="{C16CA303-A83F-49C1-91AE-F1BA8DDDF034}" sibTransId="{3A717C4A-8EA5-4D3F-87EE-AC7D74678F52}"/>
    <dgm:cxn modelId="{64BD3A6B-D18E-4116-B42A-EE7EC33CB956}" type="presParOf" srcId="{F6729983-2800-4D5B-B44E-4D93238DD94B}" destId="{8F6439E4-75C8-4FB2-B8B3-DA3C5BDF1B15}" srcOrd="0" destOrd="0" presId="urn:microsoft.com/office/officeart/2005/8/layout/pList1"/>
    <dgm:cxn modelId="{03796B02-1230-4A33-A75F-FF2CFB22B75E}" type="presParOf" srcId="{8F6439E4-75C8-4FB2-B8B3-DA3C5BDF1B15}" destId="{7E215427-7D4B-4B03-A066-9CEBCB9B6EF8}" srcOrd="0" destOrd="0" presId="urn:microsoft.com/office/officeart/2005/8/layout/pList1"/>
    <dgm:cxn modelId="{7C609E5D-DD23-4FFF-8050-E28905221D62}" type="presParOf" srcId="{8F6439E4-75C8-4FB2-B8B3-DA3C5BDF1B15}" destId="{C3812C0E-D7E8-43BB-A2D1-D1579D064CB9}" srcOrd="1" destOrd="0" presId="urn:microsoft.com/office/officeart/2005/8/layout/pList1"/>
    <dgm:cxn modelId="{ACF38216-854C-46D7-9436-309485477698}" type="presParOf" srcId="{F6729983-2800-4D5B-B44E-4D93238DD94B}" destId="{86E24CF7-1380-4D8B-847B-C05F1947BEDC}" srcOrd="1" destOrd="0" presId="urn:microsoft.com/office/officeart/2005/8/layout/pList1"/>
    <dgm:cxn modelId="{7B6C4D99-1131-46AA-BB97-48DA77A4802F}" type="presParOf" srcId="{F6729983-2800-4D5B-B44E-4D93238DD94B}" destId="{6DBBFE3A-F585-4F23-B99D-A664F8BA6A1E}" srcOrd="2" destOrd="0" presId="urn:microsoft.com/office/officeart/2005/8/layout/pList1"/>
    <dgm:cxn modelId="{9FEF387B-AF0E-4D8F-B307-AF432001D2EC}" type="presParOf" srcId="{6DBBFE3A-F585-4F23-B99D-A664F8BA6A1E}" destId="{B379C89E-CC8D-40D6-87F5-8879F59F4A87}" srcOrd="0" destOrd="0" presId="urn:microsoft.com/office/officeart/2005/8/layout/pList1"/>
    <dgm:cxn modelId="{1BDADD8F-86B3-43C9-889C-46062C12027B}" type="presParOf" srcId="{6DBBFE3A-F585-4F23-B99D-A664F8BA6A1E}" destId="{D5AAF171-BE14-42B0-B204-22ADE9ADE380}" srcOrd="1" destOrd="0" presId="urn:microsoft.com/office/officeart/2005/8/layout/pList1"/>
    <dgm:cxn modelId="{3F767095-CEAA-4817-8E70-E5EFFC0C5994}" type="presParOf" srcId="{F6729983-2800-4D5B-B44E-4D93238DD94B}" destId="{1F797BEA-14DF-40E9-8D12-2BE7524576BF}" srcOrd="3" destOrd="0" presId="urn:microsoft.com/office/officeart/2005/8/layout/pList1"/>
    <dgm:cxn modelId="{506848C2-92AB-4CA1-B3CA-665D44985608}" type="presParOf" srcId="{F6729983-2800-4D5B-B44E-4D93238DD94B}" destId="{D149AC8A-9D58-4523-BCA2-190C8A82FC18}" srcOrd="4" destOrd="0" presId="urn:microsoft.com/office/officeart/2005/8/layout/pList1"/>
    <dgm:cxn modelId="{96DCD1FC-67FA-4BAF-A9DD-463D154D07C6}" type="presParOf" srcId="{D149AC8A-9D58-4523-BCA2-190C8A82FC18}" destId="{CDEC31C5-7451-4CB6-A94F-15F0774276FF}" srcOrd="0" destOrd="0" presId="urn:microsoft.com/office/officeart/2005/8/layout/pList1"/>
    <dgm:cxn modelId="{A952F78C-2ED7-49E4-81EA-18AE2E255CFD}" type="presParOf" srcId="{D149AC8A-9D58-4523-BCA2-190C8A82FC18}" destId="{2CFE4C80-53E1-4CFE-B186-A64EA57227B8}" srcOrd="1" destOrd="0" presId="urn:microsoft.com/office/officeart/2005/8/layout/pList1"/>
    <dgm:cxn modelId="{A28BD16B-AB5F-4FBC-AD49-5BBA4E4EFCC4}" type="presParOf" srcId="{F6729983-2800-4D5B-B44E-4D93238DD94B}" destId="{D4E2EA09-B1F9-4E6B-A7BD-759EE727B1CA}" srcOrd="5" destOrd="0" presId="urn:microsoft.com/office/officeart/2005/8/layout/pList1"/>
    <dgm:cxn modelId="{A7A5D4BF-BC02-4C83-847A-44BBE6CCD906}" type="presParOf" srcId="{F6729983-2800-4D5B-B44E-4D93238DD94B}" destId="{4203FF96-3D6A-424A-9B52-39D3FACD776D}" srcOrd="6" destOrd="0" presId="urn:microsoft.com/office/officeart/2005/8/layout/pList1"/>
    <dgm:cxn modelId="{CAC17940-990E-4EC8-9893-9F1961C7F577}" type="presParOf" srcId="{4203FF96-3D6A-424A-9B52-39D3FACD776D}" destId="{57FF3B21-AF6D-4532-8C54-1C41C288D90B}" srcOrd="0" destOrd="0" presId="urn:microsoft.com/office/officeart/2005/8/layout/pList1"/>
    <dgm:cxn modelId="{F9AD3891-2CB3-425E-8C30-01873C47F8B1}" type="presParOf" srcId="{4203FF96-3D6A-424A-9B52-39D3FACD776D}" destId="{D227EAFD-6F62-4670-A716-31EF2B94328C}" srcOrd="1" destOrd="0" presId="urn:microsoft.com/office/officeart/2005/8/layout/pList1"/>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B2AEF3-1093-4306-9F03-D6A8923F622A}"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31E24E0D-C97C-4DBF-A7F4-43F2CA1035F8}">
      <dgm:prSet phldrT="[Text]" custT="1"/>
      <dgm:spPr/>
      <dgm:t>
        <a:bodyPr/>
        <a:lstStyle/>
        <a:p>
          <a:r>
            <a:rPr lang="en-GB" sz="2400"/>
            <a:t>Nitrous Oxide</a:t>
          </a:r>
          <a:endParaRPr lang="en-GB" sz="2400" dirty="0"/>
        </a:p>
      </dgm:t>
    </dgm:pt>
    <dgm:pt modelId="{64ED6074-059C-4228-A164-FCE37A960ACD}" type="parTrans" cxnId="{BBAA728E-AC57-48EB-9F6E-A2513B4FBD0B}">
      <dgm:prSet/>
      <dgm:spPr/>
      <dgm:t>
        <a:bodyPr/>
        <a:lstStyle/>
        <a:p>
          <a:endParaRPr lang="en-GB"/>
        </a:p>
      </dgm:t>
    </dgm:pt>
    <dgm:pt modelId="{B2FB1DCF-D1F9-4B27-A3BD-223BFD97F7AD}" type="sibTrans" cxnId="{BBAA728E-AC57-48EB-9F6E-A2513B4FBD0B}">
      <dgm:prSet/>
      <dgm:spPr/>
      <dgm:t>
        <a:bodyPr/>
        <a:lstStyle/>
        <a:p>
          <a:endParaRPr lang="en-GB"/>
        </a:p>
      </dgm:t>
    </dgm:pt>
    <dgm:pt modelId="{3F56DC89-A65D-49D2-B22F-169E0E081EBF}">
      <dgm:prSet phldrT="[Text]" custT="1"/>
      <dgm:spPr/>
      <dgm:t>
        <a:bodyPr/>
        <a:lstStyle/>
        <a:p>
          <a:r>
            <a:rPr lang="en-GB" sz="2400" dirty="0"/>
            <a:t>Anabolic Steroids</a:t>
          </a:r>
        </a:p>
      </dgm:t>
    </dgm:pt>
    <dgm:pt modelId="{5929F9B0-71F0-4928-8DE3-3F55C646B193}" type="parTrans" cxnId="{1AC1BC22-7B3B-4A60-811A-A6DB2463D862}">
      <dgm:prSet/>
      <dgm:spPr/>
      <dgm:t>
        <a:bodyPr/>
        <a:lstStyle/>
        <a:p>
          <a:endParaRPr lang="en-GB"/>
        </a:p>
      </dgm:t>
    </dgm:pt>
    <dgm:pt modelId="{99FD6F58-7BE7-48D6-9FB4-B28B952E271E}" type="sibTrans" cxnId="{1AC1BC22-7B3B-4A60-811A-A6DB2463D862}">
      <dgm:prSet/>
      <dgm:spPr/>
      <dgm:t>
        <a:bodyPr/>
        <a:lstStyle/>
        <a:p>
          <a:endParaRPr lang="en-GB"/>
        </a:p>
      </dgm:t>
    </dgm:pt>
    <dgm:pt modelId="{C572FC4F-10DD-4B7D-B57A-41D0C9B6A29A}">
      <dgm:prSet phldrT="[Text]" custT="1"/>
      <dgm:spPr/>
      <dgm:t>
        <a:bodyPr/>
        <a:lstStyle/>
        <a:p>
          <a:r>
            <a:rPr lang="en-GB" sz="2400" dirty="0"/>
            <a:t>Benzodiazepines</a:t>
          </a:r>
        </a:p>
      </dgm:t>
    </dgm:pt>
    <dgm:pt modelId="{F9DB182F-9433-4276-8F07-9CDBEA190594}" type="parTrans" cxnId="{DFF76A33-AC50-4B2E-8C46-4E7834C4394D}">
      <dgm:prSet/>
      <dgm:spPr/>
      <dgm:t>
        <a:bodyPr/>
        <a:lstStyle/>
        <a:p>
          <a:endParaRPr lang="en-GB"/>
        </a:p>
      </dgm:t>
    </dgm:pt>
    <dgm:pt modelId="{4DD99366-AE2E-4410-9721-4E97E1FC54E0}" type="sibTrans" cxnId="{DFF76A33-AC50-4B2E-8C46-4E7834C4394D}">
      <dgm:prSet/>
      <dgm:spPr/>
      <dgm:t>
        <a:bodyPr/>
        <a:lstStyle/>
        <a:p>
          <a:endParaRPr lang="en-GB"/>
        </a:p>
      </dgm:t>
    </dgm:pt>
    <dgm:pt modelId="{D07DE1A6-7887-49FF-AB72-1AA9F6601C5E}" type="pres">
      <dgm:prSet presAssocID="{FCB2AEF3-1093-4306-9F03-D6A8923F622A}" presName="Name0" presStyleCnt="0">
        <dgm:presLayoutVars>
          <dgm:dir/>
          <dgm:resizeHandles val="exact"/>
        </dgm:presLayoutVars>
      </dgm:prSet>
      <dgm:spPr/>
    </dgm:pt>
    <dgm:pt modelId="{CE1F1A07-CC4B-4A36-B8DF-6071C34F373A}" type="pres">
      <dgm:prSet presAssocID="{31E24E0D-C97C-4DBF-A7F4-43F2CA1035F8}" presName="compNode" presStyleCnt="0"/>
      <dgm:spPr/>
    </dgm:pt>
    <dgm:pt modelId="{977FF0CA-3185-4606-8BE3-DF170CC684CA}" type="pres">
      <dgm:prSet presAssocID="{31E24E0D-C97C-4DBF-A7F4-43F2CA1035F8}" presName="pictRect" presStyleLbl="node1" presStyleIdx="0" presStyleCnt="3"/>
      <dgm:spPr>
        <a:blipFill rotWithShape="1">
          <a:blip xmlns:r="http://schemas.openxmlformats.org/officeDocument/2006/relationships" r:embed="rId1"/>
          <a:srcRect/>
          <a:stretch>
            <a:fillRect l="-11000" r="-11000"/>
          </a:stretch>
        </a:blipFill>
        <a:ln>
          <a:solidFill>
            <a:schemeClr val="tx1"/>
          </a:solidFill>
        </a:ln>
      </dgm:spPr>
    </dgm:pt>
    <dgm:pt modelId="{2BB747B5-6AA6-4B73-869E-C97A13F18060}" type="pres">
      <dgm:prSet presAssocID="{31E24E0D-C97C-4DBF-A7F4-43F2CA1035F8}" presName="textRect" presStyleLbl="revTx" presStyleIdx="0" presStyleCnt="3">
        <dgm:presLayoutVars>
          <dgm:bulletEnabled val="1"/>
        </dgm:presLayoutVars>
      </dgm:prSet>
      <dgm:spPr/>
    </dgm:pt>
    <dgm:pt modelId="{92748733-ABAA-4C83-B54F-E6416D65E15E}" type="pres">
      <dgm:prSet presAssocID="{B2FB1DCF-D1F9-4B27-A3BD-223BFD97F7AD}" presName="sibTrans" presStyleLbl="sibTrans2D1" presStyleIdx="0" presStyleCnt="0"/>
      <dgm:spPr/>
    </dgm:pt>
    <dgm:pt modelId="{79BE5934-4A4E-4683-A410-4D24388388A1}" type="pres">
      <dgm:prSet presAssocID="{3F56DC89-A65D-49D2-B22F-169E0E081EBF}" presName="compNode" presStyleCnt="0"/>
      <dgm:spPr/>
    </dgm:pt>
    <dgm:pt modelId="{4D5163C5-FBD6-44E0-875A-DEA03AEF418F}" type="pres">
      <dgm:prSet presAssocID="{3F56DC89-A65D-49D2-B22F-169E0E081EBF}" presName="pictRect" presStyleLbl="node1" presStyleIdx="1" presStyleCnt="3"/>
      <dgm:spPr>
        <a:blipFill rotWithShape="1">
          <a:blip xmlns:r="http://schemas.openxmlformats.org/officeDocument/2006/relationships" r:embed="rId2"/>
          <a:srcRect/>
          <a:stretch>
            <a:fillRect t="-4000" b="-4000"/>
          </a:stretch>
        </a:blipFill>
        <a:ln>
          <a:solidFill>
            <a:schemeClr val="tx1"/>
          </a:solidFill>
        </a:ln>
      </dgm:spPr>
    </dgm:pt>
    <dgm:pt modelId="{468E6AA0-5C6B-4959-9423-D0979A2A55E1}" type="pres">
      <dgm:prSet presAssocID="{3F56DC89-A65D-49D2-B22F-169E0E081EBF}" presName="textRect" presStyleLbl="revTx" presStyleIdx="1" presStyleCnt="3">
        <dgm:presLayoutVars>
          <dgm:bulletEnabled val="1"/>
        </dgm:presLayoutVars>
      </dgm:prSet>
      <dgm:spPr/>
    </dgm:pt>
    <dgm:pt modelId="{BAE4E2EA-FDAA-447A-B24C-004DC5099D2F}" type="pres">
      <dgm:prSet presAssocID="{99FD6F58-7BE7-48D6-9FB4-B28B952E271E}" presName="sibTrans" presStyleLbl="sibTrans2D1" presStyleIdx="0" presStyleCnt="0"/>
      <dgm:spPr/>
    </dgm:pt>
    <dgm:pt modelId="{BE77D8A8-A90E-4C34-99F8-C8132DC22574}" type="pres">
      <dgm:prSet presAssocID="{C572FC4F-10DD-4B7D-B57A-41D0C9B6A29A}" presName="compNode" presStyleCnt="0"/>
      <dgm:spPr/>
    </dgm:pt>
    <dgm:pt modelId="{2081C115-380B-4159-BDC3-F5FB71CE52D8}" type="pres">
      <dgm:prSet presAssocID="{C572FC4F-10DD-4B7D-B57A-41D0C9B6A29A}" presName="pictRect" presStyleLbl="node1" presStyleIdx="2" presStyleCnt="3"/>
      <dgm:spPr>
        <a:blipFill rotWithShape="1">
          <a:blip xmlns:r="http://schemas.openxmlformats.org/officeDocument/2006/relationships" r:embed="rId3"/>
          <a:srcRect/>
          <a:stretch>
            <a:fillRect l="-9000" r="-9000"/>
          </a:stretch>
        </a:blipFill>
      </dgm:spPr>
    </dgm:pt>
    <dgm:pt modelId="{6DD2C5FE-1C43-4187-A8B9-45ED05824AD4}" type="pres">
      <dgm:prSet presAssocID="{C572FC4F-10DD-4B7D-B57A-41D0C9B6A29A}" presName="textRect" presStyleLbl="revTx" presStyleIdx="2" presStyleCnt="3">
        <dgm:presLayoutVars>
          <dgm:bulletEnabled val="1"/>
        </dgm:presLayoutVars>
      </dgm:prSet>
      <dgm:spPr/>
    </dgm:pt>
  </dgm:ptLst>
  <dgm:cxnLst>
    <dgm:cxn modelId="{84116800-1300-4178-8CD5-BC9FD0DBF021}" type="presOf" srcId="{FCB2AEF3-1093-4306-9F03-D6A8923F622A}" destId="{D07DE1A6-7887-49FF-AB72-1AA9F6601C5E}" srcOrd="0" destOrd="0" presId="urn:microsoft.com/office/officeart/2005/8/layout/pList1"/>
    <dgm:cxn modelId="{0D716B0D-E504-4CB1-BB18-83BC872D9A66}" type="presOf" srcId="{C572FC4F-10DD-4B7D-B57A-41D0C9B6A29A}" destId="{6DD2C5FE-1C43-4187-A8B9-45ED05824AD4}" srcOrd="0" destOrd="0" presId="urn:microsoft.com/office/officeart/2005/8/layout/pList1"/>
    <dgm:cxn modelId="{1AC1BC22-7B3B-4A60-811A-A6DB2463D862}" srcId="{FCB2AEF3-1093-4306-9F03-D6A8923F622A}" destId="{3F56DC89-A65D-49D2-B22F-169E0E081EBF}" srcOrd="1" destOrd="0" parTransId="{5929F9B0-71F0-4928-8DE3-3F55C646B193}" sibTransId="{99FD6F58-7BE7-48D6-9FB4-B28B952E271E}"/>
    <dgm:cxn modelId="{8E5CD632-779B-4853-A815-EE73CD93D870}" type="presOf" srcId="{99FD6F58-7BE7-48D6-9FB4-B28B952E271E}" destId="{BAE4E2EA-FDAA-447A-B24C-004DC5099D2F}" srcOrd="0" destOrd="0" presId="urn:microsoft.com/office/officeart/2005/8/layout/pList1"/>
    <dgm:cxn modelId="{DFF76A33-AC50-4B2E-8C46-4E7834C4394D}" srcId="{FCB2AEF3-1093-4306-9F03-D6A8923F622A}" destId="{C572FC4F-10DD-4B7D-B57A-41D0C9B6A29A}" srcOrd="2" destOrd="0" parTransId="{F9DB182F-9433-4276-8F07-9CDBEA190594}" sibTransId="{4DD99366-AE2E-4410-9721-4E97E1FC54E0}"/>
    <dgm:cxn modelId="{E9F1703E-A9D7-4B5E-B28B-0BB035E0FAAA}" type="presOf" srcId="{B2FB1DCF-D1F9-4B27-A3BD-223BFD97F7AD}" destId="{92748733-ABAA-4C83-B54F-E6416D65E15E}" srcOrd="0" destOrd="0" presId="urn:microsoft.com/office/officeart/2005/8/layout/pList1"/>
    <dgm:cxn modelId="{89386685-AEAF-4AEB-B029-6161FAEAB778}" type="presOf" srcId="{31E24E0D-C97C-4DBF-A7F4-43F2CA1035F8}" destId="{2BB747B5-6AA6-4B73-869E-C97A13F18060}" srcOrd="0" destOrd="0" presId="urn:microsoft.com/office/officeart/2005/8/layout/pList1"/>
    <dgm:cxn modelId="{BBAA728E-AC57-48EB-9F6E-A2513B4FBD0B}" srcId="{FCB2AEF3-1093-4306-9F03-D6A8923F622A}" destId="{31E24E0D-C97C-4DBF-A7F4-43F2CA1035F8}" srcOrd="0" destOrd="0" parTransId="{64ED6074-059C-4228-A164-FCE37A960ACD}" sibTransId="{B2FB1DCF-D1F9-4B27-A3BD-223BFD97F7AD}"/>
    <dgm:cxn modelId="{E52DA9E4-E75F-4BE3-9E1C-895D5958B06A}" type="presOf" srcId="{3F56DC89-A65D-49D2-B22F-169E0E081EBF}" destId="{468E6AA0-5C6B-4959-9423-D0979A2A55E1}" srcOrd="0" destOrd="0" presId="urn:microsoft.com/office/officeart/2005/8/layout/pList1"/>
    <dgm:cxn modelId="{2CEBF384-5E6E-40FC-B619-6091D58BAA0F}" type="presParOf" srcId="{D07DE1A6-7887-49FF-AB72-1AA9F6601C5E}" destId="{CE1F1A07-CC4B-4A36-B8DF-6071C34F373A}" srcOrd="0" destOrd="0" presId="urn:microsoft.com/office/officeart/2005/8/layout/pList1"/>
    <dgm:cxn modelId="{03E7ACC2-734D-4809-A7A0-B38735E5A9AD}" type="presParOf" srcId="{CE1F1A07-CC4B-4A36-B8DF-6071C34F373A}" destId="{977FF0CA-3185-4606-8BE3-DF170CC684CA}" srcOrd="0" destOrd="0" presId="urn:microsoft.com/office/officeart/2005/8/layout/pList1"/>
    <dgm:cxn modelId="{E27E087B-3165-4458-9E8A-6A4BA25A5CFD}" type="presParOf" srcId="{CE1F1A07-CC4B-4A36-B8DF-6071C34F373A}" destId="{2BB747B5-6AA6-4B73-869E-C97A13F18060}" srcOrd="1" destOrd="0" presId="urn:microsoft.com/office/officeart/2005/8/layout/pList1"/>
    <dgm:cxn modelId="{F7AFB7CE-CF50-4F09-AF01-B5B849AC7FDF}" type="presParOf" srcId="{D07DE1A6-7887-49FF-AB72-1AA9F6601C5E}" destId="{92748733-ABAA-4C83-B54F-E6416D65E15E}" srcOrd="1" destOrd="0" presId="urn:microsoft.com/office/officeart/2005/8/layout/pList1"/>
    <dgm:cxn modelId="{7D18D538-A3E4-4A9A-AA7E-877A2F250D5E}" type="presParOf" srcId="{D07DE1A6-7887-49FF-AB72-1AA9F6601C5E}" destId="{79BE5934-4A4E-4683-A410-4D24388388A1}" srcOrd="2" destOrd="0" presId="urn:microsoft.com/office/officeart/2005/8/layout/pList1"/>
    <dgm:cxn modelId="{B31E0E16-24A1-4049-B024-A52E746194CB}" type="presParOf" srcId="{79BE5934-4A4E-4683-A410-4D24388388A1}" destId="{4D5163C5-FBD6-44E0-875A-DEA03AEF418F}" srcOrd="0" destOrd="0" presId="urn:microsoft.com/office/officeart/2005/8/layout/pList1"/>
    <dgm:cxn modelId="{D38B654B-9863-4FA8-A92F-6C8F885C45FD}" type="presParOf" srcId="{79BE5934-4A4E-4683-A410-4D24388388A1}" destId="{468E6AA0-5C6B-4959-9423-D0979A2A55E1}" srcOrd="1" destOrd="0" presId="urn:microsoft.com/office/officeart/2005/8/layout/pList1"/>
    <dgm:cxn modelId="{A1A909AB-29C1-4987-B7CC-CBC4E25C7815}" type="presParOf" srcId="{D07DE1A6-7887-49FF-AB72-1AA9F6601C5E}" destId="{BAE4E2EA-FDAA-447A-B24C-004DC5099D2F}" srcOrd="3" destOrd="0" presId="urn:microsoft.com/office/officeart/2005/8/layout/pList1"/>
    <dgm:cxn modelId="{2EAD25CB-25F6-43D6-AE48-AA2F5298C41B}" type="presParOf" srcId="{D07DE1A6-7887-49FF-AB72-1AA9F6601C5E}" destId="{BE77D8A8-A90E-4C34-99F8-C8132DC22574}" srcOrd="4" destOrd="0" presId="urn:microsoft.com/office/officeart/2005/8/layout/pList1"/>
    <dgm:cxn modelId="{22EBCC88-4458-4AF6-B459-B7A03733495C}" type="presParOf" srcId="{BE77D8A8-A90E-4C34-99F8-C8132DC22574}" destId="{2081C115-380B-4159-BDC3-F5FB71CE52D8}" srcOrd="0" destOrd="0" presId="urn:microsoft.com/office/officeart/2005/8/layout/pList1"/>
    <dgm:cxn modelId="{CFC26571-BE84-48D3-AA5A-A8E983AB01D4}" type="presParOf" srcId="{BE77D8A8-A90E-4C34-99F8-C8132DC22574}" destId="{6DD2C5FE-1C43-4187-A8B9-45ED05824AD4}" srcOrd="1" destOrd="0" presId="urn:microsoft.com/office/officeart/2005/8/layout/pList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C022E2-6DB4-44F9-8821-DC2B6F152F7A}" type="doc">
      <dgm:prSet loTypeId="urn:microsoft.com/office/officeart/2005/8/layout/process2" loCatId="process" qsTypeId="urn:microsoft.com/office/officeart/2005/8/quickstyle/simple1" qsCatId="simple" csTypeId="urn:microsoft.com/office/officeart/2005/8/colors/accent1_2" csCatId="accent1" phldr="1"/>
      <dgm:spPr/>
    </dgm:pt>
    <dgm:pt modelId="{C3FCCBEC-0C2B-431D-B831-9816FED5DB0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person who has possession of a </a:t>
          </a:r>
          <a:r>
            <a:rPr lang="en-GB" sz="2400" b="1" i="1" u="sng" dirty="0">
              <a:solidFill>
                <a:schemeClr val="tx1"/>
              </a:solidFill>
            </a:rPr>
            <a:t>controlled drug </a:t>
          </a:r>
          <a:r>
            <a:rPr lang="en-GB" sz="2400" dirty="0">
              <a:solidFill>
                <a:schemeClr val="tx1"/>
              </a:solidFill>
            </a:rPr>
            <a:t>without </a:t>
          </a:r>
          <a:r>
            <a:rPr lang="en-GB" sz="2400" b="1" i="1" u="sng" dirty="0">
              <a:solidFill>
                <a:schemeClr val="tx1"/>
              </a:solidFill>
            </a:rPr>
            <a:t>lawful authority</a:t>
          </a:r>
        </a:p>
      </dgm:t>
    </dgm:pt>
    <dgm:pt modelId="{F99D594D-786D-4345-AFF0-428549DD5530}" type="parTrans" cxnId="{8A808E77-CF1A-4110-A997-9E5827B4F0D4}">
      <dgm:prSet/>
      <dgm:spPr/>
      <dgm:t>
        <a:bodyPr/>
        <a:lstStyle/>
        <a:p>
          <a:endParaRPr lang="en-GB"/>
        </a:p>
      </dgm:t>
    </dgm:pt>
    <dgm:pt modelId="{3CFC9413-2EF0-43CB-8C81-2A207D22F9CA}" type="sibTrans" cxnId="{8A808E77-CF1A-4110-A997-9E5827B4F0D4}">
      <dgm:prSet/>
      <dgm:spPr>
        <a:solidFill>
          <a:schemeClr val="accent2">
            <a:lumMod val="50000"/>
          </a:schemeClr>
        </a:solidFill>
        <a:ln>
          <a:solidFill>
            <a:schemeClr val="tx1"/>
          </a:solidFill>
        </a:ln>
      </dgm:spPr>
      <dgm:t>
        <a:bodyPr/>
        <a:lstStyle/>
        <a:p>
          <a:endParaRPr lang="en-GB"/>
        </a:p>
      </dgm:t>
    </dgm:pt>
    <dgm:pt modelId="{126E6593-F2C8-4650-B524-4A47E5BB44F6}">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and</a:t>
          </a:r>
        </a:p>
      </dgm:t>
    </dgm:pt>
    <dgm:pt modelId="{66F1AAD9-C5D5-42D1-9F99-A67239C1C7CB}" type="parTrans" cxnId="{04932282-063C-4DF5-916F-8E61682B038D}">
      <dgm:prSet/>
      <dgm:spPr/>
      <dgm:t>
        <a:bodyPr/>
        <a:lstStyle/>
        <a:p>
          <a:endParaRPr lang="en-GB"/>
        </a:p>
      </dgm:t>
    </dgm:pt>
    <dgm:pt modelId="{79F735C5-F91A-41EA-857E-B7735FAD7FCE}" type="sibTrans" cxnId="{04932282-063C-4DF5-916F-8E61682B038D}">
      <dgm:prSet/>
      <dgm:spPr>
        <a:solidFill>
          <a:schemeClr val="accent2">
            <a:lumMod val="50000"/>
          </a:schemeClr>
        </a:solidFill>
        <a:ln>
          <a:solidFill>
            <a:schemeClr val="tx1"/>
          </a:solidFill>
        </a:ln>
      </dgm:spPr>
      <dgm:t>
        <a:bodyPr/>
        <a:lstStyle/>
        <a:p>
          <a:endParaRPr lang="en-GB"/>
        </a:p>
      </dgm:t>
    </dgm:pt>
    <dgm:pt modelId="{9181AD5B-73F3-4BB7-8F43-C2C765E66FA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has </a:t>
          </a:r>
          <a:r>
            <a:rPr lang="en-GB" sz="2400" b="1" i="1" u="sng" dirty="0">
              <a:solidFill>
                <a:schemeClr val="tx1"/>
              </a:solidFill>
            </a:rPr>
            <a:t>knowledge </a:t>
          </a:r>
          <a:r>
            <a:rPr lang="en-GB" sz="2400" dirty="0">
              <a:solidFill>
                <a:schemeClr val="tx1"/>
              </a:solidFill>
            </a:rPr>
            <a:t>that they have a substance commits an offence of unlawful possession</a:t>
          </a:r>
        </a:p>
      </dgm:t>
    </dgm:pt>
    <dgm:pt modelId="{AEF10B68-B588-4F9B-8B7E-F1B5C481BA2C}" type="parTrans" cxnId="{0D39A321-0CC1-4A8A-8570-2EACE8BF18DC}">
      <dgm:prSet/>
      <dgm:spPr/>
      <dgm:t>
        <a:bodyPr/>
        <a:lstStyle/>
        <a:p>
          <a:endParaRPr lang="en-GB"/>
        </a:p>
      </dgm:t>
    </dgm:pt>
    <dgm:pt modelId="{8DC424F9-3914-473E-8789-39D90A031243}" type="sibTrans" cxnId="{0D39A321-0CC1-4A8A-8570-2EACE8BF18DC}">
      <dgm:prSet/>
      <dgm:spPr/>
      <dgm:t>
        <a:bodyPr/>
        <a:lstStyle/>
        <a:p>
          <a:endParaRPr lang="en-GB"/>
        </a:p>
      </dgm:t>
    </dgm:pt>
    <dgm:pt modelId="{E11BBDF0-96BC-49C9-810D-677A96186D81}" type="pres">
      <dgm:prSet presAssocID="{D0C022E2-6DB4-44F9-8821-DC2B6F152F7A}" presName="linearFlow" presStyleCnt="0">
        <dgm:presLayoutVars>
          <dgm:resizeHandles val="exact"/>
        </dgm:presLayoutVars>
      </dgm:prSet>
      <dgm:spPr/>
    </dgm:pt>
    <dgm:pt modelId="{9F034E40-C0AF-4FAC-A7F4-51EC03205111}" type="pres">
      <dgm:prSet presAssocID="{C3FCCBEC-0C2B-431D-B831-9816FED5DB0C}" presName="node" presStyleLbl="node1" presStyleIdx="0" presStyleCnt="3" custScaleX="144741">
        <dgm:presLayoutVars>
          <dgm:bulletEnabled val="1"/>
        </dgm:presLayoutVars>
      </dgm:prSet>
      <dgm:spPr/>
    </dgm:pt>
    <dgm:pt modelId="{8AD955C8-D466-40D2-B929-B66CE3D9D5C7}" type="pres">
      <dgm:prSet presAssocID="{3CFC9413-2EF0-43CB-8C81-2A207D22F9CA}" presName="sibTrans" presStyleLbl="sibTrans2D1" presStyleIdx="0" presStyleCnt="2"/>
      <dgm:spPr/>
    </dgm:pt>
    <dgm:pt modelId="{53A71446-D832-4404-90A7-75DEE93EDC00}" type="pres">
      <dgm:prSet presAssocID="{3CFC9413-2EF0-43CB-8C81-2A207D22F9CA}" presName="connectorText" presStyleLbl="sibTrans2D1" presStyleIdx="0" presStyleCnt="2"/>
      <dgm:spPr/>
    </dgm:pt>
    <dgm:pt modelId="{868AD7B6-F1CA-43EA-A070-3AEB4ADB85BB}" type="pres">
      <dgm:prSet presAssocID="{126E6593-F2C8-4650-B524-4A47E5BB44F6}" presName="node" presStyleLbl="node1" presStyleIdx="1" presStyleCnt="3" custScaleY="43524">
        <dgm:presLayoutVars>
          <dgm:bulletEnabled val="1"/>
        </dgm:presLayoutVars>
      </dgm:prSet>
      <dgm:spPr/>
    </dgm:pt>
    <dgm:pt modelId="{E04E8A02-6F97-4D81-9363-B7D12E9B01CC}" type="pres">
      <dgm:prSet presAssocID="{79F735C5-F91A-41EA-857E-B7735FAD7FCE}" presName="sibTrans" presStyleLbl="sibTrans2D1" presStyleIdx="1" presStyleCnt="2"/>
      <dgm:spPr/>
    </dgm:pt>
    <dgm:pt modelId="{407F5AC8-9370-40EF-A268-926073240DAA}" type="pres">
      <dgm:prSet presAssocID="{79F735C5-F91A-41EA-857E-B7735FAD7FCE}" presName="connectorText" presStyleLbl="sibTrans2D1" presStyleIdx="1" presStyleCnt="2"/>
      <dgm:spPr/>
    </dgm:pt>
    <dgm:pt modelId="{BA8BDA37-1D7E-4279-BA85-DC0565750D3D}" type="pres">
      <dgm:prSet presAssocID="{9181AD5B-73F3-4BB7-8F43-C2C765E66FA6}" presName="node" presStyleLbl="node1" presStyleIdx="2" presStyleCnt="3" custScaleX="135116">
        <dgm:presLayoutVars>
          <dgm:bulletEnabled val="1"/>
        </dgm:presLayoutVars>
      </dgm:prSet>
      <dgm:spPr/>
    </dgm:pt>
  </dgm:ptLst>
  <dgm:cxnLst>
    <dgm:cxn modelId="{0D39A321-0CC1-4A8A-8570-2EACE8BF18DC}" srcId="{D0C022E2-6DB4-44F9-8821-DC2B6F152F7A}" destId="{9181AD5B-73F3-4BB7-8F43-C2C765E66FA6}" srcOrd="2" destOrd="0" parTransId="{AEF10B68-B588-4F9B-8B7E-F1B5C481BA2C}" sibTransId="{8DC424F9-3914-473E-8789-39D90A031243}"/>
    <dgm:cxn modelId="{8411D45C-743E-46AA-8CD5-94B8B6366AC2}" type="presOf" srcId="{79F735C5-F91A-41EA-857E-B7735FAD7FCE}" destId="{E04E8A02-6F97-4D81-9363-B7D12E9B01CC}" srcOrd="0" destOrd="0" presId="urn:microsoft.com/office/officeart/2005/8/layout/process2"/>
    <dgm:cxn modelId="{092B8860-188B-4CF0-8668-B8F4D1CC4699}" type="presOf" srcId="{3CFC9413-2EF0-43CB-8C81-2A207D22F9CA}" destId="{8AD955C8-D466-40D2-B929-B66CE3D9D5C7}" srcOrd="0" destOrd="0" presId="urn:microsoft.com/office/officeart/2005/8/layout/process2"/>
    <dgm:cxn modelId="{26891347-9000-43C3-8B35-E3C233F9565B}" type="presOf" srcId="{126E6593-F2C8-4650-B524-4A47E5BB44F6}" destId="{868AD7B6-F1CA-43EA-A070-3AEB4ADB85BB}" srcOrd="0" destOrd="0" presId="urn:microsoft.com/office/officeart/2005/8/layout/process2"/>
    <dgm:cxn modelId="{6BF31956-2E2A-4254-961B-DB550FE75C45}" type="presOf" srcId="{79F735C5-F91A-41EA-857E-B7735FAD7FCE}" destId="{407F5AC8-9370-40EF-A268-926073240DAA}" srcOrd="1" destOrd="0" presId="urn:microsoft.com/office/officeart/2005/8/layout/process2"/>
    <dgm:cxn modelId="{8A808E77-CF1A-4110-A997-9E5827B4F0D4}" srcId="{D0C022E2-6DB4-44F9-8821-DC2B6F152F7A}" destId="{C3FCCBEC-0C2B-431D-B831-9816FED5DB0C}" srcOrd="0" destOrd="0" parTransId="{F99D594D-786D-4345-AFF0-428549DD5530}" sibTransId="{3CFC9413-2EF0-43CB-8C81-2A207D22F9CA}"/>
    <dgm:cxn modelId="{96D82A7B-0B90-41FF-88A7-AF454C2AFB75}" type="presOf" srcId="{C3FCCBEC-0C2B-431D-B831-9816FED5DB0C}" destId="{9F034E40-C0AF-4FAC-A7F4-51EC03205111}" srcOrd="0" destOrd="0" presId="urn:microsoft.com/office/officeart/2005/8/layout/process2"/>
    <dgm:cxn modelId="{04932282-063C-4DF5-916F-8E61682B038D}" srcId="{D0C022E2-6DB4-44F9-8821-DC2B6F152F7A}" destId="{126E6593-F2C8-4650-B524-4A47E5BB44F6}" srcOrd="1" destOrd="0" parTransId="{66F1AAD9-C5D5-42D1-9F99-A67239C1C7CB}" sibTransId="{79F735C5-F91A-41EA-857E-B7735FAD7FCE}"/>
    <dgm:cxn modelId="{4C512EA3-E874-4C4C-A45E-3525F9960903}" type="presOf" srcId="{D0C022E2-6DB4-44F9-8821-DC2B6F152F7A}" destId="{E11BBDF0-96BC-49C9-810D-677A96186D81}" srcOrd="0" destOrd="0" presId="urn:microsoft.com/office/officeart/2005/8/layout/process2"/>
    <dgm:cxn modelId="{A8EA97C0-5A62-4E25-9ECA-988F82FF98A6}" type="presOf" srcId="{3CFC9413-2EF0-43CB-8C81-2A207D22F9CA}" destId="{53A71446-D832-4404-90A7-75DEE93EDC00}" srcOrd="1" destOrd="0" presId="urn:microsoft.com/office/officeart/2005/8/layout/process2"/>
    <dgm:cxn modelId="{971EF3CE-A5DD-482D-A714-4DE0F63827BD}" type="presOf" srcId="{9181AD5B-73F3-4BB7-8F43-C2C765E66FA6}" destId="{BA8BDA37-1D7E-4279-BA85-DC0565750D3D}" srcOrd="0" destOrd="0" presId="urn:microsoft.com/office/officeart/2005/8/layout/process2"/>
    <dgm:cxn modelId="{85E4EBD6-CD94-423C-B099-662647440FB5}" type="presParOf" srcId="{E11BBDF0-96BC-49C9-810D-677A96186D81}" destId="{9F034E40-C0AF-4FAC-A7F4-51EC03205111}" srcOrd="0" destOrd="0" presId="urn:microsoft.com/office/officeart/2005/8/layout/process2"/>
    <dgm:cxn modelId="{997CB0B4-A285-4915-BF01-84485B9A3D5D}" type="presParOf" srcId="{E11BBDF0-96BC-49C9-810D-677A96186D81}" destId="{8AD955C8-D466-40D2-B929-B66CE3D9D5C7}" srcOrd="1" destOrd="0" presId="urn:microsoft.com/office/officeart/2005/8/layout/process2"/>
    <dgm:cxn modelId="{35EE7487-3FD0-4B49-97FA-556487817007}" type="presParOf" srcId="{8AD955C8-D466-40D2-B929-B66CE3D9D5C7}" destId="{53A71446-D832-4404-90A7-75DEE93EDC00}" srcOrd="0" destOrd="0" presId="urn:microsoft.com/office/officeart/2005/8/layout/process2"/>
    <dgm:cxn modelId="{6F6AB009-545C-422B-BA1A-2262DE279C49}" type="presParOf" srcId="{E11BBDF0-96BC-49C9-810D-677A96186D81}" destId="{868AD7B6-F1CA-43EA-A070-3AEB4ADB85BB}" srcOrd="2" destOrd="0" presId="urn:microsoft.com/office/officeart/2005/8/layout/process2"/>
    <dgm:cxn modelId="{7BE67476-F019-4E9A-A636-C2F4B3E5BBBE}" type="presParOf" srcId="{E11BBDF0-96BC-49C9-810D-677A96186D81}" destId="{E04E8A02-6F97-4D81-9363-B7D12E9B01CC}" srcOrd="3" destOrd="0" presId="urn:microsoft.com/office/officeart/2005/8/layout/process2"/>
    <dgm:cxn modelId="{E3CC6755-EB07-451B-8E3E-73F7072DD847}" type="presParOf" srcId="{E04E8A02-6F97-4D81-9363-B7D12E9B01CC}" destId="{407F5AC8-9370-40EF-A268-926073240DAA}" srcOrd="0" destOrd="0" presId="urn:microsoft.com/office/officeart/2005/8/layout/process2"/>
    <dgm:cxn modelId="{58949F22-5EBF-4D8E-86E3-30B7A649C857}" type="presParOf" srcId="{E11BBDF0-96BC-49C9-810D-677A96186D81}" destId="{BA8BDA37-1D7E-4279-BA85-DC0565750D3D}"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B6AC1A-69DA-4442-9339-937CA8CBC6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CD30008-8950-4191-98F6-3F02DC8F833D}">
      <dgm:prSet phldrT="[Text]" custT="1"/>
      <dgm:spPr>
        <a:solidFill>
          <a:schemeClr val="accent2">
            <a:lumMod val="60000"/>
            <a:lumOff val="40000"/>
          </a:schemeClr>
        </a:solidFill>
        <a:ln>
          <a:solidFill>
            <a:schemeClr val="tx1"/>
          </a:solidFill>
        </a:ln>
      </dgm:spPr>
      <dgm:t>
        <a:bodyPr/>
        <a:lstStyle/>
        <a:p>
          <a:r>
            <a:rPr lang="en-GB" sz="2400" b="1" u="sng" dirty="0">
              <a:solidFill>
                <a:schemeClr val="tx1"/>
              </a:solidFill>
            </a:rPr>
            <a:t>1. Possession</a:t>
          </a:r>
        </a:p>
        <a:p>
          <a:r>
            <a:rPr lang="en-GB" sz="2400" dirty="0">
              <a:solidFill>
                <a:schemeClr val="tx1"/>
              </a:solidFill>
            </a:rPr>
            <a:t>The accused had the substance in their </a:t>
          </a:r>
          <a:r>
            <a:rPr lang="en-GB" sz="2400" b="1" dirty="0">
              <a:solidFill>
                <a:schemeClr val="tx1"/>
              </a:solidFill>
            </a:rPr>
            <a:t>possession</a:t>
          </a:r>
          <a:r>
            <a:rPr lang="en-GB" sz="2400" dirty="0">
              <a:solidFill>
                <a:schemeClr val="tx1"/>
              </a:solidFill>
            </a:rPr>
            <a:t> (physical custody)</a:t>
          </a:r>
        </a:p>
      </dgm:t>
    </dgm:pt>
    <dgm:pt modelId="{7125639D-2225-4B77-8656-BC9BC9342890}" type="parTrans" cxnId="{BDB85FFC-38FD-47B3-83D4-5A55106870C7}">
      <dgm:prSet/>
      <dgm:spPr/>
      <dgm:t>
        <a:bodyPr/>
        <a:lstStyle/>
        <a:p>
          <a:endParaRPr lang="en-GB"/>
        </a:p>
      </dgm:t>
    </dgm:pt>
    <dgm:pt modelId="{F233C946-3637-4A5A-9199-617FF142533D}" type="sibTrans" cxnId="{BDB85FFC-38FD-47B3-83D4-5A55106870C7}">
      <dgm:prSet/>
      <dgm:spPr/>
      <dgm:t>
        <a:bodyPr/>
        <a:lstStyle/>
        <a:p>
          <a:endParaRPr lang="en-GB"/>
        </a:p>
      </dgm:t>
    </dgm:pt>
    <dgm:pt modelId="{94B13EA0-2BE9-41AF-9B1B-1913020966EA}">
      <dgm:prSet phldrT="[Text]" custT="1"/>
      <dgm:spPr>
        <a:solidFill>
          <a:schemeClr val="accent2">
            <a:lumMod val="40000"/>
            <a:lumOff val="60000"/>
          </a:schemeClr>
        </a:solidFill>
        <a:ln>
          <a:solidFill>
            <a:schemeClr val="tx1"/>
          </a:solidFill>
        </a:ln>
      </dgm:spPr>
      <dgm:t>
        <a:bodyPr/>
        <a:lstStyle/>
        <a:p>
          <a:r>
            <a:rPr lang="en-GB" sz="2400" b="1" u="sng" dirty="0">
              <a:solidFill>
                <a:schemeClr val="tx1"/>
              </a:solidFill>
            </a:rPr>
            <a:t>2. Knowledge</a:t>
          </a:r>
        </a:p>
        <a:p>
          <a:r>
            <a:rPr lang="en-GB" sz="2400" dirty="0">
              <a:solidFill>
                <a:schemeClr val="tx1"/>
              </a:solidFill>
            </a:rPr>
            <a:t>The accused knew they had </a:t>
          </a:r>
          <a:r>
            <a:rPr lang="en-GB" sz="2400" b="1" dirty="0">
              <a:solidFill>
                <a:schemeClr val="tx1"/>
              </a:solidFill>
            </a:rPr>
            <a:t>something </a:t>
          </a:r>
          <a:r>
            <a:rPr lang="en-GB" sz="2400" dirty="0">
              <a:solidFill>
                <a:schemeClr val="tx1"/>
              </a:solidFill>
            </a:rPr>
            <a:t>in their possession &amp; that something contained an item</a:t>
          </a:r>
        </a:p>
      </dgm:t>
    </dgm:pt>
    <dgm:pt modelId="{2A279F94-2BB0-4FF2-B260-4A6F7EADCA9E}" type="parTrans" cxnId="{9750F897-A5AC-47AF-A07F-C086B743B83F}">
      <dgm:prSet/>
      <dgm:spPr/>
      <dgm:t>
        <a:bodyPr/>
        <a:lstStyle/>
        <a:p>
          <a:endParaRPr lang="en-GB"/>
        </a:p>
      </dgm:t>
    </dgm:pt>
    <dgm:pt modelId="{DF72C407-E8CA-421B-B78F-423A80A210CD}" type="sibTrans" cxnId="{9750F897-A5AC-47AF-A07F-C086B743B83F}">
      <dgm:prSet/>
      <dgm:spPr/>
      <dgm:t>
        <a:bodyPr/>
        <a:lstStyle/>
        <a:p>
          <a:endParaRPr lang="en-GB"/>
        </a:p>
      </dgm:t>
    </dgm:pt>
    <dgm:pt modelId="{9BE6CDCD-9061-4B00-939D-076874AE0F64}">
      <dgm:prSet phldrT="[Text]" custT="1"/>
      <dgm:spPr>
        <a:solidFill>
          <a:schemeClr val="accent2">
            <a:lumMod val="40000"/>
            <a:lumOff val="60000"/>
          </a:schemeClr>
        </a:solidFill>
        <a:ln>
          <a:solidFill>
            <a:schemeClr val="tx1"/>
          </a:solidFill>
        </a:ln>
      </dgm:spPr>
      <dgm:t>
        <a:bodyPr/>
        <a:lstStyle/>
        <a:p>
          <a:r>
            <a:rPr lang="en-GB" sz="2400" b="1" u="sng" dirty="0">
              <a:solidFill>
                <a:schemeClr val="tx1"/>
              </a:solidFill>
            </a:rPr>
            <a:t>3. Controlled Drug</a:t>
          </a:r>
        </a:p>
        <a:p>
          <a:r>
            <a:rPr lang="en-GB" sz="2400" dirty="0">
              <a:solidFill>
                <a:schemeClr val="tx1"/>
              </a:solidFill>
            </a:rPr>
            <a:t>The substance was a controlled </a:t>
          </a:r>
          <a:r>
            <a:rPr lang="en-GB" sz="2400" b="1" dirty="0">
              <a:solidFill>
                <a:schemeClr val="tx1"/>
              </a:solidFill>
            </a:rPr>
            <a:t>drug</a:t>
          </a:r>
        </a:p>
      </dgm:t>
    </dgm:pt>
    <dgm:pt modelId="{459E4FC8-C8C6-4751-84AB-16CFD9A31BF2}" type="parTrans" cxnId="{502A3D32-99E4-4861-9D26-5853272A4C30}">
      <dgm:prSet/>
      <dgm:spPr/>
      <dgm:t>
        <a:bodyPr/>
        <a:lstStyle/>
        <a:p>
          <a:endParaRPr lang="en-GB"/>
        </a:p>
      </dgm:t>
    </dgm:pt>
    <dgm:pt modelId="{1962E7BC-305C-4127-AD2F-45D170307EAF}" type="sibTrans" cxnId="{502A3D32-99E4-4861-9D26-5853272A4C30}">
      <dgm:prSet/>
      <dgm:spPr/>
      <dgm:t>
        <a:bodyPr/>
        <a:lstStyle/>
        <a:p>
          <a:endParaRPr lang="en-GB"/>
        </a:p>
      </dgm:t>
    </dgm:pt>
    <dgm:pt modelId="{A79066F2-0B2A-4416-9FDE-21BC428BBA3A}">
      <dgm:prSet phldrT="[Text]" custT="1"/>
      <dgm:spPr>
        <a:solidFill>
          <a:schemeClr val="accent2">
            <a:lumMod val="60000"/>
            <a:lumOff val="40000"/>
          </a:schemeClr>
        </a:solidFill>
        <a:ln>
          <a:solidFill>
            <a:schemeClr val="tx1"/>
          </a:solidFill>
        </a:ln>
      </dgm:spPr>
      <dgm:t>
        <a:bodyPr/>
        <a:lstStyle/>
        <a:p>
          <a:r>
            <a:rPr lang="en-GB" sz="2400" b="1" u="sng" dirty="0">
              <a:solidFill>
                <a:schemeClr val="tx1"/>
              </a:solidFill>
            </a:rPr>
            <a:t>4. Lawful Authority</a:t>
          </a:r>
        </a:p>
        <a:p>
          <a:r>
            <a:rPr lang="en-GB" sz="2400" dirty="0">
              <a:solidFill>
                <a:schemeClr val="tx1"/>
              </a:solidFill>
            </a:rPr>
            <a:t>He/ she had </a:t>
          </a:r>
          <a:r>
            <a:rPr lang="en-GB" sz="2400" b="1" dirty="0">
              <a:solidFill>
                <a:schemeClr val="tx1"/>
              </a:solidFill>
            </a:rPr>
            <a:t>no authority </a:t>
          </a:r>
          <a:r>
            <a:rPr lang="en-GB" sz="2400" dirty="0">
              <a:solidFill>
                <a:schemeClr val="tx1"/>
              </a:solidFill>
            </a:rPr>
            <a:t>such as a Doctor’s prescription to possess</a:t>
          </a:r>
        </a:p>
      </dgm:t>
    </dgm:pt>
    <dgm:pt modelId="{E39532D2-78E5-46A4-AD5E-56FA0EFA5F37}" type="parTrans" cxnId="{1695FFCD-5C7F-468F-B324-3EF7FB116F25}">
      <dgm:prSet/>
      <dgm:spPr/>
      <dgm:t>
        <a:bodyPr/>
        <a:lstStyle/>
        <a:p>
          <a:endParaRPr lang="en-GB"/>
        </a:p>
      </dgm:t>
    </dgm:pt>
    <dgm:pt modelId="{9D4E0359-B23D-4093-B86C-E9AAC7E3B932}" type="sibTrans" cxnId="{1695FFCD-5C7F-468F-B324-3EF7FB116F25}">
      <dgm:prSet/>
      <dgm:spPr/>
      <dgm:t>
        <a:bodyPr/>
        <a:lstStyle/>
        <a:p>
          <a:endParaRPr lang="en-GB"/>
        </a:p>
      </dgm:t>
    </dgm:pt>
    <dgm:pt modelId="{A6586E8E-50B9-4E7D-BE6B-48688D20B87A}" type="pres">
      <dgm:prSet presAssocID="{71B6AC1A-69DA-4442-9339-937CA8CBC600}" presName="diagram" presStyleCnt="0">
        <dgm:presLayoutVars>
          <dgm:dir/>
          <dgm:resizeHandles val="exact"/>
        </dgm:presLayoutVars>
      </dgm:prSet>
      <dgm:spPr/>
    </dgm:pt>
    <dgm:pt modelId="{F8703761-E553-4D91-BEB1-35090071E387}" type="pres">
      <dgm:prSet presAssocID="{9CD30008-8950-4191-98F6-3F02DC8F833D}" presName="node" presStyleLbl="node1" presStyleIdx="0" presStyleCnt="4">
        <dgm:presLayoutVars>
          <dgm:bulletEnabled val="1"/>
        </dgm:presLayoutVars>
      </dgm:prSet>
      <dgm:spPr/>
    </dgm:pt>
    <dgm:pt modelId="{C795F7D6-6C44-4CEB-83D7-3C44E73A5707}" type="pres">
      <dgm:prSet presAssocID="{F233C946-3637-4A5A-9199-617FF142533D}" presName="sibTrans" presStyleCnt="0"/>
      <dgm:spPr/>
    </dgm:pt>
    <dgm:pt modelId="{F852F8B4-0129-4CF6-AB02-6BEAFA276B77}" type="pres">
      <dgm:prSet presAssocID="{94B13EA0-2BE9-41AF-9B1B-1913020966EA}" presName="node" presStyleLbl="node1" presStyleIdx="1" presStyleCnt="4">
        <dgm:presLayoutVars>
          <dgm:bulletEnabled val="1"/>
        </dgm:presLayoutVars>
      </dgm:prSet>
      <dgm:spPr/>
    </dgm:pt>
    <dgm:pt modelId="{C2380752-D061-4953-92E2-278D73EE1F8F}" type="pres">
      <dgm:prSet presAssocID="{DF72C407-E8CA-421B-B78F-423A80A210CD}" presName="sibTrans" presStyleCnt="0"/>
      <dgm:spPr/>
    </dgm:pt>
    <dgm:pt modelId="{DD8FAC22-6E8E-430F-A392-E3D712E004A0}" type="pres">
      <dgm:prSet presAssocID="{9BE6CDCD-9061-4B00-939D-076874AE0F64}" presName="node" presStyleLbl="node1" presStyleIdx="2" presStyleCnt="4">
        <dgm:presLayoutVars>
          <dgm:bulletEnabled val="1"/>
        </dgm:presLayoutVars>
      </dgm:prSet>
      <dgm:spPr/>
    </dgm:pt>
    <dgm:pt modelId="{51AC7D99-7E0B-43A6-8F21-AC5E3EBFB127}" type="pres">
      <dgm:prSet presAssocID="{1962E7BC-305C-4127-AD2F-45D170307EAF}" presName="sibTrans" presStyleCnt="0"/>
      <dgm:spPr/>
    </dgm:pt>
    <dgm:pt modelId="{BF355F9E-31BB-467E-9CBD-B7941181CF31}" type="pres">
      <dgm:prSet presAssocID="{A79066F2-0B2A-4416-9FDE-21BC428BBA3A}" presName="node" presStyleLbl="node1" presStyleIdx="3" presStyleCnt="4">
        <dgm:presLayoutVars>
          <dgm:bulletEnabled val="1"/>
        </dgm:presLayoutVars>
      </dgm:prSet>
      <dgm:spPr/>
    </dgm:pt>
  </dgm:ptLst>
  <dgm:cxnLst>
    <dgm:cxn modelId="{753A7F02-E4FD-40DE-AA06-8C18303A71F1}" type="presOf" srcId="{71B6AC1A-69DA-4442-9339-937CA8CBC600}" destId="{A6586E8E-50B9-4E7D-BE6B-48688D20B87A}" srcOrd="0" destOrd="0" presId="urn:microsoft.com/office/officeart/2005/8/layout/default"/>
    <dgm:cxn modelId="{502A3D32-99E4-4861-9D26-5853272A4C30}" srcId="{71B6AC1A-69DA-4442-9339-937CA8CBC600}" destId="{9BE6CDCD-9061-4B00-939D-076874AE0F64}" srcOrd="2" destOrd="0" parTransId="{459E4FC8-C8C6-4751-84AB-16CFD9A31BF2}" sibTransId="{1962E7BC-305C-4127-AD2F-45D170307EAF}"/>
    <dgm:cxn modelId="{87D5FD52-EFFB-46D2-A683-7110CEBD5E88}" type="presOf" srcId="{94B13EA0-2BE9-41AF-9B1B-1913020966EA}" destId="{F852F8B4-0129-4CF6-AB02-6BEAFA276B77}" srcOrd="0" destOrd="0" presId="urn:microsoft.com/office/officeart/2005/8/layout/default"/>
    <dgm:cxn modelId="{BCEF8783-5BB1-4BAD-9C35-D9CDC1EBFAF5}" type="presOf" srcId="{A79066F2-0B2A-4416-9FDE-21BC428BBA3A}" destId="{BF355F9E-31BB-467E-9CBD-B7941181CF31}" srcOrd="0" destOrd="0" presId="urn:microsoft.com/office/officeart/2005/8/layout/default"/>
    <dgm:cxn modelId="{9750F897-A5AC-47AF-A07F-C086B743B83F}" srcId="{71B6AC1A-69DA-4442-9339-937CA8CBC600}" destId="{94B13EA0-2BE9-41AF-9B1B-1913020966EA}" srcOrd="1" destOrd="0" parTransId="{2A279F94-2BB0-4FF2-B260-4A6F7EADCA9E}" sibTransId="{DF72C407-E8CA-421B-B78F-423A80A210CD}"/>
    <dgm:cxn modelId="{1695FFCD-5C7F-468F-B324-3EF7FB116F25}" srcId="{71B6AC1A-69DA-4442-9339-937CA8CBC600}" destId="{A79066F2-0B2A-4416-9FDE-21BC428BBA3A}" srcOrd="3" destOrd="0" parTransId="{E39532D2-78E5-46A4-AD5E-56FA0EFA5F37}" sibTransId="{9D4E0359-B23D-4093-B86C-E9AAC7E3B932}"/>
    <dgm:cxn modelId="{801A46E5-4720-42CE-AA7C-2CC9B112CBC0}" type="presOf" srcId="{9BE6CDCD-9061-4B00-939D-076874AE0F64}" destId="{DD8FAC22-6E8E-430F-A392-E3D712E004A0}" srcOrd="0" destOrd="0" presId="urn:microsoft.com/office/officeart/2005/8/layout/default"/>
    <dgm:cxn modelId="{BDB85FFC-38FD-47B3-83D4-5A55106870C7}" srcId="{71B6AC1A-69DA-4442-9339-937CA8CBC600}" destId="{9CD30008-8950-4191-98F6-3F02DC8F833D}" srcOrd="0" destOrd="0" parTransId="{7125639D-2225-4B77-8656-BC9BC9342890}" sibTransId="{F233C946-3637-4A5A-9199-617FF142533D}"/>
    <dgm:cxn modelId="{5483F4FD-9E11-498A-8C08-26CC2866ACC6}" type="presOf" srcId="{9CD30008-8950-4191-98F6-3F02DC8F833D}" destId="{F8703761-E553-4D91-BEB1-35090071E387}" srcOrd="0" destOrd="0" presId="urn:microsoft.com/office/officeart/2005/8/layout/default"/>
    <dgm:cxn modelId="{F0504D79-FC87-4B7D-8B85-D6907B237C10}" type="presParOf" srcId="{A6586E8E-50B9-4E7D-BE6B-48688D20B87A}" destId="{F8703761-E553-4D91-BEB1-35090071E387}" srcOrd="0" destOrd="0" presId="urn:microsoft.com/office/officeart/2005/8/layout/default"/>
    <dgm:cxn modelId="{BB7F993F-893D-49A5-903A-FB2B61A8D4B3}" type="presParOf" srcId="{A6586E8E-50B9-4E7D-BE6B-48688D20B87A}" destId="{C795F7D6-6C44-4CEB-83D7-3C44E73A5707}" srcOrd="1" destOrd="0" presId="urn:microsoft.com/office/officeart/2005/8/layout/default"/>
    <dgm:cxn modelId="{FC56EE4B-A503-438F-B71E-F097DC36BEE2}" type="presParOf" srcId="{A6586E8E-50B9-4E7D-BE6B-48688D20B87A}" destId="{F852F8B4-0129-4CF6-AB02-6BEAFA276B77}" srcOrd="2" destOrd="0" presId="urn:microsoft.com/office/officeart/2005/8/layout/default"/>
    <dgm:cxn modelId="{D6523833-FE12-46AD-93B2-56FAEA9EB22A}" type="presParOf" srcId="{A6586E8E-50B9-4E7D-BE6B-48688D20B87A}" destId="{C2380752-D061-4953-92E2-278D73EE1F8F}" srcOrd="3" destOrd="0" presId="urn:microsoft.com/office/officeart/2005/8/layout/default"/>
    <dgm:cxn modelId="{1F4668AE-C5DF-48F6-9DAB-2FF87FC242E2}" type="presParOf" srcId="{A6586E8E-50B9-4E7D-BE6B-48688D20B87A}" destId="{DD8FAC22-6E8E-430F-A392-E3D712E004A0}" srcOrd="4" destOrd="0" presId="urn:microsoft.com/office/officeart/2005/8/layout/default"/>
    <dgm:cxn modelId="{3EABECD4-9DDA-4493-829C-128CD739BC55}" type="presParOf" srcId="{A6586E8E-50B9-4E7D-BE6B-48688D20B87A}" destId="{51AC7D99-7E0B-43A6-8F21-AC5E3EBFB127}" srcOrd="5" destOrd="0" presId="urn:microsoft.com/office/officeart/2005/8/layout/default"/>
    <dgm:cxn modelId="{1F08EB9A-826D-4CA7-8B8A-2B8BFF5B9056}" type="presParOf" srcId="{A6586E8E-50B9-4E7D-BE6B-48688D20B87A}" destId="{BF355F9E-31BB-467E-9CBD-B7941181CF3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EC4FAC0-CC3C-4F1C-BE1E-2F4609B03161}"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2A56EEC0-BD6E-4D43-B744-527B68F306F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They took possession of the controlled drug to prevent another person </a:t>
          </a:r>
        </a:p>
      </dgm:t>
    </dgm:pt>
    <dgm:pt modelId="{A9B1106C-C212-4378-A078-1E32082857C6}" type="parTrans" cxnId="{A54BF353-F260-4B4D-A858-D4C9F226BFC7}">
      <dgm:prSet/>
      <dgm:spPr/>
      <dgm:t>
        <a:bodyPr/>
        <a:lstStyle/>
        <a:p>
          <a:endParaRPr lang="en-GB"/>
        </a:p>
      </dgm:t>
    </dgm:pt>
    <dgm:pt modelId="{E6FCDB54-CA0A-468F-A699-FC35B567E443}" type="sibTrans" cxnId="{A54BF353-F260-4B4D-A858-D4C9F226BFC7}">
      <dgm:prSet/>
      <dgm:spPr>
        <a:solidFill>
          <a:schemeClr val="accent2">
            <a:lumMod val="50000"/>
          </a:schemeClr>
        </a:solidFill>
        <a:ln>
          <a:solidFill>
            <a:schemeClr val="tx1"/>
          </a:solidFill>
        </a:ln>
      </dgm:spPr>
      <dgm:t>
        <a:bodyPr/>
        <a:lstStyle/>
        <a:p>
          <a:endParaRPr lang="en-GB"/>
        </a:p>
      </dgm:t>
    </dgm:pt>
    <dgm:pt modelId="{7DC86508-2F84-4B27-8DAA-B33FB29F1A5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From committing or continuing to commit and offence in connection with that drug </a:t>
          </a:r>
          <a:r>
            <a:rPr lang="en-GB" sz="2400" b="1" i="1" u="sng" dirty="0">
              <a:solidFill>
                <a:schemeClr val="tx1"/>
              </a:solidFill>
            </a:rPr>
            <a:t>&amp;</a:t>
          </a:r>
        </a:p>
      </dgm:t>
    </dgm:pt>
    <dgm:pt modelId="{75CCD7C0-C252-4655-BA86-70FFA6DD9D82}" type="parTrans" cxnId="{2CEB0531-1B59-4486-95C3-CAB341EC0E87}">
      <dgm:prSet/>
      <dgm:spPr/>
      <dgm:t>
        <a:bodyPr/>
        <a:lstStyle/>
        <a:p>
          <a:endParaRPr lang="en-GB"/>
        </a:p>
      </dgm:t>
    </dgm:pt>
    <dgm:pt modelId="{792367A9-35A4-40C5-A25B-348BB69181B0}" type="sibTrans" cxnId="{2CEB0531-1B59-4486-95C3-CAB341EC0E87}">
      <dgm:prSet/>
      <dgm:spPr>
        <a:solidFill>
          <a:schemeClr val="accent2">
            <a:lumMod val="50000"/>
          </a:schemeClr>
        </a:solidFill>
        <a:ln>
          <a:solidFill>
            <a:schemeClr val="tx1"/>
          </a:solidFill>
        </a:ln>
      </dgm:spPr>
      <dgm:t>
        <a:bodyPr/>
        <a:lstStyle/>
        <a:p>
          <a:endParaRPr lang="en-GB"/>
        </a:p>
      </dgm:t>
    </dgm:pt>
    <dgm:pt modelId="{93DF1A52-5427-44BA-A68F-2378ECBB66D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As soon as possible after taking possession of the drug they took all reasonable steps to destroy the drug or</a:t>
          </a:r>
        </a:p>
      </dgm:t>
    </dgm:pt>
    <dgm:pt modelId="{E881A101-D5DD-4B9D-AB9E-7611E7FD782E}" type="parTrans" cxnId="{6A57F86B-75F2-49D6-BCAE-CE166A667A09}">
      <dgm:prSet/>
      <dgm:spPr/>
      <dgm:t>
        <a:bodyPr/>
        <a:lstStyle/>
        <a:p>
          <a:endParaRPr lang="en-GB"/>
        </a:p>
      </dgm:t>
    </dgm:pt>
    <dgm:pt modelId="{9A6AB92F-FEF8-4AF6-904B-8BDDC8E6B634}" type="sibTrans" cxnId="{6A57F86B-75F2-49D6-BCAE-CE166A667A09}">
      <dgm:prSet/>
      <dgm:spPr>
        <a:solidFill>
          <a:schemeClr val="accent2">
            <a:lumMod val="50000"/>
          </a:schemeClr>
        </a:solidFill>
        <a:ln>
          <a:solidFill>
            <a:schemeClr val="tx1"/>
          </a:solidFill>
        </a:ln>
      </dgm:spPr>
      <dgm:t>
        <a:bodyPr/>
        <a:lstStyle/>
        <a:p>
          <a:endParaRPr lang="en-GB"/>
        </a:p>
      </dgm:t>
    </dgm:pt>
    <dgm:pt modelId="{BA9B69C6-A93E-48DF-9777-5244E572971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Deliver it into the custody of a person lawfully entitled to take custody of it</a:t>
          </a:r>
        </a:p>
      </dgm:t>
    </dgm:pt>
    <dgm:pt modelId="{E1EE2D04-60AA-4F71-8968-C5C09667A072}" type="parTrans" cxnId="{8A854C30-D0A7-4D4F-A1AC-7202A89E33EE}">
      <dgm:prSet/>
      <dgm:spPr/>
      <dgm:t>
        <a:bodyPr/>
        <a:lstStyle/>
        <a:p>
          <a:endParaRPr lang="en-GB"/>
        </a:p>
      </dgm:t>
    </dgm:pt>
    <dgm:pt modelId="{A3BBDC88-1E3B-4ADD-80A2-5A38F6D81FAC}" type="sibTrans" cxnId="{8A854C30-D0A7-4D4F-A1AC-7202A89E33EE}">
      <dgm:prSet/>
      <dgm:spPr/>
      <dgm:t>
        <a:bodyPr/>
        <a:lstStyle/>
        <a:p>
          <a:endParaRPr lang="en-GB"/>
        </a:p>
      </dgm:t>
    </dgm:pt>
    <dgm:pt modelId="{28BB8014-C60F-4AE2-AE02-2C2BD0FE8623}" type="pres">
      <dgm:prSet presAssocID="{8EC4FAC0-CC3C-4F1C-BE1E-2F4609B03161}" presName="diagram" presStyleCnt="0">
        <dgm:presLayoutVars>
          <dgm:dir/>
          <dgm:resizeHandles val="exact"/>
        </dgm:presLayoutVars>
      </dgm:prSet>
      <dgm:spPr/>
    </dgm:pt>
    <dgm:pt modelId="{6CAF93FD-90FB-4E74-80F8-38258AA7F7EB}" type="pres">
      <dgm:prSet presAssocID="{2A56EEC0-BD6E-4D43-B744-527B68F306F9}" presName="node" presStyleLbl="node1" presStyleIdx="0" presStyleCnt="4" custScaleX="248757">
        <dgm:presLayoutVars>
          <dgm:bulletEnabled val="1"/>
        </dgm:presLayoutVars>
      </dgm:prSet>
      <dgm:spPr/>
    </dgm:pt>
    <dgm:pt modelId="{8320DEBF-3B0A-434D-A6A3-D95B79A47C99}" type="pres">
      <dgm:prSet presAssocID="{E6FCDB54-CA0A-468F-A699-FC35B567E443}" presName="sibTrans" presStyleLbl="sibTrans2D1" presStyleIdx="0" presStyleCnt="3"/>
      <dgm:spPr/>
    </dgm:pt>
    <dgm:pt modelId="{D326BA07-58AF-461F-9450-6AB0EE8C2FD7}" type="pres">
      <dgm:prSet presAssocID="{E6FCDB54-CA0A-468F-A699-FC35B567E443}" presName="connectorText" presStyleLbl="sibTrans2D1" presStyleIdx="0" presStyleCnt="3"/>
      <dgm:spPr/>
    </dgm:pt>
    <dgm:pt modelId="{23120995-D3D7-4CDA-B947-2127BC49E767}" type="pres">
      <dgm:prSet presAssocID="{7DC86508-2F84-4B27-8DAA-B33FB29F1A5F}" presName="node" presStyleLbl="node1" presStyleIdx="1" presStyleCnt="4" custScaleX="243867">
        <dgm:presLayoutVars>
          <dgm:bulletEnabled val="1"/>
        </dgm:presLayoutVars>
      </dgm:prSet>
      <dgm:spPr/>
    </dgm:pt>
    <dgm:pt modelId="{FAA6C713-F222-472A-ABF1-DF1783899060}" type="pres">
      <dgm:prSet presAssocID="{792367A9-35A4-40C5-A25B-348BB69181B0}" presName="sibTrans" presStyleLbl="sibTrans2D1" presStyleIdx="1" presStyleCnt="3" custAng="87807"/>
      <dgm:spPr/>
    </dgm:pt>
    <dgm:pt modelId="{52C78ADC-81A0-48D3-8F02-62C6CDB665F4}" type="pres">
      <dgm:prSet presAssocID="{792367A9-35A4-40C5-A25B-348BB69181B0}" presName="connectorText" presStyleLbl="sibTrans2D1" presStyleIdx="1" presStyleCnt="3"/>
      <dgm:spPr/>
    </dgm:pt>
    <dgm:pt modelId="{1B324996-5DF7-4ABB-B8CD-79ACD3D3E993}" type="pres">
      <dgm:prSet presAssocID="{93DF1A52-5427-44BA-A68F-2378ECBB66D3}" presName="node" presStyleLbl="node1" presStyleIdx="2" presStyleCnt="4" custScaleX="238536" custScaleY="114449">
        <dgm:presLayoutVars>
          <dgm:bulletEnabled val="1"/>
        </dgm:presLayoutVars>
      </dgm:prSet>
      <dgm:spPr/>
    </dgm:pt>
    <dgm:pt modelId="{A661FEFE-B737-4925-9CB3-DDF8D5D59762}" type="pres">
      <dgm:prSet presAssocID="{9A6AB92F-FEF8-4AF6-904B-8BDDC8E6B634}" presName="sibTrans" presStyleLbl="sibTrans2D1" presStyleIdx="2" presStyleCnt="3"/>
      <dgm:spPr/>
    </dgm:pt>
    <dgm:pt modelId="{1A4D7C8A-C1B0-41A6-9D63-7AF39AAD614E}" type="pres">
      <dgm:prSet presAssocID="{9A6AB92F-FEF8-4AF6-904B-8BDDC8E6B634}" presName="connectorText" presStyleLbl="sibTrans2D1" presStyleIdx="2" presStyleCnt="3"/>
      <dgm:spPr/>
    </dgm:pt>
    <dgm:pt modelId="{FE62445A-3283-4869-B713-6A79258B45EB}" type="pres">
      <dgm:prSet presAssocID="{BA9B69C6-A93E-48DF-9777-5244E572971E}" presName="node" presStyleLbl="node1" presStyleIdx="3" presStyleCnt="4" custScaleX="253912" custScaleY="110409">
        <dgm:presLayoutVars>
          <dgm:bulletEnabled val="1"/>
        </dgm:presLayoutVars>
      </dgm:prSet>
      <dgm:spPr/>
    </dgm:pt>
  </dgm:ptLst>
  <dgm:cxnLst>
    <dgm:cxn modelId="{66EA0019-494D-4135-B02A-C6DDAD5BE9BA}" type="presOf" srcId="{792367A9-35A4-40C5-A25B-348BB69181B0}" destId="{52C78ADC-81A0-48D3-8F02-62C6CDB665F4}" srcOrd="1" destOrd="0" presId="urn:microsoft.com/office/officeart/2005/8/layout/process5"/>
    <dgm:cxn modelId="{A062C729-982D-416D-8931-0CDCDE4A9EA7}" type="presOf" srcId="{8EC4FAC0-CC3C-4F1C-BE1E-2F4609B03161}" destId="{28BB8014-C60F-4AE2-AE02-2C2BD0FE8623}" srcOrd="0" destOrd="0" presId="urn:microsoft.com/office/officeart/2005/8/layout/process5"/>
    <dgm:cxn modelId="{8A854C30-D0A7-4D4F-A1AC-7202A89E33EE}" srcId="{8EC4FAC0-CC3C-4F1C-BE1E-2F4609B03161}" destId="{BA9B69C6-A93E-48DF-9777-5244E572971E}" srcOrd="3" destOrd="0" parTransId="{E1EE2D04-60AA-4F71-8968-C5C09667A072}" sibTransId="{A3BBDC88-1E3B-4ADD-80A2-5A38F6D81FAC}"/>
    <dgm:cxn modelId="{2CEB0531-1B59-4486-95C3-CAB341EC0E87}" srcId="{8EC4FAC0-CC3C-4F1C-BE1E-2F4609B03161}" destId="{7DC86508-2F84-4B27-8DAA-B33FB29F1A5F}" srcOrd="1" destOrd="0" parTransId="{75CCD7C0-C252-4655-BA86-70FFA6DD9D82}" sibTransId="{792367A9-35A4-40C5-A25B-348BB69181B0}"/>
    <dgm:cxn modelId="{3CAF3C34-31A3-44FE-9B34-CCAA357C61FB}" type="presOf" srcId="{BA9B69C6-A93E-48DF-9777-5244E572971E}" destId="{FE62445A-3283-4869-B713-6A79258B45EB}" srcOrd="0" destOrd="0" presId="urn:microsoft.com/office/officeart/2005/8/layout/process5"/>
    <dgm:cxn modelId="{3D960F6A-004D-4B5D-BBAE-41803F538E42}" type="presOf" srcId="{7DC86508-2F84-4B27-8DAA-B33FB29F1A5F}" destId="{23120995-D3D7-4CDA-B947-2127BC49E767}" srcOrd="0" destOrd="0" presId="urn:microsoft.com/office/officeart/2005/8/layout/process5"/>
    <dgm:cxn modelId="{6A57F86B-75F2-49D6-BCAE-CE166A667A09}" srcId="{8EC4FAC0-CC3C-4F1C-BE1E-2F4609B03161}" destId="{93DF1A52-5427-44BA-A68F-2378ECBB66D3}" srcOrd="2" destOrd="0" parTransId="{E881A101-D5DD-4B9D-AB9E-7611E7FD782E}" sibTransId="{9A6AB92F-FEF8-4AF6-904B-8BDDC8E6B634}"/>
    <dgm:cxn modelId="{D108E671-53D0-45DA-A882-A277357BE816}" type="presOf" srcId="{9A6AB92F-FEF8-4AF6-904B-8BDDC8E6B634}" destId="{1A4D7C8A-C1B0-41A6-9D63-7AF39AAD614E}" srcOrd="1" destOrd="0" presId="urn:microsoft.com/office/officeart/2005/8/layout/process5"/>
    <dgm:cxn modelId="{C16E6672-0076-4757-8C3F-B78C85446A6F}" type="presOf" srcId="{9A6AB92F-FEF8-4AF6-904B-8BDDC8E6B634}" destId="{A661FEFE-B737-4925-9CB3-DDF8D5D59762}" srcOrd="0" destOrd="0" presId="urn:microsoft.com/office/officeart/2005/8/layout/process5"/>
    <dgm:cxn modelId="{A54BF353-F260-4B4D-A858-D4C9F226BFC7}" srcId="{8EC4FAC0-CC3C-4F1C-BE1E-2F4609B03161}" destId="{2A56EEC0-BD6E-4D43-B744-527B68F306F9}" srcOrd="0" destOrd="0" parTransId="{A9B1106C-C212-4378-A078-1E32082857C6}" sibTransId="{E6FCDB54-CA0A-468F-A699-FC35B567E443}"/>
    <dgm:cxn modelId="{B7692E88-B4FC-4F3D-9C8D-FF523A3A4169}" type="presOf" srcId="{93DF1A52-5427-44BA-A68F-2378ECBB66D3}" destId="{1B324996-5DF7-4ABB-B8CD-79ACD3D3E993}" srcOrd="0" destOrd="0" presId="urn:microsoft.com/office/officeart/2005/8/layout/process5"/>
    <dgm:cxn modelId="{81356388-3EC2-4C70-81FE-CCF34F6D26F2}" type="presOf" srcId="{E6FCDB54-CA0A-468F-A699-FC35B567E443}" destId="{8320DEBF-3B0A-434D-A6A3-D95B79A47C99}" srcOrd="0" destOrd="0" presId="urn:microsoft.com/office/officeart/2005/8/layout/process5"/>
    <dgm:cxn modelId="{E81BC4A1-A899-438E-8D78-6E7D877255FC}" type="presOf" srcId="{E6FCDB54-CA0A-468F-A699-FC35B567E443}" destId="{D326BA07-58AF-461F-9450-6AB0EE8C2FD7}" srcOrd="1" destOrd="0" presId="urn:microsoft.com/office/officeart/2005/8/layout/process5"/>
    <dgm:cxn modelId="{6938CAF6-5A4D-40B4-B0DD-FF414956F890}" type="presOf" srcId="{792367A9-35A4-40C5-A25B-348BB69181B0}" destId="{FAA6C713-F222-472A-ABF1-DF1783899060}" srcOrd="0" destOrd="0" presId="urn:microsoft.com/office/officeart/2005/8/layout/process5"/>
    <dgm:cxn modelId="{5CB618FB-2683-48DF-A501-48CBECF6C1D4}" type="presOf" srcId="{2A56EEC0-BD6E-4D43-B744-527B68F306F9}" destId="{6CAF93FD-90FB-4E74-80F8-38258AA7F7EB}" srcOrd="0" destOrd="0" presId="urn:microsoft.com/office/officeart/2005/8/layout/process5"/>
    <dgm:cxn modelId="{B6882524-5661-4855-94F3-C8028E0A9054}" type="presParOf" srcId="{28BB8014-C60F-4AE2-AE02-2C2BD0FE8623}" destId="{6CAF93FD-90FB-4E74-80F8-38258AA7F7EB}" srcOrd="0" destOrd="0" presId="urn:microsoft.com/office/officeart/2005/8/layout/process5"/>
    <dgm:cxn modelId="{593CF3D8-5875-49CA-9656-497981A0EC54}" type="presParOf" srcId="{28BB8014-C60F-4AE2-AE02-2C2BD0FE8623}" destId="{8320DEBF-3B0A-434D-A6A3-D95B79A47C99}" srcOrd="1" destOrd="0" presId="urn:microsoft.com/office/officeart/2005/8/layout/process5"/>
    <dgm:cxn modelId="{FD5CB590-5641-464F-9AAD-02927A93A850}" type="presParOf" srcId="{8320DEBF-3B0A-434D-A6A3-D95B79A47C99}" destId="{D326BA07-58AF-461F-9450-6AB0EE8C2FD7}" srcOrd="0" destOrd="0" presId="urn:microsoft.com/office/officeart/2005/8/layout/process5"/>
    <dgm:cxn modelId="{4598CD4E-DA01-4E08-9BD7-AEA16933C544}" type="presParOf" srcId="{28BB8014-C60F-4AE2-AE02-2C2BD0FE8623}" destId="{23120995-D3D7-4CDA-B947-2127BC49E767}" srcOrd="2" destOrd="0" presId="urn:microsoft.com/office/officeart/2005/8/layout/process5"/>
    <dgm:cxn modelId="{AA071835-62D1-429E-A566-4E369C7A0F21}" type="presParOf" srcId="{28BB8014-C60F-4AE2-AE02-2C2BD0FE8623}" destId="{FAA6C713-F222-472A-ABF1-DF1783899060}" srcOrd="3" destOrd="0" presId="urn:microsoft.com/office/officeart/2005/8/layout/process5"/>
    <dgm:cxn modelId="{F4BF0549-F823-4CE6-8456-6309FB14866F}" type="presParOf" srcId="{FAA6C713-F222-472A-ABF1-DF1783899060}" destId="{52C78ADC-81A0-48D3-8F02-62C6CDB665F4}" srcOrd="0" destOrd="0" presId="urn:microsoft.com/office/officeart/2005/8/layout/process5"/>
    <dgm:cxn modelId="{8AA3F585-4BBF-4100-99D3-062B40752A50}" type="presParOf" srcId="{28BB8014-C60F-4AE2-AE02-2C2BD0FE8623}" destId="{1B324996-5DF7-4ABB-B8CD-79ACD3D3E993}" srcOrd="4" destOrd="0" presId="urn:microsoft.com/office/officeart/2005/8/layout/process5"/>
    <dgm:cxn modelId="{686EBFF4-B894-48AF-B2F0-FE17E0288C6C}" type="presParOf" srcId="{28BB8014-C60F-4AE2-AE02-2C2BD0FE8623}" destId="{A661FEFE-B737-4925-9CB3-DDF8D5D59762}" srcOrd="5" destOrd="0" presId="urn:microsoft.com/office/officeart/2005/8/layout/process5"/>
    <dgm:cxn modelId="{0062BEAB-7FC7-471F-9E65-B78EF70C51F0}" type="presParOf" srcId="{A661FEFE-B737-4925-9CB3-DDF8D5D59762}" destId="{1A4D7C8A-C1B0-41A6-9D63-7AF39AAD614E}" srcOrd="0" destOrd="0" presId="urn:microsoft.com/office/officeart/2005/8/layout/process5"/>
    <dgm:cxn modelId="{540D2A1D-A7F3-4D36-A098-2B2B8BD5030D}" type="presParOf" srcId="{28BB8014-C60F-4AE2-AE02-2C2BD0FE8623}" destId="{FE62445A-3283-4869-B713-6A79258B45EB}"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37FF336-1254-4C31-8BC2-B817C684CC9F}" type="doc">
      <dgm:prSet loTypeId="urn:microsoft.com/office/officeart/2005/8/layout/process1" loCatId="process" qsTypeId="urn:microsoft.com/office/officeart/2005/8/quickstyle/simple1" qsCatId="simple" csTypeId="urn:microsoft.com/office/officeart/2005/8/colors/accent1_2" csCatId="accent1" phldr="1"/>
      <dgm:spPr/>
    </dgm:pt>
    <dgm:pt modelId="{553B9D9A-6353-410E-B90B-F64E01EB8FB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Delivering it  into the custody of a person lawfully entitled to take custody of it</a:t>
          </a:r>
        </a:p>
      </dgm:t>
    </dgm:pt>
    <dgm:pt modelId="{004AAB61-0760-41AB-80D0-387606D4E560}" type="parTrans" cxnId="{1FD1A3A3-464B-4E06-9C67-40E84B8233D4}">
      <dgm:prSet/>
      <dgm:spPr/>
      <dgm:t>
        <a:bodyPr/>
        <a:lstStyle/>
        <a:p>
          <a:endParaRPr lang="en-GB"/>
        </a:p>
      </dgm:t>
    </dgm:pt>
    <dgm:pt modelId="{A2657448-AF7B-4677-A417-3796388DD948}" type="sibTrans" cxnId="{1FD1A3A3-464B-4E06-9C67-40E84B8233D4}">
      <dgm:prSet/>
      <dgm:spPr>
        <a:solidFill>
          <a:schemeClr val="accent2">
            <a:lumMod val="50000"/>
          </a:schemeClr>
        </a:solidFill>
        <a:ln>
          <a:solidFill>
            <a:schemeClr val="tx1"/>
          </a:solidFill>
        </a:ln>
      </dgm:spPr>
      <dgm:t>
        <a:bodyPr/>
        <a:lstStyle/>
        <a:p>
          <a:endParaRPr lang="en-GB"/>
        </a:p>
      </dgm:t>
    </dgm:pt>
    <dgm:pt modelId="{AB4646CA-EDDE-4D01-8403-435287048DA5}">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and</a:t>
          </a:r>
        </a:p>
      </dgm:t>
    </dgm:pt>
    <dgm:pt modelId="{2CDCCC84-B8BC-432A-9C77-06D0A040949D}" type="parTrans" cxnId="{11FF714C-0BC7-4BEE-B6AA-70611ACA9A51}">
      <dgm:prSet/>
      <dgm:spPr/>
      <dgm:t>
        <a:bodyPr/>
        <a:lstStyle/>
        <a:p>
          <a:endParaRPr lang="en-GB"/>
        </a:p>
      </dgm:t>
    </dgm:pt>
    <dgm:pt modelId="{8CA0AD63-0F71-48F9-B278-C53186E63654}" type="sibTrans" cxnId="{11FF714C-0BC7-4BEE-B6AA-70611ACA9A51}">
      <dgm:prSet/>
      <dgm:spPr>
        <a:solidFill>
          <a:schemeClr val="accent2">
            <a:lumMod val="50000"/>
          </a:schemeClr>
        </a:solidFill>
        <a:ln>
          <a:solidFill>
            <a:schemeClr val="tx1"/>
          </a:solidFill>
        </a:ln>
      </dgm:spPr>
      <dgm:t>
        <a:bodyPr/>
        <a:lstStyle/>
        <a:p>
          <a:endParaRPr lang="en-GB"/>
        </a:p>
      </dgm:t>
    </dgm:pt>
    <dgm:pt modelId="{0882D28A-27B8-4E9D-87BF-546324CC882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As soon as possible after taking possession of the drug, they took reasonable steps to deliver it into the custody of such a person</a:t>
          </a:r>
        </a:p>
      </dgm:t>
    </dgm:pt>
    <dgm:pt modelId="{419E153B-00B4-4835-B31A-17569AD76B35}" type="parTrans" cxnId="{19B70091-7A0B-40E1-9D0F-FC361B0BA83D}">
      <dgm:prSet/>
      <dgm:spPr/>
      <dgm:t>
        <a:bodyPr/>
        <a:lstStyle/>
        <a:p>
          <a:endParaRPr lang="en-GB"/>
        </a:p>
      </dgm:t>
    </dgm:pt>
    <dgm:pt modelId="{2B81B2D7-34D3-4FC5-97B0-BE52073E30C1}" type="sibTrans" cxnId="{19B70091-7A0B-40E1-9D0F-FC361B0BA83D}">
      <dgm:prSet/>
      <dgm:spPr/>
      <dgm:t>
        <a:bodyPr/>
        <a:lstStyle/>
        <a:p>
          <a:endParaRPr lang="en-GB"/>
        </a:p>
      </dgm:t>
    </dgm:pt>
    <dgm:pt modelId="{6309E0BE-9FF1-4DC4-9E78-CECB58E4DC9F}" type="pres">
      <dgm:prSet presAssocID="{337FF336-1254-4C31-8BC2-B817C684CC9F}" presName="Name0" presStyleCnt="0">
        <dgm:presLayoutVars>
          <dgm:dir/>
          <dgm:resizeHandles val="exact"/>
        </dgm:presLayoutVars>
      </dgm:prSet>
      <dgm:spPr/>
    </dgm:pt>
    <dgm:pt modelId="{43F4DF22-DA9F-4872-A51B-7CB2BD507500}" type="pres">
      <dgm:prSet presAssocID="{553B9D9A-6353-410E-B90B-F64E01EB8FBE}" presName="node" presStyleLbl="node1" presStyleIdx="0" presStyleCnt="3" custScaleY="108734">
        <dgm:presLayoutVars>
          <dgm:bulletEnabled val="1"/>
        </dgm:presLayoutVars>
      </dgm:prSet>
      <dgm:spPr/>
    </dgm:pt>
    <dgm:pt modelId="{3B9A234F-13F3-42F6-972B-173C5EEA18ED}" type="pres">
      <dgm:prSet presAssocID="{A2657448-AF7B-4677-A417-3796388DD948}" presName="sibTrans" presStyleLbl="sibTrans2D1" presStyleIdx="0" presStyleCnt="2"/>
      <dgm:spPr/>
    </dgm:pt>
    <dgm:pt modelId="{FA9C2845-E142-4220-8081-D48CB516A001}" type="pres">
      <dgm:prSet presAssocID="{A2657448-AF7B-4677-A417-3796388DD948}" presName="connectorText" presStyleLbl="sibTrans2D1" presStyleIdx="0" presStyleCnt="2"/>
      <dgm:spPr/>
    </dgm:pt>
    <dgm:pt modelId="{52EF8E2F-2176-43C7-89B6-C4E7AA57E912}" type="pres">
      <dgm:prSet presAssocID="{AB4646CA-EDDE-4D01-8403-435287048DA5}" presName="node" presStyleLbl="node1" presStyleIdx="1" presStyleCnt="3" custScaleX="46342" custScaleY="56693">
        <dgm:presLayoutVars>
          <dgm:bulletEnabled val="1"/>
        </dgm:presLayoutVars>
      </dgm:prSet>
      <dgm:spPr/>
    </dgm:pt>
    <dgm:pt modelId="{95272FB8-0113-4116-AE51-0A3B504D58DE}" type="pres">
      <dgm:prSet presAssocID="{8CA0AD63-0F71-48F9-B278-C53186E63654}" presName="sibTrans" presStyleLbl="sibTrans2D1" presStyleIdx="1" presStyleCnt="2"/>
      <dgm:spPr/>
    </dgm:pt>
    <dgm:pt modelId="{73B08388-F7FE-4691-8233-20E357D33716}" type="pres">
      <dgm:prSet presAssocID="{8CA0AD63-0F71-48F9-B278-C53186E63654}" presName="connectorText" presStyleLbl="sibTrans2D1" presStyleIdx="1" presStyleCnt="2"/>
      <dgm:spPr/>
    </dgm:pt>
    <dgm:pt modelId="{11EF1B2A-9F58-4281-B8DD-517BB8186A16}" type="pres">
      <dgm:prSet presAssocID="{0882D28A-27B8-4E9D-87BF-546324CC882A}" presName="node" presStyleLbl="node1" presStyleIdx="2" presStyleCnt="3" custScaleY="108734">
        <dgm:presLayoutVars>
          <dgm:bulletEnabled val="1"/>
        </dgm:presLayoutVars>
      </dgm:prSet>
      <dgm:spPr/>
    </dgm:pt>
  </dgm:ptLst>
  <dgm:cxnLst>
    <dgm:cxn modelId="{2B121106-65A1-4F7D-83F3-328D100B51EB}" type="presOf" srcId="{A2657448-AF7B-4677-A417-3796388DD948}" destId="{FA9C2845-E142-4220-8081-D48CB516A001}" srcOrd="1" destOrd="0" presId="urn:microsoft.com/office/officeart/2005/8/layout/process1"/>
    <dgm:cxn modelId="{11FF714C-0BC7-4BEE-B6AA-70611ACA9A51}" srcId="{337FF336-1254-4C31-8BC2-B817C684CC9F}" destId="{AB4646CA-EDDE-4D01-8403-435287048DA5}" srcOrd="1" destOrd="0" parTransId="{2CDCCC84-B8BC-432A-9C77-06D0A040949D}" sibTransId="{8CA0AD63-0F71-48F9-B278-C53186E63654}"/>
    <dgm:cxn modelId="{19B70091-7A0B-40E1-9D0F-FC361B0BA83D}" srcId="{337FF336-1254-4C31-8BC2-B817C684CC9F}" destId="{0882D28A-27B8-4E9D-87BF-546324CC882A}" srcOrd="2" destOrd="0" parTransId="{419E153B-00B4-4835-B31A-17569AD76B35}" sibTransId="{2B81B2D7-34D3-4FC5-97B0-BE52073E30C1}"/>
    <dgm:cxn modelId="{39EA1299-F9A3-4918-BF8A-882BF6B5462E}" type="presOf" srcId="{553B9D9A-6353-410E-B90B-F64E01EB8FBE}" destId="{43F4DF22-DA9F-4872-A51B-7CB2BD507500}" srcOrd="0" destOrd="0" presId="urn:microsoft.com/office/officeart/2005/8/layout/process1"/>
    <dgm:cxn modelId="{D836069B-675B-44A7-BAE1-C75D45D5BC0B}" type="presOf" srcId="{337FF336-1254-4C31-8BC2-B817C684CC9F}" destId="{6309E0BE-9FF1-4DC4-9E78-CECB58E4DC9F}" srcOrd="0" destOrd="0" presId="urn:microsoft.com/office/officeart/2005/8/layout/process1"/>
    <dgm:cxn modelId="{1FD1A3A3-464B-4E06-9C67-40E84B8233D4}" srcId="{337FF336-1254-4C31-8BC2-B817C684CC9F}" destId="{553B9D9A-6353-410E-B90B-F64E01EB8FBE}" srcOrd="0" destOrd="0" parTransId="{004AAB61-0760-41AB-80D0-387606D4E560}" sibTransId="{A2657448-AF7B-4677-A417-3796388DD948}"/>
    <dgm:cxn modelId="{8AD4A3C9-0D59-46A7-A4A2-5D679FA11496}" type="presOf" srcId="{AB4646CA-EDDE-4D01-8403-435287048DA5}" destId="{52EF8E2F-2176-43C7-89B6-C4E7AA57E912}" srcOrd="0" destOrd="0" presId="urn:microsoft.com/office/officeart/2005/8/layout/process1"/>
    <dgm:cxn modelId="{6737E9CF-3331-469F-9B61-6D1283E01E5E}" type="presOf" srcId="{A2657448-AF7B-4677-A417-3796388DD948}" destId="{3B9A234F-13F3-42F6-972B-173C5EEA18ED}" srcOrd="0" destOrd="0" presId="urn:microsoft.com/office/officeart/2005/8/layout/process1"/>
    <dgm:cxn modelId="{FA2419D7-7544-49EA-9214-2476C2BACA8E}" type="presOf" srcId="{8CA0AD63-0F71-48F9-B278-C53186E63654}" destId="{95272FB8-0113-4116-AE51-0A3B504D58DE}" srcOrd="0" destOrd="0" presId="urn:microsoft.com/office/officeart/2005/8/layout/process1"/>
    <dgm:cxn modelId="{0D2683E5-043C-44AC-918D-45198E821480}" type="presOf" srcId="{8CA0AD63-0F71-48F9-B278-C53186E63654}" destId="{73B08388-F7FE-4691-8233-20E357D33716}" srcOrd="1" destOrd="0" presId="urn:microsoft.com/office/officeart/2005/8/layout/process1"/>
    <dgm:cxn modelId="{AB1832F4-02AE-4CCC-B722-0361EAB5E15D}" type="presOf" srcId="{0882D28A-27B8-4E9D-87BF-546324CC882A}" destId="{11EF1B2A-9F58-4281-B8DD-517BB8186A16}" srcOrd="0" destOrd="0" presId="urn:microsoft.com/office/officeart/2005/8/layout/process1"/>
    <dgm:cxn modelId="{E73CCD45-7F8F-4CAE-98BF-3EF039C99B92}" type="presParOf" srcId="{6309E0BE-9FF1-4DC4-9E78-CECB58E4DC9F}" destId="{43F4DF22-DA9F-4872-A51B-7CB2BD507500}" srcOrd="0" destOrd="0" presId="urn:microsoft.com/office/officeart/2005/8/layout/process1"/>
    <dgm:cxn modelId="{6CE096D7-2E37-44A7-90FD-8B74453EC015}" type="presParOf" srcId="{6309E0BE-9FF1-4DC4-9E78-CECB58E4DC9F}" destId="{3B9A234F-13F3-42F6-972B-173C5EEA18ED}" srcOrd="1" destOrd="0" presId="urn:microsoft.com/office/officeart/2005/8/layout/process1"/>
    <dgm:cxn modelId="{48ED1C24-40CC-4A15-8B91-70EC21BB391B}" type="presParOf" srcId="{3B9A234F-13F3-42F6-972B-173C5EEA18ED}" destId="{FA9C2845-E142-4220-8081-D48CB516A001}" srcOrd="0" destOrd="0" presId="urn:microsoft.com/office/officeart/2005/8/layout/process1"/>
    <dgm:cxn modelId="{56D915C0-3046-4A01-B7EB-F2149EA60904}" type="presParOf" srcId="{6309E0BE-9FF1-4DC4-9E78-CECB58E4DC9F}" destId="{52EF8E2F-2176-43C7-89B6-C4E7AA57E912}" srcOrd="2" destOrd="0" presId="urn:microsoft.com/office/officeart/2005/8/layout/process1"/>
    <dgm:cxn modelId="{E19E9BB1-47EA-4DC7-9C38-A6D9146212BC}" type="presParOf" srcId="{6309E0BE-9FF1-4DC4-9E78-CECB58E4DC9F}" destId="{95272FB8-0113-4116-AE51-0A3B504D58DE}" srcOrd="3" destOrd="0" presId="urn:microsoft.com/office/officeart/2005/8/layout/process1"/>
    <dgm:cxn modelId="{D6B05ED7-4D68-4C1A-BFB3-452729F83D81}" type="presParOf" srcId="{95272FB8-0113-4116-AE51-0A3B504D58DE}" destId="{73B08388-F7FE-4691-8233-20E357D33716}" srcOrd="0" destOrd="0" presId="urn:microsoft.com/office/officeart/2005/8/layout/process1"/>
    <dgm:cxn modelId="{8EB38A95-C5B0-4E46-B2AB-FA029E906C31}" type="presParOf" srcId="{6309E0BE-9FF1-4DC4-9E78-CECB58E4DC9F}" destId="{11EF1B2A-9F58-4281-B8DD-517BB8186A1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160ED79-1E9D-4C19-B45C-A2D7C1F80F76}"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9E4A4876-0A7B-4C8E-BD3D-7EEA0318144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Lack of knowledge of the alleged fact</a:t>
          </a:r>
        </a:p>
      </dgm:t>
    </dgm:pt>
    <dgm:pt modelId="{96EC7ABF-D227-4441-B172-5F94632D7235}" type="parTrans" cxnId="{F1E57DF4-4EFD-4709-972C-B2D1C61B5D43}">
      <dgm:prSet/>
      <dgm:spPr/>
      <dgm:t>
        <a:bodyPr/>
        <a:lstStyle/>
        <a:p>
          <a:endParaRPr lang="en-GB"/>
        </a:p>
      </dgm:t>
    </dgm:pt>
    <dgm:pt modelId="{CFF0A416-544A-4021-AA21-A281C59B64CC}" type="sibTrans" cxnId="{F1E57DF4-4EFD-4709-972C-B2D1C61B5D43}">
      <dgm:prSet/>
      <dgm:spPr/>
      <dgm:t>
        <a:bodyPr/>
        <a:lstStyle/>
        <a:p>
          <a:endParaRPr lang="en-GB"/>
        </a:p>
      </dgm:t>
    </dgm:pt>
    <dgm:pt modelId="{C72C53DC-C074-497D-85AC-40DC6A1459CE}">
      <dgm:prSet phldrT="[Text]" custT="1"/>
      <dgm:spPr>
        <a:solidFill>
          <a:schemeClr val="accent2">
            <a:lumMod val="40000"/>
            <a:lumOff val="60000"/>
            <a:alpha val="90000"/>
          </a:schemeClr>
        </a:solidFill>
        <a:ln>
          <a:solidFill>
            <a:schemeClr val="tx1">
              <a:alpha val="90000"/>
            </a:schemeClr>
          </a:solidFill>
        </a:ln>
      </dgm:spPr>
      <dgm:t>
        <a:bodyPr/>
        <a:lstStyle/>
        <a:p>
          <a:r>
            <a:rPr lang="en-GB" sz="2400" dirty="0"/>
            <a:t>Lack of knowledge of the controlled drug</a:t>
          </a:r>
        </a:p>
      </dgm:t>
    </dgm:pt>
    <dgm:pt modelId="{1AC746EF-F98C-4256-B90F-7BA1636CD268}" type="parTrans" cxnId="{E892D851-0A3F-4FD6-A5EE-B4678BC80F3F}">
      <dgm:prSet/>
      <dgm:spPr>
        <a:solidFill>
          <a:schemeClr val="accent2">
            <a:lumMod val="50000"/>
          </a:schemeClr>
        </a:solidFill>
        <a:ln>
          <a:solidFill>
            <a:schemeClr val="tx1"/>
          </a:solidFill>
        </a:ln>
      </dgm:spPr>
      <dgm:t>
        <a:bodyPr/>
        <a:lstStyle/>
        <a:p>
          <a:endParaRPr lang="en-GB"/>
        </a:p>
      </dgm:t>
    </dgm:pt>
    <dgm:pt modelId="{850A5226-EE68-42B7-B1A9-F3245D1CC1ED}" type="sibTrans" cxnId="{E892D851-0A3F-4FD6-A5EE-B4678BC80F3F}">
      <dgm:prSet/>
      <dgm:spPr>
        <a:solidFill>
          <a:schemeClr val="accent2">
            <a:lumMod val="50000"/>
          </a:schemeClr>
        </a:solidFill>
        <a:ln>
          <a:solidFill>
            <a:schemeClr val="tx1"/>
          </a:solidFill>
        </a:ln>
      </dgm:spPr>
      <dgm:t>
        <a:bodyPr/>
        <a:lstStyle/>
        <a:p>
          <a:endParaRPr lang="en-GB"/>
        </a:p>
      </dgm:t>
    </dgm:pt>
    <dgm:pt modelId="{AE249B3C-027E-41B5-BECD-F9905666C819}">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Belief that it was a drug he/she was entitled to produce, supply &amp; possess</a:t>
          </a:r>
        </a:p>
      </dgm:t>
    </dgm:pt>
    <dgm:pt modelId="{BA97853F-F31D-4897-8E68-E07C8E3EFB74}" type="parTrans" cxnId="{23C5BAD7-6331-499F-86B3-920C63FA5329}">
      <dgm:prSet/>
      <dgm:spPr/>
      <dgm:t>
        <a:bodyPr/>
        <a:lstStyle/>
        <a:p>
          <a:endParaRPr lang="en-GB"/>
        </a:p>
      </dgm:t>
    </dgm:pt>
    <dgm:pt modelId="{F51FDC6E-C6E1-4A81-B331-8AEC6A0F7317}" type="sibTrans" cxnId="{23C5BAD7-6331-499F-86B3-920C63FA5329}">
      <dgm:prSet/>
      <dgm:spPr/>
      <dgm:t>
        <a:bodyPr/>
        <a:lstStyle/>
        <a:p>
          <a:endParaRPr lang="en-GB"/>
        </a:p>
      </dgm:t>
    </dgm:pt>
    <dgm:pt modelId="{14C5E4C2-A8B0-47EA-A14A-FBAE60485822}" type="pres">
      <dgm:prSet presAssocID="{4160ED79-1E9D-4C19-B45C-A2D7C1F80F76}" presName="Name0" presStyleCnt="0">
        <dgm:presLayoutVars>
          <dgm:dir/>
          <dgm:animLvl val="lvl"/>
          <dgm:resizeHandles val="exact"/>
        </dgm:presLayoutVars>
      </dgm:prSet>
      <dgm:spPr/>
    </dgm:pt>
    <dgm:pt modelId="{E21A50E9-73AD-49E1-8D5A-9CF4CAF74194}" type="pres">
      <dgm:prSet presAssocID="{9E4A4876-0A7B-4C8E-BD3D-7EEA03181447}" presName="vertFlow" presStyleCnt="0"/>
      <dgm:spPr/>
    </dgm:pt>
    <dgm:pt modelId="{B18E4B5A-AFEA-419E-BFDC-1151471A524B}" type="pres">
      <dgm:prSet presAssocID="{9E4A4876-0A7B-4C8E-BD3D-7EEA03181447}" presName="header" presStyleLbl="node1" presStyleIdx="0" presStyleCnt="1" custScaleX="125276"/>
      <dgm:spPr/>
    </dgm:pt>
    <dgm:pt modelId="{F3495359-0B88-4DED-AF57-F323317641B0}" type="pres">
      <dgm:prSet presAssocID="{1AC746EF-F98C-4256-B90F-7BA1636CD268}" presName="parTrans" presStyleLbl="sibTrans2D1" presStyleIdx="0" presStyleCnt="2"/>
      <dgm:spPr/>
    </dgm:pt>
    <dgm:pt modelId="{1D8E7827-2AE9-4E2F-AA1B-16CBBC3606AE}" type="pres">
      <dgm:prSet presAssocID="{C72C53DC-C074-497D-85AC-40DC6A1459CE}" presName="child" presStyleLbl="alignAccFollowNode1" presStyleIdx="0" presStyleCnt="2" custScaleX="125276">
        <dgm:presLayoutVars>
          <dgm:chMax val="0"/>
          <dgm:bulletEnabled val="1"/>
        </dgm:presLayoutVars>
      </dgm:prSet>
      <dgm:spPr/>
    </dgm:pt>
    <dgm:pt modelId="{2163031D-1387-4174-BB98-BBEA9EFA4C9F}" type="pres">
      <dgm:prSet presAssocID="{850A5226-EE68-42B7-B1A9-F3245D1CC1ED}" presName="sibTrans" presStyleLbl="sibTrans2D1" presStyleIdx="1" presStyleCnt="2"/>
      <dgm:spPr/>
    </dgm:pt>
    <dgm:pt modelId="{6FEB47CC-1E7E-4A66-8F3E-B0DC51B1AB23}" type="pres">
      <dgm:prSet presAssocID="{AE249B3C-027E-41B5-BECD-F9905666C819}" presName="child" presStyleLbl="alignAccFollowNode1" presStyleIdx="1" presStyleCnt="2" custScaleX="121886">
        <dgm:presLayoutVars>
          <dgm:chMax val="0"/>
          <dgm:bulletEnabled val="1"/>
        </dgm:presLayoutVars>
      </dgm:prSet>
      <dgm:spPr/>
    </dgm:pt>
  </dgm:ptLst>
  <dgm:cxnLst>
    <dgm:cxn modelId="{D859930D-B9A5-4284-940B-6EC24155ABC0}" type="presOf" srcId="{1AC746EF-F98C-4256-B90F-7BA1636CD268}" destId="{F3495359-0B88-4DED-AF57-F323317641B0}" srcOrd="0" destOrd="0" presId="urn:microsoft.com/office/officeart/2005/8/layout/lProcess1"/>
    <dgm:cxn modelId="{3F95A01B-DCB1-4EA5-92CA-0AE9641DBE42}" type="presOf" srcId="{C72C53DC-C074-497D-85AC-40DC6A1459CE}" destId="{1D8E7827-2AE9-4E2F-AA1B-16CBBC3606AE}" srcOrd="0" destOrd="0" presId="urn:microsoft.com/office/officeart/2005/8/layout/lProcess1"/>
    <dgm:cxn modelId="{E892D851-0A3F-4FD6-A5EE-B4678BC80F3F}" srcId="{9E4A4876-0A7B-4C8E-BD3D-7EEA03181447}" destId="{C72C53DC-C074-497D-85AC-40DC6A1459CE}" srcOrd="0" destOrd="0" parTransId="{1AC746EF-F98C-4256-B90F-7BA1636CD268}" sibTransId="{850A5226-EE68-42B7-B1A9-F3245D1CC1ED}"/>
    <dgm:cxn modelId="{F4EB3953-60A7-43C2-8746-4DF33E61F1EE}" type="presOf" srcId="{AE249B3C-027E-41B5-BECD-F9905666C819}" destId="{6FEB47CC-1E7E-4A66-8F3E-B0DC51B1AB23}" srcOrd="0" destOrd="0" presId="urn:microsoft.com/office/officeart/2005/8/layout/lProcess1"/>
    <dgm:cxn modelId="{BA660DAD-0109-48FE-9F24-574DB8ED30B6}" type="presOf" srcId="{4160ED79-1E9D-4C19-B45C-A2D7C1F80F76}" destId="{14C5E4C2-A8B0-47EA-A14A-FBAE60485822}" srcOrd="0" destOrd="0" presId="urn:microsoft.com/office/officeart/2005/8/layout/lProcess1"/>
    <dgm:cxn modelId="{B2816DB5-78CB-4848-BD36-F934618F5804}" type="presOf" srcId="{9E4A4876-0A7B-4C8E-BD3D-7EEA03181447}" destId="{B18E4B5A-AFEA-419E-BFDC-1151471A524B}" srcOrd="0" destOrd="0" presId="urn:microsoft.com/office/officeart/2005/8/layout/lProcess1"/>
    <dgm:cxn modelId="{23C5BAD7-6331-499F-86B3-920C63FA5329}" srcId="{9E4A4876-0A7B-4C8E-BD3D-7EEA03181447}" destId="{AE249B3C-027E-41B5-BECD-F9905666C819}" srcOrd="1" destOrd="0" parTransId="{BA97853F-F31D-4897-8E68-E07C8E3EFB74}" sibTransId="{F51FDC6E-C6E1-4A81-B331-8AEC6A0F7317}"/>
    <dgm:cxn modelId="{5C4F43E4-618C-4F91-AA39-BB4BF7178215}" type="presOf" srcId="{850A5226-EE68-42B7-B1A9-F3245D1CC1ED}" destId="{2163031D-1387-4174-BB98-BBEA9EFA4C9F}" srcOrd="0" destOrd="0" presId="urn:microsoft.com/office/officeart/2005/8/layout/lProcess1"/>
    <dgm:cxn modelId="{F1E57DF4-4EFD-4709-972C-B2D1C61B5D43}" srcId="{4160ED79-1E9D-4C19-B45C-A2D7C1F80F76}" destId="{9E4A4876-0A7B-4C8E-BD3D-7EEA03181447}" srcOrd="0" destOrd="0" parTransId="{96EC7ABF-D227-4441-B172-5F94632D7235}" sibTransId="{CFF0A416-544A-4021-AA21-A281C59B64CC}"/>
    <dgm:cxn modelId="{54EB556B-A32B-4904-BE07-CD801BABFDDD}" type="presParOf" srcId="{14C5E4C2-A8B0-47EA-A14A-FBAE60485822}" destId="{E21A50E9-73AD-49E1-8D5A-9CF4CAF74194}" srcOrd="0" destOrd="0" presId="urn:microsoft.com/office/officeart/2005/8/layout/lProcess1"/>
    <dgm:cxn modelId="{F32D0B2D-1CD3-43FF-8585-14B267B3CE0A}" type="presParOf" srcId="{E21A50E9-73AD-49E1-8D5A-9CF4CAF74194}" destId="{B18E4B5A-AFEA-419E-BFDC-1151471A524B}" srcOrd="0" destOrd="0" presId="urn:microsoft.com/office/officeart/2005/8/layout/lProcess1"/>
    <dgm:cxn modelId="{51D2421B-C0D2-4103-A1EB-DA1CEC24052E}" type="presParOf" srcId="{E21A50E9-73AD-49E1-8D5A-9CF4CAF74194}" destId="{F3495359-0B88-4DED-AF57-F323317641B0}" srcOrd="1" destOrd="0" presId="urn:microsoft.com/office/officeart/2005/8/layout/lProcess1"/>
    <dgm:cxn modelId="{2E308B3E-73BF-4473-9B7F-3E64F1189843}" type="presParOf" srcId="{E21A50E9-73AD-49E1-8D5A-9CF4CAF74194}" destId="{1D8E7827-2AE9-4E2F-AA1B-16CBBC3606AE}" srcOrd="2" destOrd="0" presId="urn:microsoft.com/office/officeart/2005/8/layout/lProcess1"/>
    <dgm:cxn modelId="{BEA24CF9-BE10-4938-AD38-A10C4591C549}" type="presParOf" srcId="{E21A50E9-73AD-49E1-8D5A-9CF4CAF74194}" destId="{2163031D-1387-4174-BB98-BBEA9EFA4C9F}" srcOrd="3" destOrd="0" presId="urn:microsoft.com/office/officeart/2005/8/layout/lProcess1"/>
    <dgm:cxn modelId="{5AB11C14-2744-41BD-A52F-4E9F1B5D0DC9}" type="presParOf" srcId="{E21A50E9-73AD-49E1-8D5A-9CF4CAF74194}" destId="{6FEB47CC-1E7E-4A66-8F3E-B0DC51B1AB2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9023229-E4A3-4A25-99C9-8C3AE2D12748}" type="doc">
      <dgm:prSet loTypeId="urn:microsoft.com/office/officeart/2005/8/layout/process1" loCatId="process" qsTypeId="urn:microsoft.com/office/officeart/2005/8/quickstyle/simple1" qsCatId="simple" csTypeId="urn:microsoft.com/office/officeart/2005/8/colors/accent1_2" csCatId="accent1" phldr="1"/>
      <dgm:spPr/>
    </dgm:pt>
    <dgm:pt modelId="{0F895D42-E7CD-48BF-BCD9-BC27DE4EF03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They did not know of the existence of the item</a:t>
          </a:r>
        </a:p>
      </dgm:t>
    </dgm:pt>
    <dgm:pt modelId="{E9CDBCA1-294E-400C-A06B-CDC9921E878A}" type="parTrans" cxnId="{B318B1F3-7DEF-4C66-8A50-6E2E663A5152}">
      <dgm:prSet/>
      <dgm:spPr/>
      <dgm:t>
        <a:bodyPr/>
        <a:lstStyle/>
        <a:p>
          <a:endParaRPr lang="en-GB"/>
        </a:p>
      </dgm:t>
    </dgm:pt>
    <dgm:pt modelId="{22C5F08B-7B96-4AA4-B5DA-39E87AFCD794}" type="sibTrans" cxnId="{B318B1F3-7DEF-4C66-8A50-6E2E663A5152}">
      <dgm:prSet/>
      <dgm:spPr>
        <a:solidFill>
          <a:schemeClr val="accent2">
            <a:lumMod val="50000"/>
          </a:schemeClr>
        </a:solidFill>
        <a:ln>
          <a:solidFill>
            <a:schemeClr val="tx1"/>
          </a:solidFill>
        </a:ln>
      </dgm:spPr>
      <dgm:t>
        <a:bodyPr/>
        <a:lstStyle/>
        <a:p>
          <a:endParaRPr lang="en-GB"/>
        </a:p>
      </dgm:t>
    </dgm:pt>
    <dgm:pt modelId="{E7220254-F489-47CA-884B-42D01CE4C7D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That they lacked suspicion of the item</a:t>
          </a:r>
        </a:p>
      </dgm:t>
    </dgm:pt>
    <dgm:pt modelId="{94852523-226F-4CBD-82C8-F8CE035B3188}" type="parTrans" cxnId="{FD569D4E-09CD-4C68-A68E-D2039773DB52}">
      <dgm:prSet/>
      <dgm:spPr/>
      <dgm:t>
        <a:bodyPr/>
        <a:lstStyle/>
        <a:p>
          <a:endParaRPr lang="en-GB"/>
        </a:p>
      </dgm:t>
    </dgm:pt>
    <dgm:pt modelId="{18D5D572-7576-4464-A6C0-4AD35C10748E}" type="sibTrans" cxnId="{FD569D4E-09CD-4C68-A68E-D2039773DB52}">
      <dgm:prSet/>
      <dgm:spPr>
        <a:solidFill>
          <a:schemeClr val="accent2">
            <a:lumMod val="50000"/>
          </a:schemeClr>
        </a:solidFill>
        <a:ln>
          <a:solidFill>
            <a:schemeClr val="tx1"/>
          </a:solidFill>
        </a:ln>
      </dgm:spPr>
      <dgm:t>
        <a:bodyPr/>
        <a:lstStyle/>
        <a:p>
          <a:endParaRPr lang="en-GB"/>
        </a:p>
      </dgm:t>
    </dgm:pt>
    <dgm:pt modelId="{E40F319D-80F7-4AD7-8453-932C2A22FA3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That they had no reason to suspect the existence of the item</a:t>
          </a:r>
        </a:p>
      </dgm:t>
    </dgm:pt>
    <dgm:pt modelId="{8CC70224-2DDD-4581-9538-A91113A1F559}" type="parTrans" cxnId="{249CD2A1-3D8E-4DC6-9EA9-D9B18D17662A}">
      <dgm:prSet/>
      <dgm:spPr/>
      <dgm:t>
        <a:bodyPr/>
        <a:lstStyle/>
        <a:p>
          <a:endParaRPr lang="en-GB"/>
        </a:p>
      </dgm:t>
    </dgm:pt>
    <dgm:pt modelId="{D0DDF93B-D61C-4E46-AFD0-28B9D0AA9F00}" type="sibTrans" cxnId="{249CD2A1-3D8E-4DC6-9EA9-D9B18D17662A}">
      <dgm:prSet/>
      <dgm:spPr/>
      <dgm:t>
        <a:bodyPr/>
        <a:lstStyle/>
        <a:p>
          <a:endParaRPr lang="en-GB"/>
        </a:p>
      </dgm:t>
    </dgm:pt>
    <dgm:pt modelId="{25145FED-B216-4DB6-8144-3300A4D92040}" type="pres">
      <dgm:prSet presAssocID="{E9023229-E4A3-4A25-99C9-8C3AE2D12748}" presName="Name0" presStyleCnt="0">
        <dgm:presLayoutVars>
          <dgm:dir/>
          <dgm:resizeHandles val="exact"/>
        </dgm:presLayoutVars>
      </dgm:prSet>
      <dgm:spPr/>
    </dgm:pt>
    <dgm:pt modelId="{2D3FCAAE-92F0-4346-83BE-4F70D79ADF18}" type="pres">
      <dgm:prSet presAssocID="{0F895D42-E7CD-48BF-BCD9-BC27DE4EF036}" presName="node" presStyleLbl="node1" presStyleIdx="0" presStyleCnt="3">
        <dgm:presLayoutVars>
          <dgm:bulletEnabled val="1"/>
        </dgm:presLayoutVars>
      </dgm:prSet>
      <dgm:spPr/>
    </dgm:pt>
    <dgm:pt modelId="{5EF941E5-62E5-466C-8E0F-88C67EDD0B40}" type="pres">
      <dgm:prSet presAssocID="{22C5F08B-7B96-4AA4-B5DA-39E87AFCD794}" presName="sibTrans" presStyleLbl="sibTrans2D1" presStyleIdx="0" presStyleCnt="2"/>
      <dgm:spPr/>
    </dgm:pt>
    <dgm:pt modelId="{4A38777A-301D-42BD-BAF4-9136B1DE84DF}" type="pres">
      <dgm:prSet presAssocID="{22C5F08B-7B96-4AA4-B5DA-39E87AFCD794}" presName="connectorText" presStyleLbl="sibTrans2D1" presStyleIdx="0" presStyleCnt="2"/>
      <dgm:spPr/>
    </dgm:pt>
    <dgm:pt modelId="{4A0A4591-9CA2-44A7-A44E-43C78E2CE9D1}" type="pres">
      <dgm:prSet presAssocID="{E7220254-F489-47CA-884B-42D01CE4C7DE}" presName="node" presStyleLbl="node1" presStyleIdx="1" presStyleCnt="3">
        <dgm:presLayoutVars>
          <dgm:bulletEnabled val="1"/>
        </dgm:presLayoutVars>
      </dgm:prSet>
      <dgm:spPr/>
    </dgm:pt>
    <dgm:pt modelId="{DD3B8E69-E848-4DC9-83C9-8526E0B7A49A}" type="pres">
      <dgm:prSet presAssocID="{18D5D572-7576-4464-A6C0-4AD35C10748E}" presName="sibTrans" presStyleLbl="sibTrans2D1" presStyleIdx="1" presStyleCnt="2"/>
      <dgm:spPr/>
    </dgm:pt>
    <dgm:pt modelId="{5BC807AC-8AB6-4A54-A6F4-5AB718CFB817}" type="pres">
      <dgm:prSet presAssocID="{18D5D572-7576-4464-A6C0-4AD35C10748E}" presName="connectorText" presStyleLbl="sibTrans2D1" presStyleIdx="1" presStyleCnt="2"/>
      <dgm:spPr/>
    </dgm:pt>
    <dgm:pt modelId="{4175ACBE-5CE3-46F9-9EC9-EF93D31BFE11}" type="pres">
      <dgm:prSet presAssocID="{E40F319D-80F7-4AD7-8453-932C2A22FA3C}" presName="node" presStyleLbl="node1" presStyleIdx="2" presStyleCnt="3">
        <dgm:presLayoutVars>
          <dgm:bulletEnabled val="1"/>
        </dgm:presLayoutVars>
      </dgm:prSet>
      <dgm:spPr/>
    </dgm:pt>
  </dgm:ptLst>
  <dgm:cxnLst>
    <dgm:cxn modelId="{008A2F14-781D-40A4-A1EB-C6D8E8D7657C}" type="presOf" srcId="{E7220254-F489-47CA-884B-42D01CE4C7DE}" destId="{4A0A4591-9CA2-44A7-A44E-43C78E2CE9D1}" srcOrd="0" destOrd="0" presId="urn:microsoft.com/office/officeart/2005/8/layout/process1"/>
    <dgm:cxn modelId="{C79D4564-6B1D-4152-A7AC-FF442944CB57}" type="presOf" srcId="{18D5D572-7576-4464-A6C0-4AD35C10748E}" destId="{DD3B8E69-E848-4DC9-83C9-8526E0B7A49A}" srcOrd="0" destOrd="0" presId="urn:microsoft.com/office/officeart/2005/8/layout/process1"/>
    <dgm:cxn modelId="{5FA20766-45D0-44A3-A343-1C8CECCC67F5}" type="presOf" srcId="{22C5F08B-7B96-4AA4-B5DA-39E87AFCD794}" destId="{5EF941E5-62E5-466C-8E0F-88C67EDD0B40}" srcOrd="0" destOrd="0" presId="urn:microsoft.com/office/officeart/2005/8/layout/process1"/>
    <dgm:cxn modelId="{FD569D4E-09CD-4C68-A68E-D2039773DB52}" srcId="{E9023229-E4A3-4A25-99C9-8C3AE2D12748}" destId="{E7220254-F489-47CA-884B-42D01CE4C7DE}" srcOrd="1" destOrd="0" parTransId="{94852523-226F-4CBD-82C8-F8CE035B3188}" sibTransId="{18D5D572-7576-4464-A6C0-4AD35C10748E}"/>
    <dgm:cxn modelId="{7BDB7389-D482-4312-A8FF-5D18FB3525D0}" type="presOf" srcId="{E40F319D-80F7-4AD7-8453-932C2A22FA3C}" destId="{4175ACBE-5CE3-46F9-9EC9-EF93D31BFE11}" srcOrd="0" destOrd="0" presId="urn:microsoft.com/office/officeart/2005/8/layout/process1"/>
    <dgm:cxn modelId="{249CD2A1-3D8E-4DC6-9EA9-D9B18D17662A}" srcId="{E9023229-E4A3-4A25-99C9-8C3AE2D12748}" destId="{E40F319D-80F7-4AD7-8453-932C2A22FA3C}" srcOrd="2" destOrd="0" parTransId="{8CC70224-2DDD-4581-9538-A91113A1F559}" sibTransId="{D0DDF93B-D61C-4E46-AFD0-28B9D0AA9F00}"/>
    <dgm:cxn modelId="{62AE36AB-F91E-4514-BA35-A0A37D426992}" type="presOf" srcId="{E9023229-E4A3-4A25-99C9-8C3AE2D12748}" destId="{25145FED-B216-4DB6-8144-3300A4D92040}" srcOrd="0" destOrd="0" presId="urn:microsoft.com/office/officeart/2005/8/layout/process1"/>
    <dgm:cxn modelId="{626906AF-BEC4-4B16-B31E-843668E2EF31}" type="presOf" srcId="{0F895D42-E7CD-48BF-BCD9-BC27DE4EF036}" destId="{2D3FCAAE-92F0-4346-83BE-4F70D79ADF18}" srcOrd="0" destOrd="0" presId="urn:microsoft.com/office/officeart/2005/8/layout/process1"/>
    <dgm:cxn modelId="{6B9FABAF-AC3A-44C3-BD5A-5ECED0A7F745}" type="presOf" srcId="{18D5D572-7576-4464-A6C0-4AD35C10748E}" destId="{5BC807AC-8AB6-4A54-A6F4-5AB718CFB817}" srcOrd="1" destOrd="0" presId="urn:microsoft.com/office/officeart/2005/8/layout/process1"/>
    <dgm:cxn modelId="{0A3521B1-EFD0-43ED-A099-ED318FE6BE9F}" type="presOf" srcId="{22C5F08B-7B96-4AA4-B5DA-39E87AFCD794}" destId="{4A38777A-301D-42BD-BAF4-9136B1DE84DF}" srcOrd="1" destOrd="0" presId="urn:microsoft.com/office/officeart/2005/8/layout/process1"/>
    <dgm:cxn modelId="{B318B1F3-7DEF-4C66-8A50-6E2E663A5152}" srcId="{E9023229-E4A3-4A25-99C9-8C3AE2D12748}" destId="{0F895D42-E7CD-48BF-BCD9-BC27DE4EF036}" srcOrd="0" destOrd="0" parTransId="{E9CDBCA1-294E-400C-A06B-CDC9921E878A}" sibTransId="{22C5F08B-7B96-4AA4-B5DA-39E87AFCD794}"/>
    <dgm:cxn modelId="{7868E772-BCAB-46FE-AEFD-6AF886198076}" type="presParOf" srcId="{25145FED-B216-4DB6-8144-3300A4D92040}" destId="{2D3FCAAE-92F0-4346-83BE-4F70D79ADF18}" srcOrd="0" destOrd="0" presId="urn:microsoft.com/office/officeart/2005/8/layout/process1"/>
    <dgm:cxn modelId="{EA04C490-3F16-4E7B-9DB2-D27AE99C96B7}" type="presParOf" srcId="{25145FED-B216-4DB6-8144-3300A4D92040}" destId="{5EF941E5-62E5-466C-8E0F-88C67EDD0B40}" srcOrd="1" destOrd="0" presId="urn:microsoft.com/office/officeart/2005/8/layout/process1"/>
    <dgm:cxn modelId="{0BA0C2E8-6280-43A2-A7D4-E6A7A72ABE6F}" type="presParOf" srcId="{5EF941E5-62E5-466C-8E0F-88C67EDD0B40}" destId="{4A38777A-301D-42BD-BAF4-9136B1DE84DF}" srcOrd="0" destOrd="0" presId="urn:microsoft.com/office/officeart/2005/8/layout/process1"/>
    <dgm:cxn modelId="{76A3F8D0-022A-4CB1-B30A-5A6A1048B50F}" type="presParOf" srcId="{25145FED-B216-4DB6-8144-3300A4D92040}" destId="{4A0A4591-9CA2-44A7-A44E-43C78E2CE9D1}" srcOrd="2" destOrd="0" presId="urn:microsoft.com/office/officeart/2005/8/layout/process1"/>
    <dgm:cxn modelId="{3E34EBCE-F72F-4986-92DF-018ED97C7D65}" type="presParOf" srcId="{25145FED-B216-4DB6-8144-3300A4D92040}" destId="{DD3B8E69-E848-4DC9-83C9-8526E0B7A49A}" srcOrd="3" destOrd="0" presId="urn:microsoft.com/office/officeart/2005/8/layout/process1"/>
    <dgm:cxn modelId="{26D28A97-2683-4DE3-B0CC-DE678B19601D}" type="presParOf" srcId="{DD3B8E69-E848-4DC9-83C9-8526E0B7A49A}" destId="{5BC807AC-8AB6-4A54-A6F4-5AB718CFB817}" srcOrd="0" destOrd="0" presId="urn:microsoft.com/office/officeart/2005/8/layout/process1"/>
    <dgm:cxn modelId="{B5069311-626E-484E-B56E-1C6F65FA7C6B}" type="presParOf" srcId="{25145FED-B216-4DB6-8144-3300A4D92040}" destId="{4175ACBE-5CE3-46F9-9EC9-EF93D31BFE11}"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703A642-AD32-4966-866C-0E0245DD5C35}" type="doc">
      <dgm:prSet loTypeId="urn:microsoft.com/office/officeart/2005/8/layout/process1" loCatId="process" qsTypeId="urn:microsoft.com/office/officeart/2005/8/quickstyle/simple1" qsCatId="simple" csTypeId="urn:microsoft.com/office/officeart/2005/8/colors/accent1_2" csCatId="accent1" phldr="1"/>
      <dgm:spPr/>
    </dgm:pt>
    <dgm:pt modelId="{E600AFE4-DE1C-424C-B2F1-A2460651076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That they did not believe or suspect it was a controlled drug</a:t>
          </a:r>
        </a:p>
      </dgm:t>
    </dgm:pt>
    <dgm:pt modelId="{56FB61AB-59EC-4DEF-9F9A-119183DC8EF9}" type="parTrans" cxnId="{82B8F2D3-583F-468E-A303-A67B03D8AA1B}">
      <dgm:prSet/>
      <dgm:spPr/>
      <dgm:t>
        <a:bodyPr/>
        <a:lstStyle/>
        <a:p>
          <a:endParaRPr lang="en-GB"/>
        </a:p>
      </dgm:t>
    </dgm:pt>
    <dgm:pt modelId="{59FA796F-5767-463B-8D00-033C9EABF72D}" type="sibTrans" cxnId="{82B8F2D3-583F-468E-A303-A67B03D8AA1B}">
      <dgm:prSet/>
      <dgm:spPr>
        <a:solidFill>
          <a:schemeClr val="accent2">
            <a:lumMod val="50000"/>
          </a:schemeClr>
        </a:solidFill>
        <a:ln>
          <a:solidFill>
            <a:schemeClr val="tx1"/>
          </a:solidFill>
        </a:ln>
      </dgm:spPr>
      <dgm:t>
        <a:bodyPr/>
        <a:lstStyle/>
        <a:p>
          <a:endParaRPr lang="en-GB"/>
        </a:p>
      </dgm:t>
    </dgm:pt>
    <dgm:pt modelId="{604D32A6-3E27-42E2-917D-8C1C5B5F8B5C}">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and</a:t>
          </a:r>
        </a:p>
      </dgm:t>
    </dgm:pt>
    <dgm:pt modelId="{B2C16960-DC5E-4077-93DA-8A6EC15DC650}" type="parTrans" cxnId="{6024AE59-0811-423F-A809-5A72A2E80047}">
      <dgm:prSet/>
      <dgm:spPr/>
      <dgm:t>
        <a:bodyPr/>
        <a:lstStyle/>
        <a:p>
          <a:endParaRPr lang="en-GB"/>
        </a:p>
      </dgm:t>
    </dgm:pt>
    <dgm:pt modelId="{F4D220C3-EFDE-4B6D-81C3-073F3A7475A4}" type="sibTrans" cxnId="{6024AE59-0811-423F-A809-5A72A2E80047}">
      <dgm:prSet/>
      <dgm:spPr>
        <a:solidFill>
          <a:schemeClr val="accent2">
            <a:lumMod val="50000"/>
          </a:schemeClr>
        </a:solidFill>
        <a:ln>
          <a:solidFill>
            <a:schemeClr val="tx1"/>
          </a:solidFill>
        </a:ln>
      </dgm:spPr>
      <dgm:t>
        <a:bodyPr/>
        <a:lstStyle/>
        <a:p>
          <a:endParaRPr lang="en-GB"/>
        </a:p>
      </dgm:t>
    </dgm:pt>
    <dgm:pt modelId="{712BB730-5CFB-4285-87F2-51379643452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That they had no reason to suspect it was a controlled drug</a:t>
          </a:r>
        </a:p>
      </dgm:t>
    </dgm:pt>
    <dgm:pt modelId="{7D6C1AF1-3763-4537-8CEB-7659BDC1AC0C}" type="parTrans" cxnId="{8BB51CBB-16E9-433B-A14E-A1C0B41B4196}">
      <dgm:prSet/>
      <dgm:spPr/>
      <dgm:t>
        <a:bodyPr/>
        <a:lstStyle/>
        <a:p>
          <a:endParaRPr lang="en-GB"/>
        </a:p>
      </dgm:t>
    </dgm:pt>
    <dgm:pt modelId="{B654471E-FFF3-4465-8B60-D2B035FF6727}" type="sibTrans" cxnId="{8BB51CBB-16E9-433B-A14E-A1C0B41B4196}">
      <dgm:prSet/>
      <dgm:spPr/>
      <dgm:t>
        <a:bodyPr/>
        <a:lstStyle/>
        <a:p>
          <a:endParaRPr lang="en-GB"/>
        </a:p>
      </dgm:t>
    </dgm:pt>
    <dgm:pt modelId="{929F82CA-F311-44FF-9BCB-B8447B4EF669}" type="pres">
      <dgm:prSet presAssocID="{D703A642-AD32-4966-866C-0E0245DD5C35}" presName="Name0" presStyleCnt="0">
        <dgm:presLayoutVars>
          <dgm:dir/>
          <dgm:resizeHandles val="exact"/>
        </dgm:presLayoutVars>
      </dgm:prSet>
      <dgm:spPr/>
    </dgm:pt>
    <dgm:pt modelId="{B10B1F90-F566-46B5-AB09-C478811E73BE}" type="pres">
      <dgm:prSet presAssocID="{E600AFE4-DE1C-424C-B2F1-A2460651076C}" presName="node" presStyleLbl="node1" presStyleIdx="0" presStyleCnt="3">
        <dgm:presLayoutVars>
          <dgm:bulletEnabled val="1"/>
        </dgm:presLayoutVars>
      </dgm:prSet>
      <dgm:spPr/>
    </dgm:pt>
    <dgm:pt modelId="{93A382A5-FF17-490C-9E86-F59EFCF5EF3F}" type="pres">
      <dgm:prSet presAssocID="{59FA796F-5767-463B-8D00-033C9EABF72D}" presName="sibTrans" presStyleLbl="sibTrans2D1" presStyleIdx="0" presStyleCnt="2"/>
      <dgm:spPr/>
    </dgm:pt>
    <dgm:pt modelId="{7A728E40-2774-485A-AA55-0B6951EE4497}" type="pres">
      <dgm:prSet presAssocID="{59FA796F-5767-463B-8D00-033C9EABF72D}" presName="connectorText" presStyleLbl="sibTrans2D1" presStyleIdx="0" presStyleCnt="2"/>
      <dgm:spPr/>
    </dgm:pt>
    <dgm:pt modelId="{0151AA3C-D82A-4E07-B0A3-B159CC7CA9AF}" type="pres">
      <dgm:prSet presAssocID="{604D32A6-3E27-42E2-917D-8C1C5B5F8B5C}" presName="node" presStyleLbl="node1" presStyleIdx="1" presStyleCnt="3" custScaleX="44461" custScaleY="69845">
        <dgm:presLayoutVars>
          <dgm:bulletEnabled val="1"/>
        </dgm:presLayoutVars>
      </dgm:prSet>
      <dgm:spPr/>
    </dgm:pt>
    <dgm:pt modelId="{06FF0129-B085-46B5-84BB-0304D0CE537D}" type="pres">
      <dgm:prSet presAssocID="{F4D220C3-EFDE-4B6D-81C3-073F3A7475A4}" presName="sibTrans" presStyleLbl="sibTrans2D1" presStyleIdx="1" presStyleCnt="2"/>
      <dgm:spPr/>
    </dgm:pt>
    <dgm:pt modelId="{48D1D338-7588-46FC-88F6-E043566EF57F}" type="pres">
      <dgm:prSet presAssocID="{F4D220C3-EFDE-4B6D-81C3-073F3A7475A4}" presName="connectorText" presStyleLbl="sibTrans2D1" presStyleIdx="1" presStyleCnt="2"/>
      <dgm:spPr/>
    </dgm:pt>
    <dgm:pt modelId="{447BD677-DA98-47C2-97EE-18BF6A703741}" type="pres">
      <dgm:prSet presAssocID="{712BB730-5CFB-4285-87F2-513796434529}" presName="node" presStyleLbl="node1" presStyleIdx="2" presStyleCnt="3">
        <dgm:presLayoutVars>
          <dgm:bulletEnabled val="1"/>
        </dgm:presLayoutVars>
      </dgm:prSet>
      <dgm:spPr/>
    </dgm:pt>
  </dgm:ptLst>
  <dgm:cxnLst>
    <dgm:cxn modelId="{D4A63019-A88E-4434-9D17-248AB90527EC}" type="presOf" srcId="{59FA796F-5767-463B-8D00-033C9EABF72D}" destId="{7A728E40-2774-485A-AA55-0B6951EE4497}" srcOrd="1" destOrd="0" presId="urn:microsoft.com/office/officeart/2005/8/layout/process1"/>
    <dgm:cxn modelId="{C3E3415B-C641-48DC-8848-D4370768392A}" type="presOf" srcId="{D703A642-AD32-4966-866C-0E0245DD5C35}" destId="{929F82CA-F311-44FF-9BCB-B8447B4EF669}" srcOrd="0" destOrd="0" presId="urn:microsoft.com/office/officeart/2005/8/layout/process1"/>
    <dgm:cxn modelId="{89D9954B-39B5-4EE7-A344-A17D4CFD3DAE}" type="presOf" srcId="{E600AFE4-DE1C-424C-B2F1-A2460651076C}" destId="{B10B1F90-F566-46B5-AB09-C478811E73BE}" srcOrd="0" destOrd="0" presId="urn:microsoft.com/office/officeart/2005/8/layout/process1"/>
    <dgm:cxn modelId="{6024AE59-0811-423F-A809-5A72A2E80047}" srcId="{D703A642-AD32-4966-866C-0E0245DD5C35}" destId="{604D32A6-3E27-42E2-917D-8C1C5B5F8B5C}" srcOrd="1" destOrd="0" parTransId="{B2C16960-DC5E-4077-93DA-8A6EC15DC650}" sibTransId="{F4D220C3-EFDE-4B6D-81C3-073F3A7475A4}"/>
    <dgm:cxn modelId="{8BB51CBB-16E9-433B-A14E-A1C0B41B4196}" srcId="{D703A642-AD32-4966-866C-0E0245DD5C35}" destId="{712BB730-5CFB-4285-87F2-513796434529}" srcOrd="2" destOrd="0" parTransId="{7D6C1AF1-3763-4537-8CEB-7659BDC1AC0C}" sibTransId="{B654471E-FFF3-4465-8B60-D2B035FF6727}"/>
    <dgm:cxn modelId="{4EE7B6BB-041F-4FA2-B02B-4ECDBEFD0922}" type="presOf" srcId="{604D32A6-3E27-42E2-917D-8C1C5B5F8B5C}" destId="{0151AA3C-D82A-4E07-B0A3-B159CC7CA9AF}" srcOrd="0" destOrd="0" presId="urn:microsoft.com/office/officeart/2005/8/layout/process1"/>
    <dgm:cxn modelId="{B54118C4-2AF7-416D-A6DA-7B604A91D1DF}" type="presOf" srcId="{F4D220C3-EFDE-4B6D-81C3-073F3A7475A4}" destId="{48D1D338-7588-46FC-88F6-E043566EF57F}" srcOrd="1" destOrd="0" presId="urn:microsoft.com/office/officeart/2005/8/layout/process1"/>
    <dgm:cxn modelId="{239CA4C7-6DF9-45BF-923C-9E59B66EB243}" type="presOf" srcId="{59FA796F-5767-463B-8D00-033C9EABF72D}" destId="{93A382A5-FF17-490C-9E86-F59EFCF5EF3F}" srcOrd="0" destOrd="0" presId="urn:microsoft.com/office/officeart/2005/8/layout/process1"/>
    <dgm:cxn modelId="{59974FCB-EC14-42C1-97AE-2387B10785F2}" type="presOf" srcId="{712BB730-5CFB-4285-87F2-513796434529}" destId="{447BD677-DA98-47C2-97EE-18BF6A703741}" srcOrd="0" destOrd="0" presId="urn:microsoft.com/office/officeart/2005/8/layout/process1"/>
    <dgm:cxn modelId="{82B8F2D3-583F-468E-A303-A67B03D8AA1B}" srcId="{D703A642-AD32-4966-866C-0E0245DD5C35}" destId="{E600AFE4-DE1C-424C-B2F1-A2460651076C}" srcOrd="0" destOrd="0" parTransId="{56FB61AB-59EC-4DEF-9F9A-119183DC8EF9}" sibTransId="{59FA796F-5767-463B-8D00-033C9EABF72D}"/>
    <dgm:cxn modelId="{BE945DE5-F53D-4740-8B56-DEC14BECCF6C}" type="presOf" srcId="{F4D220C3-EFDE-4B6D-81C3-073F3A7475A4}" destId="{06FF0129-B085-46B5-84BB-0304D0CE537D}" srcOrd="0" destOrd="0" presId="urn:microsoft.com/office/officeart/2005/8/layout/process1"/>
    <dgm:cxn modelId="{2B1B3DB3-B2AA-4AE9-A37B-ECC1CACA359E}" type="presParOf" srcId="{929F82CA-F311-44FF-9BCB-B8447B4EF669}" destId="{B10B1F90-F566-46B5-AB09-C478811E73BE}" srcOrd="0" destOrd="0" presId="urn:microsoft.com/office/officeart/2005/8/layout/process1"/>
    <dgm:cxn modelId="{BAB824E5-9B61-4FFA-943F-C04C71D8D876}" type="presParOf" srcId="{929F82CA-F311-44FF-9BCB-B8447B4EF669}" destId="{93A382A5-FF17-490C-9E86-F59EFCF5EF3F}" srcOrd="1" destOrd="0" presId="urn:microsoft.com/office/officeart/2005/8/layout/process1"/>
    <dgm:cxn modelId="{58777DB8-9B16-4B02-BCFC-5B906DB9BD25}" type="presParOf" srcId="{93A382A5-FF17-490C-9E86-F59EFCF5EF3F}" destId="{7A728E40-2774-485A-AA55-0B6951EE4497}" srcOrd="0" destOrd="0" presId="urn:microsoft.com/office/officeart/2005/8/layout/process1"/>
    <dgm:cxn modelId="{F3610CFC-3D5D-4C4A-8645-430A5901BDAA}" type="presParOf" srcId="{929F82CA-F311-44FF-9BCB-B8447B4EF669}" destId="{0151AA3C-D82A-4E07-B0A3-B159CC7CA9AF}" srcOrd="2" destOrd="0" presId="urn:microsoft.com/office/officeart/2005/8/layout/process1"/>
    <dgm:cxn modelId="{1C41B867-06B1-4C91-92D2-C6F61AF50C28}" type="presParOf" srcId="{929F82CA-F311-44FF-9BCB-B8447B4EF669}" destId="{06FF0129-B085-46B5-84BB-0304D0CE537D}" srcOrd="3" destOrd="0" presId="urn:microsoft.com/office/officeart/2005/8/layout/process1"/>
    <dgm:cxn modelId="{9B1BF367-AFAB-4B0F-AE9D-9D44563F8234}" type="presParOf" srcId="{06FF0129-B085-46B5-84BB-0304D0CE537D}" destId="{48D1D338-7588-46FC-88F6-E043566EF57F}" srcOrd="0" destOrd="0" presId="urn:microsoft.com/office/officeart/2005/8/layout/process1"/>
    <dgm:cxn modelId="{49F16ECB-603E-4C88-913C-E589C27474F4}" type="presParOf" srcId="{929F82CA-F311-44FF-9BCB-B8447B4EF669}" destId="{447BD677-DA98-47C2-97EE-18BF6A703741}"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67FE6C9-6927-4DBE-9699-9141F8116C50}" type="doc">
      <dgm:prSet loTypeId="urn:microsoft.com/office/officeart/2005/8/layout/process1" loCatId="process" qsTypeId="urn:microsoft.com/office/officeart/2005/8/quickstyle/simple1" qsCatId="simple" csTypeId="urn:microsoft.com/office/officeart/2005/8/colors/accent1_2" csCatId="accent1" phldr="1"/>
      <dgm:spPr/>
    </dgm:pt>
    <dgm:pt modelId="{19C138CA-3C9D-4B01-9946-29A28F087E1B}">
      <dgm:prSet phldrT="[Text]" custT="1"/>
      <dgm:spPr>
        <a:solidFill>
          <a:schemeClr val="accent2">
            <a:lumMod val="60000"/>
            <a:lumOff val="40000"/>
          </a:schemeClr>
        </a:solidFill>
        <a:ln>
          <a:solidFill>
            <a:schemeClr val="tx1"/>
          </a:solidFill>
        </a:ln>
      </dgm:spPr>
      <dgm:t>
        <a:bodyPr/>
        <a:lstStyle/>
        <a:p>
          <a:r>
            <a:rPr lang="en-GB" sz="2400" dirty="0">
              <a:solidFill>
                <a:schemeClr val="tx1">
                  <a:lumMod val="95000"/>
                  <a:lumOff val="5000"/>
                </a:schemeClr>
              </a:solidFill>
            </a:rPr>
            <a:t>He/she believed it was a controlled drug or a particular controlled drug </a:t>
          </a:r>
        </a:p>
      </dgm:t>
    </dgm:pt>
    <dgm:pt modelId="{98C41F2C-0F41-4F86-B9C9-9B9B6DDE04E3}" type="parTrans" cxnId="{34FAAA95-8FF2-471F-ABEB-84B02E8A71DC}">
      <dgm:prSet/>
      <dgm:spPr/>
      <dgm:t>
        <a:bodyPr/>
        <a:lstStyle/>
        <a:p>
          <a:endParaRPr lang="en-GB"/>
        </a:p>
      </dgm:t>
    </dgm:pt>
    <dgm:pt modelId="{3E3D82C1-68A3-45EB-9D75-B9494D046B18}" type="sibTrans" cxnId="{34FAAA95-8FF2-471F-ABEB-84B02E8A71DC}">
      <dgm:prSet/>
      <dgm:spPr>
        <a:solidFill>
          <a:schemeClr val="accent2">
            <a:lumMod val="50000"/>
          </a:schemeClr>
        </a:solidFill>
        <a:ln>
          <a:solidFill>
            <a:schemeClr val="tx1"/>
          </a:solidFill>
        </a:ln>
      </dgm:spPr>
      <dgm:t>
        <a:bodyPr/>
        <a:lstStyle/>
        <a:p>
          <a:endParaRPr lang="en-GB"/>
        </a:p>
      </dgm:t>
    </dgm:pt>
    <dgm:pt modelId="{8F40B609-185B-411B-91E2-2919616B8565}">
      <dgm:prSet phldrT="[Text]" custT="1"/>
      <dgm:spPr>
        <a:solidFill>
          <a:schemeClr val="accent2">
            <a:lumMod val="60000"/>
            <a:lumOff val="40000"/>
          </a:schemeClr>
        </a:solidFill>
        <a:ln>
          <a:solidFill>
            <a:schemeClr val="tx1"/>
          </a:solidFill>
        </a:ln>
      </dgm:spPr>
      <dgm:t>
        <a:bodyPr/>
        <a:lstStyle/>
        <a:p>
          <a:r>
            <a:rPr lang="en-GB" sz="2400" dirty="0">
              <a:solidFill>
                <a:schemeClr val="tx1">
                  <a:lumMod val="95000"/>
                  <a:lumOff val="5000"/>
                </a:schemeClr>
              </a:solidFill>
            </a:rPr>
            <a:t>They believed at the material time of their possession, they would not have been committing any offence to which this section applies</a:t>
          </a:r>
        </a:p>
      </dgm:t>
    </dgm:pt>
    <dgm:pt modelId="{E2D7CBC9-9868-41F3-A85E-D596C9B6DEFF}" type="parTrans" cxnId="{6C768B6D-D226-4448-AB5E-04A5289A90E2}">
      <dgm:prSet/>
      <dgm:spPr/>
      <dgm:t>
        <a:bodyPr/>
        <a:lstStyle/>
        <a:p>
          <a:endParaRPr lang="en-GB"/>
        </a:p>
      </dgm:t>
    </dgm:pt>
    <dgm:pt modelId="{52020A9F-C37D-4707-8FED-76A39515A624}" type="sibTrans" cxnId="{6C768B6D-D226-4448-AB5E-04A5289A90E2}">
      <dgm:prSet/>
      <dgm:spPr/>
      <dgm:t>
        <a:bodyPr/>
        <a:lstStyle/>
        <a:p>
          <a:endParaRPr lang="en-GB"/>
        </a:p>
      </dgm:t>
    </dgm:pt>
    <dgm:pt modelId="{7DE13D96-DEDC-4B82-AF96-C5EA0CDEA618}" type="pres">
      <dgm:prSet presAssocID="{F67FE6C9-6927-4DBE-9699-9141F8116C50}" presName="Name0" presStyleCnt="0">
        <dgm:presLayoutVars>
          <dgm:dir/>
          <dgm:resizeHandles val="exact"/>
        </dgm:presLayoutVars>
      </dgm:prSet>
      <dgm:spPr/>
    </dgm:pt>
    <dgm:pt modelId="{798B1CEE-1124-42A2-B53B-5F70978C600B}" type="pres">
      <dgm:prSet presAssocID="{19C138CA-3C9D-4B01-9946-29A28F087E1B}" presName="node" presStyleLbl="node1" presStyleIdx="0" presStyleCnt="2">
        <dgm:presLayoutVars>
          <dgm:bulletEnabled val="1"/>
        </dgm:presLayoutVars>
      </dgm:prSet>
      <dgm:spPr/>
    </dgm:pt>
    <dgm:pt modelId="{227C86D7-B96F-451E-80EE-93AB59FD5328}" type="pres">
      <dgm:prSet presAssocID="{3E3D82C1-68A3-45EB-9D75-B9494D046B18}" presName="sibTrans" presStyleLbl="sibTrans2D1" presStyleIdx="0" presStyleCnt="1"/>
      <dgm:spPr/>
    </dgm:pt>
    <dgm:pt modelId="{34421581-C2FB-4D30-86EF-A610BCEAB45D}" type="pres">
      <dgm:prSet presAssocID="{3E3D82C1-68A3-45EB-9D75-B9494D046B18}" presName="connectorText" presStyleLbl="sibTrans2D1" presStyleIdx="0" presStyleCnt="1"/>
      <dgm:spPr/>
    </dgm:pt>
    <dgm:pt modelId="{491AE485-5577-4C6B-A2C7-54B7E4A01981}" type="pres">
      <dgm:prSet presAssocID="{8F40B609-185B-411B-91E2-2919616B8565}" presName="node" presStyleLbl="node1" presStyleIdx="1" presStyleCnt="2">
        <dgm:presLayoutVars>
          <dgm:bulletEnabled val="1"/>
        </dgm:presLayoutVars>
      </dgm:prSet>
      <dgm:spPr/>
    </dgm:pt>
  </dgm:ptLst>
  <dgm:cxnLst>
    <dgm:cxn modelId="{90936E5E-96A0-4DFD-81BE-816CFF180C22}" type="presOf" srcId="{3E3D82C1-68A3-45EB-9D75-B9494D046B18}" destId="{34421581-C2FB-4D30-86EF-A610BCEAB45D}" srcOrd="1" destOrd="0" presId="urn:microsoft.com/office/officeart/2005/8/layout/process1"/>
    <dgm:cxn modelId="{6C768B6D-D226-4448-AB5E-04A5289A90E2}" srcId="{F67FE6C9-6927-4DBE-9699-9141F8116C50}" destId="{8F40B609-185B-411B-91E2-2919616B8565}" srcOrd="1" destOrd="0" parTransId="{E2D7CBC9-9868-41F3-A85E-D596C9B6DEFF}" sibTransId="{52020A9F-C37D-4707-8FED-76A39515A624}"/>
    <dgm:cxn modelId="{674B6F54-BFEC-4F65-9AA7-05423DDB5FEB}" type="presOf" srcId="{3E3D82C1-68A3-45EB-9D75-B9494D046B18}" destId="{227C86D7-B96F-451E-80EE-93AB59FD5328}" srcOrd="0" destOrd="0" presId="urn:microsoft.com/office/officeart/2005/8/layout/process1"/>
    <dgm:cxn modelId="{34FAAA95-8FF2-471F-ABEB-84B02E8A71DC}" srcId="{F67FE6C9-6927-4DBE-9699-9141F8116C50}" destId="{19C138CA-3C9D-4B01-9946-29A28F087E1B}" srcOrd="0" destOrd="0" parTransId="{98C41F2C-0F41-4F86-B9C9-9B9B6DDE04E3}" sibTransId="{3E3D82C1-68A3-45EB-9D75-B9494D046B18}"/>
    <dgm:cxn modelId="{8D673B99-3A6B-490F-B740-C9577F5ACAFB}" type="presOf" srcId="{8F40B609-185B-411B-91E2-2919616B8565}" destId="{491AE485-5577-4C6B-A2C7-54B7E4A01981}" srcOrd="0" destOrd="0" presId="urn:microsoft.com/office/officeart/2005/8/layout/process1"/>
    <dgm:cxn modelId="{8EB9ABCE-2C2B-45B9-B6A3-7C714C1EAD47}" type="presOf" srcId="{19C138CA-3C9D-4B01-9946-29A28F087E1B}" destId="{798B1CEE-1124-42A2-B53B-5F70978C600B}" srcOrd="0" destOrd="0" presId="urn:microsoft.com/office/officeart/2005/8/layout/process1"/>
    <dgm:cxn modelId="{CC4362E1-6285-46A8-8C9C-184CB098488B}" type="presOf" srcId="{F67FE6C9-6927-4DBE-9699-9141F8116C50}" destId="{7DE13D96-DEDC-4B82-AF96-C5EA0CDEA618}" srcOrd="0" destOrd="0" presId="urn:microsoft.com/office/officeart/2005/8/layout/process1"/>
    <dgm:cxn modelId="{0A04D2F3-B435-462F-BC0C-841995181CB0}" type="presParOf" srcId="{7DE13D96-DEDC-4B82-AF96-C5EA0CDEA618}" destId="{798B1CEE-1124-42A2-B53B-5F70978C600B}" srcOrd="0" destOrd="0" presId="urn:microsoft.com/office/officeart/2005/8/layout/process1"/>
    <dgm:cxn modelId="{84F24A96-A60F-41CC-875F-54179D702227}" type="presParOf" srcId="{7DE13D96-DEDC-4B82-AF96-C5EA0CDEA618}" destId="{227C86D7-B96F-451E-80EE-93AB59FD5328}" srcOrd="1" destOrd="0" presId="urn:microsoft.com/office/officeart/2005/8/layout/process1"/>
    <dgm:cxn modelId="{10385153-3B15-4CD7-8CCB-6AFB4892DA1D}" type="presParOf" srcId="{227C86D7-B96F-451E-80EE-93AB59FD5328}" destId="{34421581-C2FB-4D30-86EF-A610BCEAB45D}" srcOrd="0" destOrd="0" presId="urn:microsoft.com/office/officeart/2005/8/layout/process1"/>
    <dgm:cxn modelId="{E98AFAE5-EE6A-4C60-93C6-A8F1E2D1B784}" type="presParOf" srcId="{7DE13D96-DEDC-4B82-AF96-C5EA0CDEA618}" destId="{491AE485-5577-4C6B-A2C7-54B7E4A01981}"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FF4ADCB-EFD6-4657-A045-8748FD6F74F6}" type="doc">
      <dgm:prSet loTypeId="urn:microsoft.com/office/officeart/2009/3/layout/FramedTextPicture" loCatId="picture" qsTypeId="urn:microsoft.com/office/officeart/2005/8/quickstyle/simple1" qsCatId="simple" csTypeId="urn:microsoft.com/office/officeart/2005/8/colors/accent1_2" csCatId="accent1" phldr="1"/>
      <dgm:spPr/>
      <dgm:t>
        <a:bodyPr/>
        <a:lstStyle/>
        <a:p>
          <a:endParaRPr lang="en-GB"/>
        </a:p>
      </dgm:t>
    </dgm:pt>
    <dgm:pt modelId="{34A8EA2C-51A3-4725-BE7D-C9C9E80CDCC6}">
      <dgm:prSet phldrT="[Text]" custT="1"/>
      <dgm:spPr/>
      <dgm:t>
        <a:bodyPr/>
        <a:lstStyle/>
        <a:p>
          <a:r>
            <a:rPr lang="en-GB" sz="3200" b="1" dirty="0"/>
            <a:t>Further Drug Offences</a:t>
          </a:r>
        </a:p>
      </dgm:t>
    </dgm:pt>
    <dgm:pt modelId="{D8DD90D4-4144-4238-B991-876FCA531B68}" type="parTrans" cxnId="{2704DD14-F585-46B4-BCA0-C471D825248C}">
      <dgm:prSet/>
      <dgm:spPr/>
      <dgm:t>
        <a:bodyPr/>
        <a:lstStyle/>
        <a:p>
          <a:endParaRPr lang="en-GB"/>
        </a:p>
      </dgm:t>
    </dgm:pt>
    <dgm:pt modelId="{8C5D3396-FCE8-4468-9715-E35EA4244CCC}" type="sibTrans" cxnId="{2704DD14-F585-46B4-BCA0-C471D825248C}">
      <dgm:prSet/>
      <dgm:spPr/>
      <dgm:t>
        <a:bodyPr/>
        <a:lstStyle/>
        <a:p>
          <a:endParaRPr lang="en-GB"/>
        </a:p>
      </dgm:t>
    </dgm:pt>
    <dgm:pt modelId="{6F25229F-EE9F-4AC6-8CFE-CFCB9967D8C7}" type="pres">
      <dgm:prSet presAssocID="{FFF4ADCB-EFD6-4657-A045-8748FD6F74F6}" presName="Name0" presStyleCnt="0">
        <dgm:presLayoutVars>
          <dgm:chMax/>
          <dgm:chPref/>
          <dgm:dir/>
        </dgm:presLayoutVars>
      </dgm:prSet>
      <dgm:spPr/>
    </dgm:pt>
    <dgm:pt modelId="{9315A240-34FF-49ED-9AC6-53EA01A80243}" type="pres">
      <dgm:prSet presAssocID="{34A8EA2C-51A3-4725-BE7D-C9C9E80CDCC6}" presName="composite" presStyleCnt="0">
        <dgm:presLayoutVars>
          <dgm:chMax/>
          <dgm:chPref/>
        </dgm:presLayoutVars>
      </dgm:prSet>
      <dgm:spPr/>
    </dgm:pt>
    <dgm:pt modelId="{0329CA4B-5B7B-4C76-B61A-D0A30ADBDCA8}" type="pres">
      <dgm:prSet presAssocID="{34A8EA2C-51A3-4725-BE7D-C9C9E80CDCC6}" presName="Image" presStyleLbl="bgImgPlace1" presStyleIdx="0" presStyleCnt="1"/>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pt>
    <dgm:pt modelId="{E9997A22-E161-4DF7-821D-7D1EDFF1756D}" type="pres">
      <dgm:prSet presAssocID="{34A8EA2C-51A3-4725-BE7D-C9C9E80CDCC6}" presName="ParentText" presStyleLbl="revTx" presStyleIdx="0" presStyleCnt="1">
        <dgm:presLayoutVars>
          <dgm:chMax val="0"/>
          <dgm:chPref val="0"/>
          <dgm:bulletEnabled val="1"/>
        </dgm:presLayoutVars>
      </dgm:prSet>
      <dgm:spPr/>
    </dgm:pt>
    <dgm:pt modelId="{05291209-C672-4F1C-98EC-1426F07AAA41}" type="pres">
      <dgm:prSet presAssocID="{34A8EA2C-51A3-4725-BE7D-C9C9E80CDCC6}" presName="tlFrame" presStyleLbl="node1" presStyleIdx="0" presStyleCnt="4"/>
      <dgm:spPr>
        <a:solidFill>
          <a:schemeClr val="accent2">
            <a:lumMod val="75000"/>
          </a:schemeClr>
        </a:solidFill>
        <a:ln>
          <a:solidFill>
            <a:schemeClr val="tx1"/>
          </a:solidFill>
        </a:ln>
      </dgm:spPr>
    </dgm:pt>
    <dgm:pt modelId="{5E42D7BD-FBD4-44A2-951B-4A78FF1AC9B5}" type="pres">
      <dgm:prSet presAssocID="{34A8EA2C-51A3-4725-BE7D-C9C9E80CDCC6}" presName="trFrame" presStyleLbl="node1" presStyleIdx="1" presStyleCnt="4"/>
      <dgm:spPr>
        <a:solidFill>
          <a:schemeClr val="accent2">
            <a:lumMod val="75000"/>
          </a:schemeClr>
        </a:solidFill>
        <a:ln>
          <a:solidFill>
            <a:schemeClr val="tx1"/>
          </a:solidFill>
        </a:ln>
      </dgm:spPr>
    </dgm:pt>
    <dgm:pt modelId="{0567C67D-2DBF-4D2C-88ED-2F103A2277FF}" type="pres">
      <dgm:prSet presAssocID="{34A8EA2C-51A3-4725-BE7D-C9C9E80CDCC6}" presName="blFrame" presStyleLbl="node1" presStyleIdx="2" presStyleCnt="4"/>
      <dgm:spPr>
        <a:solidFill>
          <a:schemeClr val="accent2">
            <a:lumMod val="75000"/>
          </a:schemeClr>
        </a:solidFill>
        <a:ln>
          <a:solidFill>
            <a:schemeClr val="tx1"/>
          </a:solidFill>
        </a:ln>
      </dgm:spPr>
    </dgm:pt>
    <dgm:pt modelId="{3BBDD0FA-6B71-4323-A433-38EEB0CFD2F2}" type="pres">
      <dgm:prSet presAssocID="{34A8EA2C-51A3-4725-BE7D-C9C9E80CDCC6}" presName="brFrame" presStyleLbl="node1" presStyleIdx="3" presStyleCnt="4"/>
      <dgm:spPr>
        <a:solidFill>
          <a:schemeClr val="accent2">
            <a:lumMod val="75000"/>
          </a:schemeClr>
        </a:solidFill>
        <a:ln>
          <a:solidFill>
            <a:schemeClr val="tx1"/>
          </a:solidFill>
        </a:ln>
      </dgm:spPr>
    </dgm:pt>
  </dgm:ptLst>
  <dgm:cxnLst>
    <dgm:cxn modelId="{2704DD14-F585-46B4-BCA0-C471D825248C}" srcId="{FFF4ADCB-EFD6-4657-A045-8748FD6F74F6}" destId="{34A8EA2C-51A3-4725-BE7D-C9C9E80CDCC6}" srcOrd="0" destOrd="0" parTransId="{D8DD90D4-4144-4238-B991-876FCA531B68}" sibTransId="{8C5D3396-FCE8-4468-9715-E35EA4244CCC}"/>
    <dgm:cxn modelId="{6E8D0FD6-5CF8-422F-AEC5-F8B39A3F2838}" type="presOf" srcId="{34A8EA2C-51A3-4725-BE7D-C9C9E80CDCC6}" destId="{E9997A22-E161-4DF7-821D-7D1EDFF1756D}" srcOrd="0" destOrd="0" presId="urn:microsoft.com/office/officeart/2009/3/layout/FramedTextPicture"/>
    <dgm:cxn modelId="{A7062DE6-5240-484B-80D9-54A419B2D3A8}" type="presOf" srcId="{FFF4ADCB-EFD6-4657-A045-8748FD6F74F6}" destId="{6F25229F-EE9F-4AC6-8CFE-CFCB9967D8C7}" srcOrd="0" destOrd="0" presId="urn:microsoft.com/office/officeart/2009/3/layout/FramedTextPicture"/>
    <dgm:cxn modelId="{0303AAC0-AC2C-4F3B-BF8A-ADF3D71339F4}" type="presParOf" srcId="{6F25229F-EE9F-4AC6-8CFE-CFCB9967D8C7}" destId="{9315A240-34FF-49ED-9AC6-53EA01A80243}" srcOrd="0" destOrd="0" presId="urn:microsoft.com/office/officeart/2009/3/layout/FramedTextPicture"/>
    <dgm:cxn modelId="{BF325204-8C6A-400E-AF8D-C36BA2E45AD7}" type="presParOf" srcId="{9315A240-34FF-49ED-9AC6-53EA01A80243}" destId="{0329CA4B-5B7B-4C76-B61A-D0A30ADBDCA8}" srcOrd="0" destOrd="0" presId="urn:microsoft.com/office/officeart/2009/3/layout/FramedTextPicture"/>
    <dgm:cxn modelId="{7D937019-8504-4BF0-A465-776066C8028E}" type="presParOf" srcId="{9315A240-34FF-49ED-9AC6-53EA01A80243}" destId="{E9997A22-E161-4DF7-821D-7D1EDFF1756D}" srcOrd="1" destOrd="0" presId="urn:microsoft.com/office/officeart/2009/3/layout/FramedTextPicture"/>
    <dgm:cxn modelId="{C438CF8A-EDAA-442C-8FFF-7DE431BD7FFE}" type="presParOf" srcId="{9315A240-34FF-49ED-9AC6-53EA01A80243}" destId="{05291209-C672-4F1C-98EC-1426F07AAA41}" srcOrd="2" destOrd="0" presId="urn:microsoft.com/office/officeart/2009/3/layout/FramedTextPicture"/>
    <dgm:cxn modelId="{795B8223-77DC-4FF0-9947-423AA7DFD984}" type="presParOf" srcId="{9315A240-34FF-49ED-9AC6-53EA01A80243}" destId="{5E42D7BD-FBD4-44A2-951B-4A78FF1AC9B5}" srcOrd="3" destOrd="0" presId="urn:microsoft.com/office/officeart/2009/3/layout/FramedTextPicture"/>
    <dgm:cxn modelId="{23006CAB-9D56-4678-A038-BE7872157339}" type="presParOf" srcId="{9315A240-34FF-49ED-9AC6-53EA01A80243}" destId="{0567C67D-2DBF-4D2C-88ED-2F103A2277FF}" srcOrd="4" destOrd="0" presId="urn:microsoft.com/office/officeart/2009/3/layout/FramedTextPicture"/>
    <dgm:cxn modelId="{EA9A5478-B0A4-41E6-9896-72A9CBAA27C3}" type="presParOf" srcId="{9315A240-34FF-49ED-9AC6-53EA01A80243}" destId="{3BBDD0FA-6B71-4323-A433-38EEB0CFD2F2}" srcOrd="5" destOrd="0" presId="urn:microsoft.com/office/officeart/2009/3/layout/FramedText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A2CD5F6-AA61-440F-8E77-828B7B76C78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A8D136E3-7C2C-4113-93A3-F5DB51282D23}">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It is an offence for any person </a:t>
          </a:r>
          <a:r>
            <a:rPr lang="en-GB" sz="2400" b="1" dirty="0">
              <a:solidFill>
                <a:schemeClr val="tx1"/>
              </a:solidFill>
            </a:rPr>
            <a:t>unlawfully</a:t>
          </a:r>
          <a:r>
            <a:rPr lang="en-GB" sz="2400" dirty="0">
              <a:solidFill>
                <a:schemeClr val="tx1"/>
              </a:solidFill>
            </a:rPr>
            <a:t> to:</a:t>
          </a:r>
        </a:p>
      </dgm:t>
    </dgm:pt>
    <dgm:pt modelId="{9BAE4328-5D6C-46A8-A6FB-2235AA553555}" type="parTrans" cxnId="{B2301E25-F24D-401E-AE49-EA233B3E5CC6}">
      <dgm:prSet/>
      <dgm:spPr/>
      <dgm:t>
        <a:bodyPr/>
        <a:lstStyle/>
        <a:p>
          <a:endParaRPr lang="en-GB"/>
        </a:p>
      </dgm:t>
    </dgm:pt>
    <dgm:pt modelId="{8461A363-66D3-458E-A858-275CE7FB508F}" type="sibTrans" cxnId="{B2301E25-F24D-401E-AE49-EA233B3E5CC6}">
      <dgm:prSet/>
      <dgm:spPr>
        <a:solidFill>
          <a:schemeClr val="accent2">
            <a:lumMod val="50000"/>
          </a:schemeClr>
        </a:solidFill>
        <a:ln>
          <a:solidFill>
            <a:schemeClr val="tx1"/>
          </a:solidFill>
        </a:ln>
      </dgm:spPr>
      <dgm:t>
        <a:bodyPr/>
        <a:lstStyle/>
        <a:p>
          <a:endParaRPr lang="en-GB"/>
        </a:p>
      </dgm:t>
    </dgm:pt>
    <dgm:pt modelId="{16B86C6D-736C-400E-A61C-2CB0F46CB3F0}">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Supply</a:t>
          </a:r>
          <a:r>
            <a:rPr lang="en-GB" sz="2400" dirty="0">
              <a:solidFill>
                <a:schemeClr val="tx1"/>
              </a:solidFill>
            </a:rPr>
            <a:t> or </a:t>
          </a:r>
          <a:r>
            <a:rPr lang="en-GB" sz="2400" b="1" dirty="0">
              <a:solidFill>
                <a:schemeClr val="tx1"/>
              </a:solidFill>
            </a:rPr>
            <a:t>offer to supply</a:t>
          </a:r>
          <a:r>
            <a:rPr lang="en-GB" sz="2400" dirty="0">
              <a:solidFill>
                <a:schemeClr val="tx1"/>
              </a:solidFill>
            </a:rPr>
            <a:t> a controlled drug to another</a:t>
          </a:r>
        </a:p>
      </dgm:t>
    </dgm:pt>
    <dgm:pt modelId="{DF7FE668-562A-4C2E-B148-21CD43E3F390}" type="parTrans" cxnId="{E5D962CB-491F-4294-A070-DE096670315D}">
      <dgm:prSet/>
      <dgm:spPr/>
      <dgm:t>
        <a:bodyPr/>
        <a:lstStyle/>
        <a:p>
          <a:endParaRPr lang="en-GB"/>
        </a:p>
      </dgm:t>
    </dgm:pt>
    <dgm:pt modelId="{8A3133EF-5670-44E7-B069-29CDAE7EE3B1}" type="sibTrans" cxnId="{E5D962CB-491F-4294-A070-DE096670315D}">
      <dgm:prSet/>
      <dgm:spPr>
        <a:solidFill>
          <a:schemeClr val="accent2">
            <a:lumMod val="50000"/>
          </a:schemeClr>
        </a:solidFill>
        <a:ln>
          <a:solidFill>
            <a:schemeClr val="tx1"/>
          </a:solidFill>
        </a:ln>
      </dgm:spPr>
      <dgm:t>
        <a:bodyPr/>
        <a:lstStyle/>
        <a:p>
          <a:endParaRPr lang="en-GB"/>
        </a:p>
      </dgm:t>
    </dgm:pt>
    <dgm:pt modelId="{F6C7D4C5-F03A-4486-9D3C-62074B13F53F}">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Be concerned in </a:t>
          </a:r>
          <a:r>
            <a:rPr lang="en-GB" sz="2400" dirty="0">
              <a:solidFill>
                <a:schemeClr val="tx1"/>
              </a:solidFill>
            </a:rPr>
            <a:t>the supply of such a drug to another</a:t>
          </a:r>
        </a:p>
      </dgm:t>
    </dgm:pt>
    <dgm:pt modelId="{75960DD2-73A8-4E3E-9E0C-3D8B581F7DA3}" type="parTrans" cxnId="{6FE95572-D783-4916-BBDC-8973147960C3}">
      <dgm:prSet/>
      <dgm:spPr/>
      <dgm:t>
        <a:bodyPr/>
        <a:lstStyle/>
        <a:p>
          <a:endParaRPr lang="en-GB"/>
        </a:p>
      </dgm:t>
    </dgm:pt>
    <dgm:pt modelId="{43FE7351-4465-412E-A4E6-6DB4DA2AE8CE}" type="sibTrans" cxnId="{6FE95572-D783-4916-BBDC-8973147960C3}">
      <dgm:prSet/>
      <dgm:spPr>
        <a:solidFill>
          <a:schemeClr val="accent2">
            <a:lumMod val="50000"/>
          </a:schemeClr>
        </a:solidFill>
        <a:ln>
          <a:solidFill>
            <a:schemeClr val="tx1"/>
          </a:solidFill>
        </a:ln>
      </dgm:spPr>
      <dgm:t>
        <a:bodyPr/>
        <a:lstStyle/>
        <a:p>
          <a:endParaRPr lang="en-GB"/>
        </a:p>
      </dgm:t>
    </dgm:pt>
    <dgm:pt modelId="{170A9D15-348B-48B4-8191-FD18164167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Be concerned in the </a:t>
          </a:r>
          <a:r>
            <a:rPr lang="en-GB" sz="2400" b="1" dirty="0">
              <a:solidFill>
                <a:schemeClr val="tx1"/>
              </a:solidFill>
            </a:rPr>
            <a:t>making of an offer</a:t>
          </a:r>
          <a:r>
            <a:rPr lang="en-GB" sz="2400" dirty="0">
              <a:solidFill>
                <a:schemeClr val="tx1"/>
              </a:solidFill>
            </a:rPr>
            <a:t> to supply a drug to another</a:t>
          </a:r>
        </a:p>
      </dgm:t>
    </dgm:pt>
    <dgm:pt modelId="{E811D75E-FB3A-42D9-AF95-408F69813A7D}" type="parTrans" cxnId="{A1B64ABE-9D4C-411F-91DD-733E4D29D7B6}">
      <dgm:prSet/>
      <dgm:spPr/>
      <dgm:t>
        <a:bodyPr/>
        <a:lstStyle/>
        <a:p>
          <a:endParaRPr lang="en-GB"/>
        </a:p>
      </dgm:t>
    </dgm:pt>
    <dgm:pt modelId="{92A40A48-CB0A-412C-9E6D-9B30F4C1178E}" type="sibTrans" cxnId="{A1B64ABE-9D4C-411F-91DD-733E4D29D7B6}">
      <dgm:prSet/>
      <dgm:spPr/>
      <dgm:t>
        <a:bodyPr/>
        <a:lstStyle/>
        <a:p>
          <a:endParaRPr lang="en-GB"/>
        </a:p>
      </dgm:t>
    </dgm:pt>
    <dgm:pt modelId="{F7B4FC76-699C-4110-AB77-D74D5CC3A17A}" type="pres">
      <dgm:prSet presAssocID="{6A2CD5F6-AA61-440F-8E77-828B7B76C784}" presName="diagram" presStyleCnt="0">
        <dgm:presLayoutVars>
          <dgm:dir/>
          <dgm:resizeHandles val="exact"/>
        </dgm:presLayoutVars>
      </dgm:prSet>
      <dgm:spPr/>
    </dgm:pt>
    <dgm:pt modelId="{1DB604BB-418C-4873-B1C1-8731C37A8B68}" type="pres">
      <dgm:prSet presAssocID="{A8D136E3-7C2C-4113-93A3-F5DB51282D23}" presName="node" presStyleLbl="node1" presStyleIdx="0" presStyleCnt="4">
        <dgm:presLayoutVars>
          <dgm:bulletEnabled val="1"/>
        </dgm:presLayoutVars>
      </dgm:prSet>
      <dgm:spPr/>
    </dgm:pt>
    <dgm:pt modelId="{E7236ADD-2572-435A-BE90-236C83488FD9}" type="pres">
      <dgm:prSet presAssocID="{8461A363-66D3-458E-A858-275CE7FB508F}" presName="sibTrans" presStyleLbl="sibTrans2D1" presStyleIdx="0" presStyleCnt="3"/>
      <dgm:spPr/>
    </dgm:pt>
    <dgm:pt modelId="{FFA5ACE5-AF65-4DA7-958B-AE783CD8F774}" type="pres">
      <dgm:prSet presAssocID="{8461A363-66D3-458E-A858-275CE7FB508F}" presName="connectorText" presStyleLbl="sibTrans2D1" presStyleIdx="0" presStyleCnt="3"/>
      <dgm:spPr/>
    </dgm:pt>
    <dgm:pt modelId="{799E4BF8-F645-4688-843B-448D4E5F17E5}" type="pres">
      <dgm:prSet presAssocID="{16B86C6D-736C-400E-A61C-2CB0F46CB3F0}" presName="node" presStyleLbl="node1" presStyleIdx="1" presStyleCnt="4">
        <dgm:presLayoutVars>
          <dgm:bulletEnabled val="1"/>
        </dgm:presLayoutVars>
      </dgm:prSet>
      <dgm:spPr/>
    </dgm:pt>
    <dgm:pt modelId="{6A3C8B5E-7D70-4A65-A692-7094BC34B5C8}" type="pres">
      <dgm:prSet presAssocID="{8A3133EF-5670-44E7-B069-29CDAE7EE3B1}" presName="sibTrans" presStyleLbl="sibTrans2D1" presStyleIdx="1" presStyleCnt="3"/>
      <dgm:spPr/>
    </dgm:pt>
    <dgm:pt modelId="{DB7E77DD-ABBA-447E-A3A0-689C8B8CC67E}" type="pres">
      <dgm:prSet presAssocID="{8A3133EF-5670-44E7-B069-29CDAE7EE3B1}" presName="connectorText" presStyleLbl="sibTrans2D1" presStyleIdx="1" presStyleCnt="3"/>
      <dgm:spPr/>
    </dgm:pt>
    <dgm:pt modelId="{70B88243-B7D7-4B1B-B6B4-8F73DD2C31B3}" type="pres">
      <dgm:prSet presAssocID="{F6C7D4C5-F03A-4486-9D3C-62074B13F53F}" presName="node" presStyleLbl="node1" presStyleIdx="2" presStyleCnt="4">
        <dgm:presLayoutVars>
          <dgm:bulletEnabled val="1"/>
        </dgm:presLayoutVars>
      </dgm:prSet>
      <dgm:spPr/>
    </dgm:pt>
    <dgm:pt modelId="{4AA65C68-F8DA-4019-9817-ADBB211A183A}" type="pres">
      <dgm:prSet presAssocID="{43FE7351-4465-412E-A4E6-6DB4DA2AE8CE}" presName="sibTrans" presStyleLbl="sibTrans2D1" presStyleIdx="2" presStyleCnt="3"/>
      <dgm:spPr/>
    </dgm:pt>
    <dgm:pt modelId="{733BB04D-0F79-4B3C-931A-99B2ED7BB4A3}" type="pres">
      <dgm:prSet presAssocID="{43FE7351-4465-412E-A4E6-6DB4DA2AE8CE}" presName="connectorText" presStyleLbl="sibTrans2D1" presStyleIdx="2" presStyleCnt="3"/>
      <dgm:spPr/>
    </dgm:pt>
    <dgm:pt modelId="{FAD63F7E-D4B6-431B-8050-16E39985099E}" type="pres">
      <dgm:prSet presAssocID="{170A9D15-348B-48B4-8191-FD1816416710}" presName="node" presStyleLbl="node1" presStyleIdx="3" presStyleCnt="4">
        <dgm:presLayoutVars>
          <dgm:bulletEnabled val="1"/>
        </dgm:presLayoutVars>
      </dgm:prSet>
      <dgm:spPr/>
    </dgm:pt>
  </dgm:ptLst>
  <dgm:cxnLst>
    <dgm:cxn modelId="{A5B83104-1085-4BB2-9AA4-D1F4489E0416}" type="presOf" srcId="{8A3133EF-5670-44E7-B069-29CDAE7EE3B1}" destId="{6A3C8B5E-7D70-4A65-A692-7094BC34B5C8}" srcOrd="0" destOrd="0" presId="urn:microsoft.com/office/officeart/2005/8/layout/process5"/>
    <dgm:cxn modelId="{B2301E25-F24D-401E-AE49-EA233B3E5CC6}" srcId="{6A2CD5F6-AA61-440F-8E77-828B7B76C784}" destId="{A8D136E3-7C2C-4113-93A3-F5DB51282D23}" srcOrd="0" destOrd="0" parTransId="{9BAE4328-5D6C-46A8-A6FB-2235AA553555}" sibTransId="{8461A363-66D3-458E-A858-275CE7FB508F}"/>
    <dgm:cxn modelId="{D9059C34-4F10-440C-98D8-2B7A38CE7639}" type="presOf" srcId="{16B86C6D-736C-400E-A61C-2CB0F46CB3F0}" destId="{799E4BF8-F645-4688-843B-448D4E5F17E5}" srcOrd="0" destOrd="0" presId="urn:microsoft.com/office/officeart/2005/8/layout/process5"/>
    <dgm:cxn modelId="{241FD136-C47D-468C-87DD-B5572CC01F5C}" type="presOf" srcId="{6A2CD5F6-AA61-440F-8E77-828B7B76C784}" destId="{F7B4FC76-699C-4110-AB77-D74D5CC3A17A}" srcOrd="0" destOrd="0" presId="urn:microsoft.com/office/officeart/2005/8/layout/process5"/>
    <dgm:cxn modelId="{A94BF73A-B5A0-4095-84A1-55D2FB71F88C}" type="presOf" srcId="{43FE7351-4465-412E-A4E6-6DB4DA2AE8CE}" destId="{733BB04D-0F79-4B3C-931A-99B2ED7BB4A3}" srcOrd="1" destOrd="0" presId="urn:microsoft.com/office/officeart/2005/8/layout/process5"/>
    <dgm:cxn modelId="{4FED5E3C-27B5-425C-82A7-65D9ABFD9FDF}" type="presOf" srcId="{8A3133EF-5670-44E7-B069-29CDAE7EE3B1}" destId="{DB7E77DD-ABBA-447E-A3A0-689C8B8CC67E}" srcOrd="1" destOrd="0" presId="urn:microsoft.com/office/officeart/2005/8/layout/process5"/>
    <dgm:cxn modelId="{FBE4D267-BD7E-480F-8977-E5EBD90EB25C}" type="presOf" srcId="{F6C7D4C5-F03A-4486-9D3C-62074B13F53F}" destId="{70B88243-B7D7-4B1B-B6B4-8F73DD2C31B3}" srcOrd="0" destOrd="0" presId="urn:microsoft.com/office/officeart/2005/8/layout/process5"/>
    <dgm:cxn modelId="{8C2F336B-C362-4C3B-A1C0-78A7DE61A534}" type="presOf" srcId="{170A9D15-348B-48B4-8191-FD1816416710}" destId="{FAD63F7E-D4B6-431B-8050-16E39985099E}" srcOrd="0" destOrd="0" presId="urn:microsoft.com/office/officeart/2005/8/layout/process5"/>
    <dgm:cxn modelId="{D5F07B50-3897-40BC-B8E2-7D6936763E8B}" type="presOf" srcId="{43FE7351-4465-412E-A4E6-6DB4DA2AE8CE}" destId="{4AA65C68-F8DA-4019-9817-ADBB211A183A}" srcOrd="0" destOrd="0" presId="urn:microsoft.com/office/officeart/2005/8/layout/process5"/>
    <dgm:cxn modelId="{D4C46852-D7D7-436D-9150-405F44D7002B}" type="presOf" srcId="{8461A363-66D3-458E-A858-275CE7FB508F}" destId="{E7236ADD-2572-435A-BE90-236C83488FD9}" srcOrd="0" destOrd="0" presId="urn:microsoft.com/office/officeart/2005/8/layout/process5"/>
    <dgm:cxn modelId="{6FE95572-D783-4916-BBDC-8973147960C3}" srcId="{6A2CD5F6-AA61-440F-8E77-828B7B76C784}" destId="{F6C7D4C5-F03A-4486-9D3C-62074B13F53F}" srcOrd="2" destOrd="0" parTransId="{75960DD2-73A8-4E3E-9E0C-3D8B581F7DA3}" sibTransId="{43FE7351-4465-412E-A4E6-6DB4DA2AE8CE}"/>
    <dgm:cxn modelId="{7BA38A98-7AE0-44B3-B24D-6B817F49A7EF}" type="presOf" srcId="{8461A363-66D3-458E-A858-275CE7FB508F}" destId="{FFA5ACE5-AF65-4DA7-958B-AE783CD8F774}" srcOrd="1" destOrd="0" presId="urn:microsoft.com/office/officeart/2005/8/layout/process5"/>
    <dgm:cxn modelId="{A1B64ABE-9D4C-411F-91DD-733E4D29D7B6}" srcId="{6A2CD5F6-AA61-440F-8E77-828B7B76C784}" destId="{170A9D15-348B-48B4-8191-FD1816416710}" srcOrd="3" destOrd="0" parTransId="{E811D75E-FB3A-42D9-AF95-408F69813A7D}" sibTransId="{92A40A48-CB0A-412C-9E6D-9B30F4C1178E}"/>
    <dgm:cxn modelId="{E5D962CB-491F-4294-A070-DE096670315D}" srcId="{6A2CD5F6-AA61-440F-8E77-828B7B76C784}" destId="{16B86C6D-736C-400E-A61C-2CB0F46CB3F0}" srcOrd="1" destOrd="0" parTransId="{DF7FE668-562A-4C2E-B148-21CD43E3F390}" sibTransId="{8A3133EF-5670-44E7-B069-29CDAE7EE3B1}"/>
    <dgm:cxn modelId="{665FF3D1-0401-4380-8EE1-947C157EA484}" type="presOf" srcId="{A8D136E3-7C2C-4113-93A3-F5DB51282D23}" destId="{1DB604BB-418C-4873-B1C1-8731C37A8B68}" srcOrd="0" destOrd="0" presId="urn:microsoft.com/office/officeart/2005/8/layout/process5"/>
    <dgm:cxn modelId="{B8DCA66D-8835-4A4F-919F-39CB111A726F}" type="presParOf" srcId="{F7B4FC76-699C-4110-AB77-D74D5CC3A17A}" destId="{1DB604BB-418C-4873-B1C1-8731C37A8B68}" srcOrd="0" destOrd="0" presId="urn:microsoft.com/office/officeart/2005/8/layout/process5"/>
    <dgm:cxn modelId="{169BD884-832F-4C69-AC08-C457FED946E9}" type="presParOf" srcId="{F7B4FC76-699C-4110-AB77-D74D5CC3A17A}" destId="{E7236ADD-2572-435A-BE90-236C83488FD9}" srcOrd="1" destOrd="0" presId="urn:microsoft.com/office/officeart/2005/8/layout/process5"/>
    <dgm:cxn modelId="{EE9B7A62-0952-4B6E-B08B-5A9142B18722}" type="presParOf" srcId="{E7236ADD-2572-435A-BE90-236C83488FD9}" destId="{FFA5ACE5-AF65-4DA7-958B-AE783CD8F774}" srcOrd="0" destOrd="0" presId="urn:microsoft.com/office/officeart/2005/8/layout/process5"/>
    <dgm:cxn modelId="{020E0208-EBF7-4685-AD6B-86F7978C9F6E}" type="presParOf" srcId="{F7B4FC76-699C-4110-AB77-D74D5CC3A17A}" destId="{799E4BF8-F645-4688-843B-448D4E5F17E5}" srcOrd="2" destOrd="0" presId="urn:microsoft.com/office/officeart/2005/8/layout/process5"/>
    <dgm:cxn modelId="{B20EEFE8-733E-49D3-9436-736B27932D27}" type="presParOf" srcId="{F7B4FC76-699C-4110-AB77-D74D5CC3A17A}" destId="{6A3C8B5E-7D70-4A65-A692-7094BC34B5C8}" srcOrd="3" destOrd="0" presId="urn:microsoft.com/office/officeart/2005/8/layout/process5"/>
    <dgm:cxn modelId="{37EF0121-88F8-4202-803D-525B42AF5E83}" type="presParOf" srcId="{6A3C8B5E-7D70-4A65-A692-7094BC34B5C8}" destId="{DB7E77DD-ABBA-447E-A3A0-689C8B8CC67E}" srcOrd="0" destOrd="0" presId="urn:microsoft.com/office/officeart/2005/8/layout/process5"/>
    <dgm:cxn modelId="{1A7FE61B-357A-4CFD-98BF-C7CE82A4F3C6}" type="presParOf" srcId="{F7B4FC76-699C-4110-AB77-D74D5CC3A17A}" destId="{70B88243-B7D7-4B1B-B6B4-8F73DD2C31B3}" srcOrd="4" destOrd="0" presId="urn:microsoft.com/office/officeart/2005/8/layout/process5"/>
    <dgm:cxn modelId="{13A70643-A7AB-4EBB-859D-68D30685218D}" type="presParOf" srcId="{F7B4FC76-699C-4110-AB77-D74D5CC3A17A}" destId="{4AA65C68-F8DA-4019-9817-ADBB211A183A}" srcOrd="5" destOrd="0" presId="urn:microsoft.com/office/officeart/2005/8/layout/process5"/>
    <dgm:cxn modelId="{F77F49BC-B55A-4DF1-AE11-D046658AF9D4}" type="presParOf" srcId="{4AA65C68-F8DA-4019-9817-ADBB211A183A}" destId="{733BB04D-0F79-4B3C-931A-99B2ED7BB4A3}" srcOrd="0" destOrd="0" presId="urn:microsoft.com/office/officeart/2005/8/layout/process5"/>
    <dgm:cxn modelId="{8B8ADACC-29B8-4132-8B75-036030F924DF}" type="presParOf" srcId="{F7B4FC76-699C-4110-AB77-D74D5CC3A17A}" destId="{FAD63F7E-D4B6-431B-8050-16E39985099E}"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E927932-D864-4F59-874C-C1C3EEFD994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5225A953-81B5-4256-B1D1-289D0DC9178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latin typeface="+mn-lt"/>
            </a:rPr>
            <a:t>It is an offence for a person to have</a:t>
          </a:r>
        </a:p>
      </dgm:t>
    </dgm:pt>
    <dgm:pt modelId="{2BAAF44A-9845-4649-91D4-98FCB34F401E}" type="parTrans" cxnId="{2997856F-CB57-463B-A06A-95D43D3270E9}">
      <dgm:prSet/>
      <dgm:spPr/>
      <dgm:t>
        <a:bodyPr/>
        <a:lstStyle/>
        <a:p>
          <a:endParaRPr lang="en-GB"/>
        </a:p>
      </dgm:t>
    </dgm:pt>
    <dgm:pt modelId="{CC78D0DA-DF57-4394-A344-37EFA59FEC56}" type="sibTrans" cxnId="{2997856F-CB57-463B-A06A-95D43D3270E9}">
      <dgm:prSet/>
      <dgm:spPr>
        <a:solidFill>
          <a:schemeClr val="accent2">
            <a:lumMod val="50000"/>
          </a:schemeClr>
        </a:solidFill>
        <a:ln>
          <a:solidFill>
            <a:schemeClr val="tx1"/>
          </a:solidFill>
        </a:ln>
      </dgm:spPr>
      <dgm:t>
        <a:bodyPr/>
        <a:lstStyle/>
        <a:p>
          <a:endParaRPr lang="en-GB"/>
        </a:p>
      </dgm:t>
    </dgm:pt>
    <dgm:pt modelId="{6685E6FF-64C8-4D70-A6D2-2EA815FC005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a:t>
          </a:r>
          <a:r>
            <a:rPr lang="en-GB" sz="2400" b="1" dirty="0">
              <a:solidFill>
                <a:schemeClr val="tx1"/>
              </a:solidFill>
            </a:rPr>
            <a:t>controlled drug in their possession</a:t>
          </a:r>
        </a:p>
      </dgm:t>
    </dgm:pt>
    <dgm:pt modelId="{03F42BB1-8B1D-4DC9-8C36-D9BD73E94B0D}" type="parTrans" cxnId="{F4E425A9-7606-432D-B31B-AD1761A6B13C}">
      <dgm:prSet/>
      <dgm:spPr/>
      <dgm:t>
        <a:bodyPr/>
        <a:lstStyle/>
        <a:p>
          <a:endParaRPr lang="en-GB"/>
        </a:p>
      </dgm:t>
    </dgm:pt>
    <dgm:pt modelId="{3E159F2C-F82D-4D5D-AFC1-B3F1004E1F74}" type="sibTrans" cxnId="{F4E425A9-7606-432D-B31B-AD1761A6B13C}">
      <dgm:prSet/>
      <dgm:spPr>
        <a:solidFill>
          <a:schemeClr val="accent2">
            <a:lumMod val="50000"/>
          </a:schemeClr>
        </a:solidFill>
        <a:ln>
          <a:solidFill>
            <a:schemeClr val="tx1"/>
          </a:solidFill>
        </a:ln>
      </dgm:spPr>
      <dgm:t>
        <a:bodyPr/>
        <a:lstStyle/>
        <a:p>
          <a:endParaRPr lang="en-GB"/>
        </a:p>
      </dgm:t>
    </dgm:pt>
    <dgm:pt modelId="{06C06B0D-56B4-4666-8C07-C07EF2CB7BF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whether </a:t>
          </a:r>
          <a:r>
            <a:rPr lang="en-GB" sz="2400" b="1" dirty="0">
              <a:solidFill>
                <a:schemeClr val="tx1"/>
              </a:solidFill>
            </a:rPr>
            <a:t>lawfully or not</a:t>
          </a:r>
        </a:p>
      </dgm:t>
    </dgm:pt>
    <dgm:pt modelId="{C917BC85-7C57-44E2-90FF-54C254E62BCE}" type="parTrans" cxnId="{A21E812A-BB31-400F-828C-6E162CCB606C}">
      <dgm:prSet/>
      <dgm:spPr/>
      <dgm:t>
        <a:bodyPr/>
        <a:lstStyle/>
        <a:p>
          <a:endParaRPr lang="en-GB"/>
        </a:p>
      </dgm:t>
    </dgm:pt>
    <dgm:pt modelId="{8C8EA339-AB31-4251-A53C-34411DF64CFC}" type="sibTrans" cxnId="{A21E812A-BB31-400F-828C-6E162CCB606C}">
      <dgm:prSet/>
      <dgm:spPr>
        <a:solidFill>
          <a:schemeClr val="accent2">
            <a:lumMod val="50000"/>
          </a:schemeClr>
        </a:solidFill>
        <a:ln>
          <a:solidFill>
            <a:schemeClr val="tx1"/>
          </a:solidFill>
        </a:ln>
      </dgm:spPr>
      <dgm:t>
        <a:bodyPr/>
        <a:lstStyle/>
        <a:p>
          <a:endParaRPr lang="en-GB"/>
        </a:p>
      </dgm:t>
    </dgm:pt>
    <dgm:pt modelId="{EC10776C-30FD-418B-83E8-575686F2ACC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with </a:t>
          </a:r>
          <a:r>
            <a:rPr lang="en-GB" sz="2400" b="1" dirty="0">
              <a:solidFill>
                <a:schemeClr val="tx1"/>
              </a:solidFill>
            </a:rPr>
            <a:t>intent </a:t>
          </a:r>
          <a:r>
            <a:rPr lang="en-GB" sz="2400" dirty="0">
              <a:solidFill>
                <a:schemeClr val="tx1"/>
              </a:solidFill>
            </a:rPr>
            <a:t>to supply it unlawfully to another</a:t>
          </a:r>
        </a:p>
      </dgm:t>
    </dgm:pt>
    <dgm:pt modelId="{93A8075C-B4A8-4E95-BF72-8C63ECF0945E}" type="parTrans" cxnId="{C6BAD33B-65CC-4AAF-A3E9-42FCA22A79F7}">
      <dgm:prSet/>
      <dgm:spPr/>
      <dgm:t>
        <a:bodyPr/>
        <a:lstStyle/>
        <a:p>
          <a:endParaRPr lang="en-GB"/>
        </a:p>
      </dgm:t>
    </dgm:pt>
    <dgm:pt modelId="{BD69A4AE-7063-47DD-B9DB-ECB68D180592}" type="sibTrans" cxnId="{C6BAD33B-65CC-4AAF-A3E9-42FCA22A79F7}">
      <dgm:prSet/>
      <dgm:spPr/>
      <dgm:t>
        <a:bodyPr/>
        <a:lstStyle/>
        <a:p>
          <a:endParaRPr lang="en-GB"/>
        </a:p>
      </dgm:t>
    </dgm:pt>
    <dgm:pt modelId="{64B4B8D3-18D8-4AEC-B01D-817C7DBF68ED}" type="pres">
      <dgm:prSet presAssocID="{1E927932-D864-4F59-874C-C1C3EEFD9940}" presName="diagram" presStyleCnt="0">
        <dgm:presLayoutVars>
          <dgm:dir/>
          <dgm:resizeHandles val="exact"/>
        </dgm:presLayoutVars>
      </dgm:prSet>
      <dgm:spPr/>
    </dgm:pt>
    <dgm:pt modelId="{AD7BA932-BBA2-4B64-AC33-A5A22B16FB5A}" type="pres">
      <dgm:prSet presAssocID="{5225A953-81B5-4256-B1D1-289D0DC9178D}" presName="node" presStyleLbl="node1" presStyleIdx="0" presStyleCnt="4">
        <dgm:presLayoutVars>
          <dgm:bulletEnabled val="1"/>
        </dgm:presLayoutVars>
      </dgm:prSet>
      <dgm:spPr/>
    </dgm:pt>
    <dgm:pt modelId="{209D905A-465D-4A2A-A54D-C4EA06EE176E}" type="pres">
      <dgm:prSet presAssocID="{CC78D0DA-DF57-4394-A344-37EFA59FEC56}" presName="sibTrans" presStyleLbl="sibTrans2D1" presStyleIdx="0" presStyleCnt="3"/>
      <dgm:spPr/>
    </dgm:pt>
    <dgm:pt modelId="{0E0C9BE7-F8C0-4495-98A7-57ADECA075B5}" type="pres">
      <dgm:prSet presAssocID="{CC78D0DA-DF57-4394-A344-37EFA59FEC56}" presName="connectorText" presStyleLbl="sibTrans2D1" presStyleIdx="0" presStyleCnt="3"/>
      <dgm:spPr/>
    </dgm:pt>
    <dgm:pt modelId="{2EE27D32-9BB6-4C7B-8086-4D1BB466C607}" type="pres">
      <dgm:prSet presAssocID="{6685E6FF-64C8-4D70-A6D2-2EA815FC005D}" presName="node" presStyleLbl="node1" presStyleIdx="1" presStyleCnt="4">
        <dgm:presLayoutVars>
          <dgm:bulletEnabled val="1"/>
        </dgm:presLayoutVars>
      </dgm:prSet>
      <dgm:spPr/>
    </dgm:pt>
    <dgm:pt modelId="{7D3DDD55-35B5-4A78-99BF-25666ACB7F66}" type="pres">
      <dgm:prSet presAssocID="{3E159F2C-F82D-4D5D-AFC1-B3F1004E1F74}" presName="sibTrans" presStyleLbl="sibTrans2D1" presStyleIdx="1" presStyleCnt="3"/>
      <dgm:spPr/>
    </dgm:pt>
    <dgm:pt modelId="{FC8115AF-3C0A-4975-9342-2A46DA05B8A6}" type="pres">
      <dgm:prSet presAssocID="{3E159F2C-F82D-4D5D-AFC1-B3F1004E1F74}" presName="connectorText" presStyleLbl="sibTrans2D1" presStyleIdx="1" presStyleCnt="3"/>
      <dgm:spPr/>
    </dgm:pt>
    <dgm:pt modelId="{B0191CE3-F0EE-4736-81BF-3FC6859CC12B}" type="pres">
      <dgm:prSet presAssocID="{06C06B0D-56B4-4666-8C07-C07EF2CB7BFC}" presName="node" presStyleLbl="node1" presStyleIdx="2" presStyleCnt="4">
        <dgm:presLayoutVars>
          <dgm:bulletEnabled val="1"/>
        </dgm:presLayoutVars>
      </dgm:prSet>
      <dgm:spPr/>
    </dgm:pt>
    <dgm:pt modelId="{ACB70099-7ADF-490F-BFF4-3D85235C49F2}" type="pres">
      <dgm:prSet presAssocID="{8C8EA339-AB31-4251-A53C-34411DF64CFC}" presName="sibTrans" presStyleLbl="sibTrans2D1" presStyleIdx="2" presStyleCnt="3"/>
      <dgm:spPr/>
    </dgm:pt>
    <dgm:pt modelId="{CAA5ED44-EC63-4F20-97D9-C4E15A2E0565}" type="pres">
      <dgm:prSet presAssocID="{8C8EA339-AB31-4251-A53C-34411DF64CFC}" presName="connectorText" presStyleLbl="sibTrans2D1" presStyleIdx="2" presStyleCnt="3"/>
      <dgm:spPr/>
    </dgm:pt>
    <dgm:pt modelId="{B12300BE-529B-43F2-85C2-75129B569842}" type="pres">
      <dgm:prSet presAssocID="{EC10776C-30FD-418B-83E8-575686F2ACC6}" presName="node" presStyleLbl="node1" presStyleIdx="3" presStyleCnt="4">
        <dgm:presLayoutVars>
          <dgm:bulletEnabled val="1"/>
        </dgm:presLayoutVars>
      </dgm:prSet>
      <dgm:spPr/>
    </dgm:pt>
  </dgm:ptLst>
  <dgm:cxnLst>
    <dgm:cxn modelId="{7BCAB423-8FF9-4478-87D8-D0C89D0698C6}" type="presOf" srcId="{5225A953-81B5-4256-B1D1-289D0DC9178D}" destId="{AD7BA932-BBA2-4B64-AC33-A5A22B16FB5A}" srcOrd="0" destOrd="0" presId="urn:microsoft.com/office/officeart/2005/8/layout/process5"/>
    <dgm:cxn modelId="{A21E812A-BB31-400F-828C-6E162CCB606C}" srcId="{1E927932-D864-4F59-874C-C1C3EEFD9940}" destId="{06C06B0D-56B4-4666-8C07-C07EF2CB7BFC}" srcOrd="2" destOrd="0" parTransId="{C917BC85-7C57-44E2-90FF-54C254E62BCE}" sibTransId="{8C8EA339-AB31-4251-A53C-34411DF64CFC}"/>
    <dgm:cxn modelId="{C6BAD33B-65CC-4AAF-A3E9-42FCA22A79F7}" srcId="{1E927932-D864-4F59-874C-C1C3EEFD9940}" destId="{EC10776C-30FD-418B-83E8-575686F2ACC6}" srcOrd="3" destOrd="0" parTransId="{93A8075C-B4A8-4E95-BF72-8C63ECF0945E}" sibTransId="{BD69A4AE-7063-47DD-B9DB-ECB68D180592}"/>
    <dgm:cxn modelId="{8855B540-08FF-4EC7-A09E-414FAC9601F8}" type="presOf" srcId="{CC78D0DA-DF57-4394-A344-37EFA59FEC56}" destId="{0E0C9BE7-F8C0-4495-98A7-57ADECA075B5}" srcOrd="1" destOrd="0" presId="urn:microsoft.com/office/officeart/2005/8/layout/process5"/>
    <dgm:cxn modelId="{3F39255E-D219-4C00-A463-CF12701BA7CE}" type="presOf" srcId="{EC10776C-30FD-418B-83E8-575686F2ACC6}" destId="{B12300BE-529B-43F2-85C2-75129B569842}" srcOrd="0" destOrd="0" presId="urn:microsoft.com/office/officeart/2005/8/layout/process5"/>
    <dgm:cxn modelId="{2997856F-CB57-463B-A06A-95D43D3270E9}" srcId="{1E927932-D864-4F59-874C-C1C3EEFD9940}" destId="{5225A953-81B5-4256-B1D1-289D0DC9178D}" srcOrd="0" destOrd="0" parTransId="{2BAAF44A-9845-4649-91D4-98FCB34F401E}" sibTransId="{CC78D0DA-DF57-4394-A344-37EFA59FEC56}"/>
    <dgm:cxn modelId="{57AAFF7A-4C71-4678-8B64-2C47255068A4}" type="presOf" srcId="{6685E6FF-64C8-4D70-A6D2-2EA815FC005D}" destId="{2EE27D32-9BB6-4C7B-8086-4D1BB466C607}" srcOrd="0" destOrd="0" presId="urn:microsoft.com/office/officeart/2005/8/layout/process5"/>
    <dgm:cxn modelId="{2FDD398C-0831-4CA7-BDE4-9C0F9C127AA9}" type="presOf" srcId="{8C8EA339-AB31-4251-A53C-34411DF64CFC}" destId="{CAA5ED44-EC63-4F20-97D9-C4E15A2E0565}" srcOrd="1" destOrd="0" presId="urn:microsoft.com/office/officeart/2005/8/layout/process5"/>
    <dgm:cxn modelId="{084ED3A4-09A3-420A-9F24-C34C1722A478}" type="presOf" srcId="{1E927932-D864-4F59-874C-C1C3EEFD9940}" destId="{64B4B8D3-18D8-4AEC-B01D-817C7DBF68ED}" srcOrd="0" destOrd="0" presId="urn:microsoft.com/office/officeart/2005/8/layout/process5"/>
    <dgm:cxn modelId="{82C8E3A6-BC64-436B-82AB-3E7D79935D20}" type="presOf" srcId="{CC78D0DA-DF57-4394-A344-37EFA59FEC56}" destId="{209D905A-465D-4A2A-A54D-C4EA06EE176E}" srcOrd="0" destOrd="0" presId="urn:microsoft.com/office/officeart/2005/8/layout/process5"/>
    <dgm:cxn modelId="{F4E425A9-7606-432D-B31B-AD1761A6B13C}" srcId="{1E927932-D864-4F59-874C-C1C3EEFD9940}" destId="{6685E6FF-64C8-4D70-A6D2-2EA815FC005D}" srcOrd="1" destOrd="0" parTransId="{03F42BB1-8B1D-4DC9-8C36-D9BD73E94B0D}" sibTransId="{3E159F2C-F82D-4D5D-AFC1-B3F1004E1F74}"/>
    <dgm:cxn modelId="{A83526B3-37E8-45B0-A496-9C6EA17538E7}" type="presOf" srcId="{06C06B0D-56B4-4666-8C07-C07EF2CB7BFC}" destId="{B0191CE3-F0EE-4736-81BF-3FC6859CC12B}" srcOrd="0" destOrd="0" presId="urn:microsoft.com/office/officeart/2005/8/layout/process5"/>
    <dgm:cxn modelId="{C993C6D1-A9E8-4F23-BC58-F30ED3734F5D}" type="presOf" srcId="{3E159F2C-F82D-4D5D-AFC1-B3F1004E1F74}" destId="{7D3DDD55-35B5-4A78-99BF-25666ACB7F66}" srcOrd="0" destOrd="0" presId="urn:microsoft.com/office/officeart/2005/8/layout/process5"/>
    <dgm:cxn modelId="{646142D9-3941-4778-94E2-3E3230171B0E}" type="presOf" srcId="{3E159F2C-F82D-4D5D-AFC1-B3F1004E1F74}" destId="{FC8115AF-3C0A-4975-9342-2A46DA05B8A6}" srcOrd="1" destOrd="0" presId="urn:microsoft.com/office/officeart/2005/8/layout/process5"/>
    <dgm:cxn modelId="{06A1AEE6-93DB-4CAF-9DA9-1D20509FE063}" type="presOf" srcId="{8C8EA339-AB31-4251-A53C-34411DF64CFC}" destId="{ACB70099-7ADF-490F-BFF4-3D85235C49F2}" srcOrd="0" destOrd="0" presId="urn:microsoft.com/office/officeart/2005/8/layout/process5"/>
    <dgm:cxn modelId="{8E3F181A-05B5-4C1B-B14A-E909898A996B}" type="presParOf" srcId="{64B4B8D3-18D8-4AEC-B01D-817C7DBF68ED}" destId="{AD7BA932-BBA2-4B64-AC33-A5A22B16FB5A}" srcOrd="0" destOrd="0" presId="urn:microsoft.com/office/officeart/2005/8/layout/process5"/>
    <dgm:cxn modelId="{CBD2495A-BAF9-4C59-A607-355A0C697916}" type="presParOf" srcId="{64B4B8D3-18D8-4AEC-B01D-817C7DBF68ED}" destId="{209D905A-465D-4A2A-A54D-C4EA06EE176E}" srcOrd="1" destOrd="0" presId="urn:microsoft.com/office/officeart/2005/8/layout/process5"/>
    <dgm:cxn modelId="{416C771F-6762-449D-B279-78E65E1CEFD0}" type="presParOf" srcId="{209D905A-465D-4A2A-A54D-C4EA06EE176E}" destId="{0E0C9BE7-F8C0-4495-98A7-57ADECA075B5}" srcOrd="0" destOrd="0" presId="urn:microsoft.com/office/officeart/2005/8/layout/process5"/>
    <dgm:cxn modelId="{036834F2-E9C4-480D-9572-779581687EBE}" type="presParOf" srcId="{64B4B8D3-18D8-4AEC-B01D-817C7DBF68ED}" destId="{2EE27D32-9BB6-4C7B-8086-4D1BB466C607}" srcOrd="2" destOrd="0" presId="urn:microsoft.com/office/officeart/2005/8/layout/process5"/>
    <dgm:cxn modelId="{998AD55B-412F-4D16-90A6-85EBF27629B3}" type="presParOf" srcId="{64B4B8D3-18D8-4AEC-B01D-817C7DBF68ED}" destId="{7D3DDD55-35B5-4A78-99BF-25666ACB7F66}" srcOrd="3" destOrd="0" presId="urn:microsoft.com/office/officeart/2005/8/layout/process5"/>
    <dgm:cxn modelId="{BC797093-AA2C-43F0-B001-B1120B523D7A}" type="presParOf" srcId="{7D3DDD55-35B5-4A78-99BF-25666ACB7F66}" destId="{FC8115AF-3C0A-4975-9342-2A46DA05B8A6}" srcOrd="0" destOrd="0" presId="urn:microsoft.com/office/officeart/2005/8/layout/process5"/>
    <dgm:cxn modelId="{06D0FBBD-CC3F-43CA-95A8-F2666F3A3E29}" type="presParOf" srcId="{64B4B8D3-18D8-4AEC-B01D-817C7DBF68ED}" destId="{B0191CE3-F0EE-4736-81BF-3FC6859CC12B}" srcOrd="4" destOrd="0" presId="urn:microsoft.com/office/officeart/2005/8/layout/process5"/>
    <dgm:cxn modelId="{26B393D9-EF28-4FD7-AF54-B15EEBC3AA6E}" type="presParOf" srcId="{64B4B8D3-18D8-4AEC-B01D-817C7DBF68ED}" destId="{ACB70099-7ADF-490F-BFF4-3D85235C49F2}" srcOrd="5" destOrd="0" presId="urn:microsoft.com/office/officeart/2005/8/layout/process5"/>
    <dgm:cxn modelId="{34D2ABAD-DE9D-438D-8FBF-D83272C02CBB}" type="presParOf" srcId="{ACB70099-7ADF-490F-BFF4-3D85235C49F2}" destId="{CAA5ED44-EC63-4F20-97D9-C4E15A2E0565}" srcOrd="0" destOrd="0" presId="urn:microsoft.com/office/officeart/2005/8/layout/process5"/>
    <dgm:cxn modelId="{BFCB2BFB-C402-4BBB-8D68-18213625B4A0}" type="presParOf" srcId="{64B4B8D3-18D8-4AEC-B01D-817C7DBF68ED}" destId="{B12300BE-529B-43F2-85C2-75129B569842}"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642F215-73DB-4503-AEA0-7BAE0FEC663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1F77C1D8-49E2-43A6-B10C-A59C4F6FB6F3}">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Class A</a:t>
          </a:r>
        </a:p>
      </dgm:t>
    </dgm:pt>
    <dgm:pt modelId="{DFCCAAAC-C1DE-4AF8-9EA4-B0B525F1D64E}" type="parTrans" cxnId="{E3BB583F-F711-44E4-A157-20088763E534}">
      <dgm:prSet/>
      <dgm:spPr/>
      <dgm:t>
        <a:bodyPr/>
        <a:lstStyle/>
        <a:p>
          <a:endParaRPr lang="en-GB"/>
        </a:p>
      </dgm:t>
    </dgm:pt>
    <dgm:pt modelId="{4A14A605-A387-4110-95F8-D85595B8F0CE}" type="sibTrans" cxnId="{E3BB583F-F711-44E4-A157-20088763E534}">
      <dgm:prSet/>
      <dgm:spPr/>
      <dgm:t>
        <a:bodyPr/>
        <a:lstStyle/>
        <a:p>
          <a:endParaRPr lang="en-GB"/>
        </a:p>
      </dgm:t>
    </dgm:pt>
    <dgm:pt modelId="{5188829E-0947-4341-B97D-D3ADF3EDA957}">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Maximum: Life imprisonment</a:t>
          </a:r>
        </a:p>
      </dgm:t>
    </dgm:pt>
    <dgm:pt modelId="{6A362690-DFE1-4E86-8D4C-76F3982208B4}" type="parTrans" cxnId="{903AD0F7-07E5-4826-9460-756131A90DB7}">
      <dgm:prSet/>
      <dgm:spPr/>
      <dgm:t>
        <a:bodyPr/>
        <a:lstStyle/>
        <a:p>
          <a:endParaRPr lang="en-GB"/>
        </a:p>
      </dgm:t>
    </dgm:pt>
    <dgm:pt modelId="{C93FA1BD-DAA6-43FD-82EF-8A1BFE933E5A}" type="sibTrans" cxnId="{903AD0F7-07E5-4826-9460-756131A90DB7}">
      <dgm:prSet/>
      <dgm:spPr/>
      <dgm:t>
        <a:bodyPr/>
        <a:lstStyle/>
        <a:p>
          <a:endParaRPr lang="en-GB"/>
        </a:p>
      </dgm:t>
    </dgm:pt>
    <dgm:pt modelId="{8245CE94-3558-48E6-B980-4EEBE9657349}">
      <dgm:prSet phldrT="[Text]" phldr="1"/>
      <dgm:spPr>
        <a:solidFill>
          <a:schemeClr val="accent2">
            <a:lumMod val="20000"/>
            <a:lumOff val="80000"/>
            <a:alpha val="90000"/>
          </a:schemeClr>
        </a:solidFill>
        <a:ln>
          <a:solidFill>
            <a:schemeClr val="tx1">
              <a:alpha val="90000"/>
            </a:schemeClr>
          </a:solidFill>
        </a:ln>
      </dgm:spPr>
      <dgm:t>
        <a:bodyPr/>
        <a:lstStyle/>
        <a:p>
          <a:endParaRPr lang="en-GB" sz="5200" dirty="0"/>
        </a:p>
      </dgm:t>
    </dgm:pt>
    <dgm:pt modelId="{052CDC2A-D060-457A-834E-0673E51FE218}" type="parTrans" cxnId="{18CAF465-389F-47F2-AB09-6FD4136B9418}">
      <dgm:prSet/>
      <dgm:spPr/>
      <dgm:t>
        <a:bodyPr/>
        <a:lstStyle/>
        <a:p>
          <a:endParaRPr lang="en-GB"/>
        </a:p>
      </dgm:t>
    </dgm:pt>
    <dgm:pt modelId="{18F42D1B-7E66-4550-B12E-EB1176A6AC2B}" type="sibTrans" cxnId="{18CAF465-389F-47F2-AB09-6FD4136B9418}">
      <dgm:prSet/>
      <dgm:spPr/>
      <dgm:t>
        <a:bodyPr/>
        <a:lstStyle/>
        <a:p>
          <a:endParaRPr lang="en-GB"/>
        </a:p>
      </dgm:t>
    </dgm:pt>
    <dgm:pt modelId="{7747BFD5-BDE7-48CF-A505-BD7C894238B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Class B</a:t>
          </a:r>
        </a:p>
      </dgm:t>
    </dgm:pt>
    <dgm:pt modelId="{E97B3B02-6FC5-4D2A-8674-BBCFF9E5F32C}" type="parTrans" cxnId="{E8CCD79C-9557-48A6-B4A5-77E99DC70125}">
      <dgm:prSet/>
      <dgm:spPr/>
      <dgm:t>
        <a:bodyPr/>
        <a:lstStyle/>
        <a:p>
          <a:endParaRPr lang="en-GB"/>
        </a:p>
      </dgm:t>
    </dgm:pt>
    <dgm:pt modelId="{6AEB5210-E902-440A-80A9-491DB051FC1F}" type="sibTrans" cxnId="{E8CCD79C-9557-48A6-B4A5-77E99DC70125}">
      <dgm:prSet/>
      <dgm:spPr/>
      <dgm:t>
        <a:bodyPr/>
        <a:lstStyle/>
        <a:p>
          <a:endParaRPr lang="en-GB"/>
        </a:p>
      </dgm:t>
    </dgm:pt>
    <dgm:pt modelId="{0A1271AB-F3A4-4630-9A02-75518C4A4509}">
      <dgm:prSet phldrT="[Text]" custT="1"/>
      <dgm:spPr>
        <a:solidFill>
          <a:schemeClr val="accent2">
            <a:lumMod val="40000"/>
            <a:lumOff val="60000"/>
            <a:alpha val="90000"/>
          </a:schemeClr>
        </a:solidFill>
        <a:ln>
          <a:solidFill>
            <a:schemeClr val="tx1">
              <a:alpha val="90000"/>
            </a:schemeClr>
          </a:solidFill>
        </a:ln>
      </dgm:spPr>
      <dgm:t>
        <a:bodyPr/>
        <a:lstStyle/>
        <a:p>
          <a:r>
            <a:rPr lang="en-GB" sz="2400" dirty="0"/>
            <a:t>Maximum: 14 years custody &amp;/or unlimited fine</a:t>
          </a:r>
        </a:p>
      </dgm:t>
    </dgm:pt>
    <dgm:pt modelId="{33FB7BE8-4CDB-435F-8B27-A2E96466A92C}" type="parTrans" cxnId="{E8099070-0972-4791-8709-7B4ADEDFB933}">
      <dgm:prSet/>
      <dgm:spPr/>
      <dgm:t>
        <a:bodyPr/>
        <a:lstStyle/>
        <a:p>
          <a:endParaRPr lang="en-GB"/>
        </a:p>
      </dgm:t>
    </dgm:pt>
    <dgm:pt modelId="{C80DFB3A-8F16-450E-9CBB-CD15105F39FF}" type="sibTrans" cxnId="{E8099070-0972-4791-8709-7B4ADEDFB933}">
      <dgm:prSet/>
      <dgm:spPr/>
      <dgm:t>
        <a:bodyPr/>
        <a:lstStyle/>
        <a:p>
          <a:endParaRPr lang="en-GB"/>
        </a:p>
      </dgm:t>
    </dgm:pt>
    <dgm:pt modelId="{5664288F-13DF-4399-AA52-CE17DD0351DC}">
      <dgm:prSet phldrT="[Text]" phldr="1"/>
      <dgm:spPr>
        <a:solidFill>
          <a:schemeClr val="accent2">
            <a:lumMod val="40000"/>
            <a:lumOff val="60000"/>
            <a:alpha val="90000"/>
          </a:schemeClr>
        </a:solidFill>
        <a:ln>
          <a:solidFill>
            <a:schemeClr val="tx1">
              <a:alpha val="90000"/>
            </a:schemeClr>
          </a:solidFill>
        </a:ln>
      </dgm:spPr>
      <dgm:t>
        <a:bodyPr/>
        <a:lstStyle/>
        <a:p>
          <a:endParaRPr lang="en-GB" sz="5900"/>
        </a:p>
      </dgm:t>
    </dgm:pt>
    <dgm:pt modelId="{F6679336-0440-427A-9A45-A6FDA8CC1714}" type="parTrans" cxnId="{927C0C34-11D8-4233-8B82-25A46F61C56A}">
      <dgm:prSet/>
      <dgm:spPr/>
      <dgm:t>
        <a:bodyPr/>
        <a:lstStyle/>
        <a:p>
          <a:endParaRPr lang="en-GB"/>
        </a:p>
      </dgm:t>
    </dgm:pt>
    <dgm:pt modelId="{4C9D16FD-E240-4045-A717-34557AB9AEB1}" type="sibTrans" cxnId="{927C0C34-11D8-4233-8B82-25A46F61C56A}">
      <dgm:prSet/>
      <dgm:spPr/>
      <dgm:t>
        <a:bodyPr/>
        <a:lstStyle/>
        <a:p>
          <a:endParaRPr lang="en-GB"/>
        </a:p>
      </dgm:t>
    </dgm:pt>
    <dgm:pt modelId="{FC85F118-05C3-4F28-9A7B-D4EA5CB7F3E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Class C</a:t>
          </a:r>
        </a:p>
      </dgm:t>
    </dgm:pt>
    <dgm:pt modelId="{0DFFC516-B857-41BF-9732-5821EA101B1D}" type="parTrans" cxnId="{AF41191B-A2CF-454C-BD99-B355E7847D73}">
      <dgm:prSet/>
      <dgm:spPr/>
      <dgm:t>
        <a:bodyPr/>
        <a:lstStyle/>
        <a:p>
          <a:endParaRPr lang="en-GB"/>
        </a:p>
      </dgm:t>
    </dgm:pt>
    <dgm:pt modelId="{F0C98DE9-64DA-44AB-A2C6-EEF367D0A1AE}" type="sibTrans" cxnId="{AF41191B-A2CF-454C-BD99-B355E7847D73}">
      <dgm:prSet/>
      <dgm:spPr/>
      <dgm:t>
        <a:bodyPr/>
        <a:lstStyle/>
        <a:p>
          <a:endParaRPr lang="en-GB"/>
        </a:p>
      </dgm:t>
    </dgm:pt>
    <dgm:pt modelId="{AA89692C-F1F5-4127-97A3-E72C4CAE609B}">
      <dgm:prSet phldrT="[Text]" custT="1"/>
      <dgm:spPr>
        <a:solidFill>
          <a:schemeClr val="accent2">
            <a:lumMod val="60000"/>
            <a:lumOff val="40000"/>
            <a:alpha val="90000"/>
          </a:schemeClr>
        </a:solidFill>
        <a:ln>
          <a:solidFill>
            <a:schemeClr val="tx1">
              <a:alpha val="90000"/>
            </a:schemeClr>
          </a:solidFill>
        </a:ln>
      </dgm:spPr>
      <dgm:t>
        <a:bodyPr/>
        <a:lstStyle/>
        <a:p>
          <a:r>
            <a:rPr lang="en-GB" sz="2400" dirty="0"/>
            <a:t>Maximum: 14 years custody &amp;/or unlimited fine</a:t>
          </a:r>
        </a:p>
      </dgm:t>
    </dgm:pt>
    <dgm:pt modelId="{59E4F07E-4F92-470B-AA11-E94ADC4761F6}" type="parTrans" cxnId="{C37B9C7F-E2B0-4E2B-B277-AC50727C6930}">
      <dgm:prSet/>
      <dgm:spPr/>
      <dgm:t>
        <a:bodyPr/>
        <a:lstStyle/>
        <a:p>
          <a:endParaRPr lang="en-GB"/>
        </a:p>
      </dgm:t>
    </dgm:pt>
    <dgm:pt modelId="{DEA0904E-64D3-4FAC-BE3F-824B51A7F1EF}" type="sibTrans" cxnId="{C37B9C7F-E2B0-4E2B-B277-AC50727C6930}">
      <dgm:prSet/>
      <dgm:spPr/>
      <dgm:t>
        <a:bodyPr/>
        <a:lstStyle/>
        <a:p>
          <a:endParaRPr lang="en-GB"/>
        </a:p>
      </dgm:t>
    </dgm:pt>
    <dgm:pt modelId="{D65911D9-BA0F-408F-BC94-1681D34C03D9}">
      <dgm:prSet phldrT="[Text]" phldr="1"/>
      <dgm:spPr>
        <a:solidFill>
          <a:schemeClr val="accent2">
            <a:lumMod val="60000"/>
            <a:lumOff val="40000"/>
            <a:alpha val="90000"/>
          </a:schemeClr>
        </a:solidFill>
        <a:ln>
          <a:solidFill>
            <a:schemeClr val="tx1">
              <a:alpha val="90000"/>
            </a:schemeClr>
          </a:solidFill>
        </a:ln>
      </dgm:spPr>
      <dgm:t>
        <a:bodyPr/>
        <a:lstStyle/>
        <a:p>
          <a:endParaRPr lang="en-GB" sz="5900"/>
        </a:p>
      </dgm:t>
    </dgm:pt>
    <dgm:pt modelId="{C611DE30-0496-4D22-8637-665AA494F308}" type="parTrans" cxnId="{42A5D2C6-1F66-4D1D-AE8C-E50661D948AE}">
      <dgm:prSet/>
      <dgm:spPr/>
      <dgm:t>
        <a:bodyPr/>
        <a:lstStyle/>
        <a:p>
          <a:endParaRPr lang="en-GB"/>
        </a:p>
      </dgm:t>
    </dgm:pt>
    <dgm:pt modelId="{FA6A6EAF-A549-452E-BF80-B7C79828C961}" type="sibTrans" cxnId="{42A5D2C6-1F66-4D1D-AE8C-E50661D948AE}">
      <dgm:prSet/>
      <dgm:spPr/>
      <dgm:t>
        <a:bodyPr/>
        <a:lstStyle/>
        <a:p>
          <a:endParaRPr lang="en-GB"/>
        </a:p>
      </dgm:t>
    </dgm:pt>
    <dgm:pt modelId="{AFCE2FBB-290C-4605-A8D3-74D016B0954F}">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Offence range: High level community order – 16 years custody</a:t>
          </a:r>
        </a:p>
      </dgm:t>
    </dgm:pt>
    <dgm:pt modelId="{3B651B4A-7894-4811-AD4C-C109B231A861}" type="parTrans" cxnId="{8395E356-4746-4818-8AE1-3EAE5A9693F2}">
      <dgm:prSet/>
      <dgm:spPr/>
      <dgm:t>
        <a:bodyPr/>
        <a:lstStyle/>
        <a:p>
          <a:endParaRPr lang="en-GB"/>
        </a:p>
      </dgm:t>
    </dgm:pt>
    <dgm:pt modelId="{C866168C-1FCF-40C3-9354-CF595590C55A}" type="sibTrans" cxnId="{8395E356-4746-4818-8AE1-3EAE5A9693F2}">
      <dgm:prSet/>
      <dgm:spPr/>
      <dgm:t>
        <a:bodyPr/>
        <a:lstStyle/>
        <a:p>
          <a:endParaRPr lang="en-GB"/>
        </a:p>
      </dgm:t>
    </dgm:pt>
    <dgm:pt modelId="{62C35B9C-8DF1-4772-947E-86834A74F15C}">
      <dgm:prSet phldrT="[Text]" custT="1"/>
      <dgm:spPr>
        <a:solidFill>
          <a:schemeClr val="accent2">
            <a:lumMod val="40000"/>
            <a:lumOff val="60000"/>
            <a:alpha val="90000"/>
          </a:schemeClr>
        </a:solidFill>
        <a:ln>
          <a:solidFill>
            <a:schemeClr val="tx1">
              <a:alpha val="90000"/>
            </a:schemeClr>
          </a:solidFill>
        </a:ln>
      </dgm:spPr>
      <dgm:t>
        <a:bodyPr/>
        <a:lstStyle/>
        <a:p>
          <a:r>
            <a:rPr lang="en-GB" sz="2400" dirty="0"/>
            <a:t>Offence range: Band B fine – 10 years custody</a:t>
          </a:r>
        </a:p>
      </dgm:t>
    </dgm:pt>
    <dgm:pt modelId="{84BB3B1E-1B31-404B-88E9-02DECC69830F}" type="parTrans" cxnId="{79976CCE-7410-441B-ACBD-668EBD3B28A4}">
      <dgm:prSet/>
      <dgm:spPr/>
      <dgm:t>
        <a:bodyPr/>
        <a:lstStyle/>
        <a:p>
          <a:endParaRPr lang="en-GB"/>
        </a:p>
      </dgm:t>
    </dgm:pt>
    <dgm:pt modelId="{9BCC8127-38AB-4D9A-BFAD-001F5F38687E}" type="sibTrans" cxnId="{79976CCE-7410-441B-ACBD-668EBD3B28A4}">
      <dgm:prSet/>
      <dgm:spPr/>
      <dgm:t>
        <a:bodyPr/>
        <a:lstStyle/>
        <a:p>
          <a:endParaRPr lang="en-GB"/>
        </a:p>
      </dgm:t>
    </dgm:pt>
    <dgm:pt modelId="{364D659E-DE7F-49CC-8468-BC658E107FC1}">
      <dgm:prSet phldrT="[Text]" custT="1"/>
      <dgm:spPr>
        <a:solidFill>
          <a:schemeClr val="accent2">
            <a:lumMod val="60000"/>
            <a:lumOff val="40000"/>
            <a:alpha val="90000"/>
          </a:schemeClr>
        </a:solidFill>
        <a:ln>
          <a:solidFill>
            <a:schemeClr val="tx1">
              <a:alpha val="90000"/>
            </a:schemeClr>
          </a:solidFill>
        </a:ln>
      </dgm:spPr>
      <dgm:t>
        <a:bodyPr/>
        <a:lstStyle/>
        <a:p>
          <a:r>
            <a:rPr lang="en-GB" sz="2400" dirty="0"/>
            <a:t>Offence range: Band A – 8 years custody</a:t>
          </a:r>
        </a:p>
      </dgm:t>
    </dgm:pt>
    <dgm:pt modelId="{71E7EF36-EE17-4B53-B779-13B43CB6A81E}" type="parTrans" cxnId="{70F2A223-7A38-4870-818D-28C9006D136B}">
      <dgm:prSet/>
      <dgm:spPr/>
      <dgm:t>
        <a:bodyPr/>
        <a:lstStyle/>
        <a:p>
          <a:endParaRPr lang="en-GB"/>
        </a:p>
      </dgm:t>
    </dgm:pt>
    <dgm:pt modelId="{0D50E9D8-CD95-439F-9743-5602DBAB2C49}" type="sibTrans" cxnId="{70F2A223-7A38-4870-818D-28C9006D136B}">
      <dgm:prSet/>
      <dgm:spPr/>
      <dgm:t>
        <a:bodyPr/>
        <a:lstStyle/>
        <a:p>
          <a:endParaRPr lang="en-GB"/>
        </a:p>
      </dgm:t>
    </dgm:pt>
    <dgm:pt modelId="{812D8D4D-6575-4D9A-9C72-B5DE16921F56}" type="pres">
      <dgm:prSet presAssocID="{7642F215-73DB-4503-AEA0-7BAE0FEC6637}" presName="Name0" presStyleCnt="0">
        <dgm:presLayoutVars>
          <dgm:dir/>
          <dgm:animLvl val="lvl"/>
          <dgm:resizeHandles val="exact"/>
        </dgm:presLayoutVars>
      </dgm:prSet>
      <dgm:spPr/>
    </dgm:pt>
    <dgm:pt modelId="{07122AA8-3290-4DBD-ACBF-DAC388A1A833}" type="pres">
      <dgm:prSet presAssocID="{1F77C1D8-49E2-43A6-B10C-A59C4F6FB6F3}" presName="composite" presStyleCnt="0"/>
      <dgm:spPr/>
    </dgm:pt>
    <dgm:pt modelId="{F72DE0AF-7E44-4345-9C45-DBFC029C4318}" type="pres">
      <dgm:prSet presAssocID="{1F77C1D8-49E2-43A6-B10C-A59C4F6FB6F3}" presName="parTx" presStyleLbl="alignNode1" presStyleIdx="0" presStyleCnt="3" custScaleY="67248">
        <dgm:presLayoutVars>
          <dgm:chMax val="0"/>
          <dgm:chPref val="0"/>
          <dgm:bulletEnabled val="1"/>
        </dgm:presLayoutVars>
      </dgm:prSet>
      <dgm:spPr/>
    </dgm:pt>
    <dgm:pt modelId="{7B705950-A5EB-4607-AB78-119C23ADEDD1}" type="pres">
      <dgm:prSet presAssocID="{1F77C1D8-49E2-43A6-B10C-A59C4F6FB6F3}" presName="desTx" presStyleLbl="alignAccFollowNode1" presStyleIdx="0" presStyleCnt="3">
        <dgm:presLayoutVars>
          <dgm:bulletEnabled val="1"/>
        </dgm:presLayoutVars>
      </dgm:prSet>
      <dgm:spPr/>
    </dgm:pt>
    <dgm:pt modelId="{F957CA08-008D-43C7-855B-BAAD7996575A}" type="pres">
      <dgm:prSet presAssocID="{4A14A605-A387-4110-95F8-D85595B8F0CE}" presName="space" presStyleCnt="0"/>
      <dgm:spPr/>
    </dgm:pt>
    <dgm:pt modelId="{9F313A03-8810-48D8-94DD-2C85BB75122A}" type="pres">
      <dgm:prSet presAssocID="{7747BFD5-BDE7-48CF-A505-BD7C894238B4}" presName="composite" presStyleCnt="0"/>
      <dgm:spPr/>
    </dgm:pt>
    <dgm:pt modelId="{1B353910-48D2-44BA-B3F2-6E7A9A50DD80}" type="pres">
      <dgm:prSet presAssocID="{7747BFD5-BDE7-48CF-A505-BD7C894238B4}" presName="parTx" presStyleLbl="alignNode1" presStyleIdx="1" presStyleCnt="3" custScaleY="66435">
        <dgm:presLayoutVars>
          <dgm:chMax val="0"/>
          <dgm:chPref val="0"/>
          <dgm:bulletEnabled val="1"/>
        </dgm:presLayoutVars>
      </dgm:prSet>
      <dgm:spPr/>
    </dgm:pt>
    <dgm:pt modelId="{E8AE3F5C-FAA2-4DED-A819-C8211745BE80}" type="pres">
      <dgm:prSet presAssocID="{7747BFD5-BDE7-48CF-A505-BD7C894238B4}" presName="desTx" presStyleLbl="alignAccFollowNode1" presStyleIdx="1" presStyleCnt="3">
        <dgm:presLayoutVars>
          <dgm:bulletEnabled val="1"/>
        </dgm:presLayoutVars>
      </dgm:prSet>
      <dgm:spPr/>
    </dgm:pt>
    <dgm:pt modelId="{690F6D7C-C8F2-4E94-9673-AC4FE5EDAB17}" type="pres">
      <dgm:prSet presAssocID="{6AEB5210-E902-440A-80A9-491DB051FC1F}" presName="space" presStyleCnt="0"/>
      <dgm:spPr/>
    </dgm:pt>
    <dgm:pt modelId="{F890FC8E-4064-4E64-93F2-4FBF59823469}" type="pres">
      <dgm:prSet presAssocID="{FC85F118-05C3-4F28-9A7B-D4EA5CB7F3E9}" presName="composite" presStyleCnt="0"/>
      <dgm:spPr/>
    </dgm:pt>
    <dgm:pt modelId="{009A7971-291F-46F2-BC95-C70F666DEF90}" type="pres">
      <dgm:prSet presAssocID="{FC85F118-05C3-4F28-9A7B-D4EA5CB7F3E9}" presName="parTx" presStyleLbl="alignNode1" presStyleIdx="2" presStyleCnt="3" custScaleY="66435">
        <dgm:presLayoutVars>
          <dgm:chMax val="0"/>
          <dgm:chPref val="0"/>
          <dgm:bulletEnabled val="1"/>
        </dgm:presLayoutVars>
      </dgm:prSet>
      <dgm:spPr/>
    </dgm:pt>
    <dgm:pt modelId="{D7A3235B-043B-4CCA-986B-C212E735DFB6}" type="pres">
      <dgm:prSet presAssocID="{FC85F118-05C3-4F28-9A7B-D4EA5CB7F3E9}" presName="desTx" presStyleLbl="alignAccFollowNode1" presStyleIdx="2" presStyleCnt="3">
        <dgm:presLayoutVars>
          <dgm:bulletEnabled val="1"/>
        </dgm:presLayoutVars>
      </dgm:prSet>
      <dgm:spPr/>
    </dgm:pt>
  </dgm:ptLst>
  <dgm:cxnLst>
    <dgm:cxn modelId="{97E09000-E1E1-4B7C-9DC7-1C7FBDD53F26}" type="presOf" srcId="{364D659E-DE7F-49CC-8468-BC658E107FC1}" destId="{D7A3235B-043B-4CCA-986B-C212E735DFB6}" srcOrd="0" destOrd="1" presId="urn:microsoft.com/office/officeart/2005/8/layout/hList1"/>
    <dgm:cxn modelId="{35D91505-6A16-4873-B064-DB595F084941}" type="presOf" srcId="{1F77C1D8-49E2-43A6-B10C-A59C4F6FB6F3}" destId="{F72DE0AF-7E44-4345-9C45-DBFC029C4318}" srcOrd="0" destOrd="0" presId="urn:microsoft.com/office/officeart/2005/8/layout/hList1"/>
    <dgm:cxn modelId="{E5385406-6590-4249-8CBC-D42C9D178A60}" type="presOf" srcId="{D65911D9-BA0F-408F-BC94-1681D34C03D9}" destId="{D7A3235B-043B-4CCA-986B-C212E735DFB6}" srcOrd="0" destOrd="2" presId="urn:microsoft.com/office/officeart/2005/8/layout/hList1"/>
    <dgm:cxn modelId="{6A6F9F0A-9A38-4D0A-B212-0FAEB6E87BF2}" type="presOf" srcId="{62C35B9C-8DF1-4772-947E-86834A74F15C}" destId="{E8AE3F5C-FAA2-4DED-A819-C8211745BE80}" srcOrd="0" destOrd="1" presId="urn:microsoft.com/office/officeart/2005/8/layout/hList1"/>
    <dgm:cxn modelId="{61D8F513-C25F-4807-AB39-7C981E6CDAF1}" type="presOf" srcId="{5188829E-0947-4341-B97D-D3ADF3EDA957}" destId="{7B705950-A5EB-4607-AB78-119C23ADEDD1}" srcOrd="0" destOrd="0" presId="urn:microsoft.com/office/officeart/2005/8/layout/hList1"/>
    <dgm:cxn modelId="{AF41191B-A2CF-454C-BD99-B355E7847D73}" srcId="{7642F215-73DB-4503-AEA0-7BAE0FEC6637}" destId="{FC85F118-05C3-4F28-9A7B-D4EA5CB7F3E9}" srcOrd="2" destOrd="0" parTransId="{0DFFC516-B857-41BF-9732-5821EA101B1D}" sibTransId="{F0C98DE9-64DA-44AB-A2C6-EEF367D0A1AE}"/>
    <dgm:cxn modelId="{70F2A223-7A38-4870-818D-28C9006D136B}" srcId="{FC85F118-05C3-4F28-9A7B-D4EA5CB7F3E9}" destId="{364D659E-DE7F-49CC-8468-BC658E107FC1}" srcOrd="1" destOrd="0" parTransId="{71E7EF36-EE17-4B53-B779-13B43CB6A81E}" sibTransId="{0D50E9D8-CD95-439F-9743-5602DBAB2C49}"/>
    <dgm:cxn modelId="{72796B2C-FA96-4630-BDD4-E1C436560306}" type="presOf" srcId="{0A1271AB-F3A4-4630-9A02-75518C4A4509}" destId="{E8AE3F5C-FAA2-4DED-A819-C8211745BE80}" srcOrd="0" destOrd="0" presId="urn:microsoft.com/office/officeart/2005/8/layout/hList1"/>
    <dgm:cxn modelId="{927C0C34-11D8-4233-8B82-25A46F61C56A}" srcId="{7747BFD5-BDE7-48CF-A505-BD7C894238B4}" destId="{5664288F-13DF-4399-AA52-CE17DD0351DC}" srcOrd="2" destOrd="0" parTransId="{F6679336-0440-427A-9A45-A6FDA8CC1714}" sibTransId="{4C9D16FD-E240-4045-A717-34557AB9AEB1}"/>
    <dgm:cxn modelId="{E3BB583F-F711-44E4-A157-20088763E534}" srcId="{7642F215-73DB-4503-AEA0-7BAE0FEC6637}" destId="{1F77C1D8-49E2-43A6-B10C-A59C4F6FB6F3}" srcOrd="0" destOrd="0" parTransId="{DFCCAAAC-C1DE-4AF8-9EA4-B0B525F1D64E}" sibTransId="{4A14A605-A387-4110-95F8-D85595B8F0CE}"/>
    <dgm:cxn modelId="{18CAF465-389F-47F2-AB09-6FD4136B9418}" srcId="{1F77C1D8-49E2-43A6-B10C-A59C4F6FB6F3}" destId="{8245CE94-3558-48E6-B980-4EEBE9657349}" srcOrd="2" destOrd="0" parTransId="{052CDC2A-D060-457A-834E-0673E51FE218}" sibTransId="{18F42D1B-7E66-4550-B12E-EB1176A6AC2B}"/>
    <dgm:cxn modelId="{4A7D2B70-19AE-49EC-90FF-67EFABDC6B26}" type="presOf" srcId="{8245CE94-3558-48E6-B980-4EEBE9657349}" destId="{7B705950-A5EB-4607-AB78-119C23ADEDD1}" srcOrd="0" destOrd="2" presId="urn:microsoft.com/office/officeart/2005/8/layout/hList1"/>
    <dgm:cxn modelId="{E8099070-0972-4791-8709-7B4ADEDFB933}" srcId="{7747BFD5-BDE7-48CF-A505-BD7C894238B4}" destId="{0A1271AB-F3A4-4630-9A02-75518C4A4509}" srcOrd="0" destOrd="0" parTransId="{33FB7BE8-4CDB-435F-8B27-A2E96466A92C}" sibTransId="{C80DFB3A-8F16-450E-9CBB-CD15105F39FF}"/>
    <dgm:cxn modelId="{751A0151-129B-4A0D-A7DD-788F080141E2}" type="presOf" srcId="{AA89692C-F1F5-4127-97A3-E72C4CAE609B}" destId="{D7A3235B-043B-4CCA-986B-C212E735DFB6}" srcOrd="0" destOrd="0" presId="urn:microsoft.com/office/officeart/2005/8/layout/hList1"/>
    <dgm:cxn modelId="{8395E356-4746-4818-8AE1-3EAE5A9693F2}" srcId="{1F77C1D8-49E2-43A6-B10C-A59C4F6FB6F3}" destId="{AFCE2FBB-290C-4605-A8D3-74D016B0954F}" srcOrd="1" destOrd="0" parTransId="{3B651B4A-7894-4811-AD4C-C109B231A861}" sibTransId="{C866168C-1FCF-40C3-9354-CF595590C55A}"/>
    <dgm:cxn modelId="{31CA4C57-1EA5-4D9C-B90D-EABEB69102BA}" type="presOf" srcId="{7747BFD5-BDE7-48CF-A505-BD7C894238B4}" destId="{1B353910-48D2-44BA-B3F2-6E7A9A50DD80}" srcOrd="0" destOrd="0" presId="urn:microsoft.com/office/officeart/2005/8/layout/hList1"/>
    <dgm:cxn modelId="{5E706978-BC72-4951-AB7B-D9CB7111A39A}" type="presOf" srcId="{FC85F118-05C3-4F28-9A7B-D4EA5CB7F3E9}" destId="{009A7971-291F-46F2-BC95-C70F666DEF90}" srcOrd="0" destOrd="0" presId="urn:microsoft.com/office/officeart/2005/8/layout/hList1"/>
    <dgm:cxn modelId="{2949DD7E-A7AD-4249-B21F-C7C4EB112DED}" type="presOf" srcId="{5664288F-13DF-4399-AA52-CE17DD0351DC}" destId="{E8AE3F5C-FAA2-4DED-A819-C8211745BE80}" srcOrd="0" destOrd="2" presId="urn:microsoft.com/office/officeart/2005/8/layout/hList1"/>
    <dgm:cxn modelId="{C37B9C7F-E2B0-4E2B-B277-AC50727C6930}" srcId="{FC85F118-05C3-4F28-9A7B-D4EA5CB7F3E9}" destId="{AA89692C-F1F5-4127-97A3-E72C4CAE609B}" srcOrd="0" destOrd="0" parTransId="{59E4F07E-4F92-470B-AA11-E94ADC4761F6}" sibTransId="{DEA0904E-64D3-4FAC-BE3F-824B51A7F1EF}"/>
    <dgm:cxn modelId="{BB134783-F4EF-49C5-8F90-A7F9CAAF3DE8}" type="presOf" srcId="{7642F215-73DB-4503-AEA0-7BAE0FEC6637}" destId="{812D8D4D-6575-4D9A-9C72-B5DE16921F56}" srcOrd="0" destOrd="0" presId="urn:microsoft.com/office/officeart/2005/8/layout/hList1"/>
    <dgm:cxn modelId="{E8CCD79C-9557-48A6-B4A5-77E99DC70125}" srcId="{7642F215-73DB-4503-AEA0-7BAE0FEC6637}" destId="{7747BFD5-BDE7-48CF-A505-BD7C894238B4}" srcOrd="1" destOrd="0" parTransId="{E97B3B02-6FC5-4D2A-8674-BBCFF9E5F32C}" sibTransId="{6AEB5210-E902-440A-80A9-491DB051FC1F}"/>
    <dgm:cxn modelId="{42A5D2C6-1F66-4D1D-AE8C-E50661D948AE}" srcId="{FC85F118-05C3-4F28-9A7B-D4EA5CB7F3E9}" destId="{D65911D9-BA0F-408F-BC94-1681D34C03D9}" srcOrd="2" destOrd="0" parTransId="{C611DE30-0496-4D22-8637-665AA494F308}" sibTransId="{FA6A6EAF-A549-452E-BF80-B7C79828C961}"/>
    <dgm:cxn modelId="{79976CCE-7410-441B-ACBD-668EBD3B28A4}" srcId="{7747BFD5-BDE7-48CF-A505-BD7C894238B4}" destId="{62C35B9C-8DF1-4772-947E-86834A74F15C}" srcOrd="1" destOrd="0" parTransId="{84BB3B1E-1B31-404B-88E9-02DECC69830F}" sibTransId="{9BCC8127-38AB-4D9A-BFAD-001F5F38687E}"/>
    <dgm:cxn modelId="{903AD0F7-07E5-4826-9460-756131A90DB7}" srcId="{1F77C1D8-49E2-43A6-B10C-A59C4F6FB6F3}" destId="{5188829E-0947-4341-B97D-D3ADF3EDA957}" srcOrd="0" destOrd="0" parTransId="{6A362690-DFE1-4E86-8D4C-76F3982208B4}" sibTransId="{C93FA1BD-DAA6-43FD-82EF-8A1BFE933E5A}"/>
    <dgm:cxn modelId="{BDCFF5FB-4E31-4448-AA75-6BB9E9CA15A2}" type="presOf" srcId="{AFCE2FBB-290C-4605-A8D3-74D016B0954F}" destId="{7B705950-A5EB-4607-AB78-119C23ADEDD1}" srcOrd="0" destOrd="1" presId="urn:microsoft.com/office/officeart/2005/8/layout/hList1"/>
    <dgm:cxn modelId="{3BA6281E-A324-4290-AE6C-7E39B23E6278}" type="presParOf" srcId="{812D8D4D-6575-4D9A-9C72-B5DE16921F56}" destId="{07122AA8-3290-4DBD-ACBF-DAC388A1A833}" srcOrd="0" destOrd="0" presId="urn:microsoft.com/office/officeart/2005/8/layout/hList1"/>
    <dgm:cxn modelId="{31F8A4CE-6EF2-47C5-A75D-E9499E8CAC93}" type="presParOf" srcId="{07122AA8-3290-4DBD-ACBF-DAC388A1A833}" destId="{F72DE0AF-7E44-4345-9C45-DBFC029C4318}" srcOrd="0" destOrd="0" presId="urn:microsoft.com/office/officeart/2005/8/layout/hList1"/>
    <dgm:cxn modelId="{E3A98B36-72DB-4F58-BE56-0485860689D1}" type="presParOf" srcId="{07122AA8-3290-4DBD-ACBF-DAC388A1A833}" destId="{7B705950-A5EB-4607-AB78-119C23ADEDD1}" srcOrd="1" destOrd="0" presId="urn:microsoft.com/office/officeart/2005/8/layout/hList1"/>
    <dgm:cxn modelId="{1609D4D9-A4A7-42FD-9663-A8D9753571B7}" type="presParOf" srcId="{812D8D4D-6575-4D9A-9C72-B5DE16921F56}" destId="{F957CA08-008D-43C7-855B-BAAD7996575A}" srcOrd="1" destOrd="0" presId="urn:microsoft.com/office/officeart/2005/8/layout/hList1"/>
    <dgm:cxn modelId="{D5ABA9F3-127A-48AD-AC10-981A0D7A8262}" type="presParOf" srcId="{812D8D4D-6575-4D9A-9C72-B5DE16921F56}" destId="{9F313A03-8810-48D8-94DD-2C85BB75122A}" srcOrd="2" destOrd="0" presId="urn:microsoft.com/office/officeart/2005/8/layout/hList1"/>
    <dgm:cxn modelId="{71CED5E0-17A9-4556-9A29-3E42D68E355A}" type="presParOf" srcId="{9F313A03-8810-48D8-94DD-2C85BB75122A}" destId="{1B353910-48D2-44BA-B3F2-6E7A9A50DD80}" srcOrd="0" destOrd="0" presId="urn:microsoft.com/office/officeart/2005/8/layout/hList1"/>
    <dgm:cxn modelId="{C6135C38-49E6-4418-84C6-1CE2F0CD0187}" type="presParOf" srcId="{9F313A03-8810-48D8-94DD-2C85BB75122A}" destId="{E8AE3F5C-FAA2-4DED-A819-C8211745BE80}" srcOrd="1" destOrd="0" presId="urn:microsoft.com/office/officeart/2005/8/layout/hList1"/>
    <dgm:cxn modelId="{DA14DBB4-1374-4151-B8FB-26C6E025EAB7}" type="presParOf" srcId="{812D8D4D-6575-4D9A-9C72-B5DE16921F56}" destId="{690F6D7C-C8F2-4E94-9673-AC4FE5EDAB17}" srcOrd="3" destOrd="0" presId="urn:microsoft.com/office/officeart/2005/8/layout/hList1"/>
    <dgm:cxn modelId="{5FFB8C65-1BFD-4582-A72F-378DB1E90DA6}" type="presParOf" srcId="{812D8D4D-6575-4D9A-9C72-B5DE16921F56}" destId="{F890FC8E-4064-4E64-93F2-4FBF59823469}" srcOrd="4" destOrd="0" presId="urn:microsoft.com/office/officeart/2005/8/layout/hList1"/>
    <dgm:cxn modelId="{F1CF8E7E-D72A-4B43-B0D2-CD1DAE80DAD4}" type="presParOf" srcId="{F890FC8E-4064-4E64-93F2-4FBF59823469}" destId="{009A7971-291F-46F2-BC95-C70F666DEF90}" srcOrd="0" destOrd="0" presId="urn:microsoft.com/office/officeart/2005/8/layout/hList1"/>
    <dgm:cxn modelId="{2B778B5F-0992-443D-9C3B-90343227B8AD}" type="presParOf" srcId="{F890FC8E-4064-4E64-93F2-4FBF59823469}" destId="{D7A3235B-043B-4CCA-986B-C212E735DFB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FA0484E-8476-49B7-B6D0-EC6C3F89C581}" type="doc">
      <dgm:prSet loTypeId="urn:microsoft.com/office/officeart/2005/8/layout/hProcess9" loCatId="process" qsTypeId="urn:microsoft.com/office/officeart/2005/8/quickstyle/simple1" qsCatId="simple" csTypeId="urn:microsoft.com/office/officeart/2005/8/colors/accent1_2" csCatId="accent1" phldr="1"/>
      <dgm:spPr/>
    </dgm:pt>
    <dgm:pt modelId="{BC978503-B08B-41FD-ACDD-ADED71FA885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Community Resolution</a:t>
          </a:r>
        </a:p>
      </dgm:t>
    </dgm:pt>
    <dgm:pt modelId="{24035F59-31C9-4276-9B17-7F6A174B7EFF}" type="parTrans" cxnId="{408E9FD9-0E88-417C-A15F-40D52028E8E9}">
      <dgm:prSet/>
      <dgm:spPr/>
      <dgm:t>
        <a:bodyPr/>
        <a:lstStyle/>
        <a:p>
          <a:endParaRPr lang="en-GB"/>
        </a:p>
      </dgm:t>
    </dgm:pt>
    <dgm:pt modelId="{20F40A7F-7157-4CF7-B98A-831F1A143871}" type="sibTrans" cxnId="{408E9FD9-0E88-417C-A15F-40D52028E8E9}">
      <dgm:prSet/>
      <dgm:spPr/>
      <dgm:t>
        <a:bodyPr/>
        <a:lstStyle/>
        <a:p>
          <a:endParaRPr lang="en-GB"/>
        </a:p>
      </dgm:t>
    </dgm:pt>
    <dgm:pt modelId="{6482138C-F0EF-4FD1-ACF5-077E267F1F2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latin typeface="+mn-lt"/>
            </a:rPr>
            <a:t>Conditional</a:t>
          </a:r>
          <a:r>
            <a:rPr lang="en-GB" sz="2400" baseline="0" dirty="0">
              <a:solidFill>
                <a:schemeClr val="tx1"/>
              </a:solidFill>
              <a:latin typeface="+mn-lt"/>
            </a:rPr>
            <a:t> Caution</a:t>
          </a:r>
          <a:endParaRPr lang="en-GB" sz="2400" dirty="0">
            <a:solidFill>
              <a:schemeClr val="tx1"/>
            </a:solidFill>
            <a:latin typeface="+mn-lt"/>
          </a:endParaRPr>
        </a:p>
      </dgm:t>
    </dgm:pt>
    <dgm:pt modelId="{0AF774EB-5E3E-441C-BB54-5341B44E10EB}" type="parTrans" cxnId="{20E2C6DC-040F-471F-9C00-91F6155113F6}">
      <dgm:prSet/>
      <dgm:spPr/>
      <dgm:t>
        <a:bodyPr/>
        <a:lstStyle/>
        <a:p>
          <a:endParaRPr lang="en-GB"/>
        </a:p>
      </dgm:t>
    </dgm:pt>
    <dgm:pt modelId="{161CC728-4755-42EB-9817-C439CEAE48B2}" type="sibTrans" cxnId="{20E2C6DC-040F-471F-9C00-91F6155113F6}">
      <dgm:prSet/>
      <dgm:spPr/>
      <dgm:t>
        <a:bodyPr/>
        <a:lstStyle/>
        <a:p>
          <a:endParaRPr lang="en-GB"/>
        </a:p>
      </dgm:t>
    </dgm:pt>
    <dgm:pt modelId="{E5D84596-153A-4DF9-8F98-0B30E381803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latin typeface="+mn-lt"/>
            </a:rPr>
            <a:t>Arrest</a:t>
          </a:r>
        </a:p>
      </dgm:t>
    </dgm:pt>
    <dgm:pt modelId="{A0E65110-D766-493D-94CC-5345EA11A7E5}" type="parTrans" cxnId="{FD3A9EAB-7B1D-4E1C-BF62-61BD842319FA}">
      <dgm:prSet/>
      <dgm:spPr/>
      <dgm:t>
        <a:bodyPr/>
        <a:lstStyle/>
        <a:p>
          <a:endParaRPr lang="en-GB"/>
        </a:p>
      </dgm:t>
    </dgm:pt>
    <dgm:pt modelId="{7AF813EC-8D50-4F30-B580-D7E4C3BECACA}" type="sibTrans" cxnId="{FD3A9EAB-7B1D-4E1C-BF62-61BD842319FA}">
      <dgm:prSet/>
      <dgm:spPr/>
      <dgm:t>
        <a:bodyPr/>
        <a:lstStyle/>
        <a:p>
          <a:endParaRPr lang="en-GB"/>
        </a:p>
      </dgm:t>
    </dgm:pt>
    <dgm:pt modelId="{68B7E77E-7290-4F7C-897F-411EF0853A97}" type="pres">
      <dgm:prSet presAssocID="{7FA0484E-8476-49B7-B6D0-EC6C3F89C581}" presName="CompostProcess" presStyleCnt="0">
        <dgm:presLayoutVars>
          <dgm:dir/>
          <dgm:resizeHandles val="exact"/>
        </dgm:presLayoutVars>
      </dgm:prSet>
      <dgm:spPr/>
    </dgm:pt>
    <dgm:pt modelId="{CCB18FF3-A03C-4966-9C42-33D658D34F46}" type="pres">
      <dgm:prSet presAssocID="{7FA0484E-8476-49B7-B6D0-EC6C3F89C581}" presName="arrow" presStyleLbl="bgShp" presStyleIdx="0" presStyleCnt="1"/>
      <dgm:spPr>
        <a:solidFill>
          <a:schemeClr val="accent2">
            <a:lumMod val="50000"/>
          </a:schemeClr>
        </a:solidFill>
        <a:ln>
          <a:solidFill>
            <a:schemeClr val="tx1"/>
          </a:solidFill>
        </a:ln>
      </dgm:spPr>
    </dgm:pt>
    <dgm:pt modelId="{B3619F91-B608-4230-A2C3-2FC6B01E006A}" type="pres">
      <dgm:prSet presAssocID="{7FA0484E-8476-49B7-B6D0-EC6C3F89C581}" presName="linearProcess" presStyleCnt="0"/>
      <dgm:spPr/>
    </dgm:pt>
    <dgm:pt modelId="{C711365B-986E-491D-A641-6E0B4FF598AF}" type="pres">
      <dgm:prSet presAssocID="{BC978503-B08B-41FD-ACDD-ADED71FA885A}" presName="textNode" presStyleLbl="node1" presStyleIdx="0" presStyleCnt="3">
        <dgm:presLayoutVars>
          <dgm:bulletEnabled val="1"/>
        </dgm:presLayoutVars>
      </dgm:prSet>
      <dgm:spPr/>
    </dgm:pt>
    <dgm:pt modelId="{28554FA3-A02E-4112-A121-1EAB3E9358E0}" type="pres">
      <dgm:prSet presAssocID="{20F40A7F-7157-4CF7-B98A-831F1A143871}" presName="sibTrans" presStyleCnt="0"/>
      <dgm:spPr/>
    </dgm:pt>
    <dgm:pt modelId="{5F37D84E-321E-4F03-AF9A-DDF76E3699D1}" type="pres">
      <dgm:prSet presAssocID="{6482138C-F0EF-4FD1-ACF5-077E267F1F2C}" presName="textNode" presStyleLbl="node1" presStyleIdx="1" presStyleCnt="3">
        <dgm:presLayoutVars>
          <dgm:bulletEnabled val="1"/>
        </dgm:presLayoutVars>
      </dgm:prSet>
      <dgm:spPr/>
    </dgm:pt>
    <dgm:pt modelId="{9199FAD7-87C3-4742-BF69-64D4935882BA}" type="pres">
      <dgm:prSet presAssocID="{161CC728-4755-42EB-9817-C439CEAE48B2}" presName="sibTrans" presStyleCnt="0"/>
      <dgm:spPr/>
    </dgm:pt>
    <dgm:pt modelId="{6D0E0752-19F8-48D4-95C6-9ED792E2FFDB}" type="pres">
      <dgm:prSet presAssocID="{E5D84596-153A-4DF9-8F98-0B30E3818037}" presName="textNode" presStyleLbl="node1" presStyleIdx="2" presStyleCnt="3">
        <dgm:presLayoutVars>
          <dgm:bulletEnabled val="1"/>
        </dgm:presLayoutVars>
      </dgm:prSet>
      <dgm:spPr/>
    </dgm:pt>
  </dgm:ptLst>
  <dgm:cxnLst>
    <dgm:cxn modelId="{96705C20-06A4-491F-9EF3-EA492692E805}" type="presOf" srcId="{E5D84596-153A-4DF9-8F98-0B30E3818037}" destId="{6D0E0752-19F8-48D4-95C6-9ED792E2FFDB}" srcOrd="0" destOrd="0" presId="urn:microsoft.com/office/officeart/2005/8/layout/hProcess9"/>
    <dgm:cxn modelId="{784D4547-EA59-4427-A6FC-336B13EB0FD1}" type="presOf" srcId="{BC978503-B08B-41FD-ACDD-ADED71FA885A}" destId="{C711365B-986E-491D-A641-6E0B4FF598AF}" srcOrd="0" destOrd="0" presId="urn:microsoft.com/office/officeart/2005/8/layout/hProcess9"/>
    <dgm:cxn modelId="{3F569A73-3A37-4C37-A9D6-6D86553B21D2}" type="presOf" srcId="{7FA0484E-8476-49B7-B6D0-EC6C3F89C581}" destId="{68B7E77E-7290-4F7C-897F-411EF0853A97}" srcOrd="0" destOrd="0" presId="urn:microsoft.com/office/officeart/2005/8/layout/hProcess9"/>
    <dgm:cxn modelId="{FD3A9EAB-7B1D-4E1C-BF62-61BD842319FA}" srcId="{7FA0484E-8476-49B7-B6D0-EC6C3F89C581}" destId="{E5D84596-153A-4DF9-8F98-0B30E3818037}" srcOrd="2" destOrd="0" parTransId="{A0E65110-D766-493D-94CC-5345EA11A7E5}" sibTransId="{7AF813EC-8D50-4F30-B580-D7E4C3BECACA}"/>
    <dgm:cxn modelId="{408E9FD9-0E88-417C-A15F-40D52028E8E9}" srcId="{7FA0484E-8476-49B7-B6D0-EC6C3F89C581}" destId="{BC978503-B08B-41FD-ACDD-ADED71FA885A}" srcOrd="0" destOrd="0" parTransId="{24035F59-31C9-4276-9B17-7F6A174B7EFF}" sibTransId="{20F40A7F-7157-4CF7-B98A-831F1A143871}"/>
    <dgm:cxn modelId="{20E2C6DC-040F-471F-9C00-91F6155113F6}" srcId="{7FA0484E-8476-49B7-B6D0-EC6C3F89C581}" destId="{6482138C-F0EF-4FD1-ACF5-077E267F1F2C}" srcOrd="1" destOrd="0" parTransId="{0AF774EB-5E3E-441C-BB54-5341B44E10EB}" sibTransId="{161CC728-4755-42EB-9817-C439CEAE48B2}"/>
    <dgm:cxn modelId="{A3C1FDE9-0B80-431B-B47E-8B08A16D552C}" type="presOf" srcId="{6482138C-F0EF-4FD1-ACF5-077E267F1F2C}" destId="{5F37D84E-321E-4F03-AF9A-DDF76E3699D1}" srcOrd="0" destOrd="0" presId="urn:microsoft.com/office/officeart/2005/8/layout/hProcess9"/>
    <dgm:cxn modelId="{5B73661F-6C24-458B-86B2-82A41F522F3D}" type="presParOf" srcId="{68B7E77E-7290-4F7C-897F-411EF0853A97}" destId="{CCB18FF3-A03C-4966-9C42-33D658D34F46}" srcOrd="0" destOrd="0" presId="urn:microsoft.com/office/officeart/2005/8/layout/hProcess9"/>
    <dgm:cxn modelId="{5B0E8386-B64F-419D-B3F7-9DAAA727C040}" type="presParOf" srcId="{68B7E77E-7290-4F7C-897F-411EF0853A97}" destId="{B3619F91-B608-4230-A2C3-2FC6B01E006A}" srcOrd="1" destOrd="0" presId="urn:microsoft.com/office/officeart/2005/8/layout/hProcess9"/>
    <dgm:cxn modelId="{74D02048-1EB0-448F-A596-304AB97ADD5A}" type="presParOf" srcId="{B3619F91-B608-4230-A2C3-2FC6B01E006A}" destId="{C711365B-986E-491D-A641-6E0B4FF598AF}" srcOrd="0" destOrd="0" presId="urn:microsoft.com/office/officeart/2005/8/layout/hProcess9"/>
    <dgm:cxn modelId="{C67EB54C-B32E-401F-996F-34FBDDE32611}" type="presParOf" srcId="{B3619F91-B608-4230-A2C3-2FC6B01E006A}" destId="{28554FA3-A02E-4112-A121-1EAB3E9358E0}" srcOrd="1" destOrd="0" presId="urn:microsoft.com/office/officeart/2005/8/layout/hProcess9"/>
    <dgm:cxn modelId="{E4A57E0F-9567-4782-AFC9-56116FBDD2CB}" type="presParOf" srcId="{B3619F91-B608-4230-A2C3-2FC6B01E006A}" destId="{5F37D84E-321E-4F03-AF9A-DDF76E3699D1}" srcOrd="2" destOrd="0" presId="urn:microsoft.com/office/officeart/2005/8/layout/hProcess9"/>
    <dgm:cxn modelId="{E28E79F8-B39B-49C4-850A-E7DE87CFAE1C}" type="presParOf" srcId="{B3619F91-B608-4230-A2C3-2FC6B01E006A}" destId="{9199FAD7-87C3-4742-BF69-64D4935882BA}" srcOrd="3" destOrd="0" presId="urn:microsoft.com/office/officeart/2005/8/layout/hProcess9"/>
    <dgm:cxn modelId="{62EF46F0-6319-44E5-AE58-5C77287B988D}" type="presParOf" srcId="{B3619F91-B608-4230-A2C3-2FC6B01E006A}" destId="{6D0E0752-19F8-48D4-95C6-9ED792E2FFDB}"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3F5900D-F3C6-4C9F-80C6-C220533F187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A39FE40E-949C-46BE-91CC-45B93F93644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Public Place or View</a:t>
          </a:r>
        </a:p>
      </dgm:t>
    </dgm:pt>
    <dgm:pt modelId="{C9E2CAE5-E07C-43D0-AB76-DFD9EAD91F22}" type="parTrans" cxnId="{DA40047D-BDBD-40CA-A334-7AF4769BD786}">
      <dgm:prSet/>
      <dgm:spPr/>
      <dgm:t>
        <a:bodyPr/>
        <a:lstStyle/>
        <a:p>
          <a:endParaRPr lang="en-GB"/>
        </a:p>
      </dgm:t>
    </dgm:pt>
    <dgm:pt modelId="{9EE2D05A-A99C-4CAC-BE3F-10B59D8B4DD7}" type="sibTrans" cxnId="{DA40047D-BDBD-40CA-A334-7AF4769BD786}">
      <dgm:prSet/>
      <dgm:spPr>
        <a:solidFill>
          <a:schemeClr val="accent2">
            <a:lumMod val="50000"/>
          </a:schemeClr>
        </a:solidFill>
        <a:ln>
          <a:solidFill>
            <a:schemeClr val="tx1"/>
          </a:solidFill>
        </a:ln>
      </dgm:spPr>
      <dgm:t>
        <a:bodyPr/>
        <a:lstStyle/>
        <a:p>
          <a:endParaRPr lang="en-GB"/>
        </a:p>
      </dgm:t>
    </dgm:pt>
    <dgm:pt modelId="{52C10B6E-8E2D-4B37-8207-3D213696996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Locally Identified Policing Problem</a:t>
          </a:r>
        </a:p>
      </dgm:t>
    </dgm:pt>
    <dgm:pt modelId="{80D4A8D8-9D6C-4348-A4D1-188E60DC6E3E}" type="parTrans" cxnId="{F4FFC843-EDFF-4920-B483-493A30A89C26}">
      <dgm:prSet/>
      <dgm:spPr/>
      <dgm:t>
        <a:bodyPr/>
        <a:lstStyle/>
        <a:p>
          <a:endParaRPr lang="en-GB"/>
        </a:p>
      </dgm:t>
    </dgm:pt>
    <dgm:pt modelId="{555D9F70-43D1-4352-96D5-DF8CA2797E4D}" type="sibTrans" cxnId="{F4FFC843-EDFF-4920-B483-493A30A89C26}">
      <dgm:prSet/>
      <dgm:spPr>
        <a:solidFill>
          <a:schemeClr val="accent2">
            <a:lumMod val="50000"/>
          </a:schemeClr>
        </a:solidFill>
        <a:ln>
          <a:solidFill>
            <a:schemeClr val="tx1"/>
          </a:solidFill>
        </a:ln>
      </dgm:spPr>
      <dgm:t>
        <a:bodyPr/>
        <a:lstStyle/>
        <a:p>
          <a:endParaRPr lang="en-GB"/>
        </a:p>
      </dgm:t>
    </dgm:pt>
    <dgm:pt modelId="{EB3DB1F8-EE08-4C54-9B61-50F75533F3C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Protecting Young People</a:t>
          </a:r>
        </a:p>
      </dgm:t>
    </dgm:pt>
    <dgm:pt modelId="{E9D38D18-1BCA-4327-A431-D83190C284BD}" type="parTrans" cxnId="{25103025-90EF-4812-95A3-BEF5C716558E}">
      <dgm:prSet/>
      <dgm:spPr/>
      <dgm:t>
        <a:bodyPr/>
        <a:lstStyle/>
        <a:p>
          <a:endParaRPr lang="en-GB"/>
        </a:p>
      </dgm:t>
    </dgm:pt>
    <dgm:pt modelId="{47CAA046-1566-4647-A570-B53E917F1CB6}" type="sibTrans" cxnId="{25103025-90EF-4812-95A3-BEF5C716558E}">
      <dgm:prSet/>
      <dgm:spPr>
        <a:solidFill>
          <a:schemeClr val="accent2">
            <a:lumMod val="50000"/>
          </a:schemeClr>
        </a:solidFill>
        <a:ln>
          <a:solidFill>
            <a:schemeClr val="tx1"/>
          </a:solidFill>
        </a:ln>
      </dgm:spPr>
      <dgm:t>
        <a:bodyPr/>
        <a:lstStyle/>
        <a:p>
          <a:endParaRPr lang="en-GB"/>
        </a:p>
      </dgm:t>
    </dgm:pt>
    <dgm:pt modelId="{083D2BA4-AE99-4317-A718-59473AA4BA9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Repeat/ Persistent Offenders</a:t>
          </a:r>
        </a:p>
      </dgm:t>
    </dgm:pt>
    <dgm:pt modelId="{5C4612CF-5CB1-4C93-9030-A9291F45AFBA}" type="parTrans" cxnId="{EC397FA8-CE11-489D-863A-5DBF767D04C9}">
      <dgm:prSet/>
      <dgm:spPr/>
      <dgm:t>
        <a:bodyPr/>
        <a:lstStyle/>
        <a:p>
          <a:endParaRPr lang="en-GB"/>
        </a:p>
      </dgm:t>
    </dgm:pt>
    <dgm:pt modelId="{B095E2D4-B265-4C81-9BED-CD8A70990F26}" type="sibTrans" cxnId="{EC397FA8-CE11-489D-863A-5DBF767D04C9}">
      <dgm:prSet/>
      <dgm:spPr>
        <a:solidFill>
          <a:schemeClr val="accent2">
            <a:lumMod val="50000"/>
          </a:schemeClr>
        </a:solidFill>
        <a:ln>
          <a:solidFill>
            <a:schemeClr val="tx1"/>
          </a:solidFill>
        </a:ln>
      </dgm:spPr>
      <dgm:t>
        <a:bodyPr/>
        <a:lstStyle/>
        <a:p>
          <a:endParaRPr lang="en-GB"/>
        </a:p>
      </dgm:t>
    </dgm:pt>
    <dgm:pt modelId="{1A265DEA-1A45-4C60-B21B-1CABE0679B1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Impact on Offender</a:t>
          </a:r>
        </a:p>
      </dgm:t>
    </dgm:pt>
    <dgm:pt modelId="{C353A6C7-6484-43F6-ABAB-60AC0B6A2238}" type="parTrans" cxnId="{DC4395D4-41EA-4C48-BAE7-508243611C87}">
      <dgm:prSet/>
      <dgm:spPr/>
      <dgm:t>
        <a:bodyPr/>
        <a:lstStyle/>
        <a:p>
          <a:endParaRPr lang="en-GB"/>
        </a:p>
      </dgm:t>
    </dgm:pt>
    <dgm:pt modelId="{8D4196D3-9FAC-422E-8EF9-9D7161D9BC7E}" type="sibTrans" cxnId="{DC4395D4-41EA-4C48-BAE7-508243611C87}">
      <dgm:prSet/>
      <dgm:spPr/>
      <dgm:t>
        <a:bodyPr/>
        <a:lstStyle/>
        <a:p>
          <a:endParaRPr lang="en-GB"/>
        </a:p>
      </dgm:t>
    </dgm:pt>
    <dgm:pt modelId="{30D34029-5998-400A-A687-E894EC604CD4}" type="pres">
      <dgm:prSet presAssocID="{C3F5900D-F3C6-4C9F-80C6-C220533F1879}" presName="diagram" presStyleCnt="0">
        <dgm:presLayoutVars>
          <dgm:dir/>
          <dgm:resizeHandles val="exact"/>
        </dgm:presLayoutVars>
      </dgm:prSet>
      <dgm:spPr/>
    </dgm:pt>
    <dgm:pt modelId="{C4162B77-586B-40CE-BE13-1AF9056DE5EB}" type="pres">
      <dgm:prSet presAssocID="{A39FE40E-949C-46BE-91CC-45B93F936444}" presName="node" presStyleLbl="node1" presStyleIdx="0" presStyleCnt="5">
        <dgm:presLayoutVars>
          <dgm:bulletEnabled val="1"/>
        </dgm:presLayoutVars>
      </dgm:prSet>
      <dgm:spPr/>
    </dgm:pt>
    <dgm:pt modelId="{80CD8C18-EAF7-481A-82A4-72BDC6E7E45E}" type="pres">
      <dgm:prSet presAssocID="{9EE2D05A-A99C-4CAC-BE3F-10B59D8B4DD7}" presName="sibTrans" presStyleLbl="sibTrans2D1" presStyleIdx="0" presStyleCnt="4"/>
      <dgm:spPr/>
    </dgm:pt>
    <dgm:pt modelId="{F7C7D180-BAA8-4881-8F0A-C82F4F2D57BE}" type="pres">
      <dgm:prSet presAssocID="{9EE2D05A-A99C-4CAC-BE3F-10B59D8B4DD7}" presName="connectorText" presStyleLbl="sibTrans2D1" presStyleIdx="0" presStyleCnt="4"/>
      <dgm:spPr/>
    </dgm:pt>
    <dgm:pt modelId="{BFAFDA70-D166-4CD5-800D-B027185FC1E7}" type="pres">
      <dgm:prSet presAssocID="{52C10B6E-8E2D-4B37-8207-3D2136969967}" presName="node" presStyleLbl="node1" presStyleIdx="1" presStyleCnt="5">
        <dgm:presLayoutVars>
          <dgm:bulletEnabled val="1"/>
        </dgm:presLayoutVars>
      </dgm:prSet>
      <dgm:spPr/>
    </dgm:pt>
    <dgm:pt modelId="{3BCE21CE-2CC7-4CCB-8202-6297F2A59E20}" type="pres">
      <dgm:prSet presAssocID="{555D9F70-43D1-4352-96D5-DF8CA2797E4D}" presName="sibTrans" presStyleLbl="sibTrans2D1" presStyleIdx="1" presStyleCnt="4"/>
      <dgm:spPr/>
    </dgm:pt>
    <dgm:pt modelId="{B8A55ECB-E70E-403F-B06A-6D042D948771}" type="pres">
      <dgm:prSet presAssocID="{555D9F70-43D1-4352-96D5-DF8CA2797E4D}" presName="connectorText" presStyleLbl="sibTrans2D1" presStyleIdx="1" presStyleCnt="4"/>
      <dgm:spPr/>
    </dgm:pt>
    <dgm:pt modelId="{7339DEB2-6134-4C0F-8FEE-CD9E81F049A4}" type="pres">
      <dgm:prSet presAssocID="{EB3DB1F8-EE08-4C54-9B61-50F75533F3CE}" presName="node" presStyleLbl="node1" presStyleIdx="2" presStyleCnt="5">
        <dgm:presLayoutVars>
          <dgm:bulletEnabled val="1"/>
        </dgm:presLayoutVars>
      </dgm:prSet>
      <dgm:spPr/>
    </dgm:pt>
    <dgm:pt modelId="{83AFB3EE-1F38-4A2F-81AD-EAD048DC7022}" type="pres">
      <dgm:prSet presAssocID="{47CAA046-1566-4647-A570-B53E917F1CB6}" presName="sibTrans" presStyleLbl="sibTrans2D1" presStyleIdx="2" presStyleCnt="4"/>
      <dgm:spPr/>
    </dgm:pt>
    <dgm:pt modelId="{2B376DB2-1866-4C51-90F7-D48570BFA428}" type="pres">
      <dgm:prSet presAssocID="{47CAA046-1566-4647-A570-B53E917F1CB6}" presName="connectorText" presStyleLbl="sibTrans2D1" presStyleIdx="2" presStyleCnt="4"/>
      <dgm:spPr/>
    </dgm:pt>
    <dgm:pt modelId="{CB168349-8259-4958-A9A7-AB16AD994D40}" type="pres">
      <dgm:prSet presAssocID="{083D2BA4-AE99-4317-A718-59473AA4BA96}" presName="node" presStyleLbl="node1" presStyleIdx="3" presStyleCnt="5">
        <dgm:presLayoutVars>
          <dgm:bulletEnabled val="1"/>
        </dgm:presLayoutVars>
      </dgm:prSet>
      <dgm:spPr/>
    </dgm:pt>
    <dgm:pt modelId="{224C4AE8-096C-4E53-93AD-F1B5642F8AB3}" type="pres">
      <dgm:prSet presAssocID="{B095E2D4-B265-4C81-9BED-CD8A70990F26}" presName="sibTrans" presStyleLbl="sibTrans2D1" presStyleIdx="3" presStyleCnt="4"/>
      <dgm:spPr/>
    </dgm:pt>
    <dgm:pt modelId="{B4A06047-C2F7-40A9-8C7F-F25198610675}" type="pres">
      <dgm:prSet presAssocID="{B095E2D4-B265-4C81-9BED-CD8A70990F26}" presName="connectorText" presStyleLbl="sibTrans2D1" presStyleIdx="3" presStyleCnt="4"/>
      <dgm:spPr/>
    </dgm:pt>
    <dgm:pt modelId="{41590023-B45B-4673-8832-50DBA7D1DEED}" type="pres">
      <dgm:prSet presAssocID="{1A265DEA-1A45-4C60-B21B-1CABE0679B1E}" presName="node" presStyleLbl="node1" presStyleIdx="4" presStyleCnt="5">
        <dgm:presLayoutVars>
          <dgm:bulletEnabled val="1"/>
        </dgm:presLayoutVars>
      </dgm:prSet>
      <dgm:spPr/>
    </dgm:pt>
  </dgm:ptLst>
  <dgm:cxnLst>
    <dgm:cxn modelId="{0DE62D02-DD04-4178-8523-932411D46449}" type="presOf" srcId="{B095E2D4-B265-4C81-9BED-CD8A70990F26}" destId="{224C4AE8-096C-4E53-93AD-F1B5642F8AB3}" srcOrd="0" destOrd="0" presId="urn:microsoft.com/office/officeart/2005/8/layout/process5"/>
    <dgm:cxn modelId="{25103025-90EF-4812-95A3-BEF5C716558E}" srcId="{C3F5900D-F3C6-4C9F-80C6-C220533F1879}" destId="{EB3DB1F8-EE08-4C54-9B61-50F75533F3CE}" srcOrd="2" destOrd="0" parTransId="{E9D38D18-1BCA-4327-A431-D83190C284BD}" sibTransId="{47CAA046-1566-4647-A570-B53E917F1CB6}"/>
    <dgm:cxn modelId="{463A0827-E5A4-4A57-84C0-94105464F3DC}" type="presOf" srcId="{555D9F70-43D1-4352-96D5-DF8CA2797E4D}" destId="{3BCE21CE-2CC7-4CCB-8202-6297F2A59E20}" srcOrd="0" destOrd="0" presId="urn:microsoft.com/office/officeart/2005/8/layout/process5"/>
    <dgm:cxn modelId="{F4FFC843-EDFF-4920-B483-493A30A89C26}" srcId="{C3F5900D-F3C6-4C9F-80C6-C220533F1879}" destId="{52C10B6E-8E2D-4B37-8207-3D2136969967}" srcOrd="1" destOrd="0" parTransId="{80D4A8D8-9D6C-4348-A4D1-188E60DC6E3E}" sibTransId="{555D9F70-43D1-4352-96D5-DF8CA2797E4D}"/>
    <dgm:cxn modelId="{663E0148-93A2-43BA-8BA1-D3B62C7501A6}" type="presOf" srcId="{B095E2D4-B265-4C81-9BED-CD8A70990F26}" destId="{B4A06047-C2F7-40A9-8C7F-F25198610675}" srcOrd="1" destOrd="0" presId="urn:microsoft.com/office/officeart/2005/8/layout/process5"/>
    <dgm:cxn modelId="{0CE81550-388E-410F-849C-D6EF410F5BEE}" type="presOf" srcId="{9EE2D05A-A99C-4CAC-BE3F-10B59D8B4DD7}" destId="{80CD8C18-EAF7-481A-82A4-72BDC6E7E45E}" srcOrd="0" destOrd="0" presId="urn:microsoft.com/office/officeart/2005/8/layout/process5"/>
    <dgm:cxn modelId="{03ACE570-181B-483C-A521-C30DAB581987}" type="presOf" srcId="{52C10B6E-8E2D-4B37-8207-3D2136969967}" destId="{BFAFDA70-D166-4CD5-800D-B027185FC1E7}" srcOrd="0" destOrd="0" presId="urn:microsoft.com/office/officeart/2005/8/layout/process5"/>
    <dgm:cxn modelId="{DA40047D-BDBD-40CA-A334-7AF4769BD786}" srcId="{C3F5900D-F3C6-4C9F-80C6-C220533F1879}" destId="{A39FE40E-949C-46BE-91CC-45B93F936444}" srcOrd="0" destOrd="0" parTransId="{C9E2CAE5-E07C-43D0-AB76-DFD9EAD91F22}" sibTransId="{9EE2D05A-A99C-4CAC-BE3F-10B59D8B4DD7}"/>
    <dgm:cxn modelId="{5A7A5982-7CB8-48A1-8467-CBDB7D35332B}" type="presOf" srcId="{555D9F70-43D1-4352-96D5-DF8CA2797E4D}" destId="{B8A55ECB-E70E-403F-B06A-6D042D948771}" srcOrd="1" destOrd="0" presId="urn:microsoft.com/office/officeart/2005/8/layout/process5"/>
    <dgm:cxn modelId="{CBA4C491-ADFD-453D-8EC4-8485FE80A30C}" type="presOf" srcId="{47CAA046-1566-4647-A570-B53E917F1CB6}" destId="{83AFB3EE-1F38-4A2F-81AD-EAD048DC7022}" srcOrd="0" destOrd="0" presId="urn:microsoft.com/office/officeart/2005/8/layout/process5"/>
    <dgm:cxn modelId="{EC397FA8-CE11-489D-863A-5DBF767D04C9}" srcId="{C3F5900D-F3C6-4C9F-80C6-C220533F1879}" destId="{083D2BA4-AE99-4317-A718-59473AA4BA96}" srcOrd="3" destOrd="0" parTransId="{5C4612CF-5CB1-4C93-9030-A9291F45AFBA}" sibTransId="{B095E2D4-B265-4C81-9BED-CD8A70990F26}"/>
    <dgm:cxn modelId="{EE935EAF-571F-4EC8-BC92-D74AA7093D54}" type="presOf" srcId="{1A265DEA-1A45-4C60-B21B-1CABE0679B1E}" destId="{41590023-B45B-4673-8832-50DBA7D1DEED}" srcOrd="0" destOrd="0" presId="urn:microsoft.com/office/officeart/2005/8/layout/process5"/>
    <dgm:cxn modelId="{281E33B6-516C-4305-AF73-F9AE286A0DCE}" type="presOf" srcId="{47CAA046-1566-4647-A570-B53E917F1CB6}" destId="{2B376DB2-1866-4C51-90F7-D48570BFA428}" srcOrd="1" destOrd="0" presId="urn:microsoft.com/office/officeart/2005/8/layout/process5"/>
    <dgm:cxn modelId="{7700B6CD-3A09-4540-880F-8027D9826BCC}" type="presOf" srcId="{C3F5900D-F3C6-4C9F-80C6-C220533F1879}" destId="{30D34029-5998-400A-A687-E894EC604CD4}" srcOrd="0" destOrd="0" presId="urn:microsoft.com/office/officeart/2005/8/layout/process5"/>
    <dgm:cxn modelId="{DC4395D4-41EA-4C48-BAE7-508243611C87}" srcId="{C3F5900D-F3C6-4C9F-80C6-C220533F1879}" destId="{1A265DEA-1A45-4C60-B21B-1CABE0679B1E}" srcOrd="4" destOrd="0" parTransId="{C353A6C7-6484-43F6-ABAB-60AC0B6A2238}" sibTransId="{8D4196D3-9FAC-422E-8EF9-9D7161D9BC7E}"/>
    <dgm:cxn modelId="{CF45C1D8-088C-41A6-AC0F-5B3E1B59F766}" type="presOf" srcId="{9EE2D05A-A99C-4CAC-BE3F-10B59D8B4DD7}" destId="{F7C7D180-BAA8-4881-8F0A-C82F4F2D57BE}" srcOrd="1" destOrd="0" presId="urn:microsoft.com/office/officeart/2005/8/layout/process5"/>
    <dgm:cxn modelId="{9239C6EE-E725-47E0-B55E-00A049A71E81}" type="presOf" srcId="{083D2BA4-AE99-4317-A718-59473AA4BA96}" destId="{CB168349-8259-4958-A9A7-AB16AD994D40}" srcOrd="0" destOrd="0" presId="urn:microsoft.com/office/officeart/2005/8/layout/process5"/>
    <dgm:cxn modelId="{947275F8-E886-4F33-B7FB-04CF4E148A74}" type="presOf" srcId="{A39FE40E-949C-46BE-91CC-45B93F936444}" destId="{C4162B77-586B-40CE-BE13-1AF9056DE5EB}" srcOrd="0" destOrd="0" presId="urn:microsoft.com/office/officeart/2005/8/layout/process5"/>
    <dgm:cxn modelId="{B6096DFB-DC58-40C5-8D8C-DA1BB1D1167C}" type="presOf" srcId="{EB3DB1F8-EE08-4C54-9B61-50F75533F3CE}" destId="{7339DEB2-6134-4C0F-8FEE-CD9E81F049A4}" srcOrd="0" destOrd="0" presId="urn:microsoft.com/office/officeart/2005/8/layout/process5"/>
    <dgm:cxn modelId="{2EDC0C9F-FCC4-428E-843E-66634E677FA9}" type="presParOf" srcId="{30D34029-5998-400A-A687-E894EC604CD4}" destId="{C4162B77-586B-40CE-BE13-1AF9056DE5EB}" srcOrd="0" destOrd="0" presId="urn:microsoft.com/office/officeart/2005/8/layout/process5"/>
    <dgm:cxn modelId="{D99E0A70-1C1F-44EC-9420-419993333264}" type="presParOf" srcId="{30D34029-5998-400A-A687-E894EC604CD4}" destId="{80CD8C18-EAF7-481A-82A4-72BDC6E7E45E}" srcOrd="1" destOrd="0" presId="urn:microsoft.com/office/officeart/2005/8/layout/process5"/>
    <dgm:cxn modelId="{8AB68B4A-0101-44C2-AAD8-7AD2925B147C}" type="presParOf" srcId="{80CD8C18-EAF7-481A-82A4-72BDC6E7E45E}" destId="{F7C7D180-BAA8-4881-8F0A-C82F4F2D57BE}" srcOrd="0" destOrd="0" presId="urn:microsoft.com/office/officeart/2005/8/layout/process5"/>
    <dgm:cxn modelId="{A904B806-695A-4F39-99FA-3BE13A9ADC22}" type="presParOf" srcId="{30D34029-5998-400A-A687-E894EC604CD4}" destId="{BFAFDA70-D166-4CD5-800D-B027185FC1E7}" srcOrd="2" destOrd="0" presId="urn:microsoft.com/office/officeart/2005/8/layout/process5"/>
    <dgm:cxn modelId="{652F8EC3-EDD2-442A-9E02-1385DEE9377C}" type="presParOf" srcId="{30D34029-5998-400A-A687-E894EC604CD4}" destId="{3BCE21CE-2CC7-4CCB-8202-6297F2A59E20}" srcOrd="3" destOrd="0" presId="urn:microsoft.com/office/officeart/2005/8/layout/process5"/>
    <dgm:cxn modelId="{D551D594-C088-4F35-A3F5-84EA625015A2}" type="presParOf" srcId="{3BCE21CE-2CC7-4CCB-8202-6297F2A59E20}" destId="{B8A55ECB-E70E-403F-B06A-6D042D948771}" srcOrd="0" destOrd="0" presId="urn:microsoft.com/office/officeart/2005/8/layout/process5"/>
    <dgm:cxn modelId="{A9520A29-FCF1-4736-A85E-D8CDA97EBC8A}" type="presParOf" srcId="{30D34029-5998-400A-A687-E894EC604CD4}" destId="{7339DEB2-6134-4C0F-8FEE-CD9E81F049A4}" srcOrd="4" destOrd="0" presId="urn:microsoft.com/office/officeart/2005/8/layout/process5"/>
    <dgm:cxn modelId="{B5566F66-DAB3-4FCB-BE40-7A7D47B9F284}" type="presParOf" srcId="{30D34029-5998-400A-A687-E894EC604CD4}" destId="{83AFB3EE-1F38-4A2F-81AD-EAD048DC7022}" srcOrd="5" destOrd="0" presId="urn:microsoft.com/office/officeart/2005/8/layout/process5"/>
    <dgm:cxn modelId="{5A3EDE0D-2665-48B3-A020-1D89A63713F3}" type="presParOf" srcId="{83AFB3EE-1F38-4A2F-81AD-EAD048DC7022}" destId="{2B376DB2-1866-4C51-90F7-D48570BFA428}" srcOrd="0" destOrd="0" presId="urn:microsoft.com/office/officeart/2005/8/layout/process5"/>
    <dgm:cxn modelId="{BFC56D24-54DA-49D3-9975-7AA03E7B1301}" type="presParOf" srcId="{30D34029-5998-400A-A687-E894EC604CD4}" destId="{CB168349-8259-4958-A9A7-AB16AD994D40}" srcOrd="6" destOrd="0" presId="urn:microsoft.com/office/officeart/2005/8/layout/process5"/>
    <dgm:cxn modelId="{4EA1AD4A-C258-48F5-8987-168722891B3F}" type="presParOf" srcId="{30D34029-5998-400A-A687-E894EC604CD4}" destId="{224C4AE8-096C-4E53-93AD-F1B5642F8AB3}" srcOrd="7" destOrd="0" presId="urn:microsoft.com/office/officeart/2005/8/layout/process5"/>
    <dgm:cxn modelId="{3FE02331-7E92-46E8-A299-4E73C2DAF2AC}" type="presParOf" srcId="{224C4AE8-096C-4E53-93AD-F1B5642F8AB3}" destId="{B4A06047-C2F7-40A9-8C7F-F25198610675}" srcOrd="0" destOrd="0" presId="urn:microsoft.com/office/officeart/2005/8/layout/process5"/>
    <dgm:cxn modelId="{DDA206F8-2957-46DE-BE1D-AE56DF23BD77}" type="presParOf" srcId="{30D34029-5998-400A-A687-E894EC604CD4}" destId="{41590023-B45B-4673-8832-50DBA7D1DEED}"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46150A7-6ED5-4259-8CD0-DB0685775A91}" type="doc">
      <dgm:prSet loTypeId="urn:microsoft.com/office/officeart/2005/8/layout/process2" loCatId="process" qsTypeId="urn:microsoft.com/office/officeart/2005/8/quickstyle/simple1" qsCatId="simple" csTypeId="urn:microsoft.com/office/officeart/2005/8/colors/accent1_2" csCatId="accent1" phldr="1"/>
      <dgm:spPr/>
    </dgm:pt>
    <dgm:pt modelId="{C521B99B-B74D-4997-B0AD-3F1476950F1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It shall not be lawful for a person to cultivate any plant of the genus Cannabis</a:t>
          </a:r>
        </a:p>
      </dgm:t>
    </dgm:pt>
    <dgm:pt modelId="{056ED206-1C33-450D-B310-A173FAB0E47A}" type="parTrans" cxnId="{4AE62C6E-2788-4FA5-8D0F-32853473C62B}">
      <dgm:prSet/>
      <dgm:spPr/>
      <dgm:t>
        <a:bodyPr/>
        <a:lstStyle/>
        <a:p>
          <a:endParaRPr lang="en-GB"/>
        </a:p>
      </dgm:t>
    </dgm:pt>
    <dgm:pt modelId="{79BDB683-5C4C-4F6C-948E-88C9B56AEA7B}" type="sibTrans" cxnId="{4AE62C6E-2788-4FA5-8D0F-32853473C62B}">
      <dgm:prSet/>
      <dgm:spPr>
        <a:solidFill>
          <a:schemeClr val="accent2">
            <a:lumMod val="50000"/>
          </a:schemeClr>
        </a:solidFill>
        <a:ln>
          <a:solidFill>
            <a:schemeClr val="tx1"/>
          </a:solidFill>
        </a:ln>
      </dgm:spPr>
      <dgm:t>
        <a:bodyPr/>
        <a:lstStyle/>
        <a:p>
          <a:endParaRPr lang="en-GB"/>
        </a:p>
      </dgm:t>
    </dgm:pt>
    <dgm:pt modelId="{BC1E3052-9781-4968-959B-4CFC89EE006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It is an offence to cultivate any such plant in contravention of subsection (1) above</a:t>
          </a:r>
        </a:p>
      </dgm:t>
    </dgm:pt>
    <dgm:pt modelId="{9A7F5EA6-7F90-4A83-8276-3ABD2B2C4F2E}" type="parTrans" cxnId="{288098EA-6FDD-4050-A356-41A89EF455D3}">
      <dgm:prSet/>
      <dgm:spPr/>
      <dgm:t>
        <a:bodyPr/>
        <a:lstStyle/>
        <a:p>
          <a:endParaRPr lang="en-GB"/>
        </a:p>
      </dgm:t>
    </dgm:pt>
    <dgm:pt modelId="{FC103496-C94E-4D03-88DE-3A5782FE130B}" type="sibTrans" cxnId="{288098EA-6FDD-4050-A356-41A89EF455D3}">
      <dgm:prSet/>
      <dgm:spPr/>
      <dgm:t>
        <a:bodyPr/>
        <a:lstStyle/>
        <a:p>
          <a:endParaRPr lang="en-GB"/>
        </a:p>
      </dgm:t>
    </dgm:pt>
    <dgm:pt modelId="{E556E9D5-653F-46CF-8992-A2CD5072CA0C}" type="pres">
      <dgm:prSet presAssocID="{446150A7-6ED5-4259-8CD0-DB0685775A91}" presName="linearFlow" presStyleCnt="0">
        <dgm:presLayoutVars>
          <dgm:resizeHandles val="exact"/>
        </dgm:presLayoutVars>
      </dgm:prSet>
      <dgm:spPr/>
    </dgm:pt>
    <dgm:pt modelId="{EBD75804-775D-4A3A-9793-EF9341099A5F}" type="pres">
      <dgm:prSet presAssocID="{C521B99B-B74D-4997-B0AD-3F1476950F17}" presName="node" presStyleLbl="node1" presStyleIdx="0" presStyleCnt="2" custScaleX="124266">
        <dgm:presLayoutVars>
          <dgm:bulletEnabled val="1"/>
        </dgm:presLayoutVars>
      </dgm:prSet>
      <dgm:spPr/>
    </dgm:pt>
    <dgm:pt modelId="{76881879-D186-424D-8AA8-9FE1C657A28E}" type="pres">
      <dgm:prSet presAssocID="{79BDB683-5C4C-4F6C-948E-88C9B56AEA7B}" presName="sibTrans" presStyleLbl="sibTrans2D1" presStyleIdx="0" presStyleCnt="1"/>
      <dgm:spPr/>
    </dgm:pt>
    <dgm:pt modelId="{85207C42-5BEA-4C7E-BE13-1879530B48D2}" type="pres">
      <dgm:prSet presAssocID="{79BDB683-5C4C-4F6C-948E-88C9B56AEA7B}" presName="connectorText" presStyleLbl="sibTrans2D1" presStyleIdx="0" presStyleCnt="1"/>
      <dgm:spPr/>
    </dgm:pt>
    <dgm:pt modelId="{CE6F888C-1770-4AFB-AFA2-B5BB78847F48}" type="pres">
      <dgm:prSet presAssocID="{BC1E3052-9781-4968-959B-4CFC89EE0061}" presName="node" presStyleLbl="node1" presStyleIdx="1" presStyleCnt="2" custScaleX="124266">
        <dgm:presLayoutVars>
          <dgm:bulletEnabled val="1"/>
        </dgm:presLayoutVars>
      </dgm:prSet>
      <dgm:spPr/>
    </dgm:pt>
  </dgm:ptLst>
  <dgm:cxnLst>
    <dgm:cxn modelId="{8CABBE13-11C1-48F1-B4CE-2E131AAE68A1}" type="presOf" srcId="{BC1E3052-9781-4968-959B-4CFC89EE0061}" destId="{CE6F888C-1770-4AFB-AFA2-B5BB78847F48}" srcOrd="0" destOrd="0" presId="urn:microsoft.com/office/officeart/2005/8/layout/process2"/>
    <dgm:cxn modelId="{4FEC5123-5D76-4D1F-BC71-EA5A2E18F12F}" type="presOf" srcId="{79BDB683-5C4C-4F6C-948E-88C9B56AEA7B}" destId="{76881879-D186-424D-8AA8-9FE1C657A28E}" srcOrd="0" destOrd="0" presId="urn:microsoft.com/office/officeart/2005/8/layout/process2"/>
    <dgm:cxn modelId="{2FFE1760-521B-464D-A142-70D25702396F}" type="presOf" srcId="{79BDB683-5C4C-4F6C-948E-88C9B56AEA7B}" destId="{85207C42-5BEA-4C7E-BE13-1879530B48D2}" srcOrd="1" destOrd="0" presId="urn:microsoft.com/office/officeart/2005/8/layout/process2"/>
    <dgm:cxn modelId="{4AE62C6E-2788-4FA5-8D0F-32853473C62B}" srcId="{446150A7-6ED5-4259-8CD0-DB0685775A91}" destId="{C521B99B-B74D-4997-B0AD-3F1476950F17}" srcOrd="0" destOrd="0" parTransId="{056ED206-1C33-450D-B310-A173FAB0E47A}" sibTransId="{79BDB683-5C4C-4F6C-948E-88C9B56AEA7B}"/>
    <dgm:cxn modelId="{E5C89F8C-27A7-4872-9FD7-0889B718F3C2}" type="presOf" srcId="{446150A7-6ED5-4259-8CD0-DB0685775A91}" destId="{E556E9D5-653F-46CF-8992-A2CD5072CA0C}" srcOrd="0" destOrd="0" presId="urn:microsoft.com/office/officeart/2005/8/layout/process2"/>
    <dgm:cxn modelId="{D32C2D93-EEBB-4BCA-89E9-6C07B29FD2D8}" type="presOf" srcId="{C521B99B-B74D-4997-B0AD-3F1476950F17}" destId="{EBD75804-775D-4A3A-9793-EF9341099A5F}" srcOrd="0" destOrd="0" presId="urn:microsoft.com/office/officeart/2005/8/layout/process2"/>
    <dgm:cxn modelId="{288098EA-6FDD-4050-A356-41A89EF455D3}" srcId="{446150A7-6ED5-4259-8CD0-DB0685775A91}" destId="{BC1E3052-9781-4968-959B-4CFC89EE0061}" srcOrd="1" destOrd="0" parTransId="{9A7F5EA6-7F90-4A83-8276-3ABD2B2C4F2E}" sibTransId="{FC103496-C94E-4D03-88DE-3A5782FE130B}"/>
    <dgm:cxn modelId="{1B70CD9E-C7F2-45B6-A1DE-92EB6139A707}" type="presParOf" srcId="{E556E9D5-653F-46CF-8992-A2CD5072CA0C}" destId="{EBD75804-775D-4A3A-9793-EF9341099A5F}" srcOrd="0" destOrd="0" presId="urn:microsoft.com/office/officeart/2005/8/layout/process2"/>
    <dgm:cxn modelId="{36145D63-8C73-43AA-B4F9-93D8CF6A38EE}" type="presParOf" srcId="{E556E9D5-653F-46CF-8992-A2CD5072CA0C}" destId="{76881879-D186-424D-8AA8-9FE1C657A28E}" srcOrd="1" destOrd="0" presId="urn:microsoft.com/office/officeart/2005/8/layout/process2"/>
    <dgm:cxn modelId="{AF2F0D85-032A-4664-9F2D-34814DDDCC71}" type="presParOf" srcId="{76881879-D186-424D-8AA8-9FE1C657A28E}" destId="{85207C42-5BEA-4C7E-BE13-1879530B48D2}" srcOrd="0" destOrd="0" presId="urn:microsoft.com/office/officeart/2005/8/layout/process2"/>
    <dgm:cxn modelId="{DA71D47F-03E3-48B2-85C3-E3AEE3B1DDED}" type="presParOf" srcId="{E556E9D5-653F-46CF-8992-A2CD5072CA0C}" destId="{CE6F888C-1770-4AFB-AFA2-B5BB78847F48}"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73B6D6B-B763-49E6-A98D-1DB7B0A3AAAE}" type="doc">
      <dgm:prSet loTypeId="urn:microsoft.com/office/officeart/2005/8/layout/pList2" loCatId="list" qsTypeId="urn:microsoft.com/office/officeart/2005/8/quickstyle/simple1" qsCatId="simple" csTypeId="urn:microsoft.com/office/officeart/2005/8/colors/accent1_2" csCatId="accent1" phldr="1"/>
      <dgm:spPr/>
    </dgm:pt>
    <dgm:pt modelId="{CC0A0D6E-98BD-4AA8-AD06-4295C917E454}">
      <dgm:prSet phldrT="[Text]" custT="1"/>
      <dgm:spPr>
        <a:solidFill>
          <a:schemeClr val="accent2">
            <a:lumMod val="40000"/>
            <a:lumOff val="60000"/>
          </a:schemeClr>
        </a:solidFill>
        <a:ln>
          <a:solidFill>
            <a:schemeClr val="tx1"/>
          </a:solidFill>
        </a:ln>
      </dgm:spPr>
      <dgm:t>
        <a:bodyPr/>
        <a:lstStyle/>
        <a:p>
          <a:r>
            <a:rPr lang="en-GB" sz="2300" dirty="0">
              <a:solidFill>
                <a:schemeClr val="tx1"/>
              </a:solidFill>
            </a:rPr>
            <a:t>Search that person &amp; detain them for the purposes of the search</a:t>
          </a:r>
        </a:p>
      </dgm:t>
    </dgm:pt>
    <dgm:pt modelId="{95B59F9E-39BE-407F-BDF1-26CB835BA1D7}" type="parTrans" cxnId="{98644A97-FC57-4EF9-A8EA-E422CFA23AD9}">
      <dgm:prSet/>
      <dgm:spPr/>
      <dgm:t>
        <a:bodyPr/>
        <a:lstStyle/>
        <a:p>
          <a:endParaRPr lang="en-GB"/>
        </a:p>
      </dgm:t>
    </dgm:pt>
    <dgm:pt modelId="{73BF0205-5DEC-4217-87FB-AC5D542EFA02}" type="sibTrans" cxnId="{98644A97-FC57-4EF9-A8EA-E422CFA23AD9}">
      <dgm:prSet/>
      <dgm:spPr/>
      <dgm:t>
        <a:bodyPr/>
        <a:lstStyle/>
        <a:p>
          <a:endParaRPr lang="en-GB"/>
        </a:p>
      </dgm:t>
    </dgm:pt>
    <dgm:pt modelId="{090EB09B-80F8-4098-8FD3-4805FEAEB1E8}">
      <dgm:prSet phldrT="[Text]" custT="1"/>
      <dgm:spPr>
        <a:solidFill>
          <a:schemeClr val="accent2">
            <a:lumMod val="60000"/>
            <a:lumOff val="40000"/>
          </a:schemeClr>
        </a:solidFill>
        <a:ln>
          <a:solidFill>
            <a:schemeClr val="tx1"/>
          </a:solidFill>
        </a:ln>
      </dgm:spPr>
      <dgm:t>
        <a:bodyPr/>
        <a:lstStyle/>
        <a:p>
          <a:r>
            <a:rPr lang="en-GB" sz="2300" dirty="0">
              <a:solidFill>
                <a:schemeClr val="tx1"/>
              </a:solidFill>
            </a:rPr>
            <a:t>Search any vehicle or vessel in which the constable suspects that the drug may be found</a:t>
          </a:r>
        </a:p>
      </dgm:t>
    </dgm:pt>
    <dgm:pt modelId="{E1E2E47D-2F69-4CC2-96F5-A9BC8CCEDF7F}" type="parTrans" cxnId="{1BB2A0BE-B491-4521-ABB0-EC93276A7218}">
      <dgm:prSet/>
      <dgm:spPr/>
      <dgm:t>
        <a:bodyPr/>
        <a:lstStyle/>
        <a:p>
          <a:endParaRPr lang="en-GB"/>
        </a:p>
      </dgm:t>
    </dgm:pt>
    <dgm:pt modelId="{E7EFACBD-C80C-492E-8D11-E97C52D4946F}" type="sibTrans" cxnId="{1BB2A0BE-B491-4521-ABB0-EC93276A7218}">
      <dgm:prSet/>
      <dgm:spPr/>
      <dgm:t>
        <a:bodyPr/>
        <a:lstStyle/>
        <a:p>
          <a:endParaRPr lang="en-GB"/>
        </a:p>
      </dgm:t>
    </dgm:pt>
    <dgm:pt modelId="{4E35117A-599E-4135-9127-26DB950E723B}">
      <dgm:prSet phldrT="[Text]" custT="1"/>
      <dgm:spPr>
        <a:solidFill>
          <a:schemeClr val="accent2">
            <a:lumMod val="40000"/>
            <a:lumOff val="60000"/>
          </a:schemeClr>
        </a:solidFill>
        <a:ln>
          <a:solidFill>
            <a:schemeClr val="tx1"/>
          </a:solidFill>
        </a:ln>
      </dgm:spPr>
      <dgm:t>
        <a:bodyPr/>
        <a:lstStyle/>
        <a:p>
          <a:r>
            <a:rPr lang="en-GB" sz="2300" dirty="0">
              <a:solidFill>
                <a:schemeClr val="tx1"/>
              </a:solidFill>
            </a:rPr>
            <a:t>Seize &amp; detain anything found which appears to be evidence of an offence under this Act</a:t>
          </a:r>
        </a:p>
      </dgm:t>
    </dgm:pt>
    <dgm:pt modelId="{997144F4-DD10-4C7B-9802-524764A8CDFB}" type="parTrans" cxnId="{1BE57090-BAF1-4F7A-AEC7-F1B8328B9B23}">
      <dgm:prSet/>
      <dgm:spPr/>
      <dgm:t>
        <a:bodyPr/>
        <a:lstStyle/>
        <a:p>
          <a:endParaRPr lang="en-GB"/>
        </a:p>
      </dgm:t>
    </dgm:pt>
    <dgm:pt modelId="{08303227-1CF1-4DAD-B6CA-5DFE85895DCB}" type="sibTrans" cxnId="{1BE57090-BAF1-4F7A-AEC7-F1B8328B9B23}">
      <dgm:prSet/>
      <dgm:spPr/>
      <dgm:t>
        <a:bodyPr/>
        <a:lstStyle/>
        <a:p>
          <a:endParaRPr lang="en-GB"/>
        </a:p>
      </dgm:t>
    </dgm:pt>
    <dgm:pt modelId="{11C3C337-B2E6-47AF-81AF-E79B033643A5}" type="pres">
      <dgm:prSet presAssocID="{873B6D6B-B763-49E6-A98D-1DB7B0A3AAAE}" presName="Name0" presStyleCnt="0">
        <dgm:presLayoutVars>
          <dgm:dir/>
          <dgm:resizeHandles val="exact"/>
        </dgm:presLayoutVars>
      </dgm:prSet>
      <dgm:spPr/>
    </dgm:pt>
    <dgm:pt modelId="{C17A6862-29A3-4543-B9D2-194E29AAE0D8}" type="pres">
      <dgm:prSet presAssocID="{873B6D6B-B763-49E6-A98D-1DB7B0A3AAAE}" presName="bkgdShp" presStyleLbl="alignAccFollowNode1" presStyleIdx="0" presStyleCnt="1"/>
      <dgm:spPr>
        <a:solidFill>
          <a:schemeClr val="accent2">
            <a:lumMod val="50000"/>
            <a:alpha val="90000"/>
          </a:schemeClr>
        </a:solidFill>
      </dgm:spPr>
    </dgm:pt>
    <dgm:pt modelId="{F715B402-3858-4681-8BD5-CDF01F0F4B75}" type="pres">
      <dgm:prSet presAssocID="{873B6D6B-B763-49E6-A98D-1DB7B0A3AAAE}" presName="linComp" presStyleCnt="0"/>
      <dgm:spPr/>
    </dgm:pt>
    <dgm:pt modelId="{00762EB5-A5D8-45A5-9CDC-77F3FFD3C523}" type="pres">
      <dgm:prSet presAssocID="{CC0A0D6E-98BD-4AA8-AD06-4295C917E454}" presName="compNode" presStyleCnt="0"/>
      <dgm:spPr/>
    </dgm:pt>
    <dgm:pt modelId="{5E1F3F01-375E-46B7-BDFD-9B0FD384E197}" type="pres">
      <dgm:prSet presAssocID="{CC0A0D6E-98BD-4AA8-AD06-4295C917E454}" presName="node" presStyleLbl="node1" presStyleIdx="0" presStyleCnt="3">
        <dgm:presLayoutVars>
          <dgm:bulletEnabled val="1"/>
        </dgm:presLayoutVars>
      </dgm:prSet>
      <dgm:spPr/>
    </dgm:pt>
    <dgm:pt modelId="{D7487711-69C0-49E5-A78E-C7A61A756406}" type="pres">
      <dgm:prSet presAssocID="{CC0A0D6E-98BD-4AA8-AD06-4295C917E454}" presName="invisiNode" presStyleLbl="node1" presStyleIdx="0" presStyleCnt="3"/>
      <dgm:spPr/>
    </dgm:pt>
    <dgm:pt modelId="{C799EDC4-5D10-48B6-99DE-76B576A79BEA}" type="pres">
      <dgm:prSet presAssocID="{CC0A0D6E-98BD-4AA8-AD06-4295C917E454}"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88000" b="-88000"/>
          </a:stretch>
        </a:blipFill>
        <a:ln>
          <a:solidFill>
            <a:schemeClr val="tx1"/>
          </a:solidFill>
        </a:ln>
      </dgm:spPr>
    </dgm:pt>
    <dgm:pt modelId="{82052A9A-8A0F-43F9-8673-04D489080B95}" type="pres">
      <dgm:prSet presAssocID="{73BF0205-5DEC-4217-87FB-AC5D542EFA02}" presName="sibTrans" presStyleLbl="sibTrans2D1" presStyleIdx="0" presStyleCnt="0"/>
      <dgm:spPr/>
    </dgm:pt>
    <dgm:pt modelId="{158F4FC5-BEC5-479D-BF28-84D2EF47A2DD}" type="pres">
      <dgm:prSet presAssocID="{090EB09B-80F8-4098-8FD3-4805FEAEB1E8}" presName="compNode" presStyleCnt="0"/>
      <dgm:spPr/>
    </dgm:pt>
    <dgm:pt modelId="{CE74E2FC-B6C8-4A56-9489-452280A5571F}" type="pres">
      <dgm:prSet presAssocID="{090EB09B-80F8-4098-8FD3-4805FEAEB1E8}" presName="node" presStyleLbl="node1" presStyleIdx="1" presStyleCnt="3">
        <dgm:presLayoutVars>
          <dgm:bulletEnabled val="1"/>
        </dgm:presLayoutVars>
      </dgm:prSet>
      <dgm:spPr/>
    </dgm:pt>
    <dgm:pt modelId="{BE0B17FB-9D89-4F5B-84FC-85CA8D400CE3}" type="pres">
      <dgm:prSet presAssocID="{090EB09B-80F8-4098-8FD3-4805FEAEB1E8}" presName="invisiNode" presStyleLbl="node1" presStyleIdx="1" presStyleCnt="3"/>
      <dgm:spPr/>
    </dgm:pt>
    <dgm:pt modelId="{B876E2B7-D970-4829-B7C5-E30E62CCF6AD}" type="pres">
      <dgm:prSet presAssocID="{090EB09B-80F8-4098-8FD3-4805FEAEB1E8}"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6000" b="-16000"/>
          </a:stretch>
        </a:blipFill>
        <a:ln>
          <a:solidFill>
            <a:schemeClr val="tx1"/>
          </a:solidFill>
        </a:ln>
      </dgm:spPr>
    </dgm:pt>
    <dgm:pt modelId="{0056A2A9-DA49-44DD-B065-953988AD6D6F}" type="pres">
      <dgm:prSet presAssocID="{E7EFACBD-C80C-492E-8D11-E97C52D4946F}" presName="sibTrans" presStyleLbl="sibTrans2D1" presStyleIdx="0" presStyleCnt="0"/>
      <dgm:spPr/>
    </dgm:pt>
    <dgm:pt modelId="{3EC2E05B-DB1F-4494-B04F-39FA719354AE}" type="pres">
      <dgm:prSet presAssocID="{4E35117A-599E-4135-9127-26DB950E723B}" presName="compNode" presStyleCnt="0"/>
      <dgm:spPr/>
    </dgm:pt>
    <dgm:pt modelId="{024E793C-E741-4398-97F6-BBEEC73266E9}" type="pres">
      <dgm:prSet presAssocID="{4E35117A-599E-4135-9127-26DB950E723B}" presName="node" presStyleLbl="node1" presStyleIdx="2" presStyleCnt="3">
        <dgm:presLayoutVars>
          <dgm:bulletEnabled val="1"/>
        </dgm:presLayoutVars>
      </dgm:prSet>
      <dgm:spPr/>
    </dgm:pt>
    <dgm:pt modelId="{BD4ABECA-8E21-45D4-8D21-783D9AFB66D5}" type="pres">
      <dgm:prSet presAssocID="{4E35117A-599E-4135-9127-26DB950E723B}" presName="invisiNode" presStyleLbl="node1" presStyleIdx="2" presStyleCnt="3"/>
      <dgm:spPr/>
    </dgm:pt>
    <dgm:pt modelId="{34B32306-C2F1-47FF-A130-FC26ED6FE6C8}" type="pres">
      <dgm:prSet presAssocID="{4E35117A-599E-4135-9127-26DB950E723B}"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t="-12000" b="-12000"/>
          </a:stretch>
        </a:blipFill>
        <a:ln>
          <a:solidFill>
            <a:schemeClr val="tx1"/>
          </a:solidFill>
        </a:ln>
      </dgm:spPr>
    </dgm:pt>
  </dgm:ptLst>
  <dgm:cxnLst>
    <dgm:cxn modelId="{40BD1A0A-7CC1-4655-8408-01A94F7BE92A}" type="presOf" srcId="{E7EFACBD-C80C-492E-8D11-E97C52D4946F}" destId="{0056A2A9-DA49-44DD-B065-953988AD6D6F}" srcOrd="0" destOrd="0" presId="urn:microsoft.com/office/officeart/2005/8/layout/pList2"/>
    <dgm:cxn modelId="{59ABB30B-70F7-4D95-8FB3-7FC7C0BF3A36}" type="presOf" srcId="{090EB09B-80F8-4098-8FD3-4805FEAEB1E8}" destId="{CE74E2FC-B6C8-4A56-9489-452280A5571F}" srcOrd="0" destOrd="0" presId="urn:microsoft.com/office/officeart/2005/8/layout/pList2"/>
    <dgm:cxn modelId="{D137E60F-75CE-4E73-83DE-3D55C38EDA44}" type="presOf" srcId="{4E35117A-599E-4135-9127-26DB950E723B}" destId="{024E793C-E741-4398-97F6-BBEEC73266E9}" srcOrd="0" destOrd="0" presId="urn:microsoft.com/office/officeart/2005/8/layout/pList2"/>
    <dgm:cxn modelId="{463CCB37-2605-4361-9F87-1CFCEFBDC6EC}" type="presOf" srcId="{73BF0205-5DEC-4217-87FB-AC5D542EFA02}" destId="{82052A9A-8A0F-43F9-8673-04D489080B95}" srcOrd="0" destOrd="0" presId="urn:microsoft.com/office/officeart/2005/8/layout/pList2"/>
    <dgm:cxn modelId="{470EEF4D-0BCB-489B-9DAB-B9C12EBA2DAD}" type="presOf" srcId="{CC0A0D6E-98BD-4AA8-AD06-4295C917E454}" destId="{5E1F3F01-375E-46B7-BDFD-9B0FD384E197}" srcOrd="0" destOrd="0" presId="urn:microsoft.com/office/officeart/2005/8/layout/pList2"/>
    <dgm:cxn modelId="{1BE57090-BAF1-4F7A-AEC7-F1B8328B9B23}" srcId="{873B6D6B-B763-49E6-A98D-1DB7B0A3AAAE}" destId="{4E35117A-599E-4135-9127-26DB950E723B}" srcOrd="2" destOrd="0" parTransId="{997144F4-DD10-4C7B-9802-524764A8CDFB}" sibTransId="{08303227-1CF1-4DAD-B6CA-5DFE85895DCB}"/>
    <dgm:cxn modelId="{98644A97-FC57-4EF9-A8EA-E422CFA23AD9}" srcId="{873B6D6B-B763-49E6-A98D-1DB7B0A3AAAE}" destId="{CC0A0D6E-98BD-4AA8-AD06-4295C917E454}" srcOrd="0" destOrd="0" parTransId="{95B59F9E-39BE-407F-BDF1-26CB835BA1D7}" sibTransId="{73BF0205-5DEC-4217-87FB-AC5D542EFA02}"/>
    <dgm:cxn modelId="{18BD70A9-06E4-448C-BB0C-5101B9E51ED3}" type="presOf" srcId="{873B6D6B-B763-49E6-A98D-1DB7B0A3AAAE}" destId="{11C3C337-B2E6-47AF-81AF-E79B033643A5}" srcOrd="0" destOrd="0" presId="urn:microsoft.com/office/officeart/2005/8/layout/pList2"/>
    <dgm:cxn modelId="{1BB2A0BE-B491-4521-ABB0-EC93276A7218}" srcId="{873B6D6B-B763-49E6-A98D-1DB7B0A3AAAE}" destId="{090EB09B-80F8-4098-8FD3-4805FEAEB1E8}" srcOrd="1" destOrd="0" parTransId="{E1E2E47D-2F69-4CC2-96F5-A9BC8CCEDF7F}" sibTransId="{E7EFACBD-C80C-492E-8D11-E97C52D4946F}"/>
    <dgm:cxn modelId="{E1347A55-1B4F-41AB-AB26-EC658A686A63}" type="presParOf" srcId="{11C3C337-B2E6-47AF-81AF-E79B033643A5}" destId="{C17A6862-29A3-4543-B9D2-194E29AAE0D8}" srcOrd="0" destOrd="0" presId="urn:microsoft.com/office/officeart/2005/8/layout/pList2"/>
    <dgm:cxn modelId="{7EEF96B8-2947-4C99-B96A-F7C1FAE7ABE6}" type="presParOf" srcId="{11C3C337-B2E6-47AF-81AF-E79B033643A5}" destId="{F715B402-3858-4681-8BD5-CDF01F0F4B75}" srcOrd="1" destOrd="0" presId="urn:microsoft.com/office/officeart/2005/8/layout/pList2"/>
    <dgm:cxn modelId="{681A8EBB-F33A-4A78-BD06-041511C32E60}" type="presParOf" srcId="{F715B402-3858-4681-8BD5-CDF01F0F4B75}" destId="{00762EB5-A5D8-45A5-9CDC-77F3FFD3C523}" srcOrd="0" destOrd="0" presId="urn:microsoft.com/office/officeart/2005/8/layout/pList2"/>
    <dgm:cxn modelId="{55B31E85-E323-4833-AEEF-C8116A8909B5}" type="presParOf" srcId="{00762EB5-A5D8-45A5-9CDC-77F3FFD3C523}" destId="{5E1F3F01-375E-46B7-BDFD-9B0FD384E197}" srcOrd="0" destOrd="0" presId="urn:microsoft.com/office/officeart/2005/8/layout/pList2"/>
    <dgm:cxn modelId="{C98BEE45-7BCA-4E31-81E3-1971AF162060}" type="presParOf" srcId="{00762EB5-A5D8-45A5-9CDC-77F3FFD3C523}" destId="{D7487711-69C0-49E5-A78E-C7A61A756406}" srcOrd="1" destOrd="0" presId="urn:microsoft.com/office/officeart/2005/8/layout/pList2"/>
    <dgm:cxn modelId="{CD2BA801-D795-43FE-A4D8-C8F49B2A7896}" type="presParOf" srcId="{00762EB5-A5D8-45A5-9CDC-77F3FFD3C523}" destId="{C799EDC4-5D10-48B6-99DE-76B576A79BEA}" srcOrd="2" destOrd="0" presId="urn:microsoft.com/office/officeart/2005/8/layout/pList2"/>
    <dgm:cxn modelId="{72862B15-E3D3-4B43-9F7E-5CFDAC1D3CB9}" type="presParOf" srcId="{F715B402-3858-4681-8BD5-CDF01F0F4B75}" destId="{82052A9A-8A0F-43F9-8673-04D489080B95}" srcOrd="1" destOrd="0" presId="urn:microsoft.com/office/officeart/2005/8/layout/pList2"/>
    <dgm:cxn modelId="{8C454A78-2D9D-427E-9861-08DCE380EDB5}" type="presParOf" srcId="{F715B402-3858-4681-8BD5-CDF01F0F4B75}" destId="{158F4FC5-BEC5-479D-BF28-84D2EF47A2DD}" srcOrd="2" destOrd="0" presId="urn:microsoft.com/office/officeart/2005/8/layout/pList2"/>
    <dgm:cxn modelId="{D6395175-5FF8-47A8-BCF1-E94466479E38}" type="presParOf" srcId="{158F4FC5-BEC5-479D-BF28-84D2EF47A2DD}" destId="{CE74E2FC-B6C8-4A56-9489-452280A5571F}" srcOrd="0" destOrd="0" presId="urn:microsoft.com/office/officeart/2005/8/layout/pList2"/>
    <dgm:cxn modelId="{1C7899FC-7EFB-4277-9561-F0EE44F91D3D}" type="presParOf" srcId="{158F4FC5-BEC5-479D-BF28-84D2EF47A2DD}" destId="{BE0B17FB-9D89-4F5B-84FC-85CA8D400CE3}" srcOrd="1" destOrd="0" presId="urn:microsoft.com/office/officeart/2005/8/layout/pList2"/>
    <dgm:cxn modelId="{AE08E78F-0281-4B02-B497-690763CA7DAE}" type="presParOf" srcId="{158F4FC5-BEC5-479D-BF28-84D2EF47A2DD}" destId="{B876E2B7-D970-4829-B7C5-E30E62CCF6AD}" srcOrd="2" destOrd="0" presId="urn:microsoft.com/office/officeart/2005/8/layout/pList2"/>
    <dgm:cxn modelId="{8FB8F1FD-C60D-4BCF-9C19-0DAB8C200B3A}" type="presParOf" srcId="{F715B402-3858-4681-8BD5-CDF01F0F4B75}" destId="{0056A2A9-DA49-44DD-B065-953988AD6D6F}" srcOrd="3" destOrd="0" presId="urn:microsoft.com/office/officeart/2005/8/layout/pList2"/>
    <dgm:cxn modelId="{31498437-E98F-4154-AED8-D992947CF311}" type="presParOf" srcId="{F715B402-3858-4681-8BD5-CDF01F0F4B75}" destId="{3EC2E05B-DB1F-4494-B04F-39FA719354AE}" srcOrd="4" destOrd="0" presId="urn:microsoft.com/office/officeart/2005/8/layout/pList2"/>
    <dgm:cxn modelId="{1673B0E8-A2FE-493D-AF1E-7F625ECC1898}" type="presParOf" srcId="{3EC2E05B-DB1F-4494-B04F-39FA719354AE}" destId="{024E793C-E741-4398-97F6-BBEEC73266E9}" srcOrd="0" destOrd="0" presId="urn:microsoft.com/office/officeart/2005/8/layout/pList2"/>
    <dgm:cxn modelId="{EF4B2514-AF9D-42B8-BBD5-20CBF4A28F49}" type="presParOf" srcId="{3EC2E05B-DB1F-4494-B04F-39FA719354AE}" destId="{BD4ABECA-8E21-45D4-8D21-783D9AFB66D5}" srcOrd="1" destOrd="0" presId="urn:microsoft.com/office/officeart/2005/8/layout/pList2"/>
    <dgm:cxn modelId="{CDE614EB-3CFB-4FAB-92B2-A62B99F27F5E}" type="presParOf" srcId="{3EC2E05B-DB1F-4494-B04F-39FA719354AE}" destId="{34B32306-C2F1-47FF-A130-FC26ED6FE6C8}"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0D757-4CAB-4F01-8533-FBFFCD9BDA0D}">
      <dsp:nvSpPr>
        <dsp:cNvPr id="0" name=""/>
        <dsp:cNvSpPr/>
      </dsp:nvSpPr>
      <dsp:spPr>
        <a:xfrm>
          <a:off x="6849339" y="764093"/>
          <a:ext cx="166988" cy="3090603"/>
        </a:xfrm>
        <a:prstGeom prst="rect">
          <a:avLst/>
        </a:prstGeom>
        <a:solidFill>
          <a:schemeClr val="accent2">
            <a:lumMod val="50000"/>
            <a:alpha val="40000"/>
          </a:schemeClr>
        </a:solidFill>
        <a:ln w="38100">
          <a:solidFill>
            <a:schemeClr val="accent2">
              <a:lumMod val="50000"/>
            </a:schemeClr>
          </a:solidFill>
        </a:ln>
        <a:effectLst/>
      </dsp:spPr>
      <dsp:style>
        <a:lnRef idx="0">
          <a:scrgbClr r="0" g="0" b="0"/>
        </a:lnRef>
        <a:fillRef idx="1">
          <a:scrgbClr r="0" g="0" b="0"/>
        </a:fillRef>
        <a:effectRef idx="0">
          <a:scrgbClr r="0" g="0" b="0"/>
        </a:effectRef>
        <a:fontRef idx="minor"/>
      </dsp:style>
    </dsp:sp>
    <dsp:sp modelId="{09F4C7DE-2B0F-4636-B7A5-19A0B37F8239}">
      <dsp:nvSpPr>
        <dsp:cNvPr id="0" name=""/>
        <dsp:cNvSpPr/>
      </dsp:nvSpPr>
      <dsp:spPr>
        <a:xfrm>
          <a:off x="166988" y="764093"/>
          <a:ext cx="4343107" cy="3090603"/>
        </a:xfrm>
        <a:prstGeom prst="frame">
          <a:avLst>
            <a:gd name="adj1" fmla="val 5450"/>
          </a:avLst>
        </a:prstGeom>
        <a:solidFill>
          <a:schemeClr val="accent2">
            <a:lumMod val="50000"/>
            <a:alpha val="40000"/>
          </a:schemeClr>
        </a:solidFill>
        <a:ln w="38100">
          <a:solidFill>
            <a:schemeClr val="accent2">
              <a:lumMod val="50000"/>
            </a:schemeClr>
          </a:solidFill>
        </a:ln>
        <a:effectLst/>
      </dsp:spPr>
      <dsp:style>
        <a:lnRef idx="0">
          <a:scrgbClr r="0" g="0" b="0"/>
        </a:lnRef>
        <a:fillRef idx="1">
          <a:scrgbClr r="0" g="0" b="0"/>
        </a:fillRef>
        <a:effectRef idx="0">
          <a:scrgbClr r="0" g="0" b="0"/>
        </a:effectRef>
        <a:fontRef idx="minor"/>
      </dsp:style>
    </dsp:sp>
    <dsp:sp modelId="{DA592F0F-E3B7-43D9-9A45-1AF13A4615E5}">
      <dsp:nvSpPr>
        <dsp:cNvPr id="0" name=""/>
        <dsp:cNvSpPr/>
      </dsp:nvSpPr>
      <dsp:spPr>
        <a:xfrm>
          <a:off x="0" y="393775"/>
          <a:ext cx="4176118" cy="2923441"/>
        </a:xfrm>
        <a:prstGeom prst="rect">
          <a:avLst/>
        </a:prstGeom>
        <a:blipFill rotWithShape="1">
          <a:blip xmlns:r="http://schemas.openxmlformats.org/officeDocument/2006/relationships" r:embed="rId1"/>
          <a:srcRect/>
          <a:stretch>
            <a:fillRect t="-43000" b="-43000"/>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A450E225-C4EF-476C-A12B-89CA617B891A}">
      <dsp:nvSpPr>
        <dsp:cNvPr id="0" name=""/>
        <dsp:cNvSpPr/>
      </dsp:nvSpPr>
      <dsp:spPr>
        <a:xfrm>
          <a:off x="336783" y="3318254"/>
          <a:ext cx="4006323" cy="366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20" tIns="64770" rIns="172720" bIns="64770" numCol="1" spcCol="1270" anchor="ctr" anchorCtr="0">
          <a:noAutofit/>
        </a:bodyPr>
        <a:lstStyle/>
        <a:p>
          <a:pPr marL="0" lvl="0" indent="0" algn="l" defTabSz="755650">
            <a:lnSpc>
              <a:spcPct val="90000"/>
            </a:lnSpc>
            <a:spcBef>
              <a:spcPct val="0"/>
            </a:spcBef>
            <a:spcAft>
              <a:spcPct val="35000"/>
            </a:spcAft>
            <a:buNone/>
          </a:pPr>
          <a:endParaRPr lang="en-GB" sz="1700" kern="1200" dirty="0"/>
        </a:p>
      </dsp:txBody>
      <dsp:txXfrm>
        <a:off x="336783" y="3318254"/>
        <a:ext cx="4006323" cy="366857"/>
      </dsp:txXfrm>
    </dsp:sp>
    <dsp:sp modelId="{FF8049C2-5FF6-41C8-832B-E0A4ABC130B8}">
      <dsp:nvSpPr>
        <dsp:cNvPr id="0" name=""/>
        <dsp:cNvSpPr/>
      </dsp:nvSpPr>
      <dsp:spPr>
        <a:xfrm>
          <a:off x="4686907" y="764093"/>
          <a:ext cx="1985620" cy="3090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pPr>
          <a:r>
            <a:rPr lang="en-GB" sz="2400" kern="1200" dirty="0"/>
            <a:t>Controlled drugs are classified as Class ‘A’, ‘B’ or ‘C’ according to their toxicity</a:t>
          </a:r>
        </a:p>
      </dsp:txBody>
      <dsp:txXfrm>
        <a:off x="4686907" y="764093"/>
        <a:ext cx="1985620" cy="3090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7B56E-EF8B-4DEA-9EBA-E571B256B9FC}">
      <dsp:nvSpPr>
        <dsp:cNvPr id="0" name=""/>
        <dsp:cNvSpPr/>
      </dsp:nvSpPr>
      <dsp:spPr>
        <a:xfrm>
          <a:off x="110233" y="1540"/>
          <a:ext cx="1800619" cy="118516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LSD</a:t>
          </a:r>
        </a:p>
      </dsp:txBody>
      <dsp:txXfrm>
        <a:off x="110233" y="1540"/>
        <a:ext cx="1800619" cy="1185163"/>
      </dsp:txXfrm>
    </dsp:sp>
    <dsp:sp modelId="{AAD27AD7-5AF1-4FB2-AF13-F1FABB95CF3B}">
      <dsp:nvSpPr>
        <dsp:cNvPr id="0" name=""/>
        <dsp:cNvSpPr/>
      </dsp:nvSpPr>
      <dsp:spPr>
        <a:xfrm>
          <a:off x="2108379" y="1540"/>
          <a:ext cx="2593790" cy="118516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Methamphetamine</a:t>
          </a:r>
        </a:p>
      </dsp:txBody>
      <dsp:txXfrm>
        <a:off x="2108379" y="1540"/>
        <a:ext cx="2593790" cy="1185163"/>
      </dsp:txXfrm>
    </dsp:sp>
    <dsp:sp modelId="{89AF8FC4-5CDC-456F-8D0A-AB36BA276016}">
      <dsp:nvSpPr>
        <dsp:cNvPr id="0" name=""/>
        <dsp:cNvSpPr/>
      </dsp:nvSpPr>
      <dsp:spPr>
        <a:xfrm>
          <a:off x="4899697" y="1540"/>
          <a:ext cx="1975272" cy="118516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Cannabis &amp; Cannabis Resin</a:t>
          </a:r>
        </a:p>
      </dsp:txBody>
      <dsp:txXfrm>
        <a:off x="4899697" y="1540"/>
        <a:ext cx="1975272" cy="1185163"/>
      </dsp:txXfrm>
    </dsp:sp>
    <dsp:sp modelId="{C22666A6-CF6C-43D3-8C29-A0E967E6E3FF}">
      <dsp:nvSpPr>
        <dsp:cNvPr id="0" name=""/>
        <dsp:cNvSpPr/>
      </dsp:nvSpPr>
      <dsp:spPr>
        <a:xfrm>
          <a:off x="7072497" y="1540"/>
          <a:ext cx="1712482" cy="118516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Khat</a:t>
          </a:r>
        </a:p>
      </dsp:txBody>
      <dsp:txXfrm>
        <a:off x="7072497" y="1540"/>
        <a:ext cx="1712482" cy="1185163"/>
      </dsp:txXfrm>
    </dsp:sp>
    <dsp:sp modelId="{B749937A-6349-4001-ACEE-10924CA9617A}">
      <dsp:nvSpPr>
        <dsp:cNvPr id="0" name=""/>
        <dsp:cNvSpPr/>
      </dsp:nvSpPr>
      <dsp:spPr>
        <a:xfrm>
          <a:off x="8982506" y="1540"/>
          <a:ext cx="1975272" cy="118516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Magic Mushrooms</a:t>
          </a:r>
        </a:p>
      </dsp:txBody>
      <dsp:txXfrm>
        <a:off x="8982506" y="1540"/>
        <a:ext cx="1975272" cy="1185163"/>
      </dsp:txXfrm>
    </dsp:sp>
    <dsp:sp modelId="{9F872E31-D89E-4BE8-A8CE-83CA79C42E13}">
      <dsp:nvSpPr>
        <dsp:cNvPr id="0" name=""/>
        <dsp:cNvSpPr/>
      </dsp:nvSpPr>
      <dsp:spPr>
        <a:xfrm>
          <a:off x="200769" y="1384231"/>
          <a:ext cx="1975272" cy="11851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Ecstasy</a:t>
          </a:r>
        </a:p>
      </dsp:txBody>
      <dsp:txXfrm>
        <a:off x="200769" y="1384231"/>
        <a:ext cx="1975272" cy="1185163"/>
      </dsp:txXfrm>
    </dsp:sp>
    <dsp:sp modelId="{C2C2849F-E928-4124-B87C-89A044E3C138}">
      <dsp:nvSpPr>
        <dsp:cNvPr id="0" name=""/>
        <dsp:cNvSpPr/>
      </dsp:nvSpPr>
      <dsp:spPr>
        <a:xfrm>
          <a:off x="2373569" y="1384231"/>
          <a:ext cx="1975272" cy="11851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Ketamine</a:t>
          </a:r>
        </a:p>
      </dsp:txBody>
      <dsp:txXfrm>
        <a:off x="2373569" y="1384231"/>
        <a:ext cx="1975272" cy="1185163"/>
      </dsp:txXfrm>
    </dsp:sp>
    <dsp:sp modelId="{100EDC71-FA62-4A7B-BDF8-CD363A74EB09}">
      <dsp:nvSpPr>
        <dsp:cNvPr id="0" name=""/>
        <dsp:cNvSpPr/>
      </dsp:nvSpPr>
      <dsp:spPr>
        <a:xfrm>
          <a:off x="4546370" y="1384231"/>
          <a:ext cx="1975272" cy="11851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Heroin</a:t>
          </a:r>
        </a:p>
      </dsp:txBody>
      <dsp:txXfrm>
        <a:off x="4546370" y="1384231"/>
        <a:ext cx="1975272" cy="1185163"/>
      </dsp:txXfrm>
    </dsp:sp>
    <dsp:sp modelId="{E46FA7B9-FCCE-4AA5-AC3B-51F9FF60DD25}">
      <dsp:nvSpPr>
        <dsp:cNvPr id="0" name=""/>
        <dsp:cNvSpPr/>
      </dsp:nvSpPr>
      <dsp:spPr>
        <a:xfrm>
          <a:off x="6719170" y="1384231"/>
          <a:ext cx="1975272" cy="11851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Methadone</a:t>
          </a:r>
        </a:p>
      </dsp:txBody>
      <dsp:txXfrm>
        <a:off x="6719170" y="1384231"/>
        <a:ext cx="1975272" cy="1185163"/>
      </dsp:txXfrm>
    </dsp:sp>
    <dsp:sp modelId="{83746778-2922-467D-B744-C99DFC933548}">
      <dsp:nvSpPr>
        <dsp:cNvPr id="0" name=""/>
        <dsp:cNvSpPr/>
      </dsp:nvSpPr>
      <dsp:spPr>
        <a:xfrm>
          <a:off x="8891970" y="1384231"/>
          <a:ext cx="1975272" cy="11851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Anabolic Steroids</a:t>
          </a:r>
        </a:p>
      </dsp:txBody>
      <dsp:txXfrm>
        <a:off x="8891970" y="1384231"/>
        <a:ext cx="1975272" cy="1185163"/>
      </dsp:txXfrm>
    </dsp:sp>
    <dsp:sp modelId="{045DA089-1FF0-4C6E-801D-527663D5ED70}">
      <dsp:nvSpPr>
        <dsp:cNvPr id="0" name=""/>
        <dsp:cNvSpPr/>
      </dsp:nvSpPr>
      <dsp:spPr>
        <a:xfrm>
          <a:off x="157126" y="2766922"/>
          <a:ext cx="1975272" cy="11851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Barbiturates</a:t>
          </a:r>
        </a:p>
      </dsp:txBody>
      <dsp:txXfrm>
        <a:off x="157126" y="2766922"/>
        <a:ext cx="1975272" cy="1185163"/>
      </dsp:txXfrm>
    </dsp:sp>
    <dsp:sp modelId="{E8923673-7AAB-4838-AD58-4A3552B92536}">
      <dsp:nvSpPr>
        <dsp:cNvPr id="0" name=""/>
        <dsp:cNvSpPr/>
      </dsp:nvSpPr>
      <dsp:spPr>
        <a:xfrm>
          <a:off x="2329926" y="2766922"/>
          <a:ext cx="2062560" cy="11851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Amphetamines</a:t>
          </a:r>
        </a:p>
      </dsp:txBody>
      <dsp:txXfrm>
        <a:off x="2329926" y="2766922"/>
        <a:ext cx="2062560" cy="1185163"/>
      </dsp:txXfrm>
    </dsp:sp>
    <dsp:sp modelId="{D4372EB0-3854-4371-8050-7BC450102163}">
      <dsp:nvSpPr>
        <dsp:cNvPr id="0" name=""/>
        <dsp:cNvSpPr/>
      </dsp:nvSpPr>
      <dsp:spPr>
        <a:xfrm>
          <a:off x="4590013" y="2766922"/>
          <a:ext cx="1975272" cy="11851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Mephedrone</a:t>
          </a:r>
        </a:p>
      </dsp:txBody>
      <dsp:txXfrm>
        <a:off x="4590013" y="2766922"/>
        <a:ext cx="1975272" cy="1185163"/>
      </dsp:txXfrm>
    </dsp:sp>
    <dsp:sp modelId="{E3EA6AAB-AE98-495E-A0C2-418A0351A2E3}">
      <dsp:nvSpPr>
        <dsp:cNvPr id="0" name=""/>
        <dsp:cNvSpPr/>
      </dsp:nvSpPr>
      <dsp:spPr>
        <a:xfrm>
          <a:off x="6762813" y="2766922"/>
          <a:ext cx="1975272" cy="11851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Cocaine</a:t>
          </a:r>
        </a:p>
      </dsp:txBody>
      <dsp:txXfrm>
        <a:off x="6762813" y="2766922"/>
        <a:ext cx="1975272" cy="1185163"/>
      </dsp:txXfrm>
    </dsp:sp>
    <dsp:sp modelId="{A8A13735-175B-4BA6-828D-6BB854719019}">
      <dsp:nvSpPr>
        <dsp:cNvPr id="0" name=""/>
        <dsp:cNvSpPr/>
      </dsp:nvSpPr>
      <dsp:spPr>
        <a:xfrm>
          <a:off x="8935613" y="2766922"/>
          <a:ext cx="1975272" cy="11851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GHB</a:t>
          </a:r>
        </a:p>
      </dsp:txBody>
      <dsp:txXfrm>
        <a:off x="8935613" y="2766922"/>
        <a:ext cx="1975272" cy="1185163"/>
      </dsp:txXfrm>
    </dsp:sp>
    <dsp:sp modelId="{D99FD94F-6091-4E0D-883B-103FD8E2C919}">
      <dsp:nvSpPr>
        <dsp:cNvPr id="0" name=""/>
        <dsp:cNvSpPr/>
      </dsp:nvSpPr>
      <dsp:spPr>
        <a:xfrm>
          <a:off x="4316606" y="4149613"/>
          <a:ext cx="2434800" cy="1185163"/>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Synthetic Cannabinoids</a:t>
          </a:r>
        </a:p>
      </dsp:txBody>
      <dsp:txXfrm>
        <a:off x="4316606" y="4149613"/>
        <a:ext cx="2434800" cy="11851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3FB3C-675C-4999-9721-455DBAA314D4}">
      <dsp:nvSpPr>
        <dsp:cNvPr id="0" name=""/>
        <dsp:cNvSpPr/>
      </dsp:nvSpPr>
      <dsp:spPr>
        <a:xfrm>
          <a:off x="4802" y="264247"/>
          <a:ext cx="2285221" cy="1574517"/>
        </a:xfrm>
        <a:prstGeom prst="roundRect">
          <a:avLst/>
        </a:prstGeom>
        <a:blipFill rotWithShape="1">
          <a:blip xmlns:r="http://schemas.openxmlformats.org/officeDocument/2006/relationships" r:embed="rId1"/>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86E5F7-0A97-4CC7-B02F-4F92A3939B20}">
      <dsp:nvSpPr>
        <dsp:cNvPr id="0" name=""/>
        <dsp:cNvSpPr/>
      </dsp:nvSpPr>
      <dsp:spPr>
        <a:xfrm>
          <a:off x="4802" y="1838765"/>
          <a:ext cx="2285221" cy="847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Heroin</a:t>
          </a:r>
        </a:p>
      </dsp:txBody>
      <dsp:txXfrm>
        <a:off x="4802" y="1838765"/>
        <a:ext cx="2285221" cy="847817"/>
      </dsp:txXfrm>
    </dsp:sp>
    <dsp:sp modelId="{9BA22635-63A0-4541-BB48-2A68F2DC3B36}">
      <dsp:nvSpPr>
        <dsp:cNvPr id="0" name=""/>
        <dsp:cNvSpPr/>
      </dsp:nvSpPr>
      <dsp:spPr>
        <a:xfrm>
          <a:off x="2518641" y="264247"/>
          <a:ext cx="2285221" cy="1574517"/>
        </a:xfrm>
        <a:prstGeom prst="roundRect">
          <a:avLst/>
        </a:prstGeom>
        <a:blipFill rotWithShape="1">
          <a:blip xmlns:r="http://schemas.openxmlformats.org/officeDocument/2006/relationships" r:embed="rId2"/>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AA29CC-8431-4785-AE9F-D248C55298E4}">
      <dsp:nvSpPr>
        <dsp:cNvPr id="0" name=""/>
        <dsp:cNvSpPr/>
      </dsp:nvSpPr>
      <dsp:spPr>
        <a:xfrm>
          <a:off x="2518641" y="1838765"/>
          <a:ext cx="2285221" cy="847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Cocaine</a:t>
          </a:r>
        </a:p>
      </dsp:txBody>
      <dsp:txXfrm>
        <a:off x="2518641" y="1838765"/>
        <a:ext cx="2285221" cy="847817"/>
      </dsp:txXfrm>
    </dsp:sp>
    <dsp:sp modelId="{BFE0045D-B9FC-41EB-B7FA-755502540A6A}">
      <dsp:nvSpPr>
        <dsp:cNvPr id="0" name=""/>
        <dsp:cNvSpPr/>
      </dsp:nvSpPr>
      <dsp:spPr>
        <a:xfrm>
          <a:off x="5032480" y="264247"/>
          <a:ext cx="2285221" cy="1574517"/>
        </a:xfrm>
        <a:prstGeom prst="roundRect">
          <a:avLst/>
        </a:prstGeom>
        <a:blipFill rotWithShape="1">
          <a:blip xmlns:r="http://schemas.openxmlformats.org/officeDocument/2006/relationships" r:embed="rId3"/>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D3C1A-19AD-43E8-B859-79AD0B497836}">
      <dsp:nvSpPr>
        <dsp:cNvPr id="0" name=""/>
        <dsp:cNvSpPr/>
      </dsp:nvSpPr>
      <dsp:spPr>
        <a:xfrm>
          <a:off x="5032480" y="1838765"/>
          <a:ext cx="2285221" cy="847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Methadone</a:t>
          </a:r>
        </a:p>
      </dsp:txBody>
      <dsp:txXfrm>
        <a:off x="5032480" y="1838765"/>
        <a:ext cx="2285221" cy="847817"/>
      </dsp:txXfrm>
    </dsp:sp>
    <dsp:sp modelId="{EBC0BBEB-21B9-4608-B6BA-C57891B5DF92}">
      <dsp:nvSpPr>
        <dsp:cNvPr id="0" name=""/>
        <dsp:cNvSpPr/>
      </dsp:nvSpPr>
      <dsp:spPr>
        <a:xfrm>
          <a:off x="7546319" y="264247"/>
          <a:ext cx="2285221" cy="1574517"/>
        </a:xfrm>
        <a:prstGeom prst="roundRect">
          <a:avLst/>
        </a:prstGeom>
        <a:blipFill rotWithShape="1">
          <a:blip xmlns:r="http://schemas.openxmlformats.org/officeDocument/2006/relationships" r:embed="rId4"/>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FFC9F2-7F13-469A-BBE8-C955CC613062}">
      <dsp:nvSpPr>
        <dsp:cNvPr id="0" name=""/>
        <dsp:cNvSpPr/>
      </dsp:nvSpPr>
      <dsp:spPr>
        <a:xfrm>
          <a:off x="7546319" y="1838765"/>
          <a:ext cx="2285221" cy="847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Ecstasy</a:t>
          </a:r>
        </a:p>
      </dsp:txBody>
      <dsp:txXfrm>
        <a:off x="7546319" y="1838765"/>
        <a:ext cx="2285221" cy="847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22635-63A0-4541-BB48-2A68F2DC3B36}">
      <dsp:nvSpPr>
        <dsp:cNvPr id="0" name=""/>
        <dsp:cNvSpPr/>
      </dsp:nvSpPr>
      <dsp:spPr>
        <a:xfrm>
          <a:off x="1582925" y="997"/>
          <a:ext cx="2475553" cy="1705656"/>
        </a:xfrm>
        <a:prstGeom prst="roundRect">
          <a:avLst/>
        </a:prstGeom>
        <a:blipFill rotWithShape="1">
          <a:blip xmlns:r="http://schemas.openxmlformats.org/officeDocument/2006/relationships" r:embed="rId1"/>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AA29CC-8431-4785-AE9F-D248C55298E4}">
      <dsp:nvSpPr>
        <dsp:cNvPr id="0" name=""/>
        <dsp:cNvSpPr/>
      </dsp:nvSpPr>
      <dsp:spPr>
        <a:xfrm>
          <a:off x="1582925" y="1706653"/>
          <a:ext cx="2475553" cy="91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LSD</a:t>
          </a:r>
        </a:p>
      </dsp:txBody>
      <dsp:txXfrm>
        <a:off x="1582925" y="1706653"/>
        <a:ext cx="2475553" cy="918430"/>
      </dsp:txXfrm>
    </dsp:sp>
    <dsp:sp modelId="{BFE0045D-B9FC-41EB-B7FA-755502540A6A}">
      <dsp:nvSpPr>
        <dsp:cNvPr id="0" name=""/>
        <dsp:cNvSpPr/>
      </dsp:nvSpPr>
      <dsp:spPr>
        <a:xfrm>
          <a:off x="4306138" y="997"/>
          <a:ext cx="2475553" cy="1705656"/>
        </a:xfrm>
        <a:prstGeom prst="roundRect">
          <a:avLst/>
        </a:prstGeom>
        <a:blipFill rotWithShape="1">
          <a:blip xmlns:r="http://schemas.openxmlformats.org/officeDocument/2006/relationships" r:embed="rId2"/>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D3C1A-19AD-43E8-B859-79AD0B497836}">
      <dsp:nvSpPr>
        <dsp:cNvPr id="0" name=""/>
        <dsp:cNvSpPr/>
      </dsp:nvSpPr>
      <dsp:spPr>
        <a:xfrm>
          <a:off x="4306138" y="1706653"/>
          <a:ext cx="2475553" cy="91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Magic Mushrooms</a:t>
          </a:r>
        </a:p>
      </dsp:txBody>
      <dsp:txXfrm>
        <a:off x="4306138" y="1706653"/>
        <a:ext cx="2475553" cy="918430"/>
      </dsp:txXfrm>
    </dsp:sp>
    <dsp:sp modelId="{EBC0BBEB-21B9-4608-B6BA-C57891B5DF92}">
      <dsp:nvSpPr>
        <dsp:cNvPr id="0" name=""/>
        <dsp:cNvSpPr/>
      </dsp:nvSpPr>
      <dsp:spPr>
        <a:xfrm>
          <a:off x="7282080" y="997"/>
          <a:ext cx="2475553" cy="1705656"/>
        </a:xfrm>
        <a:prstGeom prst="roundRect">
          <a:avLst/>
        </a:prstGeom>
        <a:blipFill rotWithShape="1">
          <a:blip xmlns:r="http://schemas.openxmlformats.org/officeDocument/2006/relationships" r:embed="rId3"/>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FFC9F2-7F13-469A-BBE8-C955CC613062}">
      <dsp:nvSpPr>
        <dsp:cNvPr id="0" name=""/>
        <dsp:cNvSpPr/>
      </dsp:nvSpPr>
      <dsp:spPr>
        <a:xfrm>
          <a:off x="7029350" y="1706653"/>
          <a:ext cx="2981011" cy="91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Methamphetamine</a:t>
          </a:r>
        </a:p>
      </dsp:txBody>
      <dsp:txXfrm>
        <a:off x="7029350" y="1706653"/>
        <a:ext cx="2981011" cy="9184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15427-7D4B-4B03-A066-9CEBCB9B6EF8}">
      <dsp:nvSpPr>
        <dsp:cNvPr id="0" name=""/>
        <dsp:cNvSpPr/>
      </dsp:nvSpPr>
      <dsp:spPr>
        <a:xfrm>
          <a:off x="1309949" y="578"/>
          <a:ext cx="2624095" cy="1808001"/>
        </a:xfrm>
        <a:prstGeom prst="roundRect">
          <a:avLst/>
        </a:prstGeom>
        <a:blipFill rotWithShape="1">
          <a:blip xmlns:r="http://schemas.openxmlformats.org/officeDocument/2006/relationships" r:embed="rId1"/>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12C0E-D7E8-43BB-A2D1-D1579D064CB9}">
      <dsp:nvSpPr>
        <dsp:cNvPr id="0" name=""/>
        <dsp:cNvSpPr/>
      </dsp:nvSpPr>
      <dsp:spPr>
        <a:xfrm>
          <a:off x="1309949" y="1808580"/>
          <a:ext cx="2624095" cy="97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Cannabis &amp; Cannabis Resin</a:t>
          </a:r>
        </a:p>
      </dsp:txBody>
      <dsp:txXfrm>
        <a:off x="1309949" y="1808580"/>
        <a:ext cx="2624095" cy="973539"/>
      </dsp:txXfrm>
    </dsp:sp>
    <dsp:sp modelId="{B379C89E-CC8D-40D6-87F5-8879F59F4A87}">
      <dsp:nvSpPr>
        <dsp:cNvPr id="0" name=""/>
        <dsp:cNvSpPr/>
      </dsp:nvSpPr>
      <dsp:spPr>
        <a:xfrm>
          <a:off x="4196564" y="578"/>
          <a:ext cx="2624095" cy="1808001"/>
        </a:xfrm>
        <a:prstGeom prst="roundRect">
          <a:avLst/>
        </a:prstGeom>
        <a:blipFill rotWithShape="1">
          <a:blip xmlns:r="http://schemas.openxmlformats.org/officeDocument/2006/relationships" r:embed="rId2"/>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AF171-BE14-42B0-B204-22ADE9ADE380}">
      <dsp:nvSpPr>
        <dsp:cNvPr id="0" name=""/>
        <dsp:cNvSpPr/>
      </dsp:nvSpPr>
      <dsp:spPr>
        <a:xfrm>
          <a:off x="4196564" y="1808580"/>
          <a:ext cx="2624095" cy="97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Amphetamines</a:t>
          </a:r>
        </a:p>
      </dsp:txBody>
      <dsp:txXfrm>
        <a:off x="4196564" y="1808580"/>
        <a:ext cx="2624095" cy="973539"/>
      </dsp:txXfrm>
    </dsp:sp>
    <dsp:sp modelId="{CDEC31C5-7451-4CB6-A94F-15F0774276FF}">
      <dsp:nvSpPr>
        <dsp:cNvPr id="0" name=""/>
        <dsp:cNvSpPr/>
      </dsp:nvSpPr>
      <dsp:spPr>
        <a:xfrm>
          <a:off x="7083179" y="578"/>
          <a:ext cx="2624095" cy="1808001"/>
        </a:xfrm>
        <a:prstGeom prst="roundRect">
          <a:avLst/>
        </a:prstGeom>
        <a:blipFill rotWithShape="1">
          <a:blip xmlns:r="http://schemas.openxmlformats.org/officeDocument/2006/relationships" r:embed="rId3"/>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FE4C80-53E1-4CFE-B186-A64EA57227B8}">
      <dsp:nvSpPr>
        <dsp:cNvPr id="0" name=""/>
        <dsp:cNvSpPr/>
      </dsp:nvSpPr>
      <dsp:spPr>
        <a:xfrm>
          <a:off x="7083179" y="1808580"/>
          <a:ext cx="2624095" cy="97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Mephedrone</a:t>
          </a:r>
        </a:p>
      </dsp:txBody>
      <dsp:txXfrm>
        <a:off x="7083179" y="1808580"/>
        <a:ext cx="2624095" cy="9735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15427-7D4B-4B03-A066-9CEBCB9B6EF8}">
      <dsp:nvSpPr>
        <dsp:cNvPr id="0" name=""/>
        <dsp:cNvSpPr/>
      </dsp:nvSpPr>
      <dsp:spPr>
        <a:xfrm>
          <a:off x="388588" y="987"/>
          <a:ext cx="2247371" cy="1548439"/>
        </a:xfrm>
        <a:prstGeom prst="roundRect">
          <a:avLst/>
        </a:prstGeom>
        <a:blipFill rotWithShape="1">
          <a:blip xmlns:r="http://schemas.openxmlformats.org/officeDocument/2006/relationships" r:embed="rId1"/>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12C0E-D7E8-43BB-A2D1-D1579D064CB9}">
      <dsp:nvSpPr>
        <dsp:cNvPr id="0" name=""/>
        <dsp:cNvSpPr/>
      </dsp:nvSpPr>
      <dsp:spPr>
        <a:xfrm>
          <a:off x="388588" y="1549426"/>
          <a:ext cx="2247371" cy="83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err="1"/>
            <a:t>Ketamin</a:t>
          </a:r>
          <a:endParaRPr lang="en-GB" sz="2400" kern="1200" dirty="0"/>
        </a:p>
      </dsp:txBody>
      <dsp:txXfrm>
        <a:off x="388588" y="1549426"/>
        <a:ext cx="2247371" cy="833774"/>
      </dsp:txXfrm>
    </dsp:sp>
    <dsp:sp modelId="{B379C89E-CC8D-40D6-87F5-8879F59F4A87}">
      <dsp:nvSpPr>
        <dsp:cNvPr id="0" name=""/>
        <dsp:cNvSpPr/>
      </dsp:nvSpPr>
      <dsp:spPr>
        <a:xfrm>
          <a:off x="2860792" y="987"/>
          <a:ext cx="2247371" cy="1548439"/>
        </a:xfrm>
        <a:prstGeom prst="roundRect">
          <a:avLst/>
        </a:prstGeom>
        <a:blipFill rotWithShape="1">
          <a:blip xmlns:r="http://schemas.openxmlformats.org/officeDocument/2006/relationships" r:embed="rId2"/>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AF171-BE14-42B0-B204-22ADE9ADE380}">
      <dsp:nvSpPr>
        <dsp:cNvPr id="0" name=""/>
        <dsp:cNvSpPr/>
      </dsp:nvSpPr>
      <dsp:spPr>
        <a:xfrm>
          <a:off x="2860792" y="1549426"/>
          <a:ext cx="2247371" cy="83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Barbiturates</a:t>
          </a:r>
        </a:p>
      </dsp:txBody>
      <dsp:txXfrm>
        <a:off x="2860792" y="1549426"/>
        <a:ext cx="2247371" cy="833774"/>
      </dsp:txXfrm>
    </dsp:sp>
    <dsp:sp modelId="{CDEC31C5-7451-4CB6-A94F-15F0774276FF}">
      <dsp:nvSpPr>
        <dsp:cNvPr id="0" name=""/>
        <dsp:cNvSpPr/>
      </dsp:nvSpPr>
      <dsp:spPr>
        <a:xfrm>
          <a:off x="5332995" y="987"/>
          <a:ext cx="2247371" cy="1548439"/>
        </a:xfrm>
        <a:prstGeom prst="roundRect">
          <a:avLst/>
        </a:prstGeom>
        <a:blipFill rotWithShape="1">
          <a:blip xmlns:r="http://schemas.openxmlformats.org/officeDocument/2006/relationships" r:embed="rId3"/>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FE4C80-53E1-4CFE-B186-A64EA57227B8}">
      <dsp:nvSpPr>
        <dsp:cNvPr id="0" name=""/>
        <dsp:cNvSpPr/>
      </dsp:nvSpPr>
      <dsp:spPr>
        <a:xfrm>
          <a:off x="5332995" y="1549426"/>
          <a:ext cx="2247371" cy="83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Synthetic</a:t>
          </a:r>
          <a:r>
            <a:rPr lang="en-GB" sz="2400" kern="1200" baseline="0" dirty="0"/>
            <a:t> Cannabinoids</a:t>
          </a:r>
          <a:endParaRPr lang="en-GB" sz="2400" kern="1200" dirty="0"/>
        </a:p>
      </dsp:txBody>
      <dsp:txXfrm>
        <a:off x="5332995" y="1549426"/>
        <a:ext cx="2247371" cy="833774"/>
      </dsp:txXfrm>
    </dsp:sp>
    <dsp:sp modelId="{57FF3B21-AF6D-4532-8C54-1C41C288D90B}">
      <dsp:nvSpPr>
        <dsp:cNvPr id="0" name=""/>
        <dsp:cNvSpPr/>
      </dsp:nvSpPr>
      <dsp:spPr>
        <a:xfrm>
          <a:off x="7805199" y="987"/>
          <a:ext cx="2247371" cy="1548439"/>
        </a:xfrm>
        <a:prstGeom prst="roundRect">
          <a:avLst/>
        </a:prstGeom>
        <a:blipFill rotWithShape="1">
          <a:blip xmlns:r="http://schemas.openxmlformats.org/officeDocument/2006/relationships" r:embed="rId4"/>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7EAFD-6F62-4670-A716-31EF2B94328C}">
      <dsp:nvSpPr>
        <dsp:cNvPr id="0" name=""/>
        <dsp:cNvSpPr/>
      </dsp:nvSpPr>
      <dsp:spPr>
        <a:xfrm>
          <a:off x="7805199" y="1549426"/>
          <a:ext cx="2247371" cy="83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GHB</a:t>
          </a:r>
        </a:p>
      </dsp:txBody>
      <dsp:txXfrm>
        <a:off x="7805199" y="1549426"/>
        <a:ext cx="2247371" cy="8337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FF0CA-3185-4606-8BE3-DF170CC684CA}">
      <dsp:nvSpPr>
        <dsp:cNvPr id="0" name=""/>
        <dsp:cNvSpPr/>
      </dsp:nvSpPr>
      <dsp:spPr>
        <a:xfrm>
          <a:off x="2038" y="367515"/>
          <a:ext cx="3233911" cy="2228165"/>
        </a:xfrm>
        <a:prstGeom prst="roundRect">
          <a:avLst/>
        </a:prstGeom>
        <a:blipFill rotWithShape="1">
          <a:blip xmlns:r="http://schemas.openxmlformats.org/officeDocument/2006/relationships" r:embed="rId1"/>
          <a:srcRect/>
          <a:stretch>
            <a:fillRect l="-11000" r="-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B747B5-6AA6-4B73-869E-C97A13F18060}">
      <dsp:nvSpPr>
        <dsp:cNvPr id="0" name=""/>
        <dsp:cNvSpPr/>
      </dsp:nvSpPr>
      <dsp:spPr>
        <a:xfrm>
          <a:off x="2038" y="2595680"/>
          <a:ext cx="3233911" cy="1199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a:t>Nitrous Oxide</a:t>
          </a:r>
          <a:endParaRPr lang="en-GB" sz="2400" kern="1200" dirty="0"/>
        </a:p>
      </dsp:txBody>
      <dsp:txXfrm>
        <a:off x="2038" y="2595680"/>
        <a:ext cx="3233911" cy="1199781"/>
      </dsp:txXfrm>
    </dsp:sp>
    <dsp:sp modelId="{4D5163C5-FBD6-44E0-875A-DEA03AEF418F}">
      <dsp:nvSpPr>
        <dsp:cNvPr id="0" name=""/>
        <dsp:cNvSpPr/>
      </dsp:nvSpPr>
      <dsp:spPr>
        <a:xfrm>
          <a:off x="3559476" y="367515"/>
          <a:ext cx="3233911" cy="2228165"/>
        </a:xfrm>
        <a:prstGeom prst="roundRect">
          <a:avLst/>
        </a:prstGeom>
        <a:blipFill rotWithShape="1">
          <a:blip xmlns:r="http://schemas.openxmlformats.org/officeDocument/2006/relationships" r:embed="rId2"/>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8E6AA0-5C6B-4959-9423-D0979A2A55E1}">
      <dsp:nvSpPr>
        <dsp:cNvPr id="0" name=""/>
        <dsp:cNvSpPr/>
      </dsp:nvSpPr>
      <dsp:spPr>
        <a:xfrm>
          <a:off x="3559476" y="2595680"/>
          <a:ext cx="3233911" cy="1199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Anabolic Steroids</a:t>
          </a:r>
        </a:p>
      </dsp:txBody>
      <dsp:txXfrm>
        <a:off x="3559476" y="2595680"/>
        <a:ext cx="3233911" cy="1199781"/>
      </dsp:txXfrm>
    </dsp:sp>
    <dsp:sp modelId="{2081C115-380B-4159-BDC3-F5FB71CE52D8}">
      <dsp:nvSpPr>
        <dsp:cNvPr id="0" name=""/>
        <dsp:cNvSpPr/>
      </dsp:nvSpPr>
      <dsp:spPr>
        <a:xfrm>
          <a:off x="7116915" y="367515"/>
          <a:ext cx="3233911" cy="2228165"/>
        </a:xfrm>
        <a:prstGeom prst="roundRect">
          <a:avLst/>
        </a:prstGeom>
        <a:blipFill rotWithShape="1">
          <a:blip xmlns:r="http://schemas.openxmlformats.org/officeDocument/2006/relationships" r:embed="rId3"/>
          <a:srcRect/>
          <a:stretch>
            <a:fillRect l="-9000" r="-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2C5FE-1C43-4187-A8B9-45ED05824AD4}">
      <dsp:nvSpPr>
        <dsp:cNvPr id="0" name=""/>
        <dsp:cNvSpPr/>
      </dsp:nvSpPr>
      <dsp:spPr>
        <a:xfrm>
          <a:off x="7116915" y="2595680"/>
          <a:ext cx="3233911" cy="1199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Benzodiazepines</a:t>
          </a:r>
        </a:p>
      </dsp:txBody>
      <dsp:txXfrm>
        <a:off x="7116915" y="2595680"/>
        <a:ext cx="3233911" cy="11997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34E40-C0AF-4FAC-A7F4-51EC03205111}">
      <dsp:nvSpPr>
        <dsp:cNvPr id="0" name=""/>
        <dsp:cNvSpPr/>
      </dsp:nvSpPr>
      <dsp:spPr>
        <a:xfrm>
          <a:off x="1104983" y="3031"/>
          <a:ext cx="5918032" cy="13903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who has possession of a </a:t>
          </a:r>
          <a:r>
            <a:rPr lang="en-GB" sz="2400" b="1" i="1" u="sng" kern="1200" dirty="0">
              <a:solidFill>
                <a:schemeClr val="tx1"/>
              </a:solidFill>
            </a:rPr>
            <a:t>controlled drug </a:t>
          </a:r>
          <a:r>
            <a:rPr lang="en-GB" sz="2400" kern="1200" dirty="0">
              <a:solidFill>
                <a:schemeClr val="tx1"/>
              </a:solidFill>
            </a:rPr>
            <a:t>without </a:t>
          </a:r>
          <a:r>
            <a:rPr lang="en-GB" sz="2400" b="1" i="1" u="sng" kern="1200" dirty="0">
              <a:solidFill>
                <a:schemeClr val="tx1"/>
              </a:solidFill>
            </a:rPr>
            <a:t>lawful authority</a:t>
          </a:r>
        </a:p>
      </dsp:txBody>
      <dsp:txXfrm>
        <a:off x="1145704" y="43752"/>
        <a:ext cx="5836590" cy="1308885"/>
      </dsp:txXfrm>
    </dsp:sp>
    <dsp:sp modelId="{8AD955C8-D466-40D2-B929-B66CE3D9D5C7}">
      <dsp:nvSpPr>
        <dsp:cNvPr id="0" name=""/>
        <dsp:cNvSpPr/>
      </dsp:nvSpPr>
      <dsp:spPr>
        <a:xfrm rot="5400000">
          <a:off x="3803313" y="1428117"/>
          <a:ext cx="521372" cy="625647"/>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3876305" y="1480254"/>
        <a:ext cx="375389" cy="364960"/>
      </dsp:txXfrm>
    </dsp:sp>
    <dsp:sp modelId="{868AD7B6-F1CA-43EA-A070-3AEB4ADB85BB}">
      <dsp:nvSpPr>
        <dsp:cNvPr id="0" name=""/>
        <dsp:cNvSpPr/>
      </dsp:nvSpPr>
      <dsp:spPr>
        <a:xfrm>
          <a:off x="2019647" y="2088523"/>
          <a:ext cx="4088704" cy="60512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and</a:t>
          </a:r>
        </a:p>
      </dsp:txBody>
      <dsp:txXfrm>
        <a:off x="2037371" y="2106247"/>
        <a:ext cx="4053256" cy="569678"/>
      </dsp:txXfrm>
    </dsp:sp>
    <dsp:sp modelId="{E04E8A02-6F97-4D81-9363-B7D12E9B01CC}">
      <dsp:nvSpPr>
        <dsp:cNvPr id="0" name=""/>
        <dsp:cNvSpPr/>
      </dsp:nvSpPr>
      <dsp:spPr>
        <a:xfrm rot="5400000">
          <a:off x="3803313" y="2728407"/>
          <a:ext cx="521372" cy="625647"/>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3876305" y="2780544"/>
        <a:ext cx="375389" cy="364960"/>
      </dsp:txXfrm>
    </dsp:sp>
    <dsp:sp modelId="{BA8BDA37-1D7E-4279-BA85-DC0565750D3D}">
      <dsp:nvSpPr>
        <dsp:cNvPr id="0" name=""/>
        <dsp:cNvSpPr/>
      </dsp:nvSpPr>
      <dsp:spPr>
        <a:xfrm>
          <a:off x="1301752" y="3388813"/>
          <a:ext cx="5524494" cy="139032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has </a:t>
          </a:r>
          <a:r>
            <a:rPr lang="en-GB" sz="2400" b="1" i="1" u="sng" kern="1200" dirty="0">
              <a:solidFill>
                <a:schemeClr val="tx1"/>
              </a:solidFill>
            </a:rPr>
            <a:t>knowledge </a:t>
          </a:r>
          <a:r>
            <a:rPr lang="en-GB" sz="2400" kern="1200" dirty="0">
              <a:solidFill>
                <a:schemeClr val="tx1"/>
              </a:solidFill>
            </a:rPr>
            <a:t>that they have a substance commits an offence of unlawful possession</a:t>
          </a:r>
        </a:p>
      </dsp:txBody>
      <dsp:txXfrm>
        <a:off x="1342473" y="3429534"/>
        <a:ext cx="5443052" cy="130888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03761-E553-4D91-BEB1-35090071E387}">
      <dsp:nvSpPr>
        <dsp:cNvPr id="0" name=""/>
        <dsp:cNvSpPr/>
      </dsp:nvSpPr>
      <dsp:spPr>
        <a:xfrm>
          <a:off x="990584" y="2865"/>
          <a:ext cx="3651382" cy="219082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1. Possession</a:t>
          </a:r>
        </a:p>
        <a:p>
          <a:pPr marL="0" lvl="0" indent="0" algn="ctr" defTabSz="1066800">
            <a:lnSpc>
              <a:spcPct val="90000"/>
            </a:lnSpc>
            <a:spcBef>
              <a:spcPct val="0"/>
            </a:spcBef>
            <a:spcAft>
              <a:spcPct val="35000"/>
            </a:spcAft>
            <a:buNone/>
          </a:pPr>
          <a:r>
            <a:rPr lang="en-GB" sz="2400" kern="1200" dirty="0">
              <a:solidFill>
                <a:schemeClr val="tx1"/>
              </a:solidFill>
            </a:rPr>
            <a:t>The accused had the substance in their </a:t>
          </a:r>
          <a:r>
            <a:rPr lang="en-GB" sz="2400" b="1" kern="1200" dirty="0">
              <a:solidFill>
                <a:schemeClr val="tx1"/>
              </a:solidFill>
            </a:rPr>
            <a:t>possession</a:t>
          </a:r>
          <a:r>
            <a:rPr lang="en-GB" sz="2400" kern="1200" dirty="0">
              <a:solidFill>
                <a:schemeClr val="tx1"/>
              </a:solidFill>
            </a:rPr>
            <a:t> (physical custody)</a:t>
          </a:r>
        </a:p>
      </dsp:txBody>
      <dsp:txXfrm>
        <a:off x="990584" y="2865"/>
        <a:ext cx="3651382" cy="2190829"/>
      </dsp:txXfrm>
    </dsp:sp>
    <dsp:sp modelId="{F852F8B4-0129-4CF6-AB02-6BEAFA276B77}">
      <dsp:nvSpPr>
        <dsp:cNvPr id="0" name=""/>
        <dsp:cNvSpPr/>
      </dsp:nvSpPr>
      <dsp:spPr>
        <a:xfrm>
          <a:off x="5007105" y="2865"/>
          <a:ext cx="3651382" cy="219082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2. Knowledge</a:t>
          </a:r>
        </a:p>
        <a:p>
          <a:pPr marL="0" lvl="0" indent="0" algn="ctr" defTabSz="1066800">
            <a:lnSpc>
              <a:spcPct val="90000"/>
            </a:lnSpc>
            <a:spcBef>
              <a:spcPct val="0"/>
            </a:spcBef>
            <a:spcAft>
              <a:spcPct val="35000"/>
            </a:spcAft>
            <a:buNone/>
          </a:pPr>
          <a:r>
            <a:rPr lang="en-GB" sz="2400" kern="1200" dirty="0">
              <a:solidFill>
                <a:schemeClr val="tx1"/>
              </a:solidFill>
            </a:rPr>
            <a:t>The accused knew they had </a:t>
          </a:r>
          <a:r>
            <a:rPr lang="en-GB" sz="2400" b="1" kern="1200" dirty="0">
              <a:solidFill>
                <a:schemeClr val="tx1"/>
              </a:solidFill>
            </a:rPr>
            <a:t>something </a:t>
          </a:r>
          <a:r>
            <a:rPr lang="en-GB" sz="2400" kern="1200" dirty="0">
              <a:solidFill>
                <a:schemeClr val="tx1"/>
              </a:solidFill>
            </a:rPr>
            <a:t>in their possession &amp; that something contained an item</a:t>
          </a:r>
        </a:p>
      </dsp:txBody>
      <dsp:txXfrm>
        <a:off x="5007105" y="2865"/>
        <a:ext cx="3651382" cy="2190829"/>
      </dsp:txXfrm>
    </dsp:sp>
    <dsp:sp modelId="{DD8FAC22-6E8E-430F-A392-E3D712E004A0}">
      <dsp:nvSpPr>
        <dsp:cNvPr id="0" name=""/>
        <dsp:cNvSpPr/>
      </dsp:nvSpPr>
      <dsp:spPr>
        <a:xfrm>
          <a:off x="990584" y="2558833"/>
          <a:ext cx="3651382" cy="219082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3. Controlled Drug</a:t>
          </a:r>
        </a:p>
        <a:p>
          <a:pPr marL="0" lvl="0" indent="0" algn="ctr" defTabSz="1066800">
            <a:lnSpc>
              <a:spcPct val="90000"/>
            </a:lnSpc>
            <a:spcBef>
              <a:spcPct val="0"/>
            </a:spcBef>
            <a:spcAft>
              <a:spcPct val="35000"/>
            </a:spcAft>
            <a:buNone/>
          </a:pPr>
          <a:r>
            <a:rPr lang="en-GB" sz="2400" kern="1200" dirty="0">
              <a:solidFill>
                <a:schemeClr val="tx1"/>
              </a:solidFill>
            </a:rPr>
            <a:t>The substance was a controlled </a:t>
          </a:r>
          <a:r>
            <a:rPr lang="en-GB" sz="2400" b="1" kern="1200" dirty="0">
              <a:solidFill>
                <a:schemeClr val="tx1"/>
              </a:solidFill>
            </a:rPr>
            <a:t>drug</a:t>
          </a:r>
        </a:p>
      </dsp:txBody>
      <dsp:txXfrm>
        <a:off x="990584" y="2558833"/>
        <a:ext cx="3651382" cy="2190829"/>
      </dsp:txXfrm>
    </dsp:sp>
    <dsp:sp modelId="{BF355F9E-31BB-467E-9CBD-B7941181CF31}">
      <dsp:nvSpPr>
        <dsp:cNvPr id="0" name=""/>
        <dsp:cNvSpPr/>
      </dsp:nvSpPr>
      <dsp:spPr>
        <a:xfrm>
          <a:off x="5007105" y="2558833"/>
          <a:ext cx="3651382" cy="219082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4. Lawful Authority</a:t>
          </a:r>
        </a:p>
        <a:p>
          <a:pPr marL="0" lvl="0" indent="0" algn="ctr" defTabSz="1066800">
            <a:lnSpc>
              <a:spcPct val="90000"/>
            </a:lnSpc>
            <a:spcBef>
              <a:spcPct val="0"/>
            </a:spcBef>
            <a:spcAft>
              <a:spcPct val="35000"/>
            </a:spcAft>
            <a:buNone/>
          </a:pPr>
          <a:r>
            <a:rPr lang="en-GB" sz="2400" kern="1200" dirty="0">
              <a:solidFill>
                <a:schemeClr val="tx1"/>
              </a:solidFill>
            </a:rPr>
            <a:t>He/ she had </a:t>
          </a:r>
          <a:r>
            <a:rPr lang="en-GB" sz="2400" b="1" kern="1200" dirty="0">
              <a:solidFill>
                <a:schemeClr val="tx1"/>
              </a:solidFill>
            </a:rPr>
            <a:t>no authority </a:t>
          </a:r>
          <a:r>
            <a:rPr lang="en-GB" sz="2400" kern="1200" dirty="0">
              <a:solidFill>
                <a:schemeClr val="tx1"/>
              </a:solidFill>
            </a:rPr>
            <a:t>such as a Doctor’s prescription to possess</a:t>
          </a:r>
        </a:p>
      </dsp:txBody>
      <dsp:txXfrm>
        <a:off x="5007105" y="2558833"/>
        <a:ext cx="3651382" cy="21908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F93FD-90FB-4E74-80F8-38258AA7F7EB}">
      <dsp:nvSpPr>
        <dsp:cNvPr id="0" name=""/>
        <dsp:cNvSpPr/>
      </dsp:nvSpPr>
      <dsp:spPr>
        <a:xfrm>
          <a:off x="279525" y="256"/>
          <a:ext cx="4884390" cy="117811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took possession of the controlled drug to prevent another person </a:t>
          </a:r>
        </a:p>
      </dsp:txBody>
      <dsp:txXfrm>
        <a:off x="314031" y="34762"/>
        <a:ext cx="4815378" cy="1109099"/>
      </dsp:txXfrm>
    </dsp:sp>
    <dsp:sp modelId="{8320DEBF-3B0A-434D-A6A3-D95B79A47C99}">
      <dsp:nvSpPr>
        <dsp:cNvPr id="0" name=""/>
        <dsp:cNvSpPr/>
      </dsp:nvSpPr>
      <dsp:spPr>
        <a:xfrm>
          <a:off x="5336705" y="345835"/>
          <a:ext cx="416265" cy="486952"/>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336705" y="443225"/>
        <a:ext cx="291386" cy="292172"/>
      </dsp:txXfrm>
    </dsp:sp>
    <dsp:sp modelId="{23120995-D3D7-4CDA-B947-2127BC49E767}">
      <dsp:nvSpPr>
        <dsp:cNvPr id="0" name=""/>
        <dsp:cNvSpPr/>
      </dsp:nvSpPr>
      <dsp:spPr>
        <a:xfrm>
          <a:off x="5949323" y="256"/>
          <a:ext cx="4788374" cy="117811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From committing or continuing to commit and offence in connection with that drug </a:t>
          </a:r>
          <a:r>
            <a:rPr lang="en-GB" sz="2400" b="1" i="1" u="sng" kern="1200" dirty="0">
              <a:solidFill>
                <a:schemeClr val="tx1"/>
              </a:solidFill>
            </a:rPr>
            <a:t>&amp;</a:t>
          </a:r>
        </a:p>
      </dsp:txBody>
      <dsp:txXfrm>
        <a:off x="5983829" y="34762"/>
        <a:ext cx="4719362" cy="1109099"/>
      </dsp:txXfrm>
    </dsp:sp>
    <dsp:sp modelId="{FAA6C713-F222-472A-ABF1-DF1783899060}">
      <dsp:nvSpPr>
        <dsp:cNvPr id="0" name=""/>
        <dsp:cNvSpPr/>
      </dsp:nvSpPr>
      <dsp:spPr>
        <a:xfrm rot="5400000">
          <a:off x="8160090" y="1315813"/>
          <a:ext cx="416401" cy="486952"/>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222205" y="1351088"/>
        <a:ext cx="292172" cy="291481"/>
      </dsp:txXfrm>
    </dsp:sp>
    <dsp:sp modelId="{1B324996-5DF7-4ABB-B8CD-79ACD3D3E993}">
      <dsp:nvSpPr>
        <dsp:cNvPr id="0" name=""/>
        <dsp:cNvSpPr/>
      </dsp:nvSpPr>
      <dsp:spPr>
        <a:xfrm>
          <a:off x="6053998" y="1963775"/>
          <a:ext cx="4683699" cy="134833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 soon as possible after taking possession of the drug they took all reasonable steps to destroy the drug or</a:t>
          </a:r>
        </a:p>
      </dsp:txBody>
      <dsp:txXfrm>
        <a:off x="6093489" y="2003266"/>
        <a:ext cx="4604717" cy="1269354"/>
      </dsp:txXfrm>
    </dsp:sp>
    <dsp:sp modelId="{A661FEFE-B737-4925-9CB3-DDF8D5D59762}">
      <dsp:nvSpPr>
        <dsp:cNvPr id="0" name=""/>
        <dsp:cNvSpPr/>
      </dsp:nvSpPr>
      <dsp:spPr>
        <a:xfrm rot="10800000">
          <a:off x="5464942" y="2394467"/>
          <a:ext cx="416265" cy="486952"/>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5589821" y="2491857"/>
        <a:ext cx="291386" cy="292172"/>
      </dsp:txXfrm>
    </dsp:sp>
    <dsp:sp modelId="{FE62445A-3283-4869-B713-6A79258B45EB}">
      <dsp:nvSpPr>
        <dsp:cNvPr id="0" name=""/>
        <dsp:cNvSpPr/>
      </dsp:nvSpPr>
      <dsp:spPr>
        <a:xfrm>
          <a:off x="282981" y="1987572"/>
          <a:ext cx="4985609" cy="13007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Deliver it into the custody of a person lawfully entitled to take custody of it</a:t>
          </a:r>
        </a:p>
      </dsp:txBody>
      <dsp:txXfrm>
        <a:off x="321078" y="2025669"/>
        <a:ext cx="4909415" cy="12245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4DF22-DA9F-4872-A51B-7CB2BD507500}">
      <dsp:nvSpPr>
        <dsp:cNvPr id="0" name=""/>
        <dsp:cNvSpPr/>
      </dsp:nvSpPr>
      <dsp:spPr>
        <a:xfrm>
          <a:off x="4614" y="1009023"/>
          <a:ext cx="3152494" cy="33100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Delivering it  into the custody of a person lawfully entitled to take custody of it</a:t>
          </a:r>
        </a:p>
      </dsp:txBody>
      <dsp:txXfrm>
        <a:off x="96947" y="1101356"/>
        <a:ext cx="2967828" cy="3125335"/>
      </dsp:txXfrm>
    </dsp:sp>
    <dsp:sp modelId="{3B9A234F-13F3-42F6-972B-173C5EEA18ED}">
      <dsp:nvSpPr>
        <dsp:cNvPr id="0" name=""/>
        <dsp:cNvSpPr/>
      </dsp:nvSpPr>
      <dsp:spPr>
        <a:xfrm>
          <a:off x="3472359" y="2273115"/>
          <a:ext cx="668328" cy="781818"/>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3472359" y="2429479"/>
        <a:ext cx="467830" cy="469090"/>
      </dsp:txXfrm>
    </dsp:sp>
    <dsp:sp modelId="{52EF8E2F-2176-43C7-89B6-C4E7AA57E912}">
      <dsp:nvSpPr>
        <dsp:cNvPr id="0" name=""/>
        <dsp:cNvSpPr/>
      </dsp:nvSpPr>
      <dsp:spPr>
        <a:xfrm>
          <a:off x="4418107" y="1801120"/>
          <a:ext cx="1460929" cy="172580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and</a:t>
          </a:r>
        </a:p>
      </dsp:txBody>
      <dsp:txXfrm>
        <a:off x="4460896" y="1843909"/>
        <a:ext cx="1375351" cy="1640229"/>
      </dsp:txXfrm>
    </dsp:sp>
    <dsp:sp modelId="{95272FB8-0113-4116-AE51-0A3B504D58DE}">
      <dsp:nvSpPr>
        <dsp:cNvPr id="0" name=""/>
        <dsp:cNvSpPr/>
      </dsp:nvSpPr>
      <dsp:spPr>
        <a:xfrm>
          <a:off x="6194286" y="2273115"/>
          <a:ext cx="668328" cy="781818"/>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6194286" y="2429479"/>
        <a:ext cx="467830" cy="469090"/>
      </dsp:txXfrm>
    </dsp:sp>
    <dsp:sp modelId="{11EF1B2A-9F58-4281-B8DD-517BB8186A16}">
      <dsp:nvSpPr>
        <dsp:cNvPr id="0" name=""/>
        <dsp:cNvSpPr/>
      </dsp:nvSpPr>
      <dsp:spPr>
        <a:xfrm>
          <a:off x="7140034" y="1009023"/>
          <a:ext cx="3152494" cy="33100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 soon as possible after taking possession of the drug, they took reasonable steps to deliver it into the custody of such a person</a:t>
          </a:r>
        </a:p>
      </dsp:txBody>
      <dsp:txXfrm>
        <a:off x="7232367" y="1101356"/>
        <a:ext cx="2967828" cy="31253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E4B5A-AFEA-419E-BFDC-1151471A524B}">
      <dsp:nvSpPr>
        <dsp:cNvPr id="0" name=""/>
        <dsp:cNvSpPr/>
      </dsp:nvSpPr>
      <dsp:spPr>
        <a:xfrm>
          <a:off x="1402853" y="1824"/>
          <a:ext cx="5322293" cy="10621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Lack of knowledge of the alleged fact</a:t>
          </a:r>
        </a:p>
      </dsp:txBody>
      <dsp:txXfrm>
        <a:off x="1433961" y="32932"/>
        <a:ext cx="5260077" cy="999897"/>
      </dsp:txXfrm>
    </dsp:sp>
    <dsp:sp modelId="{F3495359-0B88-4DED-AF57-F323317641B0}">
      <dsp:nvSpPr>
        <dsp:cNvPr id="0" name=""/>
        <dsp:cNvSpPr/>
      </dsp:nvSpPr>
      <dsp:spPr>
        <a:xfrm rot="5400000">
          <a:off x="3971065" y="1156872"/>
          <a:ext cx="185869" cy="185869"/>
        </a:xfrm>
        <a:prstGeom prst="rightArrow">
          <a:avLst>
            <a:gd name="adj1" fmla="val 667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D8E7827-2AE9-4E2F-AA1B-16CBBC3606AE}">
      <dsp:nvSpPr>
        <dsp:cNvPr id="0" name=""/>
        <dsp:cNvSpPr/>
      </dsp:nvSpPr>
      <dsp:spPr>
        <a:xfrm>
          <a:off x="1402853" y="1435677"/>
          <a:ext cx="5322293" cy="1062113"/>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Lack of knowledge of the controlled drug</a:t>
          </a:r>
        </a:p>
      </dsp:txBody>
      <dsp:txXfrm>
        <a:off x="1433961" y="1466785"/>
        <a:ext cx="5260077" cy="999897"/>
      </dsp:txXfrm>
    </dsp:sp>
    <dsp:sp modelId="{2163031D-1387-4174-BB98-BBEA9EFA4C9F}">
      <dsp:nvSpPr>
        <dsp:cNvPr id="0" name=""/>
        <dsp:cNvSpPr/>
      </dsp:nvSpPr>
      <dsp:spPr>
        <a:xfrm rot="5400000">
          <a:off x="3971065" y="2590726"/>
          <a:ext cx="185869" cy="185869"/>
        </a:xfrm>
        <a:prstGeom prst="rightArrow">
          <a:avLst>
            <a:gd name="adj1" fmla="val 667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FEB47CC-1E7E-4A66-8F3E-B0DC51B1AB23}">
      <dsp:nvSpPr>
        <dsp:cNvPr id="0" name=""/>
        <dsp:cNvSpPr/>
      </dsp:nvSpPr>
      <dsp:spPr>
        <a:xfrm>
          <a:off x="1474864" y="2869530"/>
          <a:ext cx="5178270" cy="1062113"/>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Belief that it was a drug he/she was entitled to produce, supply &amp; possess</a:t>
          </a:r>
        </a:p>
      </dsp:txBody>
      <dsp:txXfrm>
        <a:off x="1505972" y="2900638"/>
        <a:ext cx="5116054" cy="9998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FCAAE-92F0-4346-83BE-4F70D79ADF18}">
      <dsp:nvSpPr>
        <dsp:cNvPr id="0" name=""/>
        <dsp:cNvSpPr/>
      </dsp:nvSpPr>
      <dsp:spPr>
        <a:xfrm>
          <a:off x="8860" y="1855094"/>
          <a:ext cx="2648262" cy="16634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did not know of the existence of the item</a:t>
          </a:r>
        </a:p>
      </dsp:txBody>
      <dsp:txXfrm>
        <a:off x="57580" y="1903814"/>
        <a:ext cx="2550822" cy="1566000"/>
      </dsp:txXfrm>
    </dsp:sp>
    <dsp:sp modelId="{5EF941E5-62E5-466C-8E0F-88C67EDD0B40}">
      <dsp:nvSpPr>
        <dsp:cNvPr id="0" name=""/>
        <dsp:cNvSpPr/>
      </dsp:nvSpPr>
      <dsp:spPr>
        <a:xfrm>
          <a:off x="2921949" y="2358429"/>
          <a:ext cx="561431" cy="656769"/>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921949" y="2489783"/>
        <a:ext cx="393002" cy="394061"/>
      </dsp:txXfrm>
    </dsp:sp>
    <dsp:sp modelId="{4A0A4591-9CA2-44A7-A44E-43C78E2CE9D1}">
      <dsp:nvSpPr>
        <dsp:cNvPr id="0" name=""/>
        <dsp:cNvSpPr/>
      </dsp:nvSpPr>
      <dsp:spPr>
        <a:xfrm>
          <a:off x="3716428" y="1855094"/>
          <a:ext cx="2648262" cy="166344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they lacked suspicion of the item</a:t>
          </a:r>
        </a:p>
      </dsp:txBody>
      <dsp:txXfrm>
        <a:off x="3765148" y="1903814"/>
        <a:ext cx="2550822" cy="1566000"/>
      </dsp:txXfrm>
    </dsp:sp>
    <dsp:sp modelId="{DD3B8E69-E848-4DC9-83C9-8526E0B7A49A}">
      <dsp:nvSpPr>
        <dsp:cNvPr id="0" name=""/>
        <dsp:cNvSpPr/>
      </dsp:nvSpPr>
      <dsp:spPr>
        <a:xfrm>
          <a:off x="6629517" y="2358429"/>
          <a:ext cx="561431" cy="656769"/>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629517" y="2489783"/>
        <a:ext cx="393002" cy="394061"/>
      </dsp:txXfrm>
    </dsp:sp>
    <dsp:sp modelId="{4175ACBE-5CE3-46F9-9EC9-EF93D31BFE11}">
      <dsp:nvSpPr>
        <dsp:cNvPr id="0" name=""/>
        <dsp:cNvSpPr/>
      </dsp:nvSpPr>
      <dsp:spPr>
        <a:xfrm>
          <a:off x="7423996" y="1855094"/>
          <a:ext cx="2648262" cy="16634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they had no reason to suspect the existence of the item</a:t>
          </a:r>
        </a:p>
      </dsp:txBody>
      <dsp:txXfrm>
        <a:off x="7472716" y="1903814"/>
        <a:ext cx="2550822" cy="1566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B1F90-F566-46B5-AB09-C478811E73BE}">
      <dsp:nvSpPr>
        <dsp:cNvPr id="0" name=""/>
        <dsp:cNvSpPr/>
      </dsp:nvSpPr>
      <dsp:spPr>
        <a:xfrm>
          <a:off x="1671" y="1674705"/>
          <a:ext cx="3239164" cy="194349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they did not believe or suspect it was a controlled drug</a:t>
          </a:r>
        </a:p>
      </dsp:txBody>
      <dsp:txXfrm>
        <a:off x="58594" y="1731628"/>
        <a:ext cx="3125318" cy="1829652"/>
      </dsp:txXfrm>
    </dsp:sp>
    <dsp:sp modelId="{93A382A5-FF17-490C-9E86-F59EFCF5EF3F}">
      <dsp:nvSpPr>
        <dsp:cNvPr id="0" name=""/>
        <dsp:cNvSpPr/>
      </dsp:nvSpPr>
      <dsp:spPr>
        <a:xfrm>
          <a:off x="3564752" y="2244798"/>
          <a:ext cx="686702" cy="803312"/>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3564752" y="2405460"/>
        <a:ext cx="480691" cy="481988"/>
      </dsp:txXfrm>
    </dsp:sp>
    <dsp:sp modelId="{0151AA3C-D82A-4E07-B0A3-B159CC7CA9AF}">
      <dsp:nvSpPr>
        <dsp:cNvPr id="0" name=""/>
        <dsp:cNvSpPr/>
      </dsp:nvSpPr>
      <dsp:spPr>
        <a:xfrm>
          <a:off x="4536501" y="1967736"/>
          <a:ext cx="1440164" cy="135743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and</a:t>
          </a:r>
        </a:p>
      </dsp:txBody>
      <dsp:txXfrm>
        <a:off x="4576259" y="2007494"/>
        <a:ext cx="1360648" cy="1277920"/>
      </dsp:txXfrm>
    </dsp:sp>
    <dsp:sp modelId="{06FF0129-B085-46B5-84BB-0304D0CE537D}">
      <dsp:nvSpPr>
        <dsp:cNvPr id="0" name=""/>
        <dsp:cNvSpPr/>
      </dsp:nvSpPr>
      <dsp:spPr>
        <a:xfrm>
          <a:off x="6300582" y="2244798"/>
          <a:ext cx="686702" cy="803312"/>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6300582" y="2405460"/>
        <a:ext cx="480691" cy="481988"/>
      </dsp:txXfrm>
    </dsp:sp>
    <dsp:sp modelId="{447BD677-DA98-47C2-97EE-18BF6A703741}">
      <dsp:nvSpPr>
        <dsp:cNvPr id="0" name=""/>
        <dsp:cNvSpPr/>
      </dsp:nvSpPr>
      <dsp:spPr>
        <a:xfrm>
          <a:off x="7272332" y="1674705"/>
          <a:ext cx="3239164" cy="194349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they had no reason to suspect it was a controlled drug</a:t>
          </a:r>
        </a:p>
      </dsp:txBody>
      <dsp:txXfrm>
        <a:off x="7329255" y="1731628"/>
        <a:ext cx="3125318" cy="18296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B1CEE-1124-42A2-B53B-5F70978C600B}">
      <dsp:nvSpPr>
        <dsp:cNvPr id="0" name=""/>
        <dsp:cNvSpPr/>
      </dsp:nvSpPr>
      <dsp:spPr>
        <a:xfrm>
          <a:off x="1587" y="1360485"/>
          <a:ext cx="3385343" cy="269769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He/she believed it was a controlled drug or a particular controlled drug </a:t>
          </a:r>
        </a:p>
      </dsp:txBody>
      <dsp:txXfrm>
        <a:off x="80600" y="1439498"/>
        <a:ext cx="3227317" cy="2539669"/>
      </dsp:txXfrm>
    </dsp:sp>
    <dsp:sp modelId="{227C86D7-B96F-451E-80EE-93AB59FD5328}">
      <dsp:nvSpPr>
        <dsp:cNvPr id="0" name=""/>
        <dsp:cNvSpPr/>
      </dsp:nvSpPr>
      <dsp:spPr>
        <a:xfrm>
          <a:off x="3725465" y="2289550"/>
          <a:ext cx="717692" cy="839565"/>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3725465" y="2457463"/>
        <a:ext cx="502384" cy="503739"/>
      </dsp:txXfrm>
    </dsp:sp>
    <dsp:sp modelId="{491AE485-5577-4C6B-A2C7-54B7E4A01981}">
      <dsp:nvSpPr>
        <dsp:cNvPr id="0" name=""/>
        <dsp:cNvSpPr/>
      </dsp:nvSpPr>
      <dsp:spPr>
        <a:xfrm>
          <a:off x="4741068" y="1360485"/>
          <a:ext cx="3385343" cy="269769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They believed at the material time of their possession, they would not have been committing any offence to which this section applies</a:t>
          </a:r>
        </a:p>
      </dsp:txBody>
      <dsp:txXfrm>
        <a:off x="4820081" y="1439498"/>
        <a:ext cx="3227317" cy="253966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9CA4B-5B7B-4C76-B61A-D0A30ADBDCA8}">
      <dsp:nvSpPr>
        <dsp:cNvPr id="0" name=""/>
        <dsp:cNvSpPr/>
      </dsp:nvSpPr>
      <dsp:spPr>
        <a:xfrm>
          <a:off x="570821" y="0"/>
          <a:ext cx="2697372" cy="179824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997A22-E161-4DF7-821D-7D1EDFF1756D}">
      <dsp:nvSpPr>
        <dsp:cNvPr id="0" name=""/>
        <dsp:cNvSpPr/>
      </dsp:nvSpPr>
      <dsp:spPr>
        <a:xfrm>
          <a:off x="3380817" y="1910689"/>
          <a:ext cx="3821510" cy="2360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Further Drug Offences</a:t>
          </a:r>
        </a:p>
      </dsp:txBody>
      <dsp:txXfrm>
        <a:off x="3380817" y="1910689"/>
        <a:ext cx="3821510" cy="2360479"/>
      </dsp:txXfrm>
    </dsp:sp>
    <dsp:sp modelId="{05291209-C672-4F1C-98EC-1426F07AAA41}">
      <dsp:nvSpPr>
        <dsp:cNvPr id="0" name=""/>
        <dsp:cNvSpPr/>
      </dsp:nvSpPr>
      <dsp:spPr>
        <a:xfrm>
          <a:off x="3043645" y="1573806"/>
          <a:ext cx="917778" cy="918015"/>
        </a:xfrm>
        <a:prstGeom prst="halfFrame">
          <a:avLst>
            <a:gd name="adj1" fmla="val 25770"/>
            <a:gd name="adj2" fmla="val 2577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42D7BD-FBD4-44A2-951B-4A78FF1AC9B5}">
      <dsp:nvSpPr>
        <dsp:cNvPr id="0" name=""/>
        <dsp:cNvSpPr/>
      </dsp:nvSpPr>
      <dsp:spPr>
        <a:xfrm rot="5400000">
          <a:off x="6648184" y="1573925"/>
          <a:ext cx="918015" cy="917778"/>
        </a:xfrm>
        <a:prstGeom prst="halfFrame">
          <a:avLst>
            <a:gd name="adj1" fmla="val 25770"/>
            <a:gd name="adj2" fmla="val 2577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7C67D-2DBF-4D2C-88ED-2F103A2277FF}">
      <dsp:nvSpPr>
        <dsp:cNvPr id="0" name=""/>
        <dsp:cNvSpPr/>
      </dsp:nvSpPr>
      <dsp:spPr>
        <a:xfrm rot="16200000">
          <a:off x="3043527" y="3690615"/>
          <a:ext cx="918015" cy="917778"/>
        </a:xfrm>
        <a:prstGeom prst="halfFrame">
          <a:avLst>
            <a:gd name="adj1" fmla="val 25770"/>
            <a:gd name="adj2" fmla="val 2577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BDD0FA-6B71-4323-A433-38EEB0CFD2F2}">
      <dsp:nvSpPr>
        <dsp:cNvPr id="0" name=""/>
        <dsp:cNvSpPr/>
      </dsp:nvSpPr>
      <dsp:spPr>
        <a:xfrm rot="10800000">
          <a:off x="6648303" y="3690496"/>
          <a:ext cx="917778" cy="918015"/>
        </a:xfrm>
        <a:prstGeom prst="halfFrame">
          <a:avLst>
            <a:gd name="adj1" fmla="val 25770"/>
            <a:gd name="adj2" fmla="val 2577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B604BB-418C-4873-B1C1-8731C37A8B68}">
      <dsp:nvSpPr>
        <dsp:cNvPr id="0" name=""/>
        <dsp:cNvSpPr/>
      </dsp:nvSpPr>
      <dsp:spPr>
        <a:xfrm>
          <a:off x="124412" y="2006"/>
          <a:ext cx="2719872" cy="163192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an offence for any person </a:t>
          </a:r>
          <a:r>
            <a:rPr lang="en-GB" sz="2400" b="1" kern="1200" dirty="0">
              <a:solidFill>
                <a:schemeClr val="tx1"/>
              </a:solidFill>
            </a:rPr>
            <a:t>unlawfully</a:t>
          </a:r>
          <a:r>
            <a:rPr lang="en-GB" sz="2400" kern="1200" dirty="0">
              <a:solidFill>
                <a:schemeClr val="tx1"/>
              </a:solidFill>
            </a:rPr>
            <a:t> to:</a:t>
          </a:r>
        </a:p>
      </dsp:txBody>
      <dsp:txXfrm>
        <a:off x="172209" y="49803"/>
        <a:ext cx="2624278" cy="1536329"/>
      </dsp:txXfrm>
    </dsp:sp>
    <dsp:sp modelId="{E7236ADD-2572-435A-BE90-236C83488FD9}">
      <dsp:nvSpPr>
        <dsp:cNvPr id="0" name=""/>
        <dsp:cNvSpPr/>
      </dsp:nvSpPr>
      <dsp:spPr>
        <a:xfrm>
          <a:off x="3083633" y="480704"/>
          <a:ext cx="576612" cy="674528"/>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83633" y="615610"/>
        <a:ext cx="403628" cy="404716"/>
      </dsp:txXfrm>
    </dsp:sp>
    <dsp:sp modelId="{799E4BF8-F645-4688-843B-448D4E5F17E5}">
      <dsp:nvSpPr>
        <dsp:cNvPr id="0" name=""/>
        <dsp:cNvSpPr/>
      </dsp:nvSpPr>
      <dsp:spPr>
        <a:xfrm>
          <a:off x="3932233" y="2006"/>
          <a:ext cx="2719872" cy="163192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Supply</a:t>
          </a:r>
          <a:r>
            <a:rPr lang="en-GB" sz="2400" kern="1200" dirty="0">
              <a:solidFill>
                <a:schemeClr val="tx1"/>
              </a:solidFill>
            </a:rPr>
            <a:t> or </a:t>
          </a:r>
          <a:r>
            <a:rPr lang="en-GB" sz="2400" b="1" kern="1200" dirty="0">
              <a:solidFill>
                <a:schemeClr val="tx1"/>
              </a:solidFill>
            </a:rPr>
            <a:t>offer to supply</a:t>
          </a:r>
          <a:r>
            <a:rPr lang="en-GB" sz="2400" kern="1200" dirty="0">
              <a:solidFill>
                <a:schemeClr val="tx1"/>
              </a:solidFill>
            </a:rPr>
            <a:t> a controlled drug to another</a:t>
          </a:r>
        </a:p>
      </dsp:txBody>
      <dsp:txXfrm>
        <a:off x="3980030" y="49803"/>
        <a:ext cx="2624278" cy="1536329"/>
      </dsp:txXfrm>
    </dsp:sp>
    <dsp:sp modelId="{6A3C8B5E-7D70-4A65-A692-7094BC34B5C8}">
      <dsp:nvSpPr>
        <dsp:cNvPr id="0" name=""/>
        <dsp:cNvSpPr/>
      </dsp:nvSpPr>
      <dsp:spPr>
        <a:xfrm rot="5400000">
          <a:off x="5003863" y="1824321"/>
          <a:ext cx="576612" cy="674528"/>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5400000">
        <a:off x="5089811" y="1873279"/>
        <a:ext cx="404716" cy="403628"/>
      </dsp:txXfrm>
    </dsp:sp>
    <dsp:sp modelId="{70B88243-B7D7-4B1B-B6B4-8F73DD2C31B3}">
      <dsp:nvSpPr>
        <dsp:cNvPr id="0" name=""/>
        <dsp:cNvSpPr/>
      </dsp:nvSpPr>
      <dsp:spPr>
        <a:xfrm>
          <a:off x="3932233" y="2721878"/>
          <a:ext cx="2719872" cy="163192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Be concerned in </a:t>
          </a:r>
          <a:r>
            <a:rPr lang="en-GB" sz="2400" kern="1200" dirty="0">
              <a:solidFill>
                <a:schemeClr val="tx1"/>
              </a:solidFill>
            </a:rPr>
            <a:t>the supply of such a drug to another</a:t>
          </a:r>
        </a:p>
      </dsp:txBody>
      <dsp:txXfrm>
        <a:off x="3980030" y="2769675"/>
        <a:ext cx="2624278" cy="1536329"/>
      </dsp:txXfrm>
    </dsp:sp>
    <dsp:sp modelId="{4AA65C68-F8DA-4019-9817-ADBB211A183A}">
      <dsp:nvSpPr>
        <dsp:cNvPr id="0" name=""/>
        <dsp:cNvSpPr/>
      </dsp:nvSpPr>
      <dsp:spPr>
        <a:xfrm rot="10800000">
          <a:off x="3116272" y="3200576"/>
          <a:ext cx="576612" cy="674528"/>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289256" y="3335482"/>
        <a:ext cx="403628" cy="404716"/>
      </dsp:txXfrm>
    </dsp:sp>
    <dsp:sp modelId="{FAD63F7E-D4B6-431B-8050-16E39985099E}">
      <dsp:nvSpPr>
        <dsp:cNvPr id="0" name=""/>
        <dsp:cNvSpPr/>
      </dsp:nvSpPr>
      <dsp:spPr>
        <a:xfrm>
          <a:off x="124412" y="2721878"/>
          <a:ext cx="2719872" cy="163192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concerned in the </a:t>
          </a:r>
          <a:r>
            <a:rPr lang="en-GB" sz="2400" b="1" kern="1200" dirty="0">
              <a:solidFill>
                <a:schemeClr val="tx1"/>
              </a:solidFill>
            </a:rPr>
            <a:t>making of an offer</a:t>
          </a:r>
          <a:r>
            <a:rPr lang="en-GB" sz="2400" kern="1200" dirty="0">
              <a:solidFill>
                <a:schemeClr val="tx1"/>
              </a:solidFill>
            </a:rPr>
            <a:t> to supply a drug to another</a:t>
          </a:r>
        </a:p>
      </dsp:txBody>
      <dsp:txXfrm>
        <a:off x="172209" y="2769675"/>
        <a:ext cx="2624278" cy="153632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BA932-BBA2-4B64-AC33-A5A22B16FB5A}">
      <dsp:nvSpPr>
        <dsp:cNvPr id="0" name=""/>
        <dsp:cNvSpPr/>
      </dsp:nvSpPr>
      <dsp:spPr>
        <a:xfrm>
          <a:off x="1244" y="311316"/>
          <a:ext cx="2654337" cy="15926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mn-lt"/>
            </a:rPr>
            <a:t>It is an offence for a person to have</a:t>
          </a:r>
        </a:p>
      </dsp:txBody>
      <dsp:txXfrm>
        <a:off x="47890" y="357962"/>
        <a:ext cx="2561045" cy="1499310"/>
      </dsp:txXfrm>
    </dsp:sp>
    <dsp:sp modelId="{209D905A-465D-4A2A-A54D-C4EA06EE176E}">
      <dsp:nvSpPr>
        <dsp:cNvPr id="0" name=""/>
        <dsp:cNvSpPr/>
      </dsp:nvSpPr>
      <dsp:spPr>
        <a:xfrm>
          <a:off x="2889163" y="778480"/>
          <a:ext cx="562719" cy="658275"/>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889163" y="910135"/>
        <a:ext cx="393903" cy="394965"/>
      </dsp:txXfrm>
    </dsp:sp>
    <dsp:sp modelId="{2EE27D32-9BB6-4C7B-8086-4D1BB466C607}">
      <dsp:nvSpPr>
        <dsp:cNvPr id="0" name=""/>
        <dsp:cNvSpPr/>
      </dsp:nvSpPr>
      <dsp:spPr>
        <a:xfrm>
          <a:off x="3717316" y="311316"/>
          <a:ext cx="2654337" cy="15926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t>
          </a:r>
          <a:r>
            <a:rPr lang="en-GB" sz="2400" b="1" kern="1200" dirty="0">
              <a:solidFill>
                <a:schemeClr val="tx1"/>
              </a:solidFill>
            </a:rPr>
            <a:t>controlled drug in their possession</a:t>
          </a:r>
        </a:p>
      </dsp:txBody>
      <dsp:txXfrm>
        <a:off x="3763962" y="357962"/>
        <a:ext cx="2561045" cy="1499310"/>
      </dsp:txXfrm>
    </dsp:sp>
    <dsp:sp modelId="{7D3DDD55-35B5-4A78-99BF-25666ACB7F66}">
      <dsp:nvSpPr>
        <dsp:cNvPr id="0" name=""/>
        <dsp:cNvSpPr/>
      </dsp:nvSpPr>
      <dsp:spPr>
        <a:xfrm rot="5400000">
          <a:off x="4763125" y="2089722"/>
          <a:ext cx="562719" cy="658275"/>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5400000">
        <a:off x="4847002" y="2137500"/>
        <a:ext cx="394965" cy="393903"/>
      </dsp:txXfrm>
    </dsp:sp>
    <dsp:sp modelId="{B0191CE3-F0EE-4736-81BF-3FC6859CC12B}">
      <dsp:nvSpPr>
        <dsp:cNvPr id="0" name=""/>
        <dsp:cNvSpPr/>
      </dsp:nvSpPr>
      <dsp:spPr>
        <a:xfrm>
          <a:off x="3717316" y="2965653"/>
          <a:ext cx="2654337" cy="15926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whether </a:t>
          </a:r>
          <a:r>
            <a:rPr lang="en-GB" sz="2400" b="1" kern="1200" dirty="0">
              <a:solidFill>
                <a:schemeClr val="tx1"/>
              </a:solidFill>
            </a:rPr>
            <a:t>lawfully or not</a:t>
          </a:r>
        </a:p>
      </dsp:txBody>
      <dsp:txXfrm>
        <a:off x="3763962" y="3012299"/>
        <a:ext cx="2561045" cy="1499310"/>
      </dsp:txXfrm>
    </dsp:sp>
    <dsp:sp modelId="{ACB70099-7ADF-490F-BFF4-3D85235C49F2}">
      <dsp:nvSpPr>
        <dsp:cNvPr id="0" name=""/>
        <dsp:cNvSpPr/>
      </dsp:nvSpPr>
      <dsp:spPr>
        <a:xfrm rot="10800000">
          <a:off x="2921015" y="3432817"/>
          <a:ext cx="562719" cy="658275"/>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10800000">
        <a:off x="3089831" y="3564472"/>
        <a:ext cx="393903" cy="394965"/>
      </dsp:txXfrm>
    </dsp:sp>
    <dsp:sp modelId="{B12300BE-529B-43F2-85C2-75129B569842}">
      <dsp:nvSpPr>
        <dsp:cNvPr id="0" name=""/>
        <dsp:cNvSpPr/>
      </dsp:nvSpPr>
      <dsp:spPr>
        <a:xfrm>
          <a:off x="1244" y="2965653"/>
          <a:ext cx="2654337" cy="15926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with </a:t>
          </a:r>
          <a:r>
            <a:rPr lang="en-GB" sz="2400" b="1" kern="1200" dirty="0">
              <a:solidFill>
                <a:schemeClr val="tx1"/>
              </a:solidFill>
            </a:rPr>
            <a:t>intent </a:t>
          </a:r>
          <a:r>
            <a:rPr lang="en-GB" sz="2400" kern="1200" dirty="0">
              <a:solidFill>
                <a:schemeClr val="tx1"/>
              </a:solidFill>
            </a:rPr>
            <a:t>to supply it unlawfully to another</a:t>
          </a:r>
        </a:p>
      </dsp:txBody>
      <dsp:txXfrm>
        <a:off x="47890" y="3012299"/>
        <a:ext cx="2561045" cy="149931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DE0AF-7E44-4345-9C45-DBFC029C4318}">
      <dsp:nvSpPr>
        <dsp:cNvPr id="0" name=""/>
        <dsp:cNvSpPr/>
      </dsp:nvSpPr>
      <dsp:spPr>
        <a:xfrm>
          <a:off x="2912" y="594739"/>
          <a:ext cx="2839865" cy="76390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Class A</a:t>
          </a:r>
        </a:p>
      </dsp:txBody>
      <dsp:txXfrm>
        <a:off x="2912" y="594739"/>
        <a:ext cx="2839865" cy="763901"/>
      </dsp:txXfrm>
    </dsp:sp>
    <dsp:sp modelId="{7B705950-A5EB-4607-AB78-119C23ADEDD1}">
      <dsp:nvSpPr>
        <dsp:cNvPr id="0" name=""/>
        <dsp:cNvSpPr/>
      </dsp:nvSpPr>
      <dsp:spPr>
        <a:xfrm>
          <a:off x="2912" y="1172618"/>
          <a:ext cx="2839865" cy="3656340"/>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Maximum: Life imprisonment</a:t>
          </a:r>
        </a:p>
        <a:p>
          <a:pPr marL="228600" lvl="1" indent="-228600" algn="l" defTabSz="1066800">
            <a:lnSpc>
              <a:spcPct val="90000"/>
            </a:lnSpc>
            <a:spcBef>
              <a:spcPct val="0"/>
            </a:spcBef>
            <a:spcAft>
              <a:spcPct val="15000"/>
            </a:spcAft>
            <a:buChar char="•"/>
          </a:pPr>
          <a:r>
            <a:rPr lang="en-GB" sz="2400" kern="1200" dirty="0"/>
            <a:t>Offence range: High level community order – 16 years custody</a:t>
          </a:r>
        </a:p>
        <a:p>
          <a:pPr marL="285750" lvl="1" indent="-285750" algn="l" defTabSz="2311400">
            <a:lnSpc>
              <a:spcPct val="90000"/>
            </a:lnSpc>
            <a:spcBef>
              <a:spcPct val="0"/>
            </a:spcBef>
            <a:spcAft>
              <a:spcPct val="15000"/>
            </a:spcAft>
            <a:buChar char="•"/>
          </a:pPr>
          <a:endParaRPr lang="en-GB" sz="5200" kern="1200" dirty="0"/>
        </a:p>
      </dsp:txBody>
      <dsp:txXfrm>
        <a:off x="2912" y="1172618"/>
        <a:ext cx="2839865" cy="3656340"/>
      </dsp:txXfrm>
    </dsp:sp>
    <dsp:sp modelId="{1B353910-48D2-44BA-B3F2-6E7A9A50DD80}">
      <dsp:nvSpPr>
        <dsp:cNvPr id="0" name=""/>
        <dsp:cNvSpPr/>
      </dsp:nvSpPr>
      <dsp:spPr>
        <a:xfrm>
          <a:off x="3240359" y="605075"/>
          <a:ext cx="2839865" cy="74554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Class B</a:t>
          </a:r>
        </a:p>
      </dsp:txBody>
      <dsp:txXfrm>
        <a:off x="3240359" y="605075"/>
        <a:ext cx="2839865" cy="745542"/>
      </dsp:txXfrm>
    </dsp:sp>
    <dsp:sp modelId="{E8AE3F5C-FAA2-4DED-A819-C8211745BE80}">
      <dsp:nvSpPr>
        <dsp:cNvPr id="0" name=""/>
        <dsp:cNvSpPr/>
      </dsp:nvSpPr>
      <dsp:spPr>
        <a:xfrm>
          <a:off x="3240359" y="1162282"/>
          <a:ext cx="2839865" cy="3656340"/>
        </a:xfrm>
        <a:prstGeom prst="rect">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Maximum: 14 years custody &amp;/or unlimited fine</a:t>
          </a:r>
        </a:p>
        <a:p>
          <a:pPr marL="228600" lvl="1" indent="-228600" algn="l" defTabSz="1066800">
            <a:lnSpc>
              <a:spcPct val="90000"/>
            </a:lnSpc>
            <a:spcBef>
              <a:spcPct val="0"/>
            </a:spcBef>
            <a:spcAft>
              <a:spcPct val="15000"/>
            </a:spcAft>
            <a:buChar char="•"/>
          </a:pPr>
          <a:r>
            <a:rPr lang="en-GB" sz="2400" kern="1200" dirty="0"/>
            <a:t>Offence range: Band B fine – 10 years custody</a:t>
          </a:r>
        </a:p>
        <a:p>
          <a:pPr marL="285750" lvl="1" indent="-285750" algn="l" defTabSz="2622550">
            <a:lnSpc>
              <a:spcPct val="90000"/>
            </a:lnSpc>
            <a:spcBef>
              <a:spcPct val="0"/>
            </a:spcBef>
            <a:spcAft>
              <a:spcPct val="15000"/>
            </a:spcAft>
            <a:buChar char="•"/>
          </a:pPr>
          <a:endParaRPr lang="en-GB" sz="5900" kern="1200"/>
        </a:p>
      </dsp:txBody>
      <dsp:txXfrm>
        <a:off x="3240359" y="1162282"/>
        <a:ext cx="2839865" cy="3656340"/>
      </dsp:txXfrm>
    </dsp:sp>
    <dsp:sp modelId="{009A7971-291F-46F2-BC95-C70F666DEF90}">
      <dsp:nvSpPr>
        <dsp:cNvPr id="0" name=""/>
        <dsp:cNvSpPr/>
      </dsp:nvSpPr>
      <dsp:spPr>
        <a:xfrm>
          <a:off x="6477805" y="605075"/>
          <a:ext cx="2839865" cy="74554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Class C</a:t>
          </a:r>
        </a:p>
      </dsp:txBody>
      <dsp:txXfrm>
        <a:off x="6477805" y="605075"/>
        <a:ext cx="2839865" cy="745542"/>
      </dsp:txXfrm>
    </dsp:sp>
    <dsp:sp modelId="{D7A3235B-043B-4CCA-986B-C212E735DFB6}">
      <dsp:nvSpPr>
        <dsp:cNvPr id="0" name=""/>
        <dsp:cNvSpPr/>
      </dsp:nvSpPr>
      <dsp:spPr>
        <a:xfrm>
          <a:off x="6477805" y="1162282"/>
          <a:ext cx="2839865" cy="3656340"/>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Maximum: 14 years custody &amp;/or unlimited fine</a:t>
          </a:r>
        </a:p>
        <a:p>
          <a:pPr marL="228600" lvl="1" indent="-228600" algn="l" defTabSz="1066800">
            <a:lnSpc>
              <a:spcPct val="90000"/>
            </a:lnSpc>
            <a:spcBef>
              <a:spcPct val="0"/>
            </a:spcBef>
            <a:spcAft>
              <a:spcPct val="15000"/>
            </a:spcAft>
            <a:buChar char="•"/>
          </a:pPr>
          <a:r>
            <a:rPr lang="en-GB" sz="2400" kern="1200" dirty="0"/>
            <a:t>Offence range: Band A – 8 years custody</a:t>
          </a:r>
        </a:p>
        <a:p>
          <a:pPr marL="285750" lvl="1" indent="-285750" algn="l" defTabSz="2622550">
            <a:lnSpc>
              <a:spcPct val="90000"/>
            </a:lnSpc>
            <a:spcBef>
              <a:spcPct val="0"/>
            </a:spcBef>
            <a:spcAft>
              <a:spcPct val="15000"/>
            </a:spcAft>
            <a:buChar char="•"/>
          </a:pPr>
          <a:endParaRPr lang="en-GB" sz="5900" kern="1200"/>
        </a:p>
      </dsp:txBody>
      <dsp:txXfrm>
        <a:off x="6477805" y="1162282"/>
        <a:ext cx="2839865" cy="36563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18FF3-A03C-4966-9C42-33D658D34F46}">
      <dsp:nvSpPr>
        <dsp:cNvPr id="0" name=""/>
        <dsp:cNvSpPr/>
      </dsp:nvSpPr>
      <dsp:spPr>
        <a:xfrm>
          <a:off x="609599" y="0"/>
          <a:ext cx="6908800" cy="4941581"/>
        </a:xfrm>
        <a:prstGeom prst="rightArrow">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dsp:style>
    </dsp:sp>
    <dsp:sp modelId="{C711365B-986E-491D-A641-6E0B4FF598AF}">
      <dsp:nvSpPr>
        <dsp:cNvPr id="0" name=""/>
        <dsp:cNvSpPr/>
      </dsp:nvSpPr>
      <dsp:spPr>
        <a:xfrm>
          <a:off x="0" y="1482474"/>
          <a:ext cx="2438400" cy="197663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Community Resolution</a:t>
          </a:r>
        </a:p>
      </dsp:txBody>
      <dsp:txXfrm>
        <a:off x="96491" y="1578965"/>
        <a:ext cx="2245418" cy="1783650"/>
      </dsp:txXfrm>
    </dsp:sp>
    <dsp:sp modelId="{5F37D84E-321E-4F03-AF9A-DDF76E3699D1}">
      <dsp:nvSpPr>
        <dsp:cNvPr id="0" name=""/>
        <dsp:cNvSpPr/>
      </dsp:nvSpPr>
      <dsp:spPr>
        <a:xfrm>
          <a:off x="2844799" y="1482474"/>
          <a:ext cx="2438400" cy="197663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mn-lt"/>
            </a:rPr>
            <a:t>Conditional</a:t>
          </a:r>
          <a:r>
            <a:rPr lang="en-GB" sz="2400" kern="1200" baseline="0" dirty="0">
              <a:solidFill>
                <a:schemeClr val="tx1"/>
              </a:solidFill>
              <a:latin typeface="+mn-lt"/>
            </a:rPr>
            <a:t> Caution</a:t>
          </a:r>
          <a:endParaRPr lang="en-GB" sz="2400" kern="1200" dirty="0">
            <a:solidFill>
              <a:schemeClr val="tx1"/>
            </a:solidFill>
            <a:latin typeface="+mn-lt"/>
          </a:endParaRPr>
        </a:p>
      </dsp:txBody>
      <dsp:txXfrm>
        <a:off x="2941290" y="1578965"/>
        <a:ext cx="2245418" cy="1783650"/>
      </dsp:txXfrm>
    </dsp:sp>
    <dsp:sp modelId="{6D0E0752-19F8-48D4-95C6-9ED792E2FFDB}">
      <dsp:nvSpPr>
        <dsp:cNvPr id="0" name=""/>
        <dsp:cNvSpPr/>
      </dsp:nvSpPr>
      <dsp:spPr>
        <a:xfrm>
          <a:off x="5689600" y="1482474"/>
          <a:ext cx="2438400" cy="197663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mn-lt"/>
            </a:rPr>
            <a:t>Arrest</a:t>
          </a:r>
        </a:p>
      </dsp:txBody>
      <dsp:txXfrm>
        <a:off x="5786091" y="1578965"/>
        <a:ext cx="2245418" cy="178365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62B77-586B-40CE-BE13-1AF9056DE5EB}">
      <dsp:nvSpPr>
        <dsp:cNvPr id="0" name=""/>
        <dsp:cNvSpPr/>
      </dsp:nvSpPr>
      <dsp:spPr>
        <a:xfrm>
          <a:off x="8445" y="690022"/>
          <a:ext cx="2524138" cy="151448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Public Place or View</a:t>
          </a:r>
        </a:p>
      </dsp:txBody>
      <dsp:txXfrm>
        <a:off x="52803" y="734380"/>
        <a:ext cx="2435422" cy="1425767"/>
      </dsp:txXfrm>
    </dsp:sp>
    <dsp:sp modelId="{80CD8C18-EAF7-481A-82A4-72BDC6E7E45E}">
      <dsp:nvSpPr>
        <dsp:cNvPr id="0" name=""/>
        <dsp:cNvSpPr/>
      </dsp:nvSpPr>
      <dsp:spPr>
        <a:xfrm>
          <a:off x="2754707" y="1134271"/>
          <a:ext cx="535117" cy="62598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754707" y="1259468"/>
        <a:ext cx="374582" cy="375592"/>
      </dsp:txXfrm>
    </dsp:sp>
    <dsp:sp modelId="{BFAFDA70-D166-4CD5-800D-B027185FC1E7}">
      <dsp:nvSpPr>
        <dsp:cNvPr id="0" name=""/>
        <dsp:cNvSpPr/>
      </dsp:nvSpPr>
      <dsp:spPr>
        <a:xfrm>
          <a:off x="3542238" y="690022"/>
          <a:ext cx="2524138" cy="15144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Locally Identified Policing Problem</a:t>
          </a:r>
        </a:p>
      </dsp:txBody>
      <dsp:txXfrm>
        <a:off x="3586596" y="734380"/>
        <a:ext cx="2435422" cy="1425767"/>
      </dsp:txXfrm>
    </dsp:sp>
    <dsp:sp modelId="{3BCE21CE-2CC7-4CCB-8202-6297F2A59E20}">
      <dsp:nvSpPr>
        <dsp:cNvPr id="0" name=""/>
        <dsp:cNvSpPr/>
      </dsp:nvSpPr>
      <dsp:spPr>
        <a:xfrm>
          <a:off x="6288501" y="1134271"/>
          <a:ext cx="535117" cy="62598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288501" y="1259468"/>
        <a:ext cx="374582" cy="375592"/>
      </dsp:txXfrm>
    </dsp:sp>
    <dsp:sp modelId="{7339DEB2-6134-4C0F-8FEE-CD9E81F049A4}">
      <dsp:nvSpPr>
        <dsp:cNvPr id="0" name=""/>
        <dsp:cNvSpPr/>
      </dsp:nvSpPr>
      <dsp:spPr>
        <a:xfrm>
          <a:off x="7076032" y="690022"/>
          <a:ext cx="2524138" cy="15144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Protecting Young People</a:t>
          </a:r>
        </a:p>
      </dsp:txBody>
      <dsp:txXfrm>
        <a:off x="7120390" y="734380"/>
        <a:ext cx="2435422" cy="1425767"/>
      </dsp:txXfrm>
    </dsp:sp>
    <dsp:sp modelId="{83AFB3EE-1F38-4A2F-81AD-EAD048DC7022}">
      <dsp:nvSpPr>
        <dsp:cNvPr id="0" name=""/>
        <dsp:cNvSpPr/>
      </dsp:nvSpPr>
      <dsp:spPr>
        <a:xfrm rot="5400000">
          <a:off x="8070543" y="2381195"/>
          <a:ext cx="535117" cy="62598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8150306" y="2426630"/>
        <a:ext cx="375592" cy="374582"/>
      </dsp:txXfrm>
    </dsp:sp>
    <dsp:sp modelId="{CB168349-8259-4958-A9A7-AB16AD994D40}">
      <dsp:nvSpPr>
        <dsp:cNvPr id="0" name=""/>
        <dsp:cNvSpPr/>
      </dsp:nvSpPr>
      <dsp:spPr>
        <a:xfrm>
          <a:off x="7076032" y="3214161"/>
          <a:ext cx="2524138" cy="15144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Repeat/ Persistent Offenders</a:t>
          </a:r>
        </a:p>
      </dsp:txBody>
      <dsp:txXfrm>
        <a:off x="7120390" y="3258519"/>
        <a:ext cx="2435422" cy="1425767"/>
      </dsp:txXfrm>
    </dsp:sp>
    <dsp:sp modelId="{224C4AE8-096C-4E53-93AD-F1B5642F8AB3}">
      <dsp:nvSpPr>
        <dsp:cNvPr id="0" name=""/>
        <dsp:cNvSpPr/>
      </dsp:nvSpPr>
      <dsp:spPr>
        <a:xfrm rot="10800000">
          <a:off x="6318791" y="3658409"/>
          <a:ext cx="535117" cy="62598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6479326" y="3783606"/>
        <a:ext cx="374582" cy="375592"/>
      </dsp:txXfrm>
    </dsp:sp>
    <dsp:sp modelId="{41590023-B45B-4673-8832-50DBA7D1DEED}">
      <dsp:nvSpPr>
        <dsp:cNvPr id="0" name=""/>
        <dsp:cNvSpPr/>
      </dsp:nvSpPr>
      <dsp:spPr>
        <a:xfrm>
          <a:off x="3542238" y="3214161"/>
          <a:ext cx="2524138" cy="15144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Impact on Offender</a:t>
          </a:r>
        </a:p>
      </dsp:txBody>
      <dsp:txXfrm>
        <a:off x="3586596" y="3258519"/>
        <a:ext cx="2435422" cy="142576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75804-775D-4A3A-9793-EF9341099A5F}">
      <dsp:nvSpPr>
        <dsp:cNvPr id="0" name=""/>
        <dsp:cNvSpPr/>
      </dsp:nvSpPr>
      <dsp:spPr>
        <a:xfrm>
          <a:off x="2079324" y="541"/>
          <a:ext cx="3969351" cy="177457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shall not be lawful for a person to cultivate any plant of the genus Cannabis</a:t>
          </a:r>
        </a:p>
      </dsp:txBody>
      <dsp:txXfrm>
        <a:off x="2131300" y="52517"/>
        <a:ext cx="3865399" cy="1670624"/>
      </dsp:txXfrm>
    </dsp:sp>
    <dsp:sp modelId="{76881879-D186-424D-8AA8-9FE1C657A28E}">
      <dsp:nvSpPr>
        <dsp:cNvPr id="0" name=""/>
        <dsp:cNvSpPr/>
      </dsp:nvSpPr>
      <dsp:spPr>
        <a:xfrm rot="5400000">
          <a:off x="3731266" y="1819482"/>
          <a:ext cx="665466" cy="798559"/>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3824432" y="1886028"/>
        <a:ext cx="479135" cy="465826"/>
      </dsp:txXfrm>
    </dsp:sp>
    <dsp:sp modelId="{CE6F888C-1770-4AFB-AFA2-B5BB78847F48}">
      <dsp:nvSpPr>
        <dsp:cNvPr id="0" name=""/>
        <dsp:cNvSpPr/>
      </dsp:nvSpPr>
      <dsp:spPr>
        <a:xfrm>
          <a:off x="2079324" y="2662406"/>
          <a:ext cx="3969351" cy="177457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an offence to cultivate any such plant in contravention of subsection (1) above</a:t>
          </a:r>
        </a:p>
      </dsp:txBody>
      <dsp:txXfrm>
        <a:off x="2131300" y="2714382"/>
        <a:ext cx="3865399" cy="167062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A6862-29A3-4543-B9D2-194E29AAE0D8}">
      <dsp:nvSpPr>
        <dsp:cNvPr id="0" name=""/>
        <dsp:cNvSpPr/>
      </dsp:nvSpPr>
      <dsp:spPr>
        <a:xfrm>
          <a:off x="0" y="0"/>
          <a:ext cx="8836756" cy="2031538"/>
        </a:xfrm>
        <a:prstGeom prst="roundRect">
          <a:avLst>
            <a:gd name="adj" fmla="val 10000"/>
          </a:avLst>
        </a:prstGeom>
        <a:solidFill>
          <a:schemeClr val="accent2">
            <a:lumMod val="5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99EDC4-5D10-48B6-99DE-76B576A79BEA}">
      <dsp:nvSpPr>
        <dsp:cNvPr id="0" name=""/>
        <dsp:cNvSpPr/>
      </dsp:nvSpPr>
      <dsp:spPr>
        <a:xfrm>
          <a:off x="265102" y="270871"/>
          <a:ext cx="2595797" cy="1489794"/>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88000" b="-8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E1F3F01-375E-46B7-BDFD-9B0FD384E197}">
      <dsp:nvSpPr>
        <dsp:cNvPr id="0" name=""/>
        <dsp:cNvSpPr/>
      </dsp:nvSpPr>
      <dsp:spPr>
        <a:xfrm rot="10800000">
          <a:off x="265102" y="2031538"/>
          <a:ext cx="2595797" cy="2482991"/>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Search that person &amp; detain them for the purposes of the search</a:t>
          </a:r>
        </a:p>
      </dsp:txBody>
      <dsp:txXfrm rot="10800000">
        <a:off x="341463" y="2031538"/>
        <a:ext cx="2443075" cy="2406630"/>
      </dsp:txXfrm>
    </dsp:sp>
    <dsp:sp modelId="{B876E2B7-D970-4829-B7C5-E30E62CCF6AD}">
      <dsp:nvSpPr>
        <dsp:cNvPr id="0" name=""/>
        <dsp:cNvSpPr/>
      </dsp:nvSpPr>
      <dsp:spPr>
        <a:xfrm>
          <a:off x="3120479" y="270871"/>
          <a:ext cx="2595797" cy="1489794"/>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6000" b="-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E74E2FC-B6C8-4A56-9489-452280A5571F}">
      <dsp:nvSpPr>
        <dsp:cNvPr id="0" name=""/>
        <dsp:cNvSpPr/>
      </dsp:nvSpPr>
      <dsp:spPr>
        <a:xfrm rot="10800000">
          <a:off x="3120479" y="2031538"/>
          <a:ext cx="2595797" cy="2482991"/>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Search any vehicle or vessel in which the constable suspects that the drug may be found</a:t>
          </a:r>
        </a:p>
      </dsp:txBody>
      <dsp:txXfrm rot="10800000">
        <a:off x="3196840" y="2031538"/>
        <a:ext cx="2443075" cy="2406630"/>
      </dsp:txXfrm>
    </dsp:sp>
    <dsp:sp modelId="{34B32306-C2F1-47FF-A130-FC26ED6FE6C8}">
      <dsp:nvSpPr>
        <dsp:cNvPr id="0" name=""/>
        <dsp:cNvSpPr/>
      </dsp:nvSpPr>
      <dsp:spPr>
        <a:xfrm>
          <a:off x="5975856" y="270871"/>
          <a:ext cx="2595797" cy="1489794"/>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t="-12000" b="-1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24E793C-E741-4398-97F6-BBEEC73266E9}">
      <dsp:nvSpPr>
        <dsp:cNvPr id="0" name=""/>
        <dsp:cNvSpPr/>
      </dsp:nvSpPr>
      <dsp:spPr>
        <a:xfrm rot="10800000">
          <a:off x="5975856" y="2031538"/>
          <a:ext cx="2595797" cy="2482991"/>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Seize &amp; detain anything found which appears to be evidence of an offence under this Act</a:t>
          </a:r>
        </a:p>
      </dsp:txBody>
      <dsp:txXfrm rot="10800000">
        <a:off x="6052217" y="2031538"/>
        <a:ext cx="2443075" cy="2406630"/>
      </dsp:txXfrm>
    </dsp:sp>
  </dsp:spTree>
</dsp:drawing>
</file>

<file path=ppt/diagrams/layout1.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9/3/layout/FramedTextPicture">
  <dgm:title val=""/>
  <dgm:desc val=""/>
  <dgm:catLst>
    <dgm:cat type="picture" pri="20000"/>
    <dgm:cat type="pictureconvert" pri="20000"/>
  </dgm:catLst>
  <dgm:sampData>
    <dgm:dataModel>
      <dgm:ptLst>
        <dgm:pt modelId="0" type="doc"/>
        <dgm:pt modelId="10">
          <dgm:prSet phldr="1"/>
        </dgm:pt>
      </dgm:ptLst>
      <dgm:cxnLst>
        <dgm:cxn modelId="20" srcId="0" destId="10" srcOrd="0" destOrd="0"/>
      </dgm:cxnLst>
      <dgm:bg/>
      <dgm:whole/>
    </dgm:dataModel>
  </dgm:sampData>
  <dgm:styleData>
    <dgm:dataModel>
      <dgm:ptLst>
        <dgm:pt modelId="0" type="doc"/>
        <dgm:pt modelId="10">
          <dgm:prSet phldr="1"/>
        </dgm:pt>
      </dgm:ptLst>
      <dgm:cxnLst>
        <dgm:cxn modelId="20" srcId="0" destId="10" srcOrd="0" destOrd="0"/>
      </dgm:cxnLst>
      <dgm:bg/>
      <dgm:whole/>
    </dgm:dataModel>
  </dgm:styleData>
  <dgm:clrData>
    <dgm:dataModel>
      <dgm:ptLst>
        <dgm:pt modelId="0" type="doc"/>
        <dgm:pt modelId="10">
          <dgm:prSet phldr="1"/>
        </dgm:pt>
      </dgm:ptLst>
      <dgm:cxnLst>
        <dgm:cxn modelId="20" srcId="0" destId="10" srcOrd="0" destOrd="0"/>
      </dgm:cxnLst>
      <dgm:bg/>
      <dgm:whole/>
    </dgm:dataModel>
  </dgm:clrData>
  <dgm:layoutNode name="Name0">
    <dgm:varLst>
      <dgm:chMax/>
      <dgm:chPref/>
      <dgm:dir/>
    </dgm:varLst>
    <dgm:choose name="Name1">
      <dgm:if name="Name2" func="var" arg="dir" op="equ" val="norm">
        <dgm:alg type="snake">
          <dgm:param type="grDir" val="tL"/>
          <dgm:param type="off" val="ctr"/>
        </dgm:alg>
      </dgm:if>
      <dgm:else name="Name3">
        <dgm:alg type="snake">
          <dgm:param type="grDir" val="tR"/>
          <dgm:param type="off" val="ctr"/>
        </dgm:alg>
      </dgm:else>
    </dgm:choose>
    <dgm:shape xmlns:r="http://schemas.openxmlformats.org/officeDocument/2006/relationships" r:blip="">
      <dgm:adjLst/>
    </dgm:shape>
    <dgm:constrLst>
      <dgm:constr type="w" for="ch" forName="composite" refType="w"/>
      <dgm:constr type="h" for="ch" forName="composite" refType="h"/>
      <dgm:constr type="primFontSz" for="des" ptType="node" op="equ" val="65"/>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dgm:chPref/>
        </dgm:varLst>
        <dgm:alg type="composite">
          <dgm:param type="ar" val="1.5179"/>
        </dgm:alg>
        <dgm:shape xmlns:r="http://schemas.openxmlformats.org/officeDocument/2006/relationships" r:blip="">
          <dgm:adjLst/>
        </dgm:shape>
        <dgm:choose name="Name4">
          <dgm:if name="Name5" func="var" arg="dir" op="equ" val="norm">
            <dgm:constrLst>
              <dgm:constr type="l" for="ch" forName="Image" refType="w" fact="0"/>
              <dgm:constr type="t" for="ch" forName="Image" refType="h" fact="0"/>
              <dgm:constr type="w" for="ch" forName="Image" refType="w" fact="0.3856"/>
              <dgm:constr type="h" for="ch" forName="Image" refType="h" fact="0.3902"/>
              <dgm:constr type="l" for="ch" forName="ParentText" refType="w" fact="0.4017"/>
              <dgm:constr type="t" for="ch" forName="ParentText" refType="h" fact="0.4146"/>
              <dgm:constr type="w" for="ch" forName="ParentText" refType="w" fact="0.5463"/>
              <dgm:constr type="h" for="ch" forName="ParentText" refType="h" fact="0.5122"/>
              <dgm:constr type="l" for="ch" forName="tlFrame" refType="w" fact="0.3535"/>
              <dgm:constr type="t" for="ch" forName="tlFrame" refType="h" fact="0.3415"/>
              <dgm:constr type="w" for="ch" forName="tlFrame" refType="w" fact="0.1312"/>
              <dgm:constr type="h" for="ch" forName="tlFrame" refType="h" fact="0.1992"/>
              <dgm:constr type="l" for="ch" forName="trFrame" refType="w" fact="0.8688"/>
              <dgm:constr type="t" for="ch" forName="trFrame" refType="h" fact="0.3415"/>
              <dgm:constr type="w" for="ch" forName="trFrame" refType="w" fact="0.1312"/>
              <dgm:constr type="h" for="ch" forName="trFrame" refType="h" fact="0.1992"/>
              <dgm:constr type="l" for="ch" forName="blFrame" refType="w" fact="0.3535"/>
              <dgm:constr type="t" for="ch" forName="blFrame" refType="h" fact="0.8008"/>
              <dgm:constr type="w" for="ch" forName="blFrame" refType="w" fact="0.1312"/>
              <dgm:constr type="h" for="ch" forName="blFrame" refType="h" fact="0.1992"/>
              <dgm:constr type="l" for="ch" forName="brFrame" refType="w" fact="0.8688"/>
              <dgm:constr type="t" for="ch" forName="brFrame" refType="h" fact="0.8008"/>
              <dgm:constr type="w" for="ch" forName="brFrame" refType="w" fact="0.1312"/>
              <dgm:constr type="h" for="ch" forName="brFrame" refType="h" fact="0.1992"/>
            </dgm:constrLst>
          </dgm:if>
          <dgm:else name="Name6">
            <dgm:constrLst>
              <dgm:constr type="l" for="ch" forName="Image" refType="w" fact="0.6144"/>
              <dgm:constr type="t" for="ch" forName="Image" refType="h" fact="0"/>
              <dgm:constr type="w" for="ch" forName="Image" refType="w" fact="0.3856"/>
              <dgm:constr type="h" for="ch" forName="Image" refType="h" fact="0.3902"/>
              <dgm:constr type="l" for="ch" forName="ParentText" refType="w" fact="0.0482"/>
              <dgm:constr type="t" for="ch" forName="ParentText" refType="h" fact="0.4146"/>
              <dgm:constr type="w" for="ch" forName="ParentText" refType="w" fact="0.5463"/>
              <dgm:constr type="h" for="ch" forName="ParentText" refType="h" fact="0.5122"/>
              <dgm:constr type="l" for="ch" forName="tlFrame" refType="w" fact="0"/>
              <dgm:constr type="t" for="ch" forName="tlFrame" refType="h" fact="0.3415"/>
              <dgm:constr type="w" for="ch" forName="tlFrame" refType="w" fact="0.1312"/>
              <dgm:constr type="h" for="ch" forName="tlFrame" refType="h" fact="0.1992"/>
              <dgm:constr type="l" for="ch" forName="trFrame" refType="w" fact="0.5153"/>
              <dgm:constr type="t" for="ch" forName="trFrame" refType="h" fact="0.3415"/>
              <dgm:constr type="w" for="ch" forName="trFrame" refType="w" fact="0.1312"/>
              <dgm:constr type="h" for="ch" forName="trFrame" refType="h" fact="0.1992"/>
              <dgm:constr type="l" for="ch" forName="blFrame" refType="w" fact="0"/>
              <dgm:constr type="t" for="ch" forName="blFrame" refType="h" fact="0.8008"/>
              <dgm:constr type="w" for="ch" forName="blFrame" refType="w" fact="0.1312"/>
              <dgm:constr type="h" for="ch" forName="blFrame" refType="h" fact="0.1992"/>
              <dgm:constr type="l" for="ch" forName="brFrame" refType="w" fact="0.5153"/>
              <dgm:constr type="t" for="ch" forName="brFrame" refType="h" fact="0.8008"/>
              <dgm:constr type="w" for="ch" forName="brFrame" refType="w" fact="0.1312"/>
              <dgm:constr type="h" for="ch" forName="brFrame" refType="h" fact="0.1992"/>
            </dgm:constrLst>
          </dgm:else>
        </dgm:choose>
        <dgm:layoutNode name="Image" styleLbl="bgImgPlace1">
          <dgm:alg type="sp"/>
          <dgm:shape xmlns:r="http://schemas.openxmlformats.org/officeDocument/2006/relationships" type="rect" r:blip="" blipPhldr="1">
            <dgm:adjLst/>
          </dgm:shape>
          <dgm:presOf/>
        </dgm:layoutNode>
        <dgm:layoutNode name="ParentText" styleLbl="revTx">
          <dgm:varLst>
            <dgm:chMax val="0"/>
            <dgm:chPref val="0"/>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lFrame" styleLbl="node1">
          <dgm:alg type="sp"/>
          <dgm:shape xmlns:r="http://schemas.openxmlformats.org/officeDocument/2006/relationships" type="halfFrame" r:blip="">
            <dgm:adjLst>
              <dgm:adj idx="1" val="0.2577"/>
              <dgm:adj idx="2" val="0.2577"/>
            </dgm:adjLst>
          </dgm:shape>
          <dgm:presOf/>
        </dgm:layoutNode>
        <dgm:layoutNode name="trFrame" styleLbl="node1">
          <dgm:alg type="sp"/>
          <dgm:shape xmlns:r="http://schemas.openxmlformats.org/officeDocument/2006/relationships" rot="90" type="halfFrame" r:blip="">
            <dgm:adjLst>
              <dgm:adj idx="1" val="0.2577"/>
              <dgm:adj idx="2" val="0.2577"/>
            </dgm:adjLst>
          </dgm:shape>
          <dgm:presOf/>
        </dgm:layoutNode>
        <dgm:layoutNode name="blFrame" styleLbl="node1">
          <dgm:alg type="sp"/>
          <dgm:shape xmlns:r="http://schemas.openxmlformats.org/officeDocument/2006/relationships" rot="270" type="halfFrame" r:blip="">
            <dgm:adjLst>
              <dgm:adj idx="1" val="0.2577"/>
              <dgm:adj idx="2" val="0.2577"/>
            </dgm:adjLst>
          </dgm:shape>
          <dgm:presOf/>
        </dgm:layoutNode>
        <dgm:layoutNode name="brFrame" styleLbl="node1">
          <dgm:alg type="sp"/>
          <dgm:shape xmlns:r="http://schemas.openxmlformats.org/officeDocument/2006/relationships" rot="180" type="halfFrame" r:blip="">
            <dgm:adjLst>
              <dgm:adj idx="1" val="0.2577"/>
              <dgm:adj idx="2" val="0.2577"/>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5659" cy="495936"/>
          </a:xfrm>
          <a:prstGeom prst="rect">
            <a:avLst/>
          </a:prstGeom>
          <a:noFill/>
          <a:ln w="9525">
            <a:noFill/>
            <a:miter lim="800000"/>
            <a:headEnd/>
            <a:tailEnd/>
          </a:ln>
          <a:effectLst/>
        </p:spPr>
        <p:txBody>
          <a:bodyPr vert="horz" wrap="square" lIns="92084" tIns="46042" rIns="92084" bIns="46042" numCol="1" anchor="t" anchorCtr="0" compatLnSpc="1">
            <a:prstTxWarp prst="textNoShape">
              <a:avLst/>
            </a:prstTxWarp>
          </a:bodyPr>
          <a:lstStyle>
            <a:lvl1pPr eaLnBrk="1" hangingPunct="1">
              <a:defRPr sz="1200" b="0">
                <a:solidFill>
                  <a:schemeClr val="tx1"/>
                </a:solidFill>
                <a:latin typeface="Arial" charset="0"/>
                <a:ea typeface="ＭＳ Ｐゴシック" pitchFamily="-112" charset="-128"/>
              </a:defRPr>
            </a:lvl1pPr>
          </a:lstStyle>
          <a:p>
            <a:pPr>
              <a:defRPr/>
            </a:pPr>
            <a:endParaRPr lang="en-US" altLang="en-US"/>
          </a:p>
        </p:txBody>
      </p:sp>
      <p:sp>
        <p:nvSpPr>
          <p:cNvPr id="260099" name="Rectangle 3"/>
          <p:cNvSpPr>
            <a:spLocks noGrp="1" noChangeArrowheads="1"/>
          </p:cNvSpPr>
          <p:nvPr>
            <p:ph type="dt" sz="quarter" idx="1"/>
          </p:nvPr>
        </p:nvSpPr>
        <p:spPr bwMode="auto">
          <a:xfrm>
            <a:off x="3850443" y="0"/>
            <a:ext cx="2945659" cy="495936"/>
          </a:xfrm>
          <a:prstGeom prst="rect">
            <a:avLst/>
          </a:prstGeom>
          <a:noFill/>
          <a:ln w="9525">
            <a:noFill/>
            <a:miter lim="800000"/>
            <a:headEnd/>
            <a:tailEnd/>
          </a:ln>
          <a:effectLst/>
        </p:spPr>
        <p:txBody>
          <a:bodyPr vert="horz" wrap="square" lIns="92084" tIns="46042" rIns="92084" bIns="46042" numCol="1" anchor="t" anchorCtr="0" compatLnSpc="1">
            <a:prstTxWarp prst="textNoShape">
              <a:avLst/>
            </a:prstTxWarp>
          </a:bodyPr>
          <a:lstStyle>
            <a:lvl1pPr algn="r" eaLnBrk="1" hangingPunct="1">
              <a:defRPr sz="1200" b="0">
                <a:solidFill>
                  <a:schemeClr val="tx1"/>
                </a:solidFill>
                <a:latin typeface="Arial" charset="0"/>
                <a:ea typeface="ＭＳ Ｐゴシック" pitchFamily="-112" charset="-128"/>
              </a:defRPr>
            </a:lvl1pPr>
          </a:lstStyle>
          <a:p>
            <a:pPr>
              <a:defRPr/>
            </a:pPr>
            <a:endParaRPr lang="en-US" altLang="en-US"/>
          </a:p>
        </p:txBody>
      </p:sp>
      <p:sp>
        <p:nvSpPr>
          <p:cNvPr id="260100" name="Rectangle 4"/>
          <p:cNvSpPr>
            <a:spLocks noGrp="1" noChangeArrowheads="1"/>
          </p:cNvSpPr>
          <p:nvPr>
            <p:ph type="ftr" sz="quarter" idx="2"/>
          </p:nvPr>
        </p:nvSpPr>
        <p:spPr bwMode="auto">
          <a:xfrm>
            <a:off x="0" y="9429118"/>
            <a:ext cx="2945659" cy="495935"/>
          </a:xfrm>
          <a:prstGeom prst="rect">
            <a:avLst/>
          </a:prstGeom>
          <a:noFill/>
          <a:ln w="9525">
            <a:noFill/>
            <a:miter lim="800000"/>
            <a:headEnd/>
            <a:tailEnd/>
          </a:ln>
          <a:effectLst/>
        </p:spPr>
        <p:txBody>
          <a:bodyPr vert="horz" wrap="square" lIns="92084" tIns="46042" rIns="92084" bIns="46042" numCol="1" anchor="b" anchorCtr="0" compatLnSpc="1">
            <a:prstTxWarp prst="textNoShape">
              <a:avLst/>
            </a:prstTxWarp>
          </a:bodyPr>
          <a:lstStyle>
            <a:lvl1pPr eaLnBrk="1" hangingPunct="1">
              <a:defRPr sz="1200" b="0">
                <a:solidFill>
                  <a:schemeClr val="tx1"/>
                </a:solidFill>
                <a:latin typeface="Arial" charset="0"/>
                <a:ea typeface="ＭＳ Ｐゴシック" pitchFamily="-112" charset="-128"/>
              </a:defRPr>
            </a:lvl1pPr>
          </a:lstStyle>
          <a:p>
            <a:pPr>
              <a:defRPr/>
            </a:pPr>
            <a:endParaRPr lang="en-US" altLang="en-US"/>
          </a:p>
        </p:txBody>
      </p:sp>
      <p:sp>
        <p:nvSpPr>
          <p:cNvPr id="260101" name="Rectangle 5"/>
          <p:cNvSpPr>
            <a:spLocks noGrp="1" noChangeArrowheads="1"/>
          </p:cNvSpPr>
          <p:nvPr>
            <p:ph type="sldNum" sz="quarter" idx="3"/>
          </p:nvPr>
        </p:nvSpPr>
        <p:spPr bwMode="auto">
          <a:xfrm>
            <a:off x="3850443" y="9429118"/>
            <a:ext cx="2945659" cy="495935"/>
          </a:xfrm>
          <a:prstGeom prst="rect">
            <a:avLst/>
          </a:prstGeom>
          <a:noFill/>
          <a:ln w="9525">
            <a:noFill/>
            <a:miter lim="800000"/>
            <a:headEnd/>
            <a:tailEnd/>
          </a:ln>
          <a:effectLst/>
        </p:spPr>
        <p:txBody>
          <a:bodyPr vert="horz" wrap="square" lIns="92084" tIns="46042" rIns="92084" bIns="46042"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9A04B87D-AF25-4A6C-BB32-0451EF5BA1E7}" type="slidenum">
              <a:rPr lang="en-GB" altLang="en-US"/>
              <a:pPr>
                <a:defRPr/>
              </a:pPr>
              <a:t>‹#›</a:t>
            </a:fld>
            <a:endParaRPr lang="en-GB" altLang="en-US"/>
          </a:p>
        </p:txBody>
      </p:sp>
      <p:sp>
        <p:nvSpPr>
          <p:cNvPr id="9222" name="hc"/>
          <p:cNvSpPr txBox="1">
            <a:spLocks noChangeArrowheads="1"/>
          </p:cNvSpPr>
          <p:nvPr/>
        </p:nvSpPr>
        <p:spPr bwMode="auto">
          <a:xfrm>
            <a:off x="0" y="0"/>
            <a:ext cx="6797675" cy="2772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4" tIns="46042" rIns="92084" bIns="46042">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
        <p:nvSpPr>
          <p:cNvPr id="9223" name="fc"/>
          <p:cNvSpPr txBox="1">
            <a:spLocks noChangeArrowheads="1"/>
          </p:cNvSpPr>
          <p:nvPr/>
        </p:nvSpPr>
        <p:spPr bwMode="auto">
          <a:xfrm>
            <a:off x="0" y="9679463"/>
            <a:ext cx="6797675" cy="275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4" tIns="46042" rIns="92084" bIns="46042">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6903945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5659" cy="495936"/>
          </a:xfrm>
          <a:prstGeom prst="rect">
            <a:avLst/>
          </a:prstGeom>
          <a:noFill/>
          <a:ln w="9525">
            <a:noFill/>
            <a:miter lim="800000"/>
            <a:headEnd/>
            <a:tailEnd/>
          </a:ln>
          <a:effectLst/>
        </p:spPr>
        <p:txBody>
          <a:bodyPr vert="horz" wrap="square" lIns="92084" tIns="46042" rIns="92084" bIns="46042" numCol="1" anchor="t" anchorCtr="0" compatLnSpc="1">
            <a:prstTxWarp prst="textNoShape">
              <a:avLst/>
            </a:prstTxWarp>
          </a:bodyPr>
          <a:lstStyle>
            <a:lvl1pPr eaLnBrk="1" hangingPunct="1">
              <a:defRPr sz="1200" b="0">
                <a:solidFill>
                  <a:schemeClr val="tx1"/>
                </a:solidFill>
                <a:latin typeface="Arial" charset="0"/>
                <a:ea typeface="ＭＳ Ｐゴシック" pitchFamily="-112" charset="-128"/>
              </a:defRPr>
            </a:lvl1pPr>
          </a:lstStyle>
          <a:p>
            <a:pPr>
              <a:defRPr/>
            </a:pPr>
            <a:endParaRPr lang="en-US" altLang="en-US"/>
          </a:p>
        </p:txBody>
      </p:sp>
      <p:sp>
        <p:nvSpPr>
          <p:cNvPr id="9219" name="Rectangle 3"/>
          <p:cNvSpPr>
            <a:spLocks noGrp="1" noChangeArrowheads="1"/>
          </p:cNvSpPr>
          <p:nvPr>
            <p:ph type="dt" idx="1"/>
          </p:nvPr>
        </p:nvSpPr>
        <p:spPr bwMode="auto">
          <a:xfrm>
            <a:off x="3850443" y="0"/>
            <a:ext cx="2945659" cy="495936"/>
          </a:xfrm>
          <a:prstGeom prst="rect">
            <a:avLst/>
          </a:prstGeom>
          <a:noFill/>
          <a:ln w="9525">
            <a:noFill/>
            <a:miter lim="800000"/>
            <a:headEnd/>
            <a:tailEnd/>
          </a:ln>
          <a:effectLst/>
        </p:spPr>
        <p:txBody>
          <a:bodyPr vert="horz" wrap="square" lIns="92084" tIns="46042" rIns="92084" bIns="46042" numCol="1" anchor="t" anchorCtr="0" compatLnSpc="1">
            <a:prstTxWarp prst="textNoShape">
              <a:avLst/>
            </a:prstTxWarp>
          </a:bodyPr>
          <a:lstStyle>
            <a:lvl1pPr algn="r" eaLnBrk="1" hangingPunct="1">
              <a:defRPr sz="1200" b="0">
                <a:solidFill>
                  <a:schemeClr val="tx1"/>
                </a:solidFill>
                <a:latin typeface="Arial" charset="0"/>
                <a:ea typeface="ＭＳ Ｐゴシック" pitchFamily="-112" charset="-128"/>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792288" y="617538"/>
            <a:ext cx="3379787" cy="1901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9768" y="2717348"/>
            <a:ext cx="5438140" cy="6464594"/>
          </a:xfrm>
          <a:prstGeom prst="rect">
            <a:avLst/>
          </a:prstGeom>
          <a:noFill/>
          <a:ln w="9525">
            <a:noFill/>
            <a:miter lim="800000"/>
            <a:headEnd/>
            <a:tailEnd/>
          </a:ln>
          <a:effectLst/>
        </p:spPr>
        <p:txBody>
          <a:bodyPr vert="horz" wrap="square" lIns="92084" tIns="46042" rIns="92084" bIns="46042"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9222" name="Rectangle 6"/>
          <p:cNvSpPr>
            <a:spLocks noGrp="1" noChangeArrowheads="1"/>
          </p:cNvSpPr>
          <p:nvPr>
            <p:ph type="ftr" sz="quarter" idx="4"/>
          </p:nvPr>
        </p:nvSpPr>
        <p:spPr bwMode="auto">
          <a:xfrm>
            <a:off x="0" y="9429118"/>
            <a:ext cx="2945659" cy="495935"/>
          </a:xfrm>
          <a:prstGeom prst="rect">
            <a:avLst/>
          </a:prstGeom>
          <a:noFill/>
          <a:ln w="9525">
            <a:noFill/>
            <a:miter lim="800000"/>
            <a:headEnd/>
            <a:tailEnd/>
          </a:ln>
          <a:effectLst/>
        </p:spPr>
        <p:txBody>
          <a:bodyPr vert="horz" wrap="square" lIns="92084" tIns="46042" rIns="92084" bIns="46042" numCol="1" anchor="b" anchorCtr="0" compatLnSpc="1">
            <a:prstTxWarp prst="textNoShape">
              <a:avLst/>
            </a:prstTxWarp>
          </a:bodyPr>
          <a:lstStyle>
            <a:lvl1pPr eaLnBrk="1" hangingPunct="1">
              <a:defRPr sz="1200" b="0">
                <a:solidFill>
                  <a:schemeClr val="tx1"/>
                </a:solidFill>
                <a:latin typeface="Arial" charset="0"/>
                <a:ea typeface="ＭＳ Ｐゴシック" pitchFamily="-112" charset="-128"/>
              </a:defRPr>
            </a:lvl1pPr>
          </a:lstStyle>
          <a:p>
            <a:pPr>
              <a:defRPr/>
            </a:pPr>
            <a:endParaRPr lang="en-US" altLang="en-US"/>
          </a:p>
        </p:txBody>
      </p:sp>
      <p:sp>
        <p:nvSpPr>
          <p:cNvPr id="9223" name="Rectangle 7"/>
          <p:cNvSpPr>
            <a:spLocks noGrp="1" noChangeArrowheads="1"/>
          </p:cNvSpPr>
          <p:nvPr>
            <p:ph type="sldNum" sz="quarter" idx="5"/>
          </p:nvPr>
        </p:nvSpPr>
        <p:spPr bwMode="auto">
          <a:xfrm>
            <a:off x="3850443" y="9429118"/>
            <a:ext cx="2945659" cy="495935"/>
          </a:xfrm>
          <a:prstGeom prst="rect">
            <a:avLst/>
          </a:prstGeom>
          <a:noFill/>
          <a:ln w="9525">
            <a:noFill/>
            <a:miter lim="800000"/>
            <a:headEnd/>
            <a:tailEnd/>
          </a:ln>
          <a:effectLst/>
        </p:spPr>
        <p:txBody>
          <a:bodyPr vert="horz" wrap="square" lIns="92084" tIns="46042" rIns="92084" bIns="46042"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02207072-C21A-4897-92A4-B5FA52572EBB}" type="slidenum">
              <a:rPr lang="en-GB" altLang="en-US"/>
              <a:pPr>
                <a:defRPr/>
              </a:pPr>
              <a:t>‹#›</a:t>
            </a:fld>
            <a:endParaRPr lang="en-GB" altLang="en-US"/>
          </a:p>
        </p:txBody>
      </p:sp>
      <p:sp>
        <p:nvSpPr>
          <p:cNvPr id="6152" name="hc"/>
          <p:cNvSpPr txBox="1">
            <a:spLocks noChangeArrowheads="1"/>
          </p:cNvSpPr>
          <p:nvPr/>
        </p:nvSpPr>
        <p:spPr bwMode="auto">
          <a:xfrm>
            <a:off x="0" y="0"/>
            <a:ext cx="6797675" cy="2772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4" tIns="46042" rIns="92084" bIns="46042">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
        <p:nvSpPr>
          <p:cNvPr id="6153" name="fc"/>
          <p:cNvSpPr txBox="1">
            <a:spLocks noChangeArrowheads="1"/>
          </p:cNvSpPr>
          <p:nvPr/>
        </p:nvSpPr>
        <p:spPr bwMode="auto">
          <a:xfrm>
            <a:off x="0" y="9679463"/>
            <a:ext cx="6797675" cy="275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4" tIns="46042" rIns="92084" bIns="46042">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224175391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docmanager.pnld.co.uk/content/D16576.htm" TargetMode="External"/><Relationship Id="rId7" Type="http://schemas.openxmlformats.org/officeDocument/2006/relationships/hyperlink" Target="https://docmanager.pnld.co.uk/content/D11256.htm"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docmanager.pnld.co.uk/content/D2127.htm" TargetMode="External"/><Relationship Id="rId5" Type="http://schemas.openxmlformats.org/officeDocument/2006/relationships/hyperlink" Target="https://docmanager.pnld.co.uk/content/D2103.htm" TargetMode="External"/><Relationship Id="rId4" Type="http://schemas.openxmlformats.org/officeDocument/2006/relationships/hyperlink" Target="https://docmanager.pnld.co.uk/content/D2101.htm"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Learners who have successfully completed this lesson will be able to: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Identify the different controlled drugs and categorise the drugs as Class A, Class B or Class C in accordance with the Misuse of Drugs Act.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Explain the offence of Supply a Controlled Drug contrary to Section 4 Misuse of Drugs Act 1971.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Explain the disposal options for the for the possession of Cannabis</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5"/>
          </p:nvPr>
        </p:nvSpPr>
        <p:spPr/>
        <p:txBody>
          <a:bodyPr/>
          <a:lstStyle/>
          <a:p>
            <a:pPr>
              <a:defRPr/>
            </a:pPr>
            <a:fld id="{02207072-C21A-4897-92A4-B5FA52572EBB}" type="slidenum">
              <a:rPr lang="en-GB" altLang="en-US" smtClean="0"/>
              <a:pPr>
                <a:defRPr/>
              </a:pPr>
              <a:t>1</a:t>
            </a:fld>
            <a:endParaRPr lang="en-GB" altLang="en-US"/>
          </a:p>
        </p:txBody>
      </p:sp>
    </p:spTree>
    <p:extLst>
      <p:ext uri="{BB962C8B-B14F-4D97-AF65-F5344CB8AC3E}">
        <p14:creationId xmlns:p14="http://schemas.microsoft.com/office/powerpoint/2010/main" val="2236903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b="1" dirty="0"/>
              <a:t>QTS – what are controlled drugs?</a:t>
            </a:r>
          </a:p>
          <a:p>
            <a:endParaRPr lang="en-GB" dirty="0"/>
          </a:p>
          <a:p>
            <a:r>
              <a:rPr lang="en-GB" dirty="0"/>
              <a:t>Section 2 of the Misuse of Drugs Act 1971 relates to the classification of controlled drugs under this Act.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Controlled drugs are categorised into classes A, B and C according to the potential for harm that they are thought to present</a:t>
            </a:r>
            <a:r>
              <a:rPr lang="en-GB" baseline="0" dirty="0"/>
              <a:t> to individuals and to society at large.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aseline="0" dirty="0"/>
              <a:t>A controlled drug is a drug that is subject to legal control.</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aseline="0" dirty="0"/>
              <a:t>A full list of controlled drugs can be found on the Home Office website.</a:t>
            </a:r>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r>
              <a:rPr lang="en-GB" altLang="en-US" sz="1100" dirty="0">
                <a:ea typeface="ＭＳ Ｐゴシック" panose="020B0600070205080204" pitchFamily="34" charset="-128"/>
              </a:rPr>
              <a:t>A drug is controlled because of the effect it has on the human body</a:t>
            </a:r>
            <a:r>
              <a:rPr lang="en-GB" altLang="en-US" sz="1100" baseline="0" dirty="0">
                <a:ea typeface="ＭＳ Ｐゴシック" panose="020B0600070205080204" pitchFamily="34" charset="-128"/>
              </a:rPr>
              <a:t>, and they are divided</a:t>
            </a:r>
            <a:r>
              <a:rPr lang="en-GB" altLang="en-US" sz="1100" dirty="0">
                <a:ea typeface="ＭＳ Ｐゴシック" panose="020B0600070205080204" pitchFamily="34" charset="-128"/>
              </a:rPr>
              <a:t> into 3 groups according to the potential harm they are thought to present</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controlled drugs are listed in the </a:t>
            </a:r>
            <a:r>
              <a:rPr lang="en-GB" altLang="en-US" sz="1100" b="1" dirty="0">
                <a:ea typeface="ＭＳ Ｐゴシック" panose="020B0600070205080204" pitchFamily="34" charset="-128"/>
              </a:rPr>
              <a:t>Misuse of Drugs Act 1971 &amp; Psychoactive Active Substances Act 2016</a:t>
            </a:r>
          </a:p>
          <a:p>
            <a:pPr eaLnBrk="1" hangingPunct="1"/>
            <a:r>
              <a:rPr lang="en-GB" altLang="en-US" sz="1100" dirty="0">
                <a:ea typeface="ＭＳ Ｐゴシック" panose="020B0600070205080204" pitchFamily="34" charset="-128"/>
              </a:rPr>
              <a:t>However, the list can be altered when necessary by the issuing of new Regulations. </a:t>
            </a:r>
            <a:r>
              <a:rPr lang="en-GB" altLang="en-US" sz="1100" dirty="0" err="1">
                <a:ea typeface="ＭＳ Ｐゴシック" panose="020B0600070205080204" pitchFamily="34" charset="-128"/>
              </a:rPr>
              <a:t>Eg</a:t>
            </a:r>
            <a:r>
              <a:rPr lang="en-GB" altLang="en-US" sz="1100" dirty="0">
                <a:ea typeface="ＭＳ Ｐゴシック" panose="020B0600070205080204" pitchFamily="34" charset="-128"/>
              </a:rPr>
              <a:t> April 2010- </a:t>
            </a:r>
            <a:r>
              <a:rPr lang="en-GB" altLang="en-US" sz="1100" dirty="0" err="1">
                <a:ea typeface="ＭＳ Ｐゴシック" panose="020B0600070205080204" pitchFamily="34" charset="-128"/>
              </a:rPr>
              <a:t>Mephedrone</a:t>
            </a:r>
            <a:r>
              <a:rPr lang="en-GB" altLang="en-US" sz="1100" dirty="0">
                <a:ea typeface="ＭＳ Ｐゴシック" panose="020B0600070205080204" pitchFamily="34" charset="-128"/>
              </a:rPr>
              <a:t>- ‘meow </a:t>
            </a:r>
            <a:r>
              <a:rPr lang="en-GB" altLang="en-US" sz="1100" dirty="0" err="1">
                <a:ea typeface="ＭＳ Ｐゴシック" panose="020B0600070205080204" pitchFamily="34" charset="-128"/>
              </a:rPr>
              <a:t>meow</a:t>
            </a:r>
            <a:r>
              <a:rPr lang="en-GB" altLang="en-US" sz="1100" dirty="0">
                <a:ea typeface="ＭＳ Ｐゴシック" panose="020B0600070205080204" pitchFamily="34" charset="-128"/>
              </a:rPr>
              <a:t>’ added to list. </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Controlled drugs are classified as ‘A’, ‘B’ and ‘C’ group, according to their toxicity.  Most of the common drugs fall into Classes ‘A’ and ‘B’, but many of them will be unfamiliar to student officers and they would not be permitted to identify categorically, even if they could recognise them.</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All sections of the misuse</a:t>
            </a:r>
            <a:r>
              <a:rPr lang="en-GB" altLang="en-US" sz="1100" baseline="0" dirty="0">
                <a:ea typeface="ＭＳ Ｐゴシック" panose="020B0600070205080204" pitchFamily="34" charset="-128"/>
              </a:rPr>
              <a:t> of drugs act is triable either way</a:t>
            </a:r>
            <a:r>
              <a:rPr lang="en-GB" altLang="en-US" sz="1100" dirty="0">
                <a:ea typeface="ＭＳ Ｐゴシック" panose="020B0600070205080204" pitchFamily="34" charset="-128"/>
              </a:rPr>
              <a:t> – Power of arrest without warrant Constable / other persons.</a:t>
            </a:r>
          </a:p>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b="1" dirty="0"/>
              <a:t>Activity1</a:t>
            </a:r>
            <a:r>
              <a:rPr lang="en-GB" dirty="0"/>
              <a:t> – Trainer to draw 3 columns on the board with the headings Class A, B &amp; C and split the class into 3 groups. Trainer to bring up slide and ask students to categorise the different drugs into the appropriate category</a:t>
            </a: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a:t>
            </a:fld>
            <a:endParaRPr lang="en-GB" altLang="en-US"/>
          </a:p>
        </p:txBody>
      </p:sp>
    </p:spTree>
    <p:extLst>
      <p:ext uri="{BB962C8B-B14F-4D97-AF65-F5344CB8AC3E}">
        <p14:creationId xmlns:p14="http://schemas.microsoft.com/office/powerpoint/2010/main" val="2840932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lnSpc>
                <a:spcPct val="100000"/>
              </a:lnSpc>
              <a:spcBef>
                <a:spcPct val="0"/>
              </a:spcBef>
              <a:defRPr/>
            </a:pPr>
            <a:r>
              <a:rPr lang="en-US" altLang="en-US" sz="1100" b="1" u="sng" dirty="0">
                <a:solidFill>
                  <a:schemeClr val="tx1"/>
                </a:solidFill>
                <a:ea typeface="ＭＳ Ｐゴシック" panose="020B0600070205080204" pitchFamily="34" charset="-128"/>
              </a:rPr>
              <a:t>Class A</a:t>
            </a:r>
          </a:p>
          <a:p>
            <a:pPr eaLnBrk="1" hangingPunct="1">
              <a:lnSpc>
                <a:spcPct val="100000"/>
              </a:lnSpc>
              <a:spcBef>
                <a:spcPct val="0"/>
              </a:spcBef>
              <a:defRPr/>
            </a:pPr>
            <a:r>
              <a:rPr lang="en-US" altLang="en-US" sz="1100" b="1" dirty="0">
                <a:solidFill>
                  <a:schemeClr val="tx1"/>
                </a:solidFill>
                <a:ea typeface="ＭＳ Ｐゴシック" panose="020B0600070205080204" pitchFamily="34" charset="-128"/>
              </a:rPr>
              <a:t>Heroin</a:t>
            </a:r>
            <a:r>
              <a:rPr lang="en-US" altLang="en-US" sz="1100" dirty="0">
                <a:solidFill>
                  <a:schemeClr val="tx1"/>
                </a:solidFill>
                <a:ea typeface="ＭＳ Ｐゴシック" panose="020B0600070205080204" pitchFamily="34" charset="-128"/>
              </a:rPr>
              <a:t> – “Smack, Brown” </a:t>
            </a:r>
            <a:r>
              <a:rPr lang="en-GB" altLang="en-US" sz="1100" dirty="0">
                <a:solidFill>
                  <a:schemeClr val="tx1"/>
                </a:solidFill>
              </a:rPr>
              <a:t>light brown, white or off-white powder produced from the opium poppy. Can be injected, sniffed or heated and the resulting fumes inhaled </a:t>
            </a:r>
          </a:p>
          <a:p>
            <a:pPr eaLnBrk="1" hangingPunct="1">
              <a:lnSpc>
                <a:spcPct val="100000"/>
              </a:lnSpc>
              <a:spcBef>
                <a:spcPct val="0"/>
              </a:spcBef>
              <a:defRPr/>
            </a:pPr>
            <a:r>
              <a:rPr lang="en-GB" altLang="en-US" sz="1100" b="0" u="none" dirty="0">
                <a:solidFill>
                  <a:schemeClr val="tx1"/>
                </a:solidFill>
              </a:rPr>
              <a:t>Symptoms: </a:t>
            </a:r>
            <a:r>
              <a:rPr lang="en-GB" altLang="en-US" sz="1100" dirty="0">
                <a:solidFill>
                  <a:schemeClr val="tx1"/>
                </a:solidFill>
              </a:rPr>
              <a:t>Relaxed euphoria. Drowsiness dehydration and lack of appetite. Runny nose. Contracted pupils, needle marks, weeping sores. Tremors, cramps &amp; sweating</a:t>
            </a:r>
          </a:p>
          <a:p>
            <a:pPr>
              <a:lnSpc>
                <a:spcPct val="100000"/>
              </a:lnSpc>
              <a:defRPr/>
            </a:pPr>
            <a:endParaRPr lang="en-US" altLang="en-US" sz="1100"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solidFill>
                  <a:schemeClr val="tx1"/>
                </a:solidFill>
                <a:ea typeface="ＭＳ Ｐゴシック" panose="020B0600070205080204" pitchFamily="34" charset="-128"/>
              </a:rPr>
              <a:t>Cocaine</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Coke, Charlie, C, Snow” fluffy white crystalline powder. May resemble snowflakes, camphor, sugar or </a:t>
            </a:r>
            <a:r>
              <a:rPr lang="en-GB" altLang="en-US" sz="1100" kern="0" dirty="0" err="1">
                <a:solidFill>
                  <a:schemeClr val="tx1"/>
                </a:solidFill>
              </a:rPr>
              <a:t>epsom</a:t>
            </a:r>
            <a:r>
              <a:rPr lang="en-GB" altLang="en-US" sz="1100" kern="0" dirty="0">
                <a:solidFill>
                  <a:schemeClr val="tx1"/>
                </a:solidFill>
              </a:rPr>
              <a:t> salts, taken by sniffing</a:t>
            </a:r>
            <a:r>
              <a:rPr lang="en-GB" altLang="en-US" sz="1100" kern="0" baseline="0" dirty="0">
                <a:solidFill>
                  <a:schemeClr val="tx1"/>
                </a:solidFill>
              </a:rPr>
              <a:t> or </a:t>
            </a:r>
            <a:r>
              <a:rPr lang="en-GB" altLang="en-US" sz="1100" kern="0" dirty="0">
                <a:solidFill>
                  <a:schemeClr val="tx1"/>
                </a:solidFill>
              </a:rPr>
              <a:t>injecting </a:t>
            </a:r>
            <a:r>
              <a:rPr lang="en-GB" altLang="en-US" sz="1100" b="0" u="none" kern="0" dirty="0">
                <a:solidFill>
                  <a:schemeClr val="tx1"/>
                </a:solidFill>
              </a:rPr>
              <a:t>Symptoms: </a:t>
            </a:r>
            <a:r>
              <a:rPr lang="en-GB" altLang="en-US" sz="1100" kern="0" dirty="0">
                <a:solidFill>
                  <a:schemeClr val="tx1"/>
                </a:solidFill>
              </a:rPr>
              <a:t>Increased alertness, indifference to pain, illusion of strength, mood changes, anxiety, feelings of persecution, loss of appetite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Methadone </a:t>
            </a:r>
            <a:r>
              <a:rPr lang="en-US" altLang="en-US" sz="1100" b="0" u="none" dirty="0">
                <a:solidFill>
                  <a:schemeClr val="tx1"/>
                </a:solidFill>
                <a:ea typeface="ＭＳ Ｐゴシック" panose="020B0600070205080204" pitchFamily="34" charset="-128"/>
              </a:rPr>
              <a:t>“ Meth” A prescription only medicine.</a:t>
            </a:r>
            <a:r>
              <a:rPr lang="en-US" altLang="en-US" sz="1100" b="0" u="none" baseline="0" dirty="0">
                <a:solidFill>
                  <a:schemeClr val="tx1"/>
                </a:solidFill>
                <a:ea typeface="ＭＳ Ｐゴシック" panose="020B0600070205080204" pitchFamily="34" charset="-128"/>
              </a:rPr>
              <a:t> </a:t>
            </a:r>
            <a:r>
              <a:rPr lang="en-US" altLang="en-US" sz="1100" b="0" u="none" dirty="0">
                <a:solidFill>
                  <a:schemeClr val="tx1"/>
                </a:solidFill>
                <a:ea typeface="ＭＳ Ｐゴシック" panose="020B0600070205080204" pitchFamily="34" charset="-128"/>
              </a:rPr>
              <a:t>A white scored tablet which is swallowed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dirty="0">
                <a:solidFill>
                  <a:schemeClr val="tx1"/>
                </a:solidFill>
                <a:ea typeface="ＭＳ Ｐゴシック" panose="020B0600070205080204" pitchFamily="34" charset="-128"/>
              </a:rPr>
              <a:t>Symptoms: Painkiller and depressant. May bring about breathing difficulties and constipation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a:lnSpc>
                <a:spcPct val="100000"/>
              </a:lnSpc>
              <a:defRPr/>
            </a:pPr>
            <a:r>
              <a:rPr lang="en-US" altLang="en-US" sz="1100" b="1" dirty="0">
                <a:solidFill>
                  <a:schemeClr val="tx1"/>
                </a:solidFill>
                <a:ea typeface="ＭＳ Ｐゴシック" panose="020B0600070205080204" pitchFamily="34" charset="-128"/>
              </a:rPr>
              <a:t>Ecstasy</a:t>
            </a:r>
            <a:r>
              <a:rPr lang="en-US" altLang="en-US" sz="1100" dirty="0">
                <a:solidFill>
                  <a:schemeClr val="tx1"/>
                </a:solidFill>
                <a:ea typeface="ＭＳ Ｐゴシック" panose="020B0600070205080204" pitchFamily="34" charset="-128"/>
              </a:rPr>
              <a:t> – “E, Doves” off white or colored tablets, associated with the dance scene</a:t>
            </a:r>
          </a:p>
          <a:p>
            <a:pPr>
              <a:lnSpc>
                <a:spcPct val="100000"/>
              </a:lnSpc>
              <a:defRPr/>
            </a:pPr>
            <a:r>
              <a:rPr lang="en-US" altLang="en-US" sz="1100" dirty="0">
                <a:solidFill>
                  <a:schemeClr val="tx1"/>
                </a:solidFill>
                <a:ea typeface="ＭＳ Ｐゴシック" panose="020B0600070205080204" pitchFamily="34" charset="-128"/>
              </a:rPr>
              <a:t>Symptoms:</a:t>
            </a:r>
            <a:r>
              <a:rPr lang="en-US" altLang="en-US" sz="1100" baseline="0" dirty="0">
                <a:solidFill>
                  <a:schemeClr val="tx1"/>
                </a:solidFill>
                <a:ea typeface="ＭＳ Ｐゴシック" panose="020B0600070205080204" pitchFamily="34" charset="-128"/>
              </a:rPr>
              <a:t> stimulant, psychedelic effect, hallucinogenic</a:t>
            </a:r>
          </a:p>
          <a:p>
            <a:pPr>
              <a:lnSpc>
                <a:spcPct val="100000"/>
              </a:lnSpc>
              <a:defRPr/>
            </a:pPr>
            <a:endParaRPr lang="en-GB" altLang="en-US" sz="1100" kern="0" dirty="0">
              <a:solidFill>
                <a:schemeClr val="tx1"/>
              </a:solidFill>
            </a:endParaRPr>
          </a:p>
          <a:p>
            <a:pPr>
              <a:lnSpc>
                <a:spcPct val="100000"/>
              </a:lnSpc>
              <a:defRPr/>
            </a:pPr>
            <a:r>
              <a:rPr lang="en-GB" altLang="en-US" sz="1100" b="1" kern="0" dirty="0">
                <a:solidFill>
                  <a:schemeClr val="tx1"/>
                </a:solidFill>
              </a:rPr>
              <a:t>LSD </a:t>
            </a:r>
            <a:r>
              <a:rPr lang="en-GB" altLang="en-US" sz="1100" kern="0" dirty="0">
                <a:solidFill>
                  <a:schemeClr val="tx1"/>
                </a:solidFill>
              </a:rPr>
              <a:t>– “Tabs, Flash, Acid” Often found printed</a:t>
            </a:r>
            <a:r>
              <a:rPr lang="en-GB" altLang="en-US" sz="1100" kern="0" baseline="0" dirty="0">
                <a:solidFill>
                  <a:schemeClr val="tx1"/>
                </a:solidFill>
              </a:rPr>
              <a:t> </a:t>
            </a:r>
            <a:r>
              <a:rPr lang="en-GB" altLang="en-US" sz="1100" kern="0" dirty="0">
                <a:solidFill>
                  <a:schemeClr val="tx1"/>
                </a:solidFill>
              </a:rPr>
              <a:t>onto paper with multiple designs e.g. cartoon characters or as tiny coloured tablets or gelatine squares. Usually taken orally.</a:t>
            </a:r>
          </a:p>
          <a:p>
            <a:pPr>
              <a:lnSpc>
                <a:spcPct val="100000"/>
              </a:lnSpc>
              <a:defRPr/>
            </a:pPr>
            <a:r>
              <a:rPr lang="en-GB" altLang="en-US" sz="1100" b="0" u="none" kern="0" dirty="0">
                <a:solidFill>
                  <a:schemeClr val="tx1"/>
                </a:solidFill>
              </a:rPr>
              <a:t>Symptoms: </a:t>
            </a:r>
            <a:r>
              <a:rPr lang="en-GB" altLang="en-US" sz="1100" kern="0" dirty="0">
                <a:solidFill>
                  <a:schemeClr val="tx1"/>
                </a:solidFill>
              </a:rPr>
              <a:t>Heightened awareness of colour and sound. Hallucination, disorientation, panic, persecution and conviction of invincibility, paranoia</a:t>
            </a:r>
          </a:p>
          <a:p>
            <a:pPr>
              <a:lnSpc>
                <a:spcPct val="100000"/>
              </a:lnSpc>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Magic Mushrooms </a:t>
            </a:r>
            <a:r>
              <a:rPr lang="en-US" altLang="en-US" sz="1100" b="0" u="none" dirty="0">
                <a:solidFill>
                  <a:schemeClr val="tx1"/>
                </a:solidFill>
                <a:ea typeface="ＭＳ Ｐゴシック" panose="020B0600070205080204" pitchFamily="34" charset="-128"/>
              </a:rPr>
              <a:t>“</a:t>
            </a:r>
            <a:r>
              <a:rPr lang="en-US" altLang="en-US" sz="1100" b="0" u="none" dirty="0" err="1">
                <a:solidFill>
                  <a:schemeClr val="tx1"/>
                </a:solidFill>
                <a:ea typeface="ＭＳ Ｐゴシック" panose="020B0600070205080204" pitchFamily="34" charset="-128"/>
              </a:rPr>
              <a:t>Mushies</a:t>
            </a:r>
            <a:r>
              <a:rPr lang="en-US" altLang="en-US" sz="1100" b="0" u="none" dirty="0">
                <a:solidFill>
                  <a:schemeClr val="tx1"/>
                </a:solidFill>
                <a:ea typeface="ＭＳ Ｐゴシック" panose="020B0600070205080204" pitchFamily="34" charset="-128"/>
              </a:rPr>
              <a:t>” usually cooked and eaten.</a:t>
            </a:r>
            <a:r>
              <a:rPr lang="en-US" altLang="en-US" sz="1100" b="0" u="none" baseline="0" dirty="0">
                <a:solidFill>
                  <a:schemeClr val="tx1"/>
                </a:solidFill>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Euphoria and Hallucinations, sleep often follows use. They can bring about heart failure long term </a:t>
            </a:r>
            <a:endParaRPr lang="en-US" altLang="en-US" sz="1100" b="0" u="none"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Methamphetamine</a:t>
            </a:r>
            <a:r>
              <a:rPr lang="en-US" altLang="en-US" sz="1100" b="0" u="none" dirty="0">
                <a:solidFill>
                  <a:schemeClr val="tx1"/>
                </a:solidFill>
                <a:ea typeface="ＭＳ Ｐゴシック" panose="020B0600070205080204" pitchFamily="34" charset="-128"/>
              </a:rPr>
              <a:t> “Meth, Ice” snorted,</a:t>
            </a:r>
            <a:r>
              <a:rPr lang="en-US" altLang="en-US" sz="1100" b="0" u="none" baseline="0" dirty="0">
                <a:solidFill>
                  <a:schemeClr val="tx1"/>
                </a:solidFill>
                <a:ea typeface="ＭＳ Ｐゴシック" panose="020B0600070205080204" pitchFamily="34" charset="-128"/>
              </a:rPr>
              <a:t> smoked or injected. A crystal powder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A strong and long lived stimulant giving a euphoric high. It may bring about sever weight loss, paranoia and severe depression</a:t>
            </a:r>
            <a:endParaRPr lang="en-US" altLang="en-US" sz="1100" b="0" u="none" dirty="0">
              <a:solidFill>
                <a:schemeClr val="tx1"/>
              </a:solidFill>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sng" dirty="0">
                <a:solidFill>
                  <a:schemeClr val="tx1"/>
                </a:solidFill>
                <a:ea typeface="ＭＳ Ｐゴシック" panose="020B0600070205080204" pitchFamily="34" charset="-128"/>
              </a:rPr>
              <a:t>Class B</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a:lnSpc>
                <a:spcPct val="100000"/>
              </a:lnSpc>
              <a:spcBef>
                <a:spcPct val="50000"/>
              </a:spcBef>
              <a:defRPr/>
            </a:pPr>
            <a:r>
              <a:rPr lang="en-US" altLang="en-US" sz="1100" b="1" dirty="0">
                <a:solidFill>
                  <a:schemeClr val="tx1"/>
                </a:solidFill>
                <a:ea typeface="ＭＳ Ｐゴシック" panose="020B0600070205080204" pitchFamily="34" charset="-128"/>
              </a:rPr>
              <a:t>Cannabis</a:t>
            </a:r>
            <a:r>
              <a:rPr lang="en-US" altLang="en-US" sz="1100" dirty="0">
                <a:solidFill>
                  <a:schemeClr val="tx1"/>
                </a:solidFill>
                <a:ea typeface="ＭＳ Ｐゴシック" panose="020B0600070205080204" pitchFamily="34" charset="-128"/>
              </a:rPr>
              <a:t> “Skunk, blow, hash, dope”  Found in leaves &amp; flowers (not stem or branches) </a:t>
            </a:r>
            <a:r>
              <a:rPr lang="en-GB" altLang="en-US" sz="1100" kern="0" dirty="0">
                <a:solidFill>
                  <a:schemeClr val="tx1"/>
                </a:solidFill>
                <a:ea typeface="ＭＳ Ｐゴシック" pitchFamily="-112" charset="-128"/>
              </a:rPr>
              <a:t>most</a:t>
            </a:r>
            <a:r>
              <a:rPr lang="en-GB" altLang="en-US" sz="1100" kern="0" baseline="0" dirty="0">
                <a:solidFill>
                  <a:schemeClr val="tx1"/>
                </a:solidFill>
                <a:ea typeface="ＭＳ Ｐゴシック" pitchFamily="-112" charset="-128"/>
              </a:rPr>
              <a:t> common form Cannabis </a:t>
            </a:r>
            <a:r>
              <a:rPr lang="en-GB" altLang="en-US" sz="1100" kern="0" dirty="0">
                <a:solidFill>
                  <a:schemeClr val="tx1"/>
                </a:solidFill>
              </a:rPr>
              <a:t>Resin</a:t>
            </a:r>
            <a:r>
              <a:rPr lang="en-GB" altLang="en-US" sz="1100" kern="0" baseline="0" dirty="0">
                <a:solidFill>
                  <a:schemeClr val="tx1"/>
                </a:solidFill>
              </a:rPr>
              <a:t> which is small blocks/lumps of brown resinous material</a:t>
            </a:r>
            <a:r>
              <a:rPr lang="en-GB" altLang="en-US" sz="1100" kern="0" dirty="0">
                <a:solidFill>
                  <a:schemeClr val="tx1"/>
                </a:solidFill>
              </a:rPr>
              <a:t>. Usually smoked in a cigarette (</a:t>
            </a:r>
            <a:r>
              <a:rPr lang="en-GB" altLang="en-US" sz="1100" kern="0" dirty="0" err="1">
                <a:solidFill>
                  <a:schemeClr val="tx1"/>
                </a:solidFill>
              </a:rPr>
              <a:t>spliff</a:t>
            </a:r>
            <a:r>
              <a:rPr lang="en-GB" altLang="en-US" sz="1100" kern="0" dirty="0">
                <a:solidFill>
                  <a:schemeClr val="tx1"/>
                </a:solidFill>
              </a:rPr>
              <a:t>) or eaten </a:t>
            </a:r>
          </a:p>
          <a:p>
            <a:pPr>
              <a:lnSpc>
                <a:spcPct val="100000"/>
              </a:lnSpc>
              <a:spcBef>
                <a:spcPct val="50000"/>
              </a:spcBef>
              <a:defRPr/>
            </a:pPr>
            <a:r>
              <a:rPr lang="en-GB" altLang="en-US" sz="1100" b="0" u="none" dirty="0">
                <a:solidFill>
                  <a:schemeClr val="tx1"/>
                </a:solidFill>
                <a:ea typeface="ＭＳ Ｐゴシック" panose="020B0600070205080204" pitchFamily="34" charset="-128"/>
              </a:rPr>
              <a:t>Symptoms: </a:t>
            </a:r>
            <a:r>
              <a:rPr lang="en-GB" altLang="en-US" sz="1100" dirty="0">
                <a:solidFill>
                  <a:schemeClr val="tx1"/>
                </a:solidFill>
                <a:ea typeface="ＭＳ Ｐゴシック" panose="020B0600070205080204" pitchFamily="34" charset="-128"/>
              </a:rPr>
              <a:t>Produces relaxation, talkativeness, sense of well being, lack of inhibitions, increased appetite, disorientated behaviour and irrelevant giggling. </a:t>
            </a:r>
          </a:p>
          <a:p>
            <a:pPr>
              <a:lnSpc>
                <a:spcPct val="100000"/>
              </a:lnSpc>
              <a:spcBef>
                <a:spcPct val="50000"/>
              </a:spcBef>
              <a:defRPr/>
            </a:pPr>
            <a:r>
              <a:rPr lang="en-GB" altLang="en-US" sz="1100" u="none" dirty="0">
                <a:solidFill>
                  <a:schemeClr val="tx1"/>
                </a:solidFill>
                <a:ea typeface="ＭＳ Ｐゴシック" panose="020B0600070205080204" pitchFamily="34" charset="-128"/>
                <a:sym typeface="Wingdings 2" panose="05020102010507070707" pitchFamily="18" charset="2"/>
              </a:rPr>
              <a:t>Duration of effects.  </a:t>
            </a:r>
            <a:r>
              <a:rPr lang="en-GB" altLang="en-US" sz="1100" u="sng" dirty="0">
                <a:solidFill>
                  <a:schemeClr val="tx1"/>
                </a:solidFill>
                <a:ea typeface="ＭＳ Ｐゴシック" panose="020B0600070205080204" pitchFamily="34" charset="-128"/>
                <a:sym typeface="Wingdings 2" panose="05020102010507070707" pitchFamily="18" charset="2"/>
              </a:rPr>
              <a:t>STARTS</a:t>
            </a:r>
            <a:r>
              <a:rPr lang="en-US" altLang="en-US" sz="1100" dirty="0">
                <a:solidFill>
                  <a:schemeClr val="tx1"/>
                </a:solidFill>
                <a:ea typeface="ＭＳ Ｐゴシック" panose="020B0600070205080204" pitchFamily="34" charset="-128"/>
                <a:sym typeface="Wingdings 2" panose="05020102010507070707" pitchFamily="18" charset="2"/>
              </a:rPr>
              <a:t>	</a:t>
            </a:r>
            <a:r>
              <a:rPr lang="en-GB" altLang="en-US" sz="1100" dirty="0">
                <a:solidFill>
                  <a:schemeClr val="tx1"/>
                </a:solidFill>
                <a:ea typeface="ＭＳ Ｐゴシック" panose="020B0600070205080204" pitchFamily="34" charset="-128"/>
                <a:sym typeface="Wingdings 2" panose="05020102010507070707" pitchFamily="18" charset="2"/>
              </a:rPr>
              <a:t>Smoked = </a:t>
            </a:r>
            <a:r>
              <a:rPr lang="en-US" altLang="en-US" sz="1100" dirty="0">
                <a:solidFill>
                  <a:schemeClr val="tx1"/>
                </a:solidFill>
                <a:ea typeface="ＭＳ Ｐゴシック" panose="020B0600070205080204" pitchFamily="34" charset="-128"/>
                <a:sym typeface="Wingdings 2" panose="05020102010507070707" pitchFamily="18" charset="2"/>
              </a:rPr>
              <a:t>less than 10 seconds</a:t>
            </a:r>
            <a:r>
              <a:rPr lang="en-GB" altLang="en-US" sz="1100" dirty="0">
                <a:solidFill>
                  <a:schemeClr val="tx1"/>
                </a:solidFill>
                <a:ea typeface="ＭＳ Ｐゴシック" panose="020B0600070205080204" pitchFamily="34" charset="-128"/>
                <a:sym typeface="Wingdings 2" panose="05020102010507070707" pitchFamily="18" charset="2"/>
              </a:rPr>
              <a:t> Eaten</a:t>
            </a:r>
            <a:r>
              <a:rPr lang="en-US" altLang="en-US" sz="1100" dirty="0">
                <a:solidFill>
                  <a:schemeClr val="tx1"/>
                </a:solidFill>
                <a:ea typeface="ＭＳ Ｐゴシック" panose="020B0600070205080204" pitchFamily="34" charset="-128"/>
              </a:rPr>
              <a:t> = </a:t>
            </a:r>
            <a:r>
              <a:rPr lang="en-US" altLang="en-US" sz="1100" dirty="0">
                <a:solidFill>
                  <a:schemeClr val="tx1"/>
                </a:solidFill>
                <a:ea typeface="ＭＳ Ｐゴシック" panose="020B0600070205080204" pitchFamily="34" charset="-128"/>
                <a:sym typeface="Wingdings 2" panose="05020102010507070707" pitchFamily="18" charset="2"/>
              </a:rPr>
              <a:t>20-40 minutes </a:t>
            </a:r>
            <a:r>
              <a:rPr lang="en-GB" altLang="en-US" sz="1100" u="sng" dirty="0">
                <a:solidFill>
                  <a:schemeClr val="tx1"/>
                </a:solidFill>
                <a:ea typeface="ＭＳ Ｐゴシック" panose="020B0600070205080204" pitchFamily="34" charset="-128"/>
                <a:sym typeface="Wingdings 2" panose="05020102010507070707" pitchFamily="18" charset="2"/>
              </a:rPr>
              <a:t>LASTS</a:t>
            </a:r>
            <a:r>
              <a:rPr lang="en-US" altLang="en-US" sz="1100" dirty="0">
                <a:solidFill>
                  <a:schemeClr val="tx1"/>
                </a:solidFill>
                <a:ea typeface="ＭＳ Ｐゴシック" panose="020B0600070205080204" pitchFamily="34" charset="-128"/>
                <a:sym typeface="Wingdings 2" panose="05020102010507070707" pitchFamily="18" charset="2"/>
              </a:rPr>
              <a:t> Up to 6 hours depending on THC level</a:t>
            </a:r>
            <a:r>
              <a:rPr lang="en-GB" altLang="en-US" sz="1100" dirty="0">
                <a:solidFill>
                  <a:schemeClr val="tx1"/>
                </a:solidFill>
                <a:ea typeface="ＭＳ Ｐゴシック" panose="020B0600070205080204" pitchFamily="34" charset="-128"/>
                <a:sym typeface="Wingdings 2" panose="05020102010507070707" pitchFamily="18" charset="2"/>
              </a:rPr>
              <a:t> </a:t>
            </a:r>
            <a:r>
              <a:rPr lang="en-US" altLang="en-US" sz="1100" dirty="0">
                <a:solidFill>
                  <a:schemeClr val="tx1"/>
                </a:solidFill>
                <a:ea typeface="ＭＳ Ｐゴシック" panose="020B0600070205080204" pitchFamily="34" charset="-128"/>
                <a:sym typeface="Wingdings 2" panose="05020102010507070707" pitchFamily="18" charset="2"/>
              </a:rPr>
              <a:t>and the amount smoked</a:t>
            </a: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a:solidFill>
                  <a:schemeClr val="tx1"/>
                </a:solidFill>
                <a:ea typeface="ＭＳ Ｐゴシック" panose="020B0600070205080204" pitchFamily="34" charset="-128"/>
                <a:sym typeface="Wingdings 2" panose="05020102010507070707" pitchFamily="18" charset="2"/>
              </a:rPr>
              <a:t>Amphetamine </a:t>
            </a:r>
            <a:r>
              <a:rPr lang="en-US" altLang="en-US" sz="1100" b="0" dirty="0">
                <a:solidFill>
                  <a:schemeClr val="tx1"/>
                </a:solidFill>
                <a:ea typeface="ＭＳ Ｐゴシック" panose="020B0600070205080204" pitchFamily="34" charset="-128"/>
                <a:sym typeface="Wingdings 2" panose="05020102010507070707" pitchFamily="18" charset="2"/>
              </a:rPr>
              <a:t>“Whizz, Speed” a powder sold in wraps, can be eaten, sniffed or injected</a:t>
            </a:r>
          </a:p>
          <a:p>
            <a:pPr>
              <a:lnSpc>
                <a:spcPct val="100000"/>
              </a:lnSpc>
              <a:spcBef>
                <a:spcPct val="50000"/>
              </a:spcBef>
              <a:defRPr/>
            </a:pPr>
            <a:r>
              <a:rPr lang="en-US" altLang="en-US" sz="1100" b="0" dirty="0">
                <a:solidFill>
                  <a:schemeClr val="tx1"/>
                </a:solidFill>
                <a:ea typeface="ＭＳ Ｐゴシック" panose="020B0600070205080204" pitchFamily="34" charset="-128"/>
                <a:sym typeface="Wingdings 2" panose="05020102010507070707" pitchFamily="18" charset="2"/>
              </a:rPr>
              <a:t>Symptoms:</a:t>
            </a:r>
            <a:r>
              <a:rPr lang="en-US" altLang="en-US" sz="1100" b="0" baseline="0" dirty="0">
                <a:solidFill>
                  <a:schemeClr val="tx1"/>
                </a:solidFill>
                <a:ea typeface="ＭＳ Ｐゴシック" panose="020B0600070205080204" pitchFamily="34" charset="-128"/>
                <a:sym typeface="Wingdings 2" panose="05020102010507070707" pitchFamily="18" charset="2"/>
              </a:rPr>
              <a:t> Stimulant , weight loss, insomnia</a:t>
            </a:r>
            <a:endParaRPr lang="en-US" altLang="en-US" sz="1100" b="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err="1">
                <a:solidFill>
                  <a:schemeClr val="tx1"/>
                </a:solidFill>
                <a:ea typeface="ＭＳ Ｐゴシック" panose="020B0600070205080204" pitchFamily="34" charset="-128"/>
                <a:sym typeface="Wingdings 2" panose="05020102010507070707" pitchFamily="18" charset="2"/>
              </a:rPr>
              <a:t>Mephedrone</a:t>
            </a:r>
            <a:r>
              <a:rPr lang="en-US" altLang="en-US" sz="1100" baseline="0" dirty="0">
                <a:solidFill>
                  <a:schemeClr val="tx1"/>
                </a:solidFill>
                <a:ea typeface="ＭＳ Ｐゴシック" panose="020B0600070205080204" pitchFamily="34" charset="-128"/>
                <a:sym typeface="Wingdings 2" panose="05020102010507070707" pitchFamily="18" charset="2"/>
              </a:rPr>
              <a:t> “Meow </a:t>
            </a:r>
            <a:r>
              <a:rPr lang="en-US" altLang="en-US" sz="1100" baseline="0" dirty="0" err="1">
                <a:solidFill>
                  <a:schemeClr val="tx1"/>
                </a:solidFill>
                <a:ea typeface="ＭＳ Ｐゴシック" panose="020B0600070205080204" pitchFamily="34" charset="-128"/>
                <a:sym typeface="Wingdings 2" panose="05020102010507070707" pitchFamily="18" charset="2"/>
              </a:rPr>
              <a:t>Meow</a:t>
            </a:r>
            <a:r>
              <a:rPr lang="en-US" altLang="en-US" sz="1100" baseline="0" dirty="0">
                <a:solidFill>
                  <a:schemeClr val="tx1"/>
                </a:solidFill>
                <a:ea typeface="ＭＳ Ｐゴシック" panose="020B0600070205080204" pitchFamily="34" charset="-128"/>
                <a:sym typeface="Wingdings 2" panose="05020102010507070707" pitchFamily="18" charset="2"/>
              </a:rPr>
              <a:t>, </a:t>
            </a:r>
            <a:r>
              <a:rPr lang="en-US" altLang="en-US" sz="1100" baseline="0" dirty="0" err="1">
                <a:solidFill>
                  <a:schemeClr val="tx1"/>
                </a:solidFill>
                <a:ea typeface="ＭＳ Ｐゴシック" panose="020B0600070205080204" pitchFamily="34" charset="-128"/>
                <a:sym typeface="Wingdings 2" panose="05020102010507070707" pitchFamily="18" charset="2"/>
              </a:rPr>
              <a:t>Mcat</a:t>
            </a:r>
            <a:r>
              <a:rPr lang="en-US" altLang="en-US" sz="1100" baseline="0" dirty="0">
                <a:solidFill>
                  <a:schemeClr val="tx1"/>
                </a:solidFill>
                <a:ea typeface="ＭＳ Ｐゴシック" panose="020B0600070205080204" pitchFamily="34" charset="-128"/>
                <a:sym typeface="Wingdings 2" panose="05020102010507070707" pitchFamily="18" charset="2"/>
              </a:rPr>
              <a:t>, Magic” Off white powder, cheap alternative to cocaine and ecstasy. Used by vets as a horse tranquilizer</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produces euphoria, alertness and talkativeness</a:t>
            </a:r>
          </a:p>
          <a:p>
            <a:pPr>
              <a:lnSpc>
                <a:spcPct val="100000"/>
              </a:lnSpc>
              <a:spcBef>
                <a:spcPct val="50000"/>
              </a:spcBef>
              <a:defRPr/>
            </a:pPr>
            <a:endParaRPr lang="en-US" altLang="en-US" sz="1100" baseline="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baseline="0" dirty="0">
                <a:solidFill>
                  <a:schemeClr val="tx1"/>
                </a:solidFill>
                <a:ea typeface="ＭＳ Ｐゴシック" panose="020B0600070205080204" pitchFamily="34" charset="-128"/>
                <a:sym typeface="Wingdings 2" panose="05020102010507070707" pitchFamily="18" charset="2"/>
              </a:rPr>
              <a:t>Ketamine</a:t>
            </a:r>
            <a:r>
              <a:rPr lang="en-US" altLang="en-US" sz="1100" baseline="0" dirty="0">
                <a:solidFill>
                  <a:schemeClr val="tx1"/>
                </a:solidFill>
                <a:ea typeface="ＭＳ Ｐゴシック" panose="020B0600070205080204" pitchFamily="34" charset="-128"/>
                <a:sym typeface="Wingdings 2" panose="05020102010507070707" pitchFamily="18" charset="2"/>
              </a:rPr>
              <a:t> “K, Special K” a white powder that is mainly snorted but can be smoked or injected. </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Takes 30 seconds to take effect. Effects can be very dramatic, brings energy and confidence but with higher dosages can be disassociated with reality. Can cause long time bladder issues</a:t>
            </a: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defRPr/>
            </a:pPr>
            <a:endParaRPr lang="en-US" altLang="en-US" sz="1100" b="1" dirty="0">
              <a:solidFill>
                <a:schemeClr val="tx1"/>
              </a:solidFill>
              <a:ea typeface="ＭＳ Ｐゴシック" panose="020B0600070205080204" pitchFamily="34" charset="-128"/>
            </a:endParaRPr>
          </a:p>
          <a:p>
            <a:pPr>
              <a:lnSpc>
                <a:spcPct val="100000"/>
              </a:lnSpc>
              <a:defRPr/>
            </a:pPr>
            <a:r>
              <a:rPr lang="en-US" altLang="en-US" sz="1100" b="1" dirty="0">
                <a:solidFill>
                  <a:schemeClr val="tx1"/>
                </a:solidFill>
                <a:ea typeface="ＭＳ Ｐゴシック" panose="020B0600070205080204" pitchFamily="34" charset="-128"/>
              </a:rPr>
              <a:t>Barbiturates</a:t>
            </a:r>
            <a:r>
              <a:rPr lang="en-US" altLang="en-US" sz="1100" dirty="0">
                <a:solidFill>
                  <a:schemeClr val="tx1"/>
                </a:solidFill>
                <a:ea typeface="ＭＳ Ｐゴシック" panose="020B0600070205080204" pitchFamily="34" charset="-128"/>
              </a:rPr>
              <a:t> ”Angels, </a:t>
            </a:r>
            <a:r>
              <a:rPr lang="en-US" altLang="en-US" sz="1100" dirty="0" err="1">
                <a:solidFill>
                  <a:schemeClr val="tx1"/>
                </a:solidFill>
                <a:ea typeface="ＭＳ Ｐゴシック" panose="020B0600070205080204" pitchFamily="34" charset="-128"/>
              </a:rPr>
              <a:t>Chewies</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tablets and capsules of various colours and forms, mostly available legally on prescription</a:t>
            </a:r>
          </a:p>
          <a:p>
            <a:pPr>
              <a:lnSpc>
                <a:spcPct val="100000"/>
              </a:lnSpc>
              <a:defRPr/>
            </a:pPr>
            <a:r>
              <a:rPr lang="en-GB" altLang="en-US" sz="1100" b="0" u="none" kern="0" dirty="0">
                <a:solidFill>
                  <a:schemeClr val="tx1"/>
                </a:solidFill>
              </a:rPr>
              <a:t>Symptoms: They are depressants or downers. They decrease motor activities and produce d</a:t>
            </a:r>
            <a:r>
              <a:rPr lang="en-GB" altLang="en-US" sz="1100" kern="0" dirty="0">
                <a:solidFill>
                  <a:schemeClr val="tx1"/>
                </a:solidFill>
              </a:rPr>
              <a:t>rowsiness</a:t>
            </a:r>
            <a:r>
              <a:rPr lang="en-GB" altLang="en-US" sz="1100" kern="0" baseline="0" dirty="0">
                <a:solidFill>
                  <a:schemeClr val="tx1"/>
                </a:solidFill>
              </a:rPr>
              <a:t> and</a:t>
            </a:r>
            <a:r>
              <a:rPr lang="en-GB" altLang="en-US" sz="1100" kern="0" dirty="0">
                <a:solidFill>
                  <a:schemeClr val="tx1"/>
                </a:solidFill>
              </a:rPr>
              <a:t> slurred speech.</a:t>
            </a: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Synthetic Cannabinoids </a:t>
            </a:r>
            <a:r>
              <a:rPr lang="en-US" altLang="en-US" sz="1100" b="0" u="none" dirty="0">
                <a:solidFill>
                  <a:schemeClr val="tx1"/>
                </a:solidFill>
                <a:ea typeface="ＭＳ Ｐゴシック" panose="020B0600070205080204" pitchFamily="34" charset="-128"/>
              </a:rPr>
              <a:t>“Spice, Black Mamba, Pandora's Box, Legal Weed” Sold</a:t>
            </a:r>
            <a:r>
              <a:rPr lang="en-US" altLang="en-US" sz="1100" b="0" u="none" baseline="0" dirty="0">
                <a:solidFill>
                  <a:schemeClr val="tx1"/>
                </a:solidFill>
                <a:ea typeface="ＭＳ Ｐゴシック" panose="020B0600070205080204" pitchFamily="34" charset="-128"/>
              </a:rPr>
              <a:t> in the UK as a ‘legal alternative to cannabis. Previously purchased in shops and online prior to be made illegal. A steep rise in their use in prisons. The chemical mimics the effects the psychoactive element of cannabis and therefore cannot be detected on drug testing devises. </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Potent trip, anxiety and depression. And of the drugs that fall under </a:t>
            </a:r>
            <a:r>
              <a:rPr lang="en-GB" sz="1100" b="0" u="none" baseline="0" dirty="0">
                <a:solidFill>
                  <a:schemeClr val="tx1"/>
                </a:solidFill>
                <a:ea typeface="ＭＳ Ｐゴシック" pitchFamily="-112" charset="-128"/>
              </a:rPr>
              <a:t>The</a:t>
            </a:r>
            <a:r>
              <a:rPr lang="en-GB" sz="1100" dirty="0">
                <a:solidFill>
                  <a:schemeClr val="tx1"/>
                </a:solidFill>
              </a:rPr>
              <a:t> </a:t>
            </a:r>
            <a:r>
              <a:rPr lang="en-GB" sz="1100" b="1" dirty="0">
                <a:solidFill>
                  <a:schemeClr val="tx1"/>
                </a:solidFill>
              </a:rPr>
              <a:t>Psychoactive Substances Act 2016 </a:t>
            </a:r>
            <a:r>
              <a:rPr lang="en-GB" sz="1100" b="0" dirty="0">
                <a:solidFill>
                  <a:schemeClr val="tx1"/>
                </a:solidFill>
              </a:rPr>
              <a:t>e.g. Spice,</a:t>
            </a:r>
            <a:r>
              <a:rPr lang="en-GB" sz="1100" b="0" baseline="0" dirty="0">
                <a:solidFill>
                  <a:schemeClr val="tx1"/>
                </a:solidFill>
              </a:rPr>
              <a:t> will mean</a:t>
            </a:r>
            <a:r>
              <a:rPr lang="en-GB" sz="1100" dirty="0">
                <a:solidFill>
                  <a:schemeClr val="tx1"/>
                </a:solidFill>
              </a:rPr>
              <a:t> that none of these drugs are legal to produce, supply, or import (even for personal use) for human consumption. In 2014 alone, new psychoactive substances were involved in the deaths of 144 people in the UK, up from 31 deaths in 2010 and there have been a total of 444 deaths involving new psychoactive substances since 2010.</a:t>
            </a:r>
          </a:p>
          <a:p>
            <a:endParaRPr lang="en-GB" baseline="0" dirty="0"/>
          </a:p>
          <a:p>
            <a:pPr>
              <a:lnSpc>
                <a:spcPct val="100000"/>
              </a:lnSpc>
              <a:defRPr/>
            </a:pPr>
            <a:r>
              <a:rPr lang="en-GB" altLang="en-US" sz="1200" b="1" kern="0" dirty="0">
                <a:ea typeface="ＭＳ Ｐゴシック" pitchFamily="-112" charset="-128"/>
              </a:rPr>
              <a:t>GHB</a:t>
            </a:r>
            <a:r>
              <a:rPr lang="en-GB" altLang="en-US" sz="1200" kern="0" baseline="0" dirty="0">
                <a:ea typeface="ＭＳ Ｐゴシック" pitchFamily="-112" charset="-128"/>
              </a:rPr>
              <a:t> “Liquid” taken orally. Colourless liquid in bottles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kern="0" baseline="0" dirty="0">
                <a:ea typeface="ＭＳ Ｐゴシック" pitchFamily="-112" charset="-128"/>
              </a:rPr>
              <a:t>Symptoms: Produces a euphoric effect within 10 minutes and can last up to 24hrs. No evidence of any long term effects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kern="0" baseline="0" dirty="0">
              <a:ea typeface="ＭＳ Ｐゴシック" pitchFamily="-112" charset="-128"/>
            </a:endParaRPr>
          </a:p>
          <a:p>
            <a:pPr algn="l">
              <a:buFont typeface="Arial" panose="020B0604020202020204" pitchFamily="34" charset="0"/>
              <a:buChar char="•"/>
            </a:pPr>
            <a:r>
              <a:rPr lang="en-GB" b="0" i="0" dirty="0">
                <a:solidFill>
                  <a:srgbClr val="202227"/>
                </a:solidFill>
                <a:effectLst/>
                <a:latin typeface="-apple-system"/>
              </a:rPr>
              <a:t>Valium is a brand (trade) name for diazepam, a medication that has anxiety-relieving, seizure-relieving, muscle relaxant, anticonvulsant, and amnestic effects.</a:t>
            </a:r>
          </a:p>
          <a:p>
            <a:pPr algn="l">
              <a:buFont typeface="Arial" panose="020B0604020202020204" pitchFamily="34" charset="0"/>
              <a:buChar char="•"/>
            </a:pPr>
            <a:r>
              <a:rPr lang="en-GB" b="0" i="0" dirty="0">
                <a:solidFill>
                  <a:srgbClr val="202227"/>
                </a:solidFill>
                <a:effectLst/>
                <a:latin typeface="-apple-system"/>
              </a:rPr>
              <a:t>Valium (diazepam) is used for the short-term treatment of anxiety and seizure disorders. Diazepam is thought to work by enhancing the effects of GABA, which is an inhibitory neurotransmitter in the central nervous system.</a:t>
            </a:r>
          </a:p>
          <a:p>
            <a:pPr algn="l">
              <a:buFont typeface="Arial" panose="020B0604020202020204" pitchFamily="34" charset="0"/>
              <a:buChar char="•"/>
            </a:pPr>
            <a:r>
              <a:rPr lang="en-GB" b="0" i="0" dirty="0">
                <a:solidFill>
                  <a:srgbClr val="202227"/>
                </a:solidFill>
                <a:effectLst/>
                <a:latin typeface="-apple-system"/>
              </a:rPr>
              <a:t>Valium belongs to the class of medicines known as benzodiazepines.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kern="0" baseline="0" dirty="0">
              <a:ea typeface="ＭＳ Ｐゴシック" pitchFamily="-112"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Class C</a:t>
            </a:r>
          </a:p>
          <a:p>
            <a:pPr>
              <a:lnSpc>
                <a:spcPct val="100000"/>
              </a:lnSpc>
              <a:spcBef>
                <a:spcPct val="50000"/>
              </a:spcBef>
              <a:defRPr/>
            </a:pPr>
            <a:endParaRPr lang="en-US" altLang="en-US" sz="1100" dirty="0">
              <a:solidFill>
                <a:schemeClr val="tx2"/>
              </a:solidFill>
              <a:latin typeface="Arial" panose="020B0604020202020204" pitchFamily="34" charset="0"/>
              <a:ea typeface="ＭＳ Ｐゴシック" panose="020B0600070205080204" pitchFamily="34" charset="-128"/>
              <a:cs typeface="Arial" panose="020B0604020202020204" pitchFamily="34" charset="0"/>
              <a:sym typeface="Wingdings 2" panose="05020102010507070707" pitchFamily="18" charset="2"/>
            </a:endParaRPr>
          </a:p>
          <a:p>
            <a:pPr>
              <a:lnSpc>
                <a:spcPct val="100000"/>
              </a:lnSpc>
              <a:defRPr/>
            </a:pPr>
            <a:r>
              <a:rPr lang="en-US" altLang="en-US" sz="1100" b="1" dirty="0" err="1">
                <a:latin typeface="Arial" panose="020B0604020202020204" pitchFamily="34" charset="0"/>
                <a:ea typeface="ＭＳ Ｐゴシック" panose="020B0600070205080204" pitchFamily="34" charset="-128"/>
                <a:cs typeface="Arial" panose="020B0604020202020204" pitchFamily="34" charset="0"/>
              </a:rPr>
              <a:t>Khat</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b="0" dirty="0">
                <a:latin typeface="Arial" panose="020B0604020202020204" pitchFamily="34" charset="0"/>
                <a:ea typeface="ＭＳ Ｐゴシック" panose="020B0600070205080204" pitchFamily="34" charset="-128"/>
                <a:cs typeface="Arial" panose="020B0604020202020204" pitchFamily="34" charset="0"/>
              </a:rPr>
              <a:t>“Chat, </a:t>
            </a:r>
            <a:r>
              <a:rPr lang="en-US" altLang="en-US" sz="1100" b="0" dirty="0" err="1">
                <a:latin typeface="Arial" panose="020B0604020202020204" pitchFamily="34" charset="0"/>
                <a:ea typeface="ＭＳ Ｐゴシック" panose="020B0600070205080204" pitchFamily="34" charset="-128"/>
                <a:cs typeface="Arial" panose="020B0604020202020204" pitchFamily="34" charset="0"/>
              </a:rPr>
              <a:t>Khat</a:t>
            </a:r>
            <a:r>
              <a:rPr lang="en-US" altLang="en-US" sz="1100" b="0" dirty="0">
                <a:latin typeface="Arial" panose="020B0604020202020204" pitchFamily="34" charset="0"/>
                <a:ea typeface="ＭＳ Ｐゴシック" panose="020B0600070205080204" pitchFamily="34" charset="-128"/>
                <a:cs typeface="Arial" panose="020B0604020202020204" pitchFamily="34" charset="0"/>
              </a:rPr>
              <a:t>” leaves can be chewed or infused in tea. Used predominantly among the Somali community and</a:t>
            </a:r>
            <a:r>
              <a:rPr lang="en-US" altLang="en-US" sz="1100" b="0" baseline="0" dirty="0">
                <a:latin typeface="Arial" panose="020B0604020202020204" pitchFamily="34" charset="0"/>
                <a:ea typeface="ＭＳ Ｐゴシック" panose="020B0600070205080204" pitchFamily="34" charset="-128"/>
                <a:cs typeface="Arial" panose="020B0604020202020204" pitchFamily="34" charset="0"/>
              </a:rPr>
              <a:t> Ethiopian groups. </a:t>
            </a:r>
          </a:p>
          <a:p>
            <a:pPr>
              <a:lnSpc>
                <a:spcPct val="100000"/>
              </a:lnSpc>
              <a:defRPr/>
            </a:pPr>
            <a:r>
              <a:rPr lang="en-US" altLang="en-US" sz="1100" b="0" baseline="0" dirty="0">
                <a:latin typeface="Arial" panose="020B0604020202020204" pitchFamily="34" charset="0"/>
                <a:ea typeface="ＭＳ Ｐゴシック" panose="020B0600070205080204" pitchFamily="34" charset="-128"/>
                <a:cs typeface="Arial" panose="020B0604020202020204" pitchFamily="34" charset="0"/>
              </a:rPr>
              <a:t>Symptoms: It’s a mild stimulant but has a calming effect. Excessive use can lead to psychosis and oral cancer</a:t>
            </a:r>
            <a:endParaRPr lang="en-US" altLang="en-US" sz="1100" b="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defRPr/>
            </a:pPr>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defRPr/>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Anabolic Steroids </a:t>
            </a:r>
            <a:r>
              <a:rPr lang="en-US" altLang="en-US" sz="1100" b="0" dirty="0">
                <a:latin typeface="Arial" panose="020B0604020202020204" pitchFamily="34" charset="0"/>
                <a:ea typeface="ＭＳ Ｐゴシック" panose="020B0600070205080204" pitchFamily="34" charset="-128"/>
                <a:cs typeface="Arial" panose="020B0604020202020204" pitchFamily="34" charset="0"/>
              </a:rPr>
              <a:t>“Iron Brew” used to increase body weight and build muscle. A prescription only medicine  and taken via tablet or injection</a:t>
            </a:r>
          </a:p>
          <a:p>
            <a:pPr>
              <a:lnSpc>
                <a:spcPct val="100000"/>
              </a:lnSpc>
              <a:defRPr/>
            </a:pPr>
            <a:r>
              <a:rPr lang="en-US" altLang="en-US" sz="1100" b="0" dirty="0">
                <a:latin typeface="Arial" panose="020B0604020202020204" pitchFamily="34" charset="0"/>
                <a:ea typeface="ＭＳ Ｐゴシック" panose="020B0600070205080204" pitchFamily="34" charset="-128"/>
                <a:cs typeface="Arial" panose="020B0604020202020204" pitchFamily="34" charset="0"/>
              </a:rPr>
              <a:t>Symptoms: User can become more aggressive, can bring about infertility and sex drive in men. Side effects are irreversible</a:t>
            </a:r>
          </a:p>
          <a:p>
            <a:pPr>
              <a:lnSpc>
                <a:spcPct val="100000"/>
              </a:lnSpc>
              <a:defRP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defRPr/>
            </a:pPr>
            <a:r>
              <a:rPr lang="en-GB" altLang="en-US" sz="1100" b="1" kern="0" dirty="0">
                <a:latin typeface="Arial" panose="020B0604020202020204" pitchFamily="34" charset="0"/>
                <a:ea typeface="ＭＳ Ｐゴシック" pitchFamily="-112" charset="-128"/>
                <a:cs typeface="Arial" panose="020B0604020202020204" pitchFamily="34" charset="0"/>
              </a:rPr>
              <a:t>GHB</a:t>
            </a:r>
            <a:r>
              <a:rPr lang="en-GB" altLang="en-US" sz="1100" kern="0" baseline="0" dirty="0">
                <a:latin typeface="Arial" panose="020B0604020202020204" pitchFamily="34" charset="0"/>
                <a:ea typeface="ＭＳ Ｐゴシック" pitchFamily="-112" charset="-128"/>
                <a:cs typeface="Arial" panose="020B0604020202020204" pitchFamily="34" charset="0"/>
              </a:rPr>
              <a:t> “Liquid” taken orally. Colourless liquid in bottles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kern="0" baseline="0" dirty="0">
                <a:latin typeface="Arial" panose="020B0604020202020204" pitchFamily="34" charset="0"/>
                <a:ea typeface="ＭＳ Ｐゴシック" pitchFamily="-112" charset="-128"/>
                <a:cs typeface="Arial" panose="020B0604020202020204" pitchFamily="34" charset="0"/>
              </a:rPr>
              <a:t>Symptoms: Produces a euphoric effect within 10 minutes and can last up to 24hrs. No evidence of any long term effects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b="1" kern="0" baseline="0" dirty="0">
              <a:latin typeface="Arial" panose="020B0604020202020204" pitchFamily="34" charset="0"/>
              <a:ea typeface="ＭＳ Ｐゴシック" pitchFamily="-112" charset="-128"/>
              <a:cs typeface="Arial" panose="020B0604020202020204" pitchFamily="34" charset="0"/>
            </a:endParaRPr>
          </a:p>
          <a:p>
            <a:pPr algn="l">
              <a:buFont typeface="Arial" panose="020B0604020202020204" pitchFamily="34" charset="0"/>
              <a:buNone/>
            </a:pPr>
            <a:r>
              <a:rPr lang="en-GB" sz="1100" b="1" i="0" dirty="0">
                <a:solidFill>
                  <a:srgbClr val="202227"/>
                </a:solidFill>
                <a:effectLst/>
                <a:latin typeface="Arial" panose="020B0604020202020204" pitchFamily="34" charset="0"/>
                <a:cs typeface="Arial" panose="020B0604020202020204" pitchFamily="34" charset="0"/>
              </a:rPr>
              <a:t>Valium </a:t>
            </a:r>
            <a:r>
              <a:rPr lang="en-GB" sz="1100" b="0" i="0" dirty="0">
                <a:solidFill>
                  <a:srgbClr val="202227"/>
                </a:solidFill>
                <a:effectLst/>
                <a:latin typeface="Arial" panose="020B0604020202020204" pitchFamily="34" charset="0"/>
                <a:cs typeface="Arial" panose="020B0604020202020204" pitchFamily="34" charset="0"/>
              </a:rPr>
              <a:t>is a brand (trade) name for diazepam, a medication that has anxiety-relieving, seizure-relieving, muscle relaxant, anticonvulsant, and amnestic effects.</a:t>
            </a:r>
          </a:p>
          <a:p>
            <a:pPr algn="l">
              <a:buFont typeface="Arial" panose="020B0604020202020204" pitchFamily="34" charset="0"/>
              <a:buChar char="•"/>
            </a:pPr>
            <a:r>
              <a:rPr lang="en-GB" sz="1100" b="0" i="0" dirty="0">
                <a:solidFill>
                  <a:srgbClr val="202227"/>
                </a:solidFill>
                <a:effectLst/>
                <a:latin typeface="Arial" panose="020B0604020202020204" pitchFamily="34" charset="0"/>
                <a:cs typeface="Arial" panose="020B0604020202020204" pitchFamily="34" charset="0"/>
              </a:rPr>
              <a:t>Valium (diazepam) is used for the short-term treatment of anxiety and seizure disorders. Diazepam is thought to work by enhancing the effects of GABA, which is an inhibitory neurotransmitter in the central nervous system.</a:t>
            </a:r>
          </a:p>
          <a:p>
            <a:pPr algn="l">
              <a:buFont typeface="Arial" panose="020B0604020202020204" pitchFamily="34" charset="0"/>
              <a:buChar char="•"/>
            </a:pPr>
            <a:r>
              <a:rPr lang="en-GB" sz="1100" b="0" i="0" dirty="0">
                <a:solidFill>
                  <a:srgbClr val="202227"/>
                </a:solidFill>
                <a:effectLst/>
                <a:latin typeface="Arial" panose="020B0604020202020204" pitchFamily="34" charset="0"/>
                <a:cs typeface="Arial" panose="020B0604020202020204" pitchFamily="34" charset="0"/>
              </a:rPr>
              <a:t>Valium belongs to the class of medicines known as benzodiazepines.</a:t>
            </a:r>
          </a:p>
          <a:p>
            <a:pPr algn="l">
              <a:buFont typeface="Arial" panose="020B0604020202020204" pitchFamily="34" charset="0"/>
              <a:buChar char="•"/>
            </a:pPr>
            <a:endParaRPr lang="en-GB" sz="1100" b="1" i="0" dirty="0">
              <a:solidFill>
                <a:srgbClr val="202227"/>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100" b="1" i="0" dirty="0">
                <a:solidFill>
                  <a:srgbClr val="202227"/>
                </a:solidFill>
                <a:effectLst/>
                <a:latin typeface="Arial" panose="020B0604020202020204" pitchFamily="34" charset="0"/>
                <a:cs typeface="Arial" panose="020B0604020202020204" pitchFamily="34" charset="0"/>
              </a:rPr>
              <a:t>Nitrous Oxide </a:t>
            </a:r>
            <a:r>
              <a:rPr lang="en-GB" sz="1100" b="0" i="0" dirty="0">
                <a:solidFill>
                  <a:srgbClr val="202227"/>
                </a:solidFill>
                <a:effectLst/>
                <a:latin typeface="Arial" panose="020B0604020202020204" pitchFamily="34" charset="0"/>
                <a:cs typeface="Arial" panose="020B0604020202020204" pitchFamily="34" charset="0"/>
              </a:rPr>
              <a:t> - from 8</a:t>
            </a:r>
            <a:r>
              <a:rPr lang="en-GB" sz="1100" b="0" i="0" baseline="30000" dirty="0">
                <a:solidFill>
                  <a:srgbClr val="202227"/>
                </a:solidFill>
                <a:effectLst/>
                <a:latin typeface="Arial" panose="020B0604020202020204" pitchFamily="34" charset="0"/>
                <a:cs typeface="Arial" panose="020B0604020202020204" pitchFamily="34" charset="0"/>
              </a:rPr>
              <a:t>th</a:t>
            </a:r>
            <a:r>
              <a:rPr lang="en-GB" sz="1100" b="0" i="0" dirty="0">
                <a:solidFill>
                  <a:srgbClr val="202227"/>
                </a:solidFill>
                <a:effectLst/>
                <a:latin typeface="Arial" panose="020B0604020202020204" pitchFamily="34" charset="0"/>
                <a:cs typeface="Arial" panose="020B0604020202020204" pitchFamily="34" charset="0"/>
              </a:rPr>
              <a:t> November 2023  </a:t>
            </a:r>
            <a:r>
              <a:rPr lang="en-GB" sz="1100" b="0" i="0" dirty="0">
                <a:solidFill>
                  <a:srgbClr val="000000"/>
                </a:solidFill>
                <a:effectLst/>
                <a:latin typeface="Arial" panose="020B0604020202020204" pitchFamily="34" charset="0"/>
                <a:cs typeface="Arial" panose="020B0604020202020204" pitchFamily="34" charset="0"/>
              </a:rPr>
              <a:t>Possess nitrous oxide for wrongful inhalation - class C drug</a:t>
            </a:r>
            <a:endParaRPr lang="en-GB" sz="1100" b="0" i="0" dirty="0">
              <a:solidFill>
                <a:srgbClr val="2F313A"/>
              </a:solidFill>
              <a:effectLst/>
              <a:latin typeface="Arial" panose="020B0604020202020204" pitchFamily="34" charset="0"/>
              <a:cs typeface="Arial" panose="020B0604020202020204" pitchFamily="34" charset="0"/>
            </a:endParaRPr>
          </a:p>
          <a:p>
            <a:pPr algn="l" fontAlgn="base">
              <a:buFont typeface="Arial" panose="020B0604020202020204" pitchFamily="34" charset="0"/>
              <a:buNone/>
            </a:pPr>
            <a:r>
              <a:rPr lang="en-GB" sz="1100" b="0" i="0" dirty="0">
                <a:solidFill>
                  <a:srgbClr val="2F313A"/>
                </a:solidFill>
                <a:effectLst/>
                <a:latin typeface="Arial" panose="020B0604020202020204" pitchFamily="34" charset="0"/>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Possess with intent to supply nitrous oxide for wrongful inhalation - class C drug</a:t>
            </a:r>
            <a:endParaRPr lang="en-GB" sz="1100" b="0" i="0" dirty="0">
              <a:solidFill>
                <a:srgbClr val="2F313A"/>
              </a:solidFill>
              <a:effectLst/>
              <a:latin typeface="Arial" panose="020B0604020202020204" pitchFamily="34" charset="0"/>
              <a:cs typeface="Arial" panose="020B0604020202020204" pitchFamily="34" charset="0"/>
            </a:endParaRPr>
          </a:p>
          <a:p>
            <a:pPr algn="l" fontAlgn="base">
              <a:buFont typeface="Arial" panose="020B0604020202020204" pitchFamily="34" charset="0"/>
              <a:buNone/>
            </a:pPr>
            <a:r>
              <a:rPr lang="en-GB" sz="1100" b="0" i="0" dirty="0">
                <a:solidFill>
                  <a:srgbClr val="2F313A"/>
                </a:solidFill>
                <a:effectLst/>
                <a:latin typeface="Arial" panose="020B0604020202020204" pitchFamily="34" charset="0"/>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Produce nitrous oxide for wrongful inhalation - class C drug</a:t>
            </a:r>
            <a:endParaRPr lang="en-GB" sz="1100" b="0" i="0" dirty="0">
              <a:solidFill>
                <a:srgbClr val="2F313A"/>
              </a:solidFill>
              <a:effectLst/>
              <a:latin typeface="Arial" panose="020B0604020202020204" pitchFamily="34" charset="0"/>
              <a:cs typeface="Arial" panose="020B0604020202020204" pitchFamily="34" charset="0"/>
            </a:endParaRPr>
          </a:p>
          <a:p>
            <a:pPr algn="l" fontAlgn="base">
              <a:buFont typeface="Arial" panose="020B0604020202020204" pitchFamily="34" charset="0"/>
              <a:buNone/>
            </a:pPr>
            <a:r>
              <a:rPr lang="en-GB" sz="1100" b="0" i="0" dirty="0">
                <a:solidFill>
                  <a:srgbClr val="2F313A"/>
                </a:solidFill>
                <a:effectLst/>
                <a:latin typeface="Arial" panose="020B0604020202020204" pitchFamily="34" charset="0"/>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Supply a controlled drug of Class C for wrongful inhalation - nitrous oxide</a:t>
            </a:r>
            <a:endParaRPr lang="en-GB" sz="1100" b="0" i="0" dirty="0">
              <a:solidFill>
                <a:srgbClr val="2F313A"/>
              </a:solidFill>
              <a:effectLst/>
              <a:latin typeface="Arial" panose="020B0604020202020204" pitchFamily="34" charset="0"/>
              <a:cs typeface="Arial" panose="020B0604020202020204" pitchFamily="34" charset="0"/>
            </a:endParaRPr>
          </a:p>
          <a:p>
            <a:br>
              <a:rPr lang="en-GB" sz="1600" dirty="0"/>
            </a:br>
            <a:endParaRPr lang="en-GB" sz="1100" b="0" i="0" dirty="0">
              <a:solidFill>
                <a:srgbClr val="202227"/>
              </a:solidFill>
              <a:effectLst/>
              <a:latin typeface="-apple-system"/>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baseline="0" dirty="0">
              <a:ea typeface="ＭＳ Ｐゴシック" pitchFamily="-112" charset="-128"/>
            </a:endParaRPr>
          </a:p>
          <a:p>
            <a:endParaRPr lang="en-GB" baseline="0" dirty="0"/>
          </a:p>
          <a:p>
            <a:endParaRPr lang="en-GB" baseline="0" dirty="0"/>
          </a:p>
          <a:p>
            <a:r>
              <a:rPr lang="en-GB" b="1" baseline="0" dirty="0"/>
              <a:t>Activity 2 - </a:t>
            </a:r>
            <a:r>
              <a:rPr lang="en-GB" baseline="0" dirty="0"/>
              <a:t>Trainer to introduce the drugs box to students to discuss the drugs contained within.</a:t>
            </a: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7</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none" dirty="0">
                <a:ea typeface="ＭＳ Ｐゴシック" panose="020B0600070205080204" pitchFamily="34" charset="-128"/>
              </a:rPr>
              <a:t>Activity 3 – </a:t>
            </a:r>
            <a:r>
              <a:rPr lang="en-GB" altLang="en-US" sz="1100" b="0" u="none" dirty="0">
                <a:ea typeface="ＭＳ Ｐゴシック" panose="020B0600070205080204" pitchFamily="34" charset="-128"/>
              </a:rPr>
              <a:t>Trainer to split class into 4 smaller groups and each to research one of the following points to prove from the definition to present back to the rest of the class – possession, knowledge, controlled drug, lawful authority</a:t>
            </a:r>
          </a:p>
          <a:p>
            <a:pPr>
              <a:lnSpc>
                <a:spcPct val="100000"/>
              </a:lnSpc>
            </a:pPr>
            <a:endParaRPr lang="en-GB" altLang="en-US" sz="1100" b="1" u="none" dirty="0">
              <a:ea typeface="ＭＳ Ｐゴシック" panose="020B0600070205080204" pitchFamily="34" charset="-128"/>
            </a:endParaRPr>
          </a:p>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dirty="0">
                <a:ea typeface="ＭＳ Ｐゴシック" panose="020B0600070205080204" pitchFamily="34" charset="-128"/>
              </a:rPr>
              <a:t>There are two types of </a:t>
            </a:r>
            <a:r>
              <a:rPr lang="en-US" altLang="en-US" sz="1100" b="0" dirty="0" err="1">
                <a:ea typeface="ＭＳ Ｐゴシック" panose="020B0600070205080204" pitchFamily="34" charset="-128"/>
              </a:rPr>
              <a:t>defences</a:t>
            </a:r>
            <a:r>
              <a:rPr lang="en-US" altLang="en-US" sz="1100" b="0" dirty="0">
                <a:ea typeface="ＭＳ Ｐゴシック" panose="020B0600070205080204" pitchFamily="34" charset="-128"/>
              </a:rPr>
              <a:t>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ea typeface="ＭＳ Ｐゴシック" panose="020B0600070205080204" pitchFamily="34" charset="-128"/>
              </a:rPr>
              <a:t>Statutory </a:t>
            </a:r>
            <a:r>
              <a:rPr lang="en-US" altLang="en-US" sz="1100" b="1" dirty="0" err="1">
                <a:ea typeface="ＭＳ Ｐゴシック" panose="020B0600070205080204" pitchFamily="34" charset="-128"/>
              </a:rPr>
              <a:t>Defence</a:t>
            </a:r>
            <a:r>
              <a:rPr lang="en-US" altLang="en-US" sz="1100" b="1" dirty="0">
                <a:ea typeface="ＭＳ Ｐゴシック" panose="020B0600070205080204" pitchFamily="34" charset="-128"/>
              </a:rPr>
              <a:t> –</a:t>
            </a:r>
            <a:r>
              <a:rPr lang="en-US" altLang="en-US" sz="1100" b="1" baseline="0" dirty="0">
                <a:ea typeface="ＭＳ Ｐゴシック" panose="020B0600070205080204" pitchFamily="34" charset="-128"/>
              </a:rPr>
              <a:t> </a:t>
            </a:r>
            <a:r>
              <a:rPr lang="en-GB" altLang="en-US" sz="1100" b="0" kern="1200" baseline="0" dirty="0">
                <a:solidFill>
                  <a:schemeClr val="tx1"/>
                </a:solidFill>
                <a:effectLst/>
                <a:latin typeface="Arial" pitchFamily="34" charset="0"/>
                <a:ea typeface="ＭＳ Ｐゴシック" pitchFamily="-112" charset="-128"/>
              </a:rPr>
              <a:t>A</a:t>
            </a:r>
            <a:r>
              <a:rPr lang="en-GB" sz="11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1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ea typeface="ＭＳ Ｐゴシック" panose="020B0600070205080204" pitchFamily="34" charset="-128"/>
              </a:rPr>
              <a:t>General </a:t>
            </a:r>
            <a:r>
              <a:rPr lang="en-US" altLang="en-US" sz="1100" b="1" dirty="0" err="1">
                <a:ea typeface="ＭＳ Ｐゴシック" panose="020B0600070205080204" pitchFamily="34" charset="-128"/>
              </a:rPr>
              <a:t>Defence</a:t>
            </a:r>
            <a:r>
              <a:rPr lang="en-US" altLang="en-US" sz="1100" b="1" dirty="0">
                <a:ea typeface="ＭＳ Ｐゴシック" panose="020B0600070205080204" pitchFamily="34" charset="-128"/>
              </a:rPr>
              <a:t> – </a:t>
            </a:r>
            <a:r>
              <a:rPr lang="en-US" altLang="en-US" sz="1100" b="0" dirty="0">
                <a:ea typeface="ＭＳ Ｐゴシック" panose="020B0600070205080204" pitchFamily="34" charset="-128"/>
              </a:rPr>
              <a:t>Not a </a:t>
            </a:r>
            <a:r>
              <a:rPr lang="en-US" altLang="en-US" sz="1100" b="0" dirty="0" err="1">
                <a:ea typeface="ＭＳ Ｐゴシック" panose="020B0600070205080204" pitchFamily="34" charset="-128"/>
              </a:rPr>
              <a:t>recognised</a:t>
            </a:r>
            <a:r>
              <a:rPr lang="en-US" altLang="en-US" sz="1100" b="0" dirty="0">
                <a:ea typeface="ＭＳ Ｐゴシック" panose="020B0600070205080204" pitchFamily="34" charset="-128"/>
              </a:rPr>
              <a:t> </a:t>
            </a:r>
            <a:r>
              <a:rPr lang="en-US" altLang="en-US" sz="1100" b="0" dirty="0" err="1">
                <a:ea typeface="ＭＳ Ｐゴシック" panose="020B0600070205080204" pitchFamily="34" charset="-128"/>
              </a:rPr>
              <a:t>defence</a:t>
            </a:r>
            <a:r>
              <a:rPr lang="en-US" altLang="en-US" sz="1100" b="0" dirty="0">
                <a:ea typeface="ＭＳ Ｐゴシック" panose="020B0600070205080204" pitchFamily="34" charset="-128"/>
              </a:rPr>
              <a:t> in law, the</a:t>
            </a:r>
            <a:r>
              <a:rPr lang="en-US" altLang="en-US" sz="1100" b="0" baseline="0" dirty="0">
                <a:ea typeface="ＭＳ Ｐゴシック" panose="020B0600070205080204" pitchFamily="34" charset="-128"/>
              </a:rPr>
              <a:t> onus is on the defendant to prove in court</a:t>
            </a:r>
          </a:p>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Section 5(4) Misuse of Drugs Act 1971</a:t>
            </a:r>
            <a:r>
              <a:rPr lang="en-GB" altLang="en-US" sz="1100" dirty="0">
                <a:ea typeface="ＭＳ Ｐゴシック" panose="020B0600070205080204" pitchFamily="34" charset="-128"/>
              </a:rPr>
              <a:t> provides a specific defence to unlawful possession of a controlled drug.</a:t>
            </a:r>
          </a:p>
          <a:p>
            <a:endParaRPr lang="en-GB" altLang="en-US" sz="11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a:ea typeface="ＭＳ Ｐゴシック" panose="020B0600070205080204" pitchFamily="34" charset="-128"/>
              </a:rPr>
              <a:t>Statutory Defence – in two circumstances on this slide and the next </a:t>
            </a:r>
            <a:r>
              <a:rPr lang="en-GB" altLang="en-US" sz="1100" b="1" dirty="0" err="1">
                <a:ea typeface="ＭＳ Ｐゴシック" panose="020B0600070205080204" pitchFamily="34" charset="-128"/>
              </a:rPr>
              <a:t>xt</a:t>
            </a:r>
            <a:endParaRPr lang="en-GB" baseline="0" dirty="0"/>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father finds his son in possession of a controlled drug and takes it from him.  He then immediately throws the drug into the fire, or he finds his son in possession of a controlled drug and takes it from him.</a:t>
            </a:r>
          </a:p>
          <a:p>
            <a:r>
              <a:rPr lang="en-GB" altLang="en-US" sz="1200" dirty="0">
                <a:ea typeface="ＭＳ Ｐゴシック" panose="020B0600070205080204" pitchFamily="34" charset="-128"/>
              </a:rPr>
              <a:t>He then immediately takes the drug to a local police station.</a:t>
            </a:r>
          </a:p>
          <a:p>
            <a:endParaRPr lang="en-GB" altLang="en-US" sz="1200" dirty="0">
              <a:ea typeface="ＭＳ Ｐゴシック" panose="020B0600070205080204" pitchFamily="34" charset="-128"/>
            </a:endParaRP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OR…</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In both cases, the person taking possession of the drug knew or believed it was a controlled drug.</a:t>
            </a:r>
          </a:p>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A decision would be made based on all the circumstances.</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US" altLang="en-US" sz="1100" dirty="0">
                <a:ea typeface="ＭＳ Ｐゴシック" panose="020B0600070205080204" pitchFamily="34" charset="-128"/>
              </a:rPr>
              <a:t>We’ll look at these concepts individually…</a:t>
            </a:r>
          </a:p>
          <a:p>
            <a:endParaRPr lang="en-US" altLang="en-US" sz="1100" dirty="0">
              <a:ea typeface="ＭＳ Ｐゴシック" panose="020B0600070205080204" pitchFamily="34" charset="-128"/>
            </a:endParaRPr>
          </a:p>
          <a:p>
            <a:r>
              <a:rPr lang="en-US" altLang="en-US" sz="1100" dirty="0">
                <a:ea typeface="ＭＳ Ｐゴシック" panose="020B0600070205080204" pitchFamily="34" charset="-128"/>
              </a:rPr>
              <a:t>The</a:t>
            </a:r>
            <a:r>
              <a:rPr lang="en-US" altLang="en-US" sz="1100" baseline="0" dirty="0">
                <a:ea typeface="ＭＳ Ｐゴシック" panose="020B0600070205080204" pitchFamily="34" charset="-128"/>
              </a:rPr>
              <a:t> onus is on the defendant to prove in court the following….</a:t>
            </a:r>
            <a:endParaRPr lang="en-US" altLang="en-US" sz="11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dirty="0">
                <a:ea typeface="ＭＳ Ｐゴシック" panose="020B0600070205080204" pitchFamily="34" charset="-128"/>
              </a:rPr>
              <a:t>The first defence is based upon a person’s lack of knowledge of a fact, which the prosecution must prove to secure a conviction, e.g. unlawful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Example</a:t>
            </a:r>
          </a:p>
          <a:p>
            <a:pPr>
              <a:lnSpc>
                <a:spcPct val="100000"/>
              </a:lnSpc>
            </a:pPr>
            <a:r>
              <a:rPr lang="en-GB" altLang="en-US" sz="11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100" dirty="0">
                <a:ea typeface="ＭＳ Ｐゴシック" panose="020B0600070205080204" pitchFamily="34" charset="-128"/>
              </a:rPr>
              <a:t>Would the other person be guilty?</a:t>
            </a:r>
          </a:p>
          <a:p>
            <a:pPr>
              <a:lnSpc>
                <a:spcPct val="100000"/>
              </a:lnSpc>
            </a:pPr>
            <a:r>
              <a:rPr lang="en-GB" altLang="en-US" sz="1100" dirty="0">
                <a:ea typeface="ＭＳ Ｐゴシック" panose="020B0600070205080204" pitchFamily="34" charset="-128"/>
              </a:rPr>
              <a:t>‘Knowledge’ is a fact the prosecution have to prove for an offence of unlawful possession.</a:t>
            </a:r>
          </a:p>
          <a:p>
            <a:pPr>
              <a:lnSpc>
                <a:spcPct val="100000"/>
              </a:lnSpc>
            </a:pPr>
            <a:r>
              <a:rPr lang="en-GB" altLang="en-US" sz="1100" dirty="0">
                <a:ea typeface="ＭＳ Ｐゴシック" panose="020B0600070205080204" pitchFamily="34" charset="-128"/>
              </a:rPr>
              <a:t>In this case the person </a:t>
            </a:r>
            <a:r>
              <a:rPr lang="en-GB" altLang="en-US" sz="1100" b="1" dirty="0">
                <a:ea typeface="ＭＳ Ｐゴシック" panose="020B0600070205080204" pitchFamily="34" charset="-128"/>
              </a:rPr>
              <a:t>would not </a:t>
            </a:r>
            <a:r>
              <a:rPr lang="en-GB" altLang="en-US" sz="1100" dirty="0">
                <a:ea typeface="ＭＳ Ｐゴシック" panose="020B0600070205080204" pitchFamily="34" charset="-128"/>
              </a:rPr>
              <a:t>be guilty.</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13</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man gives his employee a packet to deliver, informing her it contains tobacco.</a:t>
            </a:r>
          </a:p>
          <a:p>
            <a:r>
              <a:rPr lang="en-GB" altLang="en-US" sz="1100" dirty="0">
                <a:ea typeface="ＭＳ Ｐゴシック" panose="020B0600070205080204" pitchFamily="34" charset="-128"/>
              </a:rPr>
              <a:t>The package is found to contain cannabis.</a:t>
            </a:r>
          </a:p>
          <a:p>
            <a:r>
              <a:rPr lang="en-GB" altLang="en-US" sz="11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The answer is NO.</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If she believed the substance to be a controlled drug, then it does not matter which type of controlled drug it turns out to be.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What is in the person’s mind is important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A mistake by a dispensing chemist would be the only sort of example that might apply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3957974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Who can lawfully supply controlled drugs?</a:t>
            </a: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What is meant by being concerned in the supply of a controlled drug?</a:t>
            </a: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what is meant by being concerned in making an offer to supply a controlled drug?</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Triable either way – power of arrest without warrant – Constables/other persons</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The offence is designed to bridge the gap between evidence of an actual supply and evidence of possession only.</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The term ‘whether lawfully or not’ includes a person who has lawful possession, but intends to supply it unlawfully to another.</a:t>
            </a:r>
          </a:p>
          <a:p>
            <a:r>
              <a:rPr lang="en-GB" altLang="en-US" sz="1100" dirty="0">
                <a:ea typeface="ＭＳ Ｐゴシック" panose="020B0600070205080204" pitchFamily="34" charset="-128"/>
              </a:rPr>
              <a:t>For example, a doctor or nurse who has lawful possession of morphine, but intends to supply it unlawfully to another.</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Controlled drug in their possession </a:t>
            </a:r>
            <a:r>
              <a:rPr lang="en-GB" altLang="en-US" sz="1100" dirty="0">
                <a:ea typeface="ＭＳ Ｐゴシック" panose="020B0600070205080204" pitchFamily="34" charset="-128"/>
              </a:rPr>
              <a:t>– to be found guilty of this offence, a person must be in possession</a:t>
            </a:r>
            <a:r>
              <a:rPr lang="en-GB" altLang="en-US" sz="1100" baseline="0" dirty="0">
                <a:ea typeface="ＭＳ Ｐゴシック" panose="020B0600070205080204" pitchFamily="34" charset="-128"/>
              </a:rPr>
              <a:t> of a controlled drug (this may be established after the drug has been tested)</a:t>
            </a:r>
          </a:p>
          <a:p>
            <a:endParaRPr lang="en-GB" altLang="en-US" sz="1100" baseline="0" dirty="0">
              <a:ea typeface="ＭＳ Ｐゴシック" panose="020B0600070205080204" pitchFamily="34" charset="-128"/>
            </a:endParaRPr>
          </a:p>
          <a:p>
            <a:r>
              <a:rPr lang="en-GB" altLang="en-US" sz="1100" b="1" baseline="0" dirty="0">
                <a:ea typeface="ＭＳ Ｐゴシック" panose="020B0600070205080204" pitchFamily="34" charset="-128"/>
              </a:rPr>
              <a:t>Lawfully or not </a:t>
            </a:r>
            <a:r>
              <a:rPr lang="en-GB" altLang="en-US" sz="1100" baseline="0" dirty="0">
                <a:ea typeface="ＭＳ Ｐゴシック" panose="020B0600070205080204" pitchFamily="34" charset="-128"/>
              </a:rPr>
              <a:t>– Lawfulness or otherwise of the possession is irrelevant. A person can lawfully possess a controlled drug </a:t>
            </a:r>
          </a:p>
          <a:p>
            <a:r>
              <a:rPr lang="en-GB" altLang="en-US" sz="1100" baseline="0" dirty="0" err="1">
                <a:ea typeface="ＭＳ Ｐゴシック" panose="020B0600070205080204" pitchFamily="34" charset="-128"/>
              </a:rPr>
              <a:t>ie</a:t>
            </a:r>
            <a:r>
              <a:rPr lang="en-GB" altLang="en-US" sz="1100" baseline="0" dirty="0">
                <a:ea typeface="ＭＳ Ｐゴシック" panose="020B0600070205080204" pitchFamily="34" charset="-128"/>
              </a:rPr>
              <a:t> police officer, doctor, chemist, and still commit the offence when they intend to supply it to another who cannot lawfully possess it. </a:t>
            </a:r>
          </a:p>
          <a:p>
            <a:endParaRPr lang="en-GB" altLang="en-US" sz="1100" baseline="0" dirty="0">
              <a:ea typeface="ＭＳ Ｐゴシック" panose="020B0600070205080204" pitchFamily="34" charset="-128"/>
            </a:endParaRPr>
          </a:p>
          <a:p>
            <a:r>
              <a:rPr lang="en-GB" altLang="en-US" sz="1100" b="1" dirty="0">
                <a:ea typeface="ＭＳ Ｐゴシック" panose="020B0600070205080204" pitchFamily="34" charset="-128"/>
              </a:rPr>
              <a:t>Intent</a:t>
            </a:r>
            <a:r>
              <a:rPr lang="en-GB" altLang="en-US" sz="1100" dirty="0">
                <a:ea typeface="ＭＳ Ｐゴシック" panose="020B0600070205080204" pitchFamily="34" charset="-128"/>
              </a:rPr>
              <a:t> – its not necessary to prove intent of a person</a:t>
            </a:r>
            <a:r>
              <a:rPr lang="en-GB" altLang="en-US" sz="1100" baseline="0" dirty="0">
                <a:ea typeface="ＭＳ Ｐゴシック" panose="020B0600070205080204" pitchFamily="34" charset="-128"/>
              </a:rPr>
              <a:t> to supply a controlled drug. i.e. a person who thought he was dealing heroin but was in fact in possession of dealing amphetamines is still guilty of the offence </a:t>
            </a:r>
            <a:endParaRPr lang="en-GB" altLang="en-US" sz="11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baseline="0" dirty="0"/>
              <a:t>Triable either way unless the defendant could receive the minimum sentence of seven years for a third drug trafficking offence under section 110 Powers of Criminal Courts (Sentencing) Act 2000 in which case the offence is triable only on indictment.</a:t>
            </a:r>
          </a:p>
          <a:p>
            <a:endParaRPr lang="en-GB" baseline="0" dirty="0"/>
          </a:p>
          <a:p>
            <a:r>
              <a:rPr lang="en-GB" baseline="0" dirty="0"/>
              <a:t>Class A</a:t>
            </a:r>
          </a:p>
          <a:p>
            <a:r>
              <a:rPr lang="en-GB" baseline="0" dirty="0"/>
              <a:t>Maximum: Life imprisonment</a:t>
            </a:r>
          </a:p>
          <a:p>
            <a:r>
              <a:rPr lang="en-GB" baseline="0" dirty="0"/>
              <a:t>Offence range: High level community order – 16 years’ custody</a:t>
            </a:r>
          </a:p>
          <a:p>
            <a:endParaRPr lang="en-GB" baseline="0" dirty="0"/>
          </a:p>
          <a:p>
            <a:r>
              <a:rPr lang="en-GB" baseline="0" dirty="0"/>
              <a:t>Class B</a:t>
            </a:r>
          </a:p>
          <a:p>
            <a:r>
              <a:rPr lang="en-GB" baseline="0" dirty="0"/>
              <a:t>Maximum: 14 years’ custody and/ or unlimited fine</a:t>
            </a:r>
          </a:p>
          <a:p>
            <a:r>
              <a:rPr lang="en-GB" baseline="0" dirty="0"/>
              <a:t>Offence range: Band B fine – 10 years’ custody</a:t>
            </a:r>
          </a:p>
          <a:p>
            <a:endParaRPr lang="en-GB" baseline="0" dirty="0"/>
          </a:p>
          <a:p>
            <a:r>
              <a:rPr lang="en-GB" baseline="0" dirty="0"/>
              <a:t>Class C</a:t>
            </a:r>
          </a:p>
          <a:p>
            <a:r>
              <a:rPr lang="en-GB" baseline="0" dirty="0"/>
              <a:t>Maximum: 14 years’ custody and/ or unlimited fine</a:t>
            </a:r>
          </a:p>
          <a:p>
            <a:r>
              <a:rPr lang="en-GB" baseline="0" dirty="0"/>
              <a:t>Offence range: Band A – 8 years’ custody</a:t>
            </a: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24415297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spcBef>
                <a:spcPct val="50000"/>
              </a:spcBef>
            </a:pPr>
            <a:r>
              <a:rPr lang="en-GB" altLang="en-US" sz="1100" b="1" u="sng" dirty="0">
                <a:ea typeface="ＭＳ Ｐゴシック" panose="020B0600070205080204" pitchFamily="34" charset="-128"/>
                <a:sym typeface="Wingdings 2" panose="05020102010507070707" pitchFamily="18" charset="2"/>
              </a:rPr>
              <a:t>FACTS</a:t>
            </a:r>
          </a:p>
          <a:p>
            <a:r>
              <a:rPr lang="en-GB" sz="1100" dirty="0">
                <a:effectLst/>
              </a:rPr>
              <a:t>The effects of cannabis vary from person to person:</a:t>
            </a:r>
          </a:p>
          <a:p>
            <a:pPr marL="170627" indent="-170627">
              <a:buFont typeface="Arial" panose="020B0604020202020204" pitchFamily="34" charset="0"/>
              <a:buChar char="•"/>
            </a:pPr>
            <a:r>
              <a:rPr lang="en-GB" sz="1100" dirty="0">
                <a:effectLst/>
              </a:rPr>
              <a:t>some people may feel chilled out, relaxed and happy </a:t>
            </a:r>
          </a:p>
          <a:p>
            <a:pPr marL="170627" indent="-170627">
              <a:buFont typeface="Arial" panose="020B0604020202020204" pitchFamily="34" charset="0"/>
              <a:buChar char="•"/>
            </a:pPr>
            <a:r>
              <a:rPr lang="en-GB" sz="1100" dirty="0">
                <a:effectLst/>
              </a:rPr>
              <a:t>others get the giggles or become more talkative </a:t>
            </a:r>
          </a:p>
          <a:p>
            <a:pPr marL="170627" indent="-170627">
              <a:buFont typeface="Arial" panose="020B0604020202020204" pitchFamily="34" charset="0"/>
              <a:buChar char="•"/>
            </a:pPr>
            <a:r>
              <a:rPr lang="en-GB" sz="1100" dirty="0">
                <a:effectLst/>
              </a:rPr>
              <a:t>hunger pangs are common – this is sometimes known as "getting the munchies" </a:t>
            </a:r>
          </a:p>
          <a:p>
            <a:pPr marL="170627" indent="-170627">
              <a:buFont typeface="Arial" panose="020B0604020202020204" pitchFamily="34" charset="0"/>
              <a:buChar char="•"/>
            </a:pPr>
            <a:r>
              <a:rPr lang="en-GB" sz="1100" dirty="0">
                <a:effectLst/>
              </a:rPr>
              <a:t>you may become more aware of your senses – colours may look more intense and music may sound better </a:t>
            </a:r>
          </a:p>
          <a:p>
            <a:pPr marL="170627" indent="-170627">
              <a:buFont typeface="Arial" panose="020B0604020202020204" pitchFamily="34" charset="0"/>
              <a:buChar char="•"/>
            </a:pPr>
            <a:r>
              <a:rPr lang="en-GB" sz="1100" dirty="0">
                <a:effectLst/>
              </a:rPr>
              <a:t>it’s common to feel as though time is slowing down </a:t>
            </a:r>
          </a:p>
          <a:p>
            <a:r>
              <a:rPr lang="en-GB" sz="1100" dirty="0">
                <a:effectLst/>
              </a:rPr>
              <a:t>Cannabis can have other effects too:</a:t>
            </a:r>
          </a:p>
          <a:p>
            <a:pPr marL="170627" indent="-170627">
              <a:buFont typeface="Arial" panose="020B0604020202020204" pitchFamily="34" charset="0"/>
              <a:buChar char="•"/>
            </a:pPr>
            <a:r>
              <a:rPr lang="en-GB" sz="1100" dirty="0">
                <a:effectLst/>
              </a:rPr>
              <a:t>it makes some people feel faint and/or sick – this is sometimes known as a "whitey" </a:t>
            </a:r>
          </a:p>
          <a:p>
            <a:pPr marL="170627" indent="-170627">
              <a:buFont typeface="Arial" panose="020B0604020202020204" pitchFamily="34" charset="0"/>
              <a:buChar char="•"/>
            </a:pPr>
            <a:r>
              <a:rPr lang="en-GB" sz="1100" dirty="0">
                <a:effectLst/>
              </a:rPr>
              <a:t>it can make you feel sleepy and lethargic </a:t>
            </a:r>
          </a:p>
          <a:p>
            <a:pPr marL="170627" indent="-170627">
              <a:buFont typeface="Arial" panose="020B0604020202020204" pitchFamily="34" charset="0"/>
              <a:buChar char="•"/>
            </a:pPr>
            <a:r>
              <a:rPr lang="en-GB" sz="1100" dirty="0">
                <a:effectLst/>
              </a:rPr>
              <a:t>some people find it affects their memory, making it harder to remember things </a:t>
            </a:r>
          </a:p>
          <a:p>
            <a:pPr marL="170627" indent="-170627">
              <a:buFont typeface="Arial" panose="020B0604020202020204" pitchFamily="34" charset="0"/>
              <a:buChar char="•"/>
            </a:pPr>
            <a:r>
              <a:rPr lang="en-GB" sz="1100" dirty="0">
                <a:effectLst/>
              </a:rPr>
              <a:t>it makes some people feel confused, anxious or paranoid, and some experience panic attacks and hallucinations. These effects are particularly common with stronger forms of cannabis, such as skunk and </a:t>
            </a:r>
            <a:r>
              <a:rPr lang="en-GB" sz="1100" dirty="0" err="1">
                <a:effectLst/>
              </a:rPr>
              <a:t>sinsemilla</a:t>
            </a:r>
            <a:r>
              <a:rPr lang="en-GB" sz="1100" dirty="0">
                <a:effectLst/>
              </a:rPr>
              <a:t> </a:t>
            </a:r>
          </a:p>
          <a:p>
            <a:pPr marL="170627" indent="-170627">
              <a:buFont typeface="Arial" panose="020B0604020202020204" pitchFamily="34" charset="0"/>
              <a:buChar char="•"/>
            </a:pPr>
            <a:r>
              <a:rPr lang="en-GB" sz="1100" dirty="0">
                <a:effectLst/>
              </a:rPr>
              <a:t>If you use cannabis regularly it can make you demotivated and uninterested in other things going on in your life, such as education or work. Long-term use can affect your ability to learn and to concentrate.</a:t>
            </a:r>
            <a:endParaRPr lang="en-GB" altLang="en-US" sz="1100" u="sng" dirty="0">
              <a:ea typeface="ＭＳ Ｐゴシック" panose="020B0600070205080204" pitchFamily="34" charset="-128"/>
              <a:sym typeface="Wingdings 2" panose="05020102010507070707" pitchFamily="18" charset="2"/>
            </a:endParaRPr>
          </a:p>
          <a:p>
            <a:pPr>
              <a:spcBef>
                <a:spcPct val="50000"/>
              </a:spcBef>
            </a:pPr>
            <a:r>
              <a:rPr lang="en-GB" altLang="en-US" sz="1100" u="sng" dirty="0">
                <a:ea typeface="ＭＳ Ｐゴシック" panose="020B0600070205080204" pitchFamily="34" charset="-128"/>
                <a:sym typeface="Wingdings 2" panose="05020102010507070707" pitchFamily="18" charset="2"/>
              </a:rPr>
              <a:t>Duration of Effects</a:t>
            </a:r>
            <a:r>
              <a:rPr lang="en-US" altLang="en-US" sz="1100" dirty="0">
                <a:ea typeface="ＭＳ Ｐゴシック" panose="020B0600070205080204" pitchFamily="34" charset="-128"/>
                <a:sym typeface="Wingdings 2" panose="05020102010507070707" pitchFamily="18" charset="2"/>
              </a:rPr>
              <a:t>	</a:t>
            </a:r>
            <a:endParaRPr lang="en-GB" altLang="en-US" sz="1100" dirty="0">
              <a:ea typeface="ＭＳ Ｐゴシック" panose="020B0600070205080204" pitchFamily="34" charset="-128"/>
              <a:sym typeface="Wingdings 2" panose="05020102010507070707" pitchFamily="18" charset="2"/>
            </a:endParaRPr>
          </a:p>
          <a:p>
            <a:pPr>
              <a:spcBef>
                <a:spcPct val="50000"/>
              </a:spcBef>
            </a:pPr>
            <a:r>
              <a:rPr lang="en-GB" altLang="en-US" sz="1100" dirty="0">
                <a:ea typeface="ＭＳ Ｐゴシック" panose="020B0600070205080204" pitchFamily="34" charset="-128"/>
                <a:sym typeface="Wingdings 2" panose="05020102010507070707" pitchFamily="18" charset="2"/>
              </a:rPr>
              <a:t>Smoked = </a:t>
            </a:r>
            <a:r>
              <a:rPr lang="en-US" altLang="en-US" sz="1100" dirty="0">
                <a:ea typeface="ＭＳ Ｐゴシック" panose="020B0600070205080204" pitchFamily="34" charset="-128"/>
                <a:sym typeface="Wingdings 2" panose="05020102010507070707" pitchFamily="18" charset="2"/>
              </a:rPr>
              <a:t>less than 10 seconds</a:t>
            </a:r>
            <a:endParaRPr lang="en-GB" altLang="en-US" sz="1100" dirty="0">
              <a:ea typeface="ＭＳ Ｐゴシック" panose="020B0600070205080204" pitchFamily="34" charset="-128"/>
              <a:sym typeface="Wingdings 2" panose="05020102010507070707" pitchFamily="18" charset="2"/>
            </a:endParaRPr>
          </a:p>
          <a:p>
            <a:pPr>
              <a:spcBef>
                <a:spcPct val="50000"/>
              </a:spcBef>
            </a:pPr>
            <a:r>
              <a:rPr lang="en-GB" altLang="en-US" sz="1100" dirty="0">
                <a:ea typeface="ＭＳ Ｐゴシック" panose="020B0600070205080204" pitchFamily="34" charset="-128"/>
                <a:sym typeface="Wingdings 2" panose="05020102010507070707" pitchFamily="18" charset="2"/>
              </a:rPr>
              <a:t>Eaten</a:t>
            </a:r>
            <a:r>
              <a:rPr lang="en-US" altLang="en-US" sz="1100" dirty="0">
                <a:ea typeface="ＭＳ Ｐゴシック" panose="020B0600070205080204" pitchFamily="34" charset="-128"/>
              </a:rPr>
              <a:t> = </a:t>
            </a:r>
            <a:r>
              <a:rPr lang="en-US" altLang="en-US" sz="1100" dirty="0">
                <a:ea typeface="ＭＳ Ｐゴシック" panose="020B0600070205080204" pitchFamily="34" charset="-128"/>
                <a:sym typeface="Wingdings 2" panose="05020102010507070707" pitchFamily="18" charset="2"/>
              </a:rPr>
              <a:t>20-40 minutes</a:t>
            </a:r>
            <a:endParaRPr lang="en-GB" altLang="en-US" sz="1100" dirty="0">
              <a:ea typeface="ＭＳ Ｐゴシック" panose="020B0600070205080204" pitchFamily="34" charset="-128"/>
            </a:endParaRPr>
          </a:p>
          <a:p>
            <a:pPr>
              <a:spcBef>
                <a:spcPct val="50000"/>
              </a:spcBef>
            </a:pPr>
            <a:r>
              <a:rPr lang="en-GB" altLang="en-US" sz="1100" u="sng" dirty="0">
                <a:solidFill>
                  <a:schemeClr val="tx2"/>
                </a:solidFill>
                <a:ea typeface="ＭＳ Ｐゴシック" panose="020B0600070205080204" pitchFamily="34" charset="-128"/>
                <a:sym typeface="Wingdings 2" panose="05020102010507070707" pitchFamily="18" charset="2"/>
              </a:rPr>
              <a:t>LASTS</a:t>
            </a:r>
            <a:r>
              <a:rPr lang="en-US" altLang="en-US" sz="1100" dirty="0">
                <a:solidFill>
                  <a:schemeClr val="tx2"/>
                </a:solidFill>
                <a:ea typeface="ＭＳ Ｐゴシック" panose="020B0600070205080204" pitchFamily="34" charset="-128"/>
                <a:sym typeface="Wingdings 2" panose="05020102010507070707" pitchFamily="18" charset="2"/>
              </a:rPr>
              <a:t>	</a:t>
            </a:r>
            <a:endParaRPr lang="en-GB" altLang="en-US" sz="1100" dirty="0">
              <a:solidFill>
                <a:schemeClr val="tx2"/>
              </a:solidFill>
              <a:ea typeface="ＭＳ Ｐゴシック" panose="020B0600070205080204" pitchFamily="34" charset="-128"/>
              <a:sym typeface="Wingdings 2" panose="05020102010507070707" pitchFamily="18" charset="2"/>
            </a:endParaRPr>
          </a:p>
          <a:p>
            <a:pPr>
              <a:spcBef>
                <a:spcPct val="50000"/>
              </a:spcBef>
            </a:pPr>
            <a:r>
              <a:rPr lang="en-US" altLang="en-US" sz="1100" dirty="0">
                <a:solidFill>
                  <a:schemeClr val="tx2"/>
                </a:solidFill>
                <a:ea typeface="ＭＳ Ｐゴシック" panose="020B0600070205080204" pitchFamily="34" charset="-128"/>
                <a:sym typeface="Wingdings 2" panose="05020102010507070707" pitchFamily="18" charset="2"/>
              </a:rPr>
              <a:t>Up to 6 hours depending on THC level</a:t>
            </a:r>
            <a:r>
              <a:rPr lang="en-GB" altLang="en-US" sz="1100" dirty="0">
                <a:solidFill>
                  <a:schemeClr val="tx2"/>
                </a:solidFill>
                <a:ea typeface="ＭＳ Ｐゴシック" panose="020B0600070205080204" pitchFamily="34" charset="-128"/>
                <a:sym typeface="Wingdings 2" panose="05020102010507070707" pitchFamily="18" charset="2"/>
              </a:rPr>
              <a:t> </a:t>
            </a:r>
            <a:r>
              <a:rPr lang="en-US" altLang="en-US" sz="1100" dirty="0">
                <a:solidFill>
                  <a:schemeClr val="tx2"/>
                </a:solidFill>
                <a:ea typeface="ＭＳ Ｐゴシック" panose="020B0600070205080204" pitchFamily="34" charset="-128"/>
                <a:sym typeface="Wingdings 2" panose="05020102010507070707" pitchFamily="18" charset="2"/>
              </a:rPr>
              <a:t>and the amount smoked</a:t>
            </a:r>
          </a:p>
          <a:p>
            <a:pPr>
              <a:spcBef>
                <a:spcPct val="50000"/>
              </a:spcBef>
            </a:pPr>
            <a:endParaRPr lang="en-US" altLang="en-US" sz="1100" dirty="0">
              <a:solidFill>
                <a:schemeClr val="tx2"/>
              </a:solidFill>
              <a:ea typeface="ＭＳ Ｐゴシック" panose="020B0600070205080204" pitchFamily="34" charset="-128"/>
              <a:sym typeface="Wingdings 2" panose="05020102010507070707" pitchFamily="18" charset="2"/>
            </a:endParaRPr>
          </a:p>
          <a:p>
            <a:pPr>
              <a:spcBef>
                <a:spcPct val="50000"/>
              </a:spcBef>
            </a:pPr>
            <a:endParaRPr lang="en-US" altLang="en-US" sz="1100" dirty="0">
              <a:solidFill>
                <a:schemeClr val="tx2"/>
              </a:solidFill>
              <a:ea typeface="ＭＳ Ｐゴシック" panose="020B0600070205080204" pitchFamily="34" charset="-128"/>
              <a:sym typeface="Wingdings 2" panose="05020102010507070707" pitchFamily="18" charset="2"/>
            </a:endParaRPr>
          </a:p>
          <a:p>
            <a:pPr>
              <a:spcBef>
                <a:spcPct val="50000"/>
              </a:spcBef>
            </a:pPr>
            <a:r>
              <a:rPr lang="en-GB" sz="1100" b="1" kern="1200" dirty="0">
                <a:solidFill>
                  <a:schemeClr val="tx1"/>
                </a:solidFill>
                <a:effectLst/>
                <a:latin typeface="Arial" pitchFamily="34" charset="0"/>
                <a:ea typeface="ＭＳ Ｐゴシック" pitchFamily="-112" charset="-128"/>
                <a:cs typeface="ＭＳ Ｐゴシック" pitchFamily="-112" charset="-128"/>
              </a:rPr>
              <a:t>NOTE</a:t>
            </a:r>
            <a:r>
              <a:rPr lang="en-GB" sz="1100" b="1"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1" kern="1200" dirty="0">
                <a:solidFill>
                  <a:schemeClr val="tx1"/>
                </a:solidFill>
                <a:effectLst/>
                <a:latin typeface="Arial" pitchFamily="34" charset="0"/>
                <a:ea typeface="ＭＳ Ｐゴシック" pitchFamily="-112" charset="-128"/>
                <a:cs typeface="ＭＳ Ｐゴシック" pitchFamily="-112" charset="-128"/>
              </a:rPr>
              <a:t>Cannabis-based medicinal products  </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As of November 1</a:t>
            </a:r>
            <a:r>
              <a:rPr lang="en-GB" sz="1100" kern="1200" baseline="30000" dirty="0">
                <a:solidFill>
                  <a:schemeClr val="tx1"/>
                </a:solidFill>
                <a:effectLst/>
                <a:latin typeface="Arial" pitchFamily="34" charset="0"/>
                <a:ea typeface="ＭＳ Ｐゴシック" pitchFamily="-112" charset="-128"/>
                <a:cs typeface="ＭＳ Ｐゴシック" pitchFamily="-112" charset="-128"/>
              </a:rPr>
              <a:t>st</a:t>
            </a:r>
            <a:r>
              <a:rPr lang="en-GB" sz="1100" kern="1200" dirty="0">
                <a:solidFill>
                  <a:schemeClr val="tx1"/>
                </a:solidFill>
                <a:effectLst/>
                <a:latin typeface="Arial" pitchFamily="34" charset="0"/>
                <a:ea typeface="ＭＳ Ｐゴシック" pitchFamily="-112" charset="-128"/>
                <a:cs typeface="ＭＳ Ｐゴシック" pitchFamily="-112" charset="-128"/>
              </a:rPr>
              <a:t> 2018 certain cannabis-based medicines are now available on prescription to patients in the UK suffering from certain medical conditions. Those who will come in to contact with cannabis-based product users must now know how to spot legitimate medicinal products and prescriptions.</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defTabSz="910011">
              <a:defRPr/>
            </a:pPr>
            <a:r>
              <a:rPr lang="en-GB" altLang="en-US" sz="1100" dirty="0">
                <a:ea typeface="ＭＳ Ｐゴシック" panose="020B0600070205080204" pitchFamily="34" charset="-128"/>
                <a:sym typeface="Wingdings 2" panose="05020102010507070707" pitchFamily="18" charset="2"/>
              </a:rPr>
              <a:t>In 2004 cannabis was reclassified to Class C but in 2009 it was returned to </a:t>
            </a:r>
            <a:r>
              <a:rPr lang="en-GB" altLang="en-US" sz="1100" b="1" dirty="0">
                <a:ea typeface="ＭＳ Ｐゴシック" panose="020B0600070205080204" pitchFamily="34" charset="-128"/>
                <a:sym typeface="Wingdings 2" panose="05020102010507070707" pitchFamily="18" charset="2"/>
              </a:rPr>
              <a:t>Class B</a:t>
            </a:r>
            <a:r>
              <a:rPr lang="en-GB" altLang="en-US" sz="1100" dirty="0">
                <a:ea typeface="ＭＳ Ｐゴシック" panose="020B0600070205080204" pitchFamily="34" charset="-128"/>
                <a:sym typeface="Wingdings 2" panose="05020102010507070707" pitchFamily="18" charset="2"/>
              </a:rPr>
              <a:t>.</a:t>
            </a:r>
          </a:p>
          <a:p>
            <a:pPr defTabSz="910011">
              <a:defRPr/>
            </a:pPr>
            <a:endParaRPr lang="en-GB" altLang="en-US" sz="1100" dirty="0">
              <a:ea typeface="ＭＳ Ｐゴシック" panose="020B0600070205080204" pitchFamily="34" charset="-128"/>
              <a:sym typeface="Wingdings 2" panose="05020102010507070707" pitchFamily="18" charset="2"/>
            </a:endParaRPr>
          </a:p>
          <a:p>
            <a:pPr defTabSz="910011">
              <a:defRPr/>
            </a:pPr>
            <a:r>
              <a:rPr lang="en-GB" altLang="en-US" sz="1100" dirty="0">
                <a:ea typeface="ＭＳ Ｐゴシック" panose="020B0600070205080204" pitchFamily="34" charset="-128"/>
                <a:sym typeface="Wingdings 2" panose="05020102010507070707" pitchFamily="18" charset="2"/>
              </a:rPr>
              <a:t>ACPO (Association of Chief of Police Officers) aimed to provide a consistent national approach on how to deal with a drug commonly used throughout the country. </a:t>
            </a:r>
          </a:p>
          <a:p>
            <a:pPr defTabSz="910011">
              <a:defRPr/>
            </a:pPr>
            <a:r>
              <a:rPr lang="en-GB" altLang="en-US" sz="1100" dirty="0">
                <a:ea typeface="ＭＳ Ｐゴシック" panose="020B0600070205080204" pitchFamily="34" charset="-128"/>
                <a:sym typeface="Wingdings 2" panose="05020102010507070707" pitchFamily="18" charset="2"/>
              </a:rPr>
              <a:t>Therefore guidance has been produced to deal with the intervention of unlawful possession of cannabis. </a:t>
            </a:r>
          </a:p>
          <a:p>
            <a:pPr defTabSz="910011">
              <a:defRPr/>
            </a:pPr>
            <a:endParaRPr lang="en-GB" altLang="en-US" sz="1100" dirty="0">
              <a:ea typeface="ＭＳ Ｐゴシック" panose="020B0600070205080204" pitchFamily="34" charset="-128"/>
              <a:sym typeface="Wingdings 2" panose="05020102010507070707" pitchFamily="18" charset="2"/>
            </a:endParaRPr>
          </a:p>
          <a:p>
            <a:pPr algn="l" fontAlgn="base"/>
            <a:r>
              <a:rPr lang="en-GB" b="0" i="0" dirty="0">
                <a:solidFill>
                  <a:srgbClr val="2F313A"/>
                </a:solidFill>
                <a:effectLst/>
                <a:latin typeface="Inter"/>
              </a:rPr>
              <a:t>Cannabis, warnings, khat warnings and FPNs for all offences other than parking and traffic offences will cease to be available as disposals from 1st January 2023.</a:t>
            </a:r>
          </a:p>
          <a:p>
            <a:pPr algn="l" fontAlgn="base"/>
            <a:br>
              <a:rPr lang="en-GB" b="0" i="0" dirty="0">
                <a:solidFill>
                  <a:srgbClr val="2F313A"/>
                </a:solidFill>
                <a:effectLst/>
                <a:latin typeface="Inter"/>
              </a:rPr>
            </a:br>
            <a:endParaRPr lang="en-GB" b="0" i="0" dirty="0">
              <a:solidFill>
                <a:srgbClr val="2F313A"/>
              </a:solidFill>
              <a:effectLst/>
              <a:latin typeface="Inter"/>
            </a:endParaRPr>
          </a:p>
          <a:p>
            <a:pPr algn="l" fontAlgn="base"/>
            <a:r>
              <a:rPr lang="en-GB" b="0" i="0" dirty="0">
                <a:solidFill>
                  <a:srgbClr val="2F313A"/>
                </a:solidFill>
                <a:effectLst/>
                <a:latin typeface="Inter"/>
              </a:rPr>
              <a:t>This is in line with the national 2-Tier </a:t>
            </a:r>
            <a:r>
              <a:rPr lang="en-GB" b="0" i="0" dirty="0" err="1">
                <a:solidFill>
                  <a:srgbClr val="2F313A"/>
                </a:solidFill>
                <a:effectLst/>
                <a:latin typeface="Inter"/>
              </a:rPr>
              <a:t>OoCD</a:t>
            </a:r>
            <a:r>
              <a:rPr lang="en-GB" b="0" i="0" dirty="0">
                <a:solidFill>
                  <a:srgbClr val="2F313A"/>
                </a:solidFill>
                <a:effectLst/>
                <a:latin typeface="Inter"/>
              </a:rPr>
              <a:t> Strategy. </a:t>
            </a:r>
          </a:p>
          <a:p>
            <a:pPr algn="l" fontAlgn="base"/>
            <a:endParaRPr lang="en-GB" b="0" i="0" dirty="0">
              <a:solidFill>
                <a:srgbClr val="2F313A"/>
              </a:solidFill>
              <a:effectLst/>
              <a:latin typeface="Inter"/>
            </a:endParaRPr>
          </a:p>
          <a:p>
            <a:pPr algn="l" fontAlgn="base"/>
            <a:r>
              <a:rPr lang="en-GB" b="0" i="0" dirty="0">
                <a:solidFill>
                  <a:srgbClr val="2F313A"/>
                </a:solidFill>
                <a:effectLst/>
                <a:latin typeface="Inter"/>
              </a:rPr>
              <a:t>Cannabis Warnings and PNDs are now replaced with a community resolution which involves: </a:t>
            </a:r>
            <a:br>
              <a:rPr lang="en-GB" b="0" i="0" dirty="0">
                <a:solidFill>
                  <a:srgbClr val="2F313A"/>
                </a:solidFill>
                <a:effectLst/>
                <a:latin typeface="Inter"/>
              </a:rPr>
            </a:br>
            <a:r>
              <a:rPr lang="en-GB" b="0" i="0" dirty="0">
                <a:solidFill>
                  <a:srgbClr val="2F313A"/>
                </a:solidFill>
                <a:effectLst/>
                <a:latin typeface="Inter"/>
              </a:rPr>
              <a:t>• a referral to an appropriate intervention or education course in all cases</a:t>
            </a:r>
            <a:br>
              <a:rPr lang="en-GB" b="0" i="0" dirty="0">
                <a:solidFill>
                  <a:srgbClr val="2F313A"/>
                </a:solidFill>
                <a:effectLst/>
                <a:latin typeface="Inter"/>
              </a:rPr>
            </a:br>
            <a:r>
              <a:rPr lang="en-GB" b="0" i="0" dirty="0">
                <a:solidFill>
                  <a:srgbClr val="2F313A"/>
                </a:solidFill>
                <a:effectLst/>
                <a:latin typeface="Inter"/>
              </a:rPr>
              <a:t>• an apology, preferably a letter of apology, where there is a victim. </a:t>
            </a:r>
          </a:p>
          <a:p>
            <a:pPr algn="l" fontAlgn="base"/>
            <a:br>
              <a:rPr lang="en-GB" b="0" i="0" dirty="0">
                <a:solidFill>
                  <a:srgbClr val="2F313A"/>
                </a:solidFill>
                <a:effectLst/>
                <a:latin typeface="Inter"/>
              </a:rPr>
            </a:br>
            <a:r>
              <a:rPr lang="en-GB" b="0" i="0" dirty="0">
                <a:solidFill>
                  <a:srgbClr val="2F313A"/>
                </a:solidFill>
                <a:effectLst/>
                <a:latin typeface="Inter"/>
              </a:rPr>
              <a:t>The interventions we refer to are 18-25 or Women’s Pathfinder and the education courses are the Drugs Education, Alcohol Education, Victim Awareness, Gambling Support, Parenting Support.  All these are listed within the app to assist officers select the right option and the process is very straightforward.</a:t>
            </a:r>
          </a:p>
          <a:p>
            <a:pPr algn="l" fontAlgn="base"/>
            <a:r>
              <a:rPr lang="en-GB" b="0" i="0" dirty="0">
                <a:solidFill>
                  <a:srgbClr val="2F313A"/>
                </a:solidFill>
                <a:effectLst/>
                <a:latin typeface="Inter"/>
              </a:rPr>
              <a:t>  </a:t>
            </a:r>
            <a:br>
              <a:rPr lang="en-GB" b="0" i="0" dirty="0">
                <a:solidFill>
                  <a:srgbClr val="2F313A"/>
                </a:solidFill>
                <a:effectLst/>
                <a:latin typeface="Inter"/>
              </a:rPr>
            </a:br>
            <a:r>
              <a:rPr lang="en-GB" b="0" i="0" dirty="0">
                <a:solidFill>
                  <a:srgbClr val="2F313A"/>
                </a:solidFill>
                <a:effectLst/>
                <a:latin typeface="Inter"/>
              </a:rPr>
              <a:t>With the removal of cannabis warnings, those offenders will now receive a community resolution with a referral to the Drugs Education course using the CR2 process (for drugs cases) in the app.</a:t>
            </a:r>
          </a:p>
          <a:p>
            <a:pPr algn="l" fontAlgn="base"/>
            <a:endParaRPr lang="en-GB" b="0" i="0" dirty="0">
              <a:solidFill>
                <a:srgbClr val="2F313A"/>
              </a:solidFill>
              <a:effectLst/>
              <a:latin typeface="Inter"/>
            </a:endParaRPr>
          </a:p>
          <a:p>
            <a:pPr algn="l" fontAlgn="base"/>
            <a:r>
              <a:rPr lang="en-GB" b="1" i="0" dirty="0">
                <a:solidFill>
                  <a:srgbClr val="2F313A"/>
                </a:solidFill>
                <a:effectLst/>
                <a:latin typeface="Inter"/>
              </a:rPr>
              <a:t>Reminder … </a:t>
            </a:r>
            <a:r>
              <a:rPr lang="en-GB" b="0" i="0" dirty="0">
                <a:solidFill>
                  <a:srgbClr val="2F313A"/>
                </a:solidFill>
                <a:effectLst/>
                <a:latin typeface="Inter"/>
              </a:rPr>
              <a:t>a community resolution is not suitable for Class A drugs possession cases.  If the arrest necessity under Code G is not applicable, these should be dealt with by way of an appointment with a VA sergeant for an </a:t>
            </a:r>
            <a:r>
              <a:rPr lang="en-GB" b="0" i="0" dirty="0" err="1">
                <a:solidFill>
                  <a:srgbClr val="2F313A"/>
                </a:solidFill>
                <a:effectLst/>
                <a:latin typeface="Inter"/>
              </a:rPr>
              <a:t>OoCD</a:t>
            </a:r>
            <a:r>
              <a:rPr lang="en-GB" b="0" i="0" dirty="0">
                <a:solidFill>
                  <a:srgbClr val="2F313A"/>
                </a:solidFill>
                <a:effectLst/>
                <a:latin typeface="Inter"/>
              </a:rPr>
              <a:t> which would be a conditional caution to attend a drugs course as a minimum.</a:t>
            </a:r>
          </a:p>
          <a:p>
            <a:pPr algn="l" fontAlgn="base"/>
            <a:r>
              <a:rPr lang="en-GB" b="0" i="0" dirty="0">
                <a:solidFill>
                  <a:srgbClr val="2F313A"/>
                </a:solidFill>
                <a:effectLst/>
                <a:latin typeface="Inter"/>
              </a:rPr>
              <a:t>      </a:t>
            </a:r>
            <a:br>
              <a:rPr lang="en-GB" b="0" i="0" dirty="0">
                <a:solidFill>
                  <a:srgbClr val="2F313A"/>
                </a:solidFill>
                <a:effectLst/>
                <a:latin typeface="Inter"/>
              </a:rPr>
            </a:br>
            <a:r>
              <a:rPr lang="en-GB" b="1" i="0" dirty="0">
                <a:solidFill>
                  <a:srgbClr val="2F313A"/>
                </a:solidFill>
                <a:effectLst/>
                <a:latin typeface="Inter"/>
              </a:rPr>
              <a:t>Reminder …  </a:t>
            </a:r>
            <a:r>
              <a:rPr lang="en-GB" b="0" i="0" dirty="0">
                <a:solidFill>
                  <a:srgbClr val="2F313A"/>
                </a:solidFill>
                <a:effectLst/>
                <a:latin typeface="Inter"/>
              </a:rPr>
              <a:t>Street RJ must not be used for drugs possession. That is a meaningless process and 2-Tier requires the majority of offenders to receive education and support wherever possible. These cases will all receive a community resolution or conditional caution with a drugs course from now on.</a:t>
            </a:r>
          </a:p>
          <a:p>
            <a:pPr algn="l" fontAlgn="base"/>
            <a:br>
              <a:rPr lang="en-GB" b="0" i="0" dirty="0">
                <a:solidFill>
                  <a:srgbClr val="2F313A"/>
                </a:solidFill>
                <a:effectLst/>
                <a:latin typeface="Inter"/>
              </a:rPr>
            </a:br>
            <a:endParaRPr lang="en-GB" b="0" i="0" dirty="0">
              <a:solidFill>
                <a:srgbClr val="2F313A"/>
              </a:solidFill>
              <a:effectLst/>
              <a:latin typeface="Inter"/>
            </a:endParaRPr>
          </a:p>
          <a:p>
            <a:pPr algn="l" fontAlgn="base"/>
            <a:r>
              <a:rPr lang="en-GB" b="1" i="0" dirty="0">
                <a:solidFill>
                  <a:srgbClr val="2F313A"/>
                </a:solidFill>
                <a:effectLst/>
                <a:latin typeface="Inter"/>
              </a:rPr>
              <a:t>Reminder … </a:t>
            </a:r>
            <a:r>
              <a:rPr lang="en-GB" b="0" i="0" dirty="0">
                <a:solidFill>
                  <a:srgbClr val="2F313A"/>
                </a:solidFill>
                <a:effectLst/>
                <a:latin typeface="Inter"/>
              </a:rPr>
              <a:t>Street RJ is not a substitute where a community resolution with an intervention or course is available, </a:t>
            </a:r>
            <a:r>
              <a:rPr lang="en-GB" b="0" i="0" dirty="0" err="1">
                <a:solidFill>
                  <a:srgbClr val="2F313A"/>
                </a:solidFill>
                <a:effectLst/>
                <a:latin typeface="Inter"/>
              </a:rPr>
              <a:t>eg</a:t>
            </a:r>
            <a:r>
              <a:rPr lang="en-GB" b="0" i="0" dirty="0">
                <a:solidFill>
                  <a:srgbClr val="2F313A"/>
                </a:solidFill>
                <a:effectLst/>
                <a:latin typeface="Inter"/>
              </a:rPr>
              <a:t> shoplifting, public order etc for the reasons associated with 2-Tier as outlined above.</a:t>
            </a:r>
          </a:p>
          <a:p>
            <a:endParaRPr lang="en-GB" dirty="0"/>
          </a:p>
          <a:p>
            <a:r>
              <a:rPr lang="en-GB" dirty="0"/>
              <a:t>Community Resolutions &amp; Conditional Cautions are only applicable when certain key factors are satisfies – must be a low level crime/offence, full admission by the offender with genuine remorse, full code test met &amp; it’s in the public interest to issue an </a:t>
            </a:r>
            <a:r>
              <a:rPr lang="en-GB" dirty="0" err="1"/>
              <a:t>OoCD</a:t>
            </a:r>
            <a:r>
              <a:rPr lang="en-GB" dirty="0"/>
              <a:t>, full victim involvement</a:t>
            </a:r>
            <a:br>
              <a:rPr lang="en-GB" dirty="0"/>
            </a:br>
            <a:endParaRPr lang="en-GB" b="0" i="0" dirty="0">
              <a:solidFill>
                <a:srgbClr val="2F313A"/>
              </a:solidFill>
              <a:effectLst/>
              <a:latin typeface="Inter"/>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2000372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Aggravating factors must be taken into consideration when deciding what option to take.</a:t>
            </a:r>
          </a:p>
          <a:p>
            <a:endParaRPr lang="en-GB" altLang="en-US" sz="1100" b="1" dirty="0">
              <a:ea typeface="ＭＳ Ｐゴシック" panose="020B0600070205080204" pitchFamily="34" charset="-128"/>
            </a:endParaRPr>
          </a:p>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Public Place or View – </a:t>
            </a:r>
            <a:r>
              <a:rPr lang="en-GB" altLang="en-US" sz="1100" dirty="0">
                <a:ea typeface="ＭＳ Ｐゴシック" panose="020B0600070205080204" pitchFamily="34" charset="-128"/>
              </a:rPr>
              <a:t>smoking of cannabis in a public place or view risks undermining the illegal status of possession of a controlled drug.  Examples of smoking in public view would include at a football match, on public transport, in a park, in the street, in or near a public house, club etc.</a:t>
            </a:r>
          </a:p>
          <a:p>
            <a:r>
              <a:rPr lang="en-GB" altLang="en-US" sz="1100" b="1" dirty="0">
                <a:ea typeface="ＭＳ Ｐゴシック" panose="020B0600070205080204" pitchFamily="34" charset="-128"/>
              </a:rPr>
              <a:t>Locally Identified Policing Problem – </a:t>
            </a:r>
            <a:r>
              <a:rPr lang="en-GB" altLang="en-US" sz="1100" dirty="0">
                <a:ea typeface="ＭＳ Ｐゴシック" panose="020B0600070205080204" pitchFamily="34" charset="-128"/>
              </a:rPr>
              <a:t>there may be circumstances which are causing a local policing problem or community concern, such as the fear of anti-social behaviour associated with the use of cannabis, e.g. a disorder ‘hotspot’ that generates frequent calls for service to deal with anti-social behaviour.</a:t>
            </a:r>
          </a:p>
          <a:p>
            <a:r>
              <a:rPr lang="en-GB" altLang="en-US" sz="1100" b="1" dirty="0">
                <a:ea typeface="ＭＳ Ｐゴシック" panose="020B0600070205080204" pitchFamily="34" charset="-128"/>
              </a:rPr>
              <a:t>Protecting Young People – </a:t>
            </a:r>
            <a:r>
              <a:rPr lang="en-GB" altLang="en-US" sz="1100" dirty="0">
                <a:ea typeface="ＭＳ Ｐゴシック" panose="020B0600070205080204" pitchFamily="34" charset="-128"/>
              </a:rPr>
              <a:t>where possession of cannabis by others may create a particular risk to young people. E.g. where a person is in possession of cannabis inside or in the vicinity of premises frequented by young people, such as youth clubs or play areas or schools. </a:t>
            </a:r>
          </a:p>
          <a:p>
            <a:r>
              <a:rPr lang="en-GB" altLang="en-US" sz="1100" b="1" dirty="0">
                <a:ea typeface="ＭＳ Ｐゴシック" panose="020B0600070205080204" pitchFamily="34" charset="-128"/>
              </a:rPr>
              <a:t>Repeat or Persistent Offenders – </a:t>
            </a:r>
            <a:r>
              <a:rPr lang="en-GB" altLang="en-US" sz="1100" dirty="0">
                <a:ea typeface="ＭＳ Ｐゴシック" panose="020B0600070205080204" pitchFamily="34" charset="-128"/>
              </a:rPr>
              <a:t>the illegal status of cannabis would be undermined if a person who is known locally to continually commit offences and to have a complete disregard for the law, were to be issued a cannabis warning or PND</a:t>
            </a:r>
          </a:p>
          <a:p>
            <a:r>
              <a:rPr lang="en-GB" altLang="en-US" sz="1100" b="1" dirty="0">
                <a:ea typeface="ＭＳ Ｐゴシック" panose="020B0600070205080204" pitchFamily="34" charset="-128"/>
              </a:rPr>
              <a:t>Impact on the Offender – </a:t>
            </a:r>
            <a:r>
              <a:rPr lang="en-GB" altLang="en-US" sz="1100" dirty="0">
                <a:ea typeface="ＭＳ Ｐゴシック" panose="020B0600070205080204" pitchFamily="34" charset="-128"/>
              </a:rPr>
              <a:t>other considerations would include:</a:t>
            </a:r>
          </a:p>
          <a:p>
            <a:r>
              <a:rPr lang="en-GB" altLang="en-US" sz="1100" dirty="0">
                <a:ea typeface="ＭＳ Ｐゴシック" panose="020B0600070205080204" pitchFamily="34" charset="-128"/>
              </a:rPr>
              <a:t>What impact a decision to issue a Cannabis Warning or PND may have on the offender?</a:t>
            </a:r>
          </a:p>
          <a:p>
            <a:r>
              <a:rPr lang="en-GB" altLang="en-US" sz="1100" dirty="0">
                <a:ea typeface="ＭＳ Ｐゴシック" panose="020B0600070205080204" pitchFamily="34" charset="-128"/>
              </a:rPr>
              <a:t>Does the person understand the seriousness of the offence?</a:t>
            </a:r>
          </a:p>
          <a:p>
            <a:r>
              <a:rPr lang="en-GB" altLang="en-US" sz="1100" dirty="0">
                <a:ea typeface="ＭＳ Ｐゴシック" panose="020B0600070205080204" pitchFamily="34" charset="-128"/>
              </a:rPr>
              <a:t>Will this person benefit from this course of action?</a:t>
            </a:r>
          </a:p>
          <a:p>
            <a:r>
              <a:rPr lang="en-GB" altLang="en-US" sz="1100" dirty="0">
                <a:ea typeface="ＭＳ Ｐゴシック" panose="020B0600070205080204" pitchFamily="34" charset="-128"/>
              </a:rPr>
              <a:t>Will this person take heed of a cannabis warning or PND?</a:t>
            </a:r>
          </a:p>
          <a:p>
            <a:r>
              <a:rPr lang="en-GB" altLang="en-US" sz="1100" dirty="0">
                <a:ea typeface="ＭＳ Ｐゴシック" panose="020B0600070205080204" pitchFamily="34" charset="-128"/>
              </a:rPr>
              <a:t>Is there evidence of previous convictions or offending behaviour?</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1461767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r>
              <a:rPr lang="en-GB" altLang="en-US" sz="1100" dirty="0">
                <a:solidFill>
                  <a:schemeClr val="tx1"/>
                </a:solidFill>
                <a:latin typeface="Arial" panose="020B0604020202020204" pitchFamily="34" charset="0"/>
              </a:rPr>
              <a:t>Do not need to prove the defendant knew it was a cannabis plant. If any form of cultivation can be proved just need to show that the plant was of the genus cannabis.</a:t>
            </a:r>
          </a:p>
          <a:p>
            <a:endParaRPr lang="en-GB" altLang="en-US" sz="1100" dirty="0">
              <a:solidFill>
                <a:schemeClr val="tx1"/>
              </a:solidFill>
              <a:latin typeface="Arial" panose="020B0604020202020204" pitchFamily="34" charset="0"/>
            </a:endParaRPr>
          </a:p>
          <a:p>
            <a:r>
              <a:rPr lang="en-GB" altLang="en-US" sz="1100" dirty="0">
                <a:solidFill>
                  <a:schemeClr val="tx1"/>
                </a:solidFill>
                <a:latin typeface="Arial" panose="020B0604020202020204" pitchFamily="34" charset="0"/>
              </a:rPr>
              <a:t>Only lawful cultivation is under a licence granted by the Secretary of State.</a:t>
            </a:r>
          </a:p>
          <a:p>
            <a:endParaRPr lang="en-GB" sz="1100" baseline="0" dirty="0">
              <a:solidFill>
                <a:schemeClr val="tx1"/>
              </a:solidFill>
            </a:endParaRPr>
          </a:p>
          <a:p>
            <a:r>
              <a:rPr lang="en-GB" sz="1100" i="1" dirty="0">
                <a:solidFill>
                  <a:schemeClr val="tx1"/>
                </a:solidFill>
                <a:effectLst/>
              </a:rPr>
              <a:t>Note:</a:t>
            </a:r>
            <a:r>
              <a:rPr lang="en-GB" sz="1100" i="1" baseline="0" dirty="0">
                <a:solidFill>
                  <a:schemeClr val="tx1"/>
                </a:solidFill>
                <a:effectLst/>
              </a:rPr>
              <a:t> </a:t>
            </a:r>
            <a:r>
              <a:rPr lang="en-GB" sz="1100" i="1" dirty="0">
                <a:solidFill>
                  <a:schemeClr val="tx1"/>
                </a:solidFill>
                <a:effectLst/>
              </a:rPr>
              <a:t>(</a:t>
            </a:r>
            <a:r>
              <a:rPr lang="en-GB" sz="1100" i="1" dirty="0" err="1">
                <a:solidFill>
                  <a:schemeClr val="tx1"/>
                </a:solidFill>
                <a:effectLst/>
              </a:rPr>
              <a:t>i</a:t>
            </a:r>
            <a:r>
              <a:rPr lang="en-GB" sz="1100" i="1" dirty="0">
                <a:solidFill>
                  <a:schemeClr val="tx1"/>
                </a:solidFill>
                <a:effectLst/>
              </a:rPr>
              <a:t>) </a:t>
            </a:r>
            <a:r>
              <a:rPr lang="en-GB" sz="1100" i="1" dirty="0">
                <a:solidFill>
                  <a:schemeClr val="tx1"/>
                </a:solidFill>
                <a:effectLst/>
                <a:hlinkClick r:id="rId3"/>
              </a:rPr>
              <a:t>Home Office Circular 82/1980 </a:t>
            </a:r>
            <a:r>
              <a:rPr lang="en-GB" sz="1100" i="1" dirty="0">
                <a:solidFill>
                  <a:schemeClr val="tx1"/>
                </a:solidFill>
                <a:effectLst/>
              </a:rPr>
              <a:t>recommends charging with production of a </a:t>
            </a:r>
            <a:r>
              <a:rPr lang="en-GB" sz="1100" i="1" dirty="0">
                <a:solidFill>
                  <a:schemeClr val="tx1"/>
                </a:solidFill>
                <a:effectLst/>
                <a:hlinkClick r:id="rId4"/>
              </a:rPr>
              <a:t>controlled drug</a:t>
            </a:r>
            <a:r>
              <a:rPr lang="en-GB" sz="1100" i="1" dirty="0">
                <a:solidFill>
                  <a:schemeClr val="tx1"/>
                </a:solidFill>
                <a:effectLst/>
              </a:rPr>
              <a:t> under </a:t>
            </a:r>
            <a:r>
              <a:rPr lang="en-GB" sz="1100" i="1" dirty="0">
                <a:solidFill>
                  <a:schemeClr val="tx1"/>
                </a:solidFill>
                <a:effectLst/>
                <a:hlinkClick r:id="rId5"/>
              </a:rPr>
              <a:t>section 4</a:t>
            </a:r>
            <a:r>
              <a:rPr lang="en-GB" sz="1100" i="1" dirty="0">
                <a:solidFill>
                  <a:schemeClr val="tx1"/>
                </a:solidFill>
                <a:effectLst/>
              </a:rPr>
              <a:t>, rather than cultivation of Cannabis under this section, due to the wide interpretation of 'produce' in </a:t>
            </a:r>
            <a:r>
              <a:rPr lang="en-GB" sz="1100" i="1" dirty="0">
                <a:solidFill>
                  <a:schemeClr val="tx1"/>
                </a:solidFill>
                <a:effectLst/>
                <a:hlinkClick r:id="rId6"/>
              </a:rPr>
              <a:t>section 37(1)</a:t>
            </a:r>
            <a:r>
              <a:rPr lang="en-GB" sz="1100" i="1" dirty="0">
                <a:solidFill>
                  <a:schemeClr val="tx1"/>
                </a:solidFill>
                <a:effectLst/>
              </a:rPr>
              <a:t>. </a:t>
            </a:r>
          </a:p>
          <a:p>
            <a:endParaRPr lang="en-GB" sz="1100" i="1" dirty="0">
              <a:solidFill>
                <a:schemeClr val="tx1"/>
              </a:solidFill>
              <a:effectLst/>
            </a:endParaRPr>
          </a:p>
          <a:p>
            <a:r>
              <a:rPr lang="en-GB" sz="1100" i="1" dirty="0">
                <a:solidFill>
                  <a:schemeClr val="tx1"/>
                </a:solidFill>
                <a:effectLst/>
              </a:rPr>
              <a:t>‘</a:t>
            </a:r>
            <a:r>
              <a:rPr lang="en-GB" sz="1100" i="0" dirty="0">
                <a:solidFill>
                  <a:schemeClr val="tx1"/>
                </a:solidFill>
                <a:effectLst/>
              </a:rPr>
              <a:t>produce’ where the reference is to producing a controlled drug, means producing it by manufacture, cultivation or any other method, and ‘production’ has a corresponding meaning.</a:t>
            </a:r>
          </a:p>
          <a:p>
            <a:endParaRPr lang="en-GB" sz="1100" i="0" dirty="0">
              <a:solidFill>
                <a:schemeClr val="tx1"/>
              </a:solidFill>
              <a:effectLst/>
            </a:endParaRPr>
          </a:p>
          <a:p>
            <a:r>
              <a:rPr lang="en-GB" sz="1100" i="1" dirty="0">
                <a:solidFill>
                  <a:schemeClr val="tx1"/>
                </a:solidFill>
                <a:effectLst/>
              </a:rPr>
              <a:t>Additionally, a principal difference between the two is that production falls under the lifestyle offences within </a:t>
            </a:r>
            <a:r>
              <a:rPr lang="en-GB" sz="1100" i="1" dirty="0">
                <a:solidFill>
                  <a:schemeClr val="tx1"/>
                </a:solidFill>
                <a:effectLst/>
                <a:hlinkClick r:id="rId7"/>
              </a:rPr>
              <a:t>Schedule 2</a:t>
            </a:r>
            <a:r>
              <a:rPr lang="en-GB" sz="1100" i="1" dirty="0">
                <a:solidFill>
                  <a:schemeClr val="tx1"/>
                </a:solidFill>
                <a:effectLst/>
              </a:rPr>
              <a:t> of the Proceeds of Crime Act, allowing the courts to make wider confiscation orders where it is shown that the defendant has benefited from his criminal conduct.</a:t>
            </a:r>
          </a:p>
          <a:p>
            <a:endParaRPr lang="en-GB" sz="1100" i="1" baseline="0" dirty="0">
              <a:solidFill>
                <a:schemeClr val="tx1"/>
              </a:solidFill>
              <a:effectLst/>
            </a:endParaRPr>
          </a:p>
          <a:p>
            <a:r>
              <a:rPr lang="en-GB" sz="1100" dirty="0">
                <a:solidFill>
                  <a:schemeClr val="tx1"/>
                </a:solidFill>
                <a:effectLst/>
              </a:rPr>
              <a:t>Either-way Offence </a:t>
            </a:r>
            <a:br>
              <a:rPr lang="en-GB" sz="1100" dirty="0">
                <a:solidFill>
                  <a:schemeClr val="tx1"/>
                </a:solidFill>
                <a:effectLst/>
              </a:rPr>
            </a:br>
            <a:br>
              <a:rPr lang="en-GB" sz="1100" dirty="0">
                <a:solidFill>
                  <a:schemeClr val="tx1"/>
                </a:solidFill>
                <a:effectLst/>
              </a:rPr>
            </a:br>
            <a:r>
              <a:rPr lang="en-GB" sz="1100" dirty="0">
                <a:solidFill>
                  <a:schemeClr val="tx1"/>
                </a:solidFill>
                <a:effectLst/>
              </a:rPr>
              <a:t>Summary: Maximum six months imprisonment and/or a fine.</a:t>
            </a:r>
            <a:br>
              <a:rPr lang="en-GB" sz="1100" dirty="0">
                <a:solidFill>
                  <a:schemeClr val="tx1"/>
                </a:solidFill>
                <a:effectLst/>
              </a:rPr>
            </a:br>
            <a:r>
              <a:rPr lang="en-GB" sz="1100" dirty="0">
                <a:solidFill>
                  <a:schemeClr val="tx1"/>
                </a:solidFill>
                <a:effectLst/>
              </a:rPr>
              <a:t>Indictment: Maximum fourteen years imprisonment and/or a fine. </a:t>
            </a:r>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25</a:t>
            </a:fld>
            <a:endParaRPr lang="en-GB" altLang="en-US"/>
          </a:p>
        </p:txBody>
      </p:sp>
    </p:spTree>
    <p:extLst>
      <p:ext uri="{BB962C8B-B14F-4D97-AF65-F5344CB8AC3E}">
        <p14:creationId xmlns:p14="http://schemas.microsoft.com/office/powerpoint/2010/main" val="42370244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p>
          <a:p>
            <a:pPr>
              <a:lnSpc>
                <a:spcPct val="100000"/>
              </a:lnSpc>
            </a:pPr>
            <a:endParaRPr lang="en-GB" sz="1100" i="0" dirty="0">
              <a:effectLst/>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a:t>PACE Code A </a:t>
            </a:r>
            <a:r>
              <a:rPr lang="en-GB" sz="1100" dirty="0"/>
              <a:t>deals with the exercise by police officers of statutory powers to search a person or a vehicle without first making an arrest.</a:t>
            </a:r>
          </a:p>
          <a:p>
            <a:pPr>
              <a:lnSpc>
                <a:spcPct val="100000"/>
              </a:lnSpc>
            </a:pPr>
            <a:endParaRPr lang="en-GB"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i="0" dirty="0">
                <a:effectLst/>
              </a:rPr>
              <a:t>In law, the effect of </a:t>
            </a:r>
            <a:r>
              <a:rPr lang="en-GB" sz="1100" b="1" i="0" dirty="0">
                <a:effectLst/>
              </a:rPr>
              <a:t>'detaining</a:t>
            </a:r>
            <a:r>
              <a:rPr lang="en-GB" sz="1100" i="0" dirty="0">
                <a:effectLst/>
              </a:rPr>
              <a:t>' someone for one of these purposes is really to temporarily arrest them whilst the procedure takes place.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i="0" dirty="0">
                <a:effectLst/>
              </a:rPr>
              <a:t>The main difference between the two is that a person being held for a procedure has not been 'arrested for an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effectLst/>
              </a:rPr>
              <a:t>VEHICLE means</a:t>
            </a:r>
            <a:r>
              <a:rPr lang="en-GB" sz="1100" dirty="0">
                <a:effectLst/>
              </a:rPr>
              <a:t>: - a conveyance, usually with wheels, for transporting people, goods, etc.;</a:t>
            </a:r>
            <a:br>
              <a:rPr lang="en-GB" sz="1100" dirty="0">
                <a:effectLst/>
              </a:rPr>
            </a:br>
            <a:r>
              <a:rPr lang="en-GB" sz="1100" dirty="0">
                <a:effectLst/>
              </a:rPr>
              <a:t>- a car, cart, truck, carriage, sledge, etc.;</a:t>
            </a:r>
            <a:br>
              <a:rPr lang="en-GB" sz="1100" dirty="0">
                <a:effectLst/>
              </a:rPr>
            </a:br>
            <a:r>
              <a:rPr lang="en-GB" sz="1100" dirty="0">
                <a:effectLst/>
              </a:rPr>
              <a:t>- any means of carriage or transport;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effectLst/>
              </a:rPr>
              <a:t>Vessel</a:t>
            </a:r>
            <a:r>
              <a:rPr lang="en-GB" sz="1100" dirty="0">
                <a:effectLst/>
              </a:rPr>
              <a:t> includes a hovercraft</a:t>
            </a:r>
            <a:br>
              <a:rPr lang="en-GB" sz="1100" dirty="0">
                <a:effectLst/>
              </a:rPr>
            </a:br>
            <a:endParaRPr lang="en-GB" sz="1100" dirty="0">
              <a:effectLst/>
            </a:endParaRPr>
          </a:p>
          <a:p>
            <a:pPr>
              <a:lnSpc>
                <a:spcPct val="100000"/>
              </a:lnSpc>
            </a:pPr>
            <a:r>
              <a:rPr lang="en-GB" altLang="en-US" sz="1100" dirty="0">
                <a:ea typeface="ＭＳ Ｐゴシック" panose="020B0600070205080204" pitchFamily="34" charset="-128"/>
              </a:rPr>
              <a:t>Search any vehicle or vessel in which the constable suspects that the drug may be found </a:t>
            </a:r>
            <a:r>
              <a:rPr lang="en-GB" altLang="en-US" sz="1100" b="1" u="sng" dirty="0">
                <a:ea typeface="ＭＳ Ｐゴシック" panose="020B0600070205080204" pitchFamily="34" charset="-128"/>
              </a:rPr>
              <a:t>and, for that purpose, require the person in control of the vehicle or vessel to stop it</a:t>
            </a:r>
            <a:r>
              <a:rPr lang="en-GB" altLang="en-US" sz="1100" dirty="0">
                <a:ea typeface="ＭＳ Ｐゴシック" panose="020B0600070205080204" pitchFamily="34" charset="-128"/>
              </a:rPr>
              <a:t>.</a:t>
            </a:r>
          </a:p>
          <a:p>
            <a:pPr>
              <a:lnSpc>
                <a:spcPct val="100000"/>
              </a:lnSpc>
            </a:pPr>
            <a:endParaRPr lang="en-GB" altLang="en-US" sz="1100" dirty="0">
              <a:ea typeface="ＭＳ Ｐゴシック" panose="020B0600070205080204" pitchFamily="34" charset="-128"/>
            </a:endParaRPr>
          </a:p>
          <a:p>
            <a:pPr>
              <a:lnSpc>
                <a:spcPct val="100000"/>
              </a:lnSpc>
            </a:pPr>
            <a:r>
              <a:rPr lang="en-GB" sz="1100" dirty="0">
                <a:ea typeface="ＭＳ Ｐゴシック" panose="020B0600070205080204" pitchFamily="34" charset="-128"/>
              </a:rPr>
              <a:t>When searching a </a:t>
            </a:r>
            <a:r>
              <a:rPr lang="en-GB" sz="1100" b="1" u="sng" dirty="0">
                <a:ea typeface="ＭＳ Ｐゴシック" panose="020B0600070205080204" pitchFamily="34" charset="-128"/>
              </a:rPr>
              <a:t>vehicle</a:t>
            </a:r>
            <a:r>
              <a:rPr lang="en-GB" sz="1100" dirty="0">
                <a:ea typeface="ＭＳ Ｐゴシック" panose="020B0600070205080204" pitchFamily="34" charset="-128"/>
              </a:rPr>
              <a:t> </a:t>
            </a:r>
            <a:r>
              <a:rPr lang="en-GB" sz="1100" dirty="0"/>
              <a:t>there are 5 distinct areas utilised for the purposes of searching:</a:t>
            </a:r>
          </a:p>
          <a:p>
            <a:pPr>
              <a:lnSpc>
                <a:spcPct val="100000"/>
              </a:lnSpc>
            </a:pPr>
            <a:r>
              <a:rPr lang="en-GB" sz="1100" dirty="0"/>
              <a:t> interior </a:t>
            </a:r>
          </a:p>
          <a:p>
            <a:pPr lvl="0">
              <a:lnSpc>
                <a:spcPct val="100000"/>
              </a:lnSpc>
            </a:pPr>
            <a:r>
              <a:rPr lang="en-GB" sz="1100" dirty="0"/>
              <a:t>boot or cargo area</a:t>
            </a:r>
          </a:p>
          <a:p>
            <a:pPr lvl="0">
              <a:lnSpc>
                <a:spcPct val="100000"/>
              </a:lnSpc>
            </a:pPr>
            <a:r>
              <a:rPr lang="en-GB" sz="1100" dirty="0"/>
              <a:t>engine compartment </a:t>
            </a:r>
          </a:p>
          <a:p>
            <a:pPr lvl="0">
              <a:lnSpc>
                <a:spcPct val="100000"/>
              </a:lnSpc>
            </a:pPr>
            <a:r>
              <a:rPr lang="en-GB" sz="1100" dirty="0"/>
              <a:t>outside</a:t>
            </a:r>
          </a:p>
          <a:p>
            <a:pPr lvl="0">
              <a:lnSpc>
                <a:spcPct val="100000"/>
              </a:lnSpc>
            </a:pPr>
            <a:r>
              <a:rPr lang="en-GB" sz="1100" dirty="0"/>
              <a:t>underneath </a:t>
            </a:r>
          </a:p>
          <a:p>
            <a:pPr>
              <a:lnSpc>
                <a:spcPct val="100000"/>
              </a:lnSpc>
            </a:pPr>
            <a:r>
              <a:rPr lang="en-GB" sz="1100" dirty="0"/>
              <a:t> </a:t>
            </a:r>
          </a:p>
          <a:p>
            <a:pPr>
              <a:lnSpc>
                <a:spcPct val="100000"/>
              </a:lnSpc>
            </a:pPr>
            <a:r>
              <a:rPr lang="en-GB" sz="1100" dirty="0"/>
              <a:t>Risk assessment should be conducted prior to the start of the search. Care must be taken when searching the engine compartment. </a:t>
            </a:r>
          </a:p>
          <a:p>
            <a:pPr>
              <a:lnSpc>
                <a:spcPct val="100000"/>
              </a:lnSpc>
            </a:pPr>
            <a:r>
              <a:rPr lang="en-GB" sz="1100" dirty="0"/>
              <a:t>If the driver is non-compliant during the search, a further risk assessment needs to be made and assistance requested. If compliant, the owner should be allowed to observe the search, but not interfere.</a:t>
            </a:r>
          </a:p>
          <a:p>
            <a:pPr>
              <a:lnSpc>
                <a:spcPct val="100000"/>
              </a:lnSpc>
            </a:pPr>
            <a:endParaRPr lang="en-GB" sz="1100" dirty="0"/>
          </a:p>
          <a:p>
            <a:pPr defTabSz="910011">
              <a:lnSpc>
                <a:spcPct val="100000"/>
              </a:lnSpc>
              <a:defRPr/>
            </a:pPr>
            <a:r>
              <a:rPr lang="en-GB" sz="1100" dirty="0"/>
              <a:t>The vehicle should be searched systematically and it is recommended that more than one officer conducts the search, who should remain in constant communication.</a:t>
            </a:r>
          </a:p>
          <a:p>
            <a:pPr>
              <a:lnSpc>
                <a:spcPct val="100000"/>
              </a:lnSpc>
            </a:pPr>
            <a:r>
              <a:rPr lang="en-GB" sz="1100" dirty="0"/>
              <a:t> </a:t>
            </a:r>
          </a:p>
          <a:p>
            <a:pPr>
              <a:lnSpc>
                <a:spcPct val="100000"/>
              </a:lnSpc>
            </a:pPr>
            <a:r>
              <a:rPr lang="en-GB" sz="1100" dirty="0"/>
              <a:t>Specialists may be called in to conduct the search, but this would depend on the urgency of the situation. Vehicles can be removed by police and securely stored before the start of a search. </a:t>
            </a:r>
          </a:p>
          <a:p>
            <a:pPr>
              <a:lnSpc>
                <a:spcPct val="100000"/>
              </a:lnSpc>
            </a:pPr>
            <a:r>
              <a:rPr lang="en-GB" sz="1100" dirty="0"/>
              <a:t>   </a:t>
            </a:r>
          </a:p>
          <a:p>
            <a:pPr>
              <a:lnSpc>
                <a:spcPct val="100000"/>
              </a:lnSpc>
            </a:pPr>
            <a:r>
              <a:rPr lang="en-GB" sz="1100" dirty="0"/>
              <a:t>Seize any property found – document – exhibits.</a:t>
            </a:r>
          </a:p>
          <a:p>
            <a:pPr>
              <a:lnSpc>
                <a:spcPct val="100000"/>
              </a:lnSpc>
            </a:pPr>
            <a:endParaRPr lang="en-GB" sz="1100" dirty="0"/>
          </a:p>
          <a:p>
            <a:pPr>
              <a:lnSpc>
                <a:spcPct val="100000"/>
              </a:lnSpc>
            </a:pPr>
            <a:r>
              <a:rPr lang="en-GB" sz="1100" dirty="0"/>
              <a:t>Complete search record – document all decisions on the form, offer a copy  to the person (may collect within 3 months) </a:t>
            </a:r>
          </a:p>
          <a:p>
            <a:pPr>
              <a:lnSpc>
                <a:spcPct val="100000"/>
              </a:lnSpc>
            </a:pPr>
            <a:endParaRPr lang="en-GB" sz="1100" dirty="0"/>
          </a:p>
          <a:p>
            <a:pPr>
              <a:lnSpc>
                <a:spcPct val="100000"/>
              </a:lnSpc>
            </a:pPr>
            <a:r>
              <a:rPr lang="en-GB" sz="1100" dirty="0"/>
              <a:t>Always leave a vehicle in the state it was found </a:t>
            </a:r>
          </a:p>
          <a:p>
            <a:pPr>
              <a:lnSpc>
                <a:spcPct val="100000"/>
              </a:lnSpc>
            </a:pP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26</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t>If</a:t>
            </a:r>
            <a:r>
              <a:rPr lang="en-GB" sz="1100" baseline="0" dirty="0"/>
              <a:t> students wish to learn more about substance abuse, visit this website for updated information </a:t>
            </a:r>
            <a:endParaRPr lang="en-GB" sz="1100" dirty="0"/>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6778780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baseline="0" dirty="0"/>
              <a:t>Pens and books away – individually answer the questions below </a:t>
            </a: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33333150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CLARKE &amp; READER</a:t>
            </a:r>
            <a:endParaRPr lang="en-GB" sz="1100" b="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39333855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When he offers the wraps to students</a:t>
            </a:r>
            <a:r>
              <a:rPr lang="en-GB" sz="1100" b="0" dirty="0">
                <a:effectLst/>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30</a:t>
            </a:fld>
            <a:endParaRPr lang="en-GB" altLang="en-US"/>
          </a:p>
        </p:txBody>
      </p:sp>
    </p:spTree>
    <p:extLst>
      <p:ext uri="{BB962C8B-B14F-4D97-AF65-F5344CB8AC3E}">
        <p14:creationId xmlns:p14="http://schemas.microsoft.com/office/powerpoint/2010/main" val="42037273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Both</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31</a:t>
            </a:fld>
            <a:endParaRPr lang="en-GB" altLang="en-US"/>
          </a:p>
        </p:txBody>
      </p:sp>
    </p:spTree>
    <p:extLst>
      <p:ext uri="{BB962C8B-B14F-4D97-AF65-F5344CB8AC3E}">
        <p14:creationId xmlns:p14="http://schemas.microsoft.com/office/powerpoint/2010/main" val="16100184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B. That ROPER knew of the presence of a substance in the tin and that this transpired to be a controlled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1744055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D. No, the defence would only apply if she took possession of the drugs and either destroyed them immediately or delivered them to a person lawfully entitled to possess them.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24913611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When the provision of the drugs was agreed.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34</a:t>
            </a:fld>
            <a:endParaRPr lang="en-GB" altLang="en-US"/>
          </a:p>
        </p:txBody>
      </p:sp>
    </p:spTree>
    <p:extLst>
      <p:ext uri="{BB962C8B-B14F-4D97-AF65-F5344CB8AC3E}">
        <p14:creationId xmlns:p14="http://schemas.microsoft.com/office/powerpoint/2010/main" val="18615947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When the provision of the drugs was agreed.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35</a:t>
            </a:fld>
            <a:endParaRPr lang="en-GB" altLang="en-US"/>
          </a:p>
        </p:txBody>
      </p:sp>
    </p:spTree>
    <p:extLst>
      <p:ext uri="{BB962C8B-B14F-4D97-AF65-F5344CB8AC3E}">
        <p14:creationId xmlns:p14="http://schemas.microsoft.com/office/powerpoint/2010/main" val="1172590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1867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9498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87084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6836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655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9664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2416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84154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4546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0158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71907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557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32529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39428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390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98591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5651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83343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76334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3113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8859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39775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340639626"/>
      </p:ext>
    </p:extLst>
  </p:cSld>
  <p:clrMap bg1="lt1" tx1="dk1" bg2="lt2" tx2="dk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027414261"/>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4.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5.png"/><Relationship Id="rId7" Type="http://schemas.openxmlformats.org/officeDocument/2006/relationships/diagramColors" Target="../diagrams/colors17.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19.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5.png"/><Relationship Id="rId7" Type="http://schemas.openxmlformats.org/officeDocument/2006/relationships/diagramColors" Target="../diagrams/colors18.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3.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27.jpeg"/><Relationship Id="rId7" Type="http://schemas.openxmlformats.org/officeDocument/2006/relationships/diagramColors" Target="../diagrams/colors21.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oleObject" Target="../embeddings/oleObject1.bin"/><Relationship Id="rId7" Type="http://schemas.openxmlformats.org/officeDocument/2006/relationships/diagramQuickStyle" Target="../diagrams/quickStyle22.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Layout" Target="../diagrams/layout22.xml"/><Relationship Id="rId5" Type="http://schemas.openxmlformats.org/officeDocument/2006/relationships/diagramData" Target="../diagrams/data22.xml"/><Relationship Id="rId4" Type="http://schemas.openxmlformats.org/officeDocument/2006/relationships/image" Target="../media/image28.wmf"/><Relationship Id="rId9" Type="http://schemas.microsoft.com/office/2007/relationships/diagramDrawing" Target="../diagrams/drawing2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7.xml.rels><?xml version="1.0" encoding="UTF-8" standalone="yes"?>
<Relationships xmlns="http://schemas.openxmlformats.org/package/2006/relationships"><Relationship Id="rId3" Type="http://schemas.openxmlformats.org/officeDocument/2006/relationships/hyperlink" Target="http://www.drugstraining.co.uk/index.php"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620001" y="1436915"/>
            <a:ext cx="4571999"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695400" y="3607499"/>
            <a:ext cx="4271221" cy="187743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srgbClr val="002A68"/>
                </a:solidFill>
                <a:latin typeface="Arial Nova Cond" panose="020B0604020202020204" pitchFamily="34" charset="0"/>
                <a:ea typeface="Tahoma" panose="020B0604030504040204" pitchFamily="34" charset="0"/>
                <a:cs typeface="Tahoma" panose="020B0604030504040204" pitchFamily="34" charset="0"/>
              </a:rPr>
              <a:t>Misuse Of Drugs Act</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74606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R:\SWPKDIVLDSEPF\Shared\Pre-join\Images\heroi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346" y="1340768"/>
            <a:ext cx="3528070" cy="4456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B80D22D-B2EB-4866-B5E5-C0FCC62865AC}"/>
              </a:ext>
            </a:extLst>
          </p:cNvPr>
          <p:cNvSpPr>
            <a:spLocks noGrp="1"/>
          </p:cNvSpPr>
          <p:nvPr>
            <p:ph type="title"/>
          </p:nvPr>
        </p:nvSpPr>
        <p:spPr>
          <a:xfrm>
            <a:off x="838200" y="365125"/>
            <a:ext cx="10515600" cy="471587"/>
          </a:xfrm>
          <a:solidFill>
            <a:srgbClr val="002060"/>
          </a:solidFill>
        </p:spPr>
        <p:txBody>
          <a:bodyPr>
            <a:normAutofit fontScale="90000"/>
          </a:bodyPr>
          <a:lstStyle/>
          <a:p>
            <a:pPr algn="ctr"/>
            <a:r>
              <a:rPr lang="en-GB" sz="3600" dirty="0">
                <a:solidFill>
                  <a:schemeClr val="bg1"/>
                </a:solidFill>
                <a:latin typeface="+mn-lt"/>
              </a:rPr>
              <a:t>Misuse of Drugs </a:t>
            </a:r>
          </a:p>
        </p:txBody>
      </p:sp>
      <p:sp>
        <p:nvSpPr>
          <p:cNvPr id="5" name="Scroll: Horizontal 4">
            <a:extLst>
              <a:ext uri="{FF2B5EF4-FFF2-40B4-BE49-F238E27FC236}">
                <a16:creationId xmlns:a16="http://schemas.microsoft.com/office/drawing/2014/main" id="{0768D793-7B8A-48AF-93D0-D4B8FB4E50B9}"/>
              </a:ext>
            </a:extLst>
          </p:cNvPr>
          <p:cNvSpPr/>
          <p:nvPr/>
        </p:nvSpPr>
        <p:spPr>
          <a:xfrm>
            <a:off x="983432" y="1340768"/>
            <a:ext cx="5688632" cy="4176464"/>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0" dirty="0">
                <a:solidFill>
                  <a:schemeClr val="tx1"/>
                </a:solidFill>
              </a:rPr>
              <a:t>Controlled drugs are listed in the Misuse of Drugs Act 1971</a:t>
            </a:r>
          </a:p>
        </p:txBody>
      </p:sp>
    </p:spTree>
    <p:extLst>
      <p:ext uri="{BB962C8B-B14F-4D97-AF65-F5344CB8AC3E}">
        <p14:creationId xmlns:p14="http://schemas.microsoft.com/office/powerpoint/2010/main" val="407784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27448" y="332657"/>
            <a:ext cx="9937104" cy="646331"/>
          </a:xfrm>
          <a:prstGeom prst="rect">
            <a:avLst/>
          </a:prstGeom>
          <a:solidFill>
            <a:srgbClr val="002060"/>
          </a:solidFill>
          <a:ln>
            <a:solidFill>
              <a:schemeClr val="bg1"/>
            </a:solid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latin typeface="+mn-lt"/>
              </a:rPr>
              <a:t>Classification of Controlled Drugs</a:t>
            </a:r>
          </a:p>
        </p:txBody>
      </p:sp>
      <p:graphicFrame>
        <p:nvGraphicFramePr>
          <p:cNvPr id="2" name="Diagram 1">
            <a:extLst>
              <a:ext uri="{FF2B5EF4-FFF2-40B4-BE49-F238E27FC236}">
                <a16:creationId xmlns:a16="http://schemas.microsoft.com/office/drawing/2014/main" id="{F78341F6-BF6B-42F8-801B-F7685FD2EE37}"/>
              </a:ext>
            </a:extLst>
          </p:cNvPr>
          <p:cNvGraphicFramePr/>
          <p:nvPr>
            <p:extLst>
              <p:ext uri="{D42A27DB-BD31-4B8C-83A1-F6EECF244321}">
                <p14:modId xmlns:p14="http://schemas.microsoft.com/office/powerpoint/2010/main" val="888010414"/>
              </p:ext>
            </p:extLst>
          </p:nvPr>
        </p:nvGraphicFramePr>
        <p:xfrm>
          <a:off x="2587836" y="1304763"/>
          <a:ext cx="7016328" cy="42484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4561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1F17164-AB72-43C8-8104-D0A33A16B8C9}"/>
              </a:ext>
            </a:extLst>
          </p:cNvPr>
          <p:cNvGraphicFramePr/>
          <p:nvPr>
            <p:extLst>
              <p:ext uri="{D42A27DB-BD31-4B8C-83A1-F6EECF244321}">
                <p14:modId xmlns:p14="http://schemas.microsoft.com/office/powerpoint/2010/main" val="2056995503"/>
              </p:ext>
            </p:extLst>
          </p:nvPr>
        </p:nvGraphicFramePr>
        <p:xfrm>
          <a:off x="479376" y="1124744"/>
          <a:ext cx="11068013" cy="5336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itle 14">
            <a:extLst>
              <a:ext uri="{FF2B5EF4-FFF2-40B4-BE49-F238E27FC236}">
                <a16:creationId xmlns:a16="http://schemas.microsoft.com/office/drawing/2014/main" id="{2FA90D43-7D16-4595-AE3F-E207582DD438}"/>
              </a:ext>
            </a:extLst>
          </p:cNvPr>
          <p:cNvSpPr>
            <a:spLocks noGrp="1"/>
          </p:cNvSpPr>
          <p:nvPr>
            <p:ph type="title"/>
          </p:nvPr>
        </p:nvSpPr>
        <p:spPr>
          <a:xfrm>
            <a:off x="838200" y="365126"/>
            <a:ext cx="10515600" cy="554052"/>
          </a:xfrm>
          <a:solidFill>
            <a:srgbClr val="002060"/>
          </a:solidFill>
        </p:spPr>
        <p:txBody>
          <a:bodyPr>
            <a:normAutofit fontScale="90000"/>
          </a:bodyPr>
          <a:lstStyle/>
          <a:p>
            <a:pPr algn="ctr"/>
            <a:r>
              <a:rPr lang="en-GB" sz="3600" b="1" dirty="0">
                <a:solidFill>
                  <a:schemeClr val="bg1"/>
                </a:solidFill>
                <a:latin typeface="+mn-lt"/>
              </a:rPr>
              <a:t>Misuse of Drugs</a:t>
            </a:r>
          </a:p>
        </p:txBody>
      </p:sp>
    </p:spTree>
    <p:extLst>
      <p:ext uri="{BB962C8B-B14F-4D97-AF65-F5344CB8AC3E}">
        <p14:creationId xmlns:p14="http://schemas.microsoft.com/office/powerpoint/2010/main" val="72559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911424" y="142384"/>
            <a:ext cx="1036564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Class A</a:t>
            </a:r>
          </a:p>
        </p:txBody>
      </p:sp>
      <p:graphicFrame>
        <p:nvGraphicFramePr>
          <p:cNvPr id="2" name="Diagram 1">
            <a:extLst>
              <a:ext uri="{FF2B5EF4-FFF2-40B4-BE49-F238E27FC236}">
                <a16:creationId xmlns:a16="http://schemas.microsoft.com/office/drawing/2014/main" id="{544CCFAA-5F38-4761-9309-F35C40A91723}"/>
              </a:ext>
            </a:extLst>
          </p:cNvPr>
          <p:cNvGraphicFramePr/>
          <p:nvPr>
            <p:extLst>
              <p:ext uri="{D42A27DB-BD31-4B8C-83A1-F6EECF244321}">
                <p14:modId xmlns:p14="http://schemas.microsoft.com/office/powerpoint/2010/main" val="1998383723"/>
              </p:ext>
            </p:extLst>
          </p:nvPr>
        </p:nvGraphicFramePr>
        <p:xfrm>
          <a:off x="1115529" y="597957"/>
          <a:ext cx="9836343" cy="29508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a:extLst>
              <a:ext uri="{FF2B5EF4-FFF2-40B4-BE49-F238E27FC236}">
                <a16:creationId xmlns:a16="http://schemas.microsoft.com/office/drawing/2014/main" id="{D73F14AC-30B5-4384-AA4A-5C1CE7E2C09D}"/>
              </a:ext>
            </a:extLst>
          </p:cNvPr>
          <p:cNvGraphicFramePr/>
          <p:nvPr>
            <p:extLst>
              <p:ext uri="{D42A27DB-BD31-4B8C-83A1-F6EECF244321}">
                <p14:modId xmlns:p14="http://schemas.microsoft.com/office/powerpoint/2010/main" val="246517050"/>
              </p:ext>
            </p:extLst>
          </p:nvPr>
        </p:nvGraphicFramePr>
        <p:xfrm>
          <a:off x="263352" y="3140968"/>
          <a:ext cx="11593288" cy="26260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87821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533FB3C-675C-4999-9721-455DBAA314D4}"/>
                                            </p:graphicEl>
                                          </p:spTgt>
                                        </p:tgtEl>
                                        <p:attrNameLst>
                                          <p:attrName>style.visibility</p:attrName>
                                        </p:attrNameLst>
                                      </p:cBhvr>
                                      <p:to>
                                        <p:strVal val="visible"/>
                                      </p:to>
                                    </p:set>
                                    <p:animEffect transition="in" filter="fade">
                                      <p:cBhvr>
                                        <p:cTn id="7" dur="500"/>
                                        <p:tgtEl>
                                          <p:spTgt spid="2">
                                            <p:graphicEl>
                                              <a:dgm id="{0533FB3C-675C-4999-9721-455DBAA314D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CE86E5F7-0A97-4CC7-B02F-4F92A3939B20}"/>
                                            </p:graphicEl>
                                          </p:spTgt>
                                        </p:tgtEl>
                                        <p:attrNameLst>
                                          <p:attrName>style.visibility</p:attrName>
                                        </p:attrNameLst>
                                      </p:cBhvr>
                                      <p:to>
                                        <p:strVal val="visible"/>
                                      </p:to>
                                    </p:set>
                                    <p:animEffect transition="in" filter="fade">
                                      <p:cBhvr>
                                        <p:cTn id="10" dur="500"/>
                                        <p:tgtEl>
                                          <p:spTgt spid="2">
                                            <p:graphicEl>
                                              <a:dgm id="{CE86E5F7-0A97-4CC7-B02F-4F92A3939B2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9BA22635-63A0-4541-BB48-2A68F2DC3B36}"/>
                                            </p:graphicEl>
                                          </p:spTgt>
                                        </p:tgtEl>
                                        <p:attrNameLst>
                                          <p:attrName>style.visibility</p:attrName>
                                        </p:attrNameLst>
                                      </p:cBhvr>
                                      <p:to>
                                        <p:strVal val="visible"/>
                                      </p:to>
                                    </p:set>
                                    <p:animEffect transition="in" filter="fade">
                                      <p:cBhvr>
                                        <p:cTn id="15" dur="500"/>
                                        <p:tgtEl>
                                          <p:spTgt spid="2">
                                            <p:graphicEl>
                                              <a:dgm id="{9BA22635-63A0-4541-BB48-2A68F2DC3B3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B6AA29CC-8431-4785-AE9F-D248C55298E4}"/>
                                            </p:graphicEl>
                                          </p:spTgt>
                                        </p:tgtEl>
                                        <p:attrNameLst>
                                          <p:attrName>style.visibility</p:attrName>
                                        </p:attrNameLst>
                                      </p:cBhvr>
                                      <p:to>
                                        <p:strVal val="visible"/>
                                      </p:to>
                                    </p:set>
                                    <p:animEffect transition="in" filter="fade">
                                      <p:cBhvr>
                                        <p:cTn id="18" dur="500"/>
                                        <p:tgtEl>
                                          <p:spTgt spid="2">
                                            <p:graphicEl>
                                              <a:dgm id="{B6AA29CC-8431-4785-AE9F-D248C55298E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BFE0045D-B9FC-41EB-B7FA-755502540A6A}"/>
                                            </p:graphicEl>
                                          </p:spTgt>
                                        </p:tgtEl>
                                        <p:attrNameLst>
                                          <p:attrName>style.visibility</p:attrName>
                                        </p:attrNameLst>
                                      </p:cBhvr>
                                      <p:to>
                                        <p:strVal val="visible"/>
                                      </p:to>
                                    </p:set>
                                    <p:animEffect transition="in" filter="fade">
                                      <p:cBhvr>
                                        <p:cTn id="23" dur="500"/>
                                        <p:tgtEl>
                                          <p:spTgt spid="2">
                                            <p:graphicEl>
                                              <a:dgm id="{BFE0045D-B9FC-41EB-B7FA-755502540A6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7A5D3C1A-19AD-43E8-B859-79AD0B497836}"/>
                                            </p:graphicEl>
                                          </p:spTgt>
                                        </p:tgtEl>
                                        <p:attrNameLst>
                                          <p:attrName>style.visibility</p:attrName>
                                        </p:attrNameLst>
                                      </p:cBhvr>
                                      <p:to>
                                        <p:strVal val="visible"/>
                                      </p:to>
                                    </p:set>
                                    <p:animEffect transition="in" filter="fade">
                                      <p:cBhvr>
                                        <p:cTn id="26" dur="500"/>
                                        <p:tgtEl>
                                          <p:spTgt spid="2">
                                            <p:graphicEl>
                                              <a:dgm id="{7A5D3C1A-19AD-43E8-B859-79AD0B497836}"/>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graphicEl>
                                              <a:dgm id="{EBC0BBEB-21B9-4608-B6BA-C57891B5DF92}"/>
                                            </p:graphicEl>
                                          </p:spTgt>
                                        </p:tgtEl>
                                        <p:attrNameLst>
                                          <p:attrName>style.visibility</p:attrName>
                                        </p:attrNameLst>
                                      </p:cBhvr>
                                      <p:to>
                                        <p:strVal val="visible"/>
                                      </p:to>
                                    </p:set>
                                    <p:animEffect transition="in" filter="fade">
                                      <p:cBhvr>
                                        <p:cTn id="31" dur="500"/>
                                        <p:tgtEl>
                                          <p:spTgt spid="2">
                                            <p:graphicEl>
                                              <a:dgm id="{EBC0BBEB-21B9-4608-B6BA-C57891B5DF92}"/>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graphicEl>
                                              <a:dgm id="{7DFFC9F2-7F13-469A-BBE8-C955CC613062}"/>
                                            </p:graphicEl>
                                          </p:spTgt>
                                        </p:tgtEl>
                                        <p:attrNameLst>
                                          <p:attrName>style.visibility</p:attrName>
                                        </p:attrNameLst>
                                      </p:cBhvr>
                                      <p:to>
                                        <p:strVal val="visible"/>
                                      </p:to>
                                    </p:set>
                                    <p:animEffect transition="in" filter="fade">
                                      <p:cBhvr>
                                        <p:cTn id="34" dur="500"/>
                                        <p:tgtEl>
                                          <p:spTgt spid="2">
                                            <p:graphicEl>
                                              <a:dgm id="{7DFFC9F2-7F13-469A-BBE8-C955CC61306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6">
                                            <p:graphicEl>
                                              <a:dgm id="{9BA22635-63A0-4541-BB48-2A68F2DC3B36}"/>
                                            </p:graphicEl>
                                          </p:spTgt>
                                        </p:tgtEl>
                                        <p:attrNameLst>
                                          <p:attrName>style.visibility</p:attrName>
                                        </p:attrNameLst>
                                      </p:cBhvr>
                                      <p:to>
                                        <p:strVal val="visible"/>
                                      </p:to>
                                    </p:set>
                                    <p:animEffect transition="in" filter="fade">
                                      <p:cBhvr>
                                        <p:cTn id="39" dur="500"/>
                                        <p:tgtEl>
                                          <p:spTgt spid="16">
                                            <p:graphicEl>
                                              <a:dgm id="{9BA22635-63A0-4541-BB48-2A68F2DC3B36}"/>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6">
                                            <p:graphicEl>
                                              <a:dgm id="{B6AA29CC-8431-4785-AE9F-D248C55298E4}"/>
                                            </p:graphicEl>
                                          </p:spTgt>
                                        </p:tgtEl>
                                        <p:attrNameLst>
                                          <p:attrName>style.visibility</p:attrName>
                                        </p:attrNameLst>
                                      </p:cBhvr>
                                      <p:to>
                                        <p:strVal val="visible"/>
                                      </p:to>
                                    </p:set>
                                    <p:animEffect transition="in" filter="fade">
                                      <p:cBhvr>
                                        <p:cTn id="42" dur="500"/>
                                        <p:tgtEl>
                                          <p:spTgt spid="16">
                                            <p:graphicEl>
                                              <a:dgm id="{B6AA29CC-8431-4785-AE9F-D248C55298E4}"/>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graphicEl>
                                              <a:dgm id="{BFE0045D-B9FC-41EB-B7FA-755502540A6A}"/>
                                            </p:graphicEl>
                                          </p:spTgt>
                                        </p:tgtEl>
                                        <p:attrNameLst>
                                          <p:attrName>style.visibility</p:attrName>
                                        </p:attrNameLst>
                                      </p:cBhvr>
                                      <p:to>
                                        <p:strVal val="visible"/>
                                      </p:to>
                                    </p:set>
                                    <p:animEffect transition="in" filter="fade">
                                      <p:cBhvr>
                                        <p:cTn id="47" dur="500"/>
                                        <p:tgtEl>
                                          <p:spTgt spid="16">
                                            <p:graphicEl>
                                              <a:dgm id="{BFE0045D-B9FC-41EB-B7FA-755502540A6A}"/>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graphicEl>
                                              <a:dgm id="{7A5D3C1A-19AD-43E8-B859-79AD0B497836}"/>
                                            </p:graphicEl>
                                          </p:spTgt>
                                        </p:tgtEl>
                                        <p:attrNameLst>
                                          <p:attrName>style.visibility</p:attrName>
                                        </p:attrNameLst>
                                      </p:cBhvr>
                                      <p:to>
                                        <p:strVal val="visible"/>
                                      </p:to>
                                    </p:set>
                                    <p:animEffect transition="in" filter="fade">
                                      <p:cBhvr>
                                        <p:cTn id="50" dur="500"/>
                                        <p:tgtEl>
                                          <p:spTgt spid="16">
                                            <p:graphicEl>
                                              <a:dgm id="{7A5D3C1A-19AD-43E8-B859-79AD0B497836}"/>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6">
                                            <p:graphicEl>
                                              <a:dgm id="{EBC0BBEB-21B9-4608-B6BA-C57891B5DF92}"/>
                                            </p:graphicEl>
                                          </p:spTgt>
                                        </p:tgtEl>
                                        <p:attrNameLst>
                                          <p:attrName>style.visibility</p:attrName>
                                        </p:attrNameLst>
                                      </p:cBhvr>
                                      <p:to>
                                        <p:strVal val="visible"/>
                                      </p:to>
                                    </p:set>
                                    <p:animEffect transition="in" filter="fade">
                                      <p:cBhvr>
                                        <p:cTn id="55" dur="500"/>
                                        <p:tgtEl>
                                          <p:spTgt spid="16">
                                            <p:graphicEl>
                                              <a:dgm id="{EBC0BBEB-21B9-4608-B6BA-C57891B5DF92}"/>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6">
                                            <p:graphicEl>
                                              <a:dgm id="{7DFFC9F2-7F13-469A-BBE8-C955CC613062}"/>
                                            </p:graphicEl>
                                          </p:spTgt>
                                        </p:tgtEl>
                                        <p:attrNameLst>
                                          <p:attrName>style.visibility</p:attrName>
                                        </p:attrNameLst>
                                      </p:cBhvr>
                                      <p:to>
                                        <p:strVal val="visible"/>
                                      </p:to>
                                    </p:set>
                                    <p:animEffect transition="in" filter="fade">
                                      <p:cBhvr>
                                        <p:cTn id="58" dur="500"/>
                                        <p:tgtEl>
                                          <p:spTgt spid="16">
                                            <p:graphicEl>
                                              <a:dgm id="{7DFFC9F2-7F13-469A-BBE8-C955CC6130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1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767408" y="215069"/>
            <a:ext cx="1101722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Class B</a:t>
            </a:r>
          </a:p>
        </p:txBody>
      </p:sp>
      <p:graphicFrame>
        <p:nvGraphicFramePr>
          <p:cNvPr id="3" name="Diagram 2">
            <a:extLst>
              <a:ext uri="{FF2B5EF4-FFF2-40B4-BE49-F238E27FC236}">
                <a16:creationId xmlns:a16="http://schemas.microsoft.com/office/drawing/2014/main" id="{55032C10-9341-4265-A2E2-618A8CE4601C}"/>
              </a:ext>
            </a:extLst>
          </p:cNvPr>
          <p:cNvGraphicFramePr/>
          <p:nvPr>
            <p:extLst>
              <p:ext uri="{D42A27DB-BD31-4B8C-83A1-F6EECF244321}">
                <p14:modId xmlns:p14="http://schemas.microsoft.com/office/powerpoint/2010/main" val="1928645154"/>
              </p:ext>
            </p:extLst>
          </p:nvPr>
        </p:nvGraphicFramePr>
        <p:xfrm>
          <a:off x="407368" y="845556"/>
          <a:ext cx="11017224" cy="2782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8A8FDA39-8F10-4706-A9BD-E5D11F3AB4F0}"/>
              </a:ext>
            </a:extLst>
          </p:cNvPr>
          <p:cNvGraphicFramePr/>
          <p:nvPr>
            <p:extLst>
              <p:ext uri="{D42A27DB-BD31-4B8C-83A1-F6EECF244321}">
                <p14:modId xmlns:p14="http://schemas.microsoft.com/office/powerpoint/2010/main" val="47340714"/>
              </p:ext>
            </p:extLst>
          </p:nvPr>
        </p:nvGraphicFramePr>
        <p:xfrm>
          <a:off x="791344" y="3430135"/>
          <a:ext cx="10441160" cy="23841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404370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7E215427-7D4B-4B03-A066-9CEBCB9B6EF8}"/>
                                            </p:graphicEl>
                                          </p:spTgt>
                                        </p:tgtEl>
                                        <p:attrNameLst>
                                          <p:attrName>style.visibility</p:attrName>
                                        </p:attrNameLst>
                                      </p:cBhvr>
                                      <p:to>
                                        <p:strVal val="visible"/>
                                      </p:to>
                                    </p:set>
                                    <p:animEffect transition="in" filter="fade">
                                      <p:cBhvr>
                                        <p:cTn id="7" dur="500"/>
                                        <p:tgtEl>
                                          <p:spTgt spid="3">
                                            <p:graphicEl>
                                              <a:dgm id="{7E215427-7D4B-4B03-A066-9CEBCB9B6EF8}"/>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3812C0E-D7E8-43BB-A2D1-D1579D064CB9}"/>
                                            </p:graphicEl>
                                          </p:spTgt>
                                        </p:tgtEl>
                                        <p:attrNameLst>
                                          <p:attrName>style.visibility</p:attrName>
                                        </p:attrNameLst>
                                      </p:cBhvr>
                                      <p:to>
                                        <p:strVal val="visible"/>
                                      </p:to>
                                    </p:set>
                                    <p:animEffect transition="in" filter="fade">
                                      <p:cBhvr>
                                        <p:cTn id="10" dur="500"/>
                                        <p:tgtEl>
                                          <p:spTgt spid="3">
                                            <p:graphicEl>
                                              <a:dgm id="{C3812C0E-D7E8-43BB-A2D1-D1579D064CB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B379C89E-CC8D-40D6-87F5-8879F59F4A87}"/>
                                            </p:graphicEl>
                                          </p:spTgt>
                                        </p:tgtEl>
                                        <p:attrNameLst>
                                          <p:attrName>style.visibility</p:attrName>
                                        </p:attrNameLst>
                                      </p:cBhvr>
                                      <p:to>
                                        <p:strVal val="visible"/>
                                      </p:to>
                                    </p:set>
                                    <p:animEffect transition="in" filter="fade">
                                      <p:cBhvr>
                                        <p:cTn id="15" dur="500"/>
                                        <p:tgtEl>
                                          <p:spTgt spid="3">
                                            <p:graphicEl>
                                              <a:dgm id="{B379C89E-CC8D-40D6-87F5-8879F59F4A8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D5AAF171-BE14-42B0-B204-22ADE9ADE380}"/>
                                            </p:graphicEl>
                                          </p:spTgt>
                                        </p:tgtEl>
                                        <p:attrNameLst>
                                          <p:attrName>style.visibility</p:attrName>
                                        </p:attrNameLst>
                                      </p:cBhvr>
                                      <p:to>
                                        <p:strVal val="visible"/>
                                      </p:to>
                                    </p:set>
                                    <p:animEffect transition="in" filter="fade">
                                      <p:cBhvr>
                                        <p:cTn id="18" dur="500"/>
                                        <p:tgtEl>
                                          <p:spTgt spid="3">
                                            <p:graphicEl>
                                              <a:dgm id="{D5AAF171-BE14-42B0-B204-22ADE9ADE38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CDEC31C5-7451-4CB6-A94F-15F0774276FF}"/>
                                            </p:graphicEl>
                                          </p:spTgt>
                                        </p:tgtEl>
                                        <p:attrNameLst>
                                          <p:attrName>style.visibility</p:attrName>
                                        </p:attrNameLst>
                                      </p:cBhvr>
                                      <p:to>
                                        <p:strVal val="visible"/>
                                      </p:to>
                                    </p:set>
                                    <p:animEffect transition="in" filter="fade">
                                      <p:cBhvr>
                                        <p:cTn id="23" dur="500"/>
                                        <p:tgtEl>
                                          <p:spTgt spid="3">
                                            <p:graphicEl>
                                              <a:dgm id="{CDEC31C5-7451-4CB6-A94F-15F0774276F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2CFE4C80-53E1-4CFE-B186-A64EA57227B8}"/>
                                            </p:graphicEl>
                                          </p:spTgt>
                                        </p:tgtEl>
                                        <p:attrNameLst>
                                          <p:attrName>style.visibility</p:attrName>
                                        </p:attrNameLst>
                                      </p:cBhvr>
                                      <p:to>
                                        <p:strVal val="visible"/>
                                      </p:to>
                                    </p:set>
                                    <p:animEffect transition="in" filter="fade">
                                      <p:cBhvr>
                                        <p:cTn id="26" dur="500"/>
                                        <p:tgtEl>
                                          <p:spTgt spid="3">
                                            <p:graphicEl>
                                              <a:dgm id="{2CFE4C80-53E1-4CFE-B186-A64EA57227B8}"/>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graphicEl>
                                              <a:dgm id="{7E215427-7D4B-4B03-A066-9CEBCB9B6EF8}"/>
                                            </p:graphicEl>
                                          </p:spTgt>
                                        </p:tgtEl>
                                        <p:attrNameLst>
                                          <p:attrName>style.visibility</p:attrName>
                                        </p:attrNameLst>
                                      </p:cBhvr>
                                      <p:to>
                                        <p:strVal val="visible"/>
                                      </p:to>
                                    </p:set>
                                    <p:animEffect transition="in" filter="fade">
                                      <p:cBhvr>
                                        <p:cTn id="31" dur="500"/>
                                        <p:tgtEl>
                                          <p:spTgt spid="13">
                                            <p:graphicEl>
                                              <a:dgm id="{7E215427-7D4B-4B03-A066-9CEBCB9B6EF8}"/>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graphicEl>
                                              <a:dgm id="{C3812C0E-D7E8-43BB-A2D1-D1579D064CB9}"/>
                                            </p:graphicEl>
                                          </p:spTgt>
                                        </p:tgtEl>
                                        <p:attrNameLst>
                                          <p:attrName>style.visibility</p:attrName>
                                        </p:attrNameLst>
                                      </p:cBhvr>
                                      <p:to>
                                        <p:strVal val="visible"/>
                                      </p:to>
                                    </p:set>
                                    <p:animEffect transition="in" filter="fade">
                                      <p:cBhvr>
                                        <p:cTn id="34" dur="500"/>
                                        <p:tgtEl>
                                          <p:spTgt spid="13">
                                            <p:graphicEl>
                                              <a:dgm id="{C3812C0E-D7E8-43BB-A2D1-D1579D064CB9}"/>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
                                            <p:graphicEl>
                                              <a:dgm id="{B379C89E-CC8D-40D6-87F5-8879F59F4A87}"/>
                                            </p:graphicEl>
                                          </p:spTgt>
                                        </p:tgtEl>
                                        <p:attrNameLst>
                                          <p:attrName>style.visibility</p:attrName>
                                        </p:attrNameLst>
                                      </p:cBhvr>
                                      <p:to>
                                        <p:strVal val="visible"/>
                                      </p:to>
                                    </p:set>
                                    <p:animEffect transition="in" filter="fade">
                                      <p:cBhvr>
                                        <p:cTn id="39" dur="500"/>
                                        <p:tgtEl>
                                          <p:spTgt spid="13">
                                            <p:graphicEl>
                                              <a:dgm id="{B379C89E-CC8D-40D6-87F5-8879F59F4A87}"/>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3">
                                            <p:graphicEl>
                                              <a:dgm id="{D5AAF171-BE14-42B0-B204-22ADE9ADE380}"/>
                                            </p:graphicEl>
                                          </p:spTgt>
                                        </p:tgtEl>
                                        <p:attrNameLst>
                                          <p:attrName>style.visibility</p:attrName>
                                        </p:attrNameLst>
                                      </p:cBhvr>
                                      <p:to>
                                        <p:strVal val="visible"/>
                                      </p:to>
                                    </p:set>
                                    <p:animEffect transition="in" filter="fade">
                                      <p:cBhvr>
                                        <p:cTn id="42" dur="500"/>
                                        <p:tgtEl>
                                          <p:spTgt spid="13">
                                            <p:graphicEl>
                                              <a:dgm id="{D5AAF171-BE14-42B0-B204-22ADE9ADE38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CDEC31C5-7451-4CB6-A94F-15F0774276FF}"/>
                                            </p:graphicEl>
                                          </p:spTgt>
                                        </p:tgtEl>
                                        <p:attrNameLst>
                                          <p:attrName>style.visibility</p:attrName>
                                        </p:attrNameLst>
                                      </p:cBhvr>
                                      <p:to>
                                        <p:strVal val="visible"/>
                                      </p:to>
                                    </p:set>
                                    <p:animEffect transition="in" filter="fade">
                                      <p:cBhvr>
                                        <p:cTn id="47" dur="500"/>
                                        <p:tgtEl>
                                          <p:spTgt spid="13">
                                            <p:graphicEl>
                                              <a:dgm id="{CDEC31C5-7451-4CB6-A94F-15F0774276FF}"/>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graphicEl>
                                              <a:dgm id="{2CFE4C80-53E1-4CFE-B186-A64EA57227B8}"/>
                                            </p:graphicEl>
                                          </p:spTgt>
                                        </p:tgtEl>
                                        <p:attrNameLst>
                                          <p:attrName>style.visibility</p:attrName>
                                        </p:attrNameLst>
                                      </p:cBhvr>
                                      <p:to>
                                        <p:strVal val="visible"/>
                                      </p:to>
                                    </p:set>
                                    <p:animEffect transition="in" filter="fade">
                                      <p:cBhvr>
                                        <p:cTn id="50" dur="500"/>
                                        <p:tgtEl>
                                          <p:spTgt spid="13">
                                            <p:graphicEl>
                                              <a:dgm id="{2CFE4C80-53E1-4CFE-B186-A64EA57227B8}"/>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3">
                                            <p:graphicEl>
                                              <a:dgm id="{57FF3B21-AF6D-4532-8C54-1C41C288D90B}"/>
                                            </p:graphicEl>
                                          </p:spTgt>
                                        </p:tgtEl>
                                        <p:attrNameLst>
                                          <p:attrName>style.visibility</p:attrName>
                                        </p:attrNameLst>
                                      </p:cBhvr>
                                      <p:to>
                                        <p:strVal val="visible"/>
                                      </p:to>
                                    </p:set>
                                    <p:animEffect transition="in" filter="fade">
                                      <p:cBhvr>
                                        <p:cTn id="55" dur="500"/>
                                        <p:tgtEl>
                                          <p:spTgt spid="13">
                                            <p:graphicEl>
                                              <a:dgm id="{57FF3B21-AF6D-4532-8C54-1C41C288D90B}"/>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3">
                                            <p:graphicEl>
                                              <a:dgm id="{D227EAFD-6F62-4670-A716-31EF2B94328C}"/>
                                            </p:graphicEl>
                                          </p:spTgt>
                                        </p:tgtEl>
                                        <p:attrNameLst>
                                          <p:attrName>style.visibility</p:attrName>
                                        </p:attrNameLst>
                                      </p:cBhvr>
                                      <p:to>
                                        <p:strVal val="visible"/>
                                      </p:to>
                                    </p:set>
                                    <p:animEffect transition="in" filter="fade">
                                      <p:cBhvr>
                                        <p:cTn id="58" dur="500"/>
                                        <p:tgtEl>
                                          <p:spTgt spid="13">
                                            <p:graphicEl>
                                              <a:dgm id="{D227EAFD-6F62-4670-A716-31EF2B9432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1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99719" y="215069"/>
            <a:ext cx="1020884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rPr>
              <a:t>Class C</a:t>
            </a:r>
          </a:p>
        </p:txBody>
      </p:sp>
      <p:graphicFrame>
        <p:nvGraphicFramePr>
          <p:cNvPr id="3" name="Diagram 2">
            <a:extLst>
              <a:ext uri="{FF2B5EF4-FFF2-40B4-BE49-F238E27FC236}">
                <a16:creationId xmlns:a16="http://schemas.microsoft.com/office/drawing/2014/main" id="{4EB1715B-EF3D-4F44-8753-204E1B9782AD}"/>
              </a:ext>
            </a:extLst>
          </p:cNvPr>
          <p:cNvGraphicFramePr/>
          <p:nvPr>
            <p:extLst>
              <p:ext uri="{D42A27DB-BD31-4B8C-83A1-F6EECF244321}">
                <p14:modId xmlns:p14="http://schemas.microsoft.com/office/powerpoint/2010/main" val="2923341348"/>
              </p:ext>
            </p:extLst>
          </p:nvPr>
        </p:nvGraphicFramePr>
        <p:xfrm>
          <a:off x="829767" y="1484784"/>
          <a:ext cx="10352865" cy="4162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3912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77FF0CA-3185-4606-8BE3-DF170CC684CA}"/>
                                            </p:graphicEl>
                                          </p:spTgt>
                                        </p:tgtEl>
                                        <p:attrNameLst>
                                          <p:attrName>style.visibility</p:attrName>
                                        </p:attrNameLst>
                                      </p:cBhvr>
                                      <p:to>
                                        <p:strVal val="visible"/>
                                      </p:to>
                                    </p:set>
                                    <p:animEffect transition="in" filter="fade">
                                      <p:cBhvr>
                                        <p:cTn id="7" dur="500"/>
                                        <p:tgtEl>
                                          <p:spTgt spid="3">
                                            <p:graphicEl>
                                              <a:dgm id="{977FF0CA-3185-4606-8BE3-DF170CC684C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2BB747B5-6AA6-4B73-869E-C97A13F18060}"/>
                                            </p:graphicEl>
                                          </p:spTgt>
                                        </p:tgtEl>
                                        <p:attrNameLst>
                                          <p:attrName>style.visibility</p:attrName>
                                        </p:attrNameLst>
                                      </p:cBhvr>
                                      <p:to>
                                        <p:strVal val="visible"/>
                                      </p:to>
                                    </p:set>
                                    <p:animEffect transition="in" filter="fade">
                                      <p:cBhvr>
                                        <p:cTn id="10" dur="500"/>
                                        <p:tgtEl>
                                          <p:spTgt spid="3">
                                            <p:graphicEl>
                                              <a:dgm id="{2BB747B5-6AA6-4B73-869E-C97A13F1806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4D5163C5-FBD6-44E0-875A-DEA03AEF418F}"/>
                                            </p:graphicEl>
                                          </p:spTgt>
                                        </p:tgtEl>
                                        <p:attrNameLst>
                                          <p:attrName>style.visibility</p:attrName>
                                        </p:attrNameLst>
                                      </p:cBhvr>
                                      <p:to>
                                        <p:strVal val="visible"/>
                                      </p:to>
                                    </p:set>
                                    <p:animEffect transition="in" filter="fade">
                                      <p:cBhvr>
                                        <p:cTn id="15" dur="500"/>
                                        <p:tgtEl>
                                          <p:spTgt spid="3">
                                            <p:graphicEl>
                                              <a:dgm id="{4D5163C5-FBD6-44E0-875A-DEA03AEF418F}"/>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468E6AA0-5C6B-4959-9423-D0979A2A55E1}"/>
                                            </p:graphicEl>
                                          </p:spTgt>
                                        </p:tgtEl>
                                        <p:attrNameLst>
                                          <p:attrName>style.visibility</p:attrName>
                                        </p:attrNameLst>
                                      </p:cBhvr>
                                      <p:to>
                                        <p:strVal val="visible"/>
                                      </p:to>
                                    </p:set>
                                    <p:animEffect transition="in" filter="fade">
                                      <p:cBhvr>
                                        <p:cTn id="18" dur="500"/>
                                        <p:tgtEl>
                                          <p:spTgt spid="3">
                                            <p:graphicEl>
                                              <a:dgm id="{468E6AA0-5C6B-4959-9423-D0979A2A55E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2081C115-380B-4159-BDC3-F5FB71CE52D8}"/>
                                            </p:graphicEl>
                                          </p:spTgt>
                                        </p:tgtEl>
                                        <p:attrNameLst>
                                          <p:attrName>style.visibility</p:attrName>
                                        </p:attrNameLst>
                                      </p:cBhvr>
                                      <p:to>
                                        <p:strVal val="visible"/>
                                      </p:to>
                                    </p:set>
                                    <p:animEffect transition="in" filter="fade">
                                      <p:cBhvr>
                                        <p:cTn id="23" dur="500"/>
                                        <p:tgtEl>
                                          <p:spTgt spid="3">
                                            <p:graphicEl>
                                              <a:dgm id="{2081C115-380B-4159-BDC3-F5FB71CE52D8}"/>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6DD2C5FE-1C43-4187-A8B9-45ED05824AD4}"/>
                                            </p:graphicEl>
                                          </p:spTgt>
                                        </p:tgtEl>
                                        <p:attrNameLst>
                                          <p:attrName>style.visibility</p:attrName>
                                        </p:attrNameLst>
                                      </p:cBhvr>
                                      <p:to>
                                        <p:strVal val="visible"/>
                                      </p:to>
                                    </p:set>
                                    <p:animEffect transition="in" filter="fade">
                                      <p:cBhvr>
                                        <p:cTn id="26" dur="500"/>
                                        <p:tgtEl>
                                          <p:spTgt spid="3">
                                            <p:graphicEl>
                                              <a:dgm id="{6DD2C5FE-1C43-4187-A8B9-45ED05824AD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DE0B8-7500-4AB6-8CE9-A714E9AD2F14}"/>
              </a:ext>
            </a:extLst>
          </p:cNvPr>
          <p:cNvSpPr>
            <a:spLocks noGrp="1"/>
          </p:cNvSpPr>
          <p:nvPr>
            <p:ph type="title"/>
          </p:nvPr>
        </p:nvSpPr>
        <p:spPr>
          <a:xfrm>
            <a:off x="639520" y="260648"/>
            <a:ext cx="10730408" cy="543595"/>
          </a:xfrm>
          <a:solidFill>
            <a:srgbClr val="002060"/>
          </a:solidFill>
        </p:spPr>
        <p:txBody>
          <a:bodyPr>
            <a:normAutofit fontScale="90000"/>
          </a:bodyPr>
          <a:lstStyle/>
          <a:p>
            <a:pPr algn="ctr"/>
            <a:r>
              <a:rPr lang="en-GB" sz="3600" b="1" dirty="0">
                <a:solidFill>
                  <a:schemeClr val="bg1"/>
                </a:solidFill>
                <a:latin typeface="+mn-lt"/>
              </a:rPr>
              <a:t>S5(2) Misuse of Drugs Act 1971</a:t>
            </a:r>
          </a:p>
        </p:txBody>
      </p:sp>
      <p:pic>
        <p:nvPicPr>
          <p:cNvPr id="2052" name="Picture 4" descr="Drug Possession Lawyer Orlando | Florida Trial Lawyer">
            <a:extLst>
              <a:ext uri="{FF2B5EF4-FFF2-40B4-BE49-F238E27FC236}">
                <a16:creationId xmlns:a16="http://schemas.microsoft.com/office/drawing/2014/main" id="{07A04CEC-932D-4D57-99E9-B22E956A05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799" y="1412776"/>
            <a:ext cx="4151784" cy="2664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C5BF6F2B-B713-4A66-B195-7417A941879A}"/>
              </a:ext>
            </a:extLst>
          </p:cNvPr>
          <p:cNvGraphicFramePr/>
          <p:nvPr>
            <p:extLst>
              <p:ext uri="{D42A27DB-BD31-4B8C-83A1-F6EECF244321}">
                <p14:modId xmlns:p14="http://schemas.microsoft.com/office/powerpoint/2010/main" val="2113226101"/>
              </p:ext>
            </p:extLst>
          </p:nvPr>
        </p:nvGraphicFramePr>
        <p:xfrm>
          <a:off x="4223792" y="951082"/>
          <a:ext cx="8128000" cy="4782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099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9F034E40-C0AF-4FAC-A7F4-51EC03205111}"/>
                                            </p:graphicEl>
                                          </p:spTgt>
                                        </p:tgtEl>
                                        <p:attrNameLst>
                                          <p:attrName>style.visibility</p:attrName>
                                        </p:attrNameLst>
                                      </p:cBhvr>
                                      <p:to>
                                        <p:strVal val="visible"/>
                                      </p:to>
                                    </p:set>
                                    <p:animEffect transition="in" filter="fade">
                                      <p:cBhvr>
                                        <p:cTn id="7" dur="500"/>
                                        <p:tgtEl>
                                          <p:spTgt spid="6">
                                            <p:graphicEl>
                                              <a:dgm id="{9F034E40-C0AF-4FAC-A7F4-51EC0320511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AD955C8-D466-40D2-B929-B66CE3D9D5C7}"/>
                                            </p:graphicEl>
                                          </p:spTgt>
                                        </p:tgtEl>
                                        <p:attrNameLst>
                                          <p:attrName>style.visibility</p:attrName>
                                        </p:attrNameLst>
                                      </p:cBhvr>
                                      <p:to>
                                        <p:strVal val="visible"/>
                                      </p:to>
                                    </p:set>
                                    <p:animEffect transition="in" filter="fade">
                                      <p:cBhvr>
                                        <p:cTn id="12" dur="500"/>
                                        <p:tgtEl>
                                          <p:spTgt spid="6">
                                            <p:graphicEl>
                                              <a:dgm id="{8AD955C8-D466-40D2-B929-B66CE3D9D5C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868AD7B6-F1CA-43EA-A070-3AEB4ADB85BB}"/>
                                            </p:graphicEl>
                                          </p:spTgt>
                                        </p:tgtEl>
                                        <p:attrNameLst>
                                          <p:attrName>style.visibility</p:attrName>
                                        </p:attrNameLst>
                                      </p:cBhvr>
                                      <p:to>
                                        <p:strVal val="visible"/>
                                      </p:to>
                                    </p:set>
                                    <p:animEffect transition="in" filter="fade">
                                      <p:cBhvr>
                                        <p:cTn id="15" dur="500"/>
                                        <p:tgtEl>
                                          <p:spTgt spid="6">
                                            <p:graphicEl>
                                              <a:dgm id="{868AD7B6-F1CA-43EA-A070-3AEB4ADB85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E04E8A02-6F97-4D81-9363-B7D12E9B01CC}"/>
                                            </p:graphicEl>
                                          </p:spTgt>
                                        </p:tgtEl>
                                        <p:attrNameLst>
                                          <p:attrName>style.visibility</p:attrName>
                                        </p:attrNameLst>
                                      </p:cBhvr>
                                      <p:to>
                                        <p:strVal val="visible"/>
                                      </p:to>
                                    </p:set>
                                    <p:animEffect transition="in" filter="fade">
                                      <p:cBhvr>
                                        <p:cTn id="20" dur="500"/>
                                        <p:tgtEl>
                                          <p:spTgt spid="6">
                                            <p:graphicEl>
                                              <a:dgm id="{E04E8A02-6F97-4D81-9363-B7D12E9B01C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BA8BDA37-1D7E-4279-BA85-DC0565750D3D}"/>
                                            </p:graphicEl>
                                          </p:spTgt>
                                        </p:tgtEl>
                                        <p:attrNameLst>
                                          <p:attrName>style.visibility</p:attrName>
                                        </p:attrNameLst>
                                      </p:cBhvr>
                                      <p:to>
                                        <p:strVal val="visible"/>
                                      </p:to>
                                    </p:set>
                                    <p:animEffect transition="in" filter="fade">
                                      <p:cBhvr>
                                        <p:cTn id="23" dur="500"/>
                                        <p:tgtEl>
                                          <p:spTgt spid="6">
                                            <p:graphicEl>
                                              <a:dgm id="{BA8BDA37-1D7E-4279-BA85-DC0565750D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400" y="188640"/>
            <a:ext cx="1108923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Four things that YOU must prove ..</a:t>
            </a:r>
          </a:p>
        </p:txBody>
      </p:sp>
      <p:graphicFrame>
        <p:nvGraphicFramePr>
          <p:cNvPr id="7" name="Diagram 6">
            <a:extLst>
              <a:ext uri="{FF2B5EF4-FFF2-40B4-BE49-F238E27FC236}">
                <a16:creationId xmlns:a16="http://schemas.microsoft.com/office/drawing/2014/main" id="{0BA8ECF4-9B3B-4623-B8C0-776F7A69AB2B}"/>
              </a:ext>
            </a:extLst>
          </p:cNvPr>
          <p:cNvGraphicFramePr/>
          <p:nvPr>
            <p:extLst>
              <p:ext uri="{D42A27DB-BD31-4B8C-83A1-F6EECF244321}">
                <p14:modId xmlns:p14="http://schemas.microsoft.com/office/powerpoint/2010/main" val="2974297161"/>
              </p:ext>
            </p:extLst>
          </p:nvPr>
        </p:nvGraphicFramePr>
        <p:xfrm>
          <a:off x="1343472" y="908720"/>
          <a:ext cx="9649072"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5546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F8703761-E553-4D91-BEB1-35090071E387}"/>
                                            </p:graphicEl>
                                          </p:spTgt>
                                        </p:tgtEl>
                                        <p:attrNameLst>
                                          <p:attrName>style.visibility</p:attrName>
                                        </p:attrNameLst>
                                      </p:cBhvr>
                                      <p:to>
                                        <p:strVal val="visible"/>
                                      </p:to>
                                    </p:set>
                                    <p:animEffect transition="in" filter="fade">
                                      <p:cBhvr>
                                        <p:cTn id="7" dur="500"/>
                                        <p:tgtEl>
                                          <p:spTgt spid="7">
                                            <p:graphicEl>
                                              <a:dgm id="{F8703761-E553-4D91-BEB1-35090071E3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852F8B4-0129-4CF6-AB02-6BEAFA276B77}"/>
                                            </p:graphicEl>
                                          </p:spTgt>
                                        </p:tgtEl>
                                        <p:attrNameLst>
                                          <p:attrName>style.visibility</p:attrName>
                                        </p:attrNameLst>
                                      </p:cBhvr>
                                      <p:to>
                                        <p:strVal val="visible"/>
                                      </p:to>
                                    </p:set>
                                    <p:animEffect transition="in" filter="fade">
                                      <p:cBhvr>
                                        <p:cTn id="12" dur="500"/>
                                        <p:tgtEl>
                                          <p:spTgt spid="7">
                                            <p:graphicEl>
                                              <a:dgm id="{F852F8B4-0129-4CF6-AB02-6BEAFA276B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DD8FAC22-6E8E-430F-A392-E3D712E004A0}"/>
                                            </p:graphicEl>
                                          </p:spTgt>
                                        </p:tgtEl>
                                        <p:attrNameLst>
                                          <p:attrName>style.visibility</p:attrName>
                                        </p:attrNameLst>
                                      </p:cBhvr>
                                      <p:to>
                                        <p:strVal val="visible"/>
                                      </p:to>
                                    </p:set>
                                    <p:animEffect transition="in" filter="fade">
                                      <p:cBhvr>
                                        <p:cTn id="17" dur="500"/>
                                        <p:tgtEl>
                                          <p:spTgt spid="7">
                                            <p:graphicEl>
                                              <a:dgm id="{DD8FAC22-6E8E-430F-A392-E3D712E004A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BF355F9E-31BB-467E-9CBD-B7941181CF31}"/>
                                            </p:graphicEl>
                                          </p:spTgt>
                                        </p:tgtEl>
                                        <p:attrNameLst>
                                          <p:attrName>style.visibility</p:attrName>
                                        </p:attrNameLst>
                                      </p:cBhvr>
                                      <p:to>
                                        <p:strVal val="visible"/>
                                      </p:to>
                                    </p:set>
                                    <p:animEffect transition="in" filter="fade">
                                      <p:cBhvr>
                                        <p:cTn id="22" dur="500"/>
                                        <p:tgtEl>
                                          <p:spTgt spid="7">
                                            <p:graphicEl>
                                              <a:dgm id="{BF355F9E-31BB-467E-9CBD-B7941181CF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3392" y="225509"/>
            <a:ext cx="10873207"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Statutory Defences – S5(4) Misuse of Drugs Act 1971</a:t>
            </a:r>
          </a:p>
        </p:txBody>
      </p:sp>
      <p:sp>
        <p:nvSpPr>
          <p:cNvPr id="2" name="Rectangle 1">
            <a:extLst>
              <a:ext uri="{FF2B5EF4-FFF2-40B4-BE49-F238E27FC236}">
                <a16:creationId xmlns:a16="http://schemas.microsoft.com/office/drawing/2014/main" id="{1830B603-52B6-41B3-B104-90D85A509A4F}"/>
              </a:ext>
            </a:extLst>
          </p:cNvPr>
          <p:cNvSpPr/>
          <p:nvPr/>
        </p:nvSpPr>
        <p:spPr>
          <a:xfrm>
            <a:off x="623392" y="980728"/>
            <a:ext cx="10873207" cy="864096"/>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A person found to have unlawful possession of a controlled drug has a defence if it can be proved that:</a:t>
            </a:r>
          </a:p>
        </p:txBody>
      </p:sp>
      <p:graphicFrame>
        <p:nvGraphicFramePr>
          <p:cNvPr id="11" name="Diagram 10">
            <a:extLst>
              <a:ext uri="{FF2B5EF4-FFF2-40B4-BE49-F238E27FC236}">
                <a16:creationId xmlns:a16="http://schemas.microsoft.com/office/drawing/2014/main" id="{B5534A79-368F-4019-BC24-7D245DE861BD}"/>
              </a:ext>
            </a:extLst>
          </p:cNvPr>
          <p:cNvGraphicFramePr/>
          <p:nvPr>
            <p:extLst>
              <p:ext uri="{D42A27DB-BD31-4B8C-83A1-F6EECF244321}">
                <p14:modId xmlns:p14="http://schemas.microsoft.com/office/powerpoint/2010/main" val="564002219"/>
              </p:ext>
            </p:extLst>
          </p:nvPr>
        </p:nvGraphicFramePr>
        <p:xfrm>
          <a:off x="263352" y="1994517"/>
          <a:ext cx="11017223" cy="3312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AA564630-4DE6-4FAD-8FF1-6A7D44AD5B8C}"/>
              </a:ext>
            </a:extLst>
          </p:cNvPr>
          <p:cNvSpPr txBox="1"/>
          <p:nvPr/>
        </p:nvSpPr>
        <p:spPr>
          <a:xfrm>
            <a:off x="11352584" y="3380471"/>
            <a:ext cx="648072" cy="523220"/>
          </a:xfrm>
          <a:prstGeom prst="rect">
            <a:avLst/>
          </a:prstGeom>
          <a:solidFill>
            <a:srgbClr val="C00000"/>
          </a:solidFill>
          <a:ln>
            <a:solidFill>
              <a:schemeClr val="tx1"/>
            </a:solidFill>
          </a:ln>
        </p:spPr>
        <p:txBody>
          <a:bodyPr wrap="square" rtlCol="0">
            <a:spAutoFit/>
          </a:bodyPr>
          <a:lstStyle/>
          <a:p>
            <a:r>
              <a:rPr lang="en-GB" sz="2800" dirty="0">
                <a:solidFill>
                  <a:schemeClr val="tx1"/>
                </a:solidFill>
                <a:latin typeface="+mn-lt"/>
              </a:rPr>
              <a:t>OR</a:t>
            </a:r>
          </a:p>
        </p:txBody>
      </p:sp>
    </p:spTree>
    <p:extLst>
      <p:ext uri="{BB962C8B-B14F-4D97-AF65-F5344CB8AC3E}">
        <p14:creationId xmlns:p14="http://schemas.microsoft.com/office/powerpoint/2010/main" val="1278440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6CAF93FD-90FB-4E74-80F8-38258AA7F7EB}"/>
                                            </p:graphicEl>
                                          </p:spTgt>
                                        </p:tgtEl>
                                        <p:attrNameLst>
                                          <p:attrName>style.visibility</p:attrName>
                                        </p:attrNameLst>
                                      </p:cBhvr>
                                      <p:to>
                                        <p:strVal val="visible"/>
                                      </p:to>
                                    </p:set>
                                    <p:animEffect transition="in" filter="fade">
                                      <p:cBhvr>
                                        <p:cTn id="12" dur="500"/>
                                        <p:tgtEl>
                                          <p:spTgt spid="11">
                                            <p:graphicEl>
                                              <a:dgm id="{6CAF93FD-90FB-4E74-80F8-38258AA7F7E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8320DEBF-3B0A-434D-A6A3-D95B79A47C99}"/>
                                            </p:graphicEl>
                                          </p:spTgt>
                                        </p:tgtEl>
                                        <p:attrNameLst>
                                          <p:attrName>style.visibility</p:attrName>
                                        </p:attrNameLst>
                                      </p:cBhvr>
                                      <p:to>
                                        <p:strVal val="visible"/>
                                      </p:to>
                                    </p:set>
                                    <p:animEffect transition="in" filter="fade">
                                      <p:cBhvr>
                                        <p:cTn id="17" dur="500"/>
                                        <p:tgtEl>
                                          <p:spTgt spid="11">
                                            <p:graphicEl>
                                              <a:dgm id="{8320DEBF-3B0A-434D-A6A3-D95B79A47C9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
                                            <p:graphicEl>
                                              <a:dgm id="{23120995-D3D7-4CDA-B947-2127BC49E767}"/>
                                            </p:graphicEl>
                                          </p:spTgt>
                                        </p:tgtEl>
                                        <p:attrNameLst>
                                          <p:attrName>style.visibility</p:attrName>
                                        </p:attrNameLst>
                                      </p:cBhvr>
                                      <p:to>
                                        <p:strVal val="visible"/>
                                      </p:to>
                                    </p:set>
                                    <p:animEffect transition="in" filter="fade">
                                      <p:cBhvr>
                                        <p:cTn id="20" dur="500"/>
                                        <p:tgtEl>
                                          <p:spTgt spid="11">
                                            <p:graphicEl>
                                              <a:dgm id="{23120995-D3D7-4CDA-B947-2127BC49E76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graphicEl>
                                              <a:dgm id="{FAA6C713-F222-472A-ABF1-DF1783899060}"/>
                                            </p:graphicEl>
                                          </p:spTgt>
                                        </p:tgtEl>
                                        <p:attrNameLst>
                                          <p:attrName>style.visibility</p:attrName>
                                        </p:attrNameLst>
                                      </p:cBhvr>
                                      <p:to>
                                        <p:strVal val="visible"/>
                                      </p:to>
                                    </p:set>
                                    <p:animEffect transition="in" filter="fade">
                                      <p:cBhvr>
                                        <p:cTn id="25" dur="500"/>
                                        <p:tgtEl>
                                          <p:spTgt spid="11">
                                            <p:graphicEl>
                                              <a:dgm id="{FAA6C713-F222-472A-ABF1-DF178389906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graphicEl>
                                              <a:dgm id="{1B324996-5DF7-4ABB-B8CD-79ACD3D3E993}"/>
                                            </p:graphicEl>
                                          </p:spTgt>
                                        </p:tgtEl>
                                        <p:attrNameLst>
                                          <p:attrName>style.visibility</p:attrName>
                                        </p:attrNameLst>
                                      </p:cBhvr>
                                      <p:to>
                                        <p:strVal val="visible"/>
                                      </p:to>
                                    </p:set>
                                    <p:animEffect transition="in" filter="fade">
                                      <p:cBhvr>
                                        <p:cTn id="28" dur="500"/>
                                        <p:tgtEl>
                                          <p:spTgt spid="11">
                                            <p:graphicEl>
                                              <a:dgm id="{1B324996-5DF7-4ABB-B8CD-79ACD3D3E99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1">
                                            <p:graphicEl>
                                              <a:dgm id="{A661FEFE-B737-4925-9CB3-DDF8D5D59762}"/>
                                            </p:graphicEl>
                                          </p:spTgt>
                                        </p:tgtEl>
                                        <p:attrNameLst>
                                          <p:attrName>style.visibility</p:attrName>
                                        </p:attrNameLst>
                                      </p:cBhvr>
                                      <p:to>
                                        <p:strVal val="visible"/>
                                      </p:to>
                                    </p:set>
                                    <p:animEffect transition="in" filter="fade">
                                      <p:cBhvr>
                                        <p:cTn id="33" dur="500"/>
                                        <p:tgtEl>
                                          <p:spTgt spid="11">
                                            <p:graphicEl>
                                              <a:dgm id="{A661FEFE-B737-4925-9CB3-DDF8D5D59762}"/>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graphicEl>
                                              <a:dgm id="{FE62445A-3283-4869-B713-6A79258B45EB}"/>
                                            </p:graphicEl>
                                          </p:spTgt>
                                        </p:tgtEl>
                                        <p:attrNameLst>
                                          <p:attrName>style.visibility</p:attrName>
                                        </p:attrNameLst>
                                      </p:cBhvr>
                                      <p:to>
                                        <p:strVal val="visible"/>
                                      </p:to>
                                    </p:set>
                                    <p:animEffect transition="in" filter="fade">
                                      <p:cBhvr>
                                        <p:cTn id="36" dur="500"/>
                                        <p:tgtEl>
                                          <p:spTgt spid="11">
                                            <p:graphicEl>
                                              <a:dgm id="{FE62445A-3283-4869-B713-6A79258B45E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1" grpId="0">
        <p:bldSub>
          <a:bldDgm bld="one"/>
        </p:bldSub>
      </p:bldGraphic>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C87B08-D040-43A7-AFC7-37C4A8313549}"/>
              </a:ext>
            </a:extLst>
          </p:cNvPr>
          <p:cNvSpPr txBox="1"/>
          <p:nvPr/>
        </p:nvSpPr>
        <p:spPr>
          <a:xfrm>
            <a:off x="659396" y="104283"/>
            <a:ext cx="10873207"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Statutory Defences – S5(4) Misuse of Drugs Act 1971</a:t>
            </a:r>
          </a:p>
        </p:txBody>
      </p:sp>
      <p:sp>
        <p:nvSpPr>
          <p:cNvPr id="4" name="Rectangle 3">
            <a:extLst>
              <a:ext uri="{FF2B5EF4-FFF2-40B4-BE49-F238E27FC236}">
                <a16:creationId xmlns:a16="http://schemas.microsoft.com/office/drawing/2014/main" id="{EE82D131-D573-4346-9216-4ACD6A49A886}"/>
              </a:ext>
            </a:extLst>
          </p:cNvPr>
          <p:cNvSpPr/>
          <p:nvPr/>
        </p:nvSpPr>
        <p:spPr>
          <a:xfrm>
            <a:off x="839416" y="761338"/>
            <a:ext cx="10513167" cy="792088"/>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They took possession of the controlled drug for the purpose of:</a:t>
            </a:r>
          </a:p>
        </p:txBody>
      </p:sp>
      <p:graphicFrame>
        <p:nvGraphicFramePr>
          <p:cNvPr id="5" name="Diagram 4">
            <a:extLst>
              <a:ext uri="{FF2B5EF4-FFF2-40B4-BE49-F238E27FC236}">
                <a16:creationId xmlns:a16="http://schemas.microsoft.com/office/drawing/2014/main" id="{05EB0ABF-85AE-47DD-9AD1-E26C85DD2EC2}"/>
              </a:ext>
            </a:extLst>
          </p:cNvPr>
          <p:cNvGraphicFramePr/>
          <p:nvPr>
            <p:extLst>
              <p:ext uri="{D42A27DB-BD31-4B8C-83A1-F6EECF244321}">
                <p14:modId xmlns:p14="http://schemas.microsoft.com/office/powerpoint/2010/main" val="3690964994"/>
              </p:ext>
            </p:extLst>
          </p:nvPr>
        </p:nvGraphicFramePr>
        <p:xfrm>
          <a:off x="947427" y="1123316"/>
          <a:ext cx="10297144" cy="5328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5713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43F4DF22-DA9F-4872-A51B-7CB2BD507500}"/>
                                            </p:graphicEl>
                                          </p:spTgt>
                                        </p:tgtEl>
                                        <p:attrNameLst>
                                          <p:attrName>style.visibility</p:attrName>
                                        </p:attrNameLst>
                                      </p:cBhvr>
                                      <p:to>
                                        <p:strVal val="visible"/>
                                      </p:to>
                                    </p:set>
                                    <p:animEffect transition="in" filter="fade">
                                      <p:cBhvr>
                                        <p:cTn id="15" dur="500"/>
                                        <p:tgtEl>
                                          <p:spTgt spid="5">
                                            <p:graphicEl>
                                              <a:dgm id="{43F4DF22-DA9F-4872-A51B-7CB2BD50750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3B9A234F-13F3-42F6-972B-173C5EEA18ED}"/>
                                            </p:graphicEl>
                                          </p:spTgt>
                                        </p:tgtEl>
                                        <p:attrNameLst>
                                          <p:attrName>style.visibility</p:attrName>
                                        </p:attrNameLst>
                                      </p:cBhvr>
                                      <p:to>
                                        <p:strVal val="visible"/>
                                      </p:to>
                                    </p:set>
                                    <p:animEffect transition="in" filter="fade">
                                      <p:cBhvr>
                                        <p:cTn id="20" dur="500"/>
                                        <p:tgtEl>
                                          <p:spTgt spid="5">
                                            <p:graphicEl>
                                              <a:dgm id="{3B9A234F-13F3-42F6-972B-173C5EEA18E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2EF8E2F-2176-43C7-89B6-C4E7AA57E912}"/>
                                            </p:graphicEl>
                                          </p:spTgt>
                                        </p:tgtEl>
                                        <p:attrNameLst>
                                          <p:attrName>style.visibility</p:attrName>
                                        </p:attrNameLst>
                                      </p:cBhvr>
                                      <p:to>
                                        <p:strVal val="visible"/>
                                      </p:to>
                                    </p:set>
                                    <p:animEffect transition="in" filter="fade">
                                      <p:cBhvr>
                                        <p:cTn id="23" dur="500"/>
                                        <p:tgtEl>
                                          <p:spTgt spid="5">
                                            <p:graphicEl>
                                              <a:dgm id="{52EF8E2F-2176-43C7-89B6-C4E7AA57E91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5272FB8-0113-4116-AE51-0A3B504D58DE}"/>
                                            </p:graphicEl>
                                          </p:spTgt>
                                        </p:tgtEl>
                                        <p:attrNameLst>
                                          <p:attrName>style.visibility</p:attrName>
                                        </p:attrNameLst>
                                      </p:cBhvr>
                                      <p:to>
                                        <p:strVal val="visible"/>
                                      </p:to>
                                    </p:set>
                                    <p:animEffect transition="in" filter="fade">
                                      <p:cBhvr>
                                        <p:cTn id="28" dur="500"/>
                                        <p:tgtEl>
                                          <p:spTgt spid="5">
                                            <p:graphicEl>
                                              <a:dgm id="{95272FB8-0113-4116-AE51-0A3B504D58D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11EF1B2A-9F58-4281-B8DD-517BB8186A16}"/>
                                            </p:graphicEl>
                                          </p:spTgt>
                                        </p:tgtEl>
                                        <p:attrNameLst>
                                          <p:attrName>style.visibility</p:attrName>
                                        </p:attrNameLst>
                                      </p:cBhvr>
                                      <p:to>
                                        <p:strVal val="visible"/>
                                      </p:to>
                                    </p:set>
                                    <p:animEffect transition="in" filter="fade">
                                      <p:cBhvr>
                                        <p:cTn id="31" dur="500"/>
                                        <p:tgtEl>
                                          <p:spTgt spid="5">
                                            <p:graphicEl>
                                              <a:dgm id="{11EF1B2A-9F58-4281-B8DD-517BB8186A1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3392" y="255288"/>
            <a:ext cx="10945215"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latin typeface="+mn-lt"/>
              </a:rPr>
              <a:t>General Defences</a:t>
            </a:r>
          </a:p>
        </p:txBody>
      </p:sp>
      <p:sp>
        <p:nvSpPr>
          <p:cNvPr id="2" name="Rectangle 1">
            <a:extLst>
              <a:ext uri="{FF2B5EF4-FFF2-40B4-BE49-F238E27FC236}">
                <a16:creationId xmlns:a16="http://schemas.microsoft.com/office/drawing/2014/main" id="{8C0515B5-20C6-48C3-9E52-D0B5C1420E9F}"/>
              </a:ext>
            </a:extLst>
          </p:cNvPr>
          <p:cNvSpPr/>
          <p:nvPr/>
        </p:nvSpPr>
        <p:spPr>
          <a:xfrm>
            <a:off x="1127448" y="981598"/>
            <a:ext cx="9937104" cy="646331"/>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S28 of the Misuse of Drugs Act 1971 provides three general defences namely:</a:t>
            </a:r>
          </a:p>
        </p:txBody>
      </p:sp>
      <p:graphicFrame>
        <p:nvGraphicFramePr>
          <p:cNvPr id="4" name="Diagram 3">
            <a:extLst>
              <a:ext uri="{FF2B5EF4-FFF2-40B4-BE49-F238E27FC236}">
                <a16:creationId xmlns:a16="http://schemas.microsoft.com/office/drawing/2014/main" id="{764CDEDD-2663-4895-98D7-B422567E8571}"/>
              </a:ext>
            </a:extLst>
          </p:cNvPr>
          <p:cNvGraphicFramePr/>
          <p:nvPr>
            <p:extLst>
              <p:ext uri="{D42A27DB-BD31-4B8C-83A1-F6EECF244321}">
                <p14:modId xmlns:p14="http://schemas.microsoft.com/office/powerpoint/2010/main" val="3958858367"/>
              </p:ext>
            </p:extLst>
          </p:nvPr>
        </p:nvGraphicFramePr>
        <p:xfrm>
          <a:off x="1919536" y="1858440"/>
          <a:ext cx="8128000" cy="3933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3446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18E4B5A-AFEA-419E-BFDC-1151471A524B}"/>
                                            </p:graphicEl>
                                          </p:spTgt>
                                        </p:tgtEl>
                                        <p:attrNameLst>
                                          <p:attrName>style.visibility</p:attrName>
                                        </p:attrNameLst>
                                      </p:cBhvr>
                                      <p:to>
                                        <p:strVal val="visible"/>
                                      </p:to>
                                    </p:set>
                                    <p:animEffect transition="in" filter="fade">
                                      <p:cBhvr>
                                        <p:cTn id="12" dur="500"/>
                                        <p:tgtEl>
                                          <p:spTgt spid="4">
                                            <p:graphicEl>
                                              <a:dgm id="{B18E4B5A-AFEA-419E-BFDC-1151471A524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F3495359-0B88-4DED-AF57-F323317641B0}"/>
                                            </p:graphicEl>
                                          </p:spTgt>
                                        </p:tgtEl>
                                        <p:attrNameLst>
                                          <p:attrName>style.visibility</p:attrName>
                                        </p:attrNameLst>
                                      </p:cBhvr>
                                      <p:to>
                                        <p:strVal val="visible"/>
                                      </p:to>
                                    </p:set>
                                    <p:animEffect transition="in" filter="fade">
                                      <p:cBhvr>
                                        <p:cTn id="17" dur="500"/>
                                        <p:tgtEl>
                                          <p:spTgt spid="4">
                                            <p:graphicEl>
                                              <a:dgm id="{F3495359-0B88-4DED-AF57-F323317641B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1D8E7827-2AE9-4E2F-AA1B-16CBBC3606AE}"/>
                                            </p:graphicEl>
                                          </p:spTgt>
                                        </p:tgtEl>
                                        <p:attrNameLst>
                                          <p:attrName>style.visibility</p:attrName>
                                        </p:attrNameLst>
                                      </p:cBhvr>
                                      <p:to>
                                        <p:strVal val="visible"/>
                                      </p:to>
                                    </p:set>
                                    <p:animEffect transition="in" filter="fade">
                                      <p:cBhvr>
                                        <p:cTn id="20" dur="500"/>
                                        <p:tgtEl>
                                          <p:spTgt spid="4">
                                            <p:graphicEl>
                                              <a:dgm id="{1D8E7827-2AE9-4E2F-AA1B-16CBBC3606A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2163031D-1387-4174-BB98-BBEA9EFA4C9F}"/>
                                            </p:graphicEl>
                                          </p:spTgt>
                                        </p:tgtEl>
                                        <p:attrNameLst>
                                          <p:attrName>style.visibility</p:attrName>
                                        </p:attrNameLst>
                                      </p:cBhvr>
                                      <p:to>
                                        <p:strVal val="visible"/>
                                      </p:to>
                                    </p:set>
                                    <p:animEffect transition="in" filter="fade">
                                      <p:cBhvr>
                                        <p:cTn id="25" dur="500"/>
                                        <p:tgtEl>
                                          <p:spTgt spid="4">
                                            <p:graphicEl>
                                              <a:dgm id="{2163031D-1387-4174-BB98-BBEA9EFA4C9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FEB47CC-1E7E-4A66-8F3E-B0DC51B1AB23}"/>
                                            </p:graphicEl>
                                          </p:spTgt>
                                        </p:tgtEl>
                                        <p:attrNameLst>
                                          <p:attrName>style.visibility</p:attrName>
                                        </p:attrNameLst>
                                      </p:cBhvr>
                                      <p:to>
                                        <p:strVal val="visible"/>
                                      </p:to>
                                    </p:set>
                                    <p:animEffect transition="in" filter="fade">
                                      <p:cBhvr>
                                        <p:cTn id="28" dur="500"/>
                                        <p:tgtEl>
                                          <p:spTgt spid="4">
                                            <p:graphicEl>
                                              <a:dgm id="{6FEB47CC-1E7E-4A66-8F3E-B0DC51B1AB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39416" y="260648"/>
            <a:ext cx="1094521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latin typeface="+mn-lt"/>
              </a:rPr>
              <a:t>Lack knowledge of the fact</a:t>
            </a:r>
          </a:p>
        </p:txBody>
      </p:sp>
      <p:sp>
        <p:nvSpPr>
          <p:cNvPr id="2" name="Rectangle 1">
            <a:extLst>
              <a:ext uri="{FF2B5EF4-FFF2-40B4-BE49-F238E27FC236}">
                <a16:creationId xmlns:a16="http://schemas.microsoft.com/office/drawing/2014/main" id="{7B3B318E-84C3-4E3F-BB53-BD395625FA30}"/>
              </a:ext>
            </a:extLst>
          </p:cNvPr>
          <p:cNvSpPr/>
          <p:nvPr/>
        </p:nvSpPr>
        <p:spPr>
          <a:xfrm>
            <a:off x="1523492" y="1059158"/>
            <a:ext cx="9145016" cy="64633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Defendant must prove </a:t>
            </a:r>
            <a:r>
              <a:rPr lang="en-GB" sz="2400" dirty="0">
                <a:solidFill>
                  <a:schemeClr val="tx1"/>
                </a:solidFill>
              </a:rPr>
              <a:t>three </a:t>
            </a:r>
            <a:r>
              <a:rPr lang="en-GB" sz="2400" b="0" dirty="0">
                <a:solidFill>
                  <a:schemeClr val="tx1"/>
                </a:solidFill>
              </a:rPr>
              <a:t>things:</a:t>
            </a:r>
          </a:p>
        </p:txBody>
      </p:sp>
      <p:graphicFrame>
        <p:nvGraphicFramePr>
          <p:cNvPr id="4" name="Diagram 3">
            <a:extLst>
              <a:ext uri="{FF2B5EF4-FFF2-40B4-BE49-F238E27FC236}">
                <a16:creationId xmlns:a16="http://schemas.microsoft.com/office/drawing/2014/main" id="{90980C7C-7D9C-4184-A812-CE6F54CD8E56}"/>
              </a:ext>
            </a:extLst>
          </p:cNvPr>
          <p:cNvGraphicFramePr/>
          <p:nvPr>
            <p:extLst>
              <p:ext uri="{D42A27DB-BD31-4B8C-83A1-F6EECF244321}">
                <p14:modId xmlns:p14="http://schemas.microsoft.com/office/powerpoint/2010/main" val="4283877682"/>
              </p:ext>
            </p:extLst>
          </p:nvPr>
        </p:nvGraphicFramePr>
        <p:xfrm>
          <a:off x="1055440" y="873447"/>
          <a:ext cx="10081120" cy="5373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4300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D3FCAAE-92F0-4346-83BE-4F70D79ADF18}"/>
                                            </p:graphicEl>
                                          </p:spTgt>
                                        </p:tgtEl>
                                        <p:attrNameLst>
                                          <p:attrName>style.visibility</p:attrName>
                                        </p:attrNameLst>
                                      </p:cBhvr>
                                      <p:to>
                                        <p:strVal val="visible"/>
                                      </p:to>
                                    </p:set>
                                    <p:animEffect transition="in" filter="fade">
                                      <p:cBhvr>
                                        <p:cTn id="12" dur="500"/>
                                        <p:tgtEl>
                                          <p:spTgt spid="4">
                                            <p:graphicEl>
                                              <a:dgm id="{2D3FCAAE-92F0-4346-83BE-4F70D79ADF1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EF941E5-62E5-466C-8E0F-88C67EDD0B40}"/>
                                            </p:graphicEl>
                                          </p:spTgt>
                                        </p:tgtEl>
                                        <p:attrNameLst>
                                          <p:attrName>style.visibility</p:attrName>
                                        </p:attrNameLst>
                                      </p:cBhvr>
                                      <p:to>
                                        <p:strVal val="visible"/>
                                      </p:to>
                                    </p:set>
                                    <p:animEffect transition="in" filter="fade">
                                      <p:cBhvr>
                                        <p:cTn id="17" dur="500"/>
                                        <p:tgtEl>
                                          <p:spTgt spid="4">
                                            <p:graphicEl>
                                              <a:dgm id="{5EF941E5-62E5-466C-8E0F-88C67EDD0B4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4A0A4591-9CA2-44A7-A44E-43C78E2CE9D1}"/>
                                            </p:graphicEl>
                                          </p:spTgt>
                                        </p:tgtEl>
                                        <p:attrNameLst>
                                          <p:attrName>style.visibility</p:attrName>
                                        </p:attrNameLst>
                                      </p:cBhvr>
                                      <p:to>
                                        <p:strVal val="visible"/>
                                      </p:to>
                                    </p:set>
                                    <p:animEffect transition="in" filter="fade">
                                      <p:cBhvr>
                                        <p:cTn id="20" dur="500"/>
                                        <p:tgtEl>
                                          <p:spTgt spid="4">
                                            <p:graphicEl>
                                              <a:dgm id="{4A0A4591-9CA2-44A7-A44E-43C78E2CE9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D3B8E69-E848-4DC9-83C9-8526E0B7A49A}"/>
                                            </p:graphicEl>
                                          </p:spTgt>
                                        </p:tgtEl>
                                        <p:attrNameLst>
                                          <p:attrName>style.visibility</p:attrName>
                                        </p:attrNameLst>
                                      </p:cBhvr>
                                      <p:to>
                                        <p:strVal val="visible"/>
                                      </p:to>
                                    </p:set>
                                    <p:animEffect transition="in" filter="fade">
                                      <p:cBhvr>
                                        <p:cTn id="25" dur="500"/>
                                        <p:tgtEl>
                                          <p:spTgt spid="4">
                                            <p:graphicEl>
                                              <a:dgm id="{DD3B8E69-E848-4DC9-83C9-8526E0B7A49A}"/>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4175ACBE-5CE3-46F9-9EC9-EF93D31BFE11}"/>
                                            </p:graphicEl>
                                          </p:spTgt>
                                        </p:tgtEl>
                                        <p:attrNameLst>
                                          <p:attrName>style.visibility</p:attrName>
                                        </p:attrNameLst>
                                      </p:cBhvr>
                                      <p:to>
                                        <p:strVal val="visible"/>
                                      </p:to>
                                    </p:set>
                                    <p:animEffect transition="in" filter="fade">
                                      <p:cBhvr>
                                        <p:cTn id="28" dur="500"/>
                                        <p:tgtEl>
                                          <p:spTgt spid="4">
                                            <p:graphicEl>
                                              <a:dgm id="{4175ACBE-5CE3-46F9-9EC9-EF93D31BFE1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839416" y="260648"/>
            <a:ext cx="10873208" cy="584775"/>
          </a:xfrm>
          <a:prstGeom prst="rect">
            <a:avLst/>
          </a:prstGeom>
          <a:solidFill>
            <a:srgbClr val="002060"/>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latin typeface="+mn-lt"/>
              </a:rPr>
              <a:t>Lack knowledge of a controlled drug</a:t>
            </a:r>
          </a:p>
        </p:txBody>
      </p:sp>
      <p:sp>
        <p:nvSpPr>
          <p:cNvPr id="2" name="Rectangle 1">
            <a:extLst>
              <a:ext uri="{FF2B5EF4-FFF2-40B4-BE49-F238E27FC236}">
                <a16:creationId xmlns:a16="http://schemas.microsoft.com/office/drawing/2014/main" id="{CAAC13C7-5769-4CCD-A5E8-BCA9778340DD}"/>
              </a:ext>
            </a:extLst>
          </p:cNvPr>
          <p:cNvSpPr/>
          <p:nvPr/>
        </p:nvSpPr>
        <p:spPr>
          <a:xfrm>
            <a:off x="1523492" y="980728"/>
            <a:ext cx="9505056" cy="584775"/>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Defendants will have a defence if they can prove </a:t>
            </a:r>
            <a:r>
              <a:rPr lang="en-GB" sz="2400" dirty="0">
                <a:solidFill>
                  <a:schemeClr val="tx1"/>
                </a:solidFill>
              </a:rPr>
              <a:t>two</a:t>
            </a:r>
            <a:r>
              <a:rPr lang="en-GB" sz="2400" b="0" dirty="0">
                <a:solidFill>
                  <a:schemeClr val="tx1"/>
                </a:solidFill>
              </a:rPr>
              <a:t> things:</a:t>
            </a:r>
          </a:p>
        </p:txBody>
      </p:sp>
      <p:graphicFrame>
        <p:nvGraphicFramePr>
          <p:cNvPr id="4" name="Diagram 3">
            <a:extLst>
              <a:ext uri="{FF2B5EF4-FFF2-40B4-BE49-F238E27FC236}">
                <a16:creationId xmlns:a16="http://schemas.microsoft.com/office/drawing/2014/main" id="{68B9EF8F-CB90-4C04-BF7F-4399C8B24AA6}"/>
              </a:ext>
            </a:extLst>
          </p:cNvPr>
          <p:cNvGraphicFramePr/>
          <p:nvPr>
            <p:extLst>
              <p:ext uri="{D42A27DB-BD31-4B8C-83A1-F6EECF244321}">
                <p14:modId xmlns:p14="http://schemas.microsoft.com/office/powerpoint/2010/main" val="372889210"/>
              </p:ext>
            </p:extLst>
          </p:nvPr>
        </p:nvGraphicFramePr>
        <p:xfrm>
          <a:off x="1019436" y="782545"/>
          <a:ext cx="10513168" cy="52929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077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10B1F90-F566-46B5-AB09-C478811E73BE}"/>
                                            </p:graphicEl>
                                          </p:spTgt>
                                        </p:tgtEl>
                                        <p:attrNameLst>
                                          <p:attrName>style.visibility</p:attrName>
                                        </p:attrNameLst>
                                      </p:cBhvr>
                                      <p:to>
                                        <p:strVal val="visible"/>
                                      </p:to>
                                    </p:set>
                                    <p:animEffect transition="in" filter="fade">
                                      <p:cBhvr>
                                        <p:cTn id="12" dur="500"/>
                                        <p:tgtEl>
                                          <p:spTgt spid="4">
                                            <p:graphicEl>
                                              <a:dgm id="{B10B1F90-F566-46B5-AB09-C478811E73B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3A382A5-FF17-490C-9E86-F59EFCF5EF3F}"/>
                                            </p:graphicEl>
                                          </p:spTgt>
                                        </p:tgtEl>
                                        <p:attrNameLst>
                                          <p:attrName>style.visibility</p:attrName>
                                        </p:attrNameLst>
                                      </p:cBhvr>
                                      <p:to>
                                        <p:strVal val="visible"/>
                                      </p:to>
                                    </p:set>
                                    <p:animEffect transition="in" filter="fade">
                                      <p:cBhvr>
                                        <p:cTn id="17" dur="500"/>
                                        <p:tgtEl>
                                          <p:spTgt spid="4">
                                            <p:graphicEl>
                                              <a:dgm id="{93A382A5-FF17-490C-9E86-F59EFCF5EF3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0151AA3C-D82A-4E07-B0A3-B159CC7CA9AF}"/>
                                            </p:graphicEl>
                                          </p:spTgt>
                                        </p:tgtEl>
                                        <p:attrNameLst>
                                          <p:attrName>style.visibility</p:attrName>
                                        </p:attrNameLst>
                                      </p:cBhvr>
                                      <p:to>
                                        <p:strVal val="visible"/>
                                      </p:to>
                                    </p:set>
                                    <p:animEffect transition="in" filter="fade">
                                      <p:cBhvr>
                                        <p:cTn id="20" dur="500"/>
                                        <p:tgtEl>
                                          <p:spTgt spid="4">
                                            <p:graphicEl>
                                              <a:dgm id="{0151AA3C-D82A-4E07-B0A3-B159CC7CA9A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06FF0129-B085-46B5-84BB-0304D0CE537D}"/>
                                            </p:graphicEl>
                                          </p:spTgt>
                                        </p:tgtEl>
                                        <p:attrNameLst>
                                          <p:attrName>style.visibility</p:attrName>
                                        </p:attrNameLst>
                                      </p:cBhvr>
                                      <p:to>
                                        <p:strVal val="visible"/>
                                      </p:to>
                                    </p:set>
                                    <p:animEffect transition="in" filter="fade">
                                      <p:cBhvr>
                                        <p:cTn id="25" dur="500"/>
                                        <p:tgtEl>
                                          <p:spTgt spid="4">
                                            <p:graphicEl>
                                              <a:dgm id="{06FF0129-B085-46B5-84BB-0304D0CE537D}"/>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447BD677-DA98-47C2-97EE-18BF6A703741}"/>
                                            </p:graphicEl>
                                          </p:spTgt>
                                        </p:tgtEl>
                                        <p:attrNameLst>
                                          <p:attrName>style.visibility</p:attrName>
                                        </p:attrNameLst>
                                      </p:cBhvr>
                                      <p:to>
                                        <p:strVal val="visible"/>
                                      </p:to>
                                    </p:set>
                                    <p:animEffect transition="in" filter="fade">
                                      <p:cBhvr>
                                        <p:cTn id="28" dur="500"/>
                                        <p:tgtEl>
                                          <p:spTgt spid="4">
                                            <p:graphicEl>
                                              <a:dgm id="{447BD677-DA98-47C2-97EE-18BF6A70374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584993" y="178637"/>
            <a:ext cx="11089232" cy="584775"/>
          </a:xfrm>
          <a:prstGeom prst="rect">
            <a:avLst/>
          </a:prstGeom>
          <a:solidFill>
            <a:srgbClr val="002060"/>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latin typeface="+mn-lt"/>
              </a:rPr>
              <a:t>Belief it was a drug he/she was entitled to possess</a:t>
            </a:r>
          </a:p>
        </p:txBody>
      </p:sp>
      <p:sp>
        <p:nvSpPr>
          <p:cNvPr id="4" name="Rectangle 3">
            <a:extLst>
              <a:ext uri="{FF2B5EF4-FFF2-40B4-BE49-F238E27FC236}">
                <a16:creationId xmlns:a16="http://schemas.microsoft.com/office/drawing/2014/main" id="{0B5357ED-434D-42DC-82B7-7E6E6B01F0F1}"/>
              </a:ext>
            </a:extLst>
          </p:cNvPr>
          <p:cNvSpPr/>
          <p:nvPr/>
        </p:nvSpPr>
        <p:spPr>
          <a:xfrm>
            <a:off x="2637221" y="968308"/>
            <a:ext cx="6984776" cy="584775"/>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lumMod val="95000"/>
                    <a:lumOff val="5000"/>
                  </a:schemeClr>
                </a:solidFill>
              </a:rPr>
              <a:t>The person </a:t>
            </a:r>
            <a:r>
              <a:rPr lang="en-GB" sz="2400" dirty="0">
                <a:solidFill>
                  <a:schemeClr val="tx1">
                    <a:lumMod val="95000"/>
                    <a:lumOff val="5000"/>
                  </a:schemeClr>
                </a:solidFill>
              </a:rPr>
              <a:t>must </a:t>
            </a:r>
            <a:r>
              <a:rPr lang="en-GB" sz="2400" b="0" dirty="0">
                <a:solidFill>
                  <a:schemeClr val="tx1">
                    <a:lumMod val="95000"/>
                    <a:lumOff val="5000"/>
                  </a:schemeClr>
                </a:solidFill>
              </a:rPr>
              <a:t>prove that:</a:t>
            </a:r>
          </a:p>
        </p:txBody>
      </p:sp>
      <p:graphicFrame>
        <p:nvGraphicFramePr>
          <p:cNvPr id="5" name="Diagram 4">
            <a:extLst>
              <a:ext uri="{FF2B5EF4-FFF2-40B4-BE49-F238E27FC236}">
                <a16:creationId xmlns:a16="http://schemas.microsoft.com/office/drawing/2014/main" id="{2298F1C1-3A10-4B52-8311-981A38EB1E35}"/>
              </a:ext>
            </a:extLst>
          </p:cNvPr>
          <p:cNvGraphicFramePr/>
          <p:nvPr>
            <p:extLst>
              <p:ext uri="{D42A27DB-BD31-4B8C-83A1-F6EECF244321}">
                <p14:modId xmlns:p14="http://schemas.microsoft.com/office/powerpoint/2010/main" val="1519069098"/>
              </p:ext>
            </p:extLst>
          </p:nvPr>
        </p:nvGraphicFramePr>
        <p:xfrm>
          <a:off x="2065609" y="76341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1441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98B1CEE-1124-42A2-B53B-5F70978C600B}"/>
                                            </p:graphicEl>
                                          </p:spTgt>
                                        </p:tgtEl>
                                        <p:attrNameLst>
                                          <p:attrName>style.visibility</p:attrName>
                                        </p:attrNameLst>
                                      </p:cBhvr>
                                      <p:to>
                                        <p:strVal val="visible"/>
                                      </p:to>
                                    </p:set>
                                    <p:animEffect transition="in" filter="fade">
                                      <p:cBhvr>
                                        <p:cTn id="12" dur="500"/>
                                        <p:tgtEl>
                                          <p:spTgt spid="5">
                                            <p:graphicEl>
                                              <a:dgm id="{798B1CEE-1124-42A2-B53B-5F70978C600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27C86D7-B96F-451E-80EE-93AB59FD5328}"/>
                                            </p:graphicEl>
                                          </p:spTgt>
                                        </p:tgtEl>
                                        <p:attrNameLst>
                                          <p:attrName>style.visibility</p:attrName>
                                        </p:attrNameLst>
                                      </p:cBhvr>
                                      <p:to>
                                        <p:strVal val="visible"/>
                                      </p:to>
                                    </p:set>
                                    <p:animEffect transition="in" filter="fade">
                                      <p:cBhvr>
                                        <p:cTn id="17" dur="500"/>
                                        <p:tgtEl>
                                          <p:spTgt spid="5">
                                            <p:graphicEl>
                                              <a:dgm id="{227C86D7-B96F-451E-80EE-93AB59FD532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491AE485-5577-4C6B-A2C7-54B7E4A01981}"/>
                                            </p:graphicEl>
                                          </p:spTgt>
                                        </p:tgtEl>
                                        <p:attrNameLst>
                                          <p:attrName>style.visibility</p:attrName>
                                        </p:attrNameLst>
                                      </p:cBhvr>
                                      <p:to>
                                        <p:strVal val="visible"/>
                                      </p:to>
                                    </p:set>
                                    <p:animEffect transition="in" filter="fade">
                                      <p:cBhvr>
                                        <p:cTn id="20" dur="500"/>
                                        <p:tgtEl>
                                          <p:spTgt spid="5">
                                            <p:graphicEl>
                                              <a:dgm id="{491AE485-5577-4C6B-A2C7-54B7E4A019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1795553706"/>
              </p:ext>
            </p:extLst>
          </p:nvPr>
        </p:nvGraphicFramePr>
        <p:xfrm>
          <a:off x="2063552" y="1124744"/>
          <a:ext cx="8045424" cy="4450080"/>
        </p:xfrm>
        <a:graphic>
          <a:graphicData uri="http://schemas.openxmlformats.org/drawingml/2006/table">
            <a:tbl>
              <a:tblPr firstRow="1" bandRow="1">
                <a:tableStyleId>{5C22544A-7EE6-4342-B048-85BDC9FD1C3A}</a:tableStyleId>
              </a:tblPr>
              <a:tblGrid>
                <a:gridCol w="2011356">
                  <a:extLst>
                    <a:ext uri="{9D8B030D-6E8A-4147-A177-3AD203B41FA5}">
                      <a16:colId xmlns:a16="http://schemas.microsoft.com/office/drawing/2014/main" val="1679078417"/>
                    </a:ext>
                  </a:extLst>
                </a:gridCol>
                <a:gridCol w="2011356">
                  <a:extLst>
                    <a:ext uri="{9D8B030D-6E8A-4147-A177-3AD203B41FA5}">
                      <a16:colId xmlns:a16="http://schemas.microsoft.com/office/drawing/2014/main" val="2064139183"/>
                    </a:ext>
                  </a:extLst>
                </a:gridCol>
                <a:gridCol w="2011356">
                  <a:extLst>
                    <a:ext uri="{9D8B030D-6E8A-4147-A177-3AD203B41FA5}">
                      <a16:colId xmlns:a16="http://schemas.microsoft.com/office/drawing/2014/main" val="3128130626"/>
                    </a:ext>
                  </a:extLst>
                </a:gridCol>
                <a:gridCol w="2011356">
                  <a:extLst>
                    <a:ext uri="{9D8B030D-6E8A-4147-A177-3AD203B41FA5}">
                      <a16:colId xmlns:a16="http://schemas.microsoft.com/office/drawing/2014/main" val="2371383047"/>
                    </a:ext>
                  </a:extLst>
                </a:gridCol>
              </a:tblGrid>
              <a:tr h="485192">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r>
                        <a:rPr lang="en-GB" sz="2800" u="sng" dirty="0">
                          <a:solidFill>
                            <a:schemeClr val="tx1"/>
                          </a:solidFill>
                        </a:rPr>
                        <a:t>Class 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GB" sz="2800" u="sng" dirty="0">
                          <a:solidFill>
                            <a:schemeClr val="tx1"/>
                          </a:solidFill>
                        </a:rPr>
                        <a:t>Class 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r>
                        <a:rPr lang="en-GB" sz="2800" u="sng" dirty="0">
                          <a:solidFill>
                            <a:schemeClr val="tx1"/>
                          </a:solidFill>
                        </a:rPr>
                        <a:t>Class</a:t>
                      </a:r>
                      <a:r>
                        <a:rPr lang="en-GB" sz="2800" u="sng" baseline="0" dirty="0">
                          <a:solidFill>
                            <a:schemeClr val="tx1"/>
                          </a:solidFill>
                        </a:rPr>
                        <a:t> C</a:t>
                      </a:r>
                      <a:endParaRPr lang="en-GB" sz="2800" u="sng"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61591325"/>
                  </a:ext>
                </a:extLst>
              </a:tr>
              <a:tr h="370840">
                <a:tc>
                  <a:txBody>
                    <a:bodyPr/>
                    <a:lstStyle/>
                    <a:p>
                      <a:pPr algn="ctr"/>
                      <a:r>
                        <a:rPr lang="en-GB" sz="2400" b="1" u="sng" dirty="0"/>
                        <a:t>Category of offence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r>
                        <a:rPr lang="en-GB" sz="2400" dirty="0"/>
                        <a:t>Either Way Offence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3076452266"/>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u="sng" dirty="0"/>
                        <a:t>Penalty in Crown</a:t>
                      </a:r>
                      <a:r>
                        <a:rPr lang="en-GB" sz="2400" b="1" u="sng" baseline="0" dirty="0"/>
                        <a:t> Court</a:t>
                      </a:r>
                      <a:endParaRPr lang="en-GB" sz="2400" b="1" u="sng" dirty="0"/>
                    </a:p>
                    <a:p>
                      <a:pPr algn="ctr"/>
                      <a:endParaRPr lang="en-GB" sz="2400" b="1" u="sng"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r>
                        <a:rPr lang="en-GB" sz="2400" dirty="0"/>
                        <a:t>7 years imprisonment and</a:t>
                      </a:r>
                      <a:r>
                        <a:rPr lang="en-GB" sz="2400" baseline="0" dirty="0"/>
                        <a:t> / or a fine</a:t>
                      </a: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5 years imprisonment and</a:t>
                      </a:r>
                      <a:r>
                        <a:rPr lang="en-GB" sz="2400" baseline="0" dirty="0"/>
                        <a:t> / or a fine</a:t>
                      </a:r>
                      <a:endParaRPr lang="en-GB" sz="2400" dirty="0"/>
                    </a:p>
                    <a:p>
                      <a:pPr algn="ct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 years imprisonment and</a:t>
                      </a:r>
                      <a:r>
                        <a:rPr lang="en-GB" sz="2400" baseline="0" dirty="0"/>
                        <a:t> / or a fine</a:t>
                      </a:r>
                      <a:endParaRPr lang="en-GB" sz="2400" dirty="0"/>
                    </a:p>
                    <a:p>
                      <a:pPr algn="ct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2306662834"/>
                  </a:ext>
                </a:extLst>
              </a:tr>
              <a:tr h="370840">
                <a:tc>
                  <a:txBody>
                    <a:bodyPr/>
                    <a:lstStyle/>
                    <a:p>
                      <a:pPr algn="ctr"/>
                      <a:r>
                        <a:rPr lang="en-GB" sz="2400" b="1" u="sng" dirty="0"/>
                        <a:t>Penalty in Magistrates Court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6 months imprisonment and</a:t>
                      </a:r>
                      <a:r>
                        <a:rPr lang="en-GB" sz="2400" baseline="0" dirty="0"/>
                        <a:t> / or a fine</a:t>
                      </a: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3735333509"/>
                  </a:ext>
                </a:extLst>
              </a:tr>
            </a:tbl>
          </a:graphicData>
        </a:graphic>
      </p:graphicFrame>
      <p:sp>
        <p:nvSpPr>
          <p:cNvPr id="5" name="TextBox 4"/>
          <p:cNvSpPr txBox="1"/>
          <p:nvPr/>
        </p:nvSpPr>
        <p:spPr>
          <a:xfrm>
            <a:off x="721668" y="260648"/>
            <a:ext cx="1072919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latin typeface="+mn-lt"/>
              </a:rPr>
              <a:t>Sentence</a:t>
            </a:r>
          </a:p>
        </p:txBody>
      </p:sp>
    </p:spTree>
    <p:extLst>
      <p:ext uri="{BB962C8B-B14F-4D97-AF65-F5344CB8AC3E}">
        <p14:creationId xmlns:p14="http://schemas.microsoft.com/office/powerpoint/2010/main" val="2346245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71CF80-2648-4570-88A5-7D7BB67F4A36}"/>
              </a:ext>
            </a:extLst>
          </p:cNvPr>
          <p:cNvSpPr>
            <a:spLocks noGrp="1"/>
          </p:cNvSpPr>
          <p:nvPr>
            <p:ph type="title"/>
          </p:nvPr>
        </p:nvSpPr>
        <p:spPr>
          <a:xfrm>
            <a:off x="838200" y="365125"/>
            <a:ext cx="10515600" cy="615603"/>
          </a:xfrm>
          <a:solidFill>
            <a:srgbClr val="002060"/>
          </a:solidFill>
        </p:spPr>
        <p:txBody>
          <a:bodyPr>
            <a:normAutofit/>
          </a:bodyPr>
          <a:lstStyle/>
          <a:p>
            <a:pPr algn="ctr"/>
            <a:r>
              <a:rPr lang="en-GB" sz="3600" b="1" dirty="0">
                <a:solidFill>
                  <a:schemeClr val="bg1"/>
                </a:solidFill>
                <a:latin typeface="+mn-lt"/>
              </a:rPr>
              <a:t>Misuse of Drugs Act </a:t>
            </a:r>
          </a:p>
        </p:txBody>
      </p:sp>
      <p:graphicFrame>
        <p:nvGraphicFramePr>
          <p:cNvPr id="5" name="Diagram 4">
            <a:extLst>
              <a:ext uri="{FF2B5EF4-FFF2-40B4-BE49-F238E27FC236}">
                <a16:creationId xmlns:a16="http://schemas.microsoft.com/office/drawing/2014/main" id="{D28F37DC-1390-44D9-99E2-21EAD64F42AC}"/>
              </a:ext>
            </a:extLst>
          </p:cNvPr>
          <p:cNvGraphicFramePr/>
          <p:nvPr>
            <p:extLst>
              <p:ext uri="{D42A27DB-BD31-4B8C-83A1-F6EECF244321}">
                <p14:modId xmlns:p14="http://schemas.microsoft.com/office/powerpoint/2010/main" val="2534775872"/>
              </p:ext>
            </p:extLst>
          </p:nvPr>
        </p:nvGraphicFramePr>
        <p:xfrm>
          <a:off x="1631504" y="1124744"/>
          <a:ext cx="8136903"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268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1384" y="188640"/>
            <a:ext cx="1123324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Section 4 Misuse of Drugs Act 1971</a:t>
            </a:r>
          </a:p>
        </p:txBody>
      </p:sp>
      <p:pic>
        <p:nvPicPr>
          <p:cNvPr id="2" name="Picture 1">
            <a:extLst>
              <a:ext uri="{FF2B5EF4-FFF2-40B4-BE49-F238E27FC236}">
                <a16:creationId xmlns:a16="http://schemas.microsoft.com/office/drawing/2014/main" id="{293D70DA-46CA-4D5A-9198-EFB1B4D23D9C}"/>
              </a:ext>
            </a:extLst>
          </p:cNvPr>
          <p:cNvPicPr>
            <a:picLocks noChangeAspect="1"/>
          </p:cNvPicPr>
          <p:nvPr/>
        </p:nvPicPr>
        <p:blipFill>
          <a:blip r:embed="rId3"/>
          <a:stretch>
            <a:fillRect/>
          </a:stretch>
        </p:blipFill>
        <p:spPr>
          <a:xfrm>
            <a:off x="551384" y="2334611"/>
            <a:ext cx="3521682" cy="2143234"/>
          </a:xfrm>
          <a:prstGeom prst="rect">
            <a:avLst/>
          </a:prstGeom>
        </p:spPr>
      </p:pic>
      <p:graphicFrame>
        <p:nvGraphicFramePr>
          <p:cNvPr id="6" name="Diagram 5">
            <a:extLst>
              <a:ext uri="{FF2B5EF4-FFF2-40B4-BE49-F238E27FC236}">
                <a16:creationId xmlns:a16="http://schemas.microsoft.com/office/drawing/2014/main" id="{50C2B8BE-F797-4419-A380-702900581A46}"/>
              </a:ext>
            </a:extLst>
          </p:cNvPr>
          <p:cNvGraphicFramePr/>
          <p:nvPr>
            <p:extLst>
              <p:ext uri="{D42A27DB-BD31-4B8C-83A1-F6EECF244321}">
                <p14:modId xmlns:p14="http://schemas.microsoft.com/office/powerpoint/2010/main" val="2557380281"/>
              </p:ext>
            </p:extLst>
          </p:nvPr>
        </p:nvGraphicFramePr>
        <p:xfrm>
          <a:off x="4601462" y="1228324"/>
          <a:ext cx="6776519" cy="4355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0288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DB604BB-418C-4873-B1C1-8731C37A8B68}"/>
                                            </p:graphicEl>
                                          </p:spTgt>
                                        </p:tgtEl>
                                        <p:attrNameLst>
                                          <p:attrName>style.visibility</p:attrName>
                                        </p:attrNameLst>
                                      </p:cBhvr>
                                      <p:to>
                                        <p:strVal val="visible"/>
                                      </p:to>
                                    </p:set>
                                    <p:animEffect transition="in" filter="fade">
                                      <p:cBhvr>
                                        <p:cTn id="7" dur="500"/>
                                        <p:tgtEl>
                                          <p:spTgt spid="6">
                                            <p:graphicEl>
                                              <a:dgm id="{1DB604BB-418C-4873-B1C1-8731C37A8B6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7236ADD-2572-435A-BE90-236C83488FD9}"/>
                                            </p:graphicEl>
                                          </p:spTgt>
                                        </p:tgtEl>
                                        <p:attrNameLst>
                                          <p:attrName>style.visibility</p:attrName>
                                        </p:attrNameLst>
                                      </p:cBhvr>
                                      <p:to>
                                        <p:strVal val="visible"/>
                                      </p:to>
                                    </p:set>
                                    <p:animEffect transition="in" filter="fade">
                                      <p:cBhvr>
                                        <p:cTn id="12" dur="500"/>
                                        <p:tgtEl>
                                          <p:spTgt spid="6">
                                            <p:graphicEl>
                                              <a:dgm id="{E7236ADD-2572-435A-BE90-236C83488F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799E4BF8-F645-4688-843B-448D4E5F17E5}"/>
                                            </p:graphicEl>
                                          </p:spTgt>
                                        </p:tgtEl>
                                        <p:attrNameLst>
                                          <p:attrName>style.visibility</p:attrName>
                                        </p:attrNameLst>
                                      </p:cBhvr>
                                      <p:to>
                                        <p:strVal val="visible"/>
                                      </p:to>
                                    </p:set>
                                    <p:animEffect transition="in" filter="fade">
                                      <p:cBhvr>
                                        <p:cTn id="15" dur="500"/>
                                        <p:tgtEl>
                                          <p:spTgt spid="6">
                                            <p:graphicEl>
                                              <a:dgm id="{799E4BF8-F645-4688-843B-448D4E5F17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A3C8B5E-7D70-4A65-A692-7094BC34B5C8}"/>
                                            </p:graphicEl>
                                          </p:spTgt>
                                        </p:tgtEl>
                                        <p:attrNameLst>
                                          <p:attrName>style.visibility</p:attrName>
                                        </p:attrNameLst>
                                      </p:cBhvr>
                                      <p:to>
                                        <p:strVal val="visible"/>
                                      </p:to>
                                    </p:set>
                                    <p:animEffect transition="in" filter="fade">
                                      <p:cBhvr>
                                        <p:cTn id="20" dur="500"/>
                                        <p:tgtEl>
                                          <p:spTgt spid="6">
                                            <p:graphicEl>
                                              <a:dgm id="{6A3C8B5E-7D70-4A65-A692-7094BC34B5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70B88243-B7D7-4B1B-B6B4-8F73DD2C31B3}"/>
                                            </p:graphicEl>
                                          </p:spTgt>
                                        </p:tgtEl>
                                        <p:attrNameLst>
                                          <p:attrName>style.visibility</p:attrName>
                                        </p:attrNameLst>
                                      </p:cBhvr>
                                      <p:to>
                                        <p:strVal val="visible"/>
                                      </p:to>
                                    </p:set>
                                    <p:animEffect transition="in" filter="fade">
                                      <p:cBhvr>
                                        <p:cTn id="23" dur="500"/>
                                        <p:tgtEl>
                                          <p:spTgt spid="6">
                                            <p:graphicEl>
                                              <a:dgm id="{70B88243-B7D7-4B1B-B6B4-8F73DD2C31B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4AA65C68-F8DA-4019-9817-ADBB211A183A}"/>
                                            </p:graphicEl>
                                          </p:spTgt>
                                        </p:tgtEl>
                                        <p:attrNameLst>
                                          <p:attrName>style.visibility</p:attrName>
                                        </p:attrNameLst>
                                      </p:cBhvr>
                                      <p:to>
                                        <p:strVal val="visible"/>
                                      </p:to>
                                    </p:set>
                                    <p:animEffect transition="in" filter="fade">
                                      <p:cBhvr>
                                        <p:cTn id="28" dur="500"/>
                                        <p:tgtEl>
                                          <p:spTgt spid="6">
                                            <p:graphicEl>
                                              <a:dgm id="{4AA65C68-F8DA-4019-9817-ADBB211A183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FAD63F7E-D4B6-431B-8050-16E39985099E}"/>
                                            </p:graphicEl>
                                          </p:spTgt>
                                        </p:tgtEl>
                                        <p:attrNameLst>
                                          <p:attrName>style.visibility</p:attrName>
                                        </p:attrNameLst>
                                      </p:cBhvr>
                                      <p:to>
                                        <p:strVal val="visible"/>
                                      </p:to>
                                    </p:set>
                                    <p:animEffect transition="in" filter="fade">
                                      <p:cBhvr>
                                        <p:cTn id="31" dur="500"/>
                                        <p:tgtEl>
                                          <p:spTgt spid="6">
                                            <p:graphicEl>
                                              <a:dgm id="{FAD63F7E-D4B6-431B-8050-16E39985099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1384" y="188640"/>
            <a:ext cx="1101722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rPr>
              <a:t>Section 5(3) Misuse of Drugs Act 1971</a:t>
            </a:r>
          </a:p>
        </p:txBody>
      </p:sp>
      <p:pic>
        <p:nvPicPr>
          <p:cNvPr id="6" name="Picture 5">
            <a:extLst>
              <a:ext uri="{FF2B5EF4-FFF2-40B4-BE49-F238E27FC236}">
                <a16:creationId xmlns:a16="http://schemas.microsoft.com/office/drawing/2014/main" id="{0327C8D9-9A4A-4A50-9F7C-BC263D430CD5}"/>
              </a:ext>
            </a:extLst>
          </p:cNvPr>
          <p:cNvPicPr>
            <a:picLocks noChangeAspect="1"/>
          </p:cNvPicPr>
          <p:nvPr/>
        </p:nvPicPr>
        <p:blipFill>
          <a:blip r:embed="rId3"/>
          <a:stretch>
            <a:fillRect/>
          </a:stretch>
        </p:blipFill>
        <p:spPr>
          <a:xfrm>
            <a:off x="8044859" y="1860112"/>
            <a:ext cx="3521682" cy="2143234"/>
          </a:xfrm>
          <a:prstGeom prst="rect">
            <a:avLst/>
          </a:prstGeom>
        </p:spPr>
      </p:pic>
      <p:graphicFrame>
        <p:nvGraphicFramePr>
          <p:cNvPr id="2" name="Diagram 1">
            <a:extLst>
              <a:ext uri="{FF2B5EF4-FFF2-40B4-BE49-F238E27FC236}">
                <a16:creationId xmlns:a16="http://schemas.microsoft.com/office/drawing/2014/main" id="{7EA3977A-233F-474A-8A25-8C15B34B97E0}"/>
              </a:ext>
            </a:extLst>
          </p:cNvPr>
          <p:cNvGraphicFramePr/>
          <p:nvPr>
            <p:extLst>
              <p:ext uri="{D42A27DB-BD31-4B8C-83A1-F6EECF244321}">
                <p14:modId xmlns:p14="http://schemas.microsoft.com/office/powerpoint/2010/main" val="2599227936"/>
              </p:ext>
            </p:extLst>
          </p:nvPr>
        </p:nvGraphicFramePr>
        <p:xfrm>
          <a:off x="911424" y="773415"/>
          <a:ext cx="6372899" cy="48695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94347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D7BA932-BBA2-4B64-AC33-A5A22B16FB5A}"/>
                                            </p:graphicEl>
                                          </p:spTgt>
                                        </p:tgtEl>
                                        <p:attrNameLst>
                                          <p:attrName>style.visibility</p:attrName>
                                        </p:attrNameLst>
                                      </p:cBhvr>
                                      <p:to>
                                        <p:strVal val="visible"/>
                                      </p:to>
                                    </p:set>
                                    <p:animEffect transition="in" filter="fade">
                                      <p:cBhvr>
                                        <p:cTn id="7" dur="500"/>
                                        <p:tgtEl>
                                          <p:spTgt spid="2">
                                            <p:graphicEl>
                                              <a:dgm id="{AD7BA932-BBA2-4B64-AC33-A5A22B16FB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9D905A-465D-4A2A-A54D-C4EA06EE176E}"/>
                                            </p:graphicEl>
                                          </p:spTgt>
                                        </p:tgtEl>
                                        <p:attrNameLst>
                                          <p:attrName>style.visibility</p:attrName>
                                        </p:attrNameLst>
                                      </p:cBhvr>
                                      <p:to>
                                        <p:strVal val="visible"/>
                                      </p:to>
                                    </p:set>
                                    <p:animEffect transition="in" filter="fade">
                                      <p:cBhvr>
                                        <p:cTn id="12" dur="500"/>
                                        <p:tgtEl>
                                          <p:spTgt spid="2">
                                            <p:graphicEl>
                                              <a:dgm id="{209D905A-465D-4A2A-A54D-C4EA06EE176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EE27D32-9BB6-4C7B-8086-4D1BB466C607}"/>
                                            </p:graphicEl>
                                          </p:spTgt>
                                        </p:tgtEl>
                                        <p:attrNameLst>
                                          <p:attrName>style.visibility</p:attrName>
                                        </p:attrNameLst>
                                      </p:cBhvr>
                                      <p:to>
                                        <p:strVal val="visible"/>
                                      </p:to>
                                    </p:set>
                                    <p:animEffect transition="in" filter="fade">
                                      <p:cBhvr>
                                        <p:cTn id="15" dur="500"/>
                                        <p:tgtEl>
                                          <p:spTgt spid="2">
                                            <p:graphicEl>
                                              <a:dgm id="{2EE27D32-9BB6-4C7B-8086-4D1BB466C60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3DDD55-35B5-4A78-99BF-25666ACB7F66}"/>
                                            </p:graphicEl>
                                          </p:spTgt>
                                        </p:tgtEl>
                                        <p:attrNameLst>
                                          <p:attrName>style.visibility</p:attrName>
                                        </p:attrNameLst>
                                      </p:cBhvr>
                                      <p:to>
                                        <p:strVal val="visible"/>
                                      </p:to>
                                    </p:set>
                                    <p:animEffect transition="in" filter="fade">
                                      <p:cBhvr>
                                        <p:cTn id="20" dur="500"/>
                                        <p:tgtEl>
                                          <p:spTgt spid="2">
                                            <p:graphicEl>
                                              <a:dgm id="{7D3DDD55-35B5-4A78-99BF-25666ACB7F6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0191CE3-F0EE-4736-81BF-3FC6859CC12B}"/>
                                            </p:graphicEl>
                                          </p:spTgt>
                                        </p:tgtEl>
                                        <p:attrNameLst>
                                          <p:attrName>style.visibility</p:attrName>
                                        </p:attrNameLst>
                                      </p:cBhvr>
                                      <p:to>
                                        <p:strVal val="visible"/>
                                      </p:to>
                                    </p:set>
                                    <p:animEffect transition="in" filter="fade">
                                      <p:cBhvr>
                                        <p:cTn id="23" dur="500"/>
                                        <p:tgtEl>
                                          <p:spTgt spid="2">
                                            <p:graphicEl>
                                              <a:dgm id="{B0191CE3-F0EE-4736-81BF-3FC6859CC12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CB70099-7ADF-490F-BFF4-3D85235C49F2}"/>
                                            </p:graphicEl>
                                          </p:spTgt>
                                        </p:tgtEl>
                                        <p:attrNameLst>
                                          <p:attrName>style.visibility</p:attrName>
                                        </p:attrNameLst>
                                      </p:cBhvr>
                                      <p:to>
                                        <p:strVal val="visible"/>
                                      </p:to>
                                    </p:set>
                                    <p:animEffect transition="in" filter="fade">
                                      <p:cBhvr>
                                        <p:cTn id="28" dur="500"/>
                                        <p:tgtEl>
                                          <p:spTgt spid="2">
                                            <p:graphicEl>
                                              <a:dgm id="{ACB70099-7ADF-490F-BFF4-3D85235C49F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12300BE-529B-43F2-85C2-75129B569842}"/>
                                            </p:graphicEl>
                                          </p:spTgt>
                                        </p:tgtEl>
                                        <p:attrNameLst>
                                          <p:attrName>style.visibility</p:attrName>
                                        </p:attrNameLst>
                                      </p:cBhvr>
                                      <p:to>
                                        <p:strVal val="visible"/>
                                      </p:to>
                                    </p:set>
                                    <p:animEffect transition="in" filter="fade">
                                      <p:cBhvr>
                                        <p:cTn id="31" dur="500"/>
                                        <p:tgtEl>
                                          <p:spTgt spid="2">
                                            <p:graphicEl>
                                              <a:dgm id="{B12300BE-529B-43F2-85C2-75129B5698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1384" y="110369"/>
            <a:ext cx="1101722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Maximum Sentences</a:t>
            </a:r>
          </a:p>
        </p:txBody>
      </p:sp>
      <p:sp>
        <p:nvSpPr>
          <p:cNvPr id="7" name="Rectangle 6"/>
          <p:cNvSpPr/>
          <p:nvPr/>
        </p:nvSpPr>
        <p:spPr>
          <a:xfrm>
            <a:off x="517386" y="695144"/>
            <a:ext cx="11017223" cy="1015663"/>
          </a:xfrm>
          <a:prstGeom prst="rect">
            <a:avLst/>
          </a:prstGeom>
          <a:solidFill>
            <a:schemeClr val="accent2">
              <a:lumMod val="40000"/>
              <a:lumOff val="60000"/>
            </a:schemeClr>
          </a:solidFill>
          <a:ln>
            <a:solidFill>
              <a:schemeClr val="tx1"/>
            </a:solidFill>
          </a:ln>
        </p:spPr>
        <p:txBody>
          <a:bodyPr wrap="square">
            <a:spAutoFit/>
          </a:bodyPr>
          <a:lstStyle/>
          <a:p>
            <a:pPr algn="ctr"/>
            <a:r>
              <a:rPr lang="en-GB" sz="2000" b="0" dirty="0">
                <a:solidFill>
                  <a:schemeClr val="tx1"/>
                </a:solidFill>
                <a:latin typeface="+mn-lt"/>
              </a:rPr>
              <a:t>Triable either way unless the defendant could receive the minimum sentence of seven years for a third drug trafficking offence under S110 Powers of Criminal Courts (Sentencing) Act 2000 in which case the offence is triable only on indictment.</a:t>
            </a:r>
          </a:p>
        </p:txBody>
      </p:sp>
      <p:graphicFrame>
        <p:nvGraphicFramePr>
          <p:cNvPr id="2" name="Diagram 1">
            <a:extLst>
              <a:ext uri="{FF2B5EF4-FFF2-40B4-BE49-F238E27FC236}">
                <a16:creationId xmlns:a16="http://schemas.microsoft.com/office/drawing/2014/main" id="{273EE0BE-FA6B-43E0-BAEE-24A9F3CE951B}"/>
              </a:ext>
            </a:extLst>
          </p:cNvPr>
          <p:cNvGraphicFramePr/>
          <p:nvPr>
            <p:extLst>
              <p:ext uri="{D42A27DB-BD31-4B8C-83A1-F6EECF244321}">
                <p14:modId xmlns:p14="http://schemas.microsoft.com/office/powerpoint/2010/main" val="2849805032"/>
              </p:ext>
            </p:extLst>
          </p:nvPr>
        </p:nvGraphicFramePr>
        <p:xfrm>
          <a:off x="1435708" y="1279919"/>
          <a:ext cx="9320584" cy="542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0824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054" descr="C:\FrontPage Webs\1\mjleaf.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9616" y="404664"/>
            <a:ext cx="6804248" cy="5103186"/>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 name="Rectangle 2"/>
          <p:cNvSpPr txBox="1">
            <a:spLocks noChangeArrowheads="1"/>
          </p:cNvSpPr>
          <p:nvPr/>
        </p:nvSpPr>
        <p:spPr>
          <a:xfrm>
            <a:off x="1631950" y="2708275"/>
            <a:ext cx="8928100" cy="1081088"/>
          </a:xfrm>
          <a:prstGeom prst="rect">
            <a:avLst/>
          </a:prstGeom>
          <a:noFill/>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fontAlgn="auto">
              <a:spcAft>
                <a:spcPts val="0"/>
              </a:spcAft>
            </a:pPr>
            <a:r>
              <a:rPr lang="en-US" altLang="en-US" sz="4000" dirty="0">
                <a:solidFill>
                  <a:srgbClr val="0033CC"/>
                </a:solidFill>
                <a:ea typeface="ＭＳ Ｐゴシック" panose="020B0600070205080204" pitchFamily="34" charset="-128"/>
              </a:rPr>
              <a:t> </a:t>
            </a:r>
            <a:r>
              <a:rPr lang="en-US" altLang="en-US" sz="4000" dirty="0">
                <a:solidFill>
                  <a:schemeClr val="bg1"/>
                </a:solidFill>
                <a:ea typeface="ＭＳ Ｐゴシック" panose="020B0600070205080204" pitchFamily="34" charset="-128"/>
              </a:rPr>
              <a:t>Cannabis</a:t>
            </a:r>
            <a:r>
              <a:rPr lang="en-GB" altLang="en-US" sz="4000" dirty="0">
                <a:solidFill>
                  <a:schemeClr val="bg1"/>
                </a:solidFill>
                <a:ea typeface="ＭＳ Ｐゴシック" panose="020B0600070205080204" pitchFamily="34" charset="-128"/>
              </a:rPr>
              <a:t> – Simple Possession</a:t>
            </a:r>
            <a:endParaRPr lang="en-US" altLang="en-US" sz="4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2154853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623392" y="332657"/>
            <a:ext cx="1094521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latin typeface="+mn-lt"/>
              </a:rPr>
              <a:t>Cannabis: Simple Possession</a:t>
            </a:r>
          </a:p>
        </p:txBody>
      </p:sp>
      <p:graphicFrame>
        <p:nvGraphicFramePr>
          <p:cNvPr id="2" name="Diagram 1">
            <a:extLst>
              <a:ext uri="{FF2B5EF4-FFF2-40B4-BE49-F238E27FC236}">
                <a16:creationId xmlns:a16="http://schemas.microsoft.com/office/drawing/2014/main" id="{3990E2A2-571E-4F9C-8068-B8EAF1D589F2}"/>
              </a:ext>
            </a:extLst>
          </p:cNvPr>
          <p:cNvGraphicFramePr/>
          <p:nvPr>
            <p:extLst>
              <p:ext uri="{D42A27DB-BD31-4B8C-83A1-F6EECF244321}">
                <p14:modId xmlns:p14="http://schemas.microsoft.com/office/powerpoint/2010/main" val="1316866487"/>
              </p:ext>
            </p:extLst>
          </p:nvPr>
        </p:nvGraphicFramePr>
        <p:xfrm>
          <a:off x="2032000" y="1196752"/>
          <a:ext cx="8128000" cy="4941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3334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B18FF3-A03C-4966-9C42-33D658D34F46}"/>
                                            </p:graphicEl>
                                          </p:spTgt>
                                        </p:tgtEl>
                                        <p:attrNameLst>
                                          <p:attrName>style.visibility</p:attrName>
                                        </p:attrNameLst>
                                      </p:cBhvr>
                                      <p:to>
                                        <p:strVal val="visible"/>
                                      </p:to>
                                    </p:set>
                                    <p:animEffect transition="in" filter="fade">
                                      <p:cBhvr>
                                        <p:cTn id="7" dur="500"/>
                                        <p:tgtEl>
                                          <p:spTgt spid="2">
                                            <p:graphicEl>
                                              <a:dgm id="{CCB18FF3-A03C-4966-9C42-33D658D34F4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711365B-986E-491D-A641-6E0B4FF598AF}"/>
                                            </p:graphicEl>
                                          </p:spTgt>
                                        </p:tgtEl>
                                        <p:attrNameLst>
                                          <p:attrName>style.visibility</p:attrName>
                                        </p:attrNameLst>
                                      </p:cBhvr>
                                      <p:to>
                                        <p:strVal val="visible"/>
                                      </p:to>
                                    </p:set>
                                    <p:animEffect transition="in" filter="fade">
                                      <p:cBhvr>
                                        <p:cTn id="12" dur="500"/>
                                        <p:tgtEl>
                                          <p:spTgt spid="2">
                                            <p:graphicEl>
                                              <a:dgm id="{C711365B-986E-491D-A641-6E0B4FF598A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F37D84E-321E-4F03-AF9A-DDF76E3699D1}"/>
                                            </p:graphicEl>
                                          </p:spTgt>
                                        </p:tgtEl>
                                        <p:attrNameLst>
                                          <p:attrName>style.visibility</p:attrName>
                                        </p:attrNameLst>
                                      </p:cBhvr>
                                      <p:to>
                                        <p:strVal val="visible"/>
                                      </p:to>
                                    </p:set>
                                    <p:animEffect transition="in" filter="fade">
                                      <p:cBhvr>
                                        <p:cTn id="17" dur="500"/>
                                        <p:tgtEl>
                                          <p:spTgt spid="2">
                                            <p:graphicEl>
                                              <a:dgm id="{5F37D84E-321E-4F03-AF9A-DDF76E3699D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D0E0752-19F8-48D4-95C6-9ED792E2FFDB}"/>
                                            </p:graphicEl>
                                          </p:spTgt>
                                        </p:tgtEl>
                                        <p:attrNameLst>
                                          <p:attrName>style.visibility</p:attrName>
                                        </p:attrNameLst>
                                      </p:cBhvr>
                                      <p:to>
                                        <p:strVal val="visible"/>
                                      </p:to>
                                    </p:set>
                                    <p:animEffect transition="in" filter="fade">
                                      <p:cBhvr>
                                        <p:cTn id="22" dur="500"/>
                                        <p:tgtEl>
                                          <p:spTgt spid="2">
                                            <p:graphicEl>
                                              <a:dgm id="{6D0E0752-19F8-48D4-95C6-9ED792E2FF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I$\Images\verbal resistanc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9938" y="3284984"/>
            <a:ext cx="2752530" cy="2546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551384" y="116632"/>
            <a:ext cx="1116123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latin typeface="+mn-lt"/>
              </a:rPr>
              <a:t>Aggravating Factors</a:t>
            </a:r>
          </a:p>
        </p:txBody>
      </p:sp>
      <p:graphicFrame>
        <p:nvGraphicFramePr>
          <p:cNvPr id="2" name="Diagram 1">
            <a:extLst>
              <a:ext uri="{FF2B5EF4-FFF2-40B4-BE49-F238E27FC236}">
                <a16:creationId xmlns:a16="http://schemas.microsoft.com/office/drawing/2014/main" id="{29841113-9FC3-4B4F-93F2-3DB676E30759}"/>
              </a:ext>
            </a:extLst>
          </p:cNvPr>
          <p:cNvGraphicFramePr/>
          <p:nvPr>
            <p:extLst>
              <p:ext uri="{D42A27DB-BD31-4B8C-83A1-F6EECF244321}">
                <p14:modId xmlns:p14="http://schemas.microsoft.com/office/powerpoint/2010/main" val="3299687865"/>
              </p:ext>
            </p:extLst>
          </p:nvPr>
        </p:nvGraphicFramePr>
        <p:xfrm>
          <a:off x="1775520" y="380236"/>
          <a:ext cx="9608616"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6180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4162B77-586B-40CE-BE13-1AF9056DE5EB}"/>
                                            </p:graphicEl>
                                          </p:spTgt>
                                        </p:tgtEl>
                                        <p:attrNameLst>
                                          <p:attrName>style.visibility</p:attrName>
                                        </p:attrNameLst>
                                      </p:cBhvr>
                                      <p:to>
                                        <p:strVal val="visible"/>
                                      </p:to>
                                    </p:set>
                                    <p:animEffect transition="in" filter="fade">
                                      <p:cBhvr>
                                        <p:cTn id="7" dur="500"/>
                                        <p:tgtEl>
                                          <p:spTgt spid="2">
                                            <p:graphicEl>
                                              <a:dgm id="{C4162B77-586B-40CE-BE13-1AF9056DE5E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0CD8C18-EAF7-481A-82A4-72BDC6E7E45E}"/>
                                            </p:graphicEl>
                                          </p:spTgt>
                                        </p:tgtEl>
                                        <p:attrNameLst>
                                          <p:attrName>style.visibility</p:attrName>
                                        </p:attrNameLst>
                                      </p:cBhvr>
                                      <p:to>
                                        <p:strVal val="visible"/>
                                      </p:to>
                                    </p:set>
                                    <p:animEffect transition="in" filter="fade">
                                      <p:cBhvr>
                                        <p:cTn id="12" dur="500"/>
                                        <p:tgtEl>
                                          <p:spTgt spid="2">
                                            <p:graphicEl>
                                              <a:dgm id="{80CD8C18-EAF7-481A-82A4-72BDC6E7E45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FAFDA70-D166-4CD5-800D-B027185FC1E7}"/>
                                            </p:graphicEl>
                                          </p:spTgt>
                                        </p:tgtEl>
                                        <p:attrNameLst>
                                          <p:attrName>style.visibility</p:attrName>
                                        </p:attrNameLst>
                                      </p:cBhvr>
                                      <p:to>
                                        <p:strVal val="visible"/>
                                      </p:to>
                                    </p:set>
                                    <p:animEffect transition="in" filter="fade">
                                      <p:cBhvr>
                                        <p:cTn id="15" dur="500"/>
                                        <p:tgtEl>
                                          <p:spTgt spid="2">
                                            <p:graphicEl>
                                              <a:dgm id="{BFAFDA70-D166-4CD5-800D-B027185FC1E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BCE21CE-2CC7-4CCB-8202-6297F2A59E20}"/>
                                            </p:graphicEl>
                                          </p:spTgt>
                                        </p:tgtEl>
                                        <p:attrNameLst>
                                          <p:attrName>style.visibility</p:attrName>
                                        </p:attrNameLst>
                                      </p:cBhvr>
                                      <p:to>
                                        <p:strVal val="visible"/>
                                      </p:to>
                                    </p:set>
                                    <p:animEffect transition="in" filter="fade">
                                      <p:cBhvr>
                                        <p:cTn id="20" dur="500"/>
                                        <p:tgtEl>
                                          <p:spTgt spid="2">
                                            <p:graphicEl>
                                              <a:dgm id="{3BCE21CE-2CC7-4CCB-8202-6297F2A59E2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39DEB2-6134-4C0F-8FEE-CD9E81F049A4}"/>
                                            </p:graphicEl>
                                          </p:spTgt>
                                        </p:tgtEl>
                                        <p:attrNameLst>
                                          <p:attrName>style.visibility</p:attrName>
                                        </p:attrNameLst>
                                      </p:cBhvr>
                                      <p:to>
                                        <p:strVal val="visible"/>
                                      </p:to>
                                    </p:set>
                                    <p:animEffect transition="in" filter="fade">
                                      <p:cBhvr>
                                        <p:cTn id="23" dur="500"/>
                                        <p:tgtEl>
                                          <p:spTgt spid="2">
                                            <p:graphicEl>
                                              <a:dgm id="{7339DEB2-6134-4C0F-8FEE-CD9E81F049A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3AFB3EE-1F38-4A2F-81AD-EAD048DC7022}"/>
                                            </p:graphicEl>
                                          </p:spTgt>
                                        </p:tgtEl>
                                        <p:attrNameLst>
                                          <p:attrName>style.visibility</p:attrName>
                                        </p:attrNameLst>
                                      </p:cBhvr>
                                      <p:to>
                                        <p:strVal val="visible"/>
                                      </p:to>
                                    </p:set>
                                    <p:animEffect transition="in" filter="fade">
                                      <p:cBhvr>
                                        <p:cTn id="28" dur="500"/>
                                        <p:tgtEl>
                                          <p:spTgt spid="2">
                                            <p:graphicEl>
                                              <a:dgm id="{83AFB3EE-1F38-4A2F-81AD-EAD048DC702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B168349-8259-4958-A9A7-AB16AD994D40}"/>
                                            </p:graphicEl>
                                          </p:spTgt>
                                        </p:tgtEl>
                                        <p:attrNameLst>
                                          <p:attrName>style.visibility</p:attrName>
                                        </p:attrNameLst>
                                      </p:cBhvr>
                                      <p:to>
                                        <p:strVal val="visible"/>
                                      </p:to>
                                    </p:set>
                                    <p:animEffect transition="in" filter="fade">
                                      <p:cBhvr>
                                        <p:cTn id="31" dur="500"/>
                                        <p:tgtEl>
                                          <p:spTgt spid="2">
                                            <p:graphicEl>
                                              <a:dgm id="{CB168349-8259-4958-A9A7-AB16AD994D4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224C4AE8-096C-4E53-93AD-F1B5642F8AB3}"/>
                                            </p:graphicEl>
                                          </p:spTgt>
                                        </p:tgtEl>
                                        <p:attrNameLst>
                                          <p:attrName>style.visibility</p:attrName>
                                        </p:attrNameLst>
                                      </p:cBhvr>
                                      <p:to>
                                        <p:strVal val="visible"/>
                                      </p:to>
                                    </p:set>
                                    <p:animEffect transition="in" filter="fade">
                                      <p:cBhvr>
                                        <p:cTn id="36" dur="500"/>
                                        <p:tgtEl>
                                          <p:spTgt spid="2">
                                            <p:graphicEl>
                                              <a:dgm id="{224C4AE8-096C-4E53-93AD-F1B5642F8AB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1590023-B45B-4673-8832-50DBA7D1DEED}"/>
                                            </p:graphicEl>
                                          </p:spTgt>
                                        </p:tgtEl>
                                        <p:attrNameLst>
                                          <p:attrName>style.visibility</p:attrName>
                                        </p:attrNameLst>
                                      </p:cBhvr>
                                      <p:to>
                                        <p:strVal val="visible"/>
                                      </p:to>
                                    </p:set>
                                    <p:animEffect transition="in" filter="fade">
                                      <p:cBhvr>
                                        <p:cTn id="39" dur="500"/>
                                        <p:tgtEl>
                                          <p:spTgt spid="2">
                                            <p:graphicEl>
                                              <a:dgm id="{41590023-B45B-4673-8832-50DBA7D1DEE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4101"/>
          <p:cNvGraphicFramePr>
            <a:graphicFrameLocks noChangeAspect="1"/>
          </p:cNvGraphicFramePr>
          <p:nvPr>
            <p:extLst>
              <p:ext uri="{D42A27DB-BD31-4B8C-83A1-F6EECF244321}">
                <p14:modId xmlns:p14="http://schemas.microsoft.com/office/powerpoint/2010/main" val="3668642125"/>
              </p:ext>
            </p:extLst>
          </p:nvPr>
        </p:nvGraphicFramePr>
        <p:xfrm>
          <a:off x="839416" y="1493570"/>
          <a:ext cx="2808312" cy="3870859"/>
        </p:xfrm>
        <a:graphic>
          <a:graphicData uri="http://schemas.openxmlformats.org/presentationml/2006/ole">
            <mc:AlternateContent xmlns:mc="http://schemas.openxmlformats.org/markup-compatibility/2006">
              <mc:Choice xmlns:v="urn:schemas-microsoft-com:vml" Requires="v">
                <p:oleObj name="Document" r:id="rId3" imgW="2590800" imgH="3825240" progId="Word.Document.8">
                  <p:embed/>
                </p:oleObj>
              </mc:Choice>
              <mc:Fallback>
                <p:oleObj name="Document" r:id="rId3" imgW="2590800" imgH="3825240" progId="Word.Document.8">
                  <p:embed/>
                  <p:pic>
                    <p:nvPicPr>
                      <p:cNvPr id="142341" name="Object 41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416" y="1493570"/>
                        <a:ext cx="2808312" cy="3870859"/>
                      </a:xfrm>
                      <a:prstGeom prst="rect">
                        <a:avLst/>
                      </a:prstGeom>
                      <a:noFill/>
                      <a:ln>
                        <a:noFill/>
                      </a:ln>
                      <a:effectLst/>
                    </p:spPr>
                  </p:pic>
                </p:oleObj>
              </mc:Fallback>
            </mc:AlternateContent>
          </a:graphicData>
        </a:graphic>
      </p:graphicFrame>
      <p:sp>
        <p:nvSpPr>
          <p:cNvPr id="6" name="TextBox 5"/>
          <p:cNvSpPr txBox="1"/>
          <p:nvPr/>
        </p:nvSpPr>
        <p:spPr>
          <a:xfrm>
            <a:off x="839416" y="260648"/>
            <a:ext cx="1065718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Section 6 Misuse of Drugs Act 1971</a:t>
            </a:r>
          </a:p>
        </p:txBody>
      </p:sp>
      <p:graphicFrame>
        <p:nvGraphicFramePr>
          <p:cNvPr id="2" name="Diagram 1">
            <a:extLst>
              <a:ext uri="{FF2B5EF4-FFF2-40B4-BE49-F238E27FC236}">
                <a16:creationId xmlns:a16="http://schemas.microsoft.com/office/drawing/2014/main" id="{1956BA13-4815-4D62-975F-04BC7AE8B579}"/>
              </a:ext>
            </a:extLst>
          </p:cNvPr>
          <p:cNvGraphicFramePr/>
          <p:nvPr>
            <p:extLst>
              <p:ext uri="{D42A27DB-BD31-4B8C-83A1-F6EECF244321}">
                <p14:modId xmlns:p14="http://schemas.microsoft.com/office/powerpoint/2010/main" val="2618979462"/>
              </p:ext>
            </p:extLst>
          </p:nvPr>
        </p:nvGraphicFramePr>
        <p:xfrm>
          <a:off x="3368600" y="1210236"/>
          <a:ext cx="8128000" cy="44375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9236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strVal val="2/3*#ppt_w"/>
                                          </p:val>
                                        </p:tav>
                                        <p:tav tm="100000">
                                          <p:val>
                                            <p:strVal val="#ppt_w"/>
                                          </p:val>
                                        </p:tav>
                                      </p:tavLst>
                                    </p:anim>
                                    <p:anim calcmode="lin" valueType="num">
                                      <p:cBhvr>
                                        <p:cTn id="8" dur="500" fill="hold"/>
                                        <p:tgtEl>
                                          <p:spTgt spid="4"/>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
                                            <p:graphicEl>
                                              <a:dgm id="{EBD75804-775D-4A3A-9793-EF9341099A5F}"/>
                                            </p:graphicEl>
                                          </p:spTgt>
                                        </p:tgtEl>
                                        <p:attrNameLst>
                                          <p:attrName>style.visibility</p:attrName>
                                        </p:attrNameLst>
                                      </p:cBhvr>
                                      <p:to>
                                        <p:strVal val="visible"/>
                                      </p:to>
                                    </p:set>
                                    <p:animEffect transition="in" filter="fade">
                                      <p:cBhvr>
                                        <p:cTn id="13" dur="500"/>
                                        <p:tgtEl>
                                          <p:spTgt spid="2">
                                            <p:graphicEl>
                                              <a:dgm id="{EBD75804-775D-4A3A-9793-EF9341099A5F}"/>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graphicEl>
                                              <a:dgm id="{76881879-D186-424D-8AA8-9FE1C657A28E}"/>
                                            </p:graphicEl>
                                          </p:spTgt>
                                        </p:tgtEl>
                                        <p:attrNameLst>
                                          <p:attrName>style.visibility</p:attrName>
                                        </p:attrNameLst>
                                      </p:cBhvr>
                                      <p:to>
                                        <p:strVal val="visible"/>
                                      </p:to>
                                    </p:set>
                                    <p:animEffect transition="in" filter="fade">
                                      <p:cBhvr>
                                        <p:cTn id="18" dur="500"/>
                                        <p:tgtEl>
                                          <p:spTgt spid="2">
                                            <p:graphicEl>
                                              <a:dgm id="{76881879-D186-424D-8AA8-9FE1C657A28E}"/>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
                                            <p:graphicEl>
                                              <a:dgm id="{CE6F888C-1770-4AFB-AFA2-B5BB78847F48}"/>
                                            </p:graphicEl>
                                          </p:spTgt>
                                        </p:tgtEl>
                                        <p:attrNameLst>
                                          <p:attrName>style.visibility</p:attrName>
                                        </p:attrNameLst>
                                      </p:cBhvr>
                                      <p:to>
                                        <p:strVal val="visible"/>
                                      </p:to>
                                    </p:set>
                                    <p:animEffect transition="in" filter="fade">
                                      <p:cBhvr>
                                        <p:cTn id="21" dur="500"/>
                                        <p:tgtEl>
                                          <p:spTgt spid="2">
                                            <p:graphicEl>
                                              <a:dgm id="{CE6F888C-1770-4AFB-AFA2-B5BB78847F4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Drugs\Drugs se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871" y="1340768"/>
            <a:ext cx="7056784" cy="4347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063552" y="332656"/>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Search &amp; Seizure: Police Powers</a:t>
            </a:r>
          </a:p>
        </p:txBody>
      </p:sp>
    </p:spTree>
    <p:extLst>
      <p:ext uri="{BB962C8B-B14F-4D97-AF65-F5344CB8AC3E}">
        <p14:creationId xmlns:p14="http://schemas.microsoft.com/office/powerpoint/2010/main" val="1706210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1385" y="77768"/>
            <a:ext cx="1116123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Section 23 Misuse of Drugs Act 1971</a:t>
            </a:r>
          </a:p>
        </p:txBody>
      </p:sp>
      <p:sp>
        <p:nvSpPr>
          <p:cNvPr id="2" name="Rectangle 1">
            <a:extLst>
              <a:ext uri="{FF2B5EF4-FFF2-40B4-BE49-F238E27FC236}">
                <a16:creationId xmlns:a16="http://schemas.microsoft.com/office/drawing/2014/main" id="{369E49E7-AEFE-4786-99A0-78653ACE1E98}"/>
              </a:ext>
            </a:extLst>
          </p:cNvPr>
          <p:cNvSpPr/>
          <p:nvPr/>
        </p:nvSpPr>
        <p:spPr>
          <a:xfrm>
            <a:off x="551384" y="667982"/>
            <a:ext cx="11161240" cy="114341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If a </a:t>
            </a:r>
            <a:r>
              <a:rPr lang="en-GB" sz="2400" i="1" dirty="0">
                <a:solidFill>
                  <a:schemeClr val="tx1"/>
                </a:solidFill>
              </a:rPr>
              <a:t>constable</a:t>
            </a:r>
            <a:r>
              <a:rPr lang="en-GB" sz="2400" b="0" dirty="0">
                <a:solidFill>
                  <a:schemeClr val="tx1"/>
                </a:solidFill>
              </a:rPr>
              <a:t> has </a:t>
            </a:r>
            <a:r>
              <a:rPr lang="en-GB" sz="2400" i="1" dirty="0">
                <a:solidFill>
                  <a:schemeClr val="tx1"/>
                </a:solidFill>
              </a:rPr>
              <a:t>reasonable grounds </a:t>
            </a:r>
            <a:r>
              <a:rPr lang="en-GB" sz="2400" b="0" dirty="0">
                <a:solidFill>
                  <a:schemeClr val="tx1"/>
                </a:solidFill>
              </a:rPr>
              <a:t>to </a:t>
            </a:r>
            <a:r>
              <a:rPr lang="en-GB" sz="2400" i="1" dirty="0">
                <a:solidFill>
                  <a:schemeClr val="tx1"/>
                </a:solidFill>
              </a:rPr>
              <a:t>suspect</a:t>
            </a:r>
            <a:r>
              <a:rPr lang="en-GB" sz="2400" b="0" dirty="0">
                <a:solidFill>
                  <a:schemeClr val="tx1"/>
                </a:solidFill>
              </a:rPr>
              <a:t> that any person is in possession of a </a:t>
            </a:r>
            <a:r>
              <a:rPr lang="en-GB" sz="2400" i="1" dirty="0">
                <a:solidFill>
                  <a:schemeClr val="tx1"/>
                </a:solidFill>
              </a:rPr>
              <a:t>controlled drug </a:t>
            </a:r>
            <a:r>
              <a:rPr lang="en-GB" sz="2400" b="0" dirty="0">
                <a:solidFill>
                  <a:schemeClr val="tx1"/>
                </a:solidFill>
              </a:rPr>
              <a:t>in contravention of the Misuse of Drugs Act 1971 or of any regulations made under it the constable may:</a:t>
            </a:r>
          </a:p>
        </p:txBody>
      </p:sp>
      <p:graphicFrame>
        <p:nvGraphicFramePr>
          <p:cNvPr id="5" name="Diagram 4">
            <a:extLst>
              <a:ext uri="{FF2B5EF4-FFF2-40B4-BE49-F238E27FC236}">
                <a16:creationId xmlns:a16="http://schemas.microsoft.com/office/drawing/2014/main" id="{92848CAF-1587-4988-80A0-08E3EA580C47}"/>
              </a:ext>
            </a:extLst>
          </p:cNvPr>
          <p:cNvGraphicFramePr/>
          <p:nvPr>
            <p:extLst>
              <p:ext uri="{D42A27DB-BD31-4B8C-83A1-F6EECF244321}">
                <p14:modId xmlns:p14="http://schemas.microsoft.com/office/powerpoint/2010/main" val="2190431496"/>
              </p:ext>
            </p:extLst>
          </p:nvPr>
        </p:nvGraphicFramePr>
        <p:xfrm>
          <a:off x="1651732" y="1938806"/>
          <a:ext cx="8836756" cy="45145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1738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17A6862-29A3-4543-B9D2-194E29AAE0D8}"/>
                                            </p:graphicEl>
                                          </p:spTgt>
                                        </p:tgtEl>
                                        <p:attrNameLst>
                                          <p:attrName>style.visibility</p:attrName>
                                        </p:attrNameLst>
                                      </p:cBhvr>
                                      <p:to>
                                        <p:strVal val="visible"/>
                                      </p:to>
                                    </p:set>
                                    <p:animEffect transition="in" filter="fade">
                                      <p:cBhvr>
                                        <p:cTn id="12" dur="500"/>
                                        <p:tgtEl>
                                          <p:spTgt spid="5">
                                            <p:graphicEl>
                                              <a:dgm id="{C17A6862-29A3-4543-B9D2-194E29AAE0D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C799EDC4-5D10-48B6-99DE-76B576A79BEA}"/>
                                            </p:graphicEl>
                                          </p:spTgt>
                                        </p:tgtEl>
                                        <p:attrNameLst>
                                          <p:attrName>style.visibility</p:attrName>
                                        </p:attrNameLst>
                                      </p:cBhvr>
                                      <p:to>
                                        <p:strVal val="visible"/>
                                      </p:to>
                                    </p:set>
                                    <p:animEffect transition="in" filter="fade">
                                      <p:cBhvr>
                                        <p:cTn id="17" dur="500"/>
                                        <p:tgtEl>
                                          <p:spTgt spid="5">
                                            <p:graphicEl>
                                              <a:dgm id="{C799EDC4-5D10-48B6-99DE-76B576A79BE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5E1F3F01-375E-46B7-BDFD-9B0FD384E197}"/>
                                            </p:graphicEl>
                                          </p:spTgt>
                                        </p:tgtEl>
                                        <p:attrNameLst>
                                          <p:attrName>style.visibility</p:attrName>
                                        </p:attrNameLst>
                                      </p:cBhvr>
                                      <p:to>
                                        <p:strVal val="visible"/>
                                      </p:to>
                                    </p:set>
                                    <p:animEffect transition="in" filter="fade">
                                      <p:cBhvr>
                                        <p:cTn id="20" dur="500"/>
                                        <p:tgtEl>
                                          <p:spTgt spid="5">
                                            <p:graphicEl>
                                              <a:dgm id="{5E1F3F01-375E-46B7-BDFD-9B0FD384E19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876E2B7-D970-4829-B7C5-E30E62CCF6AD}"/>
                                            </p:graphicEl>
                                          </p:spTgt>
                                        </p:tgtEl>
                                        <p:attrNameLst>
                                          <p:attrName>style.visibility</p:attrName>
                                        </p:attrNameLst>
                                      </p:cBhvr>
                                      <p:to>
                                        <p:strVal val="visible"/>
                                      </p:to>
                                    </p:set>
                                    <p:animEffect transition="in" filter="fade">
                                      <p:cBhvr>
                                        <p:cTn id="25" dur="500"/>
                                        <p:tgtEl>
                                          <p:spTgt spid="5">
                                            <p:graphicEl>
                                              <a:dgm id="{B876E2B7-D970-4829-B7C5-E30E62CCF6AD}"/>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CE74E2FC-B6C8-4A56-9489-452280A5571F}"/>
                                            </p:graphicEl>
                                          </p:spTgt>
                                        </p:tgtEl>
                                        <p:attrNameLst>
                                          <p:attrName>style.visibility</p:attrName>
                                        </p:attrNameLst>
                                      </p:cBhvr>
                                      <p:to>
                                        <p:strVal val="visible"/>
                                      </p:to>
                                    </p:set>
                                    <p:animEffect transition="in" filter="fade">
                                      <p:cBhvr>
                                        <p:cTn id="28" dur="500"/>
                                        <p:tgtEl>
                                          <p:spTgt spid="5">
                                            <p:graphicEl>
                                              <a:dgm id="{CE74E2FC-B6C8-4A56-9489-452280A5571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34B32306-C2F1-47FF-A130-FC26ED6FE6C8}"/>
                                            </p:graphicEl>
                                          </p:spTgt>
                                        </p:tgtEl>
                                        <p:attrNameLst>
                                          <p:attrName>style.visibility</p:attrName>
                                        </p:attrNameLst>
                                      </p:cBhvr>
                                      <p:to>
                                        <p:strVal val="visible"/>
                                      </p:to>
                                    </p:set>
                                    <p:animEffect transition="in" filter="fade">
                                      <p:cBhvr>
                                        <p:cTn id="33" dur="500"/>
                                        <p:tgtEl>
                                          <p:spTgt spid="5">
                                            <p:graphicEl>
                                              <a:dgm id="{34B32306-C2F1-47FF-A130-FC26ED6FE6C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024E793C-E741-4398-97F6-BBEEC73266E9}"/>
                                            </p:graphicEl>
                                          </p:spTgt>
                                        </p:tgtEl>
                                        <p:attrNameLst>
                                          <p:attrName>style.visibility</p:attrName>
                                        </p:attrNameLst>
                                      </p:cBhvr>
                                      <p:to>
                                        <p:strVal val="visible"/>
                                      </p:to>
                                    </p:set>
                                    <p:animEffect transition="in" filter="fade">
                                      <p:cBhvr>
                                        <p:cTn id="36" dur="500"/>
                                        <p:tgtEl>
                                          <p:spTgt spid="5">
                                            <p:graphicEl>
                                              <a:dgm id="{024E793C-E741-4398-97F6-BBEEC73266E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2000284" y="1268760"/>
            <a:ext cx="8229600" cy="26642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Aft>
                <a:spcPts val="0"/>
              </a:spcAft>
              <a:buNone/>
              <a:defRPr/>
            </a:pPr>
            <a:endParaRPr lang="en-GB" b="0" dirty="0">
              <a:solidFill>
                <a:sysClr val="windowText" lastClr="000000"/>
              </a:solidFill>
              <a:latin typeface="Calibri"/>
              <a:hlinkClick r:id="rId3"/>
            </a:endParaRPr>
          </a:p>
          <a:p>
            <a:pPr marL="0" indent="0" fontAlgn="auto">
              <a:spcAft>
                <a:spcPts val="0"/>
              </a:spcAft>
              <a:buNone/>
              <a:defRPr/>
            </a:pPr>
            <a:endParaRPr lang="en-GB" b="0" dirty="0">
              <a:solidFill>
                <a:sysClr val="windowText" lastClr="000000"/>
              </a:solidFill>
              <a:latin typeface="Calibri"/>
              <a:hlinkClick r:id="rId3"/>
            </a:endParaRPr>
          </a:p>
          <a:p>
            <a:pPr marL="0" indent="0" fontAlgn="auto">
              <a:spcAft>
                <a:spcPts val="0"/>
              </a:spcAft>
              <a:buNone/>
              <a:defRPr/>
            </a:pPr>
            <a:endParaRPr lang="en-GB" b="0" dirty="0">
              <a:solidFill>
                <a:sysClr val="windowText" lastClr="000000"/>
              </a:solidFill>
              <a:latin typeface="Calibri"/>
              <a:hlinkClick r:id="rId3"/>
            </a:endParaRPr>
          </a:p>
          <a:p>
            <a:pPr marL="0" indent="0" algn="ctr" fontAlgn="auto">
              <a:spcAft>
                <a:spcPts val="0"/>
              </a:spcAft>
              <a:buNone/>
              <a:defRPr/>
            </a:pPr>
            <a:r>
              <a:rPr lang="en-GB" b="0" dirty="0">
                <a:solidFill>
                  <a:sysClr val="windowText" lastClr="000000"/>
                </a:solidFill>
                <a:latin typeface="Calibri"/>
                <a:hlinkClick r:id="rId3"/>
              </a:rPr>
              <a:t>http://www.drugstraining.co.uk/index.php</a:t>
            </a:r>
            <a:endParaRPr lang="en-GB" b="0" dirty="0">
              <a:solidFill>
                <a:sysClr val="windowText" lastClr="000000"/>
              </a:solidFill>
              <a:latin typeface="Calibri"/>
            </a:endParaRPr>
          </a:p>
          <a:p>
            <a:pPr fontAlgn="auto">
              <a:spcAft>
                <a:spcPts val="0"/>
              </a:spcAft>
              <a:defRPr/>
            </a:pPr>
            <a:endParaRPr lang="en-GB" b="0" dirty="0">
              <a:solidFill>
                <a:sysClr val="windowText" lastClr="000000"/>
              </a:solidFill>
              <a:latin typeface="Calibri"/>
            </a:endParaRPr>
          </a:p>
          <a:p>
            <a:pPr fontAlgn="auto">
              <a:spcAft>
                <a:spcPts val="0"/>
              </a:spcAft>
              <a:defRPr/>
            </a:pPr>
            <a:endParaRPr lang="en-GB" b="0" dirty="0">
              <a:solidFill>
                <a:sysClr val="windowText" lastClr="000000"/>
              </a:solidFill>
              <a:latin typeface="Calibri"/>
            </a:endParaRPr>
          </a:p>
        </p:txBody>
      </p:sp>
      <p:sp>
        <p:nvSpPr>
          <p:cNvPr id="4" name="TextBox 3"/>
          <p:cNvSpPr txBox="1"/>
          <p:nvPr/>
        </p:nvSpPr>
        <p:spPr>
          <a:xfrm>
            <a:off x="1965928" y="476672"/>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dirty="0">
                <a:solidFill>
                  <a:schemeClr val="bg1"/>
                </a:solidFill>
                <a:latin typeface="+mn-lt"/>
              </a:rPr>
              <a:t>Drugs Training Website</a:t>
            </a:r>
          </a:p>
        </p:txBody>
      </p:sp>
    </p:spTree>
    <p:extLst>
      <p:ext uri="{BB962C8B-B14F-4D97-AF65-F5344CB8AC3E}">
        <p14:creationId xmlns:p14="http://schemas.microsoft.com/office/powerpoint/2010/main" val="301415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7728" y="836713"/>
            <a:ext cx="5353570" cy="4853095"/>
          </a:xfrm>
          <a:prstGeom prst="rect">
            <a:avLst/>
          </a:prstGeom>
        </p:spPr>
      </p:pic>
    </p:spTree>
    <p:extLst>
      <p:ext uri="{BB962C8B-B14F-4D97-AF65-F5344CB8AC3E}">
        <p14:creationId xmlns:p14="http://schemas.microsoft.com/office/powerpoint/2010/main" val="897091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1196752"/>
            <a:ext cx="10370368" cy="4093428"/>
          </a:xfrm>
          <a:prstGeom prst="rect">
            <a:avLst/>
          </a:prstGeom>
          <a:solidFill>
            <a:schemeClr val="accent2">
              <a:lumMod val="20000"/>
              <a:lumOff val="80000"/>
            </a:schemeClr>
          </a:solidFill>
          <a:ln>
            <a:solidFill>
              <a:schemeClr val="tx1"/>
            </a:solidFill>
          </a:ln>
        </p:spPr>
        <p:txBody>
          <a:bodyPr wrap="square" rtlCol="0">
            <a:spAutoFit/>
          </a:bodyPr>
          <a:lstStyle/>
          <a:p>
            <a:pPr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Who, if anyone, in the following circumstances, is guilty of an offence of unlawful possession of a Controlled Drug, contrary to the Misuse of Drugs Act 1971?</a:t>
            </a: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 </a:t>
            </a:r>
            <a:endParaRPr lang="en-GB" sz="2000" b="0" dirty="0">
              <a:solidFill>
                <a:schemeClr val="tx1"/>
              </a:solidFill>
              <a:latin typeface="+mn-lt"/>
              <a:ea typeface="Times New Roman" panose="02020603050405020304" pitchFamily="18" charset="0"/>
              <a:cs typeface="Arial" panose="020B0604020202020204" pitchFamily="34" charset="0"/>
            </a:endParaRPr>
          </a:p>
          <a:p>
            <a:pPr marL="342900" indent="-342900" algn="just">
              <a:spcAft>
                <a:spcPts val="0"/>
              </a:spcAft>
              <a:buFont typeface="+mj-lt"/>
              <a:buAutoNum type="romanLcParenBoth"/>
            </a:pPr>
            <a:r>
              <a:rPr lang="en-GB" sz="2000" b="0" dirty="0">
                <a:solidFill>
                  <a:schemeClr val="tx1"/>
                </a:solidFill>
                <a:latin typeface="+mn-lt"/>
                <a:ea typeface="Calibri" panose="020F0502020204030204" pitchFamily="34" charset="0"/>
                <a:cs typeface="Arial" panose="020B0604020202020204" pitchFamily="34" charset="0"/>
              </a:rPr>
              <a:t>READER is smoking cannabis in the house of his friend TOMKINS.  TOMKINS objects to this &amp; takes all the cannabis in READER's possession from him &amp; flushes it down the toilet.</a:t>
            </a:r>
            <a:endParaRPr lang="en-GB" sz="2000" b="0" dirty="0">
              <a:solidFill>
                <a:schemeClr val="tx1"/>
              </a:solidFill>
              <a:latin typeface="+mn-lt"/>
              <a:ea typeface="Times New Roman" panose="02020603050405020304" pitchFamily="18" charset="0"/>
              <a:cs typeface="Arial" panose="020B0604020202020204" pitchFamily="34" charset="0"/>
            </a:endParaRPr>
          </a:p>
          <a:p>
            <a:pPr marL="228600"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 </a:t>
            </a:r>
            <a:endParaRPr lang="en-GB" sz="2000" b="0" dirty="0">
              <a:solidFill>
                <a:schemeClr val="tx1"/>
              </a:solidFill>
              <a:latin typeface="+mn-lt"/>
              <a:ea typeface="Times New Roman" panose="02020603050405020304" pitchFamily="18" charset="0"/>
              <a:cs typeface="Arial" panose="020B0604020202020204" pitchFamily="34" charset="0"/>
            </a:endParaRPr>
          </a:p>
          <a:p>
            <a:pPr marL="342900" indent="-342900" algn="just">
              <a:spcAft>
                <a:spcPts val="0"/>
              </a:spcAft>
              <a:buFont typeface="+mj-lt"/>
              <a:buAutoNum type="romanLcParenBoth"/>
            </a:pPr>
            <a:r>
              <a:rPr lang="en-GB" sz="2000" b="0" dirty="0">
                <a:solidFill>
                  <a:schemeClr val="tx1"/>
                </a:solidFill>
                <a:latin typeface="+mn-lt"/>
                <a:ea typeface="Calibri" panose="020F0502020204030204" pitchFamily="34" charset="0"/>
                <a:cs typeface="Arial" panose="020B0604020202020204" pitchFamily="34" charset="0"/>
              </a:rPr>
              <a:t>CLARKE, a juvenile, is found in possession of cannabis resin whilst at school. His teacher JAMES, confiscates the drug &amp; drops it into the local Police Station.</a:t>
            </a: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 </a:t>
            </a: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(a) JAMES &amp; TOMKINS			</a:t>
            </a: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(b) CLARKE &amp; JAMES</a:t>
            </a: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Calibri" panose="020F0502020204030204" pitchFamily="34" charset="0"/>
                <a:cs typeface="Arial" panose="020B0604020202020204" pitchFamily="34" charset="0"/>
              </a:rPr>
              <a:t>(c) CLARKE &amp; READER	</a:t>
            </a:r>
            <a:endParaRPr lang="en-GB" sz="2000" b="0" dirty="0">
              <a:solidFill>
                <a:schemeClr val="tx1"/>
              </a:solidFill>
              <a:latin typeface="+mn-lt"/>
              <a:ea typeface="Times New Roman" panose="02020603050405020304" pitchFamily="18" charset="0"/>
              <a:cs typeface="Arial" panose="020B0604020202020204" pitchFamily="34" charset="0"/>
            </a:endParaRPr>
          </a:p>
          <a:p>
            <a:r>
              <a:rPr lang="en-GB" sz="2000" b="0" dirty="0">
                <a:solidFill>
                  <a:schemeClr val="tx1"/>
                </a:solidFill>
                <a:latin typeface="+mn-lt"/>
                <a:ea typeface="Calibri" panose="020F0502020204030204" pitchFamily="34" charset="0"/>
                <a:cs typeface="Arial" panose="020B0604020202020204" pitchFamily="34" charset="0"/>
              </a:rPr>
              <a:t>(d) CLARKE, READER &amp; TOMKINS</a:t>
            </a:r>
            <a:endParaRPr lang="en-GB" sz="2000" b="0" dirty="0">
              <a:solidFill>
                <a:schemeClr val="tx1"/>
              </a:solidFill>
              <a:latin typeface="+mn-lt"/>
              <a:cs typeface="Arial" panose="020B0604020202020204" pitchFamily="34" charset="0"/>
            </a:endParaRPr>
          </a:p>
        </p:txBody>
      </p:sp>
      <p:sp>
        <p:nvSpPr>
          <p:cNvPr id="3" name="Title 2">
            <a:extLst>
              <a:ext uri="{FF2B5EF4-FFF2-40B4-BE49-F238E27FC236}">
                <a16:creationId xmlns:a16="http://schemas.microsoft.com/office/drawing/2014/main" id="{D7216439-880A-44CD-A58A-071E1441B33E}"/>
              </a:ext>
            </a:extLst>
          </p:cNvPr>
          <p:cNvSpPr>
            <a:spLocks noGrp="1"/>
          </p:cNvSpPr>
          <p:nvPr>
            <p:ph type="title"/>
          </p:nvPr>
        </p:nvSpPr>
        <p:spPr>
          <a:xfrm>
            <a:off x="837309" y="260648"/>
            <a:ext cx="10515600" cy="615603"/>
          </a:xfrm>
          <a:solidFill>
            <a:srgbClr val="002060"/>
          </a:solidFill>
        </p:spPr>
        <p:txBody>
          <a:bodyPr>
            <a:normAutofit/>
          </a:bodyPr>
          <a:lstStyle/>
          <a:p>
            <a:pPr algn="ctr"/>
            <a:r>
              <a:rPr lang="en-GB" sz="3200" b="1" dirty="0">
                <a:solidFill>
                  <a:schemeClr val="bg1"/>
                </a:solidFill>
                <a:latin typeface="+mn-lt"/>
              </a:rPr>
              <a:t>Misuse of Drugs</a:t>
            </a:r>
          </a:p>
        </p:txBody>
      </p:sp>
    </p:spTree>
    <p:extLst>
      <p:ext uri="{BB962C8B-B14F-4D97-AF65-F5344CB8AC3E}">
        <p14:creationId xmlns:p14="http://schemas.microsoft.com/office/powerpoint/2010/main" val="3537566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309" y="1124744"/>
            <a:ext cx="10515600" cy="4093428"/>
          </a:xfrm>
          <a:prstGeom prst="rect">
            <a:avLst/>
          </a:prstGeom>
          <a:solidFill>
            <a:schemeClr val="accent2">
              <a:lumMod val="20000"/>
              <a:lumOff val="80000"/>
            </a:schemeClr>
          </a:solidFill>
          <a:ln>
            <a:solidFill>
              <a:schemeClr val="tx1"/>
            </a:solidFill>
          </a:ln>
        </p:spPr>
        <p:txBody>
          <a:bodyPr wrap="square" rtlCol="0">
            <a:spAutoFit/>
          </a:bodyPr>
          <a:lstStyle/>
          <a:p>
            <a:r>
              <a:rPr lang="en-GB" sz="2000" b="0" dirty="0">
                <a:solidFill>
                  <a:schemeClr val="tx1"/>
                </a:solidFill>
                <a:latin typeface="+mn-lt"/>
                <a:cs typeface="Arial" panose="020B0604020202020204" pitchFamily="34" charset="0"/>
              </a:rPr>
              <a:t>JOHNSON is addicted to heroin. To help feed his habit he buys a number of wraps, with the intention of using one himself &amp; taking the rest to Sandford College to sell them to other students. </a:t>
            </a:r>
          </a:p>
          <a:p>
            <a:r>
              <a:rPr lang="en-GB" sz="2000" b="0" dirty="0">
                <a:solidFill>
                  <a:schemeClr val="tx1"/>
                </a:solidFill>
                <a:latin typeface="+mn-lt"/>
                <a:cs typeface="Arial" panose="020B0604020202020204" pitchFamily="34" charset="0"/>
              </a:rPr>
              <a:t>He goes to the College &amp; attempts to sell wraps to a number of students but is unsuccessful in making any sales. He becomes nervous &amp; so he meets up with MARTIN and gives him the wraps free of charge to get rid of them.</a:t>
            </a:r>
          </a:p>
          <a:p>
            <a:endParaRPr lang="en-GB" sz="2000" b="0" dirty="0">
              <a:solidFill>
                <a:schemeClr val="tx1"/>
              </a:solidFill>
              <a:latin typeface="+mn-lt"/>
              <a:cs typeface="Arial" panose="020B0604020202020204" pitchFamily="34" charset="0"/>
            </a:endParaRPr>
          </a:p>
          <a:p>
            <a:r>
              <a:rPr lang="en-GB" sz="2000" b="0" dirty="0">
                <a:solidFill>
                  <a:schemeClr val="tx1"/>
                </a:solidFill>
                <a:latin typeface="+mn-lt"/>
                <a:cs typeface="Arial" panose="020B0604020202020204" pitchFamily="34" charset="0"/>
              </a:rPr>
              <a:t>At what point, if any, does JOHNSON commit an offence of unlawfully supplying a Controlled Drug contrary to Sec 4 of the Misuse of Drugs Act 1971?</a:t>
            </a:r>
          </a:p>
          <a:p>
            <a:endParaRPr lang="en-GB" sz="2000" b="0" dirty="0">
              <a:solidFill>
                <a:schemeClr val="tx1"/>
              </a:solidFill>
              <a:latin typeface="+mn-lt"/>
              <a:cs typeface="Arial" panose="020B0604020202020204" pitchFamily="34" charset="0"/>
            </a:endParaRPr>
          </a:p>
          <a:p>
            <a:r>
              <a:rPr lang="en-GB" sz="2000" b="0" dirty="0">
                <a:solidFill>
                  <a:schemeClr val="tx1"/>
                </a:solidFill>
                <a:latin typeface="+mn-lt"/>
                <a:cs typeface="Arial" panose="020B0604020202020204" pitchFamily="34" charset="0"/>
              </a:rPr>
              <a:t>(a) When he buys the wraps  </a:t>
            </a:r>
          </a:p>
          <a:p>
            <a:r>
              <a:rPr lang="en-GB" sz="2000" b="0" dirty="0">
                <a:solidFill>
                  <a:schemeClr val="tx1"/>
                </a:solidFill>
                <a:latin typeface="+mn-lt"/>
                <a:cs typeface="Arial" panose="020B0604020202020204" pitchFamily="34" charset="0"/>
              </a:rPr>
              <a:t>(b) When he goes in to College  </a:t>
            </a:r>
          </a:p>
          <a:p>
            <a:r>
              <a:rPr lang="en-GB" sz="2000" b="0" dirty="0">
                <a:solidFill>
                  <a:schemeClr val="tx1"/>
                </a:solidFill>
                <a:latin typeface="+mn-lt"/>
                <a:cs typeface="Arial" panose="020B0604020202020204" pitchFamily="34" charset="0"/>
              </a:rPr>
              <a:t>(c) When he offers the wraps to students  </a:t>
            </a:r>
          </a:p>
          <a:p>
            <a:r>
              <a:rPr lang="en-GB" sz="2000" b="0" dirty="0">
                <a:solidFill>
                  <a:schemeClr val="tx1"/>
                </a:solidFill>
                <a:latin typeface="+mn-lt"/>
                <a:cs typeface="Arial" panose="020B0604020202020204" pitchFamily="34" charset="0"/>
              </a:rPr>
              <a:t>(d) When he gives the wraps to MARTIN </a:t>
            </a:r>
          </a:p>
        </p:txBody>
      </p:sp>
      <p:sp>
        <p:nvSpPr>
          <p:cNvPr id="3" name="Title 2">
            <a:extLst>
              <a:ext uri="{FF2B5EF4-FFF2-40B4-BE49-F238E27FC236}">
                <a16:creationId xmlns:a16="http://schemas.microsoft.com/office/drawing/2014/main" id="{128D36D5-4985-4E09-97F3-12EFB8AD4C0F}"/>
              </a:ext>
            </a:extLst>
          </p:cNvPr>
          <p:cNvSpPr txBox="1">
            <a:spLocks/>
          </p:cNvSpPr>
          <p:nvPr/>
        </p:nvSpPr>
        <p:spPr>
          <a:xfrm>
            <a:off x="837309" y="260648"/>
            <a:ext cx="10515600" cy="61560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3200" b="1">
                <a:solidFill>
                  <a:schemeClr val="bg1"/>
                </a:solidFill>
                <a:latin typeface="+mn-lt"/>
              </a:rPr>
              <a:t>Misuse of Drugs</a:t>
            </a:r>
            <a:endParaRPr lang="en-GB" sz="3200" b="1" dirty="0">
              <a:solidFill>
                <a:schemeClr val="bg1"/>
              </a:solidFill>
              <a:latin typeface="+mn-lt"/>
            </a:endParaRPr>
          </a:p>
        </p:txBody>
      </p:sp>
    </p:spTree>
    <p:extLst>
      <p:ext uri="{BB962C8B-B14F-4D97-AF65-F5344CB8AC3E}">
        <p14:creationId xmlns:p14="http://schemas.microsoft.com/office/powerpoint/2010/main" val="1206512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309" y="1268760"/>
            <a:ext cx="10515599" cy="3539430"/>
          </a:xfrm>
          <a:prstGeom prst="rect">
            <a:avLst/>
          </a:prstGeom>
          <a:solidFill>
            <a:schemeClr val="accent2">
              <a:lumMod val="20000"/>
              <a:lumOff val="80000"/>
            </a:schemeClr>
          </a:solidFill>
          <a:ln>
            <a:solidFill>
              <a:schemeClr val="tx1"/>
            </a:solidFill>
          </a:ln>
        </p:spPr>
        <p:txBody>
          <a:bodyPr wrap="square" rtlCol="0">
            <a:spAutoFit/>
          </a:bodyPr>
          <a:lstStyle/>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Which, if any, of the below constitutes an offence of supplying a controlled drug contrary to Sec 4(3) Misuse of Drugs Act 1971.</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p>
          <a:p>
            <a:pPr marL="400050" indent="-400050">
              <a:spcAft>
                <a:spcPts val="0"/>
              </a:spcAft>
              <a:buAutoNum type="romanLcParenBoth"/>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STEWART has a quantity of controlled drugs which he has bought.  He then decides to give the drugs out to his friends for their own use.</a:t>
            </a:r>
          </a:p>
          <a:p>
            <a:pPr>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(ii)  MASON doesn’t want his mother to know he has some controlled drugs &amp; so he gives them to a friend for safekeeping on the understanding that they will be returned to him when it is safe.</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A.	(</a:t>
            </a:r>
            <a:r>
              <a:rPr lang="en-GB" sz="1600" b="0" dirty="0" err="1">
                <a:solidFill>
                  <a:schemeClr val="tx1"/>
                </a:solidFill>
                <a:latin typeface="Arial" panose="020B0604020202020204" pitchFamily="34" charset="0"/>
                <a:ea typeface="Times New Roman" panose="02020603050405020304" pitchFamily="18" charset="0"/>
                <a:cs typeface="Arial" panose="020B0604020202020204" pitchFamily="34" charset="0"/>
              </a:rPr>
              <a:t>i</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 only</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B.	(ii) only</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C.	Both</a:t>
            </a: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	Neither</a:t>
            </a:r>
          </a:p>
        </p:txBody>
      </p:sp>
      <p:sp>
        <p:nvSpPr>
          <p:cNvPr id="3" name="Title 2">
            <a:extLst>
              <a:ext uri="{FF2B5EF4-FFF2-40B4-BE49-F238E27FC236}">
                <a16:creationId xmlns:a16="http://schemas.microsoft.com/office/drawing/2014/main" id="{265E45F9-7757-49EE-BBAD-0EB4CE70A07E}"/>
              </a:ext>
            </a:extLst>
          </p:cNvPr>
          <p:cNvSpPr txBox="1">
            <a:spLocks/>
          </p:cNvSpPr>
          <p:nvPr/>
        </p:nvSpPr>
        <p:spPr>
          <a:xfrm>
            <a:off x="837309" y="260648"/>
            <a:ext cx="10515600" cy="61560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3200" b="1">
                <a:solidFill>
                  <a:schemeClr val="bg1"/>
                </a:solidFill>
                <a:latin typeface="+mn-lt"/>
              </a:rPr>
              <a:t>Misuse of Drugs</a:t>
            </a:r>
            <a:endParaRPr lang="en-GB" sz="3200" b="1" dirty="0">
              <a:solidFill>
                <a:schemeClr val="bg1"/>
              </a:solidFill>
              <a:latin typeface="+mn-lt"/>
            </a:endParaRPr>
          </a:p>
        </p:txBody>
      </p:sp>
    </p:spTree>
    <p:extLst>
      <p:ext uri="{BB962C8B-B14F-4D97-AF65-F5344CB8AC3E}">
        <p14:creationId xmlns:p14="http://schemas.microsoft.com/office/powerpoint/2010/main" val="1582780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1089898"/>
            <a:ext cx="10515600" cy="4678204"/>
          </a:xfrm>
          <a:prstGeom prst="rect">
            <a:avLst/>
          </a:prstGeom>
          <a:solidFill>
            <a:schemeClr val="accent2">
              <a:lumMod val="20000"/>
              <a:lumOff val="80000"/>
            </a:schemeClr>
          </a:solidFill>
          <a:ln>
            <a:solidFill>
              <a:schemeClr val="tx1"/>
            </a:solidFill>
          </a:ln>
        </p:spPr>
        <p:txBody>
          <a:bodyPr wrap="square" rtlCol="0">
            <a:spAutoFit/>
          </a:bodyPr>
          <a:lstStyle/>
          <a:p>
            <a:pPr>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ROPER is arrested in possession of a controlled drug. He has cannabis resin concealed in a compartment in a tobacco tin. </a:t>
            </a:r>
          </a:p>
          <a:p>
            <a:pPr algn="just">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What do the prosecution have to show to prove possession?</a:t>
            </a:r>
          </a:p>
          <a:p>
            <a:pPr algn="just">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That ROPER knew that what he had in the tin was a controlled drug.</a:t>
            </a:r>
          </a:p>
          <a:p>
            <a:pPr algn="just">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That ROPER knew of the presence of a substance in the tin &amp; that this transpired to be a controlled drug.</a:t>
            </a:r>
          </a:p>
          <a:p>
            <a:pPr algn="just">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That ROPER knew or suspected that what he had in the tin was a controlled drug &amp; that it transpired to be one.</a:t>
            </a:r>
          </a:p>
          <a:p>
            <a:pPr algn="just">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Merely that ROPER had with him what transpired to be a controlled drug.</a:t>
            </a:r>
          </a:p>
        </p:txBody>
      </p:sp>
      <p:sp>
        <p:nvSpPr>
          <p:cNvPr id="3" name="Title 2">
            <a:extLst>
              <a:ext uri="{FF2B5EF4-FFF2-40B4-BE49-F238E27FC236}">
                <a16:creationId xmlns:a16="http://schemas.microsoft.com/office/drawing/2014/main" id="{A1C4E926-975D-4DFD-9A78-311FD707B807}"/>
              </a:ext>
            </a:extLst>
          </p:cNvPr>
          <p:cNvSpPr txBox="1">
            <a:spLocks/>
          </p:cNvSpPr>
          <p:nvPr/>
        </p:nvSpPr>
        <p:spPr>
          <a:xfrm>
            <a:off x="837309" y="260648"/>
            <a:ext cx="10659290" cy="61560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3200" b="1" dirty="0">
                <a:solidFill>
                  <a:schemeClr val="bg1"/>
                </a:solidFill>
                <a:latin typeface="+mn-lt"/>
              </a:rPr>
              <a:t>Misuse of Drugs</a:t>
            </a:r>
          </a:p>
        </p:txBody>
      </p:sp>
    </p:spTree>
    <p:extLst>
      <p:ext uri="{BB962C8B-B14F-4D97-AF65-F5344CB8AC3E}">
        <p14:creationId xmlns:p14="http://schemas.microsoft.com/office/powerpoint/2010/main" val="2845138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1052736"/>
            <a:ext cx="11233247" cy="4708981"/>
          </a:xfrm>
          <a:prstGeom prst="rect">
            <a:avLst/>
          </a:prstGeom>
          <a:solidFill>
            <a:schemeClr val="accent2">
              <a:lumMod val="20000"/>
              <a:lumOff val="80000"/>
            </a:schemeClr>
          </a:solidFill>
          <a:ln>
            <a:solidFill>
              <a:schemeClr val="tx1"/>
            </a:solidFill>
          </a:ln>
        </p:spPr>
        <p:txBody>
          <a:bodyPr wrap="square" rtlCol="0">
            <a:spAutoFit/>
          </a:bodyPr>
          <a:lstStyle/>
          <a:p>
            <a:pPr>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Susan found a bag of white powder in her son’s bedroom which she believed to be cocaine. Susan took the powder intending to hand it in to the police. However, as a leader of the local youth group, Susan decided to keep the drugs to show fellow youth workers, so they will be able to recognise the drugs should they find any. </a:t>
            </a:r>
          </a:p>
          <a:p>
            <a:pPr>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Would Susan be able to claim a statutory defence to the offence of possession of a controlled drug, under s.5 (4) Misuse of Drugs Act 1971?</a:t>
            </a:r>
          </a:p>
          <a:p>
            <a:pPr marL="457200">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 </a:t>
            </a:r>
          </a:p>
          <a:p>
            <a:pPr marL="342900" indent="-342900">
              <a:spcAft>
                <a:spcPts val="0"/>
              </a:spcAft>
              <a:buFont typeface="+mj-lt"/>
              <a:buAutoNum type="alphaUcPeriod"/>
            </a:pPr>
            <a:r>
              <a:rPr lang="en-GB" sz="2000" b="0" dirty="0">
                <a:solidFill>
                  <a:schemeClr val="tx1"/>
                </a:solidFill>
                <a:latin typeface="+mn-lt"/>
                <a:ea typeface="Times New Roman" panose="02020603050405020304" pitchFamily="18" charset="0"/>
                <a:cs typeface="Arial" panose="020B0604020202020204" pitchFamily="34" charset="0"/>
              </a:rPr>
              <a:t>Yes, providing it was her intent to destroy the drugs when she took possession of them to prevent her son from committing an offence. </a:t>
            </a:r>
          </a:p>
          <a:p>
            <a:pPr marL="342900" indent="-342900">
              <a:spcAft>
                <a:spcPts val="0"/>
              </a:spcAft>
              <a:buFont typeface="+mj-lt"/>
              <a:buAutoNum type="alphaUcPeriod"/>
            </a:pPr>
            <a:r>
              <a:rPr lang="en-GB" sz="2000" b="0" dirty="0">
                <a:solidFill>
                  <a:schemeClr val="tx1"/>
                </a:solidFill>
                <a:latin typeface="+mn-lt"/>
                <a:ea typeface="Times New Roman" panose="02020603050405020304" pitchFamily="18" charset="0"/>
                <a:cs typeface="Arial" panose="020B0604020202020204" pitchFamily="34" charset="0"/>
              </a:rPr>
              <a:t>No, the defence would only apply if she took possession of the drugs &amp; handed them into the police station the following week. </a:t>
            </a:r>
          </a:p>
          <a:p>
            <a:pPr marL="342900" indent="-342900">
              <a:spcAft>
                <a:spcPts val="0"/>
              </a:spcAft>
              <a:buFont typeface="+mj-lt"/>
              <a:buAutoNum type="alphaUcPeriod"/>
            </a:pPr>
            <a:r>
              <a:rPr lang="en-GB" sz="2000" b="0" dirty="0">
                <a:solidFill>
                  <a:schemeClr val="tx1"/>
                </a:solidFill>
                <a:latin typeface="+mn-lt"/>
                <a:ea typeface="Times New Roman" panose="02020603050405020304" pitchFamily="18" charset="0"/>
                <a:cs typeface="Arial" panose="020B0604020202020204" pitchFamily="34" charset="0"/>
              </a:rPr>
              <a:t>Yes, the defence would apply if she took possession of the drugs &amp; subsequently delivered them to a person lawfully entitled to possess them. </a:t>
            </a:r>
          </a:p>
          <a:p>
            <a:pPr marL="342900" indent="-342900">
              <a:spcAft>
                <a:spcPts val="0"/>
              </a:spcAft>
              <a:buFont typeface="+mj-lt"/>
              <a:buAutoNum type="alphaUcPeriod"/>
            </a:pPr>
            <a:r>
              <a:rPr lang="en-GB" sz="2000" b="0" dirty="0">
                <a:solidFill>
                  <a:schemeClr val="tx1"/>
                </a:solidFill>
                <a:latin typeface="+mn-lt"/>
                <a:ea typeface="Times New Roman" panose="02020603050405020304" pitchFamily="18" charset="0"/>
                <a:cs typeface="Arial" panose="020B0604020202020204" pitchFamily="34" charset="0"/>
              </a:rPr>
              <a:t>No, the defence would only apply if she took possession of the drugs and either destroyed them immediately or delivered them to a person lawfully entitled to possess them. </a:t>
            </a:r>
          </a:p>
        </p:txBody>
      </p:sp>
      <p:sp>
        <p:nvSpPr>
          <p:cNvPr id="3" name="Title 2">
            <a:extLst>
              <a:ext uri="{FF2B5EF4-FFF2-40B4-BE49-F238E27FC236}">
                <a16:creationId xmlns:a16="http://schemas.microsoft.com/office/drawing/2014/main" id="{0428629B-100A-40F9-84F7-C68EC7CBEA08}"/>
              </a:ext>
            </a:extLst>
          </p:cNvPr>
          <p:cNvSpPr txBox="1">
            <a:spLocks/>
          </p:cNvSpPr>
          <p:nvPr/>
        </p:nvSpPr>
        <p:spPr>
          <a:xfrm>
            <a:off x="551384" y="260648"/>
            <a:ext cx="11233248" cy="61560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3200" b="1" dirty="0">
                <a:solidFill>
                  <a:schemeClr val="bg1"/>
                </a:solidFill>
                <a:latin typeface="+mn-lt"/>
              </a:rPr>
              <a:t>Misuse of Drugs</a:t>
            </a:r>
          </a:p>
        </p:txBody>
      </p:sp>
    </p:spTree>
    <p:extLst>
      <p:ext uri="{BB962C8B-B14F-4D97-AF65-F5344CB8AC3E}">
        <p14:creationId xmlns:p14="http://schemas.microsoft.com/office/powerpoint/2010/main" val="2186035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1268760"/>
            <a:ext cx="11233248" cy="3785652"/>
          </a:xfrm>
          <a:prstGeom prst="rect">
            <a:avLst/>
          </a:prstGeom>
          <a:solidFill>
            <a:schemeClr val="accent2">
              <a:lumMod val="20000"/>
              <a:lumOff val="80000"/>
            </a:schemeClr>
          </a:solidFill>
          <a:ln>
            <a:solidFill>
              <a:schemeClr val="tx1"/>
            </a:solidFill>
          </a:ln>
        </p:spPr>
        <p:txBody>
          <a:bodyPr wrap="square" rtlCol="0">
            <a:spAutoFit/>
          </a:bodyPr>
          <a:lstStyle/>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TEAL, a nurse, is contacted by a friend MEDLAM who is suffering stress following a relationship break up.  MEDLAM informs TEAL that he has run out of tranquilisers prescribed by his doctor.  </a:t>
            </a:r>
          </a:p>
          <a:p>
            <a:pPr>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MEDLAM also tells TEAL that he is not able to see his doctor until the following day and asked TEAL to provide a small quantity of the class C drugs to cover the time to the next appointment.  </a:t>
            </a:r>
          </a:p>
          <a:p>
            <a:pPr>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TEAL agrees to provide the drugs.  She obtains the keys to the drugs cabinet &amp; then removes the drugs.  Later that day she hands the drugs over to MEDLAM.  </a:t>
            </a:r>
          </a:p>
          <a:p>
            <a:pPr>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What is the earliest point at which TEAL commits an offence contrary to Section 4 of the Misuse of Drugs Act 1971?</a:t>
            </a:r>
          </a:p>
          <a:p>
            <a:pPr>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marL="342900" indent="-342900">
              <a:spcAft>
                <a:spcPts val="0"/>
              </a:spcAft>
              <a:buFont typeface="+mj-lt"/>
              <a:buAutoNum type="alphaUcPeriod"/>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When the provision of the drugs was agreed.  </a:t>
            </a:r>
          </a:p>
          <a:p>
            <a:pPr marL="342900" indent="-342900">
              <a:spcAft>
                <a:spcPts val="0"/>
              </a:spcAft>
              <a:buFont typeface="+mj-lt"/>
              <a:buAutoNum type="alphaUcPeriod"/>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When the drugs cabinet keys were obtained.</a:t>
            </a:r>
          </a:p>
          <a:p>
            <a:pPr marL="342900" indent="-342900">
              <a:spcAft>
                <a:spcPts val="0"/>
              </a:spcAft>
              <a:buFont typeface="+mj-lt"/>
              <a:buAutoNum type="alphaUcPeriod"/>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When the drugs were removed from the cabinet.  </a:t>
            </a:r>
          </a:p>
          <a:p>
            <a:pPr marL="342900" indent="-342900">
              <a:spcAft>
                <a:spcPts val="0"/>
              </a:spcAft>
              <a:buFont typeface="+mj-lt"/>
              <a:buAutoNum type="alphaUcPeriod"/>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When the drugs were handed over.  </a:t>
            </a:r>
          </a:p>
        </p:txBody>
      </p:sp>
      <p:sp>
        <p:nvSpPr>
          <p:cNvPr id="3" name="Title 2">
            <a:extLst>
              <a:ext uri="{FF2B5EF4-FFF2-40B4-BE49-F238E27FC236}">
                <a16:creationId xmlns:a16="http://schemas.microsoft.com/office/drawing/2014/main" id="{95E418ED-FE86-4332-B0B0-CB789A2C899D}"/>
              </a:ext>
            </a:extLst>
          </p:cNvPr>
          <p:cNvSpPr txBox="1">
            <a:spLocks/>
          </p:cNvSpPr>
          <p:nvPr/>
        </p:nvSpPr>
        <p:spPr>
          <a:xfrm>
            <a:off x="551384" y="260648"/>
            <a:ext cx="11233248" cy="61560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3200" b="1" dirty="0">
                <a:solidFill>
                  <a:schemeClr val="bg1"/>
                </a:solidFill>
                <a:latin typeface="+mn-lt"/>
              </a:rPr>
              <a:t>Misuse of Drugs</a:t>
            </a:r>
          </a:p>
        </p:txBody>
      </p:sp>
    </p:spTree>
    <p:extLst>
      <p:ext uri="{BB962C8B-B14F-4D97-AF65-F5344CB8AC3E}">
        <p14:creationId xmlns:p14="http://schemas.microsoft.com/office/powerpoint/2010/main" val="15263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7728" y="1124744"/>
            <a:ext cx="5133732" cy="3744416"/>
          </a:xfrm>
          <a:prstGeom prst="rect">
            <a:avLst/>
          </a:prstGeom>
        </p:spPr>
      </p:pic>
    </p:spTree>
    <p:extLst>
      <p:ext uri="{BB962C8B-B14F-4D97-AF65-F5344CB8AC3E}">
        <p14:creationId xmlns:p14="http://schemas.microsoft.com/office/powerpoint/2010/main" val="7718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24597</TotalTime>
  <Words>7787</Words>
  <Application>Microsoft Office PowerPoint</Application>
  <PresentationFormat>Widescreen</PresentationFormat>
  <Paragraphs>659</Paragraphs>
  <Slides>35</Slides>
  <Notes>35</Notes>
  <HiddenSlides>0</HiddenSlides>
  <MMClips>0</MMClips>
  <ScaleCrop>false</ScaleCrop>
  <HeadingPairs>
    <vt:vector size="8" baseType="variant">
      <vt:variant>
        <vt:lpstr>Fonts Used</vt:lpstr>
      </vt:variant>
      <vt:variant>
        <vt:i4>10</vt:i4>
      </vt:variant>
      <vt:variant>
        <vt:lpstr>Theme</vt:lpstr>
      </vt:variant>
      <vt:variant>
        <vt:i4>2</vt:i4>
      </vt:variant>
      <vt:variant>
        <vt:lpstr>Embedded OLE Servers</vt:lpstr>
      </vt:variant>
      <vt:variant>
        <vt:i4>1</vt:i4>
      </vt:variant>
      <vt:variant>
        <vt:lpstr>Slide Titles</vt:lpstr>
      </vt:variant>
      <vt:variant>
        <vt:i4>35</vt:i4>
      </vt:variant>
    </vt:vector>
  </HeadingPairs>
  <TitlesOfParts>
    <vt:vector size="48" baseType="lpstr">
      <vt:lpstr>-apple-system</vt:lpstr>
      <vt:lpstr>Arial</vt:lpstr>
      <vt:lpstr>Arial Nova</vt:lpstr>
      <vt:lpstr>Arial Nova Cond</vt:lpstr>
      <vt:lpstr>Calibri</vt:lpstr>
      <vt:lpstr>Calibri Light</vt:lpstr>
      <vt:lpstr>Inter</vt:lpstr>
      <vt:lpstr>Microsoft Sans Serif</vt:lpstr>
      <vt:lpstr>Tahoma</vt:lpstr>
      <vt:lpstr>Verdana</vt:lpstr>
      <vt:lpstr>2_Office Theme</vt:lpstr>
      <vt:lpstr>Office Theme</vt:lpstr>
      <vt:lpstr>Document</vt:lpstr>
      <vt:lpstr>PowerPoint Presentation</vt:lpstr>
      <vt:lpstr>Misuse of Drugs </vt:lpstr>
      <vt:lpstr>PowerPoint Presentation</vt:lpstr>
      <vt:lpstr>Misuse of Drugs</vt:lpstr>
      <vt:lpstr>PowerPoint Presentation</vt:lpstr>
      <vt:lpstr>PowerPoint Presentation</vt:lpstr>
      <vt:lpstr>PowerPoint Presentation</vt:lpstr>
      <vt:lpstr>S5(2) Misuse of Drugs Act 1971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Misuse of Drugs Act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Misuse of Drugs</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Neil,Sharon swp3514</cp:lastModifiedBy>
  <cp:revision>683</cp:revision>
  <cp:lastPrinted>2018-09-12T11:08:45Z</cp:lastPrinted>
  <dcterms:created xsi:type="dcterms:W3CDTF">2010-07-02T08:46:54Z</dcterms:created>
  <dcterms:modified xsi:type="dcterms:W3CDTF">2023-11-09T11:04:12Z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68e66b02-f1dd-44a1-8ac3-03bb321e26d3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2022-06-23T10:44:13Z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0e7f5272-af22-42e1-a50f-ecacf57abf4a</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