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C66CC6-D795-4C77-9F6A-7AE1EC47C751}" v="251" dt="2021-11-25T19:21:08.2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gina Kosar (2013924)" userId="S::2013924@student.uwtsd.ac.uk::4ca1294c-8547-493a-9a7d-103068b5a1c7" providerId="AD" clId="Web-{0CC66CC6-D795-4C77-9F6A-7AE1EC47C751}"/>
    <pc:docChg chg="modSld">
      <pc:chgData name="Nagina Kosar (2013924)" userId="S::2013924@student.uwtsd.ac.uk::4ca1294c-8547-493a-9a7d-103068b5a1c7" providerId="AD" clId="Web-{0CC66CC6-D795-4C77-9F6A-7AE1EC47C751}" dt="2021-11-25T19:21:08.224" v="189" actId="14100"/>
      <pc:docMkLst>
        <pc:docMk/>
      </pc:docMkLst>
      <pc:sldChg chg="addSp delSp modSp mod setBg">
        <pc:chgData name="Nagina Kosar (2013924)" userId="S::2013924@student.uwtsd.ac.uk::4ca1294c-8547-493a-9a7d-103068b5a1c7" providerId="AD" clId="Web-{0CC66CC6-D795-4C77-9F6A-7AE1EC47C751}" dt="2021-11-25T19:21:08.224" v="189" actId="14100"/>
        <pc:sldMkLst>
          <pc:docMk/>
          <pc:sldMk cId="109857222" sldId="256"/>
        </pc:sldMkLst>
        <pc:spChg chg="mod">
          <ac:chgData name="Nagina Kosar (2013924)" userId="S::2013924@student.uwtsd.ac.uk::4ca1294c-8547-493a-9a7d-103068b5a1c7" providerId="AD" clId="Web-{0CC66CC6-D795-4C77-9F6A-7AE1EC47C751}" dt="2021-11-25T19:16:00.068" v="146" actId="14100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Nagina Kosar (2013924)" userId="S::2013924@student.uwtsd.ac.uk::4ca1294c-8547-493a-9a7d-103068b5a1c7" providerId="AD" clId="Web-{0CC66CC6-D795-4C77-9F6A-7AE1EC47C751}" dt="2021-11-25T19:02:03.854" v="0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Nagina Kosar (2013924)" userId="S::2013924@student.uwtsd.ac.uk::4ca1294c-8547-493a-9a7d-103068b5a1c7" providerId="AD" clId="Web-{0CC66CC6-D795-4C77-9F6A-7AE1EC47C751}" dt="2021-11-25T19:21:08.224" v="189" actId="14100"/>
          <ac:spMkLst>
            <pc:docMk/>
            <pc:sldMk cId="109857222" sldId="256"/>
            <ac:spMk id="5" creationId="{5D62B773-59AE-4669-BB8B-24768DA02F05}"/>
          </ac:spMkLst>
        </pc:spChg>
        <pc:spChg chg="add del mod">
          <ac:chgData name="Nagina Kosar (2013924)" userId="S::2013924@student.uwtsd.ac.uk::4ca1294c-8547-493a-9a7d-103068b5a1c7" providerId="AD" clId="Web-{0CC66CC6-D795-4C77-9F6A-7AE1EC47C751}" dt="2021-11-25T19:17:48.667" v="160"/>
          <ac:spMkLst>
            <pc:docMk/>
            <pc:sldMk cId="109857222" sldId="256"/>
            <ac:spMk id="6" creationId="{F6C30CF9-1A29-44CC-871E-08707F9988A6}"/>
          </ac:spMkLst>
        </pc:spChg>
        <pc:spChg chg="add del mod">
          <ac:chgData name="Nagina Kosar (2013924)" userId="S::2013924@student.uwtsd.ac.uk::4ca1294c-8547-493a-9a7d-103068b5a1c7" providerId="AD" clId="Web-{0CC66CC6-D795-4C77-9F6A-7AE1EC47C751}" dt="2021-11-25T19:18:27.435" v="165"/>
          <ac:spMkLst>
            <pc:docMk/>
            <pc:sldMk cId="109857222" sldId="256"/>
            <ac:spMk id="7" creationId="{E9F46CC5-9CE9-4275-890C-AF3FAE2AE3A2}"/>
          </ac:spMkLst>
        </pc:spChg>
        <pc:spChg chg="add">
          <ac:chgData name="Nagina Kosar (2013924)" userId="S::2013924@student.uwtsd.ac.uk::4ca1294c-8547-493a-9a7d-103068b5a1c7" providerId="AD" clId="Web-{0CC66CC6-D795-4C77-9F6A-7AE1EC47C751}" dt="2021-11-25T19:02:33.840" v="5"/>
          <ac:spMkLst>
            <pc:docMk/>
            <pc:sldMk cId="109857222" sldId="256"/>
            <ac:spMk id="9" creationId="{06DA9DF9-31F7-4056-B42E-878CC92417B8}"/>
          </ac:spMkLst>
        </pc:spChg>
        <pc:picChg chg="add mod">
          <ac:chgData name="Nagina Kosar (2013924)" userId="S::2013924@student.uwtsd.ac.uk::4ca1294c-8547-493a-9a7d-103068b5a1c7" providerId="AD" clId="Web-{0CC66CC6-D795-4C77-9F6A-7AE1EC47C751}" dt="2021-11-25T19:02:33.840" v="5"/>
          <ac:picMkLst>
            <pc:docMk/>
            <pc:sldMk cId="109857222" sldId="256"/>
            <ac:picMk id="4" creationId="{31453807-3A57-494C-9E50-2EE738CFEFE9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11/25/2021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11/25/2021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11/25/2021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0902" y="3101996"/>
            <a:ext cx="4620584" cy="4351476"/>
          </a:xfrm>
        </p:spPr>
        <p:txBody>
          <a:bodyPr>
            <a:normAutofit/>
          </a:bodyPr>
          <a:lstStyle/>
          <a:p>
            <a:pPr algn="l"/>
            <a:r>
              <a:rPr lang="en-US" sz="4400" dirty="0" err="1">
                <a:latin typeface="Abadi"/>
                <a:cs typeface="Calibri Light"/>
              </a:rPr>
              <a:t>Atenci</a:t>
            </a:r>
            <a:r>
              <a:rPr lang="es" sz="4400" dirty="0" err="1">
                <a:latin typeface="Consolas"/>
                <a:cs typeface="Calibri Light"/>
              </a:rPr>
              <a:t>ón</a:t>
            </a:r>
            <a:br>
              <a:rPr lang="es" sz="4400" dirty="0">
                <a:latin typeface="Consolas"/>
                <a:cs typeface="Calibri Light"/>
              </a:rPr>
            </a:br>
            <a:r>
              <a:rPr lang="en-US" sz="4400" dirty="0">
                <a:latin typeface="Abadi"/>
                <a:cs typeface="Calibri Light"/>
              </a:rPr>
              <a:t>casa </a:t>
            </a:r>
            <a:r>
              <a:rPr lang="en-US" sz="4400" dirty="0" err="1">
                <a:latin typeface="Abadi"/>
                <a:cs typeface="Calibri Light"/>
              </a:rPr>
              <a:t>embrujada</a:t>
            </a:r>
            <a:r>
              <a:rPr lang="en-US" sz="4400" dirty="0">
                <a:latin typeface="Abadi"/>
                <a:cs typeface="Calibri Light"/>
              </a:rPr>
              <a:t> Los </a:t>
            </a:r>
            <a:r>
              <a:rPr lang="en-US" sz="4400" dirty="0" err="1">
                <a:latin typeface="Abadi"/>
                <a:cs typeface="Calibri Light"/>
              </a:rPr>
              <a:t>ni</a:t>
            </a:r>
            <a:r>
              <a:rPr lang="es" sz="4400" dirty="0" err="1">
                <a:latin typeface="Abadi"/>
                <a:cs typeface="Calibri Light"/>
              </a:rPr>
              <a:t>ños</a:t>
            </a:r>
            <a:r>
              <a:rPr lang="es" sz="4400" dirty="0">
                <a:latin typeface="Abadi"/>
                <a:cs typeface="Calibri Light"/>
              </a:rPr>
              <a:t> desatendidos ser</a:t>
            </a:r>
            <a:r>
              <a:rPr lang="es" sz="4400" dirty="0">
                <a:latin typeface="Consolas"/>
                <a:cs typeface="Calibri Light"/>
              </a:rPr>
              <a:t>án capturados!</a:t>
            </a:r>
            <a:br>
              <a:rPr lang="es" sz="4400" dirty="0">
                <a:latin typeface="Consolas"/>
                <a:cs typeface="Calibri Light"/>
              </a:rPr>
            </a:br>
            <a:endParaRPr lang="en-US" sz="4400" dirty="0">
              <a:latin typeface="Abadi"/>
            </a:endParaRPr>
          </a:p>
        </p:txBody>
      </p:sp>
      <p:pic>
        <p:nvPicPr>
          <p:cNvPr id="4" name="Picture 4" descr="A picture containing outdoor, building, sky, grass&#10;&#10;Description automatically generated">
            <a:extLst>
              <a:ext uri="{FF2B5EF4-FFF2-40B4-BE49-F238E27FC236}">
                <a16:creationId xmlns:a16="http://schemas.microsoft.com/office/drawing/2014/main" id="{31453807-3A57-494C-9E50-2EE738CFEF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388" r="18706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D62B773-59AE-4669-BB8B-24768DA02F05}"/>
              </a:ext>
            </a:extLst>
          </p:cNvPr>
          <p:cNvSpPr txBox="1"/>
          <p:nvPr/>
        </p:nvSpPr>
        <p:spPr>
          <a:xfrm>
            <a:off x="238665" y="-5752"/>
            <a:ext cx="4856670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 </a:t>
            </a:r>
            <a:r>
              <a:rPr lang="en-US" sz="4000" dirty="0">
                <a:cs typeface="Calibri"/>
              </a:rPr>
              <a:t>Attention</a:t>
            </a:r>
            <a:endParaRPr lang="en-US" dirty="0"/>
          </a:p>
          <a:p>
            <a:r>
              <a:rPr lang="en-US" sz="4000" dirty="0">
                <a:cs typeface="Calibri"/>
              </a:rPr>
              <a:t>Haunted house  Unattended children will be captured</a:t>
            </a:r>
            <a:endParaRPr lang="en-US"/>
          </a:p>
          <a:p>
            <a:endParaRPr lang="en-US" sz="40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Atención casa embrujada Los niños desatendidos serán capturados!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77</cp:revision>
  <dcterms:created xsi:type="dcterms:W3CDTF">2021-11-25T19:01:46Z</dcterms:created>
  <dcterms:modified xsi:type="dcterms:W3CDTF">2021-11-25T19:21:17Z</dcterms:modified>
</cp:coreProperties>
</file>