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4" r:id="rId8"/>
    <p:sldMasterId id="2147483686" r:id="rId9"/>
  </p:sldMasterIdLst>
  <p:notesMasterIdLst>
    <p:notesMasterId r:id="rId49"/>
  </p:notesMasterIdLst>
  <p:sldIdLst>
    <p:sldId id="442" r:id="rId10"/>
    <p:sldId id="294" r:id="rId11"/>
    <p:sldId id="295" r:id="rId12"/>
    <p:sldId id="580" r:id="rId13"/>
    <p:sldId id="621" r:id="rId14"/>
    <p:sldId id="643" r:id="rId15"/>
    <p:sldId id="644" r:id="rId16"/>
    <p:sldId id="645" r:id="rId17"/>
    <p:sldId id="646" r:id="rId18"/>
    <p:sldId id="647" r:id="rId19"/>
    <p:sldId id="648" r:id="rId20"/>
    <p:sldId id="649" r:id="rId21"/>
    <p:sldId id="650" r:id="rId22"/>
    <p:sldId id="651" r:id="rId23"/>
    <p:sldId id="652" r:id="rId24"/>
    <p:sldId id="653" r:id="rId25"/>
    <p:sldId id="618" r:id="rId26"/>
    <p:sldId id="654" r:id="rId27"/>
    <p:sldId id="655" r:id="rId28"/>
    <p:sldId id="656" r:id="rId29"/>
    <p:sldId id="657" r:id="rId30"/>
    <p:sldId id="658" r:id="rId31"/>
    <p:sldId id="659" r:id="rId32"/>
    <p:sldId id="660" r:id="rId33"/>
    <p:sldId id="661" r:id="rId34"/>
    <p:sldId id="662" r:id="rId35"/>
    <p:sldId id="663" r:id="rId36"/>
    <p:sldId id="664" r:id="rId37"/>
    <p:sldId id="665" r:id="rId38"/>
    <p:sldId id="666" r:id="rId39"/>
    <p:sldId id="667" r:id="rId40"/>
    <p:sldId id="668" r:id="rId41"/>
    <p:sldId id="669" r:id="rId42"/>
    <p:sldId id="670" r:id="rId43"/>
    <p:sldId id="634" r:id="rId44"/>
    <p:sldId id="671" r:id="rId45"/>
    <p:sldId id="635" r:id="rId46"/>
    <p:sldId id="405" r:id="rId47"/>
    <p:sldId id="43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55010" autoAdjust="0"/>
  </p:normalViewPr>
  <p:slideViewPr>
    <p:cSldViewPr snapToGrid="0">
      <p:cViewPr>
        <p:scale>
          <a:sx n="66" d="100"/>
          <a:sy n="66" d="100"/>
        </p:scale>
        <p:origin x="20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8" Type="http://schemas.openxmlformats.org/officeDocument/2006/relationships/slideMaster" Target="slideMasters/slideMaster5.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0" Type="http://schemas.openxmlformats.org/officeDocument/2006/relationships/slide" Target="slides/slide11.xml"/><Relationship Id="rId41" Type="http://schemas.openxmlformats.org/officeDocument/2006/relationships/slide" Target="slides/slide32.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2FF13866-79D9-4C9E-B052-488D401E4D3D}"/>
    <pc:docChg chg="modSld">
      <pc:chgData name="Nitheesh Kaliyamurthy" userId="2821ebda-f4ac-4963-9a4e-a836dfc45829" providerId="ADAL" clId="{2FF13866-79D9-4C9E-B052-488D401E4D3D}" dt="2023-11-13T07:09:36.640" v="25" actId="6549"/>
      <pc:docMkLst>
        <pc:docMk/>
      </pc:docMkLst>
      <pc:sldChg chg="modNotesTx">
        <pc:chgData name="Nitheesh Kaliyamurthy" userId="2821ebda-f4ac-4963-9a4e-a836dfc45829" providerId="ADAL" clId="{2FF13866-79D9-4C9E-B052-488D401E4D3D}" dt="2023-11-13T07:08:56.141" v="12" actId="6549"/>
        <pc:sldMkLst>
          <pc:docMk/>
          <pc:sldMk cId="1172826617" sldId="618"/>
        </pc:sldMkLst>
      </pc:sldChg>
      <pc:sldChg chg="modNotesTx">
        <pc:chgData name="Nitheesh Kaliyamurthy" userId="2821ebda-f4ac-4963-9a4e-a836dfc45829" providerId="ADAL" clId="{2FF13866-79D9-4C9E-B052-488D401E4D3D}" dt="2023-11-13T07:08:20.538" v="0" actId="6549"/>
        <pc:sldMkLst>
          <pc:docMk/>
          <pc:sldMk cId="1661113371" sldId="621"/>
        </pc:sldMkLst>
      </pc:sldChg>
      <pc:sldChg chg="modNotesTx">
        <pc:chgData name="Nitheesh Kaliyamurthy" userId="2821ebda-f4ac-4963-9a4e-a836dfc45829" providerId="ADAL" clId="{2FF13866-79D9-4C9E-B052-488D401E4D3D}" dt="2023-11-13T07:09:31.573" v="23" actId="6549"/>
        <pc:sldMkLst>
          <pc:docMk/>
          <pc:sldMk cId="1473744006" sldId="634"/>
        </pc:sldMkLst>
      </pc:sldChg>
      <pc:sldChg chg="modNotesTx">
        <pc:chgData name="Nitheesh Kaliyamurthy" userId="2821ebda-f4ac-4963-9a4e-a836dfc45829" providerId="ADAL" clId="{2FF13866-79D9-4C9E-B052-488D401E4D3D}" dt="2023-11-13T07:09:36.640" v="25" actId="6549"/>
        <pc:sldMkLst>
          <pc:docMk/>
          <pc:sldMk cId="4003245730" sldId="635"/>
        </pc:sldMkLst>
      </pc:sldChg>
      <pc:sldChg chg="modNotesTx">
        <pc:chgData name="Nitheesh Kaliyamurthy" userId="2821ebda-f4ac-4963-9a4e-a836dfc45829" providerId="ADAL" clId="{2FF13866-79D9-4C9E-B052-488D401E4D3D}" dt="2023-11-13T07:08:25.835" v="1" actId="6549"/>
        <pc:sldMkLst>
          <pc:docMk/>
          <pc:sldMk cId="2012259717" sldId="643"/>
        </pc:sldMkLst>
      </pc:sldChg>
      <pc:sldChg chg="modNotesTx">
        <pc:chgData name="Nitheesh Kaliyamurthy" userId="2821ebda-f4ac-4963-9a4e-a836dfc45829" providerId="ADAL" clId="{2FF13866-79D9-4C9E-B052-488D401E4D3D}" dt="2023-11-13T07:08:28.642" v="2" actId="6549"/>
        <pc:sldMkLst>
          <pc:docMk/>
          <pc:sldMk cId="2408237070" sldId="644"/>
        </pc:sldMkLst>
      </pc:sldChg>
      <pc:sldChg chg="modNotesTx">
        <pc:chgData name="Nitheesh Kaliyamurthy" userId="2821ebda-f4ac-4963-9a4e-a836dfc45829" providerId="ADAL" clId="{2FF13866-79D9-4C9E-B052-488D401E4D3D}" dt="2023-11-13T07:08:31.483" v="3" actId="6549"/>
        <pc:sldMkLst>
          <pc:docMk/>
          <pc:sldMk cId="3357908907" sldId="645"/>
        </pc:sldMkLst>
      </pc:sldChg>
      <pc:sldChg chg="modNotesTx">
        <pc:chgData name="Nitheesh Kaliyamurthy" userId="2821ebda-f4ac-4963-9a4e-a836dfc45829" providerId="ADAL" clId="{2FF13866-79D9-4C9E-B052-488D401E4D3D}" dt="2023-11-13T07:08:34.143" v="4" actId="6549"/>
        <pc:sldMkLst>
          <pc:docMk/>
          <pc:sldMk cId="742208965" sldId="646"/>
        </pc:sldMkLst>
      </pc:sldChg>
      <pc:sldChg chg="modNotesTx">
        <pc:chgData name="Nitheesh Kaliyamurthy" userId="2821ebda-f4ac-4963-9a4e-a836dfc45829" providerId="ADAL" clId="{2FF13866-79D9-4C9E-B052-488D401E4D3D}" dt="2023-11-13T07:08:37.075" v="5" actId="6549"/>
        <pc:sldMkLst>
          <pc:docMk/>
          <pc:sldMk cId="796038665" sldId="647"/>
        </pc:sldMkLst>
      </pc:sldChg>
      <pc:sldChg chg="modNotesTx">
        <pc:chgData name="Nitheesh Kaliyamurthy" userId="2821ebda-f4ac-4963-9a4e-a836dfc45829" providerId="ADAL" clId="{2FF13866-79D9-4C9E-B052-488D401E4D3D}" dt="2023-11-13T07:08:39.305" v="6" actId="6549"/>
        <pc:sldMkLst>
          <pc:docMk/>
          <pc:sldMk cId="2652262190" sldId="648"/>
        </pc:sldMkLst>
      </pc:sldChg>
      <pc:sldChg chg="modNotesTx">
        <pc:chgData name="Nitheesh Kaliyamurthy" userId="2821ebda-f4ac-4963-9a4e-a836dfc45829" providerId="ADAL" clId="{2FF13866-79D9-4C9E-B052-488D401E4D3D}" dt="2023-11-13T07:08:41.946" v="7" actId="6549"/>
        <pc:sldMkLst>
          <pc:docMk/>
          <pc:sldMk cId="3229696674" sldId="649"/>
        </pc:sldMkLst>
      </pc:sldChg>
      <pc:sldChg chg="modNotesTx">
        <pc:chgData name="Nitheesh Kaliyamurthy" userId="2821ebda-f4ac-4963-9a4e-a836dfc45829" providerId="ADAL" clId="{2FF13866-79D9-4C9E-B052-488D401E4D3D}" dt="2023-11-13T07:08:44.677" v="8" actId="6549"/>
        <pc:sldMkLst>
          <pc:docMk/>
          <pc:sldMk cId="1459001450" sldId="650"/>
        </pc:sldMkLst>
      </pc:sldChg>
      <pc:sldChg chg="modNotesTx">
        <pc:chgData name="Nitheesh Kaliyamurthy" userId="2821ebda-f4ac-4963-9a4e-a836dfc45829" providerId="ADAL" clId="{2FF13866-79D9-4C9E-B052-488D401E4D3D}" dt="2023-11-13T07:08:47.251" v="9" actId="6549"/>
        <pc:sldMkLst>
          <pc:docMk/>
          <pc:sldMk cId="2021241685" sldId="651"/>
        </pc:sldMkLst>
      </pc:sldChg>
      <pc:sldChg chg="modNotesTx">
        <pc:chgData name="Nitheesh Kaliyamurthy" userId="2821ebda-f4ac-4963-9a4e-a836dfc45829" providerId="ADAL" clId="{2FF13866-79D9-4C9E-B052-488D401E4D3D}" dt="2023-11-13T07:08:49.781" v="10" actId="6549"/>
        <pc:sldMkLst>
          <pc:docMk/>
          <pc:sldMk cId="210674145" sldId="652"/>
        </pc:sldMkLst>
      </pc:sldChg>
      <pc:sldChg chg="modNotesTx">
        <pc:chgData name="Nitheesh Kaliyamurthy" userId="2821ebda-f4ac-4963-9a4e-a836dfc45829" providerId="ADAL" clId="{2FF13866-79D9-4C9E-B052-488D401E4D3D}" dt="2023-11-13T07:08:53.612" v="11" actId="6549"/>
        <pc:sldMkLst>
          <pc:docMk/>
          <pc:sldMk cId="1799805491" sldId="653"/>
        </pc:sldMkLst>
      </pc:sldChg>
      <pc:sldChg chg="modNotesTx">
        <pc:chgData name="Nitheesh Kaliyamurthy" userId="2821ebda-f4ac-4963-9a4e-a836dfc45829" providerId="ADAL" clId="{2FF13866-79D9-4C9E-B052-488D401E4D3D}" dt="2023-11-13T07:08:59.819" v="13" actId="6549"/>
        <pc:sldMkLst>
          <pc:docMk/>
          <pc:sldMk cId="2017922332" sldId="654"/>
        </pc:sldMkLst>
      </pc:sldChg>
      <pc:sldChg chg="modNotesTx">
        <pc:chgData name="Nitheesh Kaliyamurthy" userId="2821ebda-f4ac-4963-9a4e-a836dfc45829" providerId="ADAL" clId="{2FF13866-79D9-4C9E-B052-488D401E4D3D}" dt="2023-11-13T07:09:02.060" v="14" actId="6549"/>
        <pc:sldMkLst>
          <pc:docMk/>
          <pc:sldMk cId="3629351975" sldId="655"/>
        </pc:sldMkLst>
      </pc:sldChg>
      <pc:sldChg chg="modNotesTx">
        <pc:chgData name="Nitheesh Kaliyamurthy" userId="2821ebda-f4ac-4963-9a4e-a836dfc45829" providerId="ADAL" clId="{2FF13866-79D9-4C9E-B052-488D401E4D3D}" dt="2023-11-13T07:09:04.877" v="15" actId="6549"/>
        <pc:sldMkLst>
          <pc:docMk/>
          <pc:sldMk cId="2961033635" sldId="656"/>
        </pc:sldMkLst>
      </pc:sldChg>
      <pc:sldChg chg="modNotesTx">
        <pc:chgData name="Nitheesh Kaliyamurthy" userId="2821ebda-f4ac-4963-9a4e-a836dfc45829" providerId="ADAL" clId="{2FF13866-79D9-4C9E-B052-488D401E4D3D}" dt="2023-11-13T07:09:07.120" v="16" actId="6549"/>
        <pc:sldMkLst>
          <pc:docMk/>
          <pc:sldMk cId="1274778830" sldId="657"/>
        </pc:sldMkLst>
      </pc:sldChg>
      <pc:sldChg chg="modNotesTx">
        <pc:chgData name="Nitheesh Kaliyamurthy" userId="2821ebda-f4ac-4963-9a4e-a836dfc45829" providerId="ADAL" clId="{2FF13866-79D9-4C9E-B052-488D401E4D3D}" dt="2023-11-13T07:09:09.702" v="17" actId="6549"/>
        <pc:sldMkLst>
          <pc:docMk/>
          <pc:sldMk cId="4216105341" sldId="658"/>
        </pc:sldMkLst>
      </pc:sldChg>
      <pc:sldChg chg="modNotesTx">
        <pc:chgData name="Nitheesh Kaliyamurthy" userId="2821ebda-f4ac-4963-9a4e-a836dfc45829" providerId="ADAL" clId="{2FF13866-79D9-4C9E-B052-488D401E4D3D}" dt="2023-11-13T07:09:12.458" v="18" actId="6549"/>
        <pc:sldMkLst>
          <pc:docMk/>
          <pc:sldMk cId="1669693886" sldId="659"/>
        </pc:sldMkLst>
      </pc:sldChg>
      <pc:sldChg chg="modNotesTx">
        <pc:chgData name="Nitheesh Kaliyamurthy" userId="2821ebda-f4ac-4963-9a4e-a836dfc45829" providerId="ADAL" clId="{2FF13866-79D9-4C9E-B052-488D401E4D3D}" dt="2023-11-13T07:09:14.733" v="19" actId="6549"/>
        <pc:sldMkLst>
          <pc:docMk/>
          <pc:sldMk cId="3142298013" sldId="660"/>
        </pc:sldMkLst>
      </pc:sldChg>
      <pc:sldChg chg="modNotesTx">
        <pc:chgData name="Nitheesh Kaliyamurthy" userId="2821ebda-f4ac-4963-9a4e-a836dfc45829" providerId="ADAL" clId="{2FF13866-79D9-4C9E-B052-488D401E4D3D}" dt="2023-11-13T07:09:17.618" v="20" actId="6549"/>
        <pc:sldMkLst>
          <pc:docMk/>
          <pc:sldMk cId="86276421" sldId="661"/>
        </pc:sldMkLst>
      </pc:sldChg>
      <pc:sldChg chg="modNotesTx">
        <pc:chgData name="Nitheesh Kaliyamurthy" userId="2821ebda-f4ac-4963-9a4e-a836dfc45829" providerId="ADAL" clId="{2FF13866-79D9-4C9E-B052-488D401E4D3D}" dt="2023-11-13T07:09:20.260" v="21" actId="6549"/>
        <pc:sldMkLst>
          <pc:docMk/>
          <pc:sldMk cId="1686642556" sldId="662"/>
        </pc:sldMkLst>
      </pc:sldChg>
      <pc:sldChg chg="modNotesTx">
        <pc:chgData name="Nitheesh Kaliyamurthy" userId="2821ebda-f4ac-4963-9a4e-a836dfc45829" providerId="ADAL" clId="{2FF13866-79D9-4C9E-B052-488D401E4D3D}" dt="2023-11-13T07:09:29.344" v="22" actId="6549"/>
        <pc:sldMkLst>
          <pc:docMk/>
          <pc:sldMk cId="2694297243" sldId="670"/>
        </pc:sldMkLst>
      </pc:sldChg>
      <pc:sldChg chg="modNotesTx">
        <pc:chgData name="Nitheesh Kaliyamurthy" userId="2821ebda-f4ac-4963-9a4e-a836dfc45829" providerId="ADAL" clId="{2FF13866-79D9-4C9E-B052-488D401E4D3D}" dt="2023-11-13T07:09:34.313" v="24" actId="6549"/>
        <pc:sldMkLst>
          <pc:docMk/>
          <pc:sldMk cId="820375561" sldId="67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990B29-9F0C-44CB-8252-29CD2E355B88}"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6361A882-8133-43AC-8622-A45EEB7F1B8C}">
      <dgm:prSet phldrT="[Text]"/>
      <dgm:spPr/>
      <dgm:t>
        <a:bodyPr/>
        <a:lstStyle/>
        <a:p>
          <a:r>
            <a:rPr lang="en-GB" dirty="0"/>
            <a:t>APT</a:t>
          </a:r>
        </a:p>
      </dgm:t>
    </dgm:pt>
    <dgm:pt modelId="{281B3B80-998A-4E09-BC3B-0ADF7562A38F}" type="parTrans" cxnId="{CDF42829-7394-432A-9373-517DA628D6C3}">
      <dgm:prSet/>
      <dgm:spPr/>
      <dgm:t>
        <a:bodyPr/>
        <a:lstStyle/>
        <a:p>
          <a:endParaRPr lang="en-GB"/>
        </a:p>
      </dgm:t>
    </dgm:pt>
    <dgm:pt modelId="{02ED89B0-CAC1-4F90-9AE0-36EF992C3F71}" type="sibTrans" cxnId="{CDF42829-7394-432A-9373-517DA628D6C3}">
      <dgm:prSet/>
      <dgm:spPr/>
      <dgm:t>
        <a:bodyPr/>
        <a:lstStyle/>
        <a:p>
          <a:endParaRPr lang="en-GB"/>
        </a:p>
      </dgm:t>
    </dgm:pt>
    <dgm:pt modelId="{0908EAB5-0BFE-4523-A37F-258AFAD6EA20}">
      <dgm:prSet phldrT="[Text]"/>
      <dgm:spPr/>
      <dgm:t>
        <a:bodyPr/>
        <a:lstStyle/>
        <a:p>
          <a:r>
            <a:rPr lang="en-GB" dirty="0"/>
            <a:t>Initial Intrusion</a:t>
          </a:r>
        </a:p>
      </dgm:t>
    </dgm:pt>
    <dgm:pt modelId="{19FD19E5-8CFD-4255-B951-78E8FE6F6001}" type="parTrans" cxnId="{9499D535-CE94-4671-A81F-4249081DCAD3}">
      <dgm:prSet/>
      <dgm:spPr/>
      <dgm:t>
        <a:bodyPr/>
        <a:lstStyle/>
        <a:p>
          <a:endParaRPr lang="en-GB"/>
        </a:p>
      </dgm:t>
    </dgm:pt>
    <dgm:pt modelId="{F6B2BB97-CB12-417E-9172-F824A5B651C4}" type="sibTrans" cxnId="{9499D535-CE94-4671-A81F-4249081DCAD3}">
      <dgm:prSet/>
      <dgm:spPr/>
      <dgm:t>
        <a:bodyPr/>
        <a:lstStyle/>
        <a:p>
          <a:endParaRPr lang="en-GB"/>
        </a:p>
      </dgm:t>
    </dgm:pt>
    <dgm:pt modelId="{161A84A5-5AF5-414C-8169-CDA089D58AD4}">
      <dgm:prSet phldrT="[Text]"/>
      <dgm:spPr/>
      <dgm:t>
        <a:bodyPr/>
        <a:lstStyle/>
        <a:p>
          <a:r>
            <a:rPr lang="en-GB" dirty="0"/>
            <a:t>Expansion</a:t>
          </a:r>
        </a:p>
      </dgm:t>
    </dgm:pt>
    <dgm:pt modelId="{A1FFD57F-7A94-4FC3-87A5-47306E2BDF98}" type="parTrans" cxnId="{72177E9C-84AE-41FC-86D3-F5E677EE4F59}">
      <dgm:prSet/>
      <dgm:spPr/>
      <dgm:t>
        <a:bodyPr/>
        <a:lstStyle/>
        <a:p>
          <a:endParaRPr lang="en-GB"/>
        </a:p>
      </dgm:t>
    </dgm:pt>
    <dgm:pt modelId="{E18EF0A7-C1FF-49C1-88B9-5D0B85A6D675}" type="sibTrans" cxnId="{72177E9C-84AE-41FC-86D3-F5E677EE4F59}">
      <dgm:prSet/>
      <dgm:spPr/>
      <dgm:t>
        <a:bodyPr/>
        <a:lstStyle/>
        <a:p>
          <a:endParaRPr lang="en-GB"/>
        </a:p>
      </dgm:t>
    </dgm:pt>
    <dgm:pt modelId="{29FB7B34-80C7-45D5-BDB0-E595DF070929}">
      <dgm:prSet phldrT="[Text]"/>
      <dgm:spPr/>
      <dgm:t>
        <a:bodyPr/>
        <a:lstStyle/>
        <a:p>
          <a:r>
            <a:rPr lang="en-GB" dirty="0"/>
            <a:t>Persistence</a:t>
          </a:r>
        </a:p>
      </dgm:t>
    </dgm:pt>
    <dgm:pt modelId="{47F34958-7569-4B59-A9F4-BA10D5748E1D}" type="parTrans" cxnId="{2FB509A1-F251-4C12-A6D7-22C1584D2F7C}">
      <dgm:prSet/>
      <dgm:spPr/>
      <dgm:t>
        <a:bodyPr/>
        <a:lstStyle/>
        <a:p>
          <a:endParaRPr lang="en-GB"/>
        </a:p>
      </dgm:t>
    </dgm:pt>
    <dgm:pt modelId="{1D12D3A5-AC36-4F99-B5C7-BA5C428AEBE7}" type="sibTrans" cxnId="{2FB509A1-F251-4C12-A6D7-22C1584D2F7C}">
      <dgm:prSet/>
      <dgm:spPr/>
      <dgm:t>
        <a:bodyPr/>
        <a:lstStyle/>
        <a:p>
          <a:endParaRPr lang="en-GB"/>
        </a:p>
      </dgm:t>
    </dgm:pt>
    <dgm:pt modelId="{75C36917-7FEA-4C5A-89F6-9B63DA783A5F}">
      <dgm:prSet phldrT="[Text]"/>
      <dgm:spPr/>
      <dgm:t>
        <a:bodyPr/>
        <a:lstStyle/>
        <a:p>
          <a:r>
            <a:rPr lang="en-GB" dirty="0"/>
            <a:t>Search and Exfiltration</a:t>
          </a:r>
        </a:p>
      </dgm:t>
    </dgm:pt>
    <dgm:pt modelId="{A1802EA8-8F4A-4298-850B-6A2CCBB13FDD}" type="parTrans" cxnId="{17CAD28C-C734-4510-8655-35481517F2B5}">
      <dgm:prSet/>
      <dgm:spPr/>
      <dgm:t>
        <a:bodyPr/>
        <a:lstStyle/>
        <a:p>
          <a:endParaRPr lang="en-GB"/>
        </a:p>
      </dgm:t>
    </dgm:pt>
    <dgm:pt modelId="{3B5B67B8-1B90-44B5-9CD7-C4F756FB92A7}" type="sibTrans" cxnId="{17CAD28C-C734-4510-8655-35481517F2B5}">
      <dgm:prSet/>
      <dgm:spPr/>
      <dgm:t>
        <a:bodyPr/>
        <a:lstStyle/>
        <a:p>
          <a:endParaRPr lang="en-GB"/>
        </a:p>
      </dgm:t>
    </dgm:pt>
    <dgm:pt modelId="{A72D49A7-2B04-4EF5-ABEA-ABC501E77FCC}">
      <dgm:prSet phldrT="[Text]"/>
      <dgm:spPr/>
      <dgm:t>
        <a:bodyPr/>
        <a:lstStyle/>
        <a:p>
          <a:r>
            <a:rPr lang="en-GB" dirty="0"/>
            <a:t>Preparation</a:t>
          </a:r>
        </a:p>
      </dgm:t>
    </dgm:pt>
    <dgm:pt modelId="{53598E66-A007-4FDA-85B6-341F0BF199A9}" type="parTrans" cxnId="{BD3A2BF2-4E7F-43C6-AF3E-8244A39216F7}">
      <dgm:prSet/>
      <dgm:spPr/>
      <dgm:t>
        <a:bodyPr/>
        <a:lstStyle/>
        <a:p>
          <a:endParaRPr lang="en-GB"/>
        </a:p>
      </dgm:t>
    </dgm:pt>
    <dgm:pt modelId="{156B9E68-8134-449B-A3E1-1E2071DF4E3B}" type="sibTrans" cxnId="{BD3A2BF2-4E7F-43C6-AF3E-8244A39216F7}">
      <dgm:prSet/>
      <dgm:spPr/>
      <dgm:t>
        <a:bodyPr/>
        <a:lstStyle/>
        <a:p>
          <a:endParaRPr lang="en-GB"/>
        </a:p>
      </dgm:t>
    </dgm:pt>
    <dgm:pt modelId="{0DE81BAF-1BFE-4DD6-A254-56AC0E13E551}">
      <dgm:prSet phldrT="[Text]"/>
      <dgm:spPr/>
      <dgm:t>
        <a:bodyPr/>
        <a:lstStyle/>
        <a:p>
          <a:r>
            <a:rPr lang="en-GB" dirty="0"/>
            <a:t>Cleanup</a:t>
          </a:r>
        </a:p>
      </dgm:t>
    </dgm:pt>
    <dgm:pt modelId="{0112B8F9-68ED-4934-B3A8-2D3AD546BEA0}" type="parTrans" cxnId="{9057256B-693E-47FA-85DF-DE9C97640311}">
      <dgm:prSet/>
      <dgm:spPr/>
      <dgm:t>
        <a:bodyPr/>
        <a:lstStyle/>
        <a:p>
          <a:endParaRPr lang="en-GB"/>
        </a:p>
      </dgm:t>
    </dgm:pt>
    <dgm:pt modelId="{81019AD3-AE4D-47CF-814F-134999922B7C}" type="sibTrans" cxnId="{9057256B-693E-47FA-85DF-DE9C97640311}">
      <dgm:prSet/>
      <dgm:spPr/>
      <dgm:t>
        <a:bodyPr/>
        <a:lstStyle/>
        <a:p>
          <a:endParaRPr lang="en-GB"/>
        </a:p>
      </dgm:t>
    </dgm:pt>
    <dgm:pt modelId="{9DF02DF0-115A-4664-9E52-2936D99D31B3}" type="pres">
      <dgm:prSet presAssocID="{6D990B29-9F0C-44CB-8252-29CD2E355B88}" presName="composite" presStyleCnt="0">
        <dgm:presLayoutVars>
          <dgm:chMax val="1"/>
          <dgm:dir/>
          <dgm:resizeHandles val="exact"/>
        </dgm:presLayoutVars>
      </dgm:prSet>
      <dgm:spPr/>
    </dgm:pt>
    <dgm:pt modelId="{9F967E30-1D74-41CF-9AC1-36EFD0CE4269}" type="pres">
      <dgm:prSet presAssocID="{6D990B29-9F0C-44CB-8252-29CD2E355B88}" presName="radial" presStyleCnt="0">
        <dgm:presLayoutVars>
          <dgm:animLvl val="ctr"/>
        </dgm:presLayoutVars>
      </dgm:prSet>
      <dgm:spPr/>
    </dgm:pt>
    <dgm:pt modelId="{F743BD32-3735-4899-BAAA-259DEE1A3651}" type="pres">
      <dgm:prSet presAssocID="{6361A882-8133-43AC-8622-A45EEB7F1B8C}" presName="centerShape" presStyleLbl="vennNode1" presStyleIdx="0" presStyleCnt="7"/>
      <dgm:spPr/>
    </dgm:pt>
    <dgm:pt modelId="{4416A03D-0D16-4B72-BA37-9E7017EF4BF0}" type="pres">
      <dgm:prSet presAssocID="{A72D49A7-2B04-4EF5-ABEA-ABC501E77FCC}" presName="node" presStyleLbl="vennNode1" presStyleIdx="1" presStyleCnt="7">
        <dgm:presLayoutVars>
          <dgm:bulletEnabled val="1"/>
        </dgm:presLayoutVars>
      </dgm:prSet>
      <dgm:spPr/>
    </dgm:pt>
    <dgm:pt modelId="{62883340-962D-48AF-97B9-F4E379CBCCB7}" type="pres">
      <dgm:prSet presAssocID="{0908EAB5-0BFE-4523-A37F-258AFAD6EA20}" presName="node" presStyleLbl="vennNode1" presStyleIdx="2" presStyleCnt="7">
        <dgm:presLayoutVars>
          <dgm:bulletEnabled val="1"/>
        </dgm:presLayoutVars>
      </dgm:prSet>
      <dgm:spPr/>
    </dgm:pt>
    <dgm:pt modelId="{7F819835-A379-4CC6-8D45-4CB611DC81BE}" type="pres">
      <dgm:prSet presAssocID="{161A84A5-5AF5-414C-8169-CDA089D58AD4}" presName="node" presStyleLbl="vennNode1" presStyleIdx="3" presStyleCnt="7">
        <dgm:presLayoutVars>
          <dgm:bulletEnabled val="1"/>
        </dgm:presLayoutVars>
      </dgm:prSet>
      <dgm:spPr/>
    </dgm:pt>
    <dgm:pt modelId="{2CE8C242-3178-45F3-A46C-3AEF257AA29A}" type="pres">
      <dgm:prSet presAssocID="{29FB7B34-80C7-45D5-BDB0-E595DF070929}" presName="node" presStyleLbl="vennNode1" presStyleIdx="4" presStyleCnt="7">
        <dgm:presLayoutVars>
          <dgm:bulletEnabled val="1"/>
        </dgm:presLayoutVars>
      </dgm:prSet>
      <dgm:spPr/>
    </dgm:pt>
    <dgm:pt modelId="{9650DE44-714C-4FB4-A161-BE76EF4A29CB}" type="pres">
      <dgm:prSet presAssocID="{75C36917-7FEA-4C5A-89F6-9B63DA783A5F}" presName="node" presStyleLbl="vennNode1" presStyleIdx="5" presStyleCnt="7">
        <dgm:presLayoutVars>
          <dgm:bulletEnabled val="1"/>
        </dgm:presLayoutVars>
      </dgm:prSet>
      <dgm:spPr/>
    </dgm:pt>
    <dgm:pt modelId="{A04D2D4A-6909-46BA-8804-C6415CE59219}" type="pres">
      <dgm:prSet presAssocID="{0DE81BAF-1BFE-4DD6-A254-56AC0E13E551}" presName="node" presStyleLbl="vennNode1" presStyleIdx="6" presStyleCnt="7">
        <dgm:presLayoutVars>
          <dgm:bulletEnabled val="1"/>
        </dgm:presLayoutVars>
      </dgm:prSet>
      <dgm:spPr/>
    </dgm:pt>
  </dgm:ptLst>
  <dgm:cxnLst>
    <dgm:cxn modelId="{CDF42829-7394-432A-9373-517DA628D6C3}" srcId="{6D990B29-9F0C-44CB-8252-29CD2E355B88}" destId="{6361A882-8133-43AC-8622-A45EEB7F1B8C}" srcOrd="0" destOrd="0" parTransId="{281B3B80-998A-4E09-BC3B-0ADF7562A38F}" sibTransId="{02ED89B0-CAC1-4F90-9AE0-36EF992C3F71}"/>
    <dgm:cxn modelId="{9499D535-CE94-4671-A81F-4249081DCAD3}" srcId="{6361A882-8133-43AC-8622-A45EEB7F1B8C}" destId="{0908EAB5-0BFE-4523-A37F-258AFAD6EA20}" srcOrd="1" destOrd="0" parTransId="{19FD19E5-8CFD-4255-B951-78E8FE6F6001}" sibTransId="{F6B2BB97-CB12-417E-9172-F824A5B651C4}"/>
    <dgm:cxn modelId="{7E675439-FF9C-48AA-9FAC-A8D63FE1B77A}" type="presOf" srcId="{0908EAB5-0BFE-4523-A37F-258AFAD6EA20}" destId="{62883340-962D-48AF-97B9-F4E379CBCCB7}" srcOrd="0" destOrd="0" presId="urn:microsoft.com/office/officeart/2005/8/layout/radial3"/>
    <dgm:cxn modelId="{B18BA343-FA4A-4A49-9C17-C35763906015}" type="presOf" srcId="{161A84A5-5AF5-414C-8169-CDA089D58AD4}" destId="{7F819835-A379-4CC6-8D45-4CB611DC81BE}" srcOrd="0" destOrd="0" presId="urn:microsoft.com/office/officeart/2005/8/layout/radial3"/>
    <dgm:cxn modelId="{9057256B-693E-47FA-85DF-DE9C97640311}" srcId="{6361A882-8133-43AC-8622-A45EEB7F1B8C}" destId="{0DE81BAF-1BFE-4DD6-A254-56AC0E13E551}" srcOrd="5" destOrd="0" parTransId="{0112B8F9-68ED-4934-B3A8-2D3AD546BEA0}" sibTransId="{81019AD3-AE4D-47CF-814F-134999922B7C}"/>
    <dgm:cxn modelId="{0860AF51-C707-4666-94DB-499326F3F13B}" type="presOf" srcId="{75C36917-7FEA-4C5A-89F6-9B63DA783A5F}" destId="{9650DE44-714C-4FB4-A161-BE76EF4A29CB}" srcOrd="0" destOrd="0" presId="urn:microsoft.com/office/officeart/2005/8/layout/radial3"/>
    <dgm:cxn modelId="{17CAD28C-C734-4510-8655-35481517F2B5}" srcId="{6361A882-8133-43AC-8622-A45EEB7F1B8C}" destId="{75C36917-7FEA-4C5A-89F6-9B63DA783A5F}" srcOrd="4" destOrd="0" parTransId="{A1802EA8-8F4A-4298-850B-6A2CCBB13FDD}" sibTransId="{3B5B67B8-1B90-44B5-9CD7-C4F756FB92A7}"/>
    <dgm:cxn modelId="{72177E9C-84AE-41FC-86D3-F5E677EE4F59}" srcId="{6361A882-8133-43AC-8622-A45EEB7F1B8C}" destId="{161A84A5-5AF5-414C-8169-CDA089D58AD4}" srcOrd="2" destOrd="0" parTransId="{A1FFD57F-7A94-4FC3-87A5-47306E2BDF98}" sibTransId="{E18EF0A7-C1FF-49C1-88B9-5D0B85A6D675}"/>
    <dgm:cxn modelId="{6F1B9D9E-FE2D-46D5-A432-67667DE8257D}" type="presOf" srcId="{6D990B29-9F0C-44CB-8252-29CD2E355B88}" destId="{9DF02DF0-115A-4664-9E52-2936D99D31B3}" srcOrd="0" destOrd="0" presId="urn:microsoft.com/office/officeart/2005/8/layout/radial3"/>
    <dgm:cxn modelId="{2FB509A1-F251-4C12-A6D7-22C1584D2F7C}" srcId="{6361A882-8133-43AC-8622-A45EEB7F1B8C}" destId="{29FB7B34-80C7-45D5-BDB0-E595DF070929}" srcOrd="3" destOrd="0" parTransId="{47F34958-7569-4B59-A9F4-BA10D5748E1D}" sibTransId="{1D12D3A5-AC36-4F99-B5C7-BA5C428AEBE7}"/>
    <dgm:cxn modelId="{EAD17DAE-24C9-413A-8AD5-DD9D1E2FA348}" type="presOf" srcId="{0DE81BAF-1BFE-4DD6-A254-56AC0E13E551}" destId="{A04D2D4A-6909-46BA-8804-C6415CE59219}" srcOrd="0" destOrd="0" presId="urn:microsoft.com/office/officeart/2005/8/layout/radial3"/>
    <dgm:cxn modelId="{A3C1ABB9-BA6D-4581-BC09-8C78364717C2}" type="presOf" srcId="{29FB7B34-80C7-45D5-BDB0-E595DF070929}" destId="{2CE8C242-3178-45F3-A46C-3AEF257AA29A}" srcOrd="0" destOrd="0" presId="urn:microsoft.com/office/officeart/2005/8/layout/radial3"/>
    <dgm:cxn modelId="{871AA9EA-8BA4-4E47-9090-387D4CBBACF1}" type="presOf" srcId="{6361A882-8133-43AC-8622-A45EEB7F1B8C}" destId="{F743BD32-3735-4899-BAAA-259DEE1A3651}" srcOrd="0" destOrd="0" presId="urn:microsoft.com/office/officeart/2005/8/layout/radial3"/>
    <dgm:cxn modelId="{BD3A2BF2-4E7F-43C6-AF3E-8244A39216F7}" srcId="{6361A882-8133-43AC-8622-A45EEB7F1B8C}" destId="{A72D49A7-2B04-4EF5-ABEA-ABC501E77FCC}" srcOrd="0" destOrd="0" parTransId="{53598E66-A007-4FDA-85B6-341F0BF199A9}" sibTransId="{156B9E68-8134-449B-A3E1-1E2071DF4E3B}"/>
    <dgm:cxn modelId="{F01B2FF2-0A79-430B-99A9-84805848D1F3}" type="presOf" srcId="{A72D49A7-2B04-4EF5-ABEA-ABC501E77FCC}" destId="{4416A03D-0D16-4B72-BA37-9E7017EF4BF0}" srcOrd="0" destOrd="0" presId="urn:microsoft.com/office/officeart/2005/8/layout/radial3"/>
    <dgm:cxn modelId="{895AE382-5B5D-47B3-AFBD-46B6EAFF37BF}" type="presParOf" srcId="{9DF02DF0-115A-4664-9E52-2936D99D31B3}" destId="{9F967E30-1D74-41CF-9AC1-36EFD0CE4269}" srcOrd="0" destOrd="0" presId="urn:microsoft.com/office/officeart/2005/8/layout/radial3"/>
    <dgm:cxn modelId="{433529E6-1322-4F08-B0D0-2EB8E896B252}" type="presParOf" srcId="{9F967E30-1D74-41CF-9AC1-36EFD0CE4269}" destId="{F743BD32-3735-4899-BAAA-259DEE1A3651}" srcOrd="0" destOrd="0" presId="urn:microsoft.com/office/officeart/2005/8/layout/radial3"/>
    <dgm:cxn modelId="{40FA510B-9275-45B1-AE25-697DDFF3B41E}" type="presParOf" srcId="{9F967E30-1D74-41CF-9AC1-36EFD0CE4269}" destId="{4416A03D-0D16-4B72-BA37-9E7017EF4BF0}" srcOrd="1" destOrd="0" presId="urn:microsoft.com/office/officeart/2005/8/layout/radial3"/>
    <dgm:cxn modelId="{95CE835F-0CBA-48E6-B569-9CC7EFB54DC5}" type="presParOf" srcId="{9F967E30-1D74-41CF-9AC1-36EFD0CE4269}" destId="{62883340-962D-48AF-97B9-F4E379CBCCB7}" srcOrd="2" destOrd="0" presId="urn:microsoft.com/office/officeart/2005/8/layout/radial3"/>
    <dgm:cxn modelId="{B28F04BB-DAA0-414A-918D-2BB317CC7DEB}" type="presParOf" srcId="{9F967E30-1D74-41CF-9AC1-36EFD0CE4269}" destId="{7F819835-A379-4CC6-8D45-4CB611DC81BE}" srcOrd="3" destOrd="0" presId="urn:microsoft.com/office/officeart/2005/8/layout/radial3"/>
    <dgm:cxn modelId="{3BAFFDCB-7DF9-46E5-A9C8-2A43067ACF6A}" type="presParOf" srcId="{9F967E30-1D74-41CF-9AC1-36EFD0CE4269}" destId="{2CE8C242-3178-45F3-A46C-3AEF257AA29A}" srcOrd="4" destOrd="0" presId="urn:microsoft.com/office/officeart/2005/8/layout/radial3"/>
    <dgm:cxn modelId="{6FB1F48B-F1B1-4881-9D12-CC819DA5BA04}" type="presParOf" srcId="{9F967E30-1D74-41CF-9AC1-36EFD0CE4269}" destId="{9650DE44-714C-4FB4-A161-BE76EF4A29CB}" srcOrd="5" destOrd="0" presId="urn:microsoft.com/office/officeart/2005/8/layout/radial3"/>
    <dgm:cxn modelId="{34D66802-1E99-4638-B6AF-64BB44EFC0ED}" type="presParOf" srcId="{9F967E30-1D74-41CF-9AC1-36EFD0CE4269}" destId="{A04D2D4A-6909-46BA-8804-C6415CE59219}" srcOrd="6" destOrd="0" presId="urn:microsoft.com/office/officeart/2005/8/layout/radial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2F883D-533C-46C4-B21C-BDBF1FBC1D9D}" type="doc">
      <dgm:prSet loTypeId="urn:microsoft.com/office/officeart/2008/layout/IncreasingCircleProcess" loCatId="list" qsTypeId="urn:microsoft.com/office/officeart/2005/8/quickstyle/simple1" qsCatId="simple" csTypeId="urn:microsoft.com/office/officeart/2005/8/colors/accent1_2" csCatId="accent1" phldr="1"/>
      <dgm:spPr/>
      <dgm:t>
        <a:bodyPr/>
        <a:lstStyle/>
        <a:p>
          <a:endParaRPr lang="en-GB"/>
        </a:p>
      </dgm:t>
    </dgm:pt>
    <dgm:pt modelId="{0341EF4F-8D3A-4D9C-B30D-9BDA40B43216}">
      <dgm:prSet phldrT="[Text]"/>
      <dgm:spPr/>
      <dgm:t>
        <a:bodyPr/>
        <a:lstStyle/>
        <a:p>
          <a:r>
            <a:rPr lang="en-GB" dirty="0"/>
            <a:t>Infection Phase</a:t>
          </a:r>
        </a:p>
      </dgm:t>
    </dgm:pt>
    <dgm:pt modelId="{82851D12-97E4-418A-82BF-605AC7106F5E}" type="parTrans" cxnId="{2E34F3A0-A1B6-4CE5-9ABD-330A5F741953}">
      <dgm:prSet/>
      <dgm:spPr/>
      <dgm:t>
        <a:bodyPr/>
        <a:lstStyle/>
        <a:p>
          <a:endParaRPr lang="en-GB"/>
        </a:p>
      </dgm:t>
    </dgm:pt>
    <dgm:pt modelId="{E97FEB5A-8A85-42B5-950A-3C189B4CE8E8}" type="sibTrans" cxnId="{2E34F3A0-A1B6-4CE5-9ABD-330A5F741953}">
      <dgm:prSet/>
      <dgm:spPr/>
      <dgm:t>
        <a:bodyPr/>
        <a:lstStyle/>
        <a:p>
          <a:endParaRPr lang="en-GB"/>
        </a:p>
      </dgm:t>
    </dgm:pt>
    <dgm:pt modelId="{65E1072F-6F1F-4B94-959E-D5C2D4AAC232}">
      <dgm:prSet phldrT="[Text]"/>
      <dgm:spPr/>
      <dgm:t>
        <a:bodyPr/>
        <a:lstStyle/>
        <a:p>
          <a:r>
            <a:rPr lang="en-GB" dirty="0"/>
            <a:t>Attack Phase</a:t>
          </a:r>
        </a:p>
      </dgm:t>
    </dgm:pt>
    <dgm:pt modelId="{19C00B47-9689-44E0-A112-64671F4AC0E3}" type="parTrans" cxnId="{00E5990D-C58B-40BC-A564-00A2D616FB19}">
      <dgm:prSet/>
      <dgm:spPr/>
      <dgm:t>
        <a:bodyPr/>
        <a:lstStyle/>
        <a:p>
          <a:endParaRPr lang="en-GB"/>
        </a:p>
      </dgm:t>
    </dgm:pt>
    <dgm:pt modelId="{A0C08A84-EE78-4EFF-9142-1F586C861B3B}" type="sibTrans" cxnId="{00E5990D-C58B-40BC-A564-00A2D616FB19}">
      <dgm:prSet/>
      <dgm:spPr/>
      <dgm:t>
        <a:bodyPr/>
        <a:lstStyle/>
        <a:p>
          <a:endParaRPr lang="en-GB"/>
        </a:p>
      </dgm:t>
    </dgm:pt>
    <dgm:pt modelId="{CFC9D794-0401-4AE8-A131-22CBE4D0AC65}" type="pres">
      <dgm:prSet presAssocID="{AB2F883D-533C-46C4-B21C-BDBF1FBC1D9D}" presName="Name0" presStyleCnt="0">
        <dgm:presLayoutVars>
          <dgm:chMax val="7"/>
          <dgm:chPref val="7"/>
          <dgm:dir/>
          <dgm:animOne val="branch"/>
          <dgm:animLvl val="lvl"/>
        </dgm:presLayoutVars>
      </dgm:prSet>
      <dgm:spPr/>
    </dgm:pt>
    <dgm:pt modelId="{BD1DD594-B201-43A4-A811-F89C311B94BD}" type="pres">
      <dgm:prSet presAssocID="{0341EF4F-8D3A-4D9C-B30D-9BDA40B43216}" presName="composite" presStyleCnt="0"/>
      <dgm:spPr/>
    </dgm:pt>
    <dgm:pt modelId="{052C79C3-99AC-41A5-AF26-710E4783E3ED}" type="pres">
      <dgm:prSet presAssocID="{0341EF4F-8D3A-4D9C-B30D-9BDA40B43216}" presName="BackAccent" presStyleLbl="bgShp" presStyleIdx="0" presStyleCnt="2"/>
      <dgm:spPr/>
    </dgm:pt>
    <dgm:pt modelId="{8F45D208-042B-4CA8-ADF4-5C2B1E78AB33}" type="pres">
      <dgm:prSet presAssocID="{0341EF4F-8D3A-4D9C-B30D-9BDA40B43216}" presName="Accent" presStyleLbl="alignNode1" presStyleIdx="0" presStyleCnt="2"/>
      <dgm:spPr/>
    </dgm:pt>
    <dgm:pt modelId="{9ABF8371-C205-43C5-84BB-ADE5EFC94966}" type="pres">
      <dgm:prSet presAssocID="{0341EF4F-8D3A-4D9C-B30D-9BDA40B43216}" presName="Child" presStyleLbl="revTx" presStyleIdx="0" presStyleCnt="2">
        <dgm:presLayoutVars>
          <dgm:chMax val="0"/>
          <dgm:chPref val="0"/>
          <dgm:bulletEnabled val="1"/>
        </dgm:presLayoutVars>
      </dgm:prSet>
      <dgm:spPr/>
    </dgm:pt>
    <dgm:pt modelId="{E743CB7F-3CD0-4135-A109-63BB913B1FBA}" type="pres">
      <dgm:prSet presAssocID="{0341EF4F-8D3A-4D9C-B30D-9BDA40B43216}" presName="Parent" presStyleLbl="revTx" presStyleIdx="0" presStyleCnt="2">
        <dgm:presLayoutVars>
          <dgm:chMax val="1"/>
          <dgm:chPref val="1"/>
          <dgm:bulletEnabled val="1"/>
        </dgm:presLayoutVars>
      </dgm:prSet>
      <dgm:spPr/>
    </dgm:pt>
    <dgm:pt modelId="{AE8D1709-6C79-40B2-BCE2-E592DEC30E38}" type="pres">
      <dgm:prSet presAssocID="{E97FEB5A-8A85-42B5-950A-3C189B4CE8E8}" presName="sibTrans" presStyleCnt="0"/>
      <dgm:spPr/>
    </dgm:pt>
    <dgm:pt modelId="{5FEC1464-D08A-434F-ACAA-37486D752F88}" type="pres">
      <dgm:prSet presAssocID="{65E1072F-6F1F-4B94-959E-D5C2D4AAC232}" presName="composite" presStyleCnt="0"/>
      <dgm:spPr/>
    </dgm:pt>
    <dgm:pt modelId="{C8F5102A-C7FF-49E6-B97D-CEC2F083D404}" type="pres">
      <dgm:prSet presAssocID="{65E1072F-6F1F-4B94-959E-D5C2D4AAC232}" presName="BackAccent" presStyleLbl="bgShp" presStyleIdx="1" presStyleCnt="2"/>
      <dgm:spPr/>
    </dgm:pt>
    <dgm:pt modelId="{3F32043F-D19C-47E2-9D33-527D45A83FB0}" type="pres">
      <dgm:prSet presAssocID="{65E1072F-6F1F-4B94-959E-D5C2D4AAC232}" presName="Accent" presStyleLbl="alignNode1" presStyleIdx="1" presStyleCnt="2"/>
      <dgm:spPr/>
    </dgm:pt>
    <dgm:pt modelId="{6220F07B-DCBC-4C5C-B911-E933C231DB64}" type="pres">
      <dgm:prSet presAssocID="{65E1072F-6F1F-4B94-959E-D5C2D4AAC232}" presName="Child" presStyleLbl="revTx" presStyleIdx="0" presStyleCnt="2">
        <dgm:presLayoutVars>
          <dgm:chMax val="0"/>
          <dgm:chPref val="0"/>
          <dgm:bulletEnabled val="1"/>
        </dgm:presLayoutVars>
      </dgm:prSet>
      <dgm:spPr/>
    </dgm:pt>
    <dgm:pt modelId="{A441D804-AD3F-4EF7-93C7-2E4CB5FD39F3}" type="pres">
      <dgm:prSet presAssocID="{65E1072F-6F1F-4B94-959E-D5C2D4AAC232}" presName="Parent" presStyleLbl="revTx" presStyleIdx="1" presStyleCnt="2">
        <dgm:presLayoutVars>
          <dgm:chMax val="1"/>
          <dgm:chPref val="1"/>
          <dgm:bulletEnabled val="1"/>
        </dgm:presLayoutVars>
      </dgm:prSet>
      <dgm:spPr/>
    </dgm:pt>
  </dgm:ptLst>
  <dgm:cxnLst>
    <dgm:cxn modelId="{00E5990D-C58B-40BC-A564-00A2D616FB19}" srcId="{AB2F883D-533C-46C4-B21C-BDBF1FBC1D9D}" destId="{65E1072F-6F1F-4B94-959E-D5C2D4AAC232}" srcOrd="1" destOrd="0" parTransId="{19C00B47-9689-44E0-A112-64671F4AC0E3}" sibTransId="{A0C08A84-EE78-4EFF-9142-1F586C861B3B}"/>
    <dgm:cxn modelId="{3C6F7147-4301-43A1-8083-CC7E456258C5}" type="presOf" srcId="{AB2F883D-533C-46C4-B21C-BDBF1FBC1D9D}" destId="{CFC9D794-0401-4AE8-A131-22CBE4D0AC65}" srcOrd="0" destOrd="0" presId="urn:microsoft.com/office/officeart/2008/layout/IncreasingCircleProcess"/>
    <dgm:cxn modelId="{85058A8B-98CC-4CA6-8EA2-EA6D58D0E11F}" type="presOf" srcId="{0341EF4F-8D3A-4D9C-B30D-9BDA40B43216}" destId="{E743CB7F-3CD0-4135-A109-63BB913B1FBA}" srcOrd="0" destOrd="0" presId="urn:microsoft.com/office/officeart/2008/layout/IncreasingCircleProcess"/>
    <dgm:cxn modelId="{2E34F3A0-A1B6-4CE5-9ABD-330A5F741953}" srcId="{AB2F883D-533C-46C4-B21C-BDBF1FBC1D9D}" destId="{0341EF4F-8D3A-4D9C-B30D-9BDA40B43216}" srcOrd="0" destOrd="0" parTransId="{82851D12-97E4-418A-82BF-605AC7106F5E}" sibTransId="{E97FEB5A-8A85-42B5-950A-3C189B4CE8E8}"/>
    <dgm:cxn modelId="{8B1D65FB-831F-48F1-857D-9F9BB97AA308}" type="presOf" srcId="{65E1072F-6F1F-4B94-959E-D5C2D4AAC232}" destId="{A441D804-AD3F-4EF7-93C7-2E4CB5FD39F3}" srcOrd="0" destOrd="0" presId="urn:microsoft.com/office/officeart/2008/layout/IncreasingCircleProcess"/>
    <dgm:cxn modelId="{5E4149BB-41BC-4DD2-BB94-48850D550C5F}" type="presParOf" srcId="{CFC9D794-0401-4AE8-A131-22CBE4D0AC65}" destId="{BD1DD594-B201-43A4-A811-F89C311B94BD}" srcOrd="0" destOrd="0" presId="urn:microsoft.com/office/officeart/2008/layout/IncreasingCircleProcess"/>
    <dgm:cxn modelId="{6B5BFAB7-78E8-43AF-8B09-98014773EF07}" type="presParOf" srcId="{BD1DD594-B201-43A4-A811-F89C311B94BD}" destId="{052C79C3-99AC-41A5-AF26-710E4783E3ED}" srcOrd="0" destOrd="0" presId="urn:microsoft.com/office/officeart/2008/layout/IncreasingCircleProcess"/>
    <dgm:cxn modelId="{010E4752-A526-4FA5-BD49-2F4AF6D6F02D}" type="presParOf" srcId="{BD1DD594-B201-43A4-A811-F89C311B94BD}" destId="{8F45D208-042B-4CA8-ADF4-5C2B1E78AB33}" srcOrd="1" destOrd="0" presId="urn:microsoft.com/office/officeart/2008/layout/IncreasingCircleProcess"/>
    <dgm:cxn modelId="{B45EE6C6-6E8D-4F6B-9C3F-4A23B604196E}" type="presParOf" srcId="{BD1DD594-B201-43A4-A811-F89C311B94BD}" destId="{9ABF8371-C205-43C5-84BB-ADE5EFC94966}" srcOrd="2" destOrd="0" presId="urn:microsoft.com/office/officeart/2008/layout/IncreasingCircleProcess"/>
    <dgm:cxn modelId="{22CB278B-E02A-45AA-A1EA-2D1BE639B086}" type="presParOf" srcId="{BD1DD594-B201-43A4-A811-F89C311B94BD}" destId="{E743CB7F-3CD0-4135-A109-63BB913B1FBA}" srcOrd="3" destOrd="0" presId="urn:microsoft.com/office/officeart/2008/layout/IncreasingCircleProcess"/>
    <dgm:cxn modelId="{83F3DA37-73B5-45B5-9C94-9497F38B676F}" type="presParOf" srcId="{CFC9D794-0401-4AE8-A131-22CBE4D0AC65}" destId="{AE8D1709-6C79-40B2-BCE2-E592DEC30E38}" srcOrd="1" destOrd="0" presId="urn:microsoft.com/office/officeart/2008/layout/IncreasingCircleProcess"/>
    <dgm:cxn modelId="{1821F2D7-67AD-4301-9DD6-5C9F093F07B1}" type="presParOf" srcId="{CFC9D794-0401-4AE8-A131-22CBE4D0AC65}" destId="{5FEC1464-D08A-434F-ACAA-37486D752F88}" srcOrd="2" destOrd="0" presId="urn:microsoft.com/office/officeart/2008/layout/IncreasingCircleProcess"/>
    <dgm:cxn modelId="{6310092D-1CFF-46B8-9C0F-F9E3E732C65D}" type="presParOf" srcId="{5FEC1464-D08A-434F-ACAA-37486D752F88}" destId="{C8F5102A-C7FF-49E6-B97D-CEC2F083D404}" srcOrd="0" destOrd="0" presId="urn:microsoft.com/office/officeart/2008/layout/IncreasingCircleProcess"/>
    <dgm:cxn modelId="{754E71F8-9B9D-4A17-B2C5-FAAA4F49275A}" type="presParOf" srcId="{5FEC1464-D08A-434F-ACAA-37486D752F88}" destId="{3F32043F-D19C-47E2-9D33-527D45A83FB0}" srcOrd="1" destOrd="0" presId="urn:microsoft.com/office/officeart/2008/layout/IncreasingCircleProcess"/>
    <dgm:cxn modelId="{04DE8343-E56A-4138-8BA8-16C2D404E37F}" type="presParOf" srcId="{5FEC1464-D08A-434F-ACAA-37486D752F88}" destId="{6220F07B-DCBC-4C5C-B911-E933C231DB64}" srcOrd="2" destOrd="0" presId="urn:microsoft.com/office/officeart/2008/layout/IncreasingCircleProcess"/>
    <dgm:cxn modelId="{14555CD2-EAD7-4FD5-90D6-9CCB3585BE06}" type="presParOf" srcId="{5FEC1464-D08A-434F-ACAA-37486D752F88}" destId="{A441D804-AD3F-4EF7-93C7-2E4CB5FD39F3}" srcOrd="3" destOrd="0" presId="urn:microsoft.com/office/officeart/2008/layout/IncreasingCircle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32BB93-53D3-4174-85C5-4A31A1541AC8}"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49F70C73-81EB-4B8C-8751-C8F31747963B}">
      <dgm:prSet phldrT="[Text]"/>
      <dgm:spPr/>
      <dgm:t>
        <a:bodyPr/>
        <a:lstStyle/>
        <a:p>
          <a:r>
            <a:rPr lang="en-GB" dirty="0"/>
            <a:t>Target opens a malicious file</a:t>
          </a:r>
        </a:p>
      </dgm:t>
    </dgm:pt>
    <dgm:pt modelId="{8343D4C3-5E42-4B17-8990-3F3A63D3D59A}" type="parTrans" cxnId="{387B4AE8-0BF0-47FB-BD62-573CABB0899E}">
      <dgm:prSet/>
      <dgm:spPr/>
      <dgm:t>
        <a:bodyPr/>
        <a:lstStyle/>
        <a:p>
          <a:endParaRPr lang="en-GB"/>
        </a:p>
      </dgm:t>
    </dgm:pt>
    <dgm:pt modelId="{7B8A69A5-8F92-490C-9491-CE6C816D996A}" type="sibTrans" cxnId="{387B4AE8-0BF0-47FB-BD62-573CABB0899E}">
      <dgm:prSet/>
      <dgm:spPr/>
      <dgm:t>
        <a:bodyPr/>
        <a:lstStyle/>
        <a:p>
          <a:endParaRPr lang="en-GB"/>
        </a:p>
      </dgm:t>
    </dgm:pt>
    <dgm:pt modelId="{9398776B-1708-465D-BEF8-C874D89E0139}">
      <dgm:prSet phldrT="[Text]"/>
      <dgm:spPr/>
      <dgm:t>
        <a:bodyPr/>
        <a:lstStyle/>
        <a:p>
          <a:r>
            <a:rPr lang="en-GB" dirty="0"/>
            <a:t>Document runs a malicious macro</a:t>
          </a:r>
        </a:p>
      </dgm:t>
    </dgm:pt>
    <dgm:pt modelId="{74B42574-01CD-48ED-9069-41A58D36E7C2}" type="parTrans" cxnId="{45441DD5-293D-4278-9BCC-5615DE2416AF}">
      <dgm:prSet/>
      <dgm:spPr/>
      <dgm:t>
        <a:bodyPr/>
        <a:lstStyle/>
        <a:p>
          <a:endParaRPr lang="en-GB"/>
        </a:p>
      </dgm:t>
    </dgm:pt>
    <dgm:pt modelId="{1D1044D9-B69E-4895-8D2F-1D354891B5BF}" type="sibTrans" cxnId="{45441DD5-293D-4278-9BCC-5615DE2416AF}">
      <dgm:prSet/>
      <dgm:spPr/>
      <dgm:t>
        <a:bodyPr/>
        <a:lstStyle/>
        <a:p>
          <a:endParaRPr lang="en-GB"/>
        </a:p>
      </dgm:t>
    </dgm:pt>
    <dgm:pt modelId="{73FE0651-BD4E-4311-9BDA-16254EF52620}">
      <dgm:prSet phldrT="[Text]"/>
      <dgm:spPr/>
      <dgm:t>
        <a:bodyPr/>
        <a:lstStyle/>
        <a:p>
          <a:r>
            <a:rPr lang="en-GB" dirty="0"/>
            <a:t>Macro launches VBA/ </a:t>
          </a:r>
          <a:r>
            <a:rPr lang="en-GB" dirty="0" err="1"/>
            <a:t>Javascript</a:t>
          </a:r>
          <a:endParaRPr lang="en-GB" dirty="0"/>
        </a:p>
      </dgm:t>
    </dgm:pt>
    <dgm:pt modelId="{B3D4AC45-BF90-427F-9D96-4B87A5432E7E}" type="parTrans" cxnId="{363AE3DE-2E41-431C-96D1-82DFB2622E61}">
      <dgm:prSet/>
      <dgm:spPr/>
      <dgm:t>
        <a:bodyPr/>
        <a:lstStyle/>
        <a:p>
          <a:endParaRPr lang="en-GB"/>
        </a:p>
      </dgm:t>
    </dgm:pt>
    <dgm:pt modelId="{22C6D283-3132-47FF-8C8E-D1CD8715BB91}" type="sibTrans" cxnId="{363AE3DE-2E41-431C-96D1-82DFB2622E61}">
      <dgm:prSet/>
      <dgm:spPr/>
      <dgm:t>
        <a:bodyPr/>
        <a:lstStyle/>
        <a:p>
          <a:endParaRPr lang="en-GB"/>
        </a:p>
      </dgm:t>
    </dgm:pt>
    <dgm:pt modelId="{65158CA3-6929-42A8-AFB9-59B7239FFDC8}">
      <dgm:prSet phldrT="[Text]"/>
      <dgm:spPr/>
      <dgm:t>
        <a:bodyPr/>
        <a:lstStyle/>
        <a:p>
          <a:r>
            <a:rPr lang="en-GB" dirty="0"/>
            <a:t>Script exploits PowerShell to run a payload</a:t>
          </a:r>
        </a:p>
      </dgm:t>
    </dgm:pt>
    <dgm:pt modelId="{9848DFF1-FBF1-4866-A52B-620C805D1F37}" type="parTrans" cxnId="{648119C5-32AE-4DED-876A-D9BCD913EDE6}">
      <dgm:prSet/>
      <dgm:spPr/>
      <dgm:t>
        <a:bodyPr/>
        <a:lstStyle/>
        <a:p>
          <a:endParaRPr lang="en-GB"/>
        </a:p>
      </dgm:t>
    </dgm:pt>
    <dgm:pt modelId="{39DC3AD8-CE4A-4F67-9D90-8BDF533F2C8E}" type="sibTrans" cxnId="{648119C5-32AE-4DED-876A-D9BCD913EDE6}">
      <dgm:prSet/>
      <dgm:spPr/>
      <dgm:t>
        <a:bodyPr/>
        <a:lstStyle/>
        <a:p>
          <a:endParaRPr lang="en-GB"/>
        </a:p>
      </dgm:t>
    </dgm:pt>
    <dgm:pt modelId="{DBC8471C-193E-4286-A8E6-64B7BDAC42A3}" type="pres">
      <dgm:prSet presAssocID="{9632BB93-53D3-4174-85C5-4A31A1541AC8}" presName="rootnode" presStyleCnt="0">
        <dgm:presLayoutVars>
          <dgm:chMax/>
          <dgm:chPref/>
          <dgm:dir/>
          <dgm:animLvl val="lvl"/>
        </dgm:presLayoutVars>
      </dgm:prSet>
      <dgm:spPr/>
    </dgm:pt>
    <dgm:pt modelId="{A9128825-F0F8-4C43-A87D-FCB0E88B07A5}" type="pres">
      <dgm:prSet presAssocID="{49F70C73-81EB-4B8C-8751-C8F31747963B}" presName="composite" presStyleCnt="0"/>
      <dgm:spPr/>
    </dgm:pt>
    <dgm:pt modelId="{4DD5ABA5-9D3D-4157-A51E-07D677F5A8C4}" type="pres">
      <dgm:prSet presAssocID="{49F70C73-81EB-4B8C-8751-C8F31747963B}" presName="bentUpArrow1" presStyleLbl="alignImgPlace1" presStyleIdx="0" presStyleCnt="3"/>
      <dgm:spPr/>
    </dgm:pt>
    <dgm:pt modelId="{8E97EE68-A6BC-4819-8C7D-216633AC8F8B}" type="pres">
      <dgm:prSet presAssocID="{49F70C73-81EB-4B8C-8751-C8F31747963B}" presName="ParentText" presStyleLbl="node1" presStyleIdx="0" presStyleCnt="4">
        <dgm:presLayoutVars>
          <dgm:chMax val="1"/>
          <dgm:chPref val="1"/>
          <dgm:bulletEnabled val="1"/>
        </dgm:presLayoutVars>
      </dgm:prSet>
      <dgm:spPr/>
    </dgm:pt>
    <dgm:pt modelId="{EEBAACF1-E788-4B5D-9A41-62D7060C1851}" type="pres">
      <dgm:prSet presAssocID="{49F70C73-81EB-4B8C-8751-C8F31747963B}" presName="ChildText" presStyleLbl="revTx" presStyleIdx="0" presStyleCnt="3">
        <dgm:presLayoutVars>
          <dgm:chMax val="0"/>
          <dgm:chPref val="0"/>
          <dgm:bulletEnabled val="1"/>
        </dgm:presLayoutVars>
      </dgm:prSet>
      <dgm:spPr/>
    </dgm:pt>
    <dgm:pt modelId="{51A63535-2233-43B1-B938-02A0EF912CCE}" type="pres">
      <dgm:prSet presAssocID="{7B8A69A5-8F92-490C-9491-CE6C816D996A}" presName="sibTrans" presStyleCnt="0"/>
      <dgm:spPr/>
    </dgm:pt>
    <dgm:pt modelId="{8DF64A5E-4DA6-4431-97EA-0BA75F4BC2FB}" type="pres">
      <dgm:prSet presAssocID="{9398776B-1708-465D-BEF8-C874D89E0139}" presName="composite" presStyleCnt="0"/>
      <dgm:spPr/>
    </dgm:pt>
    <dgm:pt modelId="{C4F555BC-479F-40BA-A8D3-E170CF445296}" type="pres">
      <dgm:prSet presAssocID="{9398776B-1708-465D-BEF8-C874D89E0139}" presName="bentUpArrow1" presStyleLbl="alignImgPlace1" presStyleIdx="1" presStyleCnt="3"/>
      <dgm:spPr/>
    </dgm:pt>
    <dgm:pt modelId="{54CE39B3-9AD7-42CA-A8A0-D71B22CF18FE}" type="pres">
      <dgm:prSet presAssocID="{9398776B-1708-465D-BEF8-C874D89E0139}" presName="ParentText" presStyleLbl="node1" presStyleIdx="1" presStyleCnt="4">
        <dgm:presLayoutVars>
          <dgm:chMax val="1"/>
          <dgm:chPref val="1"/>
          <dgm:bulletEnabled val="1"/>
        </dgm:presLayoutVars>
      </dgm:prSet>
      <dgm:spPr/>
    </dgm:pt>
    <dgm:pt modelId="{D3CEBA61-FAF3-4522-9BB0-C6A66E212A7D}" type="pres">
      <dgm:prSet presAssocID="{9398776B-1708-465D-BEF8-C874D89E0139}" presName="ChildText" presStyleLbl="revTx" presStyleIdx="1" presStyleCnt="3">
        <dgm:presLayoutVars>
          <dgm:chMax val="0"/>
          <dgm:chPref val="0"/>
          <dgm:bulletEnabled val="1"/>
        </dgm:presLayoutVars>
      </dgm:prSet>
      <dgm:spPr/>
    </dgm:pt>
    <dgm:pt modelId="{3D165E49-C616-41B8-B40A-55798A1CA7F6}" type="pres">
      <dgm:prSet presAssocID="{1D1044D9-B69E-4895-8D2F-1D354891B5BF}" presName="sibTrans" presStyleCnt="0"/>
      <dgm:spPr/>
    </dgm:pt>
    <dgm:pt modelId="{B8825417-8EC4-4016-A8E5-965611A41BB4}" type="pres">
      <dgm:prSet presAssocID="{73FE0651-BD4E-4311-9BDA-16254EF52620}" presName="composite" presStyleCnt="0"/>
      <dgm:spPr/>
    </dgm:pt>
    <dgm:pt modelId="{7B0CFA81-BEA3-40D4-B89E-85D3E15E6386}" type="pres">
      <dgm:prSet presAssocID="{73FE0651-BD4E-4311-9BDA-16254EF52620}" presName="bentUpArrow1" presStyleLbl="alignImgPlace1" presStyleIdx="2" presStyleCnt="3"/>
      <dgm:spPr/>
    </dgm:pt>
    <dgm:pt modelId="{73445C44-9526-4F89-95A4-3EF062CED0BB}" type="pres">
      <dgm:prSet presAssocID="{73FE0651-BD4E-4311-9BDA-16254EF52620}" presName="ParentText" presStyleLbl="node1" presStyleIdx="2" presStyleCnt="4">
        <dgm:presLayoutVars>
          <dgm:chMax val="1"/>
          <dgm:chPref val="1"/>
          <dgm:bulletEnabled val="1"/>
        </dgm:presLayoutVars>
      </dgm:prSet>
      <dgm:spPr/>
    </dgm:pt>
    <dgm:pt modelId="{6337C887-A7E2-469D-9D30-9E0DA34D8DAE}" type="pres">
      <dgm:prSet presAssocID="{73FE0651-BD4E-4311-9BDA-16254EF52620}" presName="ChildText" presStyleLbl="revTx" presStyleIdx="2" presStyleCnt="3">
        <dgm:presLayoutVars>
          <dgm:chMax val="0"/>
          <dgm:chPref val="0"/>
          <dgm:bulletEnabled val="1"/>
        </dgm:presLayoutVars>
      </dgm:prSet>
      <dgm:spPr/>
    </dgm:pt>
    <dgm:pt modelId="{0B018F8B-356D-4CF7-B3CD-1F2C1376DA5E}" type="pres">
      <dgm:prSet presAssocID="{22C6D283-3132-47FF-8C8E-D1CD8715BB91}" presName="sibTrans" presStyleCnt="0"/>
      <dgm:spPr/>
    </dgm:pt>
    <dgm:pt modelId="{BFF743E7-71D1-46AE-A511-165102684B99}" type="pres">
      <dgm:prSet presAssocID="{65158CA3-6929-42A8-AFB9-59B7239FFDC8}" presName="composite" presStyleCnt="0"/>
      <dgm:spPr/>
    </dgm:pt>
    <dgm:pt modelId="{C46BBBDB-7A04-43A8-99C5-7C64C7725494}" type="pres">
      <dgm:prSet presAssocID="{65158CA3-6929-42A8-AFB9-59B7239FFDC8}" presName="ParentText" presStyleLbl="node1" presStyleIdx="3" presStyleCnt="4">
        <dgm:presLayoutVars>
          <dgm:chMax val="1"/>
          <dgm:chPref val="1"/>
          <dgm:bulletEnabled val="1"/>
        </dgm:presLayoutVars>
      </dgm:prSet>
      <dgm:spPr/>
    </dgm:pt>
  </dgm:ptLst>
  <dgm:cxnLst>
    <dgm:cxn modelId="{AF06715F-19CD-49B2-9A2F-7A46CA465A8C}" type="presOf" srcId="{65158CA3-6929-42A8-AFB9-59B7239FFDC8}" destId="{C46BBBDB-7A04-43A8-99C5-7C64C7725494}" srcOrd="0" destOrd="0" presId="urn:microsoft.com/office/officeart/2005/8/layout/StepDownProcess"/>
    <dgm:cxn modelId="{DDCC7275-929A-4DCE-8319-D321030939D7}" type="presOf" srcId="{9632BB93-53D3-4174-85C5-4A31A1541AC8}" destId="{DBC8471C-193E-4286-A8E6-64B7BDAC42A3}" srcOrd="0" destOrd="0" presId="urn:microsoft.com/office/officeart/2005/8/layout/StepDownProcess"/>
    <dgm:cxn modelId="{1B66557F-01DD-4D91-908A-F4DD1BB87CE1}" type="presOf" srcId="{9398776B-1708-465D-BEF8-C874D89E0139}" destId="{54CE39B3-9AD7-42CA-A8A0-D71B22CF18FE}" srcOrd="0" destOrd="0" presId="urn:microsoft.com/office/officeart/2005/8/layout/StepDownProcess"/>
    <dgm:cxn modelId="{A462F59A-B2F3-4A0E-AFBA-FA3F181CE733}" type="presOf" srcId="{73FE0651-BD4E-4311-9BDA-16254EF52620}" destId="{73445C44-9526-4F89-95A4-3EF062CED0BB}" srcOrd="0" destOrd="0" presId="urn:microsoft.com/office/officeart/2005/8/layout/StepDownProcess"/>
    <dgm:cxn modelId="{648119C5-32AE-4DED-876A-D9BCD913EDE6}" srcId="{9632BB93-53D3-4174-85C5-4A31A1541AC8}" destId="{65158CA3-6929-42A8-AFB9-59B7239FFDC8}" srcOrd="3" destOrd="0" parTransId="{9848DFF1-FBF1-4866-A52B-620C805D1F37}" sibTransId="{39DC3AD8-CE4A-4F67-9D90-8BDF533F2C8E}"/>
    <dgm:cxn modelId="{17A6D5CF-4FCF-4DB1-9C94-FF320A2952AA}" type="presOf" srcId="{49F70C73-81EB-4B8C-8751-C8F31747963B}" destId="{8E97EE68-A6BC-4819-8C7D-216633AC8F8B}" srcOrd="0" destOrd="0" presId="urn:microsoft.com/office/officeart/2005/8/layout/StepDownProcess"/>
    <dgm:cxn modelId="{45441DD5-293D-4278-9BCC-5615DE2416AF}" srcId="{9632BB93-53D3-4174-85C5-4A31A1541AC8}" destId="{9398776B-1708-465D-BEF8-C874D89E0139}" srcOrd="1" destOrd="0" parTransId="{74B42574-01CD-48ED-9069-41A58D36E7C2}" sibTransId="{1D1044D9-B69E-4895-8D2F-1D354891B5BF}"/>
    <dgm:cxn modelId="{363AE3DE-2E41-431C-96D1-82DFB2622E61}" srcId="{9632BB93-53D3-4174-85C5-4A31A1541AC8}" destId="{73FE0651-BD4E-4311-9BDA-16254EF52620}" srcOrd="2" destOrd="0" parTransId="{B3D4AC45-BF90-427F-9D96-4B87A5432E7E}" sibTransId="{22C6D283-3132-47FF-8C8E-D1CD8715BB91}"/>
    <dgm:cxn modelId="{387B4AE8-0BF0-47FB-BD62-573CABB0899E}" srcId="{9632BB93-53D3-4174-85C5-4A31A1541AC8}" destId="{49F70C73-81EB-4B8C-8751-C8F31747963B}" srcOrd="0" destOrd="0" parTransId="{8343D4C3-5E42-4B17-8990-3F3A63D3D59A}" sibTransId="{7B8A69A5-8F92-490C-9491-CE6C816D996A}"/>
    <dgm:cxn modelId="{49FBA4EF-C327-412F-A814-576E654A5977}" type="presParOf" srcId="{DBC8471C-193E-4286-A8E6-64B7BDAC42A3}" destId="{A9128825-F0F8-4C43-A87D-FCB0E88B07A5}" srcOrd="0" destOrd="0" presId="urn:microsoft.com/office/officeart/2005/8/layout/StepDownProcess"/>
    <dgm:cxn modelId="{B5A0B4A6-3927-47C4-B887-DE36CB87E040}" type="presParOf" srcId="{A9128825-F0F8-4C43-A87D-FCB0E88B07A5}" destId="{4DD5ABA5-9D3D-4157-A51E-07D677F5A8C4}" srcOrd="0" destOrd="0" presId="urn:microsoft.com/office/officeart/2005/8/layout/StepDownProcess"/>
    <dgm:cxn modelId="{5121FD4A-01A7-4940-B719-7BAB1A2E02A5}" type="presParOf" srcId="{A9128825-F0F8-4C43-A87D-FCB0E88B07A5}" destId="{8E97EE68-A6BC-4819-8C7D-216633AC8F8B}" srcOrd="1" destOrd="0" presId="urn:microsoft.com/office/officeart/2005/8/layout/StepDownProcess"/>
    <dgm:cxn modelId="{6478E063-B1D3-4D74-BAD8-6DB6025863E7}" type="presParOf" srcId="{A9128825-F0F8-4C43-A87D-FCB0E88B07A5}" destId="{EEBAACF1-E788-4B5D-9A41-62D7060C1851}" srcOrd="2" destOrd="0" presId="urn:microsoft.com/office/officeart/2005/8/layout/StepDownProcess"/>
    <dgm:cxn modelId="{E94C8C5D-4D70-4E3A-9F6C-510DD0ECD399}" type="presParOf" srcId="{DBC8471C-193E-4286-A8E6-64B7BDAC42A3}" destId="{51A63535-2233-43B1-B938-02A0EF912CCE}" srcOrd="1" destOrd="0" presId="urn:microsoft.com/office/officeart/2005/8/layout/StepDownProcess"/>
    <dgm:cxn modelId="{6001FD4E-C43F-46C1-8C53-EF1C968F17BE}" type="presParOf" srcId="{DBC8471C-193E-4286-A8E6-64B7BDAC42A3}" destId="{8DF64A5E-4DA6-4431-97EA-0BA75F4BC2FB}" srcOrd="2" destOrd="0" presId="urn:microsoft.com/office/officeart/2005/8/layout/StepDownProcess"/>
    <dgm:cxn modelId="{EFE977CA-7857-442B-8D46-3D5255AF6C7A}" type="presParOf" srcId="{8DF64A5E-4DA6-4431-97EA-0BA75F4BC2FB}" destId="{C4F555BC-479F-40BA-A8D3-E170CF445296}" srcOrd="0" destOrd="0" presId="urn:microsoft.com/office/officeart/2005/8/layout/StepDownProcess"/>
    <dgm:cxn modelId="{711299A4-27D4-49AF-B5AA-BA01454365CD}" type="presParOf" srcId="{8DF64A5E-4DA6-4431-97EA-0BA75F4BC2FB}" destId="{54CE39B3-9AD7-42CA-A8A0-D71B22CF18FE}" srcOrd="1" destOrd="0" presId="urn:microsoft.com/office/officeart/2005/8/layout/StepDownProcess"/>
    <dgm:cxn modelId="{472FFEF3-AF86-44E9-B81D-2BB3F314F612}" type="presParOf" srcId="{8DF64A5E-4DA6-4431-97EA-0BA75F4BC2FB}" destId="{D3CEBA61-FAF3-4522-9BB0-C6A66E212A7D}" srcOrd="2" destOrd="0" presId="urn:microsoft.com/office/officeart/2005/8/layout/StepDownProcess"/>
    <dgm:cxn modelId="{57E4D618-6810-485B-B519-FAF120AD9A8A}" type="presParOf" srcId="{DBC8471C-193E-4286-A8E6-64B7BDAC42A3}" destId="{3D165E49-C616-41B8-B40A-55798A1CA7F6}" srcOrd="3" destOrd="0" presId="urn:microsoft.com/office/officeart/2005/8/layout/StepDownProcess"/>
    <dgm:cxn modelId="{AC4D3176-5067-4A07-8BE8-E7E86CD529AA}" type="presParOf" srcId="{DBC8471C-193E-4286-A8E6-64B7BDAC42A3}" destId="{B8825417-8EC4-4016-A8E5-965611A41BB4}" srcOrd="4" destOrd="0" presId="urn:microsoft.com/office/officeart/2005/8/layout/StepDownProcess"/>
    <dgm:cxn modelId="{DFDE20FB-079A-418F-9137-7F2EC659AD43}" type="presParOf" srcId="{B8825417-8EC4-4016-A8E5-965611A41BB4}" destId="{7B0CFA81-BEA3-40D4-B89E-85D3E15E6386}" srcOrd="0" destOrd="0" presId="urn:microsoft.com/office/officeart/2005/8/layout/StepDownProcess"/>
    <dgm:cxn modelId="{7797E1C0-C6FB-491B-AD82-FC61DCA03C14}" type="presParOf" srcId="{B8825417-8EC4-4016-A8E5-965611A41BB4}" destId="{73445C44-9526-4F89-95A4-3EF062CED0BB}" srcOrd="1" destOrd="0" presId="urn:microsoft.com/office/officeart/2005/8/layout/StepDownProcess"/>
    <dgm:cxn modelId="{1EDAA38A-0CDC-44A5-A565-C62BABF4BB90}" type="presParOf" srcId="{B8825417-8EC4-4016-A8E5-965611A41BB4}" destId="{6337C887-A7E2-469D-9D30-9E0DA34D8DAE}" srcOrd="2" destOrd="0" presId="urn:microsoft.com/office/officeart/2005/8/layout/StepDownProcess"/>
    <dgm:cxn modelId="{7CE095ED-CE09-40FE-B5FE-83E42494DC26}" type="presParOf" srcId="{DBC8471C-193E-4286-A8E6-64B7BDAC42A3}" destId="{0B018F8B-356D-4CF7-B3CD-1F2C1376DA5E}" srcOrd="5" destOrd="0" presId="urn:microsoft.com/office/officeart/2005/8/layout/StepDownProcess"/>
    <dgm:cxn modelId="{6AB782EF-4625-4A40-95F9-5AA61EF08084}" type="presParOf" srcId="{DBC8471C-193E-4286-A8E6-64B7BDAC42A3}" destId="{BFF743E7-71D1-46AE-A511-165102684B99}" srcOrd="6" destOrd="0" presId="urn:microsoft.com/office/officeart/2005/8/layout/StepDownProcess"/>
    <dgm:cxn modelId="{2A004BA7-1D60-4E4D-A112-AC5150BD63FA}" type="presParOf" srcId="{BFF743E7-71D1-46AE-A511-165102684B99}" destId="{C46BBBDB-7A04-43A8-99C5-7C64C7725494}" srcOrd="0" destOrd="0" presId="urn:microsoft.com/office/officeart/2005/8/layout/StepDown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8CA53FC-EBF4-4023-A3D6-DC3CE5581B08}"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A215039D-156B-4D6A-95D9-AAE7568C0B83}">
      <dgm:prSet phldrT="[Text]"/>
      <dgm:spPr/>
      <dgm:t>
        <a:bodyPr/>
        <a:lstStyle/>
        <a:p>
          <a:r>
            <a:rPr lang="en-GB" dirty="0"/>
            <a:t>Prepare Testbed</a:t>
          </a:r>
        </a:p>
      </dgm:t>
    </dgm:pt>
    <dgm:pt modelId="{9411CE62-69DA-4633-92AE-C10E5A43E228}" type="parTrans" cxnId="{C3A002AF-E2D7-4F18-8E34-C86105E9AB5C}">
      <dgm:prSet/>
      <dgm:spPr/>
      <dgm:t>
        <a:bodyPr/>
        <a:lstStyle/>
        <a:p>
          <a:endParaRPr lang="en-GB"/>
        </a:p>
      </dgm:t>
    </dgm:pt>
    <dgm:pt modelId="{EFCCFFB9-C7ED-4867-9413-279CEA24543F}" type="sibTrans" cxnId="{C3A002AF-E2D7-4F18-8E34-C86105E9AB5C}">
      <dgm:prSet/>
      <dgm:spPr/>
      <dgm:t>
        <a:bodyPr/>
        <a:lstStyle/>
        <a:p>
          <a:endParaRPr lang="en-GB"/>
        </a:p>
      </dgm:t>
    </dgm:pt>
    <dgm:pt modelId="{FBAFF361-CEFB-4210-9AEA-C7EAA8A19086}">
      <dgm:prSet phldrT="[Text]"/>
      <dgm:spPr/>
      <dgm:t>
        <a:bodyPr/>
        <a:lstStyle/>
        <a:p>
          <a:r>
            <a:rPr lang="en-GB" dirty="0"/>
            <a:t>Allocate Physical System</a:t>
          </a:r>
        </a:p>
      </dgm:t>
    </dgm:pt>
    <dgm:pt modelId="{84AE9DA2-12B5-44E8-9207-87C6469C0F45}" type="parTrans" cxnId="{9F729265-F985-486A-8463-696FF1B30513}">
      <dgm:prSet/>
      <dgm:spPr/>
      <dgm:t>
        <a:bodyPr/>
        <a:lstStyle/>
        <a:p>
          <a:endParaRPr lang="en-GB"/>
        </a:p>
      </dgm:t>
    </dgm:pt>
    <dgm:pt modelId="{818B1EB4-1481-473E-9F2A-851712FC796C}" type="sibTrans" cxnId="{9F729265-F985-486A-8463-696FF1B30513}">
      <dgm:prSet/>
      <dgm:spPr/>
      <dgm:t>
        <a:bodyPr/>
        <a:lstStyle/>
        <a:p>
          <a:endParaRPr lang="en-GB"/>
        </a:p>
      </dgm:t>
    </dgm:pt>
    <dgm:pt modelId="{27290FA7-211A-4A12-B23F-B482E845CFED}">
      <dgm:prSet phldrT="[Text]"/>
      <dgm:spPr/>
      <dgm:t>
        <a:bodyPr/>
        <a:lstStyle/>
        <a:p>
          <a:r>
            <a:rPr lang="en-GB" dirty="0"/>
            <a:t>Static Analysis</a:t>
          </a:r>
        </a:p>
      </dgm:t>
    </dgm:pt>
    <dgm:pt modelId="{9917BB23-CC92-4847-917F-54982592CA34}" type="parTrans" cxnId="{4B779FB6-5FDC-47BC-87D7-4A4FAD4C6577}">
      <dgm:prSet/>
      <dgm:spPr/>
      <dgm:t>
        <a:bodyPr/>
        <a:lstStyle/>
        <a:p>
          <a:endParaRPr lang="en-GB"/>
        </a:p>
      </dgm:t>
    </dgm:pt>
    <dgm:pt modelId="{FE4DD4F1-BA65-4C90-8170-B38B1E324B66}" type="sibTrans" cxnId="{4B779FB6-5FDC-47BC-87D7-4A4FAD4C6577}">
      <dgm:prSet/>
      <dgm:spPr/>
      <dgm:t>
        <a:bodyPr/>
        <a:lstStyle/>
        <a:p>
          <a:endParaRPr lang="en-GB"/>
        </a:p>
      </dgm:t>
    </dgm:pt>
    <dgm:pt modelId="{BA437DBC-4448-41A1-AFA3-52E9510E4E85}">
      <dgm:prSet phldrT="[Text]"/>
      <dgm:spPr/>
      <dgm:t>
        <a:bodyPr/>
        <a:lstStyle/>
        <a:p>
          <a:r>
            <a:rPr lang="en-GB" dirty="0"/>
            <a:t>File Fingerprinting</a:t>
          </a:r>
        </a:p>
      </dgm:t>
    </dgm:pt>
    <dgm:pt modelId="{3B77A6FD-806D-4535-9D85-50D659C6E86A}" type="parTrans" cxnId="{86D19CEB-38A0-4187-8FE1-E26024F71F15}">
      <dgm:prSet/>
      <dgm:spPr/>
      <dgm:t>
        <a:bodyPr/>
        <a:lstStyle/>
        <a:p>
          <a:endParaRPr lang="en-GB"/>
        </a:p>
      </dgm:t>
    </dgm:pt>
    <dgm:pt modelId="{0BB54330-7A39-42F9-962E-ECAAA0D096CA}" type="sibTrans" cxnId="{86D19CEB-38A0-4187-8FE1-E26024F71F15}">
      <dgm:prSet/>
      <dgm:spPr/>
      <dgm:t>
        <a:bodyPr/>
        <a:lstStyle/>
        <a:p>
          <a:endParaRPr lang="en-GB"/>
        </a:p>
      </dgm:t>
    </dgm:pt>
    <dgm:pt modelId="{9AC3C614-DA2D-4609-86DB-544B4D175C5F}">
      <dgm:prSet phldrT="[Text]"/>
      <dgm:spPr/>
      <dgm:t>
        <a:bodyPr/>
        <a:lstStyle/>
        <a:p>
          <a:r>
            <a:rPr lang="en-GB" dirty="0"/>
            <a:t>Local and Online Malware Scanning</a:t>
          </a:r>
        </a:p>
      </dgm:t>
    </dgm:pt>
    <dgm:pt modelId="{D39E3564-791A-4E38-8C60-5DAA1462F1F7}" type="parTrans" cxnId="{122AC56B-E90A-41F3-A1B8-69393628BF3F}">
      <dgm:prSet/>
      <dgm:spPr/>
      <dgm:t>
        <a:bodyPr/>
        <a:lstStyle/>
        <a:p>
          <a:endParaRPr lang="en-GB"/>
        </a:p>
      </dgm:t>
    </dgm:pt>
    <dgm:pt modelId="{F6FC353C-E655-4432-AAE0-44B0AE11360E}" type="sibTrans" cxnId="{122AC56B-E90A-41F3-A1B8-69393628BF3F}">
      <dgm:prSet/>
      <dgm:spPr/>
      <dgm:t>
        <a:bodyPr/>
        <a:lstStyle/>
        <a:p>
          <a:endParaRPr lang="en-GB"/>
        </a:p>
      </dgm:t>
    </dgm:pt>
    <dgm:pt modelId="{98C61BE7-5C19-484A-8538-814B66E43877}">
      <dgm:prSet phldrT="[Text]"/>
      <dgm:spPr/>
      <dgm:t>
        <a:bodyPr/>
        <a:lstStyle/>
        <a:p>
          <a:r>
            <a:rPr lang="en-GB" dirty="0"/>
            <a:t>Dynamic Analysis</a:t>
          </a:r>
        </a:p>
      </dgm:t>
    </dgm:pt>
    <dgm:pt modelId="{B9A8F17F-F1BF-4048-9AEC-D8B66EA7F690}" type="parTrans" cxnId="{021BCF65-F056-48C3-B005-003A777ACFEE}">
      <dgm:prSet/>
      <dgm:spPr/>
      <dgm:t>
        <a:bodyPr/>
        <a:lstStyle/>
        <a:p>
          <a:endParaRPr lang="en-GB"/>
        </a:p>
      </dgm:t>
    </dgm:pt>
    <dgm:pt modelId="{B0E6AB53-6D89-40CE-9D57-65A2108D7E30}" type="sibTrans" cxnId="{021BCF65-F056-48C3-B005-003A777ACFEE}">
      <dgm:prSet/>
      <dgm:spPr/>
      <dgm:t>
        <a:bodyPr/>
        <a:lstStyle/>
        <a:p>
          <a:endParaRPr lang="en-GB"/>
        </a:p>
      </dgm:t>
    </dgm:pt>
    <dgm:pt modelId="{3D7D24C6-551D-4259-804D-CBD3766515F5}">
      <dgm:prSet phldrT="[Text]"/>
      <dgm:spPr/>
      <dgm:t>
        <a:bodyPr/>
        <a:lstStyle/>
        <a:p>
          <a:r>
            <a:rPr lang="en-GB" dirty="0"/>
            <a:t>Install VM and Guest OS</a:t>
          </a:r>
        </a:p>
      </dgm:t>
    </dgm:pt>
    <dgm:pt modelId="{6111A0AB-EFB5-4724-9100-5E70D579AD92}" type="parTrans" cxnId="{897FD45A-7F68-4B82-AB18-6F5B81F0FB37}">
      <dgm:prSet/>
      <dgm:spPr/>
      <dgm:t>
        <a:bodyPr/>
        <a:lstStyle/>
        <a:p>
          <a:endParaRPr lang="en-GB"/>
        </a:p>
      </dgm:t>
    </dgm:pt>
    <dgm:pt modelId="{E79C493C-F65C-49BF-867B-C7458B7A79B4}" type="sibTrans" cxnId="{897FD45A-7F68-4B82-AB18-6F5B81F0FB37}">
      <dgm:prSet/>
      <dgm:spPr/>
      <dgm:t>
        <a:bodyPr/>
        <a:lstStyle/>
        <a:p>
          <a:endParaRPr lang="en-GB"/>
        </a:p>
      </dgm:t>
    </dgm:pt>
    <dgm:pt modelId="{B765CC98-A180-4CA9-A347-E3C88FB21677}">
      <dgm:prSet phldrT="[Text]"/>
      <dgm:spPr/>
      <dgm:t>
        <a:bodyPr/>
        <a:lstStyle/>
        <a:p>
          <a:r>
            <a:rPr lang="en-GB" dirty="0"/>
            <a:t>Isolate the System</a:t>
          </a:r>
        </a:p>
      </dgm:t>
    </dgm:pt>
    <dgm:pt modelId="{C4B24B63-F51B-4E9D-A615-DCD019387DAD}" type="parTrans" cxnId="{165B5FEC-6E45-4E64-8736-C19B1E01CAC0}">
      <dgm:prSet/>
      <dgm:spPr/>
      <dgm:t>
        <a:bodyPr/>
        <a:lstStyle/>
        <a:p>
          <a:endParaRPr lang="en-GB"/>
        </a:p>
      </dgm:t>
    </dgm:pt>
    <dgm:pt modelId="{14F605B6-8E4B-4C2A-9421-8EB2D74FC4BB}" type="sibTrans" cxnId="{165B5FEC-6E45-4E64-8736-C19B1E01CAC0}">
      <dgm:prSet/>
      <dgm:spPr/>
      <dgm:t>
        <a:bodyPr/>
        <a:lstStyle/>
        <a:p>
          <a:endParaRPr lang="en-GB"/>
        </a:p>
      </dgm:t>
    </dgm:pt>
    <dgm:pt modelId="{99D6022E-4A99-40B3-9E87-F0E7060919CE}">
      <dgm:prSet phldrT="[Text]"/>
      <dgm:spPr/>
      <dgm:t>
        <a:bodyPr/>
        <a:lstStyle/>
        <a:p>
          <a:r>
            <a:rPr lang="en-GB" dirty="0"/>
            <a:t>Simulate Internet Services</a:t>
          </a:r>
        </a:p>
      </dgm:t>
    </dgm:pt>
    <dgm:pt modelId="{F30EAA8A-57A5-4EB1-B8FA-544DE33E6F09}" type="parTrans" cxnId="{725AE6D2-786E-4784-8644-3D650C1EF9A4}">
      <dgm:prSet/>
      <dgm:spPr/>
      <dgm:t>
        <a:bodyPr/>
        <a:lstStyle/>
        <a:p>
          <a:endParaRPr lang="en-GB"/>
        </a:p>
      </dgm:t>
    </dgm:pt>
    <dgm:pt modelId="{615B7951-D195-4EA4-8514-150A58B32FE0}" type="sibTrans" cxnId="{725AE6D2-786E-4784-8644-3D650C1EF9A4}">
      <dgm:prSet/>
      <dgm:spPr/>
      <dgm:t>
        <a:bodyPr/>
        <a:lstStyle/>
        <a:p>
          <a:endParaRPr lang="en-GB"/>
        </a:p>
      </dgm:t>
    </dgm:pt>
    <dgm:pt modelId="{7F54DF1C-E89D-4E61-8B93-3718D3931EBA}">
      <dgm:prSet phldrT="[Text]"/>
      <dgm:spPr/>
      <dgm:t>
        <a:bodyPr/>
        <a:lstStyle/>
        <a:p>
          <a:r>
            <a:rPr lang="en-GB" dirty="0"/>
            <a:t>Disable Shared Folders</a:t>
          </a:r>
        </a:p>
      </dgm:t>
    </dgm:pt>
    <dgm:pt modelId="{F1E29A17-F133-4236-9D44-5BF70E426A31}" type="parTrans" cxnId="{8D10FE30-98B2-439A-A1CC-744E380ED96A}">
      <dgm:prSet/>
      <dgm:spPr/>
      <dgm:t>
        <a:bodyPr/>
        <a:lstStyle/>
        <a:p>
          <a:endParaRPr lang="en-GB"/>
        </a:p>
      </dgm:t>
    </dgm:pt>
    <dgm:pt modelId="{9AC71FC7-7AF3-44FA-AD18-D5F6BCD80E20}" type="sibTrans" cxnId="{8D10FE30-98B2-439A-A1CC-744E380ED96A}">
      <dgm:prSet/>
      <dgm:spPr/>
      <dgm:t>
        <a:bodyPr/>
        <a:lstStyle/>
        <a:p>
          <a:endParaRPr lang="en-GB"/>
        </a:p>
      </dgm:t>
    </dgm:pt>
    <dgm:pt modelId="{76058DB7-5EBF-439F-8938-B81462C023DC}">
      <dgm:prSet phldrT="[Text]"/>
      <dgm:spPr/>
      <dgm:t>
        <a:bodyPr/>
        <a:lstStyle/>
        <a:p>
          <a:r>
            <a:rPr lang="en-GB" dirty="0"/>
            <a:t>Install Malware Analysis Tools</a:t>
          </a:r>
        </a:p>
      </dgm:t>
    </dgm:pt>
    <dgm:pt modelId="{57F24297-8F37-4CC6-81B2-A9FE731449AE}" type="parTrans" cxnId="{E360FCAF-EA6F-4DE0-B737-75C7BBB72E8F}">
      <dgm:prSet/>
      <dgm:spPr/>
      <dgm:t>
        <a:bodyPr/>
        <a:lstStyle/>
        <a:p>
          <a:endParaRPr lang="en-GB"/>
        </a:p>
      </dgm:t>
    </dgm:pt>
    <dgm:pt modelId="{A0D25156-3368-48FB-ACB5-CA4347395003}" type="sibTrans" cxnId="{E360FCAF-EA6F-4DE0-B737-75C7BBB72E8F}">
      <dgm:prSet/>
      <dgm:spPr/>
      <dgm:t>
        <a:bodyPr/>
        <a:lstStyle/>
        <a:p>
          <a:endParaRPr lang="en-GB"/>
        </a:p>
      </dgm:t>
    </dgm:pt>
    <dgm:pt modelId="{1378B7B3-908A-4D1F-860D-B816F175ED2A}">
      <dgm:prSet phldrT="[Text]"/>
      <dgm:spPr/>
      <dgm:t>
        <a:bodyPr/>
        <a:lstStyle/>
        <a:p>
          <a:r>
            <a:rPr lang="en-GB" dirty="0"/>
            <a:t>Generate Hash Value</a:t>
          </a:r>
        </a:p>
      </dgm:t>
    </dgm:pt>
    <dgm:pt modelId="{CB87B344-8CAF-45E7-AEF9-DC61806DA21B}" type="parTrans" cxnId="{9ECA2E6A-73D7-4B74-964D-E4CB74D4CA82}">
      <dgm:prSet/>
      <dgm:spPr/>
      <dgm:t>
        <a:bodyPr/>
        <a:lstStyle/>
        <a:p>
          <a:endParaRPr lang="en-GB"/>
        </a:p>
      </dgm:t>
    </dgm:pt>
    <dgm:pt modelId="{0BD0AAE3-E9C8-48C0-8D61-7281235199D1}" type="sibTrans" cxnId="{9ECA2E6A-73D7-4B74-964D-E4CB74D4CA82}">
      <dgm:prSet/>
      <dgm:spPr/>
      <dgm:t>
        <a:bodyPr/>
        <a:lstStyle/>
        <a:p>
          <a:endParaRPr lang="en-GB"/>
        </a:p>
      </dgm:t>
    </dgm:pt>
    <dgm:pt modelId="{F0D7D379-5A3C-4D86-B2D2-B9A5FE1FA718}">
      <dgm:prSet phldrT="[Text]"/>
      <dgm:spPr/>
      <dgm:t>
        <a:bodyPr/>
        <a:lstStyle/>
        <a:p>
          <a:r>
            <a:rPr lang="en-GB" dirty="0"/>
            <a:t>Copy the Malware</a:t>
          </a:r>
        </a:p>
      </dgm:t>
    </dgm:pt>
    <dgm:pt modelId="{D2609999-FC30-41DE-A3AB-F19F518451CB}" type="parTrans" cxnId="{38BCB1C0-EA1A-43F9-A2AA-3A261C82F54A}">
      <dgm:prSet/>
      <dgm:spPr/>
      <dgm:t>
        <a:bodyPr/>
        <a:lstStyle/>
        <a:p>
          <a:endParaRPr lang="en-GB"/>
        </a:p>
      </dgm:t>
    </dgm:pt>
    <dgm:pt modelId="{1449CB27-EB1D-4720-AF01-8165B952945B}" type="sibTrans" cxnId="{38BCB1C0-EA1A-43F9-A2AA-3A261C82F54A}">
      <dgm:prSet/>
      <dgm:spPr/>
      <dgm:t>
        <a:bodyPr/>
        <a:lstStyle/>
        <a:p>
          <a:endParaRPr lang="en-GB"/>
        </a:p>
      </dgm:t>
    </dgm:pt>
    <dgm:pt modelId="{8DEBA9E8-2EE1-4375-B7B1-B659CC40F56F}">
      <dgm:prSet phldrT="[Text]"/>
      <dgm:spPr/>
      <dgm:t>
        <a:bodyPr/>
        <a:lstStyle/>
        <a:p>
          <a:r>
            <a:rPr lang="en-GB" dirty="0"/>
            <a:t>Perform Strings Search</a:t>
          </a:r>
        </a:p>
      </dgm:t>
    </dgm:pt>
    <dgm:pt modelId="{88B4FED6-5911-4BE4-91BE-CA6E7CD224DE}" type="parTrans" cxnId="{E77F1E02-1895-44D2-A006-FE56D42DF444}">
      <dgm:prSet/>
      <dgm:spPr/>
      <dgm:t>
        <a:bodyPr/>
        <a:lstStyle/>
        <a:p>
          <a:endParaRPr lang="en-GB"/>
        </a:p>
      </dgm:t>
    </dgm:pt>
    <dgm:pt modelId="{78736D25-912C-4737-B490-7ECFDEE5D20D}" type="sibTrans" cxnId="{E77F1E02-1895-44D2-A006-FE56D42DF444}">
      <dgm:prSet/>
      <dgm:spPr/>
      <dgm:t>
        <a:bodyPr/>
        <a:lstStyle/>
        <a:p>
          <a:endParaRPr lang="en-GB"/>
        </a:p>
      </dgm:t>
    </dgm:pt>
    <dgm:pt modelId="{46B3DCE8-2736-4A7C-93F4-BEA1168CA763}">
      <dgm:prSet phldrT="[Text]"/>
      <dgm:spPr/>
      <dgm:t>
        <a:bodyPr/>
        <a:lstStyle/>
        <a:p>
          <a:r>
            <a:rPr lang="en-GB" dirty="0"/>
            <a:t>Identifying packing/obfuscation methods</a:t>
          </a:r>
        </a:p>
      </dgm:t>
    </dgm:pt>
    <dgm:pt modelId="{8C3E0C69-B444-4449-8978-934C465247A6}" type="parTrans" cxnId="{81D0CE7F-61B6-4A88-BB2C-DD1A66AB5706}">
      <dgm:prSet/>
      <dgm:spPr/>
      <dgm:t>
        <a:bodyPr/>
        <a:lstStyle/>
        <a:p>
          <a:endParaRPr lang="en-GB"/>
        </a:p>
      </dgm:t>
    </dgm:pt>
    <dgm:pt modelId="{A35B499B-2C86-4F9D-8F51-9E0E0158468E}" type="sibTrans" cxnId="{81D0CE7F-61B6-4A88-BB2C-DD1A66AB5706}">
      <dgm:prSet/>
      <dgm:spPr/>
      <dgm:t>
        <a:bodyPr/>
        <a:lstStyle/>
        <a:p>
          <a:endParaRPr lang="en-GB"/>
        </a:p>
      </dgm:t>
    </dgm:pt>
    <dgm:pt modelId="{9AEF6873-ABCD-48B4-9B59-0CF0BA8DCC83}">
      <dgm:prSet phldrT="[Text]"/>
      <dgm:spPr/>
      <dgm:t>
        <a:bodyPr/>
        <a:lstStyle/>
        <a:p>
          <a:r>
            <a:rPr lang="en-GB" dirty="0"/>
            <a:t>Finding the portable executables (PE) information</a:t>
          </a:r>
        </a:p>
      </dgm:t>
    </dgm:pt>
    <dgm:pt modelId="{A13D19F6-AD18-4756-9F9C-A47121CF5F72}" type="parTrans" cxnId="{9688D406-F23E-4A66-B407-1568DD397180}">
      <dgm:prSet/>
      <dgm:spPr/>
      <dgm:t>
        <a:bodyPr/>
        <a:lstStyle/>
        <a:p>
          <a:endParaRPr lang="en-GB"/>
        </a:p>
      </dgm:t>
    </dgm:pt>
    <dgm:pt modelId="{2D87DF99-C638-495F-907B-370BD352493A}" type="sibTrans" cxnId="{9688D406-F23E-4A66-B407-1568DD397180}">
      <dgm:prSet/>
      <dgm:spPr/>
      <dgm:t>
        <a:bodyPr/>
        <a:lstStyle/>
        <a:p>
          <a:endParaRPr lang="en-GB"/>
        </a:p>
      </dgm:t>
    </dgm:pt>
    <dgm:pt modelId="{F860A936-278C-40AC-BD27-4C8557911B3E}">
      <dgm:prSet phldrT="[Text]"/>
      <dgm:spPr/>
      <dgm:t>
        <a:bodyPr/>
        <a:lstStyle/>
        <a:p>
          <a:r>
            <a:rPr lang="en-GB" dirty="0"/>
            <a:t>Identifying file dependencies</a:t>
          </a:r>
        </a:p>
      </dgm:t>
    </dgm:pt>
    <dgm:pt modelId="{68FA5B31-940D-4D28-96D9-E808155D2752}" type="parTrans" cxnId="{6A469C58-55E6-4BE3-8EB0-7326E604BE42}">
      <dgm:prSet/>
      <dgm:spPr/>
      <dgm:t>
        <a:bodyPr/>
        <a:lstStyle/>
        <a:p>
          <a:endParaRPr lang="en-GB"/>
        </a:p>
      </dgm:t>
    </dgm:pt>
    <dgm:pt modelId="{FA7B4C87-1249-45FD-9014-9E39A991CB90}" type="sibTrans" cxnId="{6A469C58-55E6-4BE3-8EB0-7326E604BE42}">
      <dgm:prSet/>
      <dgm:spPr/>
      <dgm:t>
        <a:bodyPr/>
        <a:lstStyle/>
        <a:p>
          <a:endParaRPr lang="en-GB"/>
        </a:p>
      </dgm:t>
    </dgm:pt>
    <dgm:pt modelId="{4B0CC10B-D28A-4BC0-BE7F-8E22646B26C5}">
      <dgm:prSet phldrT="[Text]"/>
      <dgm:spPr/>
      <dgm:t>
        <a:bodyPr/>
        <a:lstStyle/>
        <a:p>
          <a:r>
            <a:rPr lang="en-GB" dirty="0"/>
            <a:t>Malware disassembly</a:t>
          </a:r>
        </a:p>
      </dgm:t>
    </dgm:pt>
    <dgm:pt modelId="{D4B28DC5-B870-4819-B46A-5210F47101FD}" type="parTrans" cxnId="{4D1092D3-D577-4E85-8FDF-DF2D23223BBB}">
      <dgm:prSet/>
      <dgm:spPr/>
      <dgm:t>
        <a:bodyPr/>
        <a:lstStyle/>
        <a:p>
          <a:endParaRPr lang="en-GB"/>
        </a:p>
      </dgm:t>
    </dgm:pt>
    <dgm:pt modelId="{01A8E144-4EE6-4C1A-9715-325704FC3AC2}" type="sibTrans" cxnId="{4D1092D3-D577-4E85-8FDF-DF2D23223BBB}">
      <dgm:prSet/>
      <dgm:spPr/>
      <dgm:t>
        <a:bodyPr/>
        <a:lstStyle/>
        <a:p>
          <a:endParaRPr lang="en-GB"/>
        </a:p>
      </dgm:t>
    </dgm:pt>
    <dgm:pt modelId="{91D88947-9A0B-40BC-B743-8CC7F2DF1BC8}">
      <dgm:prSet phldrT="[Text]"/>
      <dgm:spPr/>
      <dgm:t>
        <a:bodyPr/>
        <a:lstStyle/>
        <a:p>
          <a:r>
            <a:rPr lang="en-GB" dirty="0" err="1"/>
            <a:t>Analyzing</a:t>
          </a:r>
          <a:r>
            <a:rPr lang="en-GB" dirty="0"/>
            <a:t> ELF Executable Files</a:t>
          </a:r>
        </a:p>
      </dgm:t>
    </dgm:pt>
    <dgm:pt modelId="{24868FD9-4AE4-42DD-9BEF-4455D584A85E}" type="parTrans" cxnId="{0EE6EEB8-876C-48D8-95BF-AF862A62980E}">
      <dgm:prSet/>
      <dgm:spPr/>
      <dgm:t>
        <a:bodyPr/>
        <a:lstStyle/>
        <a:p>
          <a:endParaRPr lang="en-GB"/>
        </a:p>
      </dgm:t>
    </dgm:pt>
    <dgm:pt modelId="{565023DE-6728-4425-A389-FA76EA25A6EF}" type="sibTrans" cxnId="{0EE6EEB8-876C-48D8-95BF-AF862A62980E}">
      <dgm:prSet/>
      <dgm:spPr/>
      <dgm:t>
        <a:bodyPr/>
        <a:lstStyle/>
        <a:p>
          <a:endParaRPr lang="en-GB"/>
        </a:p>
      </dgm:t>
    </dgm:pt>
    <dgm:pt modelId="{7098A999-5442-4C70-A510-E4195C08664A}">
      <dgm:prSet phldrT="[Text]"/>
      <dgm:spPr/>
      <dgm:t>
        <a:bodyPr/>
        <a:lstStyle/>
        <a:p>
          <a:r>
            <a:rPr lang="en-GB" dirty="0" err="1"/>
            <a:t>Analyzing</a:t>
          </a:r>
          <a:r>
            <a:rPr lang="en-GB" dirty="0"/>
            <a:t> Mach-O executable files</a:t>
          </a:r>
        </a:p>
      </dgm:t>
    </dgm:pt>
    <dgm:pt modelId="{75B7A30C-115F-450A-BFE8-DD94E27D6A89}" type="parTrans" cxnId="{A006050C-361D-480E-83AA-E7EA27835C55}">
      <dgm:prSet/>
      <dgm:spPr/>
      <dgm:t>
        <a:bodyPr/>
        <a:lstStyle/>
        <a:p>
          <a:endParaRPr lang="en-GB"/>
        </a:p>
      </dgm:t>
    </dgm:pt>
    <dgm:pt modelId="{3224660D-853B-497F-8911-6CD35AC01989}" type="sibTrans" cxnId="{A006050C-361D-480E-83AA-E7EA27835C55}">
      <dgm:prSet/>
      <dgm:spPr/>
      <dgm:t>
        <a:bodyPr/>
        <a:lstStyle/>
        <a:p>
          <a:endParaRPr lang="en-GB"/>
        </a:p>
      </dgm:t>
    </dgm:pt>
    <dgm:pt modelId="{14028059-8B32-4E4D-A80F-0D0FBD639B7B}">
      <dgm:prSet phldrT="[Text]"/>
      <dgm:spPr/>
      <dgm:t>
        <a:bodyPr/>
        <a:lstStyle/>
        <a:p>
          <a:r>
            <a:rPr lang="en-GB" dirty="0" err="1"/>
            <a:t>Analyzing</a:t>
          </a:r>
          <a:r>
            <a:rPr lang="en-GB" dirty="0"/>
            <a:t> Malicious MS Office Documents</a:t>
          </a:r>
        </a:p>
      </dgm:t>
    </dgm:pt>
    <dgm:pt modelId="{CF51C49F-F796-4F86-B948-7DD22E9A8928}" type="parTrans" cxnId="{169EB012-DBF7-4F7A-B23C-FAA32D1A7BE9}">
      <dgm:prSet/>
      <dgm:spPr/>
      <dgm:t>
        <a:bodyPr/>
        <a:lstStyle/>
        <a:p>
          <a:endParaRPr lang="en-GB"/>
        </a:p>
      </dgm:t>
    </dgm:pt>
    <dgm:pt modelId="{E33EBE2D-D1B3-4A9B-AB0E-F3A1D6658B44}" type="sibTrans" cxnId="{169EB012-DBF7-4F7A-B23C-FAA32D1A7BE9}">
      <dgm:prSet/>
      <dgm:spPr/>
      <dgm:t>
        <a:bodyPr/>
        <a:lstStyle/>
        <a:p>
          <a:endParaRPr lang="en-GB"/>
        </a:p>
      </dgm:t>
    </dgm:pt>
    <dgm:pt modelId="{18B0E0B6-F15C-4154-9E30-F3856BCBFA68}">
      <dgm:prSet phldrT="[Text]"/>
      <dgm:spPr/>
      <dgm:t>
        <a:bodyPr/>
        <a:lstStyle/>
        <a:p>
          <a:r>
            <a:rPr lang="en-GB" dirty="0"/>
            <a:t>System Baselining</a:t>
          </a:r>
        </a:p>
      </dgm:t>
    </dgm:pt>
    <dgm:pt modelId="{87A87BBB-8397-4F1F-A4BA-DF7FAB853B67}" type="parTrans" cxnId="{3A66F382-A427-4CAC-8E65-5DCDD1669705}">
      <dgm:prSet/>
      <dgm:spPr/>
      <dgm:t>
        <a:bodyPr/>
        <a:lstStyle/>
        <a:p>
          <a:endParaRPr lang="en-GB"/>
        </a:p>
      </dgm:t>
    </dgm:pt>
    <dgm:pt modelId="{7606C8DE-4BDC-4F19-8C25-E944DD615090}" type="sibTrans" cxnId="{3A66F382-A427-4CAC-8E65-5DCDD1669705}">
      <dgm:prSet/>
      <dgm:spPr/>
      <dgm:t>
        <a:bodyPr/>
        <a:lstStyle/>
        <a:p>
          <a:endParaRPr lang="en-GB"/>
        </a:p>
      </dgm:t>
    </dgm:pt>
    <dgm:pt modelId="{D993DF27-BB24-4A72-9A58-DF528BE25A26}">
      <dgm:prSet phldrT="[Text]"/>
      <dgm:spPr/>
      <dgm:t>
        <a:bodyPr/>
        <a:lstStyle/>
        <a:p>
          <a:r>
            <a:rPr lang="en-GB" dirty="0"/>
            <a:t>Host Integrity Monitoring</a:t>
          </a:r>
        </a:p>
      </dgm:t>
    </dgm:pt>
    <dgm:pt modelId="{F55F3724-9071-4B9D-83D5-B5AC02F427C7}" type="parTrans" cxnId="{F3AFC83B-B379-43D3-B6B1-B139B383BCA6}">
      <dgm:prSet/>
      <dgm:spPr/>
      <dgm:t>
        <a:bodyPr/>
        <a:lstStyle/>
        <a:p>
          <a:endParaRPr lang="en-GB"/>
        </a:p>
      </dgm:t>
    </dgm:pt>
    <dgm:pt modelId="{19BB2ADA-062A-4819-8214-84540FA44978}" type="sibTrans" cxnId="{F3AFC83B-B379-43D3-B6B1-B139B383BCA6}">
      <dgm:prSet/>
      <dgm:spPr/>
      <dgm:t>
        <a:bodyPr/>
        <a:lstStyle/>
        <a:p>
          <a:endParaRPr lang="en-GB"/>
        </a:p>
      </dgm:t>
    </dgm:pt>
    <dgm:pt modelId="{0B57443F-4C7B-4DE2-916F-5BD65D2394B8}">
      <dgm:prSet phldrT="[Text]"/>
      <dgm:spPr/>
      <dgm:t>
        <a:bodyPr/>
        <a:lstStyle/>
        <a:p>
          <a:r>
            <a:rPr lang="en-GB" dirty="0"/>
            <a:t>Port Monitoring</a:t>
          </a:r>
        </a:p>
      </dgm:t>
    </dgm:pt>
    <dgm:pt modelId="{934183E9-E68D-4793-A503-22A165CAAE4E}" type="parTrans" cxnId="{9DA6C256-4B9C-4EA8-A0EB-4FA1A25D0FFB}">
      <dgm:prSet/>
      <dgm:spPr/>
      <dgm:t>
        <a:bodyPr/>
        <a:lstStyle/>
        <a:p>
          <a:endParaRPr lang="en-GB"/>
        </a:p>
      </dgm:t>
    </dgm:pt>
    <dgm:pt modelId="{1FDF40BE-00C8-48CD-940E-B268905B57AB}" type="sibTrans" cxnId="{9DA6C256-4B9C-4EA8-A0EB-4FA1A25D0FFB}">
      <dgm:prSet/>
      <dgm:spPr/>
      <dgm:t>
        <a:bodyPr/>
        <a:lstStyle/>
        <a:p>
          <a:endParaRPr lang="en-GB"/>
        </a:p>
      </dgm:t>
    </dgm:pt>
    <dgm:pt modelId="{7DBB1C27-166B-4D4E-829E-039775639FCD}">
      <dgm:prSet phldrT="[Text]"/>
      <dgm:spPr/>
      <dgm:t>
        <a:bodyPr/>
        <a:lstStyle/>
        <a:p>
          <a:r>
            <a:rPr lang="en-GB" dirty="0"/>
            <a:t>Process Monitoring</a:t>
          </a:r>
        </a:p>
      </dgm:t>
    </dgm:pt>
    <dgm:pt modelId="{B79374C5-8570-4758-B057-E00818459ED6}" type="parTrans" cxnId="{48057106-8AB1-4243-80FE-FCE507D05F03}">
      <dgm:prSet/>
      <dgm:spPr/>
      <dgm:t>
        <a:bodyPr/>
        <a:lstStyle/>
        <a:p>
          <a:endParaRPr lang="en-GB"/>
        </a:p>
      </dgm:t>
    </dgm:pt>
    <dgm:pt modelId="{44D4FF77-A60A-43C2-A59B-9515D6A04A61}" type="sibTrans" cxnId="{48057106-8AB1-4243-80FE-FCE507D05F03}">
      <dgm:prSet/>
      <dgm:spPr/>
      <dgm:t>
        <a:bodyPr/>
        <a:lstStyle/>
        <a:p>
          <a:endParaRPr lang="en-GB"/>
        </a:p>
      </dgm:t>
    </dgm:pt>
    <dgm:pt modelId="{912A51F2-FC48-45BE-BB87-2A896F1AFDF2}">
      <dgm:prSet phldrT="[Text]"/>
      <dgm:spPr/>
      <dgm:t>
        <a:bodyPr/>
        <a:lstStyle/>
        <a:p>
          <a:r>
            <a:rPr lang="en-GB" dirty="0"/>
            <a:t>And More</a:t>
          </a:r>
        </a:p>
      </dgm:t>
    </dgm:pt>
    <dgm:pt modelId="{2B151D61-B10D-4028-B37A-8EF1690FB3EC}" type="parTrans" cxnId="{B0C949BA-363A-448D-BDEE-4FC8D17DD207}">
      <dgm:prSet/>
      <dgm:spPr/>
      <dgm:t>
        <a:bodyPr/>
        <a:lstStyle/>
        <a:p>
          <a:endParaRPr lang="en-GB"/>
        </a:p>
      </dgm:t>
    </dgm:pt>
    <dgm:pt modelId="{BC34CAC1-0D1D-4FFC-872B-29730E3750B1}" type="sibTrans" cxnId="{B0C949BA-363A-448D-BDEE-4FC8D17DD207}">
      <dgm:prSet/>
      <dgm:spPr/>
      <dgm:t>
        <a:bodyPr/>
        <a:lstStyle/>
        <a:p>
          <a:endParaRPr lang="en-GB"/>
        </a:p>
      </dgm:t>
    </dgm:pt>
    <dgm:pt modelId="{D0C7ACB8-244B-40FB-89C1-76D421F7FDDF}" type="pres">
      <dgm:prSet presAssocID="{68CA53FC-EBF4-4023-A3D6-DC3CE5581B08}" presName="Name0" presStyleCnt="0">
        <dgm:presLayoutVars>
          <dgm:dir/>
          <dgm:animLvl val="lvl"/>
          <dgm:resizeHandles val="exact"/>
        </dgm:presLayoutVars>
      </dgm:prSet>
      <dgm:spPr/>
    </dgm:pt>
    <dgm:pt modelId="{4FD3178F-2247-4650-9077-B5E6881B4438}" type="pres">
      <dgm:prSet presAssocID="{98C61BE7-5C19-484A-8538-814B66E43877}" presName="boxAndChildren" presStyleCnt="0"/>
      <dgm:spPr/>
    </dgm:pt>
    <dgm:pt modelId="{ADBCA0B5-EFEF-457E-AFB9-829ECE6D4EA2}" type="pres">
      <dgm:prSet presAssocID="{98C61BE7-5C19-484A-8538-814B66E43877}" presName="parentTextBox" presStyleLbl="node1" presStyleIdx="0" presStyleCnt="3"/>
      <dgm:spPr/>
    </dgm:pt>
    <dgm:pt modelId="{FA388C1D-6132-48ED-8588-18786CB9762D}" type="pres">
      <dgm:prSet presAssocID="{98C61BE7-5C19-484A-8538-814B66E43877}" presName="entireBox" presStyleLbl="node1" presStyleIdx="0" presStyleCnt="3"/>
      <dgm:spPr/>
    </dgm:pt>
    <dgm:pt modelId="{7145F835-47B7-44AD-BDE0-1E652009DA1B}" type="pres">
      <dgm:prSet presAssocID="{98C61BE7-5C19-484A-8538-814B66E43877}" presName="descendantBox" presStyleCnt="0"/>
      <dgm:spPr/>
    </dgm:pt>
    <dgm:pt modelId="{C296DD7B-B8F6-407F-8EC0-D83E7C0B5FAB}" type="pres">
      <dgm:prSet presAssocID="{18B0E0B6-F15C-4154-9E30-F3856BCBFA68}" presName="childTextBox" presStyleLbl="fgAccFollowNode1" presStyleIdx="0" presStyleCnt="23">
        <dgm:presLayoutVars>
          <dgm:bulletEnabled val="1"/>
        </dgm:presLayoutVars>
      </dgm:prSet>
      <dgm:spPr/>
    </dgm:pt>
    <dgm:pt modelId="{14899E96-6038-4AEE-9D82-826207858BAC}" type="pres">
      <dgm:prSet presAssocID="{D993DF27-BB24-4A72-9A58-DF528BE25A26}" presName="childTextBox" presStyleLbl="fgAccFollowNode1" presStyleIdx="1" presStyleCnt="23">
        <dgm:presLayoutVars>
          <dgm:bulletEnabled val="1"/>
        </dgm:presLayoutVars>
      </dgm:prSet>
      <dgm:spPr/>
    </dgm:pt>
    <dgm:pt modelId="{49726C46-5BC7-4127-A1EF-115BF96690F5}" type="pres">
      <dgm:prSet presAssocID="{0B57443F-4C7B-4DE2-916F-5BD65D2394B8}" presName="childTextBox" presStyleLbl="fgAccFollowNode1" presStyleIdx="2" presStyleCnt="23">
        <dgm:presLayoutVars>
          <dgm:bulletEnabled val="1"/>
        </dgm:presLayoutVars>
      </dgm:prSet>
      <dgm:spPr/>
    </dgm:pt>
    <dgm:pt modelId="{60189CF5-34ED-418B-BBE8-B13FF5FC33C4}" type="pres">
      <dgm:prSet presAssocID="{7DBB1C27-166B-4D4E-829E-039775639FCD}" presName="childTextBox" presStyleLbl="fgAccFollowNode1" presStyleIdx="3" presStyleCnt="23">
        <dgm:presLayoutVars>
          <dgm:bulletEnabled val="1"/>
        </dgm:presLayoutVars>
      </dgm:prSet>
      <dgm:spPr/>
    </dgm:pt>
    <dgm:pt modelId="{10B5F4CE-7825-4B0C-A252-F72F7A2F4EA2}" type="pres">
      <dgm:prSet presAssocID="{912A51F2-FC48-45BE-BB87-2A896F1AFDF2}" presName="childTextBox" presStyleLbl="fgAccFollowNode1" presStyleIdx="4" presStyleCnt="23">
        <dgm:presLayoutVars>
          <dgm:bulletEnabled val="1"/>
        </dgm:presLayoutVars>
      </dgm:prSet>
      <dgm:spPr/>
    </dgm:pt>
    <dgm:pt modelId="{09145E29-D0DB-4F84-AACB-78896655463C}" type="pres">
      <dgm:prSet presAssocID="{FE4DD4F1-BA65-4C90-8170-B38B1E324B66}" presName="sp" presStyleCnt="0"/>
      <dgm:spPr/>
    </dgm:pt>
    <dgm:pt modelId="{41669A95-4980-405B-A266-BC41EF1B1E6B}" type="pres">
      <dgm:prSet presAssocID="{27290FA7-211A-4A12-B23F-B482E845CFED}" presName="arrowAndChildren" presStyleCnt="0"/>
      <dgm:spPr/>
    </dgm:pt>
    <dgm:pt modelId="{FE5DF5C8-ABA1-4426-B52A-2F4B6DD3A4AC}" type="pres">
      <dgm:prSet presAssocID="{27290FA7-211A-4A12-B23F-B482E845CFED}" presName="parentTextArrow" presStyleLbl="node1" presStyleIdx="0" presStyleCnt="3"/>
      <dgm:spPr/>
    </dgm:pt>
    <dgm:pt modelId="{6EC9C68F-25B3-4937-9137-C3D393319195}" type="pres">
      <dgm:prSet presAssocID="{27290FA7-211A-4A12-B23F-B482E845CFED}" presName="arrow" presStyleLbl="node1" presStyleIdx="1" presStyleCnt="3"/>
      <dgm:spPr/>
    </dgm:pt>
    <dgm:pt modelId="{2AFEC495-AC59-451D-9D44-6A0FCE68B904}" type="pres">
      <dgm:prSet presAssocID="{27290FA7-211A-4A12-B23F-B482E845CFED}" presName="descendantArrow" presStyleCnt="0"/>
      <dgm:spPr/>
    </dgm:pt>
    <dgm:pt modelId="{C34C7DD4-2E7A-4042-ADE8-3A4C58408670}" type="pres">
      <dgm:prSet presAssocID="{BA437DBC-4448-41A1-AFA3-52E9510E4E85}" presName="childTextArrow" presStyleLbl="fgAccFollowNode1" presStyleIdx="5" presStyleCnt="23">
        <dgm:presLayoutVars>
          <dgm:bulletEnabled val="1"/>
        </dgm:presLayoutVars>
      </dgm:prSet>
      <dgm:spPr/>
    </dgm:pt>
    <dgm:pt modelId="{8B2891D3-AB31-42CB-AA8B-E9706B529FBF}" type="pres">
      <dgm:prSet presAssocID="{9AC3C614-DA2D-4609-86DB-544B4D175C5F}" presName="childTextArrow" presStyleLbl="fgAccFollowNode1" presStyleIdx="6" presStyleCnt="23">
        <dgm:presLayoutVars>
          <dgm:bulletEnabled val="1"/>
        </dgm:presLayoutVars>
      </dgm:prSet>
      <dgm:spPr/>
    </dgm:pt>
    <dgm:pt modelId="{390474E7-6DBE-4BAC-B22D-FD14218A34A8}" type="pres">
      <dgm:prSet presAssocID="{8DEBA9E8-2EE1-4375-B7B1-B659CC40F56F}" presName="childTextArrow" presStyleLbl="fgAccFollowNode1" presStyleIdx="7" presStyleCnt="23">
        <dgm:presLayoutVars>
          <dgm:bulletEnabled val="1"/>
        </dgm:presLayoutVars>
      </dgm:prSet>
      <dgm:spPr/>
    </dgm:pt>
    <dgm:pt modelId="{183188BE-450B-46BB-95F8-E0CF6B1F6A12}" type="pres">
      <dgm:prSet presAssocID="{46B3DCE8-2736-4A7C-93F4-BEA1168CA763}" presName="childTextArrow" presStyleLbl="fgAccFollowNode1" presStyleIdx="8" presStyleCnt="23">
        <dgm:presLayoutVars>
          <dgm:bulletEnabled val="1"/>
        </dgm:presLayoutVars>
      </dgm:prSet>
      <dgm:spPr/>
    </dgm:pt>
    <dgm:pt modelId="{E643DC6A-9113-4A0C-B40D-91D1BB8CCAB3}" type="pres">
      <dgm:prSet presAssocID="{9AEF6873-ABCD-48B4-9B59-0CF0BA8DCC83}" presName="childTextArrow" presStyleLbl="fgAccFollowNode1" presStyleIdx="9" presStyleCnt="23">
        <dgm:presLayoutVars>
          <dgm:bulletEnabled val="1"/>
        </dgm:presLayoutVars>
      </dgm:prSet>
      <dgm:spPr/>
    </dgm:pt>
    <dgm:pt modelId="{C5216CC8-EFD7-455A-BEB8-AD18A5186A0C}" type="pres">
      <dgm:prSet presAssocID="{F860A936-278C-40AC-BD27-4C8557911B3E}" presName="childTextArrow" presStyleLbl="fgAccFollowNode1" presStyleIdx="10" presStyleCnt="23">
        <dgm:presLayoutVars>
          <dgm:bulletEnabled val="1"/>
        </dgm:presLayoutVars>
      </dgm:prSet>
      <dgm:spPr/>
    </dgm:pt>
    <dgm:pt modelId="{8DECBB34-55C9-4861-A65E-F300BAC39A6A}" type="pres">
      <dgm:prSet presAssocID="{4B0CC10B-D28A-4BC0-BE7F-8E22646B26C5}" presName="childTextArrow" presStyleLbl="fgAccFollowNode1" presStyleIdx="11" presStyleCnt="23">
        <dgm:presLayoutVars>
          <dgm:bulletEnabled val="1"/>
        </dgm:presLayoutVars>
      </dgm:prSet>
      <dgm:spPr/>
    </dgm:pt>
    <dgm:pt modelId="{972661B6-A8A9-4B68-9249-AA75A184ED2A}" type="pres">
      <dgm:prSet presAssocID="{91D88947-9A0B-40BC-B743-8CC7F2DF1BC8}" presName="childTextArrow" presStyleLbl="fgAccFollowNode1" presStyleIdx="12" presStyleCnt="23">
        <dgm:presLayoutVars>
          <dgm:bulletEnabled val="1"/>
        </dgm:presLayoutVars>
      </dgm:prSet>
      <dgm:spPr/>
    </dgm:pt>
    <dgm:pt modelId="{897A2422-2F8E-47D2-9FBF-663E35F12D92}" type="pres">
      <dgm:prSet presAssocID="{7098A999-5442-4C70-A510-E4195C08664A}" presName="childTextArrow" presStyleLbl="fgAccFollowNode1" presStyleIdx="13" presStyleCnt="23">
        <dgm:presLayoutVars>
          <dgm:bulletEnabled val="1"/>
        </dgm:presLayoutVars>
      </dgm:prSet>
      <dgm:spPr/>
    </dgm:pt>
    <dgm:pt modelId="{F0726C52-39BC-4CC0-A58C-5182879CBB6D}" type="pres">
      <dgm:prSet presAssocID="{14028059-8B32-4E4D-A80F-0D0FBD639B7B}" presName="childTextArrow" presStyleLbl="fgAccFollowNode1" presStyleIdx="14" presStyleCnt="23">
        <dgm:presLayoutVars>
          <dgm:bulletEnabled val="1"/>
        </dgm:presLayoutVars>
      </dgm:prSet>
      <dgm:spPr/>
    </dgm:pt>
    <dgm:pt modelId="{86D75F7B-BCC9-4719-9878-6E917F121F3B}" type="pres">
      <dgm:prSet presAssocID="{EFCCFFB9-C7ED-4867-9413-279CEA24543F}" presName="sp" presStyleCnt="0"/>
      <dgm:spPr/>
    </dgm:pt>
    <dgm:pt modelId="{6FA37CC6-55B6-42C8-AD4B-9F8291888AAA}" type="pres">
      <dgm:prSet presAssocID="{A215039D-156B-4D6A-95D9-AAE7568C0B83}" presName="arrowAndChildren" presStyleCnt="0"/>
      <dgm:spPr/>
    </dgm:pt>
    <dgm:pt modelId="{A901E60D-A6E9-4DB8-A70C-E8A54D029C65}" type="pres">
      <dgm:prSet presAssocID="{A215039D-156B-4D6A-95D9-AAE7568C0B83}" presName="parentTextArrow" presStyleLbl="node1" presStyleIdx="1" presStyleCnt="3"/>
      <dgm:spPr/>
    </dgm:pt>
    <dgm:pt modelId="{920BFD31-0015-4FA3-858C-D2DC60F4C91A}" type="pres">
      <dgm:prSet presAssocID="{A215039D-156B-4D6A-95D9-AAE7568C0B83}" presName="arrow" presStyleLbl="node1" presStyleIdx="2" presStyleCnt="3"/>
      <dgm:spPr/>
    </dgm:pt>
    <dgm:pt modelId="{C38032C0-C438-4838-83FA-F7F8FE2F7EBA}" type="pres">
      <dgm:prSet presAssocID="{A215039D-156B-4D6A-95D9-AAE7568C0B83}" presName="descendantArrow" presStyleCnt="0"/>
      <dgm:spPr/>
    </dgm:pt>
    <dgm:pt modelId="{69024DAA-2072-4AA2-9131-5A9E9DA5E4F0}" type="pres">
      <dgm:prSet presAssocID="{FBAFF361-CEFB-4210-9AEA-C7EAA8A19086}" presName="childTextArrow" presStyleLbl="fgAccFollowNode1" presStyleIdx="15" presStyleCnt="23">
        <dgm:presLayoutVars>
          <dgm:bulletEnabled val="1"/>
        </dgm:presLayoutVars>
      </dgm:prSet>
      <dgm:spPr/>
    </dgm:pt>
    <dgm:pt modelId="{71AD21C1-D2E4-4D86-B50E-077CFF09ABA1}" type="pres">
      <dgm:prSet presAssocID="{3D7D24C6-551D-4259-804D-CBD3766515F5}" presName="childTextArrow" presStyleLbl="fgAccFollowNode1" presStyleIdx="16" presStyleCnt="23">
        <dgm:presLayoutVars>
          <dgm:bulletEnabled val="1"/>
        </dgm:presLayoutVars>
      </dgm:prSet>
      <dgm:spPr/>
    </dgm:pt>
    <dgm:pt modelId="{46FB8E07-47F3-498F-B973-F2C63DFDA859}" type="pres">
      <dgm:prSet presAssocID="{B765CC98-A180-4CA9-A347-E3C88FB21677}" presName="childTextArrow" presStyleLbl="fgAccFollowNode1" presStyleIdx="17" presStyleCnt="23">
        <dgm:presLayoutVars>
          <dgm:bulletEnabled val="1"/>
        </dgm:presLayoutVars>
      </dgm:prSet>
      <dgm:spPr/>
    </dgm:pt>
    <dgm:pt modelId="{68631FCB-08A9-4690-9F84-28ABFCB1DE8F}" type="pres">
      <dgm:prSet presAssocID="{99D6022E-4A99-40B3-9E87-F0E7060919CE}" presName="childTextArrow" presStyleLbl="fgAccFollowNode1" presStyleIdx="18" presStyleCnt="23">
        <dgm:presLayoutVars>
          <dgm:bulletEnabled val="1"/>
        </dgm:presLayoutVars>
      </dgm:prSet>
      <dgm:spPr/>
    </dgm:pt>
    <dgm:pt modelId="{2EBC4312-64A1-425D-B6FB-B116ED91945E}" type="pres">
      <dgm:prSet presAssocID="{7F54DF1C-E89D-4E61-8B93-3718D3931EBA}" presName="childTextArrow" presStyleLbl="fgAccFollowNode1" presStyleIdx="19" presStyleCnt="23">
        <dgm:presLayoutVars>
          <dgm:bulletEnabled val="1"/>
        </dgm:presLayoutVars>
      </dgm:prSet>
      <dgm:spPr/>
    </dgm:pt>
    <dgm:pt modelId="{1435D50B-9DC6-400B-B6FA-91DDEAD1DC01}" type="pres">
      <dgm:prSet presAssocID="{76058DB7-5EBF-439F-8938-B81462C023DC}" presName="childTextArrow" presStyleLbl="fgAccFollowNode1" presStyleIdx="20" presStyleCnt="23">
        <dgm:presLayoutVars>
          <dgm:bulletEnabled val="1"/>
        </dgm:presLayoutVars>
      </dgm:prSet>
      <dgm:spPr/>
    </dgm:pt>
    <dgm:pt modelId="{E2FD44A5-4487-47BF-98F2-08C876117174}" type="pres">
      <dgm:prSet presAssocID="{1378B7B3-908A-4D1F-860D-B816F175ED2A}" presName="childTextArrow" presStyleLbl="fgAccFollowNode1" presStyleIdx="21" presStyleCnt="23">
        <dgm:presLayoutVars>
          <dgm:bulletEnabled val="1"/>
        </dgm:presLayoutVars>
      </dgm:prSet>
      <dgm:spPr/>
    </dgm:pt>
    <dgm:pt modelId="{1C2B9F5D-C2E6-429D-B2FF-274E51C9D3E1}" type="pres">
      <dgm:prSet presAssocID="{F0D7D379-5A3C-4D86-B2D2-B9A5FE1FA718}" presName="childTextArrow" presStyleLbl="fgAccFollowNode1" presStyleIdx="22" presStyleCnt="23">
        <dgm:presLayoutVars>
          <dgm:bulletEnabled val="1"/>
        </dgm:presLayoutVars>
      </dgm:prSet>
      <dgm:spPr/>
    </dgm:pt>
  </dgm:ptLst>
  <dgm:cxnLst>
    <dgm:cxn modelId="{E77F1E02-1895-44D2-A006-FE56D42DF444}" srcId="{27290FA7-211A-4A12-B23F-B482E845CFED}" destId="{8DEBA9E8-2EE1-4375-B7B1-B659CC40F56F}" srcOrd="2" destOrd="0" parTransId="{88B4FED6-5911-4BE4-91BE-CA6E7CD224DE}" sibTransId="{78736D25-912C-4737-B490-7ECFDEE5D20D}"/>
    <dgm:cxn modelId="{48057106-8AB1-4243-80FE-FCE507D05F03}" srcId="{98C61BE7-5C19-484A-8538-814B66E43877}" destId="{7DBB1C27-166B-4D4E-829E-039775639FCD}" srcOrd="3" destOrd="0" parTransId="{B79374C5-8570-4758-B057-E00818459ED6}" sibTransId="{44D4FF77-A60A-43C2-A59B-9515D6A04A61}"/>
    <dgm:cxn modelId="{9688D406-F23E-4A66-B407-1568DD397180}" srcId="{27290FA7-211A-4A12-B23F-B482E845CFED}" destId="{9AEF6873-ABCD-48B4-9B59-0CF0BA8DCC83}" srcOrd="4" destOrd="0" parTransId="{A13D19F6-AD18-4756-9F9C-A47121CF5F72}" sibTransId="{2D87DF99-C638-495F-907B-370BD352493A}"/>
    <dgm:cxn modelId="{A006050C-361D-480E-83AA-E7EA27835C55}" srcId="{27290FA7-211A-4A12-B23F-B482E845CFED}" destId="{7098A999-5442-4C70-A510-E4195C08664A}" srcOrd="8" destOrd="0" parTransId="{75B7A30C-115F-450A-BFE8-DD94E27D6A89}" sibTransId="{3224660D-853B-497F-8911-6CD35AC01989}"/>
    <dgm:cxn modelId="{0F2E3810-7BED-4837-A80C-00984A6CCD42}" type="presOf" srcId="{7098A999-5442-4C70-A510-E4195C08664A}" destId="{897A2422-2F8E-47D2-9FBF-663E35F12D92}" srcOrd="0" destOrd="0" presId="urn:microsoft.com/office/officeart/2005/8/layout/process4"/>
    <dgm:cxn modelId="{169EB012-DBF7-4F7A-B23C-FAA32D1A7BE9}" srcId="{27290FA7-211A-4A12-B23F-B482E845CFED}" destId="{14028059-8B32-4E4D-A80F-0D0FBD639B7B}" srcOrd="9" destOrd="0" parTransId="{CF51C49F-F796-4F86-B948-7DD22E9A8928}" sibTransId="{E33EBE2D-D1B3-4A9B-AB0E-F3A1D6658B44}"/>
    <dgm:cxn modelId="{5C06F31C-EF02-41F7-BAB6-B9E923D86D4A}" type="presOf" srcId="{D993DF27-BB24-4A72-9A58-DF528BE25A26}" destId="{14899E96-6038-4AEE-9D82-826207858BAC}" srcOrd="0" destOrd="0" presId="urn:microsoft.com/office/officeart/2005/8/layout/process4"/>
    <dgm:cxn modelId="{A2F04E1E-DF42-4A6F-9A68-6FB5CC6230D2}" type="presOf" srcId="{7F54DF1C-E89D-4E61-8B93-3718D3931EBA}" destId="{2EBC4312-64A1-425D-B6FB-B116ED91945E}" srcOrd="0" destOrd="0" presId="urn:microsoft.com/office/officeart/2005/8/layout/process4"/>
    <dgm:cxn modelId="{7CF0C923-FAC0-43F3-95E4-3966FC19BEE1}" type="presOf" srcId="{F0D7D379-5A3C-4D86-B2D2-B9A5FE1FA718}" destId="{1C2B9F5D-C2E6-429D-B2FF-274E51C9D3E1}" srcOrd="0" destOrd="0" presId="urn:microsoft.com/office/officeart/2005/8/layout/process4"/>
    <dgm:cxn modelId="{00CF2625-6765-4C25-864A-CB5296D9B0A5}" type="presOf" srcId="{91D88947-9A0B-40BC-B743-8CC7F2DF1BC8}" destId="{972661B6-A8A9-4B68-9249-AA75A184ED2A}" srcOrd="0" destOrd="0" presId="urn:microsoft.com/office/officeart/2005/8/layout/process4"/>
    <dgm:cxn modelId="{759A2B2B-E68E-4AD0-837D-02164C2A3362}" type="presOf" srcId="{BA437DBC-4448-41A1-AFA3-52E9510E4E85}" destId="{C34C7DD4-2E7A-4042-ADE8-3A4C58408670}" srcOrd="0" destOrd="0" presId="urn:microsoft.com/office/officeart/2005/8/layout/process4"/>
    <dgm:cxn modelId="{FEC5B22B-27DF-48A8-904A-32D65B958E49}" type="presOf" srcId="{76058DB7-5EBF-439F-8938-B81462C023DC}" destId="{1435D50B-9DC6-400B-B6FA-91DDEAD1DC01}" srcOrd="0" destOrd="0" presId="urn:microsoft.com/office/officeart/2005/8/layout/process4"/>
    <dgm:cxn modelId="{8D10FE30-98B2-439A-A1CC-744E380ED96A}" srcId="{A215039D-156B-4D6A-95D9-AAE7568C0B83}" destId="{7F54DF1C-E89D-4E61-8B93-3718D3931EBA}" srcOrd="4" destOrd="0" parTransId="{F1E29A17-F133-4236-9D44-5BF70E426A31}" sibTransId="{9AC71FC7-7AF3-44FA-AD18-D5F6BCD80E20}"/>
    <dgm:cxn modelId="{F3AFC83B-B379-43D3-B6B1-B139B383BCA6}" srcId="{98C61BE7-5C19-484A-8538-814B66E43877}" destId="{D993DF27-BB24-4A72-9A58-DF528BE25A26}" srcOrd="1" destOrd="0" parTransId="{F55F3724-9071-4B9D-83D5-B5AC02F427C7}" sibTransId="{19BB2ADA-062A-4819-8214-84540FA44978}"/>
    <dgm:cxn modelId="{9F729265-F985-486A-8463-696FF1B30513}" srcId="{A215039D-156B-4D6A-95D9-AAE7568C0B83}" destId="{FBAFF361-CEFB-4210-9AEA-C7EAA8A19086}" srcOrd="0" destOrd="0" parTransId="{84AE9DA2-12B5-44E8-9207-87C6469C0F45}" sibTransId="{818B1EB4-1481-473E-9F2A-851712FC796C}"/>
    <dgm:cxn modelId="{021BCF65-F056-48C3-B005-003A777ACFEE}" srcId="{68CA53FC-EBF4-4023-A3D6-DC3CE5581B08}" destId="{98C61BE7-5C19-484A-8538-814B66E43877}" srcOrd="2" destOrd="0" parTransId="{B9A8F17F-F1BF-4048-9AEC-D8B66EA7F690}" sibTransId="{B0E6AB53-6D89-40CE-9D57-65A2108D7E30}"/>
    <dgm:cxn modelId="{68050D66-444F-4CF4-8A86-1D61A0CF1500}" type="presOf" srcId="{18B0E0B6-F15C-4154-9E30-F3856BCBFA68}" destId="{C296DD7B-B8F6-407F-8EC0-D83E7C0B5FAB}" srcOrd="0" destOrd="0" presId="urn:microsoft.com/office/officeart/2005/8/layout/process4"/>
    <dgm:cxn modelId="{9ECA2E6A-73D7-4B74-964D-E4CB74D4CA82}" srcId="{A215039D-156B-4D6A-95D9-AAE7568C0B83}" destId="{1378B7B3-908A-4D1F-860D-B816F175ED2A}" srcOrd="6" destOrd="0" parTransId="{CB87B344-8CAF-45E7-AEF9-DC61806DA21B}" sibTransId="{0BD0AAE3-E9C8-48C0-8D61-7281235199D1}"/>
    <dgm:cxn modelId="{122AC56B-E90A-41F3-A1B8-69393628BF3F}" srcId="{27290FA7-211A-4A12-B23F-B482E845CFED}" destId="{9AC3C614-DA2D-4609-86DB-544B4D175C5F}" srcOrd="1" destOrd="0" parTransId="{D39E3564-791A-4E38-8C60-5DAA1462F1F7}" sibTransId="{F6FC353C-E655-4432-AAE0-44B0AE11360E}"/>
    <dgm:cxn modelId="{98D6654E-9527-498F-9746-B8B7A0B00FBC}" type="presOf" srcId="{F860A936-278C-40AC-BD27-4C8557911B3E}" destId="{C5216CC8-EFD7-455A-BEB8-AD18A5186A0C}" srcOrd="0" destOrd="0" presId="urn:microsoft.com/office/officeart/2005/8/layout/process4"/>
    <dgm:cxn modelId="{DE71D051-89BF-4752-BCD9-CCBBC17DE34F}" type="presOf" srcId="{99D6022E-4A99-40B3-9E87-F0E7060919CE}" destId="{68631FCB-08A9-4690-9F84-28ABFCB1DE8F}" srcOrd="0" destOrd="0" presId="urn:microsoft.com/office/officeart/2005/8/layout/process4"/>
    <dgm:cxn modelId="{EC65A152-980E-40E5-8D2A-022E1F72CAF2}" type="presOf" srcId="{68CA53FC-EBF4-4023-A3D6-DC3CE5581B08}" destId="{D0C7ACB8-244B-40FB-89C1-76D421F7FDDF}" srcOrd="0" destOrd="0" presId="urn:microsoft.com/office/officeart/2005/8/layout/process4"/>
    <dgm:cxn modelId="{9DA6C256-4B9C-4EA8-A0EB-4FA1A25D0FFB}" srcId="{98C61BE7-5C19-484A-8538-814B66E43877}" destId="{0B57443F-4C7B-4DE2-916F-5BD65D2394B8}" srcOrd="2" destOrd="0" parTransId="{934183E9-E68D-4793-A503-22A165CAAE4E}" sibTransId="{1FDF40BE-00C8-48CD-940E-B268905B57AB}"/>
    <dgm:cxn modelId="{6A469C58-55E6-4BE3-8EB0-7326E604BE42}" srcId="{27290FA7-211A-4A12-B23F-B482E845CFED}" destId="{F860A936-278C-40AC-BD27-4C8557911B3E}" srcOrd="5" destOrd="0" parTransId="{68FA5B31-940D-4D28-96D9-E808155D2752}" sibTransId="{FA7B4C87-1249-45FD-9014-9E39A991CB90}"/>
    <dgm:cxn modelId="{897FD45A-7F68-4B82-AB18-6F5B81F0FB37}" srcId="{A215039D-156B-4D6A-95D9-AAE7568C0B83}" destId="{3D7D24C6-551D-4259-804D-CBD3766515F5}" srcOrd="1" destOrd="0" parTransId="{6111A0AB-EFB5-4724-9100-5E70D579AD92}" sibTransId="{E79C493C-F65C-49BF-867B-C7458B7A79B4}"/>
    <dgm:cxn modelId="{81D0CE7F-61B6-4A88-BB2C-DD1A66AB5706}" srcId="{27290FA7-211A-4A12-B23F-B482E845CFED}" destId="{46B3DCE8-2736-4A7C-93F4-BEA1168CA763}" srcOrd="3" destOrd="0" parTransId="{8C3E0C69-B444-4449-8978-934C465247A6}" sibTransId="{A35B499B-2C86-4F9D-8F51-9E0E0158468E}"/>
    <dgm:cxn modelId="{3A66F382-A427-4CAC-8E65-5DCDD1669705}" srcId="{98C61BE7-5C19-484A-8538-814B66E43877}" destId="{18B0E0B6-F15C-4154-9E30-F3856BCBFA68}" srcOrd="0" destOrd="0" parTransId="{87A87BBB-8397-4F1F-A4BA-DF7FAB853B67}" sibTransId="{7606C8DE-4BDC-4F19-8C25-E944DD615090}"/>
    <dgm:cxn modelId="{8FEAA885-DF9F-45BC-93D9-4CA7622C07E9}" type="presOf" srcId="{46B3DCE8-2736-4A7C-93F4-BEA1168CA763}" destId="{183188BE-450B-46BB-95F8-E0CF6B1F6A12}" srcOrd="0" destOrd="0" presId="urn:microsoft.com/office/officeart/2005/8/layout/process4"/>
    <dgm:cxn modelId="{B2778086-5176-4DF2-B392-05CC682F8321}" type="presOf" srcId="{9AEF6873-ABCD-48B4-9B59-0CF0BA8DCC83}" destId="{E643DC6A-9113-4A0C-B40D-91D1BB8CCAB3}" srcOrd="0" destOrd="0" presId="urn:microsoft.com/office/officeart/2005/8/layout/process4"/>
    <dgm:cxn modelId="{CA6AC38B-645F-477B-BE1A-CB9005177E6B}" type="presOf" srcId="{27290FA7-211A-4A12-B23F-B482E845CFED}" destId="{6EC9C68F-25B3-4937-9137-C3D393319195}" srcOrd="1" destOrd="0" presId="urn:microsoft.com/office/officeart/2005/8/layout/process4"/>
    <dgm:cxn modelId="{2AA92F94-7EBA-48BF-9247-DB257CA5DF4D}" type="presOf" srcId="{98C61BE7-5C19-484A-8538-814B66E43877}" destId="{ADBCA0B5-EFEF-457E-AFB9-829ECE6D4EA2}" srcOrd="0" destOrd="0" presId="urn:microsoft.com/office/officeart/2005/8/layout/process4"/>
    <dgm:cxn modelId="{957D579C-7155-491B-ACA4-5B57F9DEA62B}" type="presOf" srcId="{14028059-8B32-4E4D-A80F-0D0FBD639B7B}" destId="{F0726C52-39BC-4CC0-A58C-5182879CBB6D}" srcOrd="0" destOrd="0" presId="urn:microsoft.com/office/officeart/2005/8/layout/process4"/>
    <dgm:cxn modelId="{95E0E89C-2A4F-4679-8E6B-1A93F8CC7470}" type="presOf" srcId="{4B0CC10B-D28A-4BC0-BE7F-8E22646B26C5}" destId="{8DECBB34-55C9-4861-A65E-F300BAC39A6A}" srcOrd="0" destOrd="0" presId="urn:microsoft.com/office/officeart/2005/8/layout/process4"/>
    <dgm:cxn modelId="{C3A002AF-E2D7-4F18-8E34-C86105E9AB5C}" srcId="{68CA53FC-EBF4-4023-A3D6-DC3CE5581B08}" destId="{A215039D-156B-4D6A-95D9-AAE7568C0B83}" srcOrd="0" destOrd="0" parTransId="{9411CE62-69DA-4633-92AE-C10E5A43E228}" sibTransId="{EFCCFFB9-C7ED-4867-9413-279CEA24543F}"/>
    <dgm:cxn modelId="{E360FCAF-EA6F-4DE0-B737-75C7BBB72E8F}" srcId="{A215039D-156B-4D6A-95D9-AAE7568C0B83}" destId="{76058DB7-5EBF-439F-8938-B81462C023DC}" srcOrd="5" destOrd="0" parTransId="{57F24297-8F37-4CC6-81B2-A9FE731449AE}" sibTransId="{A0D25156-3368-48FB-ACB5-CA4347395003}"/>
    <dgm:cxn modelId="{4B779FB6-5FDC-47BC-87D7-4A4FAD4C6577}" srcId="{68CA53FC-EBF4-4023-A3D6-DC3CE5581B08}" destId="{27290FA7-211A-4A12-B23F-B482E845CFED}" srcOrd="1" destOrd="0" parTransId="{9917BB23-CC92-4847-917F-54982592CA34}" sibTransId="{FE4DD4F1-BA65-4C90-8170-B38B1E324B66}"/>
    <dgm:cxn modelId="{E33517B7-995E-4CE7-9DE6-416BD3D42F07}" type="presOf" srcId="{FBAFF361-CEFB-4210-9AEA-C7EAA8A19086}" destId="{69024DAA-2072-4AA2-9131-5A9E9DA5E4F0}" srcOrd="0" destOrd="0" presId="urn:microsoft.com/office/officeart/2005/8/layout/process4"/>
    <dgm:cxn modelId="{0EE6EEB8-876C-48D8-95BF-AF862A62980E}" srcId="{27290FA7-211A-4A12-B23F-B482E845CFED}" destId="{91D88947-9A0B-40BC-B743-8CC7F2DF1BC8}" srcOrd="7" destOrd="0" parTransId="{24868FD9-4AE4-42DD-9BEF-4455D584A85E}" sibTransId="{565023DE-6728-4425-A389-FA76EA25A6EF}"/>
    <dgm:cxn modelId="{B0C949BA-363A-448D-BDEE-4FC8D17DD207}" srcId="{98C61BE7-5C19-484A-8538-814B66E43877}" destId="{912A51F2-FC48-45BE-BB87-2A896F1AFDF2}" srcOrd="4" destOrd="0" parTransId="{2B151D61-B10D-4028-B37A-8EF1690FB3EC}" sibTransId="{BC34CAC1-0D1D-4FFC-872B-29730E3750B1}"/>
    <dgm:cxn modelId="{587668BC-AA02-44EA-961B-EABEE0187F5E}" type="presOf" srcId="{7DBB1C27-166B-4D4E-829E-039775639FCD}" destId="{60189CF5-34ED-418B-BBE8-B13FF5FC33C4}" srcOrd="0" destOrd="0" presId="urn:microsoft.com/office/officeart/2005/8/layout/process4"/>
    <dgm:cxn modelId="{38BCB1C0-EA1A-43F9-A2AA-3A261C82F54A}" srcId="{A215039D-156B-4D6A-95D9-AAE7568C0B83}" destId="{F0D7D379-5A3C-4D86-B2D2-B9A5FE1FA718}" srcOrd="7" destOrd="0" parTransId="{D2609999-FC30-41DE-A3AB-F19F518451CB}" sibTransId="{1449CB27-EB1D-4720-AF01-8165B952945B}"/>
    <dgm:cxn modelId="{AB4B3BC9-F7CA-4AB8-8CEC-C704299C8B06}" type="presOf" srcId="{912A51F2-FC48-45BE-BB87-2A896F1AFDF2}" destId="{10B5F4CE-7825-4B0C-A252-F72F7A2F4EA2}" srcOrd="0" destOrd="0" presId="urn:microsoft.com/office/officeart/2005/8/layout/process4"/>
    <dgm:cxn modelId="{D0A4C2C9-0E74-4414-9E26-681DCA11D8E1}" type="presOf" srcId="{A215039D-156B-4D6A-95D9-AAE7568C0B83}" destId="{920BFD31-0015-4FA3-858C-D2DC60F4C91A}" srcOrd="1" destOrd="0" presId="urn:microsoft.com/office/officeart/2005/8/layout/process4"/>
    <dgm:cxn modelId="{F29DA6CA-EFF7-4738-A2C5-34848DAE5A5D}" type="presOf" srcId="{98C61BE7-5C19-484A-8538-814B66E43877}" destId="{FA388C1D-6132-48ED-8588-18786CB9762D}" srcOrd="1" destOrd="0" presId="urn:microsoft.com/office/officeart/2005/8/layout/process4"/>
    <dgm:cxn modelId="{661341CB-AD41-49B0-80DA-43790479488A}" type="presOf" srcId="{0B57443F-4C7B-4DE2-916F-5BD65D2394B8}" destId="{49726C46-5BC7-4127-A1EF-115BF96690F5}" srcOrd="0" destOrd="0" presId="urn:microsoft.com/office/officeart/2005/8/layout/process4"/>
    <dgm:cxn modelId="{9E343FCD-CD4E-47DA-B74F-4DCA51D1A15E}" type="presOf" srcId="{1378B7B3-908A-4D1F-860D-B816F175ED2A}" destId="{E2FD44A5-4487-47BF-98F2-08C876117174}" srcOrd="0" destOrd="0" presId="urn:microsoft.com/office/officeart/2005/8/layout/process4"/>
    <dgm:cxn modelId="{725AE6D2-786E-4784-8644-3D650C1EF9A4}" srcId="{A215039D-156B-4D6A-95D9-AAE7568C0B83}" destId="{99D6022E-4A99-40B3-9E87-F0E7060919CE}" srcOrd="3" destOrd="0" parTransId="{F30EAA8A-57A5-4EB1-B8FA-544DE33E6F09}" sibTransId="{615B7951-D195-4EA4-8514-150A58B32FE0}"/>
    <dgm:cxn modelId="{4D1092D3-D577-4E85-8FDF-DF2D23223BBB}" srcId="{27290FA7-211A-4A12-B23F-B482E845CFED}" destId="{4B0CC10B-D28A-4BC0-BE7F-8E22646B26C5}" srcOrd="6" destOrd="0" parTransId="{D4B28DC5-B870-4819-B46A-5210F47101FD}" sibTransId="{01A8E144-4EE6-4C1A-9715-325704FC3AC2}"/>
    <dgm:cxn modelId="{34C9ABD4-1B17-4B4F-8FC1-1F8B8798FA39}" type="presOf" srcId="{9AC3C614-DA2D-4609-86DB-544B4D175C5F}" destId="{8B2891D3-AB31-42CB-AA8B-E9706B529FBF}" srcOrd="0" destOrd="0" presId="urn:microsoft.com/office/officeart/2005/8/layout/process4"/>
    <dgm:cxn modelId="{86D19CEB-38A0-4187-8FE1-E26024F71F15}" srcId="{27290FA7-211A-4A12-B23F-B482E845CFED}" destId="{BA437DBC-4448-41A1-AFA3-52E9510E4E85}" srcOrd="0" destOrd="0" parTransId="{3B77A6FD-806D-4535-9D85-50D659C6E86A}" sibTransId="{0BB54330-7A39-42F9-962E-ECAAA0D096CA}"/>
    <dgm:cxn modelId="{52F2EEEB-D3E1-4FF0-A7E1-2D87D0C110BB}" type="presOf" srcId="{B765CC98-A180-4CA9-A347-E3C88FB21677}" destId="{46FB8E07-47F3-498F-B973-F2C63DFDA859}" srcOrd="0" destOrd="0" presId="urn:microsoft.com/office/officeart/2005/8/layout/process4"/>
    <dgm:cxn modelId="{165B5FEC-6E45-4E64-8736-C19B1E01CAC0}" srcId="{A215039D-156B-4D6A-95D9-AAE7568C0B83}" destId="{B765CC98-A180-4CA9-A347-E3C88FB21677}" srcOrd="2" destOrd="0" parTransId="{C4B24B63-F51B-4E9D-A615-DCD019387DAD}" sibTransId="{14F605B6-8E4B-4C2A-9421-8EB2D74FC4BB}"/>
    <dgm:cxn modelId="{CA657AEC-5804-4C6B-8301-6796D435571A}" type="presOf" srcId="{3D7D24C6-551D-4259-804D-CBD3766515F5}" destId="{71AD21C1-D2E4-4D86-B50E-077CFF09ABA1}" srcOrd="0" destOrd="0" presId="urn:microsoft.com/office/officeart/2005/8/layout/process4"/>
    <dgm:cxn modelId="{A35316ED-0412-43F3-A3B7-C0327A989F0C}" type="presOf" srcId="{8DEBA9E8-2EE1-4375-B7B1-B659CC40F56F}" destId="{390474E7-6DBE-4BAC-B22D-FD14218A34A8}" srcOrd="0" destOrd="0" presId="urn:microsoft.com/office/officeart/2005/8/layout/process4"/>
    <dgm:cxn modelId="{39B81FED-4164-4E0C-B009-1557F987FBC8}" type="presOf" srcId="{27290FA7-211A-4A12-B23F-B482E845CFED}" destId="{FE5DF5C8-ABA1-4426-B52A-2F4B6DD3A4AC}" srcOrd="0" destOrd="0" presId="urn:microsoft.com/office/officeart/2005/8/layout/process4"/>
    <dgm:cxn modelId="{515A68FA-AED1-47AF-9605-A3F5772F3541}" type="presOf" srcId="{A215039D-156B-4D6A-95D9-AAE7568C0B83}" destId="{A901E60D-A6E9-4DB8-A70C-E8A54D029C65}" srcOrd="0" destOrd="0" presId="urn:microsoft.com/office/officeart/2005/8/layout/process4"/>
    <dgm:cxn modelId="{F4A705E8-4A16-498D-97EC-578B58207BC4}" type="presParOf" srcId="{D0C7ACB8-244B-40FB-89C1-76D421F7FDDF}" destId="{4FD3178F-2247-4650-9077-B5E6881B4438}" srcOrd="0" destOrd="0" presId="urn:microsoft.com/office/officeart/2005/8/layout/process4"/>
    <dgm:cxn modelId="{B483C606-88AB-44E6-93E2-0B8906D90066}" type="presParOf" srcId="{4FD3178F-2247-4650-9077-B5E6881B4438}" destId="{ADBCA0B5-EFEF-457E-AFB9-829ECE6D4EA2}" srcOrd="0" destOrd="0" presId="urn:microsoft.com/office/officeart/2005/8/layout/process4"/>
    <dgm:cxn modelId="{16441CC3-386E-4987-8DCA-CA2733269DB4}" type="presParOf" srcId="{4FD3178F-2247-4650-9077-B5E6881B4438}" destId="{FA388C1D-6132-48ED-8588-18786CB9762D}" srcOrd="1" destOrd="0" presId="urn:microsoft.com/office/officeart/2005/8/layout/process4"/>
    <dgm:cxn modelId="{D3F00531-02DD-490D-B100-8B0F77EF6185}" type="presParOf" srcId="{4FD3178F-2247-4650-9077-B5E6881B4438}" destId="{7145F835-47B7-44AD-BDE0-1E652009DA1B}" srcOrd="2" destOrd="0" presId="urn:microsoft.com/office/officeart/2005/8/layout/process4"/>
    <dgm:cxn modelId="{0CCE6C32-77C3-43FA-89A7-FD1DB3C8665F}" type="presParOf" srcId="{7145F835-47B7-44AD-BDE0-1E652009DA1B}" destId="{C296DD7B-B8F6-407F-8EC0-D83E7C0B5FAB}" srcOrd="0" destOrd="0" presId="urn:microsoft.com/office/officeart/2005/8/layout/process4"/>
    <dgm:cxn modelId="{B9111481-BC28-45BC-9FD8-25AEE4A39095}" type="presParOf" srcId="{7145F835-47B7-44AD-BDE0-1E652009DA1B}" destId="{14899E96-6038-4AEE-9D82-826207858BAC}" srcOrd="1" destOrd="0" presId="urn:microsoft.com/office/officeart/2005/8/layout/process4"/>
    <dgm:cxn modelId="{49BCC590-1F37-422A-AF3E-3EB2539CB47E}" type="presParOf" srcId="{7145F835-47B7-44AD-BDE0-1E652009DA1B}" destId="{49726C46-5BC7-4127-A1EF-115BF96690F5}" srcOrd="2" destOrd="0" presId="urn:microsoft.com/office/officeart/2005/8/layout/process4"/>
    <dgm:cxn modelId="{FE170987-A508-478D-B55E-460D8D2D968C}" type="presParOf" srcId="{7145F835-47B7-44AD-BDE0-1E652009DA1B}" destId="{60189CF5-34ED-418B-BBE8-B13FF5FC33C4}" srcOrd="3" destOrd="0" presId="urn:microsoft.com/office/officeart/2005/8/layout/process4"/>
    <dgm:cxn modelId="{98254053-BC61-4864-A061-F7BC7BA93AC2}" type="presParOf" srcId="{7145F835-47B7-44AD-BDE0-1E652009DA1B}" destId="{10B5F4CE-7825-4B0C-A252-F72F7A2F4EA2}" srcOrd="4" destOrd="0" presId="urn:microsoft.com/office/officeart/2005/8/layout/process4"/>
    <dgm:cxn modelId="{6784AFBF-2BA7-4AF1-9A5E-18D198776BFD}" type="presParOf" srcId="{D0C7ACB8-244B-40FB-89C1-76D421F7FDDF}" destId="{09145E29-D0DB-4F84-AACB-78896655463C}" srcOrd="1" destOrd="0" presId="urn:microsoft.com/office/officeart/2005/8/layout/process4"/>
    <dgm:cxn modelId="{284B1153-2304-4F33-968C-3E922B856151}" type="presParOf" srcId="{D0C7ACB8-244B-40FB-89C1-76D421F7FDDF}" destId="{41669A95-4980-405B-A266-BC41EF1B1E6B}" srcOrd="2" destOrd="0" presId="urn:microsoft.com/office/officeart/2005/8/layout/process4"/>
    <dgm:cxn modelId="{536478A8-A1EF-4A30-B64E-89E619264810}" type="presParOf" srcId="{41669A95-4980-405B-A266-BC41EF1B1E6B}" destId="{FE5DF5C8-ABA1-4426-B52A-2F4B6DD3A4AC}" srcOrd="0" destOrd="0" presId="urn:microsoft.com/office/officeart/2005/8/layout/process4"/>
    <dgm:cxn modelId="{1D5D22F7-8300-463E-B1A1-6381B54E0941}" type="presParOf" srcId="{41669A95-4980-405B-A266-BC41EF1B1E6B}" destId="{6EC9C68F-25B3-4937-9137-C3D393319195}" srcOrd="1" destOrd="0" presId="urn:microsoft.com/office/officeart/2005/8/layout/process4"/>
    <dgm:cxn modelId="{9FD7D394-B0FF-4EA1-89F0-4488F2CBDD6B}" type="presParOf" srcId="{41669A95-4980-405B-A266-BC41EF1B1E6B}" destId="{2AFEC495-AC59-451D-9D44-6A0FCE68B904}" srcOrd="2" destOrd="0" presId="urn:microsoft.com/office/officeart/2005/8/layout/process4"/>
    <dgm:cxn modelId="{47391059-BDCF-49C2-970C-CB14520E27CF}" type="presParOf" srcId="{2AFEC495-AC59-451D-9D44-6A0FCE68B904}" destId="{C34C7DD4-2E7A-4042-ADE8-3A4C58408670}" srcOrd="0" destOrd="0" presId="urn:microsoft.com/office/officeart/2005/8/layout/process4"/>
    <dgm:cxn modelId="{021B8E1A-EF03-410D-B727-8007B42B4F02}" type="presParOf" srcId="{2AFEC495-AC59-451D-9D44-6A0FCE68B904}" destId="{8B2891D3-AB31-42CB-AA8B-E9706B529FBF}" srcOrd="1" destOrd="0" presId="urn:microsoft.com/office/officeart/2005/8/layout/process4"/>
    <dgm:cxn modelId="{BADBAB5F-D2AD-4DB9-8484-EAB72DAF30F1}" type="presParOf" srcId="{2AFEC495-AC59-451D-9D44-6A0FCE68B904}" destId="{390474E7-6DBE-4BAC-B22D-FD14218A34A8}" srcOrd="2" destOrd="0" presId="urn:microsoft.com/office/officeart/2005/8/layout/process4"/>
    <dgm:cxn modelId="{8EE268E3-2FAD-49C9-8F7D-1DE89C7DEF7C}" type="presParOf" srcId="{2AFEC495-AC59-451D-9D44-6A0FCE68B904}" destId="{183188BE-450B-46BB-95F8-E0CF6B1F6A12}" srcOrd="3" destOrd="0" presId="urn:microsoft.com/office/officeart/2005/8/layout/process4"/>
    <dgm:cxn modelId="{0F67B842-F4C7-4520-A2A1-D11FDE9BF897}" type="presParOf" srcId="{2AFEC495-AC59-451D-9D44-6A0FCE68B904}" destId="{E643DC6A-9113-4A0C-B40D-91D1BB8CCAB3}" srcOrd="4" destOrd="0" presId="urn:microsoft.com/office/officeart/2005/8/layout/process4"/>
    <dgm:cxn modelId="{8B8B2624-D7D0-4CDE-8F2A-1152AE90975E}" type="presParOf" srcId="{2AFEC495-AC59-451D-9D44-6A0FCE68B904}" destId="{C5216CC8-EFD7-455A-BEB8-AD18A5186A0C}" srcOrd="5" destOrd="0" presId="urn:microsoft.com/office/officeart/2005/8/layout/process4"/>
    <dgm:cxn modelId="{D7CBF89C-A51B-4B81-A4F0-2079BA6F44BE}" type="presParOf" srcId="{2AFEC495-AC59-451D-9D44-6A0FCE68B904}" destId="{8DECBB34-55C9-4861-A65E-F300BAC39A6A}" srcOrd="6" destOrd="0" presId="urn:microsoft.com/office/officeart/2005/8/layout/process4"/>
    <dgm:cxn modelId="{265B9853-309A-4137-AFA8-DC6329590365}" type="presParOf" srcId="{2AFEC495-AC59-451D-9D44-6A0FCE68B904}" destId="{972661B6-A8A9-4B68-9249-AA75A184ED2A}" srcOrd="7" destOrd="0" presId="urn:microsoft.com/office/officeart/2005/8/layout/process4"/>
    <dgm:cxn modelId="{0735DC0D-6240-465A-8A6D-F12BCE435DA7}" type="presParOf" srcId="{2AFEC495-AC59-451D-9D44-6A0FCE68B904}" destId="{897A2422-2F8E-47D2-9FBF-663E35F12D92}" srcOrd="8" destOrd="0" presId="urn:microsoft.com/office/officeart/2005/8/layout/process4"/>
    <dgm:cxn modelId="{20776A62-65DB-4B75-8F20-1AC8B05C7466}" type="presParOf" srcId="{2AFEC495-AC59-451D-9D44-6A0FCE68B904}" destId="{F0726C52-39BC-4CC0-A58C-5182879CBB6D}" srcOrd="9" destOrd="0" presId="urn:microsoft.com/office/officeart/2005/8/layout/process4"/>
    <dgm:cxn modelId="{E9DB9201-F5C4-4AB9-977D-39548AB6A26B}" type="presParOf" srcId="{D0C7ACB8-244B-40FB-89C1-76D421F7FDDF}" destId="{86D75F7B-BCC9-4719-9878-6E917F121F3B}" srcOrd="3" destOrd="0" presId="urn:microsoft.com/office/officeart/2005/8/layout/process4"/>
    <dgm:cxn modelId="{D08E6D43-546F-44F1-BF19-2784689EDD09}" type="presParOf" srcId="{D0C7ACB8-244B-40FB-89C1-76D421F7FDDF}" destId="{6FA37CC6-55B6-42C8-AD4B-9F8291888AAA}" srcOrd="4" destOrd="0" presId="urn:microsoft.com/office/officeart/2005/8/layout/process4"/>
    <dgm:cxn modelId="{C705788E-85F9-4B55-B4E6-1B4F1C0A028A}" type="presParOf" srcId="{6FA37CC6-55B6-42C8-AD4B-9F8291888AAA}" destId="{A901E60D-A6E9-4DB8-A70C-E8A54D029C65}" srcOrd="0" destOrd="0" presId="urn:microsoft.com/office/officeart/2005/8/layout/process4"/>
    <dgm:cxn modelId="{A75F0D4B-A460-4B20-872A-BC47DCE216F7}" type="presParOf" srcId="{6FA37CC6-55B6-42C8-AD4B-9F8291888AAA}" destId="{920BFD31-0015-4FA3-858C-D2DC60F4C91A}" srcOrd="1" destOrd="0" presId="urn:microsoft.com/office/officeart/2005/8/layout/process4"/>
    <dgm:cxn modelId="{167A3A55-BD3D-49F3-A42B-5CB19F8BD0E4}" type="presParOf" srcId="{6FA37CC6-55B6-42C8-AD4B-9F8291888AAA}" destId="{C38032C0-C438-4838-83FA-F7F8FE2F7EBA}" srcOrd="2" destOrd="0" presId="urn:microsoft.com/office/officeart/2005/8/layout/process4"/>
    <dgm:cxn modelId="{4C439FAD-8429-44B0-AB47-3FC2D5C0189E}" type="presParOf" srcId="{C38032C0-C438-4838-83FA-F7F8FE2F7EBA}" destId="{69024DAA-2072-4AA2-9131-5A9E9DA5E4F0}" srcOrd="0" destOrd="0" presId="urn:microsoft.com/office/officeart/2005/8/layout/process4"/>
    <dgm:cxn modelId="{B93C0F3C-08DF-45F3-8757-F915E3EF8FC0}" type="presParOf" srcId="{C38032C0-C438-4838-83FA-F7F8FE2F7EBA}" destId="{71AD21C1-D2E4-4D86-B50E-077CFF09ABA1}" srcOrd="1" destOrd="0" presId="urn:microsoft.com/office/officeart/2005/8/layout/process4"/>
    <dgm:cxn modelId="{DB9A07D1-D163-4D20-A2F2-8546FADA9D64}" type="presParOf" srcId="{C38032C0-C438-4838-83FA-F7F8FE2F7EBA}" destId="{46FB8E07-47F3-498F-B973-F2C63DFDA859}" srcOrd="2" destOrd="0" presId="urn:microsoft.com/office/officeart/2005/8/layout/process4"/>
    <dgm:cxn modelId="{FD231634-DFF6-4581-ACD6-4E3924B82380}" type="presParOf" srcId="{C38032C0-C438-4838-83FA-F7F8FE2F7EBA}" destId="{68631FCB-08A9-4690-9F84-28ABFCB1DE8F}" srcOrd="3" destOrd="0" presId="urn:microsoft.com/office/officeart/2005/8/layout/process4"/>
    <dgm:cxn modelId="{FE45B6AE-3F0D-4C7C-8EB1-0A04CF4A06B7}" type="presParOf" srcId="{C38032C0-C438-4838-83FA-F7F8FE2F7EBA}" destId="{2EBC4312-64A1-425D-B6FB-B116ED91945E}" srcOrd="4" destOrd="0" presId="urn:microsoft.com/office/officeart/2005/8/layout/process4"/>
    <dgm:cxn modelId="{CB9EF4B4-1078-413B-B4F0-1FA3F6DB7C69}" type="presParOf" srcId="{C38032C0-C438-4838-83FA-F7F8FE2F7EBA}" destId="{1435D50B-9DC6-400B-B6FA-91DDEAD1DC01}" srcOrd="5" destOrd="0" presId="urn:microsoft.com/office/officeart/2005/8/layout/process4"/>
    <dgm:cxn modelId="{DC03DD9B-331B-4C56-A7B4-73BF6E97C432}" type="presParOf" srcId="{C38032C0-C438-4838-83FA-F7F8FE2F7EBA}" destId="{E2FD44A5-4487-47BF-98F2-08C876117174}" srcOrd="6" destOrd="0" presId="urn:microsoft.com/office/officeart/2005/8/layout/process4"/>
    <dgm:cxn modelId="{D727C7C0-7B71-4460-AD73-0090771C83F9}" type="presParOf" srcId="{C38032C0-C438-4838-83FA-F7F8FE2F7EBA}" destId="{1C2B9F5D-C2E6-429D-B2FF-274E51C9D3E1}" srcOrd="7"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3BD32-3735-4899-BAAA-259DEE1A3651}">
      <dsp:nvSpPr>
        <dsp:cNvPr id="0" name=""/>
        <dsp:cNvSpPr/>
      </dsp:nvSpPr>
      <dsp:spPr>
        <a:xfrm>
          <a:off x="2561166" y="1206500"/>
          <a:ext cx="3005666" cy="300566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r>
            <a:rPr lang="en-GB" sz="6500" kern="1200" dirty="0"/>
            <a:t>APT</a:t>
          </a:r>
        </a:p>
      </dsp:txBody>
      <dsp:txXfrm>
        <a:off x="3001336" y="1646670"/>
        <a:ext cx="2125326" cy="2125326"/>
      </dsp:txXfrm>
    </dsp:sp>
    <dsp:sp modelId="{4416A03D-0D16-4B72-BA37-9E7017EF4BF0}">
      <dsp:nvSpPr>
        <dsp:cNvPr id="0" name=""/>
        <dsp:cNvSpPr/>
      </dsp:nvSpPr>
      <dsp:spPr>
        <a:xfrm>
          <a:off x="3312583" y="536"/>
          <a:ext cx="1502833" cy="150283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Preparation</a:t>
          </a:r>
        </a:p>
      </dsp:txBody>
      <dsp:txXfrm>
        <a:off x="3532668" y="220621"/>
        <a:ext cx="1062663" cy="1062663"/>
      </dsp:txXfrm>
    </dsp:sp>
    <dsp:sp modelId="{62883340-962D-48AF-97B9-F4E379CBCCB7}">
      <dsp:nvSpPr>
        <dsp:cNvPr id="0" name=""/>
        <dsp:cNvSpPr/>
      </dsp:nvSpPr>
      <dsp:spPr>
        <a:xfrm>
          <a:off x="5007724" y="979226"/>
          <a:ext cx="1502833" cy="150283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Initial Intrusion</a:t>
          </a:r>
        </a:p>
      </dsp:txBody>
      <dsp:txXfrm>
        <a:off x="5227809" y="1199311"/>
        <a:ext cx="1062663" cy="1062663"/>
      </dsp:txXfrm>
    </dsp:sp>
    <dsp:sp modelId="{7F819835-A379-4CC6-8D45-4CB611DC81BE}">
      <dsp:nvSpPr>
        <dsp:cNvPr id="0" name=""/>
        <dsp:cNvSpPr/>
      </dsp:nvSpPr>
      <dsp:spPr>
        <a:xfrm>
          <a:off x="5007724" y="2936606"/>
          <a:ext cx="1502833" cy="150283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Expansion</a:t>
          </a:r>
        </a:p>
      </dsp:txBody>
      <dsp:txXfrm>
        <a:off x="5227809" y="3156691"/>
        <a:ext cx="1062663" cy="1062663"/>
      </dsp:txXfrm>
    </dsp:sp>
    <dsp:sp modelId="{2CE8C242-3178-45F3-A46C-3AEF257AA29A}">
      <dsp:nvSpPr>
        <dsp:cNvPr id="0" name=""/>
        <dsp:cNvSpPr/>
      </dsp:nvSpPr>
      <dsp:spPr>
        <a:xfrm>
          <a:off x="3312583" y="3915297"/>
          <a:ext cx="1502833" cy="150283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Persistence</a:t>
          </a:r>
        </a:p>
      </dsp:txBody>
      <dsp:txXfrm>
        <a:off x="3532668" y="4135382"/>
        <a:ext cx="1062663" cy="1062663"/>
      </dsp:txXfrm>
    </dsp:sp>
    <dsp:sp modelId="{9650DE44-714C-4FB4-A161-BE76EF4A29CB}">
      <dsp:nvSpPr>
        <dsp:cNvPr id="0" name=""/>
        <dsp:cNvSpPr/>
      </dsp:nvSpPr>
      <dsp:spPr>
        <a:xfrm>
          <a:off x="1617442" y="2936606"/>
          <a:ext cx="1502833" cy="150283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Search and Exfiltration</a:t>
          </a:r>
        </a:p>
      </dsp:txBody>
      <dsp:txXfrm>
        <a:off x="1837527" y="3156691"/>
        <a:ext cx="1062663" cy="1062663"/>
      </dsp:txXfrm>
    </dsp:sp>
    <dsp:sp modelId="{A04D2D4A-6909-46BA-8804-C6415CE59219}">
      <dsp:nvSpPr>
        <dsp:cNvPr id="0" name=""/>
        <dsp:cNvSpPr/>
      </dsp:nvSpPr>
      <dsp:spPr>
        <a:xfrm>
          <a:off x="1617442" y="979226"/>
          <a:ext cx="1502833" cy="150283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Cleanup</a:t>
          </a:r>
        </a:p>
      </dsp:txBody>
      <dsp:txXfrm>
        <a:off x="1837527" y="1199311"/>
        <a:ext cx="1062663" cy="10626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2C79C3-99AC-41A5-AF26-710E4783E3ED}">
      <dsp:nvSpPr>
        <dsp:cNvPr id="0" name=""/>
        <dsp:cNvSpPr/>
      </dsp:nvSpPr>
      <dsp:spPr>
        <a:xfrm>
          <a:off x="1435313" y="0"/>
          <a:ext cx="615497" cy="61549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45D208-042B-4CA8-ADF4-5C2B1E78AB33}">
      <dsp:nvSpPr>
        <dsp:cNvPr id="0" name=""/>
        <dsp:cNvSpPr/>
      </dsp:nvSpPr>
      <dsp:spPr>
        <a:xfrm>
          <a:off x="1496863" y="61549"/>
          <a:ext cx="492397" cy="492397"/>
        </a:xfrm>
        <a:prstGeom prst="chord">
          <a:avLst>
            <a:gd name="adj1" fmla="val 0"/>
            <a:gd name="adj2" fmla="val 108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43CB7F-3CD0-4135-A109-63BB913B1FBA}">
      <dsp:nvSpPr>
        <dsp:cNvPr id="0" name=""/>
        <dsp:cNvSpPr/>
      </dsp:nvSpPr>
      <dsp:spPr>
        <a:xfrm>
          <a:off x="2179039" y="0"/>
          <a:ext cx="1820846" cy="615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b" anchorCtr="0">
          <a:noAutofit/>
        </a:bodyPr>
        <a:lstStyle/>
        <a:p>
          <a:pPr marL="0" lvl="0" indent="0" algn="l" defTabSz="933450">
            <a:lnSpc>
              <a:spcPct val="90000"/>
            </a:lnSpc>
            <a:spcBef>
              <a:spcPct val="0"/>
            </a:spcBef>
            <a:spcAft>
              <a:spcPct val="35000"/>
            </a:spcAft>
            <a:buNone/>
          </a:pPr>
          <a:r>
            <a:rPr lang="en-GB" sz="2100" kern="1200" dirty="0"/>
            <a:t>Infection Phase</a:t>
          </a:r>
        </a:p>
      </dsp:txBody>
      <dsp:txXfrm>
        <a:off x="2179039" y="0"/>
        <a:ext cx="1820846" cy="615497"/>
      </dsp:txXfrm>
    </dsp:sp>
    <dsp:sp modelId="{C8F5102A-C7FF-49E6-B97D-CEC2F083D404}">
      <dsp:nvSpPr>
        <dsp:cNvPr id="0" name=""/>
        <dsp:cNvSpPr/>
      </dsp:nvSpPr>
      <dsp:spPr>
        <a:xfrm>
          <a:off x="4128114" y="0"/>
          <a:ext cx="615497" cy="61549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32043F-D19C-47E2-9D33-527D45A83FB0}">
      <dsp:nvSpPr>
        <dsp:cNvPr id="0" name=""/>
        <dsp:cNvSpPr/>
      </dsp:nvSpPr>
      <dsp:spPr>
        <a:xfrm>
          <a:off x="4189664" y="61549"/>
          <a:ext cx="492397" cy="492397"/>
        </a:xfrm>
        <a:prstGeom prst="chord">
          <a:avLst>
            <a:gd name="adj1" fmla="val 16200000"/>
            <a:gd name="adj2" fmla="val 162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41D804-AD3F-4EF7-93C7-2E4CB5FD39F3}">
      <dsp:nvSpPr>
        <dsp:cNvPr id="0" name=""/>
        <dsp:cNvSpPr/>
      </dsp:nvSpPr>
      <dsp:spPr>
        <a:xfrm>
          <a:off x="4871840" y="0"/>
          <a:ext cx="1820846" cy="615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b" anchorCtr="0">
          <a:noAutofit/>
        </a:bodyPr>
        <a:lstStyle/>
        <a:p>
          <a:pPr marL="0" lvl="0" indent="0" algn="l" defTabSz="933450">
            <a:lnSpc>
              <a:spcPct val="90000"/>
            </a:lnSpc>
            <a:spcBef>
              <a:spcPct val="0"/>
            </a:spcBef>
            <a:spcAft>
              <a:spcPct val="35000"/>
            </a:spcAft>
            <a:buNone/>
          </a:pPr>
          <a:r>
            <a:rPr lang="en-GB" sz="2100" kern="1200" dirty="0"/>
            <a:t>Attack Phase</a:t>
          </a:r>
        </a:p>
      </dsp:txBody>
      <dsp:txXfrm>
        <a:off x="4871840" y="0"/>
        <a:ext cx="1820846" cy="6154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D5ABA5-9D3D-4157-A51E-07D677F5A8C4}">
      <dsp:nvSpPr>
        <dsp:cNvPr id="0" name=""/>
        <dsp:cNvSpPr/>
      </dsp:nvSpPr>
      <dsp:spPr>
        <a:xfrm rot="5400000">
          <a:off x="1149650" y="967298"/>
          <a:ext cx="849498" cy="967123"/>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E97EE68-A6BC-4819-8C7D-216633AC8F8B}">
      <dsp:nvSpPr>
        <dsp:cNvPr id="0" name=""/>
        <dsp:cNvSpPr/>
      </dsp:nvSpPr>
      <dsp:spPr>
        <a:xfrm>
          <a:off x="924584" y="25612"/>
          <a:ext cx="1430055" cy="1000992"/>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Target opens a malicious file</a:t>
          </a:r>
        </a:p>
      </dsp:txBody>
      <dsp:txXfrm>
        <a:off x="973457" y="74485"/>
        <a:ext cx="1332309" cy="903246"/>
      </dsp:txXfrm>
    </dsp:sp>
    <dsp:sp modelId="{EEBAACF1-E788-4B5D-9A41-62D7060C1851}">
      <dsp:nvSpPr>
        <dsp:cNvPr id="0" name=""/>
        <dsp:cNvSpPr/>
      </dsp:nvSpPr>
      <dsp:spPr>
        <a:xfrm>
          <a:off x="2354640" y="121079"/>
          <a:ext cx="1040085" cy="809046"/>
        </a:xfrm>
        <a:prstGeom prst="rect">
          <a:avLst/>
        </a:prstGeom>
        <a:noFill/>
        <a:ln>
          <a:noFill/>
        </a:ln>
        <a:effectLst/>
      </dsp:spPr>
      <dsp:style>
        <a:lnRef idx="0">
          <a:scrgbClr r="0" g="0" b="0"/>
        </a:lnRef>
        <a:fillRef idx="0">
          <a:scrgbClr r="0" g="0" b="0"/>
        </a:fillRef>
        <a:effectRef idx="0">
          <a:scrgbClr r="0" g="0" b="0"/>
        </a:effectRef>
        <a:fontRef idx="minor"/>
      </dsp:style>
    </dsp:sp>
    <dsp:sp modelId="{C4F555BC-479F-40BA-A8D3-E170CF445296}">
      <dsp:nvSpPr>
        <dsp:cNvPr id="0" name=""/>
        <dsp:cNvSpPr/>
      </dsp:nvSpPr>
      <dsp:spPr>
        <a:xfrm rot="5400000">
          <a:off x="2335318" y="2091743"/>
          <a:ext cx="849498" cy="967123"/>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4CE39B3-9AD7-42CA-A8A0-D71B22CF18FE}">
      <dsp:nvSpPr>
        <dsp:cNvPr id="0" name=""/>
        <dsp:cNvSpPr/>
      </dsp:nvSpPr>
      <dsp:spPr>
        <a:xfrm>
          <a:off x="2110252" y="1150057"/>
          <a:ext cx="1430055" cy="1000992"/>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Document runs a malicious macro</a:t>
          </a:r>
        </a:p>
      </dsp:txBody>
      <dsp:txXfrm>
        <a:off x="2159125" y="1198930"/>
        <a:ext cx="1332309" cy="903246"/>
      </dsp:txXfrm>
    </dsp:sp>
    <dsp:sp modelId="{D3CEBA61-FAF3-4522-9BB0-C6A66E212A7D}">
      <dsp:nvSpPr>
        <dsp:cNvPr id="0" name=""/>
        <dsp:cNvSpPr/>
      </dsp:nvSpPr>
      <dsp:spPr>
        <a:xfrm>
          <a:off x="3540307" y="1245524"/>
          <a:ext cx="1040085" cy="809046"/>
        </a:xfrm>
        <a:prstGeom prst="rect">
          <a:avLst/>
        </a:prstGeom>
        <a:noFill/>
        <a:ln>
          <a:noFill/>
        </a:ln>
        <a:effectLst/>
      </dsp:spPr>
      <dsp:style>
        <a:lnRef idx="0">
          <a:scrgbClr r="0" g="0" b="0"/>
        </a:lnRef>
        <a:fillRef idx="0">
          <a:scrgbClr r="0" g="0" b="0"/>
        </a:fillRef>
        <a:effectRef idx="0">
          <a:scrgbClr r="0" g="0" b="0"/>
        </a:effectRef>
        <a:fontRef idx="minor"/>
      </dsp:style>
    </dsp:sp>
    <dsp:sp modelId="{7B0CFA81-BEA3-40D4-B89E-85D3E15E6386}">
      <dsp:nvSpPr>
        <dsp:cNvPr id="0" name=""/>
        <dsp:cNvSpPr/>
      </dsp:nvSpPr>
      <dsp:spPr>
        <a:xfrm rot="5400000">
          <a:off x="3520985" y="3216187"/>
          <a:ext cx="849498" cy="967123"/>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3445C44-9526-4F89-95A4-3EF062CED0BB}">
      <dsp:nvSpPr>
        <dsp:cNvPr id="0" name=""/>
        <dsp:cNvSpPr/>
      </dsp:nvSpPr>
      <dsp:spPr>
        <a:xfrm>
          <a:off x="3295920" y="2274501"/>
          <a:ext cx="1430055" cy="1000992"/>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Macro launches VBA/ </a:t>
          </a:r>
          <a:r>
            <a:rPr lang="en-GB" sz="1500" kern="1200" dirty="0" err="1"/>
            <a:t>Javascript</a:t>
          </a:r>
          <a:endParaRPr lang="en-GB" sz="1500" kern="1200" dirty="0"/>
        </a:p>
      </dsp:txBody>
      <dsp:txXfrm>
        <a:off x="3344793" y="2323374"/>
        <a:ext cx="1332309" cy="903246"/>
      </dsp:txXfrm>
    </dsp:sp>
    <dsp:sp modelId="{6337C887-A7E2-469D-9D30-9E0DA34D8DAE}">
      <dsp:nvSpPr>
        <dsp:cNvPr id="0" name=""/>
        <dsp:cNvSpPr/>
      </dsp:nvSpPr>
      <dsp:spPr>
        <a:xfrm>
          <a:off x="4725975" y="2369969"/>
          <a:ext cx="1040085" cy="809046"/>
        </a:xfrm>
        <a:prstGeom prst="rect">
          <a:avLst/>
        </a:prstGeom>
        <a:noFill/>
        <a:ln>
          <a:noFill/>
        </a:ln>
        <a:effectLst/>
      </dsp:spPr>
      <dsp:style>
        <a:lnRef idx="0">
          <a:scrgbClr r="0" g="0" b="0"/>
        </a:lnRef>
        <a:fillRef idx="0">
          <a:scrgbClr r="0" g="0" b="0"/>
        </a:fillRef>
        <a:effectRef idx="0">
          <a:scrgbClr r="0" g="0" b="0"/>
        </a:effectRef>
        <a:fontRef idx="minor"/>
      </dsp:style>
    </dsp:sp>
    <dsp:sp modelId="{C46BBBDB-7A04-43A8-99C5-7C64C7725494}">
      <dsp:nvSpPr>
        <dsp:cNvPr id="0" name=""/>
        <dsp:cNvSpPr/>
      </dsp:nvSpPr>
      <dsp:spPr>
        <a:xfrm>
          <a:off x="4481587" y="3398946"/>
          <a:ext cx="1430055" cy="1000992"/>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Script exploits PowerShell to run a payload</a:t>
          </a:r>
        </a:p>
      </dsp:txBody>
      <dsp:txXfrm>
        <a:off x="4530460" y="3447819"/>
        <a:ext cx="1332309" cy="9032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388C1D-6132-48ED-8588-18786CB9762D}">
      <dsp:nvSpPr>
        <dsp:cNvPr id="0" name=""/>
        <dsp:cNvSpPr/>
      </dsp:nvSpPr>
      <dsp:spPr>
        <a:xfrm>
          <a:off x="0" y="3635923"/>
          <a:ext cx="10638971" cy="11933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Dynamic Analysis</a:t>
          </a:r>
        </a:p>
      </dsp:txBody>
      <dsp:txXfrm>
        <a:off x="0" y="3635923"/>
        <a:ext cx="10638971" cy="644431"/>
      </dsp:txXfrm>
    </dsp:sp>
    <dsp:sp modelId="{C296DD7B-B8F6-407F-8EC0-D83E7C0B5FAB}">
      <dsp:nvSpPr>
        <dsp:cNvPr id="0" name=""/>
        <dsp:cNvSpPr/>
      </dsp:nvSpPr>
      <dsp:spPr>
        <a:xfrm>
          <a:off x="1298" y="4256486"/>
          <a:ext cx="2127274" cy="54895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System Baselining</a:t>
          </a:r>
        </a:p>
      </dsp:txBody>
      <dsp:txXfrm>
        <a:off x="1298" y="4256486"/>
        <a:ext cx="2127274" cy="548959"/>
      </dsp:txXfrm>
    </dsp:sp>
    <dsp:sp modelId="{14899E96-6038-4AEE-9D82-826207858BAC}">
      <dsp:nvSpPr>
        <dsp:cNvPr id="0" name=""/>
        <dsp:cNvSpPr/>
      </dsp:nvSpPr>
      <dsp:spPr>
        <a:xfrm>
          <a:off x="2128573" y="4256486"/>
          <a:ext cx="2127274" cy="54895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Host Integrity Monitoring</a:t>
          </a:r>
        </a:p>
      </dsp:txBody>
      <dsp:txXfrm>
        <a:off x="2128573" y="4256486"/>
        <a:ext cx="2127274" cy="548959"/>
      </dsp:txXfrm>
    </dsp:sp>
    <dsp:sp modelId="{49726C46-5BC7-4127-A1EF-115BF96690F5}">
      <dsp:nvSpPr>
        <dsp:cNvPr id="0" name=""/>
        <dsp:cNvSpPr/>
      </dsp:nvSpPr>
      <dsp:spPr>
        <a:xfrm>
          <a:off x="4255848" y="4256486"/>
          <a:ext cx="2127274" cy="54895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Port Monitoring</a:t>
          </a:r>
        </a:p>
      </dsp:txBody>
      <dsp:txXfrm>
        <a:off x="4255848" y="4256486"/>
        <a:ext cx="2127274" cy="548959"/>
      </dsp:txXfrm>
    </dsp:sp>
    <dsp:sp modelId="{60189CF5-34ED-418B-BBE8-B13FF5FC33C4}">
      <dsp:nvSpPr>
        <dsp:cNvPr id="0" name=""/>
        <dsp:cNvSpPr/>
      </dsp:nvSpPr>
      <dsp:spPr>
        <a:xfrm>
          <a:off x="6383122" y="4256486"/>
          <a:ext cx="2127274" cy="54895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Process Monitoring</a:t>
          </a:r>
        </a:p>
      </dsp:txBody>
      <dsp:txXfrm>
        <a:off x="6383122" y="4256486"/>
        <a:ext cx="2127274" cy="548959"/>
      </dsp:txXfrm>
    </dsp:sp>
    <dsp:sp modelId="{10B5F4CE-7825-4B0C-A252-F72F7A2F4EA2}">
      <dsp:nvSpPr>
        <dsp:cNvPr id="0" name=""/>
        <dsp:cNvSpPr/>
      </dsp:nvSpPr>
      <dsp:spPr>
        <a:xfrm>
          <a:off x="8510397" y="4256486"/>
          <a:ext cx="2127274" cy="54895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And More</a:t>
          </a:r>
        </a:p>
      </dsp:txBody>
      <dsp:txXfrm>
        <a:off x="8510397" y="4256486"/>
        <a:ext cx="2127274" cy="548959"/>
      </dsp:txXfrm>
    </dsp:sp>
    <dsp:sp modelId="{6EC9C68F-25B3-4937-9137-C3D393319195}">
      <dsp:nvSpPr>
        <dsp:cNvPr id="0" name=""/>
        <dsp:cNvSpPr/>
      </dsp:nvSpPr>
      <dsp:spPr>
        <a:xfrm rot="10800000">
          <a:off x="0" y="1818388"/>
          <a:ext cx="10638971" cy="1835435"/>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Static Analysis</a:t>
          </a:r>
        </a:p>
      </dsp:txBody>
      <dsp:txXfrm rot="-10800000">
        <a:off x="0" y="1818388"/>
        <a:ext cx="10638971" cy="644237"/>
      </dsp:txXfrm>
    </dsp:sp>
    <dsp:sp modelId="{C34C7DD4-2E7A-4042-ADE8-3A4C58408670}">
      <dsp:nvSpPr>
        <dsp:cNvPr id="0" name=""/>
        <dsp:cNvSpPr/>
      </dsp:nvSpPr>
      <dsp:spPr>
        <a:xfrm>
          <a:off x="1298" y="2462626"/>
          <a:ext cx="1063637" cy="5487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File Fingerprinting</a:t>
          </a:r>
        </a:p>
      </dsp:txBody>
      <dsp:txXfrm>
        <a:off x="1298" y="2462626"/>
        <a:ext cx="1063637" cy="548795"/>
      </dsp:txXfrm>
    </dsp:sp>
    <dsp:sp modelId="{8B2891D3-AB31-42CB-AA8B-E9706B529FBF}">
      <dsp:nvSpPr>
        <dsp:cNvPr id="0" name=""/>
        <dsp:cNvSpPr/>
      </dsp:nvSpPr>
      <dsp:spPr>
        <a:xfrm>
          <a:off x="1064936" y="2462626"/>
          <a:ext cx="1063637" cy="5487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Local and Online Malware Scanning</a:t>
          </a:r>
        </a:p>
      </dsp:txBody>
      <dsp:txXfrm>
        <a:off x="1064936" y="2462626"/>
        <a:ext cx="1063637" cy="548795"/>
      </dsp:txXfrm>
    </dsp:sp>
    <dsp:sp modelId="{390474E7-6DBE-4BAC-B22D-FD14218A34A8}">
      <dsp:nvSpPr>
        <dsp:cNvPr id="0" name=""/>
        <dsp:cNvSpPr/>
      </dsp:nvSpPr>
      <dsp:spPr>
        <a:xfrm>
          <a:off x="2128573" y="2462626"/>
          <a:ext cx="1063637" cy="5487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Perform Strings Search</a:t>
          </a:r>
        </a:p>
      </dsp:txBody>
      <dsp:txXfrm>
        <a:off x="2128573" y="2462626"/>
        <a:ext cx="1063637" cy="548795"/>
      </dsp:txXfrm>
    </dsp:sp>
    <dsp:sp modelId="{183188BE-450B-46BB-95F8-E0CF6B1F6A12}">
      <dsp:nvSpPr>
        <dsp:cNvPr id="0" name=""/>
        <dsp:cNvSpPr/>
      </dsp:nvSpPr>
      <dsp:spPr>
        <a:xfrm>
          <a:off x="3192210" y="2462626"/>
          <a:ext cx="1063637" cy="5487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Identifying packing/obfuscation methods</a:t>
          </a:r>
        </a:p>
      </dsp:txBody>
      <dsp:txXfrm>
        <a:off x="3192210" y="2462626"/>
        <a:ext cx="1063637" cy="548795"/>
      </dsp:txXfrm>
    </dsp:sp>
    <dsp:sp modelId="{E643DC6A-9113-4A0C-B40D-91D1BB8CCAB3}">
      <dsp:nvSpPr>
        <dsp:cNvPr id="0" name=""/>
        <dsp:cNvSpPr/>
      </dsp:nvSpPr>
      <dsp:spPr>
        <a:xfrm>
          <a:off x="4255848" y="2462626"/>
          <a:ext cx="1063637" cy="5487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Finding the portable executables (PE) information</a:t>
          </a:r>
        </a:p>
      </dsp:txBody>
      <dsp:txXfrm>
        <a:off x="4255848" y="2462626"/>
        <a:ext cx="1063637" cy="548795"/>
      </dsp:txXfrm>
    </dsp:sp>
    <dsp:sp modelId="{C5216CC8-EFD7-455A-BEB8-AD18A5186A0C}">
      <dsp:nvSpPr>
        <dsp:cNvPr id="0" name=""/>
        <dsp:cNvSpPr/>
      </dsp:nvSpPr>
      <dsp:spPr>
        <a:xfrm>
          <a:off x="5319485" y="2462626"/>
          <a:ext cx="1063637" cy="5487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Identifying file dependencies</a:t>
          </a:r>
        </a:p>
      </dsp:txBody>
      <dsp:txXfrm>
        <a:off x="5319485" y="2462626"/>
        <a:ext cx="1063637" cy="548795"/>
      </dsp:txXfrm>
    </dsp:sp>
    <dsp:sp modelId="{8DECBB34-55C9-4861-A65E-F300BAC39A6A}">
      <dsp:nvSpPr>
        <dsp:cNvPr id="0" name=""/>
        <dsp:cNvSpPr/>
      </dsp:nvSpPr>
      <dsp:spPr>
        <a:xfrm>
          <a:off x="6383122" y="2462626"/>
          <a:ext cx="1063637" cy="5487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Malware disassembly</a:t>
          </a:r>
        </a:p>
      </dsp:txBody>
      <dsp:txXfrm>
        <a:off x="6383122" y="2462626"/>
        <a:ext cx="1063637" cy="548795"/>
      </dsp:txXfrm>
    </dsp:sp>
    <dsp:sp modelId="{972661B6-A8A9-4B68-9249-AA75A184ED2A}">
      <dsp:nvSpPr>
        <dsp:cNvPr id="0" name=""/>
        <dsp:cNvSpPr/>
      </dsp:nvSpPr>
      <dsp:spPr>
        <a:xfrm>
          <a:off x="7446760" y="2462626"/>
          <a:ext cx="1063637" cy="5487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err="1"/>
            <a:t>Analyzing</a:t>
          </a:r>
          <a:r>
            <a:rPr lang="en-GB" sz="800" kern="1200" dirty="0"/>
            <a:t> ELF Executable Files</a:t>
          </a:r>
        </a:p>
      </dsp:txBody>
      <dsp:txXfrm>
        <a:off x="7446760" y="2462626"/>
        <a:ext cx="1063637" cy="548795"/>
      </dsp:txXfrm>
    </dsp:sp>
    <dsp:sp modelId="{897A2422-2F8E-47D2-9FBF-663E35F12D92}">
      <dsp:nvSpPr>
        <dsp:cNvPr id="0" name=""/>
        <dsp:cNvSpPr/>
      </dsp:nvSpPr>
      <dsp:spPr>
        <a:xfrm>
          <a:off x="8510397" y="2462626"/>
          <a:ext cx="1063637" cy="5487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err="1"/>
            <a:t>Analyzing</a:t>
          </a:r>
          <a:r>
            <a:rPr lang="en-GB" sz="800" kern="1200" dirty="0"/>
            <a:t> Mach-O executable files</a:t>
          </a:r>
        </a:p>
      </dsp:txBody>
      <dsp:txXfrm>
        <a:off x="8510397" y="2462626"/>
        <a:ext cx="1063637" cy="548795"/>
      </dsp:txXfrm>
    </dsp:sp>
    <dsp:sp modelId="{F0726C52-39BC-4CC0-A58C-5182879CBB6D}">
      <dsp:nvSpPr>
        <dsp:cNvPr id="0" name=""/>
        <dsp:cNvSpPr/>
      </dsp:nvSpPr>
      <dsp:spPr>
        <a:xfrm>
          <a:off x="9574034" y="2462626"/>
          <a:ext cx="1063637" cy="5487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err="1"/>
            <a:t>Analyzing</a:t>
          </a:r>
          <a:r>
            <a:rPr lang="en-GB" sz="800" kern="1200" dirty="0"/>
            <a:t> Malicious MS Office Documents</a:t>
          </a:r>
        </a:p>
      </dsp:txBody>
      <dsp:txXfrm>
        <a:off x="9574034" y="2462626"/>
        <a:ext cx="1063637" cy="548795"/>
      </dsp:txXfrm>
    </dsp:sp>
    <dsp:sp modelId="{920BFD31-0015-4FA3-858C-D2DC60F4C91A}">
      <dsp:nvSpPr>
        <dsp:cNvPr id="0" name=""/>
        <dsp:cNvSpPr/>
      </dsp:nvSpPr>
      <dsp:spPr>
        <a:xfrm rot="10800000">
          <a:off x="0" y="853"/>
          <a:ext cx="10638971" cy="1835435"/>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Prepare Testbed</a:t>
          </a:r>
        </a:p>
      </dsp:txBody>
      <dsp:txXfrm rot="-10800000">
        <a:off x="0" y="853"/>
        <a:ext cx="10638971" cy="644237"/>
      </dsp:txXfrm>
    </dsp:sp>
    <dsp:sp modelId="{69024DAA-2072-4AA2-9131-5A9E9DA5E4F0}">
      <dsp:nvSpPr>
        <dsp:cNvPr id="0" name=""/>
        <dsp:cNvSpPr/>
      </dsp:nvSpPr>
      <dsp:spPr>
        <a:xfrm>
          <a:off x="0" y="645091"/>
          <a:ext cx="1329871" cy="5487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Allocate Physical System</a:t>
          </a:r>
        </a:p>
      </dsp:txBody>
      <dsp:txXfrm>
        <a:off x="0" y="645091"/>
        <a:ext cx="1329871" cy="548795"/>
      </dsp:txXfrm>
    </dsp:sp>
    <dsp:sp modelId="{71AD21C1-D2E4-4D86-B50E-077CFF09ABA1}">
      <dsp:nvSpPr>
        <dsp:cNvPr id="0" name=""/>
        <dsp:cNvSpPr/>
      </dsp:nvSpPr>
      <dsp:spPr>
        <a:xfrm>
          <a:off x="1329871" y="645091"/>
          <a:ext cx="1329871" cy="5487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Install VM and Guest OS</a:t>
          </a:r>
        </a:p>
      </dsp:txBody>
      <dsp:txXfrm>
        <a:off x="1329871" y="645091"/>
        <a:ext cx="1329871" cy="548795"/>
      </dsp:txXfrm>
    </dsp:sp>
    <dsp:sp modelId="{46FB8E07-47F3-498F-B973-F2C63DFDA859}">
      <dsp:nvSpPr>
        <dsp:cNvPr id="0" name=""/>
        <dsp:cNvSpPr/>
      </dsp:nvSpPr>
      <dsp:spPr>
        <a:xfrm>
          <a:off x="2659742" y="645091"/>
          <a:ext cx="1329871" cy="5487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Isolate the System</a:t>
          </a:r>
        </a:p>
      </dsp:txBody>
      <dsp:txXfrm>
        <a:off x="2659742" y="645091"/>
        <a:ext cx="1329871" cy="548795"/>
      </dsp:txXfrm>
    </dsp:sp>
    <dsp:sp modelId="{68631FCB-08A9-4690-9F84-28ABFCB1DE8F}">
      <dsp:nvSpPr>
        <dsp:cNvPr id="0" name=""/>
        <dsp:cNvSpPr/>
      </dsp:nvSpPr>
      <dsp:spPr>
        <a:xfrm>
          <a:off x="3989614" y="645091"/>
          <a:ext cx="1329871" cy="5487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Simulate Internet Services</a:t>
          </a:r>
        </a:p>
      </dsp:txBody>
      <dsp:txXfrm>
        <a:off x="3989614" y="645091"/>
        <a:ext cx="1329871" cy="548795"/>
      </dsp:txXfrm>
    </dsp:sp>
    <dsp:sp modelId="{2EBC4312-64A1-425D-B6FB-B116ED91945E}">
      <dsp:nvSpPr>
        <dsp:cNvPr id="0" name=""/>
        <dsp:cNvSpPr/>
      </dsp:nvSpPr>
      <dsp:spPr>
        <a:xfrm>
          <a:off x="5319485" y="645091"/>
          <a:ext cx="1329871" cy="5487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Disable Shared Folders</a:t>
          </a:r>
        </a:p>
      </dsp:txBody>
      <dsp:txXfrm>
        <a:off x="5319485" y="645091"/>
        <a:ext cx="1329871" cy="548795"/>
      </dsp:txXfrm>
    </dsp:sp>
    <dsp:sp modelId="{1435D50B-9DC6-400B-B6FA-91DDEAD1DC01}">
      <dsp:nvSpPr>
        <dsp:cNvPr id="0" name=""/>
        <dsp:cNvSpPr/>
      </dsp:nvSpPr>
      <dsp:spPr>
        <a:xfrm>
          <a:off x="6649356" y="645091"/>
          <a:ext cx="1329871" cy="5487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Install Malware Analysis Tools</a:t>
          </a:r>
        </a:p>
      </dsp:txBody>
      <dsp:txXfrm>
        <a:off x="6649356" y="645091"/>
        <a:ext cx="1329871" cy="548795"/>
      </dsp:txXfrm>
    </dsp:sp>
    <dsp:sp modelId="{E2FD44A5-4487-47BF-98F2-08C876117174}">
      <dsp:nvSpPr>
        <dsp:cNvPr id="0" name=""/>
        <dsp:cNvSpPr/>
      </dsp:nvSpPr>
      <dsp:spPr>
        <a:xfrm>
          <a:off x="7979228" y="645091"/>
          <a:ext cx="1329871" cy="5487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Generate Hash Value</a:t>
          </a:r>
        </a:p>
      </dsp:txBody>
      <dsp:txXfrm>
        <a:off x="7979228" y="645091"/>
        <a:ext cx="1329871" cy="548795"/>
      </dsp:txXfrm>
    </dsp:sp>
    <dsp:sp modelId="{1C2B9F5D-C2E6-429D-B2FF-274E51C9D3E1}">
      <dsp:nvSpPr>
        <dsp:cNvPr id="0" name=""/>
        <dsp:cNvSpPr/>
      </dsp:nvSpPr>
      <dsp:spPr>
        <a:xfrm>
          <a:off x="9309099" y="645091"/>
          <a:ext cx="1329871" cy="5487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sz="800" kern="1200" dirty="0"/>
            <a:t>Copy the Malware</a:t>
          </a:r>
        </a:p>
      </dsp:txBody>
      <dsp:txXfrm>
        <a:off x="9309099" y="645091"/>
        <a:ext cx="1329871" cy="548795"/>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IncreasingCircleProcess">
  <dgm:title val=""/>
  <dgm:desc val=""/>
  <dgm:catLst>
    <dgm:cat type="list" pri="8300"/>
    <dgm:cat type="process" pri="43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param type="horzAlign" val="ctr"/>
          <dgm:param type="vertAlign" val="t"/>
        </dgm:alg>
      </dgm:if>
      <dgm:else name="Name3">
        <dgm:alg type="lin">
          <dgm:param type="linDir" val="fromR"/>
          <dgm:param type="horzAlign" val="ctr"/>
          <dgm:param type="vertAlign" val="t"/>
        </dgm:alg>
      </dgm:else>
    </dgm:choose>
    <dgm:shape xmlns:r="http://schemas.openxmlformats.org/officeDocument/2006/relationships" r:blip="">
      <dgm:adjLst/>
    </dgm:shape>
    <dgm:constrLst>
      <dgm:constr type="primFontSz" for="des" forName="Child" val="65"/>
      <dgm:constr type="primFontSz" for="des" forName="Parent" val="65"/>
      <dgm:constr type="primFontSz" for="des" forName="Child" refType="primFontSz" refFor="des" refForName="Parent" op="lte"/>
      <dgm:constr type="w" for="ch" forName="composite" refType="w"/>
      <dgm:constr type="h" for="ch" forName="composite" refType="h"/>
      <dgm:constr type="sp" refType="w" refFor="ch" refForName="composite" op="equ" fact="0.05"/>
      <dgm:constr type="w" for="ch" forName="sibTrans" refType="h" refFor="ch" refForName="composite" op="equ" fact="0.04"/>
    </dgm:constrLst>
    <dgm:forEach name="nodesForEach" axis="ch" ptType="node" cnt="7">
      <dgm:layoutNode name="composite">
        <dgm:alg type="composite">
          <dgm:param type="ar" val="0.8"/>
        </dgm:alg>
        <dgm:choose name="Name4">
          <dgm:if name="Name5" func="var" arg="dir" op="equ" val="norm">
            <dgm:constrLst>
              <dgm:constr type="l" for="ch" forName="Child" refType="w" fact="0.29"/>
              <dgm:constr type="t" for="ch" forName="Child" refType="h" fact="0.192"/>
              <dgm:constr type="w" for="ch" forName="Child" refType="w" fact="0.71"/>
              <dgm:constr type="h" for="ch" forName="Child" refType="h" fact="0.808"/>
              <dgm:constr type="l" for="ch" forName="Parent" refType="w" fact="0.29"/>
              <dgm:constr type="t" for="ch" forName="Parent" refType="h" fact="0"/>
              <dgm:constr type="w" for="ch" forName="Parent" refType="w" fact="0.71"/>
              <dgm:constr type="h" for="ch" forName="Parent" refType="h" fact="0.192"/>
              <dgm:constr type="l" for="ch" forName="BackAccent" refType="w" fact="0"/>
              <dgm:constr type="t" for="ch" forName="BackAccent" refType="h" fact="0"/>
              <dgm:constr type="w" for="ch" forName="BackAccent" refType="w" fact="0.24"/>
              <dgm:constr type="h" for="ch" forName="BackAccent" refType="h" fact="0.192"/>
              <dgm:constr type="l" for="ch" forName="Accent" refType="w" fact="0.024"/>
              <dgm:constr type="t" for="ch" forName="Accent" refType="h" fact="0.0192"/>
              <dgm:constr type="w" for="ch" forName="Accent" refType="w" fact="0.192"/>
              <dgm:constr type="h" for="ch" forName="Accent" refType="h" fact="0.1536"/>
            </dgm:constrLst>
          </dgm:if>
          <dgm:else name="Name6">
            <dgm:constrLst>
              <dgm:constr type="r" for="ch" forName="Child" refType="w" fact="0.71"/>
              <dgm:constr type="t" for="ch" forName="Child" refType="h" fact="0.192"/>
              <dgm:constr type="w" for="ch" forName="Child" refType="w" fact="0.71"/>
              <dgm:constr type="h" for="ch" forName="Child" refType="h" fact="0.808"/>
              <dgm:constr type="r" for="ch" forName="Parent" refType="w" fact="0.71"/>
              <dgm:constr type="t" for="ch" forName="Parent" refType="h" fact="0"/>
              <dgm:constr type="w" for="ch" forName="Parent" refType="w" fact="0.71"/>
              <dgm:constr type="h" for="ch" forName="Parent" refType="h" fact="0.192"/>
              <dgm:constr type="r" for="ch" forName="BackAccent" refType="w"/>
              <dgm:constr type="t" for="ch" forName="BackAccent" refType="h" fact="0"/>
              <dgm:constr type="w" for="ch" forName="BackAccent" refType="w" fact="0.24"/>
              <dgm:constr type="h" for="ch" forName="BackAccent" refType="h" fact="0.192"/>
              <dgm:constr type="r" for="ch" forName="Accent" refType="w" fact="0.976"/>
              <dgm:constr type="t" for="ch" forName="Accent" refType="h" fact="0.0192"/>
              <dgm:constr type="w" for="ch" forName="Accent" refType="w" fact="0.192"/>
              <dgm:constr type="h" for="ch" forName="Accent" refType="h" fact="0.1536"/>
            </dgm:constrLst>
          </dgm:else>
        </dgm:choose>
        <dgm:layoutNode name="BackAccent" styleLbl="bgShp">
          <dgm:alg type="sp"/>
          <dgm:shape xmlns:r="http://schemas.openxmlformats.org/officeDocument/2006/relationships" type="ellipse" r:blip="">
            <dgm:adjLst/>
          </dgm:shape>
          <dgm:presOf/>
        </dgm:layoutNode>
        <dgm:layoutNode name="Accent" styleLbl="alignNode1">
          <dgm:alg type="sp"/>
          <dgm:choose name="Name7">
            <dgm:if name="Name8" axis="precedSib" ptType="node" func="cnt" op="equ" val="0">
              <dgm:choose name="Name9">
                <dgm:if name="Name10" axis="followSib" ptType="node" func="cnt" op="equ" val="0">
                  <dgm:shape xmlns:r="http://schemas.openxmlformats.org/officeDocument/2006/relationships" type="chord" r:blip="">
                    <dgm:adjLst>
                      <dgm:adj idx="1" val="-90"/>
                      <dgm:adj idx="2" val="-90"/>
                    </dgm:adjLst>
                  </dgm:shape>
                </dgm:if>
                <dgm:if name="Name11" axis="followSib" ptType="node" func="cnt" op="equ" val="1">
                  <dgm:shape xmlns:r="http://schemas.openxmlformats.org/officeDocument/2006/relationships" type="chord" r:blip="">
                    <dgm:adjLst>
                      <dgm:adj idx="1" val="0"/>
                      <dgm:adj idx="2" val="180"/>
                    </dgm:adjLst>
                  </dgm:shape>
                </dgm:if>
                <dgm:if name="Name12" axis="followSib" ptType="node" func="cnt" op="equ" val="2">
                  <dgm:shape xmlns:r="http://schemas.openxmlformats.org/officeDocument/2006/relationships" type="chord" r:blip="">
                    <dgm:adjLst>
                      <dgm:adj idx="1" val="19.4712"/>
                      <dgm:adj idx="2" val="160.5288"/>
                    </dgm:adjLst>
                  </dgm:shape>
                </dgm:if>
                <dgm:if name="Name13" axis="followSib" ptType="node" func="cnt" op="equ" val="3">
                  <dgm:shape xmlns:r="http://schemas.openxmlformats.org/officeDocument/2006/relationships" type="chord" r:blip="">
                    <dgm:adjLst>
                      <dgm:adj idx="1" val="30"/>
                      <dgm:adj idx="2" val="150"/>
                    </dgm:adjLst>
                  </dgm:shape>
                </dgm:if>
                <dgm:if name="Name14" axis="followSib" ptType="node" func="cnt" op="equ" val="4">
                  <dgm:shape xmlns:r="http://schemas.openxmlformats.org/officeDocument/2006/relationships" type="chord" r:blip="">
                    <dgm:adjLst>
                      <dgm:adj idx="1" val="38.8699"/>
                      <dgm:adj idx="2" val="143.1301"/>
                    </dgm:adjLst>
                  </dgm:shape>
                </dgm:if>
                <dgm:if name="Name15" axis="followSib" ptType="node" func="cnt" op="equ" val="5">
                  <dgm:shape xmlns:r="http://schemas.openxmlformats.org/officeDocument/2006/relationships" type="chord" r:blip="">
                    <dgm:adjLst>
                      <dgm:adj idx="1" val="41.8103"/>
                      <dgm:adj idx="2" val="138.1897"/>
                    </dgm:adjLst>
                  </dgm:shape>
                </dgm:if>
                <dgm:else name="Name16">
                  <dgm:shape xmlns:r="http://schemas.openxmlformats.org/officeDocument/2006/relationships" type="chord" r:blip="">
                    <dgm:adjLst>
                      <dgm:adj idx="1" val="45.5847"/>
                      <dgm:adj idx="2" val="134.4153"/>
                    </dgm:adjLst>
                  </dgm:shape>
                </dgm:else>
              </dgm:choose>
            </dgm:if>
            <dgm:if name="Name17" axis="precedSib" ptType="node" func="cnt" op="equ" val="1">
              <dgm:choose name="Name18">
                <dgm:if name="Name19" axis="followSib" ptType="node" func="cnt" op="equ" val="0">
                  <dgm:shape xmlns:r="http://schemas.openxmlformats.org/officeDocument/2006/relationships" type="chord" r:blip="">
                    <dgm:adjLst>
                      <dgm:adj idx="1" val="-90"/>
                      <dgm:adj idx="2" val="-90"/>
                    </dgm:adjLst>
                  </dgm:shape>
                </dgm:if>
                <dgm:if name="Name20" axis="followSib" ptType="node" func="cnt" op="equ" val="1">
                  <dgm:shape xmlns:r="http://schemas.openxmlformats.org/officeDocument/2006/relationships" type="chord" r:blip="">
                    <dgm:adjLst>
                      <dgm:adj idx="1" val="-19.4712"/>
                      <dgm:adj idx="2" val="-160.5288"/>
                    </dgm:adjLst>
                  </dgm:shape>
                </dgm:if>
                <dgm:if name="Name21" axis="followSib" ptType="node" func="cnt" op="equ" val="2">
                  <dgm:shape xmlns:r="http://schemas.openxmlformats.org/officeDocument/2006/relationships" type="chord" r:blip="">
                    <dgm:adjLst>
                      <dgm:adj idx="1" val="0"/>
                      <dgm:adj idx="2" val="180"/>
                    </dgm:adjLst>
                  </dgm:shape>
                </dgm:if>
                <dgm:if name="Name22" axis="followSib" ptType="node" func="cnt" op="equ" val="3">
                  <dgm:shape xmlns:r="http://schemas.openxmlformats.org/officeDocument/2006/relationships" type="chord" r:blip="">
                    <dgm:adjLst>
                      <dgm:adj idx="1" val="11.537"/>
                      <dgm:adj idx="2" val="168.463"/>
                    </dgm:adjLst>
                  </dgm:shape>
                </dgm:if>
                <dgm:if name="Name23" axis="followSib" ptType="node" func="cnt" op="equ" val="4">
                  <dgm:shape xmlns:r="http://schemas.openxmlformats.org/officeDocument/2006/relationships" type="chord" r:blip="">
                    <dgm:adjLst>
                      <dgm:adj idx="1" val="19.4712"/>
                      <dgm:adj idx="2" val="160.5288"/>
                    </dgm:adjLst>
                  </dgm:shape>
                </dgm:if>
                <dgm:else name="Name24">
                  <dgm:shape xmlns:r="http://schemas.openxmlformats.org/officeDocument/2006/relationships" type="chord" r:blip="">
                    <dgm:adjLst>
                      <dgm:adj idx="1" val="25.3769"/>
                      <dgm:adj idx="2" val="154.6231"/>
                    </dgm:adjLst>
                  </dgm:shape>
                </dgm:else>
              </dgm:choose>
            </dgm:if>
            <dgm:if name="Name25" axis="precedSib" ptType="node" func="cnt" op="equ" val="2">
              <dgm:choose name="Name26">
                <dgm:if name="Name27" axis="followSib" ptType="node" func="cnt" op="equ" val="0">
                  <dgm:shape xmlns:r="http://schemas.openxmlformats.org/officeDocument/2006/relationships" type="chord" r:blip="">
                    <dgm:adjLst>
                      <dgm:adj idx="1" val="-90"/>
                      <dgm:adj idx="2" val="-90"/>
                    </dgm:adjLst>
                  </dgm:shape>
                </dgm:if>
                <dgm:if name="Name28" axis="followSib" ptType="node" func="cnt" op="equ" val="1">
                  <dgm:shape xmlns:r="http://schemas.openxmlformats.org/officeDocument/2006/relationships" type="chord" r:blip="">
                    <dgm:adjLst>
                      <dgm:adj idx="1" val="-30"/>
                      <dgm:adj idx="2" val="-150"/>
                    </dgm:adjLst>
                  </dgm:shape>
                </dgm:if>
                <dgm:if name="Name29" axis="followSib" ptType="node" func="cnt" op="equ" val="2">
                  <dgm:shape xmlns:r="http://schemas.openxmlformats.org/officeDocument/2006/relationships" type="chord" r:blip="">
                    <dgm:adjLst>
                      <dgm:adj idx="1" val="-11.537"/>
                      <dgm:adj idx="2" val="-168.463"/>
                    </dgm:adjLst>
                  </dgm:shape>
                </dgm:if>
                <dgm:if name="Name30" axis="followSib" ptType="node" func="cnt" op="equ" val="3">
                  <dgm:shape xmlns:r="http://schemas.openxmlformats.org/officeDocument/2006/relationships" type="chord" r:blip="">
                    <dgm:adjLst>
                      <dgm:adj idx="1" val="0"/>
                      <dgm:adj idx="2" val="180"/>
                    </dgm:adjLst>
                  </dgm:shape>
                </dgm:if>
                <dgm:else name="Name31">
                  <dgm:shape xmlns:r="http://schemas.openxmlformats.org/officeDocument/2006/relationships" type="chord" r:blip="">
                    <dgm:adjLst>
                      <dgm:adj idx="1" val="8.2133"/>
                      <dgm:adj idx="2" val="171.7867"/>
                    </dgm:adjLst>
                  </dgm:shape>
                </dgm:else>
              </dgm:choose>
            </dgm:if>
            <dgm:if name="Name32" axis="precedSib" ptType="node" func="cnt" op="equ" val="3">
              <dgm:choose name="Name33">
                <dgm:if name="Name34" axis="followSib" ptType="node" func="cnt" op="equ" val="0">
                  <dgm:shape xmlns:r="http://schemas.openxmlformats.org/officeDocument/2006/relationships" type="chord" r:blip="">
                    <dgm:adjLst>
                      <dgm:adj idx="1" val="-90"/>
                      <dgm:adj idx="2" val="-90"/>
                    </dgm:adjLst>
                  </dgm:shape>
                </dgm:if>
                <dgm:if name="Name35" axis="followSib" ptType="node" func="cnt" op="equ" val="1">
                  <dgm:shape xmlns:r="http://schemas.openxmlformats.org/officeDocument/2006/relationships" type="chord" r:blip="">
                    <dgm:adjLst>
                      <dgm:adj idx="1" val="-38.8699"/>
                      <dgm:adj idx="2" val="-143.1301"/>
                    </dgm:adjLst>
                  </dgm:shape>
                </dgm:if>
                <dgm:if name="Name36" axis="followSib" ptType="node" func="cnt" op="equ" val="2">
                  <dgm:shape xmlns:r="http://schemas.openxmlformats.org/officeDocument/2006/relationships" type="chord" r:blip="">
                    <dgm:adjLst>
                      <dgm:adj idx="1" val="-19.4712"/>
                      <dgm:adj idx="2" val="-160.5288"/>
                    </dgm:adjLst>
                  </dgm:shape>
                </dgm:if>
                <dgm:else name="Name37">
                  <dgm:shape xmlns:r="http://schemas.openxmlformats.org/officeDocument/2006/relationships" type="chord" r:blip="">
                    <dgm:adjLst>
                      <dgm:adj idx="1" val="-8.2133"/>
                      <dgm:adj idx="2" val="-171.7867"/>
                    </dgm:adjLst>
                  </dgm:shape>
                </dgm:else>
              </dgm:choose>
            </dgm:if>
            <dgm:if name="Name38" axis="precedSib" ptType="node" func="cnt" op="equ" val="4">
              <dgm:choose name="Name39">
                <dgm:if name="Name40" axis="followSib" ptType="node" func="cnt" op="equ" val="0">
                  <dgm:shape xmlns:r="http://schemas.openxmlformats.org/officeDocument/2006/relationships" type="chord" r:blip="">
                    <dgm:adjLst>
                      <dgm:adj idx="1" val="-90"/>
                      <dgm:adj idx="2" val="-90"/>
                    </dgm:adjLst>
                  </dgm:shape>
                </dgm:if>
                <dgm:if name="Name41" axis="followSib" ptType="node" func="cnt" op="equ" val="1">
                  <dgm:shape xmlns:r="http://schemas.openxmlformats.org/officeDocument/2006/relationships" type="chord" r:blip="">
                    <dgm:adjLst>
                      <dgm:adj idx="1" val="-41.8103"/>
                      <dgm:adj idx="2" val="-138.1897"/>
                    </dgm:adjLst>
                  </dgm:shape>
                </dgm:if>
                <dgm:else name="Name42">
                  <dgm:shape xmlns:r="http://schemas.openxmlformats.org/officeDocument/2006/relationships" type="chord" r:blip="">
                    <dgm:adjLst>
                      <dgm:adj idx="1" val="-25.3769"/>
                      <dgm:adj idx="2" val="-154.6231"/>
                    </dgm:adjLst>
                  </dgm:shape>
                </dgm:else>
              </dgm:choose>
            </dgm:if>
            <dgm:if name="Name43" axis="precedSib" ptType="node" func="cnt" op="equ" val="5">
              <dgm:choose name="Name44">
                <dgm:if name="Name45" axis="followSib" ptType="node" func="cnt" op="equ" val="0">
                  <dgm:shape xmlns:r="http://schemas.openxmlformats.org/officeDocument/2006/relationships" type="chord" r:blip="">
                    <dgm:adjLst>
                      <dgm:adj idx="1" val="-90"/>
                      <dgm:adj idx="2" val="-90"/>
                    </dgm:adjLst>
                  </dgm:shape>
                </dgm:if>
                <dgm:else name="Name46">
                  <dgm:shape xmlns:r="http://schemas.openxmlformats.org/officeDocument/2006/relationships" type="chord" r:blip="">
                    <dgm:adjLst>
                      <dgm:adj idx="1" val="-45.5847"/>
                      <dgm:adj idx="2" val="-134.4153"/>
                    </dgm:adjLst>
                  </dgm:shape>
                </dgm:else>
              </dgm:choose>
            </dgm:if>
            <dgm:else name="Name47">
              <dgm:shape xmlns:r="http://schemas.openxmlformats.org/officeDocument/2006/relationships" type="chord" r:blip="">
                <dgm:adjLst>
                  <dgm:adj idx="1" val="-90"/>
                  <dgm:adj idx="2" val="-90"/>
                </dgm:adjLst>
              </dgm:shape>
            </dgm:else>
          </dgm:choose>
          <dgm:presOf/>
        </dgm:layoutNode>
        <dgm:layoutNode name="Child" styleLbl="revTx">
          <dgm:varLst>
            <dgm:chMax val="0"/>
            <dgm:chPref val="0"/>
            <dgm:bulletEnabled val="1"/>
          </dgm:varLst>
          <dgm:choose name="Name48">
            <dgm:if name="Name49" func="var" arg="dir" op="equ" val="norm">
              <dgm:alg type="tx">
                <dgm:param type="parTxLTRAlign" val="l"/>
                <dgm:param type="parTxRTLAlign" val="l"/>
                <dgm:param type="txAnchorVert" val="t"/>
              </dgm:alg>
            </dgm:if>
            <dgm:else name="Name50">
              <dgm:alg type="tx">
                <dgm:param type="parTxLTRAlign" val="r"/>
                <dgm:param type="parTxRTLAlign" val="r"/>
                <dgm:param type="txAnchorVert" val="t"/>
              </dgm:alg>
            </dgm:else>
          </dgm:choose>
          <dgm:choose name="Name51">
            <dgm:if name="Name52" axis="ch" ptType="node" func="cnt" op="gte" val="1">
              <dgm:shape xmlns:r="http://schemas.openxmlformats.org/officeDocument/2006/relationships" type="rect" r:blip="">
                <dgm:adjLst/>
              </dgm:shape>
            </dgm:if>
            <dgm:else name="Name53">
              <dgm:shape xmlns:r="http://schemas.openxmlformats.org/officeDocument/2006/relationships" type="rect" r:blip="" hideGeom="1">
                <dgm:adjLst/>
              </dgm:shape>
            </dgm:else>
          </dgm:choose>
          <dgm:choose name="Name54">
            <dgm:if name="Name55" axis="ch" ptType="node" func="cnt" op="gte" val="1">
              <dgm:presOf axis="des" ptType="node"/>
            </dgm:if>
            <dgm:else name="Name56">
              <dgm:presOf/>
            </dgm:else>
          </dgm:choos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revTx">
          <dgm:varLst>
            <dgm:chMax val="1"/>
            <dgm:chPref val="1"/>
            <dgm:bulletEnabled val="1"/>
          </dgm:varLst>
          <dgm:choose name="Name57">
            <dgm:if name="Name58" func="var" arg="dir" op="equ" val="norm">
              <dgm:alg type="tx">
                <dgm:param type="parTxLTRAlign" val="l"/>
                <dgm:param type="parTxRTLAlign" val="l"/>
                <dgm:param type="shpTxLTRAlignCh" val="l"/>
                <dgm:param type="shpTxRTLAlignCh" val="l"/>
                <dgm:param type="txAnchorVert" val="b"/>
                <dgm:param type="txAnchorVertCh" val="b"/>
              </dgm:alg>
            </dgm:if>
            <dgm:else name="Name59">
              <dgm:alg type="tx">
                <dgm:param type="parTxLTRAlign" val="r"/>
                <dgm:param type="parTxRTLAlign" val="r"/>
                <dgm:param type="shpTxLTRAlignCh" val="r"/>
                <dgm:param type="shpTxRTLAlignCh" val="r"/>
                <dgm:param type="txAnchorVert" val="b"/>
                <dgm:param type="txAnchorVertCh" val="b"/>
              </dgm:alg>
            </dgm:else>
          </dgm:choose>
          <dgm:shape xmlns:r="http://schemas.openxmlformats.org/officeDocument/2006/relationships" type="rect" r:blip="">
            <dgm:adjLst/>
          </dgm:shape>
          <dgm:presOf axis="self"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5655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9029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78827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50041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988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10972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57764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93363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47269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51370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53316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89600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GB" sz="1200"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49608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5877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28718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8397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87881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46164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28289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86842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93340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85559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53217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98283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92823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93728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15717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07242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90697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43345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GB" sz="1200"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35380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GB" sz="1200"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87983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GB" sz="120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9116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39</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199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007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242382471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11/13/2023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84728679"/>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89036619"/>
      </p:ext>
    </p:extLst>
  </p:cSld>
  <p:clrMap bg1="lt1" tx1="dk1" bg2="lt2" tx2="dk2" accent1="accent1" accent2="accent2" accent3="accent3" accent4="accent4" accent5="accent5" accent6="accent6" hlink="hlink" folHlink="folHlink"/>
  <p:sldLayoutIdLst>
    <p:sldLayoutId id="2147483687" r:id="rId1"/>
    <p:sldLayoutId id="214748368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6.png"/><Relationship Id="rId7" Type="http://schemas.openxmlformats.org/officeDocument/2006/relationships/diagramQuickStyle" Target="../diagrams/quickStyle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7.svg"/><Relationship Id="rId9" Type="http://schemas.microsoft.com/office/2007/relationships/diagramDrawing" Target="../diagrams/drawing1.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sv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7.svg"/></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pixabay.com/en/quiz-time-quiz-time-answer-sign-2453148/"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6.png"/><Relationship Id="rId7" Type="http://schemas.openxmlformats.org/officeDocument/2006/relationships/diagramQuickStyle" Target="../diagrams/quickStyle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Layout" Target="../diagrams/layout2.xml"/><Relationship Id="rId11" Type="http://schemas.openxmlformats.org/officeDocument/2006/relationships/image" Target="../media/image13.png"/><Relationship Id="rId5" Type="http://schemas.openxmlformats.org/officeDocument/2006/relationships/diagramData" Target="../diagrams/data2.xml"/><Relationship Id="rId10" Type="http://schemas.openxmlformats.org/officeDocument/2006/relationships/image" Target="../media/image12.png"/><Relationship Id="rId4" Type="http://schemas.openxmlformats.org/officeDocument/2006/relationships/image" Target="../media/image7.svg"/><Relationship Id="rId9" Type="http://schemas.microsoft.com/office/2007/relationships/diagramDrawing" Target="../diagrams/drawing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7.svg"/></Relationships>
</file>

<file path=ppt/slides/_rels/slide2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5.png"/><Relationship Id="rId7" Type="http://schemas.openxmlformats.org/officeDocument/2006/relationships/diagramColors" Target="../diagrams/colors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3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hyperlink" Target="https://pixabay.com/en/quiz-time-quiz-time-answer-sign-2453148/"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s://pixabay.com/en/quiz-time-quiz-time-answer-sign-2453148/"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hyperlink" Target="https://pixabay.com/en/quiz-time-quiz-time-answer-sign-2453148/"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4701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Advanced </a:t>
            </a:r>
          </a:p>
          <a:p>
            <a:r>
              <a:rPr lang="en-GB" sz="4000" b="1" dirty="0">
                <a:effectLst>
                  <a:outerShdw blurRad="38100" dist="38100" dir="2700000" algn="tl">
                    <a:srgbClr val="000000">
                      <a:alpha val="43137"/>
                    </a:srgbClr>
                  </a:outerShdw>
                </a:effectLst>
              </a:rPr>
              <a:t>System Hacking </a:t>
            </a:r>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Ethical Hacking</a:t>
            </a:r>
          </a:p>
          <a:p>
            <a:r>
              <a:rPr lang="en-GB" i="1" dirty="0"/>
              <a:t>(ACCA7033)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587097" y="293298"/>
            <a:ext cx="5604903" cy="5632311"/>
          </a:xfrm>
          <a:prstGeom prst="rect">
            <a:avLst/>
          </a:prstGeom>
        </p:spPr>
        <p:txBody>
          <a:bodyPr wrap="square">
            <a:spAutoFit/>
          </a:bodyPr>
          <a:lstStyle/>
          <a:p>
            <a:pPr algn="just">
              <a:spcBef>
                <a:spcPts val="0"/>
              </a:spcBef>
            </a:pPr>
            <a:r>
              <a:rPr lang="en-US" i="1" dirty="0">
                <a:solidFill>
                  <a:schemeClr val="tx1">
                    <a:lumMod val="50000"/>
                  </a:schemeClr>
                </a:solidFill>
              </a:rPr>
              <a:t>So far, we discussed about Information security, the threats and attack vectors. In continuation to that, I hope you all have understood the hacking concepts and the reasons to stay ethical. Add more insight, we also discussed various security laws and standards. To conclude, we covered various “Risk” concepts like risk factors, cyber risk resilience in the process of enhancing security.</a:t>
            </a:r>
          </a:p>
          <a:p>
            <a:pPr algn="just">
              <a:spcBef>
                <a:spcPts val="0"/>
              </a:spcBef>
            </a:pPr>
            <a:r>
              <a:rPr lang="en-US" i="1" dirty="0">
                <a:solidFill>
                  <a:schemeClr val="tx1">
                    <a:lumMod val="50000"/>
                  </a:schemeClr>
                </a:solidFill>
              </a:rPr>
              <a:t>We discussed Footprinting concepts focusing on different methodologies like Search Engines, Google Hacking Techniques etc. giving a walkthrough on Website Footprinting, Email Footprinting, Competitive Intelligence, Network Footprinting etc.</a:t>
            </a:r>
          </a:p>
          <a:p>
            <a:pPr algn="just"/>
            <a:r>
              <a:rPr lang="en-US" i="1" dirty="0">
                <a:solidFill>
                  <a:schemeClr val="tx1">
                    <a:lumMod val="50000"/>
                  </a:schemeClr>
                </a:solidFill>
              </a:rPr>
              <a:t>Network Scanning, different tools and methodologies used like Banner Grabbing and mitigation methods etc. following that enumeration concepts, its different tools and techniques were discussed. we continued focusing on assessing vulnerabilities within a network (either it is our target to attack or defend), different tools used to assess and techniques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098024"/>
            <a:ext cx="5670997" cy="2554545"/>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Prerequisites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Understand TCP/IP Stack</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Common Ports and Protocols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Working with Wireshark</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Scanning and determining Network Infrastructure</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Assessing Vulnerabilities </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System Hacking</a:t>
            </a:r>
          </a:p>
        </p:txBody>
      </p:sp>
      <p:sp>
        <p:nvSpPr>
          <p:cNvPr id="8" name="Rectangle 7">
            <a:extLst>
              <a:ext uri="{FF2B5EF4-FFF2-40B4-BE49-F238E27FC236}">
                <a16:creationId xmlns:a16="http://schemas.microsoft.com/office/drawing/2014/main" id="{A97F7D27-24C7-4D7C-B79F-78D707F617B4}"/>
              </a:ext>
            </a:extLst>
          </p:cNvPr>
          <p:cNvSpPr/>
          <p:nvPr/>
        </p:nvSpPr>
        <p:spPr>
          <a:xfrm>
            <a:off x="211534" y="3652569"/>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3: System Hacking</a:t>
            </a:r>
          </a:p>
        </p:txBody>
      </p:sp>
      <p:sp>
        <p:nvSpPr>
          <p:cNvPr id="3" name="TextBox 2">
            <a:extLst>
              <a:ext uri="{FF2B5EF4-FFF2-40B4-BE49-F238E27FC236}">
                <a16:creationId xmlns:a16="http://schemas.microsoft.com/office/drawing/2014/main" id="{84C55F3B-A22E-B2B6-A45A-691377439908}"/>
              </a:ext>
            </a:extLst>
          </p:cNvPr>
          <p:cNvSpPr txBox="1"/>
          <p:nvPr/>
        </p:nvSpPr>
        <p:spPr>
          <a:xfrm>
            <a:off x="110060" y="4360455"/>
            <a:ext cx="5494844" cy="1200329"/>
          </a:xfrm>
          <a:prstGeom prst="rect">
            <a:avLst/>
          </a:prstGeom>
          <a:noFill/>
        </p:spPr>
        <p:txBody>
          <a:bodyPr wrap="square">
            <a:spAutoFit/>
          </a:bodyPr>
          <a:lstStyle/>
          <a:p>
            <a:pPr algn="just">
              <a:spcBef>
                <a:spcPts val="0"/>
              </a:spcBef>
            </a:pPr>
            <a:r>
              <a:rPr lang="en-US" b="1" i="1" dirty="0">
                <a:solidFill>
                  <a:schemeClr val="bg1"/>
                </a:solidFill>
              </a:rPr>
              <a:t>During the tutorials, under isolated lab environment you might have practiced </a:t>
            </a:r>
            <a:r>
              <a:rPr lang="en-US" i="1" dirty="0">
                <a:solidFill>
                  <a:schemeClr val="bg1"/>
                </a:solidFill>
              </a:rPr>
              <a:t>different Footprinting, scanning, enumerating methods using various tools and assessed the vulnerabilities.</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3693319"/>
          </a:xfrm>
          <a:prstGeom prst="rect">
            <a:avLst/>
          </a:prstGeom>
        </p:spPr>
        <p:txBody>
          <a:bodyPr wrap="square">
            <a:spAutoFit/>
          </a:bodyPr>
          <a:lstStyle/>
          <a:p>
            <a:pPr algn="just">
              <a:spcBef>
                <a:spcPts val="0"/>
              </a:spcBef>
            </a:pPr>
            <a:r>
              <a:rPr lang="en-US" i="1" dirty="0">
                <a:solidFill>
                  <a:schemeClr val="tx1">
                    <a:lumMod val="50000"/>
                  </a:schemeClr>
                </a:solidFill>
              </a:rPr>
              <a:t>we shall move forward focusing on the advanced concepts of system hacking. With previous knowledge in various techniques to gain access, escalate privileges, create and maintain remote access to the target, we shall explore more about malware, the methods to analyze malware, sniffing the network traffic and attacking the infrastructure.</a:t>
            </a:r>
          </a:p>
          <a:p>
            <a:pPr algn="just">
              <a:spcBef>
                <a:spcPts val="0"/>
              </a:spcBef>
            </a:pPr>
            <a:endParaRPr lang="en-US" i="1" dirty="0">
              <a:solidFill>
                <a:schemeClr val="tx1">
                  <a:lumMod val="50000"/>
                </a:schemeClr>
              </a:solidFill>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During the tutorials, under isolated lab environment you will be using different tools and techniques to enumerate a network.</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163121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tab pos="4308475" algn="l"/>
                <a:tab pos="4391025" algn="l"/>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Advanced System Hacking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Malware Analysis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Using Sniffers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Techniques to defend attacks using sniffing techniques</a:t>
            </a:r>
          </a:p>
        </p:txBody>
      </p:sp>
      <p:sp>
        <p:nvSpPr>
          <p:cNvPr id="2" name="Rectangle 1">
            <a:extLst>
              <a:ext uri="{FF2B5EF4-FFF2-40B4-BE49-F238E27FC236}">
                <a16:creationId xmlns:a16="http://schemas.microsoft.com/office/drawing/2014/main" id="{0E36DAA0-4044-EC4F-5EA1-978830AD77AA}"/>
              </a:ext>
            </a:extLst>
          </p:cNvPr>
          <p:cNvSpPr/>
          <p:nvPr/>
        </p:nvSpPr>
        <p:spPr>
          <a:xfrm>
            <a:off x="211534" y="4446199"/>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4: Advanced System Hacking</a:t>
            </a:r>
          </a:p>
        </p:txBody>
      </p:sp>
    </p:spTree>
    <p:extLst>
      <p:ext uri="{BB962C8B-B14F-4D97-AF65-F5344CB8AC3E}">
        <p14:creationId xmlns:p14="http://schemas.microsoft.com/office/powerpoint/2010/main" val="4099914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Malware is developed and used – It is a Malicious Software. </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It attack browsers and track websites visited</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Slow down the systems</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Degrade System Performance</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Cause Hardware Problems/ failure</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Steal Personal Information</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Delete/ Erase valuable information</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Attack other computers in the network</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Spam inboxes with emails </a:t>
            </a:r>
          </a:p>
        </p:txBody>
      </p:sp>
    </p:spTree>
    <p:extLst>
      <p:ext uri="{BB962C8B-B14F-4D97-AF65-F5344CB8AC3E}">
        <p14:creationId xmlns:p14="http://schemas.microsoft.com/office/powerpoint/2010/main" val="1661113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Malware could be any Application</a:t>
            </a:r>
          </a:p>
          <a:p>
            <a:pPr marL="906463" lvl="1"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Instant Messenger Application</a:t>
            </a:r>
          </a:p>
          <a:p>
            <a:pPr marL="906463" lvl="1"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Cyber Tools you download for Lab Environment (Rogue/Decoy Applications)</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Malware could be in a Flash Drive/ Portable Hardware Media</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Outdated Web Browsers</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Insecure Patch Management</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Untrusted Sites and Free Web Applications/Software’s</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Downloading files from Internet Sources</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File Sharing</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Bluetooth and Wireless Networks</a:t>
            </a:r>
          </a:p>
        </p:txBody>
      </p:sp>
    </p:spTree>
    <p:extLst>
      <p:ext uri="{BB962C8B-B14F-4D97-AF65-F5344CB8AC3E}">
        <p14:creationId xmlns:p14="http://schemas.microsoft.com/office/powerpoint/2010/main" val="2012259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2017280" cy="4940412"/>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You are downloading a free software/ tool. The system gives a warning. You ignore the warning/ turn off the antivirus-defender/ add them as Trusted. </a:t>
            </a:r>
          </a:p>
          <a:p>
            <a:pPr marL="0" indent="0" algn="just">
              <a:buNone/>
            </a:pPr>
            <a:r>
              <a:rPr lang="en-US" b="1" dirty="0">
                <a:solidFill>
                  <a:srgbClr val="333333"/>
                </a:solidFill>
                <a:latin typeface="Calibri"/>
                <a:ea typeface="Source Sans Pro"/>
                <a:cs typeface="Calibri"/>
              </a:rPr>
              <a:t>In a Malware Perspective, what could happen? </a:t>
            </a:r>
          </a:p>
          <a:p>
            <a:pPr marL="0" indent="0" algn="just">
              <a:buNone/>
            </a:pPr>
            <a:endParaRPr lang="en-US" b="1" dirty="0">
              <a:solidFill>
                <a:srgbClr val="333333"/>
              </a:solidFill>
              <a:latin typeface="Calibri"/>
              <a:ea typeface="Source Sans Pro"/>
              <a:cs typeface="Calibri"/>
            </a:endParaRP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You are searching for songs and happen to browse into a website which contains a lot of new MP3 songs. You download the songs and relevant tools/</a:t>
            </a:r>
            <a:r>
              <a:rPr lang="en-US" dirty="0" err="1">
                <a:solidFill>
                  <a:srgbClr val="333333"/>
                </a:solidFill>
                <a:latin typeface="Calibri"/>
                <a:cs typeface="Calibri"/>
              </a:rPr>
              <a:t>softwares</a:t>
            </a:r>
            <a:r>
              <a:rPr lang="en-US" dirty="0">
                <a:solidFill>
                  <a:srgbClr val="333333"/>
                </a:solidFill>
                <a:latin typeface="Calibri"/>
                <a:cs typeface="Calibri"/>
              </a:rPr>
              <a:t> to run those songs.</a:t>
            </a:r>
          </a:p>
          <a:p>
            <a:pPr marL="0" indent="0" algn="just">
              <a:buNone/>
            </a:pPr>
            <a:r>
              <a:rPr lang="en-US" b="1" dirty="0">
                <a:solidFill>
                  <a:srgbClr val="333333"/>
                </a:solidFill>
                <a:latin typeface="Calibri"/>
                <a:ea typeface="Source Sans Pro"/>
                <a:cs typeface="Calibri"/>
              </a:rPr>
              <a:t>In a Malware Perspective, what could happen? </a:t>
            </a:r>
          </a:p>
          <a:p>
            <a:pPr marL="0" indent="0" algn="just">
              <a:buNone/>
            </a:pPr>
            <a:endParaRPr lang="en-US" dirty="0">
              <a:solidFill>
                <a:srgbClr val="333333"/>
              </a:solidFill>
              <a:latin typeface="Calibri"/>
              <a:cs typeface="Calibri"/>
            </a:endParaRPr>
          </a:p>
          <a:p>
            <a:pPr marL="0" indent="0" algn="just">
              <a:buNone/>
            </a:pPr>
            <a:r>
              <a:rPr lang="en-US" dirty="0">
                <a:solidFill>
                  <a:srgbClr val="333333"/>
                </a:solidFill>
                <a:latin typeface="Calibri"/>
                <a:cs typeface="Calibri"/>
              </a:rPr>
              <a:t>Remember, </a:t>
            </a:r>
            <a:r>
              <a:rPr lang="en-GB" b="1" dirty="0"/>
              <a:t>Attackers thrive on creativity.</a:t>
            </a:r>
            <a:r>
              <a:rPr lang="en-GB" dirty="0"/>
              <a:t> </a:t>
            </a:r>
            <a:endParaRPr lang="en-US" dirty="0">
              <a:solidFill>
                <a:srgbClr val="333333"/>
              </a:solidFill>
              <a:latin typeface="Calibri"/>
              <a:cs typeface="Calibri"/>
            </a:endParaRPr>
          </a:p>
        </p:txBody>
      </p:sp>
    </p:spTree>
    <p:extLst>
      <p:ext uri="{BB962C8B-B14F-4D97-AF65-F5344CB8AC3E}">
        <p14:creationId xmlns:p14="http://schemas.microsoft.com/office/powerpoint/2010/main" val="2408237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Common Techniques Attackers use to Distribute Malware on the Web</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Black Hat Search Engine Optimization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Social Engineered Click Jacking</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Spear-phishing Sites</a:t>
            </a:r>
          </a:p>
          <a:p>
            <a:pPr marL="906463" lvl="1" indent="-449263" algn="just">
              <a:buBlip>
                <a:blip r:embed="rId3">
                  <a:extLst>
                    <a:ext uri="{96DAC541-7B7A-43D3-8B79-37D633B846F1}">
                      <asvg:svgBlip xmlns:asvg="http://schemas.microsoft.com/office/drawing/2016/SVG/main" r:embed="rId4"/>
                    </a:ext>
                  </a:extLst>
                </a:blip>
              </a:buBlip>
            </a:pPr>
            <a:r>
              <a:rPr lang="en-US" sz="2800" dirty="0" err="1">
                <a:solidFill>
                  <a:srgbClr val="333333"/>
                </a:solidFill>
                <a:latin typeface="Calibri"/>
                <a:ea typeface="Source Sans Pro"/>
                <a:cs typeface="Calibri"/>
              </a:rPr>
              <a:t>Malvertising</a:t>
            </a:r>
            <a:endParaRPr lang="en-US" sz="2800" dirty="0">
              <a:solidFill>
                <a:srgbClr val="333333"/>
              </a:solidFill>
              <a:latin typeface="Calibri"/>
              <a:ea typeface="Source Sans Pro"/>
              <a:cs typeface="Calibri"/>
            </a:endParaRP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Compromised Legitimate Websites</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Drive-by Downloads</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Spam Emails</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Rich Text Format Injection</a:t>
            </a:r>
          </a:p>
        </p:txBody>
      </p:sp>
    </p:spTree>
    <p:extLst>
      <p:ext uri="{BB962C8B-B14F-4D97-AF65-F5344CB8AC3E}">
        <p14:creationId xmlns:p14="http://schemas.microsoft.com/office/powerpoint/2010/main" val="3357908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Malware Components</a:t>
            </a:r>
          </a:p>
          <a:p>
            <a:pPr marL="906463" lvl="1" indent="-449263" algn="just">
              <a:buBlip>
                <a:blip r:embed="rId3">
                  <a:extLst>
                    <a:ext uri="{96DAC541-7B7A-43D3-8B79-37D633B846F1}">
                      <asvg:svgBlip xmlns:asvg="http://schemas.microsoft.com/office/drawing/2016/SVG/main" r:embed="rId4"/>
                    </a:ext>
                  </a:extLst>
                </a:blip>
              </a:buBlip>
            </a:pPr>
            <a:r>
              <a:rPr lang="en-US" sz="2800" dirty="0" err="1">
                <a:solidFill>
                  <a:srgbClr val="333333"/>
                </a:solidFill>
                <a:latin typeface="Calibri"/>
                <a:ea typeface="Source Sans Pro"/>
                <a:cs typeface="Calibri"/>
              </a:rPr>
              <a:t>Crypter</a:t>
            </a:r>
            <a:endParaRPr lang="en-US" sz="2800" dirty="0">
              <a:solidFill>
                <a:srgbClr val="333333"/>
              </a:solidFill>
              <a:latin typeface="Calibri"/>
              <a:ea typeface="Source Sans Pro"/>
              <a:cs typeface="Calibri"/>
            </a:endParaRP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Downloader</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Dropper</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Exploit</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Injector</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Packer</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Payload</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Malicious Code</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In the form of Java Applets, Active X Controls, Browser Plugins, Pushed Contents</a:t>
            </a:r>
          </a:p>
        </p:txBody>
      </p:sp>
    </p:spTree>
    <p:extLst>
      <p:ext uri="{BB962C8B-B14F-4D97-AF65-F5344CB8AC3E}">
        <p14:creationId xmlns:p14="http://schemas.microsoft.com/office/powerpoint/2010/main" val="742208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Potentially Unwanted Applications</a:t>
            </a:r>
          </a:p>
          <a:p>
            <a:pPr marL="906463" lvl="1" indent="-449263" algn="just">
              <a:buBlip>
                <a:blip r:embed="rId3">
                  <a:extLst>
                    <a:ext uri="{96DAC541-7B7A-43D3-8B79-37D633B846F1}">
                      <asvg:svgBlip xmlns:asvg="http://schemas.microsoft.com/office/drawing/2016/SVG/main" r:embed="rId4"/>
                    </a:ext>
                  </a:extLst>
                </a:blip>
              </a:buBlip>
            </a:pPr>
            <a:r>
              <a:rPr lang="en-US" sz="2800" dirty="0" err="1">
                <a:solidFill>
                  <a:srgbClr val="333333"/>
                </a:solidFill>
                <a:latin typeface="Calibri"/>
                <a:ea typeface="Source Sans Pro"/>
                <a:cs typeface="Calibri"/>
              </a:rPr>
              <a:t>Utorrent</a:t>
            </a:r>
            <a:endParaRPr lang="en-US" sz="2800" dirty="0">
              <a:solidFill>
                <a:srgbClr val="333333"/>
              </a:solidFill>
              <a:latin typeface="Calibri"/>
              <a:ea typeface="Source Sans Pro"/>
              <a:cs typeface="Calibri"/>
            </a:endParaRP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Adware</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Advanced Persistent Threats</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Type of a Network Attack</a:t>
            </a:r>
          </a:p>
          <a:p>
            <a:pPr marL="906463" lvl="1" indent="-449263" algn="just">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APT attacks are highly sophisticated attacks </a:t>
            </a:r>
          </a:p>
          <a:p>
            <a:pPr marL="906463" lvl="1" indent="-449263" algn="just">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Uses well-crafted malicious code along with a combination of multiple zero-day exploits to gain access to the target network. </a:t>
            </a:r>
          </a:p>
          <a:p>
            <a:pPr marL="906463" lvl="1" indent="-449263" algn="just">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Well-planned and coordinated techniques </a:t>
            </a:r>
          </a:p>
          <a:p>
            <a:pPr marL="906463" lvl="1" indent="-449263" algn="just">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Erase evidence of their malicious activities after their objectives have been fulfilled</a:t>
            </a:r>
            <a:endParaRPr lang="en-US" sz="2800" dirty="0">
              <a:solidFill>
                <a:srgbClr val="333333"/>
              </a:solidFill>
              <a:latin typeface="Calibri"/>
              <a:cs typeface="Calibri"/>
            </a:endParaRPr>
          </a:p>
          <a:p>
            <a:pPr marL="457200" lvl="1" indent="0" algn="just">
              <a:buNone/>
            </a:pPr>
            <a:endParaRPr lang="en-US" sz="2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796038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 y="583661"/>
            <a:ext cx="7052553" cy="4845176"/>
          </a:xfrm>
        </p:spPr>
        <p:txBody>
          <a:bodyPr>
            <a:noAutofit/>
          </a:bodyPr>
          <a:lstStyle/>
          <a:p>
            <a:pPr marL="449263" lvl="1" indent="-449263" algn="just">
              <a:spcBef>
                <a:spcPts val="1000"/>
              </a:spcBef>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Objectives, Timeliness, Resources</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Risk Tolerance, Actions</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Skills and Methods</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Attack Origination Point, Multi Point Entries</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Numbers involved in the attack</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Knowledge Source</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Multi-Phased</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Tailored to the Vulnerabilities</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Evading Security Systems (Signature-Based Detection Systems)</a:t>
            </a:r>
          </a:p>
        </p:txBody>
      </p:sp>
      <p:graphicFrame>
        <p:nvGraphicFramePr>
          <p:cNvPr id="3" name="Diagram 2">
            <a:extLst>
              <a:ext uri="{FF2B5EF4-FFF2-40B4-BE49-F238E27FC236}">
                <a16:creationId xmlns:a16="http://schemas.microsoft.com/office/drawing/2014/main" id="{015330A5-79FC-3C4A-F4FD-ED065B0669DA}"/>
              </a:ext>
            </a:extLst>
          </p:cNvPr>
          <p:cNvGraphicFramePr/>
          <p:nvPr>
            <p:extLst>
              <p:ext uri="{D42A27DB-BD31-4B8C-83A1-F6EECF244321}">
                <p14:modId xmlns:p14="http://schemas.microsoft.com/office/powerpoint/2010/main" val="2163651379"/>
              </p:ext>
            </p:extLst>
          </p:nvPr>
        </p:nvGraphicFramePr>
        <p:xfrm>
          <a:off x="5292785" y="10170"/>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522621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Autofit/>
          </a:bodyPr>
          <a:lstStyle/>
          <a:p>
            <a:pPr marL="0" indent="0" algn="just">
              <a:buNone/>
            </a:pPr>
            <a:r>
              <a:rPr lang="en-US" sz="2400" b="1" dirty="0">
                <a:solidFill>
                  <a:srgbClr val="333333"/>
                </a:solidFill>
                <a:latin typeface="Calibri"/>
                <a:ea typeface="Source Sans Pro"/>
                <a:cs typeface="Calibri"/>
              </a:rPr>
              <a:t>Trojans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Malicious or harmful code contained inside an apparently harmless program or data</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Later, it gains control and cause damage, such as ruining the file allocation table on your hard disk. </a:t>
            </a:r>
          </a:p>
          <a:p>
            <a:pPr marL="449263" indent="-449263" algn="just">
              <a:buBlip>
                <a:blip r:embed="rId3">
                  <a:extLst>
                    <a:ext uri="{96DAC541-7B7A-43D3-8B79-37D633B846F1}">
                      <asvg:svgBlip xmlns:asvg="http://schemas.microsoft.com/office/drawing/2016/SVG/main" r:embed="rId4"/>
                    </a:ext>
                  </a:extLst>
                </a:blip>
              </a:buBlip>
            </a:pPr>
            <a:r>
              <a:rPr lang="en-GB" sz="2400" b="0" dirty="0"/>
              <a:t>Trojans can grant attackers unrestricted access to all the data stored on the compromised information system and potentially cause severe damage.</a:t>
            </a:r>
          </a:p>
          <a:p>
            <a:pPr marL="449263" indent="-449263" algn="just">
              <a:buBlip>
                <a:blip r:embed="rId3">
                  <a:extLst>
                    <a:ext uri="{96DAC541-7B7A-43D3-8B79-37D633B846F1}">
                      <asvg:svgBlip xmlns:asvg="http://schemas.microsoft.com/office/drawing/2016/SVG/main" r:embed="rId4"/>
                    </a:ext>
                  </a:extLst>
                </a:blip>
              </a:buBlip>
            </a:pPr>
            <a:r>
              <a:rPr lang="en-GB" sz="2400" b="0" dirty="0"/>
              <a:t>Trojans work at the same level of privileges as the victims. </a:t>
            </a:r>
            <a:endParaRPr lang="en-US" sz="2400" dirty="0">
              <a:solidFill>
                <a:srgbClr val="333333"/>
              </a:solidFill>
              <a:latin typeface="Calibri"/>
              <a:ea typeface="Source Sans Pro"/>
              <a:cs typeface="Calibri"/>
            </a:endParaRPr>
          </a:p>
        </p:txBody>
      </p:sp>
      <p:pic>
        <p:nvPicPr>
          <p:cNvPr id="5" name="Picture 4">
            <a:extLst>
              <a:ext uri="{FF2B5EF4-FFF2-40B4-BE49-F238E27FC236}">
                <a16:creationId xmlns:a16="http://schemas.microsoft.com/office/drawing/2014/main" id="{11BC60C1-1B36-DB4B-68BB-B59F1FDBD3C5}"/>
              </a:ext>
            </a:extLst>
          </p:cNvPr>
          <p:cNvPicPr>
            <a:picLocks noChangeAspect="1"/>
          </p:cNvPicPr>
          <p:nvPr/>
        </p:nvPicPr>
        <p:blipFill>
          <a:blip r:embed="rId5"/>
          <a:stretch>
            <a:fillRect/>
          </a:stretch>
        </p:blipFill>
        <p:spPr>
          <a:xfrm>
            <a:off x="2338056" y="3838304"/>
            <a:ext cx="7515888" cy="1794400"/>
          </a:xfrm>
          <a:prstGeom prst="rect">
            <a:avLst/>
          </a:prstGeom>
        </p:spPr>
      </p:pic>
    </p:spTree>
    <p:extLst>
      <p:ext uri="{BB962C8B-B14F-4D97-AF65-F5344CB8AC3E}">
        <p14:creationId xmlns:p14="http://schemas.microsoft.com/office/powerpoint/2010/main" val="32296966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Autofit/>
          </a:bodyPr>
          <a:lstStyle/>
          <a:p>
            <a:pPr marL="0" indent="0" algn="just">
              <a:buNone/>
            </a:pPr>
            <a:r>
              <a:rPr lang="en-US" sz="2400" b="1" dirty="0">
                <a:solidFill>
                  <a:srgbClr val="333333"/>
                </a:solidFill>
                <a:latin typeface="Calibri"/>
                <a:ea typeface="Source Sans Pro"/>
                <a:cs typeface="Calibri"/>
              </a:rPr>
              <a:t>Trojans – Purposes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Delete or replace OS’s critical files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Generate fake traffic to perform DoS attacks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Record screenshots, audio, and video of victim’s PC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Use victim’s PC for spamming and blasting email messages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Download spyware, adware, and malicious files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Disable firewalls and antivirus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Create backdoors to gain remote access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Infect the victim’s PC as a proxy server for relaying attacks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Use the victim’s PC as a botnet to perform DDoS attacks </a:t>
            </a:r>
          </a:p>
        </p:txBody>
      </p:sp>
    </p:spTree>
    <p:extLst>
      <p:ext uri="{BB962C8B-B14F-4D97-AF65-F5344CB8AC3E}">
        <p14:creationId xmlns:p14="http://schemas.microsoft.com/office/powerpoint/2010/main" val="14590014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Autofit/>
          </a:bodyPr>
          <a:lstStyle/>
          <a:p>
            <a:pPr marL="0" indent="0" algn="just">
              <a:buNone/>
            </a:pPr>
            <a:r>
              <a:rPr lang="en-US" sz="2400" b="1" dirty="0">
                <a:solidFill>
                  <a:srgbClr val="333333"/>
                </a:solidFill>
                <a:latin typeface="Calibri"/>
                <a:ea typeface="Source Sans Pro"/>
                <a:cs typeface="Calibri"/>
              </a:rPr>
              <a:t>Trojans – Purposes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Steal sensitive information such as: </a:t>
            </a:r>
          </a:p>
          <a:p>
            <a:pPr marL="906463" lvl="1"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Encrypt the victim’s machine and </a:t>
            </a:r>
            <a:r>
              <a:rPr lang="en-GB" sz="2400" dirty="0" err="1">
                <a:solidFill>
                  <a:srgbClr val="333333"/>
                </a:solidFill>
                <a:latin typeface="Calibri"/>
                <a:ea typeface="Source Sans Pro"/>
                <a:cs typeface="Calibri"/>
              </a:rPr>
              <a:t>preven</a:t>
            </a:r>
            <a:r>
              <a:rPr lang="en-GB" sz="2000" dirty="0" err="1">
                <a:solidFill>
                  <a:srgbClr val="333333"/>
                </a:solidFill>
                <a:ea typeface="Source Sans Pro"/>
                <a:cs typeface="Calibri"/>
              </a:rPr>
              <a:t>Credit</a:t>
            </a:r>
            <a:r>
              <a:rPr lang="en-GB" sz="2000" dirty="0">
                <a:solidFill>
                  <a:srgbClr val="333333"/>
                </a:solidFill>
                <a:ea typeface="Source Sans Pro"/>
                <a:cs typeface="Calibri"/>
              </a:rPr>
              <a:t> card information, which is useful for domain registration as well as for shopping using keyloggers. </a:t>
            </a:r>
          </a:p>
          <a:p>
            <a:pPr marL="906463" lvl="1" indent="-449263" algn="just">
              <a:buBlip>
                <a:blip r:embed="rId3">
                  <a:extLst>
                    <a:ext uri="{96DAC541-7B7A-43D3-8B79-37D633B846F1}">
                      <asvg:svgBlip xmlns:asvg="http://schemas.microsoft.com/office/drawing/2016/SVG/main" r:embed="rId4"/>
                    </a:ext>
                  </a:extLst>
                </a:blip>
              </a:buBlip>
            </a:pPr>
            <a:r>
              <a:rPr lang="en-GB" sz="2000" dirty="0">
                <a:solidFill>
                  <a:srgbClr val="333333"/>
                </a:solidFill>
                <a:ea typeface="Source Sans Pro"/>
                <a:cs typeface="Calibri"/>
              </a:rPr>
              <a:t>Account data such as email passwords, dial-up passwords, and web service passwords</a:t>
            </a:r>
          </a:p>
          <a:p>
            <a:pPr marL="906463" lvl="1" indent="-449263" algn="just">
              <a:buBlip>
                <a:blip r:embed="rId3">
                  <a:extLst>
                    <a:ext uri="{96DAC541-7B7A-43D3-8B79-37D633B846F1}">
                      <asvg:svgBlip xmlns:asvg="http://schemas.microsoft.com/office/drawing/2016/SVG/main" r:embed="rId4"/>
                    </a:ext>
                  </a:extLst>
                </a:blip>
              </a:buBlip>
            </a:pPr>
            <a:r>
              <a:rPr lang="en-GB" sz="2000" dirty="0">
                <a:solidFill>
                  <a:srgbClr val="333333"/>
                </a:solidFill>
                <a:ea typeface="Source Sans Pro"/>
                <a:cs typeface="Calibri"/>
              </a:rPr>
              <a:t>Important company projects, including presentations and work-related papers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Encrypt the victim’s machine and prevent from accessing the machine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Use the target system: </a:t>
            </a:r>
          </a:p>
          <a:p>
            <a:pPr marL="906463" lvl="1" indent="-449263" algn="just">
              <a:buBlip>
                <a:blip r:embed="rId3">
                  <a:extLst>
                    <a:ext uri="{96DAC541-7B7A-43D3-8B79-37D633B846F1}">
                      <asvg:svgBlip xmlns:asvg="http://schemas.microsoft.com/office/drawing/2016/SVG/main" r:embed="rId4"/>
                    </a:ext>
                  </a:extLst>
                </a:blip>
              </a:buBlip>
            </a:pPr>
            <a:r>
              <a:rPr lang="en-GB" sz="2000" dirty="0">
                <a:solidFill>
                  <a:srgbClr val="333333"/>
                </a:solidFill>
                <a:latin typeface="Calibri"/>
                <a:ea typeface="Source Sans Pro"/>
                <a:cs typeface="Calibri"/>
              </a:rPr>
              <a:t>To store archives of illegal materials, such as child pornography. The target continues using his/her system without realizing that attackers are using it for illegal activities. </a:t>
            </a:r>
          </a:p>
          <a:p>
            <a:pPr marL="906463" lvl="1" indent="-449263" algn="just">
              <a:buBlip>
                <a:blip r:embed="rId3">
                  <a:extLst>
                    <a:ext uri="{96DAC541-7B7A-43D3-8B79-37D633B846F1}">
                      <asvg:svgBlip xmlns:asvg="http://schemas.microsoft.com/office/drawing/2016/SVG/main" r:embed="rId4"/>
                    </a:ext>
                  </a:extLst>
                </a:blip>
              </a:buBlip>
            </a:pPr>
            <a:r>
              <a:rPr lang="en-GB" sz="2000" dirty="0">
                <a:solidFill>
                  <a:srgbClr val="333333"/>
                </a:solidFill>
                <a:latin typeface="Calibri"/>
                <a:ea typeface="Source Sans Pro"/>
                <a:cs typeface="Calibri"/>
              </a:rPr>
              <a:t>As an FTP server for pirated software</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To have fun with the target system - an attacker could plant a Trojan in the system just to make the system act strangely</a:t>
            </a:r>
          </a:p>
        </p:txBody>
      </p:sp>
    </p:spTree>
    <p:extLst>
      <p:ext uri="{BB962C8B-B14F-4D97-AF65-F5344CB8AC3E}">
        <p14:creationId xmlns:p14="http://schemas.microsoft.com/office/powerpoint/2010/main" val="20212416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4963337" cy="4845176"/>
          </a:xfrm>
        </p:spPr>
        <p:txBody>
          <a:bodyPr>
            <a:noAutofit/>
          </a:bodyPr>
          <a:lstStyle/>
          <a:p>
            <a:pPr marL="0" indent="0" algn="just">
              <a:buNone/>
            </a:pPr>
            <a:r>
              <a:rPr lang="en-US" sz="2400" b="1" dirty="0">
                <a:solidFill>
                  <a:srgbClr val="333333"/>
                </a:solidFill>
                <a:latin typeface="Calibri"/>
                <a:ea typeface="Source Sans Pro"/>
                <a:cs typeface="Calibri"/>
              </a:rPr>
              <a:t>Trojans – Types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Remote Access Trojans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Backdoor Trojans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Botnet Trojans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Rootkit Trojans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E-Banking Trojans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Point-of-Sale Trojans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Defacement Trojans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Service Protocol Trojans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Mobile Trojans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IoT Trojans</a:t>
            </a:r>
          </a:p>
        </p:txBody>
      </p:sp>
      <p:sp>
        <p:nvSpPr>
          <p:cNvPr id="4" name="TextBox 3">
            <a:extLst>
              <a:ext uri="{FF2B5EF4-FFF2-40B4-BE49-F238E27FC236}">
                <a16:creationId xmlns:a16="http://schemas.microsoft.com/office/drawing/2014/main" id="{6FBC0097-7A93-908A-A958-4A9751BE306A}"/>
              </a:ext>
            </a:extLst>
          </p:cNvPr>
          <p:cNvSpPr txBox="1"/>
          <p:nvPr/>
        </p:nvSpPr>
        <p:spPr>
          <a:xfrm>
            <a:off x="5685972" y="3871463"/>
            <a:ext cx="6175828" cy="1569660"/>
          </a:xfrm>
          <a:prstGeom prst="rect">
            <a:avLst/>
          </a:prstGeom>
          <a:noFill/>
        </p:spPr>
        <p:txBody>
          <a:bodyPr wrap="square">
            <a:spAutoFit/>
          </a:bodyPr>
          <a:lstStyle/>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Security Software Disabler Trojans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Destructive Trojans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DDoS Attack Trojans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Command Shell Trojans</a:t>
            </a:r>
          </a:p>
        </p:txBody>
      </p:sp>
      <p:pic>
        <p:nvPicPr>
          <p:cNvPr id="8" name="Picture 7">
            <a:extLst>
              <a:ext uri="{FF2B5EF4-FFF2-40B4-BE49-F238E27FC236}">
                <a16:creationId xmlns:a16="http://schemas.microsoft.com/office/drawing/2014/main" id="{87ECD8F4-7B98-94F6-F641-1263BB6CBC13}"/>
              </a:ext>
            </a:extLst>
          </p:cNvPr>
          <p:cNvPicPr>
            <a:picLocks noChangeAspect="1"/>
          </p:cNvPicPr>
          <p:nvPr/>
        </p:nvPicPr>
        <p:blipFill>
          <a:blip r:embed="rId5"/>
          <a:stretch>
            <a:fillRect/>
          </a:stretch>
        </p:blipFill>
        <p:spPr>
          <a:xfrm>
            <a:off x="3801091" y="1535531"/>
            <a:ext cx="8216189" cy="1674585"/>
          </a:xfrm>
          <a:prstGeom prst="rect">
            <a:avLst/>
          </a:prstGeom>
        </p:spPr>
      </p:pic>
    </p:spTree>
    <p:extLst>
      <p:ext uri="{BB962C8B-B14F-4D97-AF65-F5344CB8AC3E}">
        <p14:creationId xmlns:p14="http://schemas.microsoft.com/office/powerpoint/2010/main" val="210674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group of people sitting at tables in a room&#10;&#10;Description automatically generated">
            <a:extLst>
              <a:ext uri="{FF2B5EF4-FFF2-40B4-BE49-F238E27FC236}">
                <a16:creationId xmlns:a16="http://schemas.microsoft.com/office/drawing/2014/main" id="{5B7DF6FB-C80D-9F88-B4A9-038BBF1288B7}"/>
              </a:ext>
            </a:extLst>
          </p:cNvPr>
          <p:cNvPicPr>
            <a:picLocks noChangeAspect="1"/>
          </p:cNvPicPr>
          <p:nvPr/>
        </p:nvPicPr>
        <p:blipFill rotWithShape="1">
          <a:blip r:embed="rId3" cstate="print">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US">
                <a:solidFill>
                  <a:srgbClr val="FFFFFF"/>
                </a:solidFill>
              </a:rPr>
              <a:t>Activity – for the Group!!!</a:t>
            </a:r>
          </a:p>
        </p:txBody>
      </p:sp>
      <p:sp>
        <p:nvSpPr>
          <p:cNvPr id="3" name="Content Placeholder 2"/>
          <p:cNvSpPr>
            <a:spLocks noGrp="1"/>
          </p:cNvSpPr>
          <p:nvPr>
            <p:ph idx="1"/>
          </p:nvPr>
        </p:nvSpPr>
        <p:spPr>
          <a:xfrm>
            <a:off x="939800" y="1520825"/>
            <a:ext cx="10515600" cy="4351338"/>
          </a:xfrm>
        </p:spPr>
        <p:txBody>
          <a:bodyPr>
            <a:normAutofit lnSpcReduction="10000"/>
          </a:bodyPr>
          <a:lstStyle/>
          <a:p>
            <a:pPr marL="0" indent="0" algn="just">
              <a:buNone/>
            </a:pPr>
            <a:r>
              <a:rPr lang="en-US" sz="2400" b="1" dirty="0">
                <a:latin typeface="Calibri"/>
                <a:ea typeface="Source Sans Pro"/>
                <a:cs typeface="Calibri"/>
              </a:rPr>
              <a:t>Trojans – Detailed Discussion!!!</a:t>
            </a:r>
          </a:p>
          <a:p>
            <a:pPr marL="0" indent="0" algn="just">
              <a:buNone/>
            </a:pPr>
            <a:endParaRPr lang="en-US" sz="2400" b="1" dirty="0">
              <a:latin typeface="Calibri"/>
              <a:ea typeface="Source Sans Pro"/>
              <a:cs typeface="Calibri"/>
            </a:endParaRPr>
          </a:p>
          <a:p>
            <a:pPr marL="0" indent="0" algn="just">
              <a:buNone/>
            </a:pPr>
            <a:r>
              <a:rPr lang="en-US" sz="2400" b="1" dirty="0">
                <a:latin typeface="Calibri"/>
                <a:ea typeface="Source Sans Pro"/>
                <a:cs typeface="Calibri"/>
              </a:rPr>
              <a:t>Research on Trojans, discussed during the lecture earlier. Each group, select one type of Trojan and discuss any available trojans and their features, including the ports they use to exploit. </a:t>
            </a:r>
          </a:p>
          <a:p>
            <a:pPr marL="0" indent="0" algn="just">
              <a:buNone/>
            </a:pPr>
            <a:r>
              <a:rPr lang="en-US" sz="2400" b="1" dirty="0">
                <a:latin typeface="Calibri"/>
                <a:ea typeface="Source Sans Pro"/>
                <a:cs typeface="Calibri"/>
              </a:rPr>
              <a:t>For Example, </a:t>
            </a:r>
          </a:p>
          <a:p>
            <a:pPr marL="457200" indent="-457200" algn="just">
              <a:buAutoNum type="arabicPeriod"/>
            </a:pPr>
            <a:r>
              <a:rPr lang="en-US" sz="2400" b="1" dirty="0">
                <a:latin typeface="Calibri"/>
                <a:ea typeface="Source Sans Pro"/>
                <a:cs typeface="Calibri"/>
              </a:rPr>
              <a:t>WannaCry is a Trojan, that uses Port 445. Like Petya, Dragonfly 2.0 etc. </a:t>
            </a:r>
          </a:p>
          <a:p>
            <a:pPr marL="457200" indent="-457200" algn="just">
              <a:buAutoNum type="arabicPeriod"/>
            </a:pPr>
            <a:r>
              <a:rPr lang="en-US" sz="2400" b="1" dirty="0" err="1">
                <a:latin typeface="Calibri"/>
                <a:ea typeface="Source Sans Pro"/>
                <a:cs typeface="Calibri"/>
              </a:rPr>
              <a:t>ProRAT</a:t>
            </a:r>
            <a:r>
              <a:rPr lang="en-US" sz="2400" b="1" dirty="0">
                <a:latin typeface="Calibri"/>
                <a:ea typeface="Source Sans Pro"/>
                <a:cs typeface="Calibri"/>
              </a:rPr>
              <a:t>, </a:t>
            </a:r>
            <a:r>
              <a:rPr lang="en-US" sz="2400" b="1" dirty="0" err="1">
                <a:latin typeface="Calibri"/>
                <a:ea typeface="Source Sans Pro"/>
                <a:cs typeface="Calibri"/>
              </a:rPr>
              <a:t>TeaBot</a:t>
            </a:r>
            <a:r>
              <a:rPr lang="en-US" sz="2400" b="1" dirty="0">
                <a:latin typeface="Calibri"/>
                <a:ea typeface="Source Sans Pro"/>
                <a:cs typeface="Calibri"/>
              </a:rPr>
              <a:t>, </a:t>
            </a:r>
            <a:r>
              <a:rPr lang="en-US" sz="2400" b="1" dirty="0" err="1">
                <a:latin typeface="Calibri"/>
                <a:ea typeface="Source Sans Pro"/>
                <a:cs typeface="Calibri"/>
              </a:rPr>
              <a:t>Theef</a:t>
            </a:r>
            <a:r>
              <a:rPr lang="en-US" sz="2400" b="1" dirty="0">
                <a:latin typeface="Calibri"/>
                <a:ea typeface="Source Sans Pro"/>
                <a:cs typeface="Calibri"/>
              </a:rPr>
              <a:t> are RAT Trojans. </a:t>
            </a:r>
            <a:r>
              <a:rPr lang="en-US" sz="2400" b="1" dirty="0" err="1">
                <a:latin typeface="Calibri"/>
                <a:ea typeface="Source Sans Pro"/>
                <a:cs typeface="Calibri"/>
              </a:rPr>
              <a:t>njRAT</a:t>
            </a:r>
            <a:r>
              <a:rPr lang="en-US" sz="2400" b="1" dirty="0">
                <a:latin typeface="Calibri"/>
                <a:ea typeface="Source Sans Pro"/>
                <a:cs typeface="Calibri"/>
              </a:rPr>
              <a:t> is used to remotely access a victim computer, collect information, manipulate files, open remote session etc.</a:t>
            </a:r>
          </a:p>
          <a:p>
            <a:pPr marL="457200" indent="-457200" algn="just">
              <a:buAutoNum type="arabicPeriod"/>
            </a:pPr>
            <a:r>
              <a:rPr lang="en-US" sz="2400" b="1" dirty="0">
                <a:latin typeface="Calibri"/>
                <a:ea typeface="Source Sans Pro"/>
                <a:cs typeface="Calibri"/>
              </a:rPr>
              <a:t>Propose mitigation strategies. </a:t>
            </a:r>
          </a:p>
          <a:p>
            <a:pPr marL="0" lvl="1" indent="0">
              <a:spcBef>
                <a:spcPts val="1000"/>
              </a:spcBef>
              <a:buNone/>
            </a:pPr>
            <a:endParaRPr lang="en-GB" altLang="en-US" dirty="0"/>
          </a:p>
          <a:p>
            <a:pPr marL="0" lvl="1" indent="0">
              <a:spcBef>
                <a:spcPts val="1000"/>
              </a:spcBef>
              <a:buNone/>
            </a:pPr>
            <a:endParaRPr lang="en-GB" altLang="en-US" b="1" dirty="0">
              <a:highlight>
                <a:srgbClr val="FFFF00"/>
              </a:highlight>
            </a:endParaRPr>
          </a:p>
          <a:p>
            <a:pPr marL="0" lvl="1" indent="0">
              <a:spcBef>
                <a:spcPts val="1000"/>
              </a:spcBef>
              <a:buNone/>
            </a:pPr>
            <a:endParaRPr lang="en-GB" altLang="en-US" b="1" dirty="0">
              <a:highlight>
                <a:srgbClr val="FFFF00"/>
              </a:highlight>
            </a:endParaRPr>
          </a:p>
        </p:txBody>
      </p:sp>
    </p:spTree>
    <p:extLst>
      <p:ext uri="{BB962C8B-B14F-4D97-AF65-F5344CB8AC3E}">
        <p14:creationId xmlns:p14="http://schemas.microsoft.com/office/powerpoint/2010/main" val="1799805491"/>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6428509" cy="662781"/>
          </a:xfrm>
        </p:spPr>
        <p:txBody>
          <a:bodyPr vert="horz" lIns="91440" tIns="45720" rIns="91440" bIns="45720" rtlCol="0" anchor="ctr">
            <a:normAutofit/>
          </a:bodyPr>
          <a:lstStyle/>
          <a:p>
            <a:r>
              <a:rPr lang="en-US" sz="3200" kern="1200" dirty="0">
                <a:solidFill>
                  <a:schemeClr val="tx1"/>
                </a:solidFill>
                <a:latin typeface="+mj-lt"/>
                <a:ea typeface="+mj-ea"/>
                <a:cs typeface="+mj-cs"/>
              </a:rPr>
              <a:t>Let's check your </a:t>
            </a:r>
            <a:r>
              <a:rPr lang="en-US" sz="3200" dirty="0"/>
              <a:t>understanding</a:t>
            </a:r>
            <a:endParaRPr lang="en-US" sz="3200" kern="1200" dirty="0">
              <a:solidFill>
                <a:schemeClr val="tx1"/>
              </a:solidFill>
              <a:latin typeface="+mj-lt"/>
              <a:ea typeface="+mj-ea"/>
              <a:cs typeface="+mj-cs"/>
            </a:endParaRP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34498" y="740911"/>
            <a:ext cx="8247501" cy="5704986"/>
          </a:xfrm>
        </p:spPr>
        <p:txBody>
          <a:bodyPr vert="horz" lIns="91440" tIns="45720" rIns="91440" bIns="45720" rtlCol="0">
            <a:normAutofit/>
          </a:bodyPr>
          <a:lstStyle/>
          <a:p>
            <a:pPr marL="0" indent="0" algn="just">
              <a:buNone/>
            </a:pPr>
            <a:r>
              <a:rPr lang="en-GB" sz="2000" b="1" i="0" dirty="0">
                <a:solidFill>
                  <a:srgbClr val="374151"/>
                </a:solidFill>
                <a:effectLst/>
                <a:latin typeface="Söhne"/>
              </a:rPr>
              <a:t>File Sharing!!! – Which ports and protocols listed below are open for file sharing or remote execution?</a:t>
            </a:r>
          </a:p>
          <a:p>
            <a:pPr marL="0" indent="0" algn="just">
              <a:buNone/>
            </a:pPr>
            <a:r>
              <a:rPr lang="en-GB" sz="2000" i="0" dirty="0">
                <a:solidFill>
                  <a:srgbClr val="374151"/>
                </a:solidFill>
                <a:effectLst/>
                <a:latin typeface="Söhne"/>
              </a:rPr>
              <a:t>A) 139</a:t>
            </a:r>
          </a:p>
          <a:p>
            <a:pPr marL="0" indent="0" algn="just">
              <a:buNone/>
            </a:pPr>
            <a:r>
              <a:rPr lang="en-GB" sz="2000" i="0" dirty="0">
                <a:solidFill>
                  <a:srgbClr val="374151"/>
                </a:solidFill>
                <a:effectLst/>
                <a:latin typeface="Söhne"/>
              </a:rPr>
              <a:t>B) 21</a:t>
            </a:r>
          </a:p>
          <a:p>
            <a:pPr marL="0" indent="0" algn="just">
              <a:buNone/>
            </a:pPr>
            <a:r>
              <a:rPr lang="en-GB" sz="2000" i="0" dirty="0">
                <a:solidFill>
                  <a:srgbClr val="374151"/>
                </a:solidFill>
                <a:effectLst/>
                <a:latin typeface="Söhne"/>
              </a:rPr>
              <a:t>C) 145</a:t>
            </a:r>
          </a:p>
          <a:p>
            <a:pPr marL="0" indent="0" algn="just">
              <a:buNone/>
            </a:pPr>
            <a:r>
              <a:rPr lang="en-GB" sz="2000" i="0" dirty="0">
                <a:solidFill>
                  <a:srgbClr val="374151"/>
                </a:solidFill>
                <a:effectLst/>
                <a:latin typeface="Söhne"/>
              </a:rPr>
              <a:t>D) 23</a:t>
            </a:r>
          </a:p>
          <a:p>
            <a:pPr marL="0" indent="0" algn="just">
              <a:buNone/>
            </a:pPr>
            <a:endParaRPr lang="en-GB" sz="2000" b="1" i="0" dirty="0">
              <a:solidFill>
                <a:srgbClr val="374151"/>
              </a:solidFill>
              <a:effectLst/>
              <a:latin typeface="Söhne"/>
            </a:endParaRPr>
          </a:p>
          <a:p>
            <a:pPr marL="0" indent="0" algn="just">
              <a:buNone/>
            </a:pPr>
            <a:r>
              <a:rPr lang="en-GB" sz="2000" b="1" i="0" dirty="0">
                <a:solidFill>
                  <a:srgbClr val="374151"/>
                </a:solidFill>
                <a:effectLst/>
                <a:latin typeface="Söhne"/>
              </a:rPr>
              <a:t>Recently, you notice that the default browser homepage is changed unexpectedly and redirects to a different page. </a:t>
            </a:r>
          </a:p>
          <a:p>
            <a:pPr marL="0" indent="0" algn="just">
              <a:buNone/>
            </a:pPr>
            <a:r>
              <a:rPr lang="en-GB" sz="2000" i="0" dirty="0">
                <a:solidFill>
                  <a:srgbClr val="374151"/>
                </a:solidFill>
                <a:effectLst/>
                <a:latin typeface="Söhne"/>
              </a:rPr>
              <a:t>A) It is because of a new tool I installed</a:t>
            </a:r>
          </a:p>
          <a:p>
            <a:pPr marL="0" indent="0" algn="just">
              <a:buNone/>
            </a:pPr>
            <a:r>
              <a:rPr lang="en-GB" sz="2000" i="0" dirty="0">
                <a:solidFill>
                  <a:srgbClr val="374151"/>
                </a:solidFill>
                <a:effectLst/>
                <a:latin typeface="Söhne"/>
              </a:rPr>
              <a:t>B) It is an indication of adware</a:t>
            </a:r>
          </a:p>
          <a:p>
            <a:pPr marL="0" indent="0" algn="just">
              <a:buNone/>
            </a:pPr>
            <a:r>
              <a:rPr lang="en-GB" sz="2000" i="0" dirty="0">
                <a:solidFill>
                  <a:srgbClr val="374151"/>
                </a:solidFill>
                <a:effectLst/>
                <a:latin typeface="Söhne"/>
              </a:rPr>
              <a:t>C) Slow Internet</a:t>
            </a:r>
          </a:p>
          <a:p>
            <a:pPr marL="0" indent="0" algn="just">
              <a:buNone/>
            </a:pPr>
            <a:r>
              <a:rPr lang="en-GB" sz="2000" i="0" dirty="0">
                <a:solidFill>
                  <a:srgbClr val="374151"/>
                </a:solidFill>
                <a:effectLst/>
                <a:latin typeface="Söhne"/>
              </a:rPr>
              <a:t>D) Maybe a different reason, not listed in this option</a:t>
            </a:r>
          </a:p>
          <a:p>
            <a:pPr marL="0" indent="0" algn="just">
              <a:buNone/>
            </a:pPr>
            <a:endParaRPr lang="en-GB" sz="2000" i="0" dirty="0">
              <a:solidFill>
                <a:srgbClr val="374151"/>
              </a:solidFill>
              <a:effectLst/>
              <a:latin typeface="Söhne"/>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2000" y="2398688"/>
            <a:ext cx="3286235" cy="1667764"/>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11728266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4223109" cy="4845176"/>
          </a:xfrm>
        </p:spPr>
        <p:txBody>
          <a:bodyPr>
            <a:noAutofit/>
          </a:bodyPr>
          <a:lstStyle/>
          <a:p>
            <a:pPr marL="0" indent="0" algn="just">
              <a:buNone/>
            </a:pPr>
            <a:r>
              <a:rPr lang="en-US" sz="2400" b="1" dirty="0">
                <a:solidFill>
                  <a:srgbClr val="333333"/>
                </a:solidFill>
                <a:latin typeface="Calibri"/>
                <a:ea typeface="Source Sans Pro"/>
                <a:cs typeface="Calibri"/>
              </a:rPr>
              <a:t>Virus and Worm</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Infects other programs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Transforms itself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Encrypts itself</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Infects other programs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Transforms itself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Encrypts itself</a:t>
            </a:r>
          </a:p>
        </p:txBody>
      </p:sp>
      <p:sp>
        <p:nvSpPr>
          <p:cNvPr id="4" name="TextBox 3">
            <a:extLst>
              <a:ext uri="{FF2B5EF4-FFF2-40B4-BE49-F238E27FC236}">
                <a16:creationId xmlns:a16="http://schemas.microsoft.com/office/drawing/2014/main" id="{32B4ADFA-B821-236F-D28E-8332B94DBD8B}"/>
              </a:ext>
            </a:extLst>
          </p:cNvPr>
          <p:cNvSpPr txBox="1"/>
          <p:nvPr/>
        </p:nvSpPr>
        <p:spPr>
          <a:xfrm>
            <a:off x="4793345" y="787528"/>
            <a:ext cx="7052552" cy="4570482"/>
          </a:xfrm>
          <a:prstGeom prst="rect">
            <a:avLst/>
          </a:prstGeom>
          <a:noFill/>
        </p:spPr>
        <p:txBody>
          <a:bodyPr wrap="square">
            <a:spAutoFit/>
          </a:bodyPr>
          <a:lstStyle/>
          <a:p>
            <a:pPr algn="just">
              <a:lnSpc>
                <a:spcPct val="90000"/>
              </a:lnSpc>
              <a:spcBef>
                <a:spcPts val="1000"/>
              </a:spcBef>
              <a:buFont typeface="Arial" panose="020B0604020202020204" pitchFamily="34" charset="0"/>
            </a:pPr>
            <a:r>
              <a:rPr lang="en-GB" sz="2400" dirty="0">
                <a:solidFill>
                  <a:srgbClr val="333333"/>
                </a:solidFill>
                <a:latin typeface="Calibri"/>
                <a:ea typeface="Source Sans Pro"/>
                <a:cs typeface="Calibri"/>
              </a:rPr>
              <a:t>An attacker creates a virus for the following purposes: </a:t>
            </a:r>
          </a:p>
          <a:p>
            <a:pPr marL="449263" indent="-449263" algn="just">
              <a:lnSpc>
                <a:spcPct val="90000"/>
              </a:lnSpc>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Inflict damage on competitors </a:t>
            </a:r>
          </a:p>
          <a:p>
            <a:pPr marL="449263" indent="-449263" algn="just">
              <a:lnSpc>
                <a:spcPct val="90000"/>
              </a:lnSpc>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Realize financial benefits </a:t>
            </a:r>
          </a:p>
          <a:p>
            <a:pPr marL="449263" indent="-449263" algn="just">
              <a:lnSpc>
                <a:spcPct val="90000"/>
              </a:lnSpc>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Vandalize intellectual property </a:t>
            </a:r>
          </a:p>
          <a:p>
            <a:pPr marL="449263" indent="-449263" algn="just">
              <a:lnSpc>
                <a:spcPct val="90000"/>
              </a:lnSpc>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Play pranks </a:t>
            </a:r>
          </a:p>
          <a:p>
            <a:pPr marL="449263" indent="-449263" algn="just">
              <a:lnSpc>
                <a:spcPct val="90000"/>
              </a:lnSpc>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Conduct research </a:t>
            </a:r>
          </a:p>
          <a:p>
            <a:pPr marL="449263" indent="-449263" algn="just">
              <a:lnSpc>
                <a:spcPct val="90000"/>
              </a:lnSpc>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Engage in cyber-terrorism </a:t>
            </a:r>
          </a:p>
          <a:p>
            <a:pPr marL="449263" indent="-449263" algn="just">
              <a:lnSpc>
                <a:spcPct val="90000"/>
              </a:lnSpc>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Distribute political messages </a:t>
            </a:r>
          </a:p>
          <a:p>
            <a:pPr marL="449263" indent="-449263" algn="just">
              <a:lnSpc>
                <a:spcPct val="90000"/>
              </a:lnSpc>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Damage network or computers </a:t>
            </a:r>
          </a:p>
          <a:p>
            <a:pPr marL="449263" indent="-449263" algn="just">
              <a:lnSpc>
                <a:spcPct val="90000"/>
              </a:lnSpc>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Gain remote access to the victim's computer</a:t>
            </a:r>
          </a:p>
        </p:txBody>
      </p:sp>
    </p:spTree>
    <p:extLst>
      <p:ext uri="{BB962C8B-B14F-4D97-AF65-F5344CB8AC3E}">
        <p14:creationId xmlns:p14="http://schemas.microsoft.com/office/powerpoint/2010/main" val="20179223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5790651" cy="4845176"/>
          </a:xfrm>
        </p:spPr>
        <p:txBody>
          <a:bodyPr>
            <a:noAutofit/>
          </a:bodyPr>
          <a:lstStyle/>
          <a:p>
            <a:pPr marL="0" indent="0" algn="just">
              <a:buNone/>
            </a:pPr>
            <a:r>
              <a:rPr lang="en-US" sz="2400" b="1" dirty="0">
                <a:solidFill>
                  <a:srgbClr val="333333"/>
                </a:solidFill>
                <a:latin typeface="Calibri"/>
                <a:ea typeface="Source Sans Pro"/>
                <a:cs typeface="Calibri"/>
              </a:rPr>
              <a:t>Virus and Worm</a:t>
            </a:r>
          </a:p>
          <a:p>
            <a:pPr marL="449263" indent="-449263" algn="just">
              <a:buBlip>
                <a:blip r:embed="rId3">
                  <a:extLst>
                    <a:ext uri="{96DAC541-7B7A-43D3-8B79-37D633B846F1}">
                      <asvg:svgBlip xmlns:asvg="http://schemas.microsoft.com/office/drawing/2016/SVG/main" r:embed="rId4"/>
                    </a:ext>
                  </a:extLst>
                </a:blip>
              </a:buBlip>
            </a:pPr>
            <a:r>
              <a:rPr lang="en-GB" sz="2000" dirty="0">
                <a:solidFill>
                  <a:srgbClr val="333333"/>
                </a:solidFill>
                <a:latin typeface="Calibri"/>
                <a:ea typeface="Source Sans Pro"/>
                <a:cs typeface="Calibri"/>
              </a:rPr>
              <a:t>Design: Development of virus code using programming languages or construction kits.</a:t>
            </a:r>
          </a:p>
          <a:p>
            <a:pPr marL="449263" indent="-449263" algn="just">
              <a:buBlip>
                <a:blip r:embed="rId3">
                  <a:extLst>
                    <a:ext uri="{96DAC541-7B7A-43D3-8B79-37D633B846F1}">
                      <asvg:svgBlip xmlns:asvg="http://schemas.microsoft.com/office/drawing/2016/SVG/main" r:embed="rId4"/>
                    </a:ext>
                  </a:extLst>
                </a:blip>
              </a:buBlip>
            </a:pPr>
            <a:r>
              <a:rPr lang="en-GB" sz="2000" dirty="0">
                <a:solidFill>
                  <a:srgbClr val="333333"/>
                </a:solidFill>
                <a:latin typeface="Calibri"/>
                <a:ea typeface="Source Sans Pro"/>
                <a:cs typeface="Calibri"/>
              </a:rPr>
              <a:t>Replication: The virus replicates for a period within the target system and then spreads itself.</a:t>
            </a:r>
          </a:p>
          <a:p>
            <a:pPr marL="449263" indent="-449263" algn="just">
              <a:buBlip>
                <a:blip r:embed="rId3">
                  <a:extLst>
                    <a:ext uri="{96DAC541-7B7A-43D3-8B79-37D633B846F1}">
                      <asvg:svgBlip xmlns:asvg="http://schemas.microsoft.com/office/drawing/2016/SVG/main" r:embed="rId4"/>
                    </a:ext>
                  </a:extLst>
                </a:blip>
              </a:buBlip>
            </a:pPr>
            <a:r>
              <a:rPr lang="en-GB" sz="2000" dirty="0">
                <a:solidFill>
                  <a:srgbClr val="333333"/>
                </a:solidFill>
                <a:latin typeface="Calibri"/>
                <a:ea typeface="Source Sans Pro"/>
                <a:cs typeface="Calibri"/>
              </a:rPr>
              <a:t>Launch: The virus is activated when the user performs specific actions such as running an infected program.</a:t>
            </a:r>
          </a:p>
          <a:p>
            <a:pPr marL="449263" indent="-449263" algn="just">
              <a:buBlip>
                <a:blip r:embed="rId3">
                  <a:extLst>
                    <a:ext uri="{96DAC541-7B7A-43D3-8B79-37D633B846F1}">
                      <asvg:svgBlip xmlns:asvg="http://schemas.microsoft.com/office/drawing/2016/SVG/main" r:embed="rId4"/>
                    </a:ext>
                  </a:extLst>
                </a:blip>
              </a:buBlip>
            </a:pPr>
            <a:r>
              <a:rPr lang="en-GB" sz="2000" dirty="0">
                <a:solidFill>
                  <a:srgbClr val="333333"/>
                </a:solidFill>
                <a:latin typeface="Calibri"/>
                <a:ea typeface="Source Sans Pro"/>
                <a:cs typeface="Calibri"/>
              </a:rPr>
              <a:t>Detection: The virus is identified as a threat infecting target system. </a:t>
            </a:r>
          </a:p>
          <a:p>
            <a:pPr marL="449263" indent="-449263" algn="just">
              <a:buBlip>
                <a:blip r:embed="rId3">
                  <a:extLst>
                    <a:ext uri="{96DAC541-7B7A-43D3-8B79-37D633B846F1}">
                      <asvg:svgBlip xmlns:asvg="http://schemas.microsoft.com/office/drawing/2016/SVG/main" r:embed="rId4"/>
                    </a:ext>
                  </a:extLst>
                </a:blip>
              </a:buBlip>
            </a:pPr>
            <a:r>
              <a:rPr lang="en-GB" sz="2000" dirty="0">
                <a:solidFill>
                  <a:srgbClr val="333333"/>
                </a:solidFill>
                <a:latin typeface="Calibri"/>
                <a:ea typeface="Source Sans Pro"/>
                <a:cs typeface="Calibri"/>
              </a:rPr>
              <a:t>Incorporation: Antivirus software developers assimilate defences against the virus.</a:t>
            </a:r>
          </a:p>
          <a:p>
            <a:pPr marL="449263" indent="-449263" algn="just">
              <a:buBlip>
                <a:blip r:embed="rId3">
                  <a:extLst>
                    <a:ext uri="{96DAC541-7B7A-43D3-8B79-37D633B846F1}">
                      <asvg:svgBlip xmlns:asvg="http://schemas.microsoft.com/office/drawing/2016/SVG/main" r:embed="rId4"/>
                    </a:ext>
                  </a:extLst>
                </a:blip>
              </a:buBlip>
            </a:pPr>
            <a:r>
              <a:rPr lang="en-GB" sz="2000" dirty="0">
                <a:solidFill>
                  <a:srgbClr val="333333"/>
                </a:solidFill>
                <a:latin typeface="Calibri"/>
                <a:ea typeface="Source Sans Pro"/>
                <a:cs typeface="Calibri"/>
              </a:rPr>
              <a:t>Execution of the damage routine: Users install antivirus updates and eliminate the virus threats.</a:t>
            </a:r>
          </a:p>
          <a:p>
            <a:pPr marL="449263" indent="-449263" algn="just">
              <a:buBlip>
                <a:blip r:embed="rId3">
                  <a:extLst>
                    <a:ext uri="{96DAC541-7B7A-43D3-8B79-37D633B846F1}">
                      <asvg:svgBlip xmlns:asvg="http://schemas.microsoft.com/office/drawing/2016/SVG/main" r:embed="rId4"/>
                    </a:ext>
                  </a:extLst>
                </a:blip>
              </a:buBlip>
            </a:pPr>
            <a:endParaRPr lang="en-GB" sz="2400" dirty="0">
              <a:solidFill>
                <a:srgbClr val="333333"/>
              </a:solidFill>
              <a:latin typeface="Calibri"/>
              <a:ea typeface="Source Sans Pro"/>
              <a:cs typeface="Calibri"/>
            </a:endParaRPr>
          </a:p>
        </p:txBody>
      </p:sp>
      <p:graphicFrame>
        <p:nvGraphicFramePr>
          <p:cNvPr id="3" name="Diagram 2">
            <a:extLst>
              <a:ext uri="{FF2B5EF4-FFF2-40B4-BE49-F238E27FC236}">
                <a16:creationId xmlns:a16="http://schemas.microsoft.com/office/drawing/2014/main" id="{82CA382A-6A09-D01B-717D-EE42E9EAC5FE}"/>
              </a:ext>
            </a:extLst>
          </p:cNvPr>
          <p:cNvGraphicFramePr/>
          <p:nvPr>
            <p:extLst>
              <p:ext uri="{D42A27DB-BD31-4B8C-83A1-F6EECF244321}">
                <p14:modId xmlns:p14="http://schemas.microsoft.com/office/powerpoint/2010/main" val="31922787"/>
              </p:ext>
            </p:extLst>
          </p:nvPr>
        </p:nvGraphicFramePr>
        <p:xfrm>
          <a:off x="5384800" y="583661"/>
          <a:ext cx="8128000" cy="320571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Picture 5">
            <a:extLst>
              <a:ext uri="{FF2B5EF4-FFF2-40B4-BE49-F238E27FC236}">
                <a16:creationId xmlns:a16="http://schemas.microsoft.com/office/drawing/2014/main" id="{FA380BDC-6665-AC85-E71F-A0FF9B897CC2}"/>
              </a:ext>
            </a:extLst>
          </p:cNvPr>
          <p:cNvPicPr>
            <a:picLocks noChangeAspect="1"/>
          </p:cNvPicPr>
          <p:nvPr/>
        </p:nvPicPr>
        <p:blipFill>
          <a:blip r:embed="rId10"/>
          <a:stretch>
            <a:fillRect/>
          </a:stretch>
        </p:blipFill>
        <p:spPr>
          <a:xfrm>
            <a:off x="6836229" y="1388636"/>
            <a:ext cx="4221053" cy="2517141"/>
          </a:xfrm>
          <a:prstGeom prst="rect">
            <a:avLst/>
          </a:prstGeom>
        </p:spPr>
      </p:pic>
      <p:pic>
        <p:nvPicPr>
          <p:cNvPr id="8" name="Picture 7">
            <a:extLst>
              <a:ext uri="{FF2B5EF4-FFF2-40B4-BE49-F238E27FC236}">
                <a16:creationId xmlns:a16="http://schemas.microsoft.com/office/drawing/2014/main" id="{A5154D53-A66D-5312-33AF-62560EB0D318}"/>
              </a:ext>
            </a:extLst>
          </p:cNvPr>
          <p:cNvPicPr>
            <a:picLocks noChangeAspect="1"/>
          </p:cNvPicPr>
          <p:nvPr/>
        </p:nvPicPr>
        <p:blipFill>
          <a:blip r:embed="rId11"/>
          <a:stretch>
            <a:fillRect/>
          </a:stretch>
        </p:blipFill>
        <p:spPr>
          <a:xfrm>
            <a:off x="7448676" y="3899386"/>
            <a:ext cx="3065412" cy="1726927"/>
          </a:xfrm>
          <a:prstGeom prst="rect">
            <a:avLst/>
          </a:prstGeom>
        </p:spPr>
      </p:pic>
    </p:spTree>
    <p:extLst>
      <p:ext uri="{BB962C8B-B14F-4D97-AF65-F5344CB8AC3E}">
        <p14:creationId xmlns:p14="http://schemas.microsoft.com/office/powerpoint/2010/main" val="3629351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596366" cy="4845176"/>
          </a:xfrm>
        </p:spPr>
        <p:txBody>
          <a:bodyPr>
            <a:noAutofit/>
          </a:bodyPr>
          <a:lstStyle/>
          <a:p>
            <a:pPr marL="0" indent="0" algn="just">
              <a:buNone/>
            </a:pPr>
            <a:r>
              <a:rPr lang="en-US" sz="2400" b="1" dirty="0">
                <a:solidFill>
                  <a:srgbClr val="333333"/>
                </a:solidFill>
                <a:latin typeface="Calibri"/>
                <a:ea typeface="Source Sans Pro"/>
                <a:cs typeface="Calibri"/>
              </a:rPr>
              <a:t>Fileless Malware</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Non-Malware</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Affects legitimate software, applications and protocols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Leverages existing vulnerabilities to infect the system.</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It usually resides in the system RAM.</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It injects malicious code into running processes.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Difficult to detect and remove using traditional anti-malware solutions.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Resides in volatile memory locations.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Exploit system administration tools and processes to maintain persistence, escalate privileges, and move laterally across the target network. </a:t>
            </a:r>
          </a:p>
          <a:p>
            <a:pPr marL="449263" indent="-449263" algn="just">
              <a:buBlip>
                <a:blip r:embed="rId3">
                  <a:extLst>
                    <a:ext uri="{96DAC541-7B7A-43D3-8B79-37D633B846F1}">
                      <asvg:svgBlip xmlns:asvg="http://schemas.microsoft.com/office/drawing/2016/SVG/main" r:embed="rId4"/>
                    </a:ext>
                  </a:extLst>
                </a:blip>
              </a:buBlip>
            </a:pPr>
            <a:endParaRPr lang="en-GB" sz="2400" dirty="0">
              <a:solidFill>
                <a:srgbClr val="333333"/>
              </a:solidFill>
              <a:latin typeface="Calibri"/>
              <a:ea typeface="Source Sans Pro"/>
              <a:cs typeface="Calibri"/>
            </a:endParaRPr>
          </a:p>
        </p:txBody>
      </p:sp>
    </p:spTree>
    <p:extLst>
      <p:ext uri="{BB962C8B-B14F-4D97-AF65-F5344CB8AC3E}">
        <p14:creationId xmlns:p14="http://schemas.microsoft.com/office/powerpoint/2010/main" val="29610336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1" y="787528"/>
            <a:ext cx="5297166" cy="4845176"/>
          </a:xfrm>
        </p:spPr>
        <p:txBody>
          <a:bodyPr>
            <a:noAutofit/>
          </a:bodyPr>
          <a:lstStyle/>
          <a:p>
            <a:pPr marL="0" indent="0" algn="just">
              <a:buNone/>
            </a:pPr>
            <a:r>
              <a:rPr lang="en-US" sz="2400" b="1" dirty="0">
                <a:solidFill>
                  <a:srgbClr val="333333"/>
                </a:solidFill>
                <a:latin typeface="Calibri"/>
                <a:ea typeface="Source Sans Pro"/>
                <a:cs typeface="Calibri"/>
              </a:rPr>
              <a:t>Fileless Malware</a:t>
            </a:r>
          </a:p>
          <a:p>
            <a:pPr marL="449263" indent="-449263" algn="just">
              <a:buBlip>
                <a:blip r:embed="rId3">
                  <a:extLst>
                    <a:ext uri="{96DAC541-7B7A-43D3-8B79-37D633B846F1}">
                      <asvg:svgBlip xmlns:asvg="http://schemas.microsoft.com/office/drawing/2016/SVG/main" r:embed="rId4"/>
                    </a:ext>
                  </a:extLst>
                </a:blip>
              </a:buBlip>
            </a:pPr>
            <a:r>
              <a:rPr lang="en-GB" sz="1800" dirty="0">
                <a:solidFill>
                  <a:srgbClr val="333333"/>
                </a:solidFill>
                <a:latin typeface="Calibri"/>
                <a:ea typeface="Source Sans Pro"/>
                <a:cs typeface="Calibri"/>
              </a:rPr>
              <a:t>Non-Malware</a:t>
            </a:r>
          </a:p>
          <a:p>
            <a:pPr marL="449263" indent="-449263" algn="just">
              <a:buBlip>
                <a:blip r:embed="rId3">
                  <a:extLst>
                    <a:ext uri="{96DAC541-7B7A-43D3-8B79-37D633B846F1}">
                      <asvg:svgBlip xmlns:asvg="http://schemas.microsoft.com/office/drawing/2016/SVG/main" r:embed="rId4"/>
                    </a:ext>
                  </a:extLst>
                </a:blip>
              </a:buBlip>
            </a:pPr>
            <a:r>
              <a:rPr lang="en-GB" sz="1800" dirty="0">
                <a:solidFill>
                  <a:srgbClr val="333333"/>
                </a:solidFill>
                <a:latin typeface="Calibri"/>
                <a:ea typeface="Source Sans Pro"/>
                <a:cs typeface="Calibri"/>
              </a:rPr>
              <a:t>Affects legitimate software, applications and protocols</a:t>
            </a:r>
          </a:p>
          <a:p>
            <a:pPr marL="449263" indent="-449263" algn="just">
              <a:buBlip>
                <a:blip r:embed="rId3">
                  <a:extLst>
                    <a:ext uri="{96DAC541-7B7A-43D3-8B79-37D633B846F1}">
                      <asvg:svgBlip xmlns:asvg="http://schemas.microsoft.com/office/drawing/2016/SVG/main" r:embed="rId4"/>
                    </a:ext>
                  </a:extLst>
                </a:blip>
              </a:buBlip>
            </a:pPr>
            <a:r>
              <a:rPr lang="en-GB" sz="1800" dirty="0">
                <a:solidFill>
                  <a:srgbClr val="333333"/>
                </a:solidFill>
                <a:latin typeface="Calibri"/>
                <a:ea typeface="Source Sans Pro"/>
                <a:cs typeface="Calibri"/>
              </a:rPr>
              <a:t>Leverages existing vulnerabilities to infect the system.</a:t>
            </a:r>
          </a:p>
          <a:p>
            <a:pPr marL="449263" indent="-449263" algn="just">
              <a:buBlip>
                <a:blip r:embed="rId3">
                  <a:extLst>
                    <a:ext uri="{96DAC541-7B7A-43D3-8B79-37D633B846F1}">
                      <asvg:svgBlip xmlns:asvg="http://schemas.microsoft.com/office/drawing/2016/SVG/main" r:embed="rId4"/>
                    </a:ext>
                  </a:extLst>
                </a:blip>
              </a:buBlip>
            </a:pPr>
            <a:r>
              <a:rPr lang="en-GB" sz="1800" dirty="0">
                <a:solidFill>
                  <a:srgbClr val="333333"/>
                </a:solidFill>
                <a:latin typeface="Calibri"/>
                <a:ea typeface="Source Sans Pro"/>
                <a:cs typeface="Calibri"/>
              </a:rPr>
              <a:t>It usually resides in the system RAM.</a:t>
            </a:r>
          </a:p>
          <a:p>
            <a:pPr marL="449263" indent="-449263" algn="just">
              <a:buBlip>
                <a:blip r:embed="rId3">
                  <a:extLst>
                    <a:ext uri="{96DAC541-7B7A-43D3-8B79-37D633B846F1}">
                      <asvg:svgBlip xmlns:asvg="http://schemas.microsoft.com/office/drawing/2016/SVG/main" r:embed="rId4"/>
                    </a:ext>
                  </a:extLst>
                </a:blip>
              </a:buBlip>
            </a:pPr>
            <a:r>
              <a:rPr lang="en-GB" sz="1800" dirty="0">
                <a:solidFill>
                  <a:srgbClr val="333333"/>
                </a:solidFill>
                <a:latin typeface="Calibri"/>
                <a:ea typeface="Source Sans Pro"/>
                <a:cs typeface="Calibri"/>
              </a:rPr>
              <a:t>It injects malicious code into running processes.</a:t>
            </a:r>
          </a:p>
          <a:p>
            <a:pPr marL="449263" indent="-449263" algn="just">
              <a:buBlip>
                <a:blip r:embed="rId3">
                  <a:extLst>
                    <a:ext uri="{96DAC541-7B7A-43D3-8B79-37D633B846F1}">
                      <asvg:svgBlip xmlns:asvg="http://schemas.microsoft.com/office/drawing/2016/SVG/main" r:embed="rId4"/>
                    </a:ext>
                  </a:extLst>
                </a:blip>
              </a:buBlip>
            </a:pPr>
            <a:r>
              <a:rPr lang="en-GB" sz="1800" dirty="0">
                <a:solidFill>
                  <a:srgbClr val="333333"/>
                </a:solidFill>
                <a:latin typeface="Calibri"/>
                <a:ea typeface="Source Sans Pro"/>
                <a:cs typeface="Calibri"/>
              </a:rPr>
              <a:t>Difficult to detect and remove using traditional anti-malware solutions.</a:t>
            </a:r>
          </a:p>
          <a:p>
            <a:pPr marL="449263" indent="-449263" algn="just">
              <a:buBlip>
                <a:blip r:embed="rId3">
                  <a:extLst>
                    <a:ext uri="{96DAC541-7B7A-43D3-8B79-37D633B846F1}">
                      <asvg:svgBlip xmlns:asvg="http://schemas.microsoft.com/office/drawing/2016/SVG/main" r:embed="rId4"/>
                    </a:ext>
                  </a:extLst>
                </a:blip>
              </a:buBlip>
            </a:pPr>
            <a:r>
              <a:rPr lang="en-GB" sz="1800" dirty="0">
                <a:solidFill>
                  <a:srgbClr val="333333"/>
                </a:solidFill>
                <a:latin typeface="Calibri"/>
                <a:ea typeface="Source Sans Pro"/>
                <a:cs typeface="Calibri"/>
              </a:rPr>
              <a:t>Resides in volatile memory locations.</a:t>
            </a:r>
          </a:p>
          <a:p>
            <a:pPr marL="449263" indent="-449263" algn="just">
              <a:buBlip>
                <a:blip r:embed="rId3">
                  <a:extLst>
                    <a:ext uri="{96DAC541-7B7A-43D3-8B79-37D633B846F1}">
                      <asvg:svgBlip xmlns:asvg="http://schemas.microsoft.com/office/drawing/2016/SVG/main" r:embed="rId4"/>
                    </a:ext>
                  </a:extLst>
                </a:blip>
              </a:buBlip>
            </a:pPr>
            <a:r>
              <a:rPr lang="en-GB" sz="1800" dirty="0">
                <a:solidFill>
                  <a:srgbClr val="333333"/>
                </a:solidFill>
                <a:latin typeface="Calibri"/>
                <a:ea typeface="Source Sans Pro"/>
                <a:cs typeface="Calibri"/>
              </a:rPr>
              <a:t>Exploit system administration tools and processes to maintain persistence, escalate privileges, and move laterally across the target network. </a:t>
            </a:r>
          </a:p>
          <a:p>
            <a:pPr marL="449263" indent="-449263" algn="just">
              <a:buBlip>
                <a:blip r:embed="rId3">
                  <a:extLst>
                    <a:ext uri="{96DAC541-7B7A-43D3-8B79-37D633B846F1}">
                      <asvg:svgBlip xmlns:asvg="http://schemas.microsoft.com/office/drawing/2016/SVG/main" r:embed="rId4"/>
                    </a:ext>
                  </a:extLst>
                </a:blip>
              </a:buBlip>
            </a:pPr>
            <a:endParaRPr lang="en-GB" sz="2400" dirty="0">
              <a:solidFill>
                <a:srgbClr val="333333"/>
              </a:solidFill>
              <a:latin typeface="Calibri"/>
              <a:ea typeface="Source Sans Pro"/>
              <a:cs typeface="Calibri"/>
            </a:endParaRPr>
          </a:p>
        </p:txBody>
      </p:sp>
      <p:pic>
        <p:nvPicPr>
          <p:cNvPr id="5" name="Picture 4">
            <a:extLst>
              <a:ext uri="{FF2B5EF4-FFF2-40B4-BE49-F238E27FC236}">
                <a16:creationId xmlns:a16="http://schemas.microsoft.com/office/drawing/2014/main" id="{0D87F7C0-4840-C051-AF50-0CA25CD11792}"/>
              </a:ext>
            </a:extLst>
          </p:cNvPr>
          <p:cNvPicPr>
            <a:picLocks noChangeAspect="1"/>
          </p:cNvPicPr>
          <p:nvPr/>
        </p:nvPicPr>
        <p:blipFill>
          <a:blip r:embed="rId5"/>
          <a:stretch>
            <a:fillRect/>
          </a:stretch>
        </p:blipFill>
        <p:spPr>
          <a:xfrm>
            <a:off x="5591859" y="1277258"/>
            <a:ext cx="6425422" cy="4068962"/>
          </a:xfrm>
          <a:prstGeom prst="rect">
            <a:avLst/>
          </a:prstGeom>
        </p:spPr>
      </p:pic>
    </p:spTree>
    <p:extLst>
      <p:ext uri="{BB962C8B-B14F-4D97-AF65-F5344CB8AC3E}">
        <p14:creationId xmlns:p14="http://schemas.microsoft.com/office/powerpoint/2010/main" val="12747788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1" y="787528"/>
            <a:ext cx="5297166" cy="4845176"/>
          </a:xfrm>
        </p:spPr>
        <p:txBody>
          <a:bodyPr>
            <a:noAutofit/>
          </a:bodyPr>
          <a:lstStyle/>
          <a:p>
            <a:pPr marL="0" indent="0" algn="just">
              <a:buNone/>
            </a:pPr>
            <a:r>
              <a:rPr lang="en-US" sz="2400" b="1" dirty="0">
                <a:solidFill>
                  <a:srgbClr val="333333"/>
                </a:solidFill>
                <a:latin typeface="Calibri"/>
                <a:ea typeface="Source Sans Pro"/>
                <a:cs typeface="Calibri"/>
              </a:rPr>
              <a:t>Fileless Malware</a:t>
            </a:r>
          </a:p>
        </p:txBody>
      </p:sp>
      <p:pic>
        <p:nvPicPr>
          <p:cNvPr id="4" name="Picture 3">
            <a:extLst>
              <a:ext uri="{FF2B5EF4-FFF2-40B4-BE49-F238E27FC236}">
                <a16:creationId xmlns:a16="http://schemas.microsoft.com/office/drawing/2014/main" id="{504AE2EA-F08B-1350-9B4A-7652D5D4D3BE}"/>
              </a:ext>
            </a:extLst>
          </p:cNvPr>
          <p:cNvPicPr>
            <a:picLocks noChangeAspect="1"/>
          </p:cNvPicPr>
          <p:nvPr/>
        </p:nvPicPr>
        <p:blipFill>
          <a:blip r:embed="rId3"/>
          <a:stretch>
            <a:fillRect/>
          </a:stretch>
        </p:blipFill>
        <p:spPr>
          <a:xfrm>
            <a:off x="3926641" y="769385"/>
            <a:ext cx="8090638" cy="3681200"/>
          </a:xfrm>
          <a:prstGeom prst="rect">
            <a:avLst/>
          </a:prstGeom>
        </p:spPr>
      </p:pic>
      <p:graphicFrame>
        <p:nvGraphicFramePr>
          <p:cNvPr id="6" name="Diagram 5">
            <a:extLst>
              <a:ext uri="{FF2B5EF4-FFF2-40B4-BE49-F238E27FC236}">
                <a16:creationId xmlns:a16="http://schemas.microsoft.com/office/drawing/2014/main" id="{988DE315-ADD1-89A7-DCF5-9C5C0256CCE6}"/>
              </a:ext>
            </a:extLst>
          </p:cNvPr>
          <p:cNvGraphicFramePr/>
          <p:nvPr>
            <p:extLst>
              <p:ext uri="{D42A27DB-BD31-4B8C-83A1-F6EECF244321}">
                <p14:modId xmlns:p14="http://schemas.microsoft.com/office/powerpoint/2010/main" val="2119669467"/>
              </p:ext>
            </p:extLst>
          </p:nvPr>
        </p:nvGraphicFramePr>
        <p:xfrm>
          <a:off x="-740228" y="1225296"/>
          <a:ext cx="6836228" cy="44255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161053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2017280" cy="4845176"/>
          </a:xfrm>
        </p:spPr>
        <p:txBody>
          <a:bodyPr>
            <a:noAutofit/>
          </a:bodyPr>
          <a:lstStyle/>
          <a:p>
            <a:pPr marL="0" indent="0" algn="just">
              <a:buNone/>
            </a:pPr>
            <a:r>
              <a:rPr lang="en-US" sz="2400" b="1" dirty="0">
                <a:solidFill>
                  <a:srgbClr val="333333"/>
                </a:solidFill>
                <a:latin typeface="Calibri"/>
                <a:ea typeface="Source Sans Pro"/>
                <a:cs typeface="Calibri"/>
              </a:rPr>
              <a:t>Malware Analysis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Static Malware Analysis</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Code Analysis</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Analyse the executable binary code without executing. This allows to understand the malware better – (especially, the malicious part of it)</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Look for Filename, MD5 Checksums/ Hashes, File Type, Size etc</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Dynamic Malware Analysis</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Behavioural Analysis</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Execute the malware to know its interaction with the host. </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Understand its impact on the system by examining its conduct and operations.</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Identify technical signatures</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Look for domain names, file path locations, created registry keys, IP Addresses, DLL etc</a:t>
            </a:r>
          </a:p>
          <a:p>
            <a:pPr marL="449263" indent="-449263" algn="just">
              <a:buBlip>
                <a:blip r:embed="rId3">
                  <a:extLst>
                    <a:ext uri="{96DAC541-7B7A-43D3-8B79-37D633B846F1}">
                      <asvg:svgBlip xmlns:asvg="http://schemas.microsoft.com/office/drawing/2016/SVG/main" r:embed="rId4"/>
                    </a:ext>
                  </a:extLst>
                </a:blip>
              </a:buBlip>
            </a:pPr>
            <a:endParaRPr lang="en-GB" sz="2400" dirty="0">
              <a:solidFill>
                <a:srgbClr val="333333"/>
              </a:solidFill>
              <a:latin typeface="Calibri"/>
              <a:ea typeface="Source Sans Pro"/>
              <a:cs typeface="Calibri"/>
            </a:endParaRPr>
          </a:p>
          <a:p>
            <a:pPr marL="449263" indent="-449263" algn="just">
              <a:buBlip>
                <a:blip r:embed="rId3">
                  <a:extLst>
                    <a:ext uri="{96DAC541-7B7A-43D3-8B79-37D633B846F1}">
                      <asvg:svgBlip xmlns:asvg="http://schemas.microsoft.com/office/drawing/2016/SVG/main" r:embed="rId4"/>
                    </a:ext>
                  </a:extLst>
                </a:blip>
              </a:buBlip>
            </a:pPr>
            <a:endParaRPr lang="en-GB" sz="2400" dirty="0">
              <a:solidFill>
                <a:srgbClr val="333333"/>
              </a:solidFill>
              <a:latin typeface="Calibri"/>
              <a:ea typeface="Source Sans Pro"/>
              <a:cs typeface="Calibri"/>
            </a:endParaRPr>
          </a:p>
        </p:txBody>
      </p:sp>
    </p:spTree>
    <p:extLst>
      <p:ext uri="{BB962C8B-B14F-4D97-AF65-F5344CB8AC3E}">
        <p14:creationId xmlns:p14="http://schemas.microsoft.com/office/powerpoint/2010/main" val="16696938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a:t>Understanding Malware</a:t>
            </a:r>
            <a:endParaRPr lang="en-GB" sz="3200" dirty="0"/>
          </a:p>
        </p:txBody>
      </p:sp>
      <p:graphicFrame>
        <p:nvGraphicFramePr>
          <p:cNvPr id="3" name="Diagram 2">
            <a:extLst>
              <a:ext uri="{FF2B5EF4-FFF2-40B4-BE49-F238E27FC236}">
                <a16:creationId xmlns:a16="http://schemas.microsoft.com/office/drawing/2014/main" id="{6D20FC99-116C-0B8B-6192-296250B8B783}"/>
              </a:ext>
            </a:extLst>
          </p:cNvPr>
          <p:cNvGraphicFramePr/>
          <p:nvPr>
            <p:extLst>
              <p:ext uri="{D42A27DB-BD31-4B8C-83A1-F6EECF244321}">
                <p14:modId xmlns:p14="http://schemas.microsoft.com/office/powerpoint/2010/main" val="198703140"/>
              </p:ext>
            </p:extLst>
          </p:nvPr>
        </p:nvGraphicFramePr>
        <p:xfrm>
          <a:off x="1204685" y="583662"/>
          <a:ext cx="10638971" cy="4830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22980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7721051" cy="4845176"/>
          </a:xfrm>
        </p:spPr>
        <p:txBody>
          <a:bodyPr>
            <a:noAutofit/>
          </a:bodyPr>
          <a:lstStyle/>
          <a:p>
            <a:pPr marL="0" indent="0" algn="just">
              <a:buNone/>
            </a:pPr>
            <a:r>
              <a:rPr lang="en-US" sz="2400" b="1" dirty="0">
                <a:solidFill>
                  <a:srgbClr val="333333"/>
                </a:solidFill>
                <a:latin typeface="Calibri"/>
                <a:ea typeface="Source Sans Pro"/>
                <a:cs typeface="Calibri"/>
              </a:rPr>
              <a:t>Dynamic Analysis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System Baselining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Host Integrity Monitoring</a:t>
            </a:r>
          </a:p>
          <a:p>
            <a:pPr marL="906463" lvl="1"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Port Monitoring </a:t>
            </a:r>
          </a:p>
          <a:p>
            <a:pPr marL="906463" lvl="1"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Process Monitoring </a:t>
            </a:r>
          </a:p>
          <a:p>
            <a:pPr marL="906463" lvl="1"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Registry Monitoring </a:t>
            </a:r>
          </a:p>
          <a:p>
            <a:pPr marL="906463" lvl="1"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Windows Services Monitoring </a:t>
            </a:r>
          </a:p>
          <a:p>
            <a:pPr marL="906463" lvl="1"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Startup Programs Monitoring </a:t>
            </a:r>
          </a:p>
          <a:p>
            <a:pPr marL="906463" lvl="1"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Event Logs Monitoring/Analysis </a:t>
            </a:r>
          </a:p>
          <a:p>
            <a:pPr marL="906463" lvl="1"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Installation Monitoring Files and Folders Monitoring </a:t>
            </a:r>
          </a:p>
          <a:p>
            <a:pPr marL="906463" lvl="1"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Device Drivers Monitoring </a:t>
            </a:r>
          </a:p>
          <a:p>
            <a:pPr marL="906463" lvl="1"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Network Traffic Monitoring/Analysis </a:t>
            </a:r>
          </a:p>
        </p:txBody>
      </p:sp>
      <p:sp>
        <p:nvSpPr>
          <p:cNvPr id="4" name="TextBox 3">
            <a:extLst>
              <a:ext uri="{FF2B5EF4-FFF2-40B4-BE49-F238E27FC236}">
                <a16:creationId xmlns:a16="http://schemas.microsoft.com/office/drawing/2014/main" id="{78FA3A50-D34C-C069-BBA2-769B25DF98A8}"/>
              </a:ext>
            </a:extLst>
          </p:cNvPr>
          <p:cNvSpPr txBox="1"/>
          <p:nvPr/>
        </p:nvSpPr>
        <p:spPr>
          <a:xfrm>
            <a:off x="7503886" y="4277863"/>
            <a:ext cx="4688114" cy="1200329"/>
          </a:xfrm>
          <a:prstGeom prst="rect">
            <a:avLst/>
          </a:prstGeom>
          <a:noFill/>
        </p:spPr>
        <p:txBody>
          <a:bodyPr wrap="square">
            <a:spAutoFit/>
          </a:bodyPr>
          <a:lstStyle/>
          <a:p>
            <a:pPr marL="906463" lvl="1"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DNS Monitoring/Resolution</a:t>
            </a:r>
          </a:p>
          <a:p>
            <a:pPr marL="906463" lvl="1"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API Calls Monitoring </a:t>
            </a:r>
          </a:p>
          <a:p>
            <a:pPr marL="906463" lvl="1"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System Calls Monitoring </a:t>
            </a:r>
          </a:p>
        </p:txBody>
      </p:sp>
    </p:spTree>
    <p:extLst>
      <p:ext uri="{BB962C8B-B14F-4D97-AF65-F5344CB8AC3E}">
        <p14:creationId xmlns:p14="http://schemas.microsoft.com/office/powerpoint/2010/main" val="862764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7721051" cy="4845176"/>
          </a:xfrm>
        </p:spPr>
        <p:txBody>
          <a:bodyPr>
            <a:noAutofit/>
          </a:bodyPr>
          <a:lstStyle/>
          <a:p>
            <a:pPr marL="0" indent="0" algn="just">
              <a:buNone/>
            </a:pPr>
            <a:r>
              <a:rPr lang="en-US" sz="2400" b="1" dirty="0">
                <a:solidFill>
                  <a:srgbClr val="333333"/>
                </a:solidFill>
                <a:latin typeface="Calibri"/>
                <a:ea typeface="Source Sans Pro"/>
                <a:cs typeface="Calibri"/>
              </a:rPr>
              <a:t>Virus Detection Methods</a:t>
            </a:r>
          </a:p>
          <a:p>
            <a:pPr marL="449263" indent="-449263" algn="just">
              <a:buBlip>
                <a:blip r:embed="rId3">
                  <a:extLst>
                    <a:ext uri="{96DAC541-7B7A-43D3-8B79-37D633B846F1}">
                      <asvg:svgBlip xmlns:asvg="http://schemas.microsoft.com/office/drawing/2016/SVG/main" r:embed="rId4"/>
                    </a:ext>
                  </a:extLst>
                </a:blip>
              </a:buBlip>
            </a:pPr>
            <a:r>
              <a:rPr lang="en-US" sz="2400" dirty="0">
                <a:solidFill>
                  <a:srgbClr val="333333"/>
                </a:solidFill>
                <a:latin typeface="Calibri"/>
                <a:ea typeface="Source Sans Pro"/>
                <a:cs typeface="Calibri"/>
              </a:rPr>
              <a:t>Scanning </a:t>
            </a:r>
          </a:p>
          <a:p>
            <a:pPr marL="449263" indent="-449263" algn="just">
              <a:buBlip>
                <a:blip r:embed="rId3">
                  <a:extLst>
                    <a:ext uri="{96DAC541-7B7A-43D3-8B79-37D633B846F1}">
                      <asvg:svgBlip xmlns:asvg="http://schemas.microsoft.com/office/drawing/2016/SVG/main" r:embed="rId4"/>
                    </a:ext>
                  </a:extLst>
                </a:blip>
              </a:buBlip>
            </a:pPr>
            <a:r>
              <a:rPr lang="en-US" sz="2400" dirty="0">
                <a:solidFill>
                  <a:srgbClr val="333333"/>
                </a:solidFill>
                <a:latin typeface="Calibri"/>
                <a:ea typeface="Source Sans Pro"/>
                <a:cs typeface="Calibri"/>
              </a:rPr>
              <a:t>Integrity checking </a:t>
            </a:r>
          </a:p>
          <a:p>
            <a:pPr marL="449263" indent="-449263" algn="just">
              <a:buBlip>
                <a:blip r:embed="rId3">
                  <a:extLst>
                    <a:ext uri="{96DAC541-7B7A-43D3-8B79-37D633B846F1}">
                      <asvg:svgBlip xmlns:asvg="http://schemas.microsoft.com/office/drawing/2016/SVG/main" r:embed="rId4"/>
                    </a:ext>
                  </a:extLst>
                </a:blip>
              </a:buBlip>
            </a:pPr>
            <a:r>
              <a:rPr lang="en-US" sz="2400" dirty="0">
                <a:solidFill>
                  <a:srgbClr val="333333"/>
                </a:solidFill>
                <a:latin typeface="Calibri"/>
                <a:ea typeface="Source Sans Pro"/>
                <a:cs typeface="Calibri"/>
              </a:rPr>
              <a:t>Interception </a:t>
            </a:r>
          </a:p>
          <a:p>
            <a:pPr marL="449263" indent="-449263" algn="just">
              <a:buBlip>
                <a:blip r:embed="rId3">
                  <a:extLst>
                    <a:ext uri="{96DAC541-7B7A-43D3-8B79-37D633B846F1}">
                      <asvg:svgBlip xmlns:asvg="http://schemas.microsoft.com/office/drawing/2016/SVG/main" r:embed="rId4"/>
                    </a:ext>
                  </a:extLst>
                </a:blip>
              </a:buBlip>
            </a:pPr>
            <a:r>
              <a:rPr lang="en-US" sz="2400" dirty="0">
                <a:solidFill>
                  <a:srgbClr val="333333"/>
                </a:solidFill>
                <a:latin typeface="Calibri"/>
                <a:ea typeface="Source Sans Pro"/>
                <a:cs typeface="Calibri"/>
              </a:rPr>
              <a:t>Code Emulation </a:t>
            </a:r>
          </a:p>
          <a:p>
            <a:pPr marL="449263" indent="-449263" algn="just">
              <a:buBlip>
                <a:blip r:embed="rId3">
                  <a:extLst>
                    <a:ext uri="{96DAC541-7B7A-43D3-8B79-37D633B846F1}">
                      <asvg:svgBlip xmlns:asvg="http://schemas.microsoft.com/office/drawing/2016/SVG/main" r:embed="rId4"/>
                    </a:ext>
                  </a:extLst>
                </a:blip>
              </a:buBlip>
            </a:pPr>
            <a:r>
              <a:rPr lang="en-US" sz="2400" dirty="0">
                <a:solidFill>
                  <a:srgbClr val="333333"/>
                </a:solidFill>
                <a:latin typeface="Calibri"/>
                <a:ea typeface="Source Sans Pro"/>
                <a:cs typeface="Calibri"/>
              </a:rPr>
              <a:t>Heuristic Analysis</a:t>
            </a:r>
          </a:p>
          <a:p>
            <a:pPr marL="0" indent="0" algn="just">
              <a:buNone/>
            </a:pPr>
            <a:endParaRPr lang="en-US" sz="2400" b="1" dirty="0">
              <a:solidFill>
                <a:srgbClr val="333333"/>
              </a:solidFill>
              <a:latin typeface="Calibri"/>
              <a:ea typeface="Source Sans Pro"/>
              <a:cs typeface="Calibri"/>
            </a:endParaRPr>
          </a:p>
        </p:txBody>
      </p:sp>
      <p:sp>
        <p:nvSpPr>
          <p:cNvPr id="4" name="TextBox 3">
            <a:extLst>
              <a:ext uri="{FF2B5EF4-FFF2-40B4-BE49-F238E27FC236}">
                <a16:creationId xmlns:a16="http://schemas.microsoft.com/office/drawing/2014/main" id="{78FA3A50-D34C-C069-BBA2-769B25DF98A8}"/>
              </a:ext>
            </a:extLst>
          </p:cNvPr>
          <p:cNvSpPr txBox="1"/>
          <p:nvPr/>
        </p:nvSpPr>
        <p:spPr>
          <a:xfrm>
            <a:off x="3323771" y="1225296"/>
            <a:ext cx="8577943" cy="4389920"/>
          </a:xfrm>
          <a:prstGeom prst="rect">
            <a:avLst/>
          </a:prstGeom>
          <a:noFill/>
        </p:spPr>
        <p:txBody>
          <a:bodyPr wrap="square">
            <a:spAutoFit/>
          </a:bodyPr>
          <a:lstStyle/>
          <a:p>
            <a:pPr algn="just">
              <a:lnSpc>
                <a:spcPct val="90000"/>
              </a:lnSpc>
              <a:spcBef>
                <a:spcPts val="1000"/>
              </a:spcBef>
            </a:pPr>
            <a:r>
              <a:rPr lang="en-GB" sz="2400" b="1" dirty="0">
                <a:solidFill>
                  <a:srgbClr val="333333"/>
                </a:solidFill>
                <a:latin typeface="Calibri"/>
                <a:ea typeface="Source Sans Pro"/>
                <a:cs typeface="Calibri"/>
              </a:rPr>
              <a:t>Advantages of scanners </a:t>
            </a:r>
          </a:p>
          <a:p>
            <a:pPr marL="449263" indent="-449263" algn="just">
              <a:lnSpc>
                <a:spcPct val="90000"/>
              </a:lnSpc>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They can check programs before execution. </a:t>
            </a:r>
          </a:p>
          <a:p>
            <a:pPr marL="449263" indent="-449263" algn="just">
              <a:lnSpc>
                <a:spcPct val="90000"/>
              </a:lnSpc>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They are the easiest way to check new software for known or malicious viruses. </a:t>
            </a:r>
          </a:p>
          <a:p>
            <a:pPr algn="just">
              <a:lnSpc>
                <a:spcPct val="90000"/>
              </a:lnSpc>
              <a:spcBef>
                <a:spcPts val="1000"/>
              </a:spcBef>
            </a:pPr>
            <a:r>
              <a:rPr lang="en-GB" sz="2400" b="1" dirty="0">
                <a:solidFill>
                  <a:srgbClr val="333333"/>
                </a:solidFill>
                <a:latin typeface="Calibri"/>
                <a:ea typeface="Source Sans Pro"/>
                <a:cs typeface="Calibri"/>
              </a:rPr>
              <a:t>Drawbacks of scanners</a:t>
            </a:r>
          </a:p>
          <a:p>
            <a:pPr marL="449263" indent="-449263" algn="just">
              <a:lnSpc>
                <a:spcPct val="90000"/>
              </a:lnSpc>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Old scanners may be unreliable. With the rapid increase in new viruses, old scanners can quickly become obsolete. It is best to use the latest scanners available in the market.</a:t>
            </a:r>
          </a:p>
          <a:p>
            <a:pPr marL="449263" indent="-449263" algn="just">
              <a:lnSpc>
                <a:spcPct val="90000"/>
              </a:lnSpc>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Because viruses are developed more rapidly compared to scanners for combating them, even new scanners are not equipped to handle every new challenge.</a:t>
            </a:r>
          </a:p>
        </p:txBody>
      </p:sp>
    </p:spTree>
    <p:extLst>
      <p:ext uri="{BB962C8B-B14F-4D97-AF65-F5344CB8AC3E}">
        <p14:creationId xmlns:p14="http://schemas.microsoft.com/office/powerpoint/2010/main" val="16866425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726994" cy="4845176"/>
          </a:xfrm>
        </p:spPr>
        <p:txBody>
          <a:bodyPr>
            <a:noAutofit/>
          </a:bodyPr>
          <a:lstStyle/>
          <a:p>
            <a:pPr marL="0" indent="0" algn="just">
              <a:buNone/>
            </a:pPr>
            <a:r>
              <a:rPr lang="en-US" sz="2400" b="1" dirty="0">
                <a:solidFill>
                  <a:srgbClr val="333333"/>
                </a:solidFill>
                <a:latin typeface="Calibri"/>
                <a:ea typeface="Source Sans Pro"/>
                <a:cs typeface="Calibri"/>
              </a:rPr>
              <a:t>Countermeasures - Trojans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Avoid opening email attachments received from unknown senders.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Block all unnecessary ports at the host and use a firewall.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Avoid accepting programs transferred by instant messaging.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Harden weak default configuration settings and disable unused functionalities, including protocols and services.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Monitor the internal network traffic for odd ports or encrypted traffic.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Avoid downloading and executing applications from untrusted sources.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Install patches and security updates for the OS and applications.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Scan external USB drives and DVDs with antivirus software before using them. </a:t>
            </a:r>
          </a:p>
        </p:txBody>
      </p:sp>
    </p:spTree>
    <p:extLst>
      <p:ext uri="{BB962C8B-B14F-4D97-AF65-F5344CB8AC3E}">
        <p14:creationId xmlns:p14="http://schemas.microsoft.com/office/powerpoint/2010/main" val="12521836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2017280" cy="4845176"/>
          </a:xfrm>
        </p:spPr>
        <p:txBody>
          <a:bodyPr>
            <a:noAutofit/>
          </a:bodyPr>
          <a:lstStyle/>
          <a:p>
            <a:pPr marL="0" indent="0" algn="just">
              <a:buNone/>
            </a:pPr>
            <a:r>
              <a:rPr lang="en-US" sz="2400" b="1" dirty="0">
                <a:solidFill>
                  <a:srgbClr val="333333"/>
                </a:solidFill>
                <a:latin typeface="Calibri"/>
                <a:ea typeface="Source Sans Pro"/>
                <a:cs typeface="Calibri"/>
              </a:rPr>
              <a:t>Countermeasures - Trojans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Restrict permissions within the desktop environment to prevent the installation of malicious applications.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Avoid typing commands blindly and implementing pre-fabricated programs or scripts.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Manage local workstation file integrity through checksums, auditing, and port scanning.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Run host-based antivirus, firewall, and intrusion detection software.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Avoid clicking on unsolicited pop-ups and banners.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Exercise caution in the use of peer-to-peer file sharing.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Prefer ISPs that provide network security and have robust anti-spam techniques.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Disable the autorun option for external devices such as USB drives and hard drives.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Check the Secure Socket Layer (SSL) authenticity before accessing any e-commerce website to avoid information sniffing</a:t>
            </a:r>
          </a:p>
        </p:txBody>
      </p:sp>
    </p:spTree>
    <p:extLst>
      <p:ext uri="{BB962C8B-B14F-4D97-AF65-F5344CB8AC3E}">
        <p14:creationId xmlns:p14="http://schemas.microsoft.com/office/powerpoint/2010/main" val="6880718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2017280" cy="4845176"/>
          </a:xfrm>
        </p:spPr>
        <p:txBody>
          <a:bodyPr>
            <a:noAutofit/>
          </a:bodyPr>
          <a:lstStyle/>
          <a:p>
            <a:pPr marL="0" indent="0" algn="just">
              <a:buNone/>
            </a:pPr>
            <a:r>
              <a:rPr lang="en-US" sz="2400" b="1" dirty="0">
                <a:solidFill>
                  <a:srgbClr val="333333"/>
                </a:solidFill>
                <a:latin typeface="Calibri"/>
                <a:ea typeface="Source Sans Pro"/>
                <a:cs typeface="Calibri"/>
              </a:rPr>
              <a:t>Countermeasures - Backdoor</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Most commercial antivirus products can automatically scan and detect backdoor programs before they can cause damage.</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Educate users to avoid installing applications downloaded from untrusted Internet sites and email attachments.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Avoid untrusted software and ensure that every device is protected by a firewall.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Use antivirus tools such as Bitdefender and Kaspersky to detect and eliminate backdoors.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Track open-source projects that enter the enterprise from untrusted external sources such as open-source code repositories.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 Inspect network packets using protocol monitoring tools.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If a computer is found to be infected by backdoors, restart the infected computer in the safe mode with networking.</a:t>
            </a:r>
          </a:p>
        </p:txBody>
      </p:sp>
    </p:spTree>
    <p:extLst>
      <p:ext uri="{BB962C8B-B14F-4D97-AF65-F5344CB8AC3E}">
        <p14:creationId xmlns:p14="http://schemas.microsoft.com/office/powerpoint/2010/main" val="38110792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87360" y="438518"/>
            <a:ext cx="12017280" cy="4845176"/>
          </a:xfrm>
        </p:spPr>
        <p:txBody>
          <a:bodyPr>
            <a:noAutofit/>
          </a:bodyPr>
          <a:lstStyle/>
          <a:p>
            <a:pPr marL="0" indent="0" algn="just">
              <a:buNone/>
            </a:pPr>
            <a:r>
              <a:rPr lang="en-US" sz="2400" b="1" dirty="0">
                <a:solidFill>
                  <a:srgbClr val="333333"/>
                </a:solidFill>
                <a:latin typeface="Calibri"/>
                <a:ea typeface="Source Sans Pro"/>
                <a:cs typeface="Calibri"/>
              </a:rPr>
              <a:t>Countermeasures - Backdoor</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Run registry monitoring tools to find malicious registry entries added by the backdoor.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Remove or uninstall the program or application installed by the backdoor Trojan or virus.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Remove the malicious registry entries added by the backdoor Trojan.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Delete malicious files related to the backdoor Trojan.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Ensure that the device has the auto-update option enabled to keep it updated with software-related security patches.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Implement the pipeline emission analysis method to check and </a:t>
            </a:r>
            <a:r>
              <a:rPr lang="en-GB" sz="2400" dirty="0" err="1">
                <a:solidFill>
                  <a:srgbClr val="333333"/>
                </a:solidFill>
                <a:latin typeface="Calibri"/>
                <a:ea typeface="Source Sans Pro"/>
                <a:cs typeface="Calibri"/>
              </a:rPr>
              <a:t>analyze</a:t>
            </a:r>
            <a:r>
              <a:rPr lang="en-GB" sz="2400" dirty="0">
                <a:solidFill>
                  <a:srgbClr val="333333"/>
                </a:solidFill>
                <a:latin typeface="Calibri"/>
                <a:ea typeface="Source Sans Pro"/>
                <a:cs typeface="Calibri"/>
              </a:rPr>
              <a:t> hardware-based backdoors, which can be attached during the manufacturing process.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Avoid using hardware components obtained from untrusted shopping sites or black markets, which allow attackers to easily inject backdoor into the hardware.</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If any abnormal behavior is detected, restore the device to factory settings and reconfigure it with new credentials.</a:t>
            </a:r>
          </a:p>
          <a:p>
            <a:pPr marL="449263" indent="-449263" algn="just">
              <a:buBlip>
                <a:blip r:embed="rId3">
                  <a:extLst>
                    <a:ext uri="{96DAC541-7B7A-43D3-8B79-37D633B846F1}">
                      <asvg:svgBlip xmlns:asvg="http://schemas.microsoft.com/office/drawing/2016/SVG/main" r:embed="rId4"/>
                    </a:ext>
                  </a:extLst>
                </a:blip>
              </a:buBlip>
            </a:pPr>
            <a:endParaRPr lang="en-GB" sz="2400" dirty="0">
              <a:solidFill>
                <a:srgbClr val="333333"/>
              </a:solidFill>
              <a:latin typeface="Calibri"/>
              <a:ea typeface="Source Sans Pro"/>
              <a:cs typeface="Calibri"/>
            </a:endParaRPr>
          </a:p>
        </p:txBody>
      </p:sp>
    </p:spTree>
    <p:extLst>
      <p:ext uri="{BB962C8B-B14F-4D97-AF65-F5344CB8AC3E}">
        <p14:creationId xmlns:p14="http://schemas.microsoft.com/office/powerpoint/2010/main" val="31310443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87360" y="438518"/>
            <a:ext cx="12017280" cy="4845176"/>
          </a:xfrm>
        </p:spPr>
        <p:txBody>
          <a:bodyPr>
            <a:noAutofit/>
          </a:bodyPr>
          <a:lstStyle/>
          <a:p>
            <a:pPr marL="0" indent="0" algn="just">
              <a:buNone/>
            </a:pPr>
            <a:r>
              <a:rPr lang="en-US" sz="2400" b="1" dirty="0">
                <a:solidFill>
                  <a:srgbClr val="333333"/>
                </a:solidFill>
                <a:latin typeface="Calibri"/>
                <a:ea typeface="Source Sans Pro"/>
                <a:cs typeface="Calibri"/>
              </a:rPr>
              <a:t>Countermeasures – Virus, Worms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Install antivirus software that detects and removes infections as they occur.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Generate an antivirus policy for safe computing and distribute it to the staff.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Pay attention to the instructions while downloading files or programs from the Internet.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Regularly update antivirus software.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Avoid opening attachments received from unknown senders, as viruses spread via email attachments.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Since virus infections can corrupt data, perform regular data backups.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Schedule regular scans for all drives after the installation of antivirus software.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Do not accept disks or programs without checking them using the current version of an antivirus program.</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 Ensure that any executable code used within the organization has been approved. ▪ Do not boot the machine with an infected bootable system disk. ▪ Stay informed about the latest virus threats. ▪ Check DVDs for virus infection.</a:t>
            </a:r>
          </a:p>
          <a:p>
            <a:pPr marL="449263" indent="-449263" algn="just">
              <a:buBlip>
                <a:blip r:embed="rId3">
                  <a:extLst>
                    <a:ext uri="{96DAC541-7B7A-43D3-8B79-37D633B846F1}">
                      <asvg:svgBlip xmlns:asvg="http://schemas.microsoft.com/office/drawing/2016/SVG/main" r:embed="rId4"/>
                    </a:ext>
                  </a:extLst>
                </a:blip>
              </a:buBlip>
            </a:pPr>
            <a:endParaRPr lang="en-GB" sz="2400" dirty="0">
              <a:solidFill>
                <a:srgbClr val="333333"/>
              </a:solidFill>
              <a:latin typeface="Calibri"/>
              <a:ea typeface="Source Sans Pro"/>
              <a:cs typeface="Calibri"/>
            </a:endParaRPr>
          </a:p>
        </p:txBody>
      </p:sp>
    </p:spTree>
    <p:extLst>
      <p:ext uri="{BB962C8B-B14F-4D97-AF65-F5344CB8AC3E}">
        <p14:creationId xmlns:p14="http://schemas.microsoft.com/office/powerpoint/2010/main" val="15249008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87360" y="438518"/>
            <a:ext cx="12017280" cy="4845176"/>
          </a:xfrm>
        </p:spPr>
        <p:txBody>
          <a:bodyPr>
            <a:noAutofit/>
          </a:bodyPr>
          <a:lstStyle/>
          <a:p>
            <a:pPr marL="0" indent="0" algn="just">
              <a:buNone/>
            </a:pPr>
            <a:r>
              <a:rPr lang="en-US" sz="2400" b="1" dirty="0">
                <a:solidFill>
                  <a:srgbClr val="333333"/>
                </a:solidFill>
                <a:latin typeface="Calibri"/>
                <a:ea typeface="Source Sans Pro"/>
                <a:cs typeface="Calibri"/>
              </a:rPr>
              <a:t>Countermeasures – Virus, Worms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Ensure that any executable code used within the organization has been approved.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Do not boot the machine with an infected bootable system disk.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Stay informed about the latest virus threats.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Ensure that pop-up blockers are enabled and use an Internet firewall.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Perform disk clean-up and run a registry scanner once a week.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Run anti-spyware or anti-adware once a week.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Do not open files with more than one file type extension.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Exercise caution with files sent through instant messaging applications.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Perform regular checkups on installed programs and stored data.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Employ an effective email filter and scan emails on a regular basis.</a:t>
            </a:r>
          </a:p>
          <a:p>
            <a:pPr marL="449263" indent="-449263" algn="just">
              <a:buBlip>
                <a:blip r:embed="rId3">
                  <a:extLst>
                    <a:ext uri="{96DAC541-7B7A-43D3-8B79-37D633B846F1}">
                      <asvg:svgBlip xmlns:asvg="http://schemas.microsoft.com/office/drawing/2016/SVG/main" r:embed="rId4"/>
                    </a:ext>
                  </a:extLst>
                </a:blip>
              </a:buBlip>
            </a:pPr>
            <a:endParaRPr lang="en-GB" sz="2400" dirty="0">
              <a:solidFill>
                <a:srgbClr val="333333"/>
              </a:solidFill>
              <a:latin typeface="Calibri"/>
              <a:ea typeface="Source Sans Pro"/>
              <a:cs typeface="Calibri"/>
            </a:endParaRPr>
          </a:p>
        </p:txBody>
      </p:sp>
    </p:spTree>
    <p:extLst>
      <p:ext uri="{BB962C8B-B14F-4D97-AF65-F5344CB8AC3E}">
        <p14:creationId xmlns:p14="http://schemas.microsoft.com/office/powerpoint/2010/main" val="10050435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87360" y="438518"/>
            <a:ext cx="12017280" cy="4845176"/>
          </a:xfrm>
        </p:spPr>
        <p:txBody>
          <a:bodyPr>
            <a:noAutofit/>
          </a:bodyPr>
          <a:lstStyle/>
          <a:p>
            <a:pPr marL="0" indent="0" algn="just">
              <a:buNone/>
            </a:pPr>
            <a:r>
              <a:rPr lang="en-US" sz="2400" b="1" dirty="0">
                <a:solidFill>
                  <a:srgbClr val="333333"/>
                </a:solidFill>
                <a:latin typeface="Calibri"/>
                <a:ea typeface="Source Sans Pro"/>
                <a:cs typeface="Calibri"/>
              </a:rPr>
              <a:t>Countermeasures – Fileless Malware</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Remove all the administrative tools and restrict access through Windows Group Policy or Windows AppLocker.</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Disable PowerShell and WMI when not in use.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Disable macros and use only digitally signed, trusted macros.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Install whitelisting solutions such as McAfee Application Control to block unauthorized applications and code running on the systems.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Train employees to detect phishing emails and to never enable macros in MS Office documents.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Disable PDF readers to run JavaScript automatically.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Disable Flash in the browser settings.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Implement two-factor authentication to access critical systems or resources connected to the network.</a:t>
            </a:r>
          </a:p>
        </p:txBody>
      </p:sp>
    </p:spTree>
    <p:extLst>
      <p:ext uri="{BB962C8B-B14F-4D97-AF65-F5344CB8AC3E}">
        <p14:creationId xmlns:p14="http://schemas.microsoft.com/office/powerpoint/2010/main" val="29292018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a:t>Understanding Malware</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87360" y="438518"/>
            <a:ext cx="12017280" cy="4845176"/>
          </a:xfrm>
        </p:spPr>
        <p:txBody>
          <a:bodyPr>
            <a:noAutofit/>
          </a:bodyPr>
          <a:lstStyle/>
          <a:p>
            <a:pPr marL="0" indent="0" algn="just">
              <a:buNone/>
            </a:pPr>
            <a:r>
              <a:rPr lang="en-US" sz="2400" b="1" dirty="0">
                <a:solidFill>
                  <a:srgbClr val="333333"/>
                </a:solidFill>
                <a:latin typeface="Calibri"/>
                <a:ea typeface="Source Sans Pro"/>
                <a:cs typeface="Calibri"/>
              </a:rPr>
              <a:t>Countermeasures – Fileless Malware</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Implement multi-layer security to detect and defend against memory-resident malware.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Use user behavior analytics (UBA) solutions to detect threats hidden within the data.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Ensure the ability to detect system tools such as PowerShell and WMIC as well as whitelisted application scripts to protect against malicious attacks.</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Run periodic antivirus scans to detect infections and keep the antivirus program updated.</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Install browser protection tools and disable automatic plugin downloads.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Schedule regular security checks for applications and regularly patch the applications.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Regularly update the OS with the latest security patches.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Examine all the running programs for any malicious or new signatures and heuristics.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Enable endpoint security with active monitoring to protect networks when accessed remotely.</a:t>
            </a:r>
          </a:p>
        </p:txBody>
      </p:sp>
    </p:spTree>
    <p:extLst>
      <p:ext uri="{BB962C8B-B14F-4D97-AF65-F5344CB8AC3E}">
        <p14:creationId xmlns:p14="http://schemas.microsoft.com/office/powerpoint/2010/main" val="26942972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6428509" cy="662781"/>
          </a:xfrm>
        </p:spPr>
        <p:txBody>
          <a:bodyPr vert="horz" lIns="91440" tIns="45720" rIns="91440" bIns="45720" rtlCol="0" anchor="ctr">
            <a:normAutofit/>
          </a:bodyPr>
          <a:lstStyle/>
          <a:p>
            <a:r>
              <a:rPr lang="en-US" sz="3200" kern="1200" dirty="0">
                <a:solidFill>
                  <a:schemeClr val="tx1"/>
                </a:solidFill>
                <a:latin typeface="+mj-lt"/>
                <a:ea typeface="+mj-ea"/>
                <a:cs typeface="+mj-cs"/>
              </a:rPr>
              <a:t>Let's check your </a:t>
            </a:r>
            <a:r>
              <a:rPr lang="en-US" sz="3200" dirty="0"/>
              <a:t>understanding</a:t>
            </a:r>
            <a:endParaRPr lang="en-US" sz="3200" kern="1200" dirty="0">
              <a:solidFill>
                <a:schemeClr val="tx1"/>
              </a:solidFill>
              <a:latin typeface="+mj-lt"/>
              <a:ea typeface="+mj-ea"/>
              <a:cs typeface="+mj-cs"/>
            </a:endParaRPr>
          </a:p>
        </p:txBody>
      </p:sp>
      <p:sp>
        <p:nvSpPr>
          <p:cNvPr id="21" name="Freeform: Shape 2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44592" y="571466"/>
            <a:ext cx="7476841" cy="5704986"/>
          </a:xfrm>
        </p:spPr>
        <p:txBody>
          <a:bodyPr vert="horz" lIns="91440" tIns="45720" rIns="91440" bIns="45720" rtlCol="0">
            <a:normAutofit/>
          </a:bodyPr>
          <a:lstStyle/>
          <a:p>
            <a:pPr marL="0" indent="0" algn="just">
              <a:buNone/>
            </a:pPr>
            <a:r>
              <a:rPr lang="en-GB" sz="2000" b="1" i="0" dirty="0">
                <a:solidFill>
                  <a:srgbClr val="374151"/>
                </a:solidFill>
                <a:effectLst/>
                <a:latin typeface="Söhne"/>
              </a:rPr>
              <a:t>What is the primary goal of static analysis in malware analysis?</a:t>
            </a:r>
          </a:p>
          <a:p>
            <a:pPr marL="0" indent="0" algn="just">
              <a:buNone/>
            </a:pPr>
            <a:r>
              <a:rPr lang="en-GB" sz="2000" i="0" dirty="0">
                <a:solidFill>
                  <a:srgbClr val="374151"/>
                </a:solidFill>
                <a:effectLst/>
                <a:latin typeface="Söhne"/>
              </a:rPr>
              <a:t>a) Monitoring network traffic</a:t>
            </a:r>
          </a:p>
          <a:p>
            <a:pPr marL="0" indent="0" algn="just">
              <a:buNone/>
            </a:pPr>
            <a:r>
              <a:rPr lang="en-GB" sz="2000" i="0" dirty="0">
                <a:solidFill>
                  <a:srgbClr val="374151"/>
                </a:solidFill>
                <a:effectLst/>
                <a:latin typeface="Söhne"/>
              </a:rPr>
              <a:t>b) </a:t>
            </a:r>
            <a:r>
              <a:rPr lang="en-GB" sz="2000" i="0" dirty="0" err="1">
                <a:solidFill>
                  <a:srgbClr val="374151"/>
                </a:solidFill>
                <a:effectLst/>
                <a:latin typeface="Söhne"/>
              </a:rPr>
              <a:t>Analyzing</a:t>
            </a:r>
            <a:r>
              <a:rPr lang="en-GB" sz="2000" i="0" dirty="0">
                <a:solidFill>
                  <a:srgbClr val="374151"/>
                </a:solidFill>
                <a:effectLst/>
                <a:latin typeface="Söhne"/>
              </a:rPr>
              <a:t> malware behavior in a sandbox</a:t>
            </a:r>
          </a:p>
          <a:p>
            <a:pPr marL="0" indent="0" algn="just">
              <a:buNone/>
            </a:pPr>
            <a:r>
              <a:rPr lang="en-GB" sz="2000" i="0" dirty="0">
                <a:solidFill>
                  <a:srgbClr val="374151"/>
                </a:solidFill>
                <a:effectLst/>
                <a:latin typeface="Söhne"/>
              </a:rPr>
              <a:t>c) Examining code and file structure without executing the malware</a:t>
            </a:r>
          </a:p>
          <a:p>
            <a:pPr marL="0" indent="0" algn="just">
              <a:buNone/>
            </a:pPr>
            <a:r>
              <a:rPr lang="en-GB" sz="2000" i="0" dirty="0">
                <a:solidFill>
                  <a:srgbClr val="374151"/>
                </a:solidFill>
                <a:effectLst/>
                <a:latin typeface="Söhne"/>
              </a:rPr>
              <a:t>d) Identifying malicious IP addresses</a:t>
            </a:r>
          </a:p>
          <a:p>
            <a:pPr marL="0" indent="0" algn="just">
              <a:buNone/>
            </a:pPr>
            <a:endParaRPr lang="en-GB" sz="2000" i="0" dirty="0">
              <a:solidFill>
                <a:srgbClr val="374151"/>
              </a:solidFill>
              <a:effectLst/>
              <a:latin typeface="Söhne"/>
            </a:endParaRPr>
          </a:p>
          <a:p>
            <a:pPr marL="0" indent="0" algn="just">
              <a:buNone/>
            </a:pPr>
            <a:r>
              <a:rPr lang="en-GB" sz="2000" b="1" i="0" dirty="0">
                <a:solidFill>
                  <a:srgbClr val="374151"/>
                </a:solidFill>
                <a:effectLst/>
                <a:latin typeface="Söhne"/>
              </a:rPr>
              <a:t>Which of the following is a key characteristic of dynamic analysis in malware analysis?</a:t>
            </a:r>
          </a:p>
          <a:p>
            <a:pPr marL="0" indent="0" algn="just">
              <a:buNone/>
            </a:pPr>
            <a:r>
              <a:rPr lang="en-GB" sz="2000" i="0" dirty="0">
                <a:solidFill>
                  <a:srgbClr val="374151"/>
                </a:solidFill>
                <a:effectLst/>
                <a:latin typeface="Söhne"/>
              </a:rPr>
              <a:t>a) </a:t>
            </a:r>
            <a:r>
              <a:rPr lang="en-GB" sz="2000" i="0" dirty="0" err="1">
                <a:solidFill>
                  <a:srgbClr val="374151"/>
                </a:solidFill>
                <a:effectLst/>
                <a:latin typeface="Söhne"/>
              </a:rPr>
              <a:t>Analyzing</a:t>
            </a:r>
            <a:r>
              <a:rPr lang="en-GB" sz="2000" i="0" dirty="0">
                <a:solidFill>
                  <a:srgbClr val="374151"/>
                </a:solidFill>
                <a:effectLst/>
                <a:latin typeface="Söhne"/>
              </a:rPr>
              <a:t> file structure without execution</a:t>
            </a:r>
          </a:p>
          <a:p>
            <a:pPr marL="0" indent="0" algn="just">
              <a:buNone/>
            </a:pPr>
            <a:r>
              <a:rPr lang="en-GB" sz="2000" i="0" dirty="0">
                <a:solidFill>
                  <a:srgbClr val="374151"/>
                </a:solidFill>
                <a:effectLst/>
                <a:latin typeface="Söhne"/>
              </a:rPr>
              <a:t>b) Observing the behavior of malware during execution</a:t>
            </a:r>
          </a:p>
          <a:p>
            <a:pPr marL="0" indent="0" algn="just">
              <a:buNone/>
            </a:pPr>
            <a:r>
              <a:rPr lang="en-GB" sz="2000" i="0" dirty="0">
                <a:solidFill>
                  <a:srgbClr val="374151"/>
                </a:solidFill>
                <a:effectLst/>
                <a:latin typeface="Söhne"/>
              </a:rPr>
              <a:t>c) Examining source code for vulnerabilities</a:t>
            </a:r>
          </a:p>
          <a:p>
            <a:pPr marL="0" indent="0" algn="just">
              <a:buNone/>
            </a:pPr>
            <a:r>
              <a:rPr lang="en-GB" sz="2000" i="0" dirty="0">
                <a:solidFill>
                  <a:srgbClr val="374151"/>
                </a:solidFill>
                <a:effectLst/>
                <a:latin typeface="Söhne"/>
              </a:rPr>
              <a:t>d) Identifying malware signatures</a:t>
            </a:r>
          </a:p>
          <a:p>
            <a:pPr marL="0" indent="0" algn="just">
              <a:buNone/>
            </a:pPr>
            <a:endParaRPr lang="en-GB" sz="2000" i="0" dirty="0">
              <a:solidFill>
                <a:srgbClr val="374151"/>
              </a:solidFill>
              <a:effectLst/>
              <a:latin typeface="Söhne"/>
            </a:endParaRPr>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2000" y="2398688"/>
            <a:ext cx="3286235" cy="1667764"/>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5" name="Freeform: Shape 2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7" name="Straight Connector 2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4737440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6428509" cy="662781"/>
          </a:xfrm>
        </p:spPr>
        <p:txBody>
          <a:bodyPr vert="horz" lIns="91440" tIns="45720" rIns="91440" bIns="45720" rtlCol="0" anchor="ctr">
            <a:normAutofit/>
          </a:bodyPr>
          <a:lstStyle/>
          <a:p>
            <a:r>
              <a:rPr lang="en-US" sz="3200" kern="1200" dirty="0">
                <a:solidFill>
                  <a:schemeClr val="tx1"/>
                </a:solidFill>
                <a:latin typeface="+mj-lt"/>
                <a:ea typeface="+mj-ea"/>
                <a:cs typeface="+mj-cs"/>
              </a:rPr>
              <a:t>Let's check your </a:t>
            </a:r>
            <a:r>
              <a:rPr lang="en-US" sz="3200" dirty="0"/>
              <a:t>understanding</a:t>
            </a:r>
            <a:endParaRPr lang="en-US" sz="3200" kern="1200" dirty="0">
              <a:solidFill>
                <a:schemeClr val="tx1"/>
              </a:solidFill>
              <a:latin typeface="+mj-lt"/>
              <a:ea typeface="+mj-ea"/>
              <a:cs typeface="+mj-cs"/>
            </a:endParaRPr>
          </a:p>
        </p:txBody>
      </p:sp>
      <p:sp>
        <p:nvSpPr>
          <p:cNvPr id="21" name="Freeform: Shape 2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44593" y="571466"/>
            <a:ext cx="6651756" cy="5704986"/>
          </a:xfrm>
        </p:spPr>
        <p:txBody>
          <a:bodyPr vert="horz" lIns="91440" tIns="45720" rIns="91440" bIns="45720" rtlCol="0">
            <a:normAutofit/>
          </a:bodyPr>
          <a:lstStyle/>
          <a:p>
            <a:pPr marL="0" indent="0" algn="just">
              <a:buNone/>
            </a:pPr>
            <a:r>
              <a:rPr lang="en-GB" sz="2000" b="1" i="0" dirty="0">
                <a:solidFill>
                  <a:srgbClr val="374151"/>
                </a:solidFill>
                <a:effectLst/>
                <a:latin typeface="Söhne"/>
              </a:rPr>
              <a:t>What is the main objective of reverse engineering in malware analysis?</a:t>
            </a:r>
          </a:p>
          <a:p>
            <a:pPr marL="0" indent="0" algn="just">
              <a:buNone/>
            </a:pPr>
            <a:r>
              <a:rPr lang="en-GB" sz="2000" i="0" dirty="0">
                <a:solidFill>
                  <a:srgbClr val="374151"/>
                </a:solidFill>
                <a:effectLst/>
                <a:latin typeface="Söhne"/>
              </a:rPr>
              <a:t>a) Identifying malware signatures</a:t>
            </a:r>
          </a:p>
          <a:p>
            <a:pPr marL="0" indent="0" algn="just">
              <a:buNone/>
            </a:pPr>
            <a:r>
              <a:rPr lang="en-GB" sz="2000" i="0" dirty="0">
                <a:solidFill>
                  <a:srgbClr val="374151"/>
                </a:solidFill>
                <a:effectLst/>
                <a:latin typeface="Söhne"/>
              </a:rPr>
              <a:t>b) </a:t>
            </a:r>
            <a:r>
              <a:rPr lang="en-GB" sz="2000" i="0" dirty="0" err="1">
                <a:solidFill>
                  <a:srgbClr val="374151"/>
                </a:solidFill>
                <a:effectLst/>
                <a:latin typeface="Söhne"/>
              </a:rPr>
              <a:t>Analyzing</a:t>
            </a:r>
            <a:r>
              <a:rPr lang="en-GB" sz="2000" i="0" dirty="0">
                <a:solidFill>
                  <a:srgbClr val="374151"/>
                </a:solidFill>
                <a:effectLst/>
                <a:latin typeface="Söhne"/>
              </a:rPr>
              <a:t> malware behavior in a sandbox</a:t>
            </a:r>
          </a:p>
          <a:p>
            <a:pPr marL="0" indent="0" algn="just">
              <a:buNone/>
            </a:pPr>
            <a:r>
              <a:rPr lang="en-GB" sz="2000" i="0" dirty="0">
                <a:solidFill>
                  <a:srgbClr val="374151"/>
                </a:solidFill>
                <a:effectLst/>
                <a:latin typeface="Söhne"/>
              </a:rPr>
              <a:t>c) Understanding and dissecting the functionality of compiled code</a:t>
            </a:r>
          </a:p>
          <a:p>
            <a:pPr marL="0" indent="0" algn="just">
              <a:buNone/>
            </a:pPr>
            <a:r>
              <a:rPr lang="en-GB" sz="2000" i="0" dirty="0">
                <a:solidFill>
                  <a:srgbClr val="374151"/>
                </a:solidFill>
                <a:effectLst/>
                <a:latin typeface="Söhne"/>
              </a:rPr>
              <a:t>d) Monitoring network traffic</a:t>
            </a:r>
          </a:p>
          <a:p>
            <a:pPr marL="0" indent="0" algn="just">
              <a:buNone/>
            </a:pPr>
            <a:endParaRPr lang="en-GB" sz="2000" b="1" i="0" dirty="0">
              <a:solidFill>
                <a:srgbClr val="374151"/>
              </a:solidFill>
              <a:effectLst/>
              <a:latin typeface="Söhne"/>
            </a:endParaRPr>
          </a:p>
          <a:p>
            <a:pPr marL="0" indent="0" algn="just">
              <a:buNone/>
            </a:pPr>
            <a:r>
              <a:rPr lang="en-GB" sz="2000" b="1" i="0" dirty="0">
                <a:solidFill>
                  <a:srgbClr val="374151"/>
                </a:solidFill>
                <a:effectLst/>
                <a:latin typeface="Söhne"/>
              </a:rPr>
              <a:t>What does </a:t>
            </a:r>
            <a:r>
              <a:rPr lang="en-GB" sz="2000" b="1" i="0" dirty="0" err="1">
                <a:solidFill>
                  <a:srgbClr val="374151"/>
                </a:solidFill>
                <a:effectLst/>
                <a:latin typeface="Söhne"/>
              </a:rPr>
              <a:t>behavioral</a:t>
            </a:r>
            <a:r>
              <a:rPr lang="en-GB" sz="2000" b="1" i="0" dirty="0">
                <a:solidFill>
                  <a:srgbClr val="374151"/>
                </a:solidFill>
                <a:effectLst/>
                <a:latin typeface="Söhne"/>
              </a:rPr>
              <a:t> analysis in malware analysis focus on?</a:t>
            </a:r>
          </a:p>
          <a:p>
            <a:pPr marL="0" indent="0" algn="just">
              <a:buNone/>
            </a:pPr>
            <a:r>
              <a:rPr lang="en-GB" sz="2000" i="0" dirty="0">
                <a:solidFill>
                  <a:srgbClr val="374151"/>
                </a:solidFill>
                <a:effectLst/>
                <a:latin typeface="Söhne"/>
              </a:rPr>
              <a:t>a) </a:t>
            </a:r>
            <a:r>
              <a:rPr lang="en-GB" sz="2000" i="0" dirty="0" err="1">
                <a:solidFill>
                  <a:srgbClr val="374151"/>
                </a:solidFill>
                <a:effectLst/>
                <a:latin typeface="Söhne"/>
              </a:rPr>
              <a:t>Analyzing</a:t>
            </a:r>
            <a:r>
              <a:rPr lang="en-GB" sz="2000" i="0" dirty="0">
                <a:solidFill>
                  <a:srgbClr val="374151"/>
                </a:solidFill>
                <a:effectLst/>
                <a:latin typeface="Söhne"/>
              </a:rPr>
              <a:t> file structure without execution</a:t>
            </a:r>
          </a:p>
          <a:p>
            <a:pPr marL="0" indent="0" algn="just">
              <a:buNone/>
            </a:pPr>
            <a:r>
              <a:rPr lang="en-GB" sz="2000" i="0" dirty="0">
                <a:solidFill>
                  <a:srgbClr val="374151"/>
                </a:solidFill>
                <a:effectLst/>
                <a:latin typeface="Söhne"/>
              </a:rPr>
              <a:t>b) Identifying malware signatures</a:t>
            </a:r>
          </a:p>
          <a:p>
            <a:pPr marL="0" indent="0" algn="just">
              <a:buNone/>
            </a:pPr>
            <a:r>
              <a:rPr lang="en-GB" sz="2000" i="0" dirty="0">
                <a:solidFill>
                  <a:srgbClr val="374151"/>
                </a:solidFill>
                <a:effectLst/>
                <a:latin typeface="Söhne"/>
              </a:rPr>
              <a:t>c) Monitoring the behavior of malware during execution</a:t>
            </a:r>
          </a:p>
          <a:p>
            <a:pPr marL="0" indent="0" algn="just">
              <a:buNone/>
            </a:pPr>
            <a:r>
              <a:rPr lang="en-GB" sz="2000" i="0" dirty="0">
                <a:solidFill>
                  <a:srgbClr val="374151"/>
                </a:solidFill>
                <a:effectLst/>
                <a:latin typeface="Söhne"/>
              </a:rPr>
              <a:t>d) Examining source code for vulnerabilities</a:t>
            </a:r>
          </a:p>
          <a:p>
            <a:pPr marL="0" indent="0" algn="just">
              <a:buNone/>
            </a:pPr>
            <a:endParaRPr lang="en-GB" sz="2000" i="0" dirty="0">
              <a:solidFill>
                <a:srgbClr val="374151"/>
              </a:solidFill>
              <a:effectLst/>
              <a:latin typeface="Söhne"/>
            </a:endParaRPr>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2000" y="2398688"/>
            <a:ext cx="3286235" cy="1667764"/>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5" name="Freeform: Shape 2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7" name="Straight Connector 2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8203755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6428509" cy="662781"/>
          </a:xfrm>
        </p:spPr>
        <p:txBody>
          <a:bodyPr vert="horz" lIns="91440" tIns="45720" rIns="91440" bIns="45720" rtlCol="0" anchor="ctr">
            <a:normAutofit/>
          </a:bodyPr>
          <a:lstStyle/>
          <a:p>
            <a:r>
              <a:rPr lang="en-US" sz="3200" kern="1200" dirty="0">
                <a:solidFill>
                  <a:schemeClr val="tx1"/>
                </a:solidFill>
                <a:latin typeface="+mj-lt"/>
                <a:ea typeface="+mj-ea"/>
                <a:cs typeface="+mj-cs"/>
              </a:rPr>
              <a:t>Let's check your </a:t>
            </a:r>
            <a:r>
              <a:rPr lang="en-US" sz="3200" dirty="0"/>
              <a:t>understanding</a:t>
            </a:r>
            <a:endParaRPr lang="en-US" sz="3200" kern="1200" dirty="0">
              <a:solidFill>
                <a:schemeClr val="tx1"/>
              </a:solidFill>
              <a:latin typeface="+mj-lt"/>
              <a:ea typeface="+mj-ea"/>
              <a:cs typeface="+mj-cs"/>
            </a:endParaRPr>
          </a:p>
        </p:txBody>
      </p:sp>
      <p:sp>
        <p:nvSpPr>
          <p:cNvPr id="21" name="Freeform: Shape 2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34499" y="740911"/>
            <a:ext cx="6561850" cy="5539120"/>
          </a:xfrm>
        </p:spPr>
        <p:txBody>
          <a:bodyPr vert="horz" lIns="91440" tIns="45720" rIns="91440" bIns="45720" rtlCol="0">
            <a:normAutofit/>
          </a:bodyPr>
          <a:lstStyle/>
          <a:p>
            <a:pPr marL="0" indent="0" algn="just">
              <a:buNone/>
            </a:pPr>
            <a:r>
              <a:rPr lang="en-GB" sz="2000" b="1" i="0" dirty="0">
                <a:solidFill>
                  <a:srgbClr val="374151"/>
                </a:solidFill>
                <a:effectLst/>
                <a:latin typeface="Söhne"/>
              </a:rPr>
              <a:t>How can (or Can?) Wireshark be used in malware analysis?</a:t>
            </a:r>
          </a:p>
          <a:p>
            <a:pPr marL="0" indent="0" algn="just">
              <a:buNone/>
            </a:pPr>
            <a:r>
              <a:rPr lang="en-GB" sz="2000" i="0" dirty="0">
                <a:solidFill>
                  <a:srgbClr val="374151"/>
                </a:solidFill>
                <a:effectLst/>
                <a:latin typeface="Söhne"/>
              </a:rPr>
              <a:t>a) Identifying vulnerabilities in source code</a:t>
            </a:r>
          </a:p>
          <a:p>
            <a:pPr marL="0" indent="0" algn="just">
              <a:buNone/>
            </a:pPr>
            <a:r>
              <a:rPr lang="en-GB" sz="2000" i="0" dirty="0">
                <a:solidFill>
                  <a:srgbClr val="374151"/>
                </a:solidFill>
                <a:effectLst/>
                <a:latin typeface="Söhne"/>
              </a:rPr>
              <a:t>b) </a:t>
            </a:r>
            <a:r>
              <a:rPr lang="en-GB" sz="2000" i="0" dirty="0" err="1">
                <a:solidFill>
                  <a:srgbClr val="374151"/>
                </a:solidFill>
                <a:effectLst/>
                <a:latin typeface="Söhne"/>
              </a:rPr>
              <a:t>Analyzing</a:t>
            </a:r>
            <a:r>
              <a:rPr lang="en-GB" sz="2000" i="0" dirty="0">
                <a:solidFill>
                  <a:srgbClr val="374151"/>
                </a:solidFill>
                <a:effectLst/>
                <a:latin typeface="Söhne"/>
              </a:rPr>
              <a:t> file structure without execution</a:t>
            </a:r>
          </a:p>
          <a:p>
            <a:pPr marL="0" indent="0" algn="just">
              <a:buNone/>
            </a:pPr>
            <a:r>
              <a:rPr lang="en-GB" sz="2000" i="0" dirty="0">
                <a:solidFill>
                  <a:srgbClr val="374151"/>
                </a:solidFill>
                <a:effectLst/>
                <a:latin typeface="Söhne"/>
              </a:rPr>
              <a:t>c) Monitoring network traffic and identifying malicious activity</a:t>
            </a:r>
          </a:p>
          <a:p>
            <a:pPr marL="0" indent="0" algn="just">
              <a:buNone/>
            </a:pPr>
            <a:r>
              <a:rPr lang="en-GB" sz="2000" i="0" dirty="0">
                <a:solidFill>
                  <a:srgbClr val="374151"/>
                </a:solidFill>
                <a:effectLst/>
                <a:latin typeface="Söhne"/>
              </a:rPr>
              <a:t>d) Observing the behavior of malware in a sandbox</a:t>
            </a:r>
          </a:p>
          <a:p>
            <a:pPr marL="0" indent="0" algn="just">
              <a:buNone/>
            </a:pPr>
            <a:r>
              <a:rPr lang="en-GB" sz="2000" b="1" i="0" dirty="0">
                <a:solidFill>
                  <a:srgbClr val="374151"/>
                </a:solidFill>
                <a:effectLst/>
                <a:latin typeface="Söhne"/>
              </a:rPr>
              <a:t>What is a best practice in handling malware samples for analysis?</a:t>
            </a:r>
          </a:p>
          <a:p>
            <a:pPr marL="0" indent="0" algn="just">
              <a:buNone/>
            </a:pPr>
            <a:r>
              <a:rPr lang="en-GB" sz="2000" i="0" dirty="0">
                <a:solidFill>
                  <a:srgbClr val="374151"/>
                </a:solidFill>
                <a:effectLst/>
                <a:latin typeface="Söhne"/>
              </a:rPr>
              <a:t>a) Execute the malware on a production system for accurate results</a:t>
            </a:r>
          </a:p>
          <a:p>
            <a:pPr marL="0" indent="0" algn="just">
              <a:buNone/>
            </a:pPr>
            <a:r>
              <a:rPr lang="en-GB" sz="2000" i="0" dirty="0">
                <a:solidFill>
                  <a:srgbClr val="374151"/>
                </a:solidFill>
                <a:effectLst/>
                <a:latin typeface="Söhne"/>
              </a:rPr>
              <a:t>b) Share malware samples freely with colleagues</a:t>
            </a:r>
          </a:p>
          <a:p>
            <a:pPr marL="0" indent="0" algn="just">
              <a:buNone/>
            </a:pPr>
            <a:r>
              <a:rPr lang="en-GB" sz="2000" i="0" dirty="0">
                <a:solidFill>
                  <a:srgbClr val="374151"/>
                </a:solidFill>
                <a:effectLst/>
                <a:latin typeface="Söhne"/>
              </a:rPr>
              <a:t>c) </a:t>
            </a:r>
            <a:r>
              <a:rPr lang="en-GB" sz="2000" i="0" dirty="0" err="1">
                <a:solidFill>
                  <a:srgbClr val="374151"/>
                </a:solidFill>
                <a:effectLst/>
                <a:latin typeface="Söhne"/>
              </a:rPr>
              <a:t>Analyze</a:t>
            </a:r>
            <a:r>
              <a:rPr lang="en-GB" sz="2000" i="0" dirty="0">
                <a:solidFill>
                  <a:srgbClr val="374151"/>
                </a:solidFill>
                <a:effectLst/>
                <a:latin typeface="Söhne"/>
              </a:rPr>
              <a:t> malware samples on a live network</a:t>
            </a:r>
          </a:p>
          <a:p>
            <a:pPr marL="0" indent="0" algn="just">
              <a:buNone/>
            </a:pPr>
            <a:r>
              <a:rPr lang="en-GB" sz="2000" i="0" dirty="0">
                <a:solidFill>
                  <a:srgbClr val="374151"/>
                </a:solidFill>
                <a:effectLst/>
                <a:latin typeface="Söhne"/>
              </a:rPr>
              <a:t>d) Use a controlled and isolated environment (sandbox) for analysis</a:t>
            </a:r>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2000" y="2398688"/>
            <a:ext cx="3286235" cy="1667764"/>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5" name="Freeform: Shape 2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7" name="Straight Connector 2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40032457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Ethical Hacking</a:t>
            </a:r>
          </a:p>
          <a:p>
            <a:r>
              <a:rPr lang="en-GB" i="1" dirty="0"/>
              <a:t>(ACCA7033)</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EC-Council CEH</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Cisco Networking Academy</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Certified Ethical Hacker (CEH) Version 12</a:t>
            </a:r>
          </a:p>
          <a:p>
            <a:endParaRPr lang="en-GB" dirty="0"/>
          </a:p>
        </p:txBody>
      </p:sp>
      <p:sp>
        <p:nvSpPr>
          <p:cNvPr id="6" name="Content Placeholder 2">
            <a:extLst>
              <a:ext uri="{FF2B5EF4-FFF2-40B4-BE49-F238E27FC236}">
                <a16:creationId xmlns:a16="http://schemas.microsoft.com/office/drawing/2014/main" id="{1E68D99A-27DD-57DE-0846-8B4E4BE31417}"/>
              </a:ext>
            </a:extLst>
          </p:cNvPr>
          <p:cNvSpPr txBox="1">
            <a:spLocks/>
          </p:cNvSpPr>
          <p:nvPr/>
        </p:nvSpPr>
        <p:spPr>
          <a:xfrm>
            <a:off x="7178511" y="1622981"/>
            <a:ext cx="4535079" cy="386498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a:p>
            <a:endParaRPr lang="en-GB"/>
          </a:p>
          <a:p>
            <a:endParaRPr lang="en-GB"/>
          </a:p>
          <a:p>
            <a:endParaRPr lang="en-GB"/>
          </a:p>
          <a:p>
            <a:r>
              <a:rPr lang="en-GB" b="1" i="1"/>
              <a:t>Ethical Hacking</a:t>
            </a:r>
          </a:p>
          <a:p>
            <a:r>
              <a:rPr lang="en-GB" i="1"/>
              <a:t>(ACCA7033)</a:t>
            </a:r>
            <a:br>
              <a:rPr lang="en-GB" i="1"/>
            </a:br>
            <a:endParaRPr lang="en-GB" i="1"/>
          </a:p>
          <a:p>
            <a:r>
              <a:rPr lang="en-GB"/>
              <a:t>Applied Computing - WISA</a:t>
            </a:r>
            <a:endParaRPr lang="en-GB" dirty="0"/>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3197</Words>
  <Application>Microsoft Office PowerPoint</Application>
  <PresentationFormat>Widescreen</PresentationFormat>
  <Paragraphs>469</Paragraphs>
  <Slides>39</Slides>
  <Notes>34</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39</vt:i4>
      </vt:variant>
    </vt:vector>
  </HeadingPairs>
  <TitlesOfParts>
    <vt:vector size="50" baseType="lpstr">
      <vt:lpstr>Söhne</vt:lpstr>
      <vt:lpstr>Arial</vt:lpstr>
      <vt:lpstr>Calibri</vt:lpstr>
      <vt:lpstr>Calibri Light</vt:lpstr>
      <vt:lpstr>Wingdings</vt:lpstr>
      <vt:lpstr>UWTSD 200_Title Page</vt:lpstr>
      <vt:lpstr>UWTSD 200_Text 1</vt:lpstr>
      <vt:lpstr>UWTSD 200_Title Page 2</vt:lpstr>
      <vt:lpstr>UWTSD 200_Subtitle 4</vt:lpstr>
      <vt:lpstr>UWTSD Holding Page</vt:lpstr>
      <vt:lpstr>1_UWTSD 200_Text 1</vt:lpstr>
      <vt:lpstr>PowerPoint Presentation</vt:lpstr>
      <vt:lpstr>PowerPoint Presentation</vt:lpstr>
      <vt:lpstr>PowerPoint Presentation</vt:lpstr>
      <vt:lpstr>PowerPoint Presentation</vt:lpstr>
      <vt:lpstr>Understanding Malware</vt:lpstr>
      <vt:lpstr>Understanding Malware</vt:lpstr>
      <vt:lpstr>Understanding Malware</vt:lpstr>
      <vt:lpstr>Understanding Malware</vt:lpstr>
      <vt:lpstr>Understanding Malware</vt:lpstr>
      <vt:lpstr>Understanding Malware</vt:lpstr>
      <vt:lpstr>Understanding Malware</vt:lpstr>
      <vt:lpstr>Understanding Malware</vt:lpstr>
      <vt:lpstr>Understanding Malware</vt:lpstr>
      <vt:lpstr>Understanding Malware</vt:lpstr>
      <vt:lpstr>Understanding Malware</vt:lpstr>
      <vt:lpstr>Activity – for the Group!!!</vt:lpstr>
      <vt:lpstr>Let's check your understanding</vt:lpstr>
      <vt:lpstr>Understanding Malware</vt:lpstr>
      <vt:lpstr>Understanding Malware</vt:lpstr>
      <vt:lpstr>Understanding Malware</vt:lpstr>
      <vt:lpstr>Understanding Malware</vt:lpstr>
      <vt:lpstr>Understanding Malware</vt:lpstr>
      <vt:lpstr>Understanding Malware</vt:lpstr>
      <vt:lpstr>Understanding Malware</vt:lpstr>
      <vt:lpstr>Understanding Malware</vt:lpstr>
      <vt:lpstr>Understanding Malware</vt:lpstr>
      <vt:lpstr>Understanding Malware</vt:lpstr>
      <vt:lpstr>Understanding Malware</vt:lpstr>
      <vt:lpstr>Understanding Malware</vt:lpstr>
      <vt:lpstr>Understanding Malware</vt:lpstr>
      <vt:lpstr>Understanding Malware</vt:lpstr>
      <vt:lpstr>Understanding Malware</vt:lpstr>
      <vt:lpstr>Understanding Malware</vt:lpstr>
      <vt:lpstr>Understanding Malware</vt:lpstr>
      <vt:lpstr>Let's check your understanding</vt:lpstr>
      <vt:lpstr>Let's check your understanding</vt:lpstr>
      <vt:lpstr>Let's check your understanding</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61</cp:revision>
  <dcterms:created xsi:type="dcterms:W3CDTF">2021-03-05T06:07:01Z</dcterms:created>
  <dcterms:modified xsi:type="dcterms:W3CDTF">2023-11-13T07:09:38Z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