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70" r:id="rId2"/>
    <p:sldId id="271" r:id="rId3"/>
    <p:sldId id="272" r:id="rId4"/>
    <p:sldId id="273" r:id="rId5"/>
    <p:sldId id="274" r:id="rId6"/>
    <p:sldId id="316" r:id="rId7"/>
    <p:sldId id="27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AB86B5-686B-4B5B-80BD-B1D15AB48CF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B7E67F3-4C8F-4D01-9E6C-F8008ED49A3C}">
      <dgm:prSet/>
      <dgm:spPr/>
      <dgm:t>
        <a:bodyPr/>
        <a:lstStyle/>
        <a:p>
          <a:r>
            <a:rPr lang="en-GB"/>
            <a:t>Two elements that can be uncertain; the beneficial entitlement of beneficiaries and the property. </a:t>
          </a:r>
          <a:endParaRPr lang="en-US"/>
        </a:p>
      </dgm:t>
    </dgm:pt>
    <dgm:pt modelId="{2B703F08-1BA7-4813-99A9-AFA1B2C8ADDC}" type="parTrans" cxnId="{03ACC18F-B231-4BD1-A299-1C8D5691A514}">
      <dgm:prSet/>
      <dgm:spPr/>
      <dgm:t>
        <a:bodyPr/>
        <a:lstStyle/>
        <a:p>
          <a:endParaRPr lang="en-US"/>
        </a:p>
      </dgm:t>
    </dgm:pt>
    <dgm:pt modelId="{84980D69-652B-45EF-9892-FFCE31F70CE4}" type="sibTrans" cxnId="{03ACC18F-B231-4BD1-A299-1C8D5691A514}">
      <dgm:prSet/>
      <dgm:spPr/>
      <dgm:t>
        <a:bodyPr/>
        <a:lstStyle/>
        <a:p>
          <a:endParaRPr lang="en-US"/>
        </a:p>
      </dgm:t>
    </dgm:pt>
    <dgm:pt modelId="{19360665-49A4-4C92-B7C5-0E1388785DC7}">
      <dgm:prSet/>
      <dgm:spPr/>
      <dgm:t>
        <a:bodyPr/>
        <a:lstStyle/>
        <a:p>
          <a:r>
            <a:rPr lang="en-GB"/>
            <a:t>Tradition trusts – Palmer v Simmonds [1854] – the term bulk was uncertain, what did the term mean, because there was uncertainty of the subject matter then there was no trust. </a:t>
          </a:r>
          <a:endParaRPr lang="en-US"/>
        </a:p>
      </dgm:t>
    </dgm:pt>
    <dgm:pt modelId="{0523ECA6-BAC4-43D5-BDF8-EEF4B192E4DD}" type="parTrans" cxnId="{2EA499F5-1584-4F75-9F95-8CB0E08A271B}">
      <dgm:prSet/>
      <dgm:spPr/>
      <dgm:t>
        <a:bodyPr/>
        <a:lstStyle/>
        <a:p>
          <a:endParaRPr lang="en-US"/>
        </a:p>
      </dgm:t>
    </dgm:pt>
    <dgm:pt modelId="{4BB0FD99-3587-4447-A70A-FE54ED9AC339}" type="sibTrans" cxnId="{2EA499F5-1584-4F75-9F95-8CB0E08A271B}">
      <dgm:prSet/>
      <dgm:spPr/>
      <dgm:t>
        <a:bodyPr/>
        <a:lstStyle/>
        <a:p>
          <a:endParaRPr lang="en-US"/>
        </a:p>
      </dgm:t>
    </dgm:pt>
    <dgm:pt modelId="{38CA2BB9-5946-4E6F-92B1-4D3E2D471BA1}" type="pres">
      <dgm:prSet presAssocID="{BCAB86B5-686B-4B5B-80BD-B1D15AB48CF4}" presName="hierChild1" presStyleCnt="0">
        <dgm:presLayoutVars>
          <dgm:chPref val="1"/>
          <dgm:dir/>
          <dgm:animOne val="branch"/>
          <dgm:animLvl val="lvl"/>
          <dgm:resizeHandles/>
        </dgm:presLayoutVars>
      </dgm:prSet>
      <dgm:spPr/>
    </dgm:pt>
    <dgm:pt modelId="{03BD309D-F613-4547-A47C-A8913A25CFB9}" type="pres">
      <dgm:prSet presAssocID="{0B7E67F3-4C8F-4D01-9E6C-F8008ED49A3C}" presName="hierRoot1" presStyleCnt="0"/>
      <dgm:spPr/>
    </dgm:pt>
    <dgm:pt modelId="{FDEEC1BD-5489-49E8-BA49-EE6645F04B4A}" type="pres">
      <dgm:prSet presAssocID="{0B7E67F3-4C8F-4D01-9E6C-F8008ED49A3C}" presName="composite" presStyleCnt="0"/>
      <dgm:spPr/>
    </dgm:pt>
    <dgm:pt modelId="{E573AF93-E6CA-49AD-9999-BB776EA9F7F1}" type="pres">
      <dgm:prSet presAssocID="{0B7E67F3-4C8F-4D01-9E6C-F8008ED49A3C}" presName="background" presStyleLbl="node0" presStyleIdx="0" presStyleCnt="2"/>
      <dgm:spPr/>
    </dgm:pt>
    <dgm:pt modelId="{4792298E-BD9F-44F4-899D-17B95832EBEB}" type="pres">
      <dgm:prSet presAssocID="{0B7E67F3-4C8F-4D01-9E6C-F8008ED49A3C}" presName="text" presStyleLbl="fgAcc0" presStyleIdx="0" presStyleCnt="2">
        <dgm:presLayoutVars>
          <dgm:chPref val="3"/>
        </dgm:presLayoutVars>
      </dgm:prSet>
      <dgm:spPr/>
    </dgm:pt>
    <dgm:pt modelId="{209A1D3B-2707-4938-851A-6DD0D49B070D}" type="pres">
      <dgm:prSet presAssocID="{0B7E67F3-4C8F-4D01-9E6C-F8008ED49A3C}" presName="hierChild2" presStyleCnt="0"/>
      <dgm:spPr/>
    </dgm:pt>
    <dgm:pt modelId="{6106D183-297F-4EF8-AAA8-FDC2B675FC2A}" type="pres">
      <dgm:prSet presAssocID="{19360665-49A4-4C92-B7C5-0E1388785DC7}" presName="hierRoot1" presStyleCnt="0"/>
      <dgm:spPr/>
    </dgm:pt>
    <dgm:pt modelId="{BACF5C47-9E6D-48D1-9E07-04B10A4EFA4C}" type="pres">
      <dgm:prSet presAssocID="{19360665-49A4-4C92-B7C5-0E1388785DC7}" presName="composite" presStyleCnt="0"/>
      <dgm:spPr/>
    </dgm:pt>
    <dgm:pt modelId="{70D873C9-E699-42DD-867C-F9832D68BFB3}" type="pres">
      <dgm:prSet presAssocID="{19360665-49A4-4C92-B7C5-0E1388785DC7}" presName="background" presStyleLbl="node0" presStyleIdx="1" presStyleCnt="2"/>
      <dgm:spPr/>
    </dgm:pt>
    <dgm:pt modelId="{CB9D5879-8FA2-4D93-B45D-E2426919F028}" type="pres">
      <dgm:prSet presAssocID="{19360665-49A4-4C92-B7C5-0E1388785DC7}" presName="text" presStyleLbl="fgAcc0" presStyleIdx="1" presStyleCnt="2">
        <dgm:presLayoutVars>
          <dgm:chPref val="3"/>
        </dgm:presLayoutVars>
      </dgm:prSet>
      <dgm:spPr/>
    </dgm:pt>
    <dgm:pt modelId="{7514E7EF-8575-4FA4-9EA6-CBFB8E8FFCD9}" type="pres">
      <dgm:prSet presAssocID="{19360665-49A4-4C92-B7C5-0E1388785DC7}" presName="hierChild2" presStyleCnt="0"/>
      <dgm:spPr/>
    </dgm:pt>
  </dgm:ptLst>
  <dgm:cxnLst>
    <dgm:cxn modelId="{ABEB3C5E-2147-49FD-8104-A19D3F648622}" type="presOf" srcId="{0B7E67F3-4C8F-4D01-9E6C-F8008ED49A3C}" destId="{4792298E-BD9F-44F4-899D-17B95832EBEB}" srcOrd="0" destOrd="0" presId="urn:microsoft.com/office/officeart/2005/8/layout/hierarchy1"/>
    <dgm:cxn modelId="{E13B6583-8943-4C82-AECC-0AC9CA99D781}" type="presOf" srcId="{BCAB86B5-686B-4B5B-80BD-B1D15AB48CF4}" destId="{38CA2BB9-5946-4E6F-92B1-4D3E2D471BA1}" srcOrd="0" destOrd="0" presId="urn:microsoft.com/office/officeart/2005/8/layout/hierarchy1"/>
    <dgm:cxn modelId="{03ACC18F-B231-4BD1-A299-1C8D5691A514}" srcId="{BCAB86B5-686B-4B5B-80BD-B1D15AB48CF4}" destId="{0B7E67F3-4C8F-4D01-9E6C-F8008ED49A3C}" srcOrd="0" destOrd="0" parTransId="{2B703F08-1BA7-4813-99A9-AFA1B2C8ADDC}" sibTransId="{84980D69-652B-45EF-9892-FFCE31F70CE4}"/>
    <dgm:cxn modelId="{541A56A9-8A6A-423D-997F-3F8B40796B84}" type="presOf" srcId="{19360665-49A4-4C92-B7C5-0E1388785DC7}" destId="{CB9D5879-8FA2-4D93-B45D-E2426919F028}" srcOrd="0" destOrd="0" presId="urn:microsoft.com/office/officeart/2005/8/layout/hierarchy1"/>
    <dgm:cxn modelId="{2EA499F5-1584-4F75-9F95-8CB0E08A271B}" srcId="{BCAB86B5-686B-4B5B-80BD-B1D15AB48CF4}" destId="{19360665-49A4-4C92-B7C5-0E1388785DC7}" srcOrd="1" destOrd="0" parTransId="{0523ECA6-BAC4-43D5-BDF8-EEF4B192E4DD}" sibTransId="{4BB0FD99-3587-4447-A70A-FE54ED9AC339}"/>
    <dgm:cxn modelId="{461199B8-D9D2-4F68-AB73-47F07DD1C3AD}" type="presParOf" srcId="{38CA2BB9-5946-4E6F-92B1-4D3E2D471BA1}" destId="{03BD309D-F613-4547-A47C-A8913A25CFB9}" srcOrd="0" destOrd="0" presId="urn:microsoft.com/office/officeart/2005/8/layout/hierarchy1"/>
    <dgm:cxn modelId="{787B0772-F59D-46F4-9AC5-447D28E41679}" type="presParOf" srcId="{03BD309D-F613-4547-A47C-A8913A25CFB9}" destId="{FDEEC1BD-5489-49E8-BA49-EE6645F04B4A}" srcOrd="0" destOrd="0" presId="urn:microsoft.com/office/officeart/2005/8/layout/hierarchy1"/>
    <dgm:cxn modelId="{94F50C7E-CCD2-43ED-BA33-D116980A9E67}" type="presParOf" srcId="{FDEEC1BD-5489-49E8-BA49-EE6645F04B4A}" destId="{E573AF93-E6CA-49AD-9999-BB776EA9F7F1}" srcOrd="0" destOrd="0" presId="urn:microsoft.com/office/officeart/2005/8/layout/hierarchy1"/>
    <dgm:cxn modelId="{AAA36425-6828-4110-83C2-8A7AFD014989}" type="presParOf" srcId="{FDEEC1BD-5489-49E8-BA49-EE6645F04B4A}" destId="{4792298E-BD9F-44F4-899D-17B95832EBEB}" srcOrd="1" destOrd="0" presId="urn:microsoft.com/office/officeart/2005/8/layout/hierarchy1"/>
    <dgm:cxn modelId="{C335414C-614E-4166-8C5E-41B181099532}" type="presParOf" srcId="{03BD309D-F613-4547-A47C-A8913A25CFB9}" destId="{209A1D3B-2707-4938-851A-6DD0D49B070D}" srcOrd="1" destOrd="0" presId="urn:microsoft.com/office/officeart/2005/8/layout/hierarchy1"/>
    <dgm:cxn modelId="{E15BC14D-19A3-499B-B9A9-976CFF385A2D}" type="presParOf" srcId="{38CA2BB9-5946-4E6F-92B1-4D3E2D471BA1}" destId="{6106D183-297F-4EF8-AAA8-FDC2B675FC2A}" srcOrd="1" destOrd="0" presId="urn:microsoft.com/office/officeart/2005/8/layout/hierarchy1"/>
    <dgm:cxn modelId="{942CA95E-0C71-4C0C-89BE-EDB3EE76E65C}" type="presParOf" srcId="{6106D183-297F-4EF8-AAA8-FDC2B675FC2A}" destId="{BACF5C47-9E6D-48D1-9E07-04B10A4EFA4C}" srcOrd="0" destOrd="0" presId="urn:microsoft.com/office/officeart/2005/8/layout/hierarchy1"/>
    <dgm:cxn modelId="{6D00959A-D7F5-42F1-A013-2AA57F423160}" type="presParOf" srcId="{BACF5C47-9E6D-48D1-9E07-04B10A4EFA4C}" destId="{70D873C9-E699-42DD-867C-F9832D68BFB3}" srcOrd="0" destOrd="0" presId="urn:microsoft.com/office/officeart/2005/8/layout/hierarchy1"/>
    <dgm:cxn modelId="{B69B5448-B8D5-4B72-9D57-B592CE384F20}" type="presParOf" srcId="{BACF5C47-9E6D-48D1-9E07-04B10A4EFA4C}" destId="{CB9D5879-8FA2-4D93-B45D-E2426919F028}" srcOrd="1" destOrd="0" presId="urn:microsoft.com/office/officeart/2005/8/layout/hierarchy1"/>
    <dgm:cxn modelId="{81C3CB76-F5D6-44EB-AACB-2A3C1D1D48AA}" type="presParOf" srcId="{6106D183-297F-4EF8-AAA8-FDC2B675FC2A}" destId="{7514E7EF-8575-4FA4-9EA6-CBFB8E8FFCD9}"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BCCC68-DA28-4481-9D0D-D4B4A1735AC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4196398-5244-4112-AAFB-5C8685CAB86C}">
      <dgm:prSet/>
      <dgm:spPr/>
      <dgm:t>
        <a:bodyPr/>
        <a:lstStyle/>
        <a:p>
          <a:r>
            <a:rPr lang="en-GB"/>
            <a:t>Commercial Trusts – if something is from a category of products which are identical then unless specified the subject matter is not certain. </a:t>
          </a:r>
          <a:endParaRPr lang="en-US"/>
        </a:p>
      </dgm:t>
    </dgm:pt>
    <dgm:pt modelId="{0F65EDB2-AA51-4FF5-AD04-32983FBE8194}" type="parTrans" cxnId="{FD9E58DE-3BEB-4D2B-BF00-0181C8C8464E}">
      <dgm:prSet/>
      <dgm:spPr/>
      <dgm:t>
        <a:bodyPr/>
        <a:lstStyle/>
        <a:p>
          <a:endParaRPr lang="en-US"/>
        </a:p>
      </dgm:t>
    </dgm:pt>
    <dgm:pt modelId="{6D37E949-2F44-425F-893D-78A338F38608}" type="sibTrans" cxnId="{FD9E58DE-3BEB-4D2B-BF00-0181C8C8464E}">
      <dgm:prSet/>
      <dgm:spPr/>
      <dgm:t>
        <a:bodyPr/>
        <a:lstStyle/>
        <a:p>
          <a:endParaRPr lang="en-US"/>
        </a:p>
      </dgm:t>
    </dgm:pt>
    <dgm:pt modelId="{6D6FCBEC-E75F-44B4-89A3-4F4B9CB9F621}">
      <dgm:prSet/>
      <dgm:spPr/>
      <dgm:t>
        <a:bodyPr/>
        <a:lstStyle/>
        <a:p>
          <a:r>
            <a:rPr lang="en-GB" dirty="0"/>
            <a:t>Such as in the case of Re Goldcorp Exchange [1995] – not certain which bullion was theirs (Tangible). </a:t>
          </a:r>
          <a:endParaRPr lang="en-US" dirty="0"/>
        </a:p>
      </dgm:t>
    </dgm:pt>
    <dgm:pt modelId="{CDC12B89-D6EE-4D6B-89BD-A5EFEF49C86B}" type="parTrans" cxnId="{8943C662-6CA0-45F1-A0BF-D3F6BC4BB9A7}">
      <dgm:prSet/>
      <dgm:spPr/>
      <dgm:t>
        <a:bodyPr/>
        <a:lstStyle/>
        <a:p>
          <a:endParaRPr lang="en-US"/>
        </a:p>
      </dgm:t>
    </dgm:pt>
    <dgm:pt modelId="{0829CB5E-2A67-4B12-BFF5-D428BE8F8E37}" type="sibTrans" cxnId="{8943C662-6CA0-45F1-A0BF-D3F6BC4BB9A7}">
      <dgm:prSet/>
      <dgm:spPr/>
      <dgm:t>
        <a:bodyPr/>
        <a:lstStyle/>
        <a:p>
          <a:endParaRPr lang="en-US"/>
        </a:p>
      </dgm:t>
    </dgm:pt>
    <dgm:pt modelId="{80B56048-5FEC-4B02-B92A-D1DDA20D6C5F}">
      <dgm:prSet/>
      <dgm:spPr/>
      <dgm:t>
        <a:bodyPr/>
        <a:lstStyle/>
        <a:p>
          <a:r>
            <a:rPr lang="en-GB"/>
            <a:t>Other cases include; Re London Wine Co (Shippers) LTD [1975] </a:t>
          </a:r>
          <a:endParaRPr lang="en-US"/>
        </a:p>
      </dgm:t>
    </dgm:pt>
    <dgm:pt modelId="{7FBB0722-E6C6-473A-B0F3-429DD9573D5C}" type="parTrans" cxnId="{332D722B-5845-4BCA-B69E-C8A0D94CB5AE}">
      <dgm:prSet/>
      <dgm:spPr/>
      <dgm:t>
        <a:bodyPr/>
        <a:lstStyle/>
        <a:p>
          <a:endParaRPr lang="en-US"/>
        </a:p>
      </dgm:t>
    </dgm:pt>
    <dgm:pt modelId="{58AC8E9E-C904-4FB0-8C99-EC925250429F}" type="sibTrans" cxnId="{332D722B-5845-4BCA-B69E-C8A0D94CB5AE}">
      <dgm:prSet/>
      <dgm:spPr/>
      <dgm:t>
        <a:bodyPr/>
        <a:lstStyle/>
        <a:p>
          <a:endParaRPr lang="en-US"/>
        </a:p>
      </dgm:t>
    </dgm:pt>
    <dgm:pt modelId="{8BA2A5EA-2053-48A2-9815-7ED03AAAF917}">
      <dgm:prSet/>
      <dgm:spPr/>
      <dgm:t>
        <a:bodyPr/>
        <a:lstStyle/>
        <a:p>
          <a:r>
            <a:rPr lang="en-GB" dirty="0"/>
            <a:t>Hunter v Moss [1994] - Shares in a company need to be equal or if not equal we need to know their value – the shares were equal and therefore there was certainty of the subject matter (Intangible). </a:t>
          </a:r>
          <a:endParaRPr lang="en-US" dirty="0"/>
        </a:p>
      </dgm:t>
    </dgm:pt>
    <dgm:pt modelId="{4AA007D6-031C-4506-88C0-3EB6F16643E3}" type="parTrans" cxnId="{C5392829-F030-4389-BBF5-B1837B47450C}">
      <dgm:prSet/>
      <dgm:spPr/>
      <dgm:t>
        <a:bodyPr/>
        <a:lstStyle/>
        <a:p>
          <a:endParaRPr lang="en-US"/>
        </a:p>
      </dgm:t>
    </dgm:pt>
    <dgm:pt modelId="{2B90D636-8C37-4BFC-A9E3-FDCF323A41DF}" type="sibTrans" cxnId="{C5392829-F030-4389-BBF5-B1837B47450C}">
      <dgm:prSet/>
      <dgm:spPr/>
      <dgm:t>
        <a:bodyPr/>
        <a:lstStyle/>
        <a:p>
          <a:endParaRPr lang="en-US"/>
        </a:p>
      </dgm:t>
    </dgm:pt>
    <dgm:pt modelId="{36E29EE7-2C57-4718-954E-9637247D7825}" type="pres">
      <dgm:prSet presAssocID="{D2BCCC68-DA28-4481-9D0D-D4B4A1735AC9}" presName="diagram" presStyleCnt="0">
        <dgm:presLayoutVars>
          <dgm:dir/>
          <dgm:resizeHandles val="exact"/>
        </dgm:presLayoutVars>
      </dgm:prSet>
      <dgm:spPr/>
    </dgm:pt>
    <dgm:pt modelId="{568E5773-6C3C-4864-A0E5-FF56C8375F32}" type="pres">
      <dgm:prSet presAssocID="{D4196398-5244-4112-AAFB-5C8685CAB86C}" presName="node" presStyleLbl="node1" presStyleIdx="0" presStyleCnt="4">
        <dgm:presLayoutVars>
          <dgm:bulletEnabled val="1"/>
        </dgm:presLayoutVars>
      </dgm:prSet>
      <dgm:spPr/>
    </dgm:pt>
    <dgm:pt modelId="{41F751E4-FA88-4FD0-A8C5-E80A09029C3C}" type="pres">
      <dgm:prSet presAssocID="{6D37E949-2F44-425F-893D-78A338F38608}" presName="sibTrans" presStyleLbl="sibTrans2D1" presStyleIdx="0" presStyleCnt="3"/>
      <dgm:spPr/>
    </dgm:pt>
    <dgm:pt modelId="{2D342E04-85A9-45CE-831B-E459FAD01887}" type="pres">
      <dgm:prSet presAssocID="{6D37E949-2F44-425F-893D-78A338F38608}" presName="connectorText" presStyleLbl="sibTrans2D1" presStyleIdx="0" presStyleCnt="3"/>
      <dgm:spPr/>
    </dgm:pt>
    <dgm:pt modelId="{35F19A0B-18F4-4930-9895-CAB86D0249FC}" type="pres">
      <dgm:prSet presAssocID="{6D6FCBEC-E75F-44B4-89A3-4F4B9CB9F621}" presName="node" presStyleLbl="node1" presStyleIdx="1" presStyleCnt="4">
        <dgm:presLayoutVars>
          <dgm:bulletEnabled val="1"/>
        </dgm:presLayoutVars>
      </dgm:prSet>
      <dgm:spPr/>
    </dgm:pt>
    <dgm:pt modelId="{4CB0D2B1-A5C6-4552-90BD-8D6E23F5DBA0}" type="pres">
      <dgm:prSet presAssocID="{0829CB5E-2A67-4B12-BFF5-D428BE8F8E37}" presName="sibTrans" presStyleLbl="sibTrans2D1" presStyleIdx="1" presStyleCnt="3"/>
      <dgm:spPr/>
    </dgm:pt>
    <dgm:pt modelId="{9F9FA644-A2D6-495B-A675-26D31C298DE1}" type="pres">
      <dgm:prSet presAssocID="{0829CB5E-2A67-4B12-BFF5-D428BE8F8E37}" presName="connectorText" presStyleLbl="sibTrans2D1" presStyleIdx="1" presStyleCnt="3"/>
      <dgm:spPr/>
    </dgm:pt>
    <dgm:pt modelId="{9FAC6680-FE17-4ED0-8F9F-B747749B2BBE}" type="pres">
      <dgm:prSet presAssocID="{80B56048-5FEC-4B02-B92A-D1DDA20D6C5F}" presName="node" presStyleLbl="node1" presStyleIdx="2" presStyleCnt="4">
        <dgm:presLayoutVars>
          <dgm:bulletEnabled val="1"/>
        </dgm:presLayoutVars>
      </dgm:prSet>
      <dgm:spPr/>
    </dgm:pt>
    <dgm:pt modelId="{F657B48E-465C-4EFA-B2BD-38C263BFD743}" type="pres">
      <dgm:prSet presAssocID="{58AC8E9E-C904-4FB0-8C99-EC925250429F}" presName="sibTrans" presStyleLbl="sibTrans2D1" presStyleIdx="2" presStyleCnt="3"/>
      <dgm:spPr/>
    </dgm:pt>
    <dgm:pt modelId="{CF485BBA-121B-45EF-8D63-520F130CC1D6}" type="pres">
      <dgm:prSet presAssocID="{58AC8E9E-C904-4FB0-8C99-EC925250429F}" presName="connectorText" presStyleLbl="sibTrans2D1" presStyleIdx="2" presStyleCnt="3"/>
      <dgm:spPr/>
    </dgm:pt>
    <dgm:pt modelId="{8FCACF64-1915-430D-AC7E-8FAE9F95C49F}" type="pres">
      <dgm:prSet presAssocID="{8BA2A5EA-2053-48A2-9815-7ED03AAAF917}" presName="node" presStyleLbl="node1" presStyleIdx="3" presStyleCnt="4">
        <dgm:presLayoutVars>
          <dgm:bulletEnabled val="1"/>
        </dgm:presLayoutVars>
      </dgm:prSet>
      <dgm:spPr/>
    </dgm:pt>
  </dgm:ptLst>
  <dgm:cxnLst>
    <dgm:cxn modelId="{1F8B4A02-C87D-4B08-833D-E4A6F7D78B98}" type="presOf" srcId="{0829CB5E-2A67-4B12-BFF5-D428BE8F8E37}" destId="{9F9FA644-A2D6-495B-A675-26D31C298DE1}" srcOrd="1" destOrd="0" presId="urn:microsoft.com/office/officeart/2005/8/layout/process5"/>
    <dgm:cxn modelId="{6065D703-DE45-4C1F-BEDE-477274527A6B}" type="presOf" srcId="{0829CB5E-2A67-4B12-BFF5-D428BE8F8E37}" destId="{4CB0D2B1-A5C6-4552-90BD-8D6E23F5DBA0}" srcOrd="0" destOrd="0" presId="urn:microsoft.com/office/officeart/2005/8/layout/process5"/>
    <dgm:cxn modelId="{D201C209-E61E-4A5D-ACB5-7AE286E76219}" type="presOf" srcId="{6D37E949-2F44-425F-893D-78A338F38608}" destId="{41F751E4-FA88-4FD0-A8C5-E80A09029C3C}" srcOrd="0" destOrd="0" presId="urn:microsoft.com/office/officeart/2005/8/layout/process5"/>
    <dgm:cxn modelId="{AB774E13-1D88-4826-BFD4-F20C3B2E3002}" type="presOf" srcId="{8BA2A5EA-2053-48A2-9815-7ED03AAAF917}" destId="{8FCACF64-1915-430D-AC7E-8FAE9F95C49F}" srcOrd="0" destOrd="0" presId="urn:microsoft.com/office/officeart/2005/8/layout/process5"/>
    <dgm:cxn modelId="{C5392829-F030-4389-BBF5-B1837B47450C}" srcId="{D2BCCC68-DA28-4481-9D0D-D4B4A1735AC9}" destId="{8BA2A5EA-2053-48A2-9815-7ED03AAAF917}" srcOrd="3" destOrd="0" parTransId="{4AA007D6-031C-4506-88C0-3EB6F16643E3}" sibTransId="{2B90D636-8C37-4BFC-A9E3-FDCF323A41DF}"/>
    <dgm:cxn modelId="{332D722B-5845-4BCA-B69E-C8A0D94CB5AE}" srcId="{D2BCCC68-DA28-4481-9D0D-D4B4A1735AC9}" destId="{80B56048-5FEC-4B02-B92A-D1DDA20D6C5F}" srcOrd="2" destOrd="0" parTransId="{7FBB0722-E6C6-473A-B0F3-429DD9573D5C}" sibTransId="{58AC8E9E-C904-4FB0-8C99-EC925250429F}"/>
    <dgm:cxn modelId="{A95E4F38-9A13-4D78-A428-4378FE51D52A}" type="presOf" srcId="{D2BCCC68-DA28-4481-9D0D-D4B4A1735AC9}" destId="{36E29EE7-2C57-4718-954E-9637247D7825}" srcOrd="0" destOrd="0" presId="urn:microsoft.com/office/officeart/2005/8/layout/process5"/>
    <dgm:cxn modelId="{8943C662-6CA0-45F1-A0BF-D3F6BC4BB9A7}" srcId="{D2BCCC68-DA28-4481-9D0D-D4B4A1735AC9}" destId="{6D6FCBEC-E75F-44B4-89A3-4F4B9CB9F621}" srcOrd="1" destOrd="0" parTransId="{CDC12B89-D6EE-4D6B-89BD-A5EFEF49C86B}" sibTransId="{0829CB5E-2A67-4B12-BFF5-D428BE8F8E37}"/>
    <dgm:cxn modelId="{33F5B576-2060-47D6-A921-E7C55770609E}" type="presOf" srcId="{58AC8E9E-C904-4FB0-8C99-EC925250429F}" destId="{CF485BBA-121B-45EF-8D63-520F130CC1D6}" srcOrd="1" destOrd="0" presId="urn:microsoft.com/office/officeart/2005/8/layout/process5"/>
    <dgm:cxn modelId="{A2627A91-4749-4FD0-895C-ABB36040B191}" type="presOf" srcId="{D4196398-5244-4112-AAFB-5C8685CAB86C}" destId="{568E5773-6C3C-4864-A0E5-FF56C8375F32}" srcOrd="0" destOrd="0" presId="urn:microsoft.com/office/officeart/2005/8/layout/process5"/>
    <dgm:cxn modelId="{FF0DCACC-332B-4781-B701-486A50E71A3A}" type="presOf" srcId="{6D37E949-2F44-425F-893D-78A338F38608}" destId="{2D342E04-85A9-45CE-831B-E459FAD01887}" srcOrd="1" destOrd="0" presId="urn:microsoft.com/office/officeart/2005/8/layout/process5"/>
    <dgm:cxn modelId="{D895F3DC-7408-4246-81B2-54E0C51267AC}" type="presOf" srcId="{58AC8E9E-C904-4FB0-8C99-EC925250429F}" destId="{F657B48E-465C-4EFA-B2BD-38C263BFD743}" srcOrd="0" destOrd="0" presId="urn:microsoft.com/office/officeart/2005/8/layout/process5"/>
    <dgm:cxn modelId="{FD9E58DE-3BEB-4D2B-BF00-0181C8C8464E}" srcId="{D2BCCC68-DA28-4481-9D0D-D4B4A1735AC9}" destId="{D4196398-5244-4112-AAFB-5C8685CAB86C}" srcOrd="0" destOrd="0" parTransId="{0F65EDB2-AA51-4FF5-AD04-32983FBE8194}" sibTransId="{6D37E949-2F44-425F-893D-78A338F38608}"/>
    <dgm:cxn modelId="{A70CD0F6-958F-4AE6-AF95-5D07ABC69CA5}" type="presOf" srcId="{80B56048-5FEC-4B02-B92A-D1DDA20D6C5F}" destId="{9FAC6680-FE17-4ED0-8F9F-B747749B2BBE}" srcOrd="0" destOrd="0" presId="urn:microsoft.com/office/officeart/2005/8/layout/process5"/>
    <dgm:cxn modelId="{C2187AFD-3B00-40BA-BE76-27F78C51B2C1}" type="presOf" srcId="{6D6FCBEC-E75F-44B4-89A3-4F4B9CB9F621}" destId="{35F19A0B-18F4-4930-9895-CAB86D0249FC}" srcOrd="0" destOrd="0" presId="urn:microsoft.com/office/officeart/2005/8/layout/process5"/>
    <dgm:cxn modelId="{8B818495-ACD6-4AB3-BDE1-338204FD59C2}" type="presParOf" srcId="{36E29EE7-2C57-4718-954E-9637247D7825}" destId="{568E5773-6C3C-4864-A0E5-FF56C8375F32}" srcOrd="0" destOrd="0" presId="urn:microsoft.com/office/officeart/2005/8/layout/process5"/>
    <dgm:cxn modelId="{6528413E-E2F9-456D-899D-173770DC202A}" type="presParOf" srcId="{36E29EE7-2C57-4718-954E-9637247D7825}" destId="{41F751E4-FA88-4FD0-A8C5-E80A09029C3C}" srcOrd="1" destOrd="0" presId="urn:microsoft.com/office/officeart/2005/8/layout/process5"/>
    <dgm:cxn modelId="{BE692C61-D924-41AF-BA68-E05F6C19AD74}" type="presParOf" srcId="{41F751E4-FA88-4FD0-A8C5-E80A09029C3C}" destId="{2D342E04-85A9-45CE-831B-E459FAD01887}" srcOrd="0" destOrd="0" presId="urn:microsoft.com/office/officeart/2005/8/layout/process5"/>
    <dgm:cxn modelId="{AC41F6BD-0259-44C6-A185-8E0C8DE74F29}" type="presParOf" srcId="{36E29EE7-2C57-4718-954E-9637247D7825}" destId="{35F19A0B-18F4-4930-9895-CAB86D0249FC}" srcOrd="2" destOrd="0" presId="urn:microsoft.com/office/officeart/2005/8/layout/process5"/>
    <dgm:cxn modelId="{AD849141-7948-44C0-AA0F-3971101847DB}" type="presParOf" srcId="{36E29EE7-2C57-4718-954E-9637247D7825}" destId="{4CB0D2B1-A5C6-4552-90BD-8D6E23F5DBA0}" srcOrd="3" destOrd="0" presId="urn:microsoft.com/office/officeart/2005/8/layout/process5"/>
    <dgm:cxn modelId="{2C3DB980-A868-40AC-907C-D9E734D154A5}" type="presParOf" srcId="{4CB0D2B1-A5C6-4552-90BD-8D6E23F5DBA0}" destId="{9F9FA644-A2D6-495B-A675-26D31C298DE1}" srcOrd="0" destOrd="0" presId="urn:microsoft.com/office/officeart/2005/8/layout/process5"/>
    <dgm:cxn modelId="{59DA4205-B2B9-4738-A380-958657E60714}" type="presParOf" srcId="{36E29EE7-2C57-4718-954E-9637247D7825}" destId="{9FAC6680-FE17-4ED0-8F9F-B747749B2BBE}" srcOrd="4" destOrd="0" presId="urn:microsoft.com/office/officeart/2005/8/layout/process5"/>
    <dgm:cxn modelId="{9E97B45E-E376-432A-BED9-3AB01AF8C95F}" type="presParOf" srcId="{36E29EE7-2C57-4718-954E-9637247D7825}" destId="{F657B48E-465C-4EFA-B2BD-38C263BFD743}" srcOrd="5" destOrd="0" presId="urn:microsoft.com/office/officeart/2005/8/layout/process5"/>
    <dgm:cxn modelId="{5223966D-771D-45E6-9878-963525E36C8A}" type="presParOf" srcId="{F657B48E-465C-4EFA-B2BD-38C263BFD743}" destId="{CF485BBA-121B-45EF-8D63-520F130CC1D6}" srcOrd="0" destOrd="0" presId="urn:microsoft.com/office/officeart/2005/8/layout/process5"/>
    <dgm:cxn modelId="{8F634D28-502B-4B39-B7BF-40FF9D6659F8}" type="presParOf" srcId="{36E29EE7-2C57-4718-954E-9637247D7825}" destId="{8FCACF64-1915-430D-AC7E-8FAE9F95C49F}" srcOrd="6" destOrd="0" presId="urn:microsoft.com/office/officeart/2005/8/layout/process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547C6C-B4FD-4540-BD91-814D933F399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84C6DDA-FE45-426A-9F1D-7EF0DA78FF3B}">
      <dgm:prSet/>
      <dgm:spPr/>
      <dgm:t>
        <a:bodyPr/>
        <a:lstStyle/>
        <a:p>
          <a:r>
            <a:rPr lang="en-GB"/>
            <a:t>If a trust fails because of uncertainty of property  - it will fail ab initio (From the beginning). </a:t>
          </a:r>
          <a:endParaRPr lang="en-US"/>
        </a:p>
      </dgm:t>
    </dgm:pt>
    <dgm:pt modelId="{E51FF724-D298-4ECA-8869-2461DE6B0CAD}" type="parTrans" cxnId="{5FA649F1-9490-47D5-9595-65AE78FA4EF1}">
      <dgm:prSet/>
      <dgm:spPr/>
      <dgm:t>
        <a:bodyPr/>
        <a:lstStyle/>
        <a:p>
          <a:endParaRPr lang="en-US"/>
        </a:p>
      </dgm:t>
    </dgm:pt>
    <dgm:pt modelId="{DCBD32F3-239F-4773-AC1F-A323385F1BAD}" type="sibTrans" cxnId="{5FA649F1-9490-47D5-9595-65AE78FA4EF1}">
      <dgm:prSet/>
      <dgm:spPr/>
      <dgm:t>
        <a:bodyPr/>
        <a:lstStyle/>
        <a:p>
          <a:endParaRPr lang="en-US"/>
        </a:p>
      </dgm:t>
    </dgm:pt>
    <dgm:pt modelId="{D4A3D02D-9753-48E3-A73F-AC90271BBF80}">
      <dgm:prSet/>
      <dgm:spPr/>
      <dgm:t>
        <a:bodyPr/>
        <a:lstStyle/>
        <a:p>
          <a:r>
            <a:rPr lang="en-GB"/>
            <a:t>Key cases include Palmer v Simmonds. </a:t>
          </a:r>
          <a:endParaRPr lang="en-US"/>
        </a:p>
      </dgm:t>
    </dgm:pt>
    <dgm:pt modelId="{BBB5CB82-0CE3-42DE-A212-BABF335F19AA}" type="parTrans" cxnId="{CFAE0DC9-99CD-434B-84B2-F21E1EF12206}">
      <dgm:prSet/>
      <dgm:spPr/>
      <dgm:t>
        <a:bodyPr/>
        <a:lstStyle/>
        <a:p>
          <a:endParaRPr lang="en-US"/>
        </a:p>
      </dgm:t>
    </dgm:pt>
    <dgm:pt modelId="{09B5C91A-EE77-4211-8D5B-C8AA3BCE2B54}" type="sibTrans" cxnId="{CFAE0DC9-99CD-434B-84B2-F21E1EF12206}">
      <dgm:prSet/>
      <dgm:spPr/>
      <dgm:t>
        <a:bodyPr/>
        <a:lstStyle/>
        <a:p>
          <a:endParaRPr lang="en-US"/>
        </a:p>
      </dgm:t>
    </dgm:pt>
    <dgm:pt modelId="{60D9A991-F09B-4FBD-896B-CAFDACC85C88}" type="pres">
      <dgm:prSet presAssocID="{61547C6C-B4FD-4540-BD91-814D933F399D}" presName="Name0" presStyleCnt="0">
        <dgm:presLayoutVars>
          <dgm:dir/>
          <dgm:animLvl val="lvl"/>
          <dgm:resizeHandles val="exact"/>
        </dgm:presLayoutVars>
      </dgm:prSet>
      <dgm:spPr/>
    </dgm:pt>
    <dgm:pt modelId="{F0DF73F0-EFB7-45AF-A97D-0B64096F7070}" type="pres">
      <dgm:prSet presAssocID="{D4A3D02D-9753-48E3-A73F-AC90271BBF80}" presName="boxAndChildren" presStyleCnt="0"/>
      <dgm:spPr/>
    </dgm:pt>
    <dgm:pt modelId="{CAA64A74-D094-4B56-BE4D-32C727D5B6DB}" type="pres">
      <dgm:prSet presAssocID="{D4A3D02D-9753-48E3-A73F-AC90271BBF80}" presName="parentTextBox" presStyleLbl="node1" presStyleIdx="0" presStyleCnt="2"/>
      <dgm:spPr/>
    </dgm:pt>
    <dgm:pt modelId="{9BAC885F-769B-4C85-ADF7-F3F4D8596D4E}" type="pres">
      <dgm:prSet presAssocID="{DCBD32F3-239F-4773-AC1F-A323385F1BAD}" presName="sp" presStyleCnt="0"/>
      <dgm:spPr/>
    </dgm:pt>
    <dgm:pt modelId="{B298AA78-848C-473A-BA43-6867F007887D}" type="pres">
      <dgm:prSet presAssocID="{A84C6DDA-FE45-426A-9F1D-7EF0DA78FF3B}" presName="arrowAndChildren" presStyleCnt="0"/>
      <dgm:spPr/>
    </dgm:pt>
    <dgm:pt modelId="{C15EBD68-BDFB-4C4A-BA1B-869F03A0D930}" type="pres">
      <dgm:prSet presAssocID="{A84C6DDA-FE45-426A-9F1D-7EF0DA78FF3B}" presName="parentTextArrow" presStyleLbl="node1" presStyleIdx="1" presStyleCnt="2"/>
      <dgm:spPr/>
    </dgm:pt>
  </dgm:ptLst>
  <dgm:cxnLst>
    <dgm:cxn modelId="{3E5787AC-ACC2-458E-9E8C-FA2DC6B22A44}" type="presOf" srcId="{D4A3D02D-9753-48E3-A73F-AC90271BBF80}" destId="{CAA64A74-D094-4B56-BE4D-32C727D5B6DB}" srcOrd="0" destOrd="0" presId="urn:microsoft.com/office/officeart/2005/8/layout/process4"/>
    <dgm:cxn modelId="{16D1F7B1-BE7D-4E64-A71B-B10CA7F697F3}" type="presOf" srcId="{A84C6DDA-FE45-426A-9F1D-7EF0DA78FF3B}" destId="{C15EBD68-BDFB-4C4A-BA1B-869F03A0D930}" srcOrd="0" destOrd="0" presId="urn:microsoft.com/office/officeart/2005/8/layout/process4"/>
    <dgm:cxn modelId="{D0A2FDB2-D6CF-4218-ACE9-45FDAC711C71}" type="presOf" srcId="{61547C6C-B4FD-4540-BD91-814D933F399D}" destId="{60D9A991-F09B-4FBD-896B-CAFDACC85C88}" srcOrd="0" destOrd="0" presId="urn:microsoft.com/office/officeart/2005/8/layout/process4"/>
    <dgm:cxn modelId="{CFAE0DC9-99CD-434B-84B2-F21E1EF12206}" srcId="{61547C6C-B4FD-4540-BD91-814D933F399D}" destId="{D4A3D02D-9753-48E3-A73F-AC90271BBF80}" srcOrd="1" destOrd="0" parTransId="{BBB5CB82-0CE3-42DE-A212-BABF335F19AA}" sibTransId="{09B5C91A-EE77-4211-8D5B-C8AA3BCE2B54}"/>
    <dgm:cxn modelId="{5FA649F1-9490-47D5-9595-65AE78FA4EF1}" srcId="{61547C6C-B4FD-4540-BD91-814D933F399D}" destId="{A84C6DDA-FE45-426A-9F1D-7EF0DA78FF3B}" srcOrd="0" destOrd="0" parTransId="{E51FF724-D298-4ECA-8869-2461DE6B0CAD}" sibTransId="{DCBD32F3-239F-4773-AC1F-A323385F1BAD}"/>
    <dgm:cxn modelId="{97D1041F-4454-442C-9DD3-C917B3364651}" type="presParOf" srcId="{60D9A991-F09B-4FBD-896B-CAFDACC85C88}" destId="{F0DF73F0-EFB7-45AF-A97D-0B64096F7070}" srcOrd="0" destOrd="0" presId="urn:microsoft.com/office/officeart/2005/8/layout/process4"/>
    <dgm:cxn modelId="{1B482FB8-07A3-4868-A1C7-85B62C7F9E2B}" type="presParOf" srcId="{F0DF73F0-EFB7-45AF-A97D-0B64096F7070}" destId="{CAA64A74-D094-4B56-BE4D-32C727D5B6DB}" srcOrd="0" destOrd="0" presId="urn:microsoft.com/office/officeart/2005/8/layout/process4"/>
    <dgm:cxn modelId="{48C9076F-FD24-415F-ABC2-80721CEADA4B}" type="presParOf" srcId="{60D9A991-F09B-4FBD-896B-CAFDACC85C88}" destId="{9BAC885F-769B-4C85-ADF7-F3F4D8596D4E}" srcOrd="1" destOrd="0" presId="urn:microsoft.com/office/officeart/2005/8/layout/process4"/>
    <dgm:cxn modelId="{D10E415C-044C-44B6-8EB0-D26854BEAB35}" type="presParOf" srcId="{60D9A991-F09B-4FBD-896B-CAFDACC85C88}" destId="{B298AA78-848C-473A-BA43-6867F007887D}" srcOrd="2" destOrd="0" presId="urn:microsoft.com/office/officeart/2005/8/layout/process4"/>
    <dgm:cxn modelId="{3043C96E-D4D1-486D-B992-694B56BAB3FB}" type="presParOf" srcId="{B298AA78-848C-473A-BA43-6867F007887D}" destId="{C15EBD68-BDFB-4C4A-BA1B-869F03A0D93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76C9BD-EB79-49DF-844F-D9EEC4B5AAC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628363-6C7C-4706-ACA4-093246571382}">
      <dgm:prSet/>
      <dgm:spPr/>
      <dgm:t>
        <a:bodyPr/>
        <a:lstStyle/>
        <a:p>
          <a:pPr>
            <a:defRPr cap="all"/>
          </a:pPr>
          <a:r>
            <a:rPr lang="en-GB" dirty="0"/>
            <a:t>Uncertainty of the beneficiary’s Rights. </a:t>
          </a:r>
          <a:endParaRPr lang="en-US" dirty="0"/>
        </a:p>
      </dgm:t>
    </dgm:pt>
    <dgm:pt modelId="{6D671363-048E-4CA2-8ED4-4E81DCE43AE3}" type="parTrans" cxnId="{A2D21F8A-0C86-4AD7-817E-33CFBD42843A}">
      <dgm:prSet/>
      <dgm:spPr/>
      <dgm:t>
        <a:bodyPr/>
        <a:lstStyle/>
        <a:p>
          <a:endParaRPr lang="en-US"/>
        </a:p>
      </dgm:t>
    </dgm:pt>
    <dgm:pt modelId="{74379ABE-8C3F-40E0-9A5C-3CC4B5A07D68}" type="sibTrans" cxnId="{A2D21F8A-0C86-4AD7-817E-33CFBD42843A}">
      <dgm:prSet/>
      <dgm:spPr/>
      <dgm:t>
        <a:bodyPr/>
        <a:lstStyle/>
        <a:p>
          <a:endParaRPr lang="en-US"/>
        </a:p>
      </dgm:t>
    </dgm:pt>
    <dgm:pt modelId="{6A47B74F-1E71-4ED9-B254-F01A1972E878}">
      <dgm:prSet/>
      <dgm:spPr/>
      <dgm:t>
        <a:bodyPr/>
        <a:lstStyle/>
        <a:p>
          <a:pPr>
            <a:defRPr cap="all"/>
          </a:pPr>
          <a:r>
            <a:rPr lang="en-GB"/>
            <a:t>Boyce v Boyce – unclear which house charlotte would have got. </a:t>
          </a:r>
          <a:endParaRPr lang="en-US"/>
        </a:p>
      </dgm:t>
    </dgm:pt>
    <dgm:pt modelId="{6136DA0C-CBEC-4980-AA03-BA35817BE05E}" type="parTrans" cxnId="{D80153A7-CCBA-4066-82B3-6BED0F6C21E1}">
      <dgm:prSet/>
      <dgm:spPr/>
      <dgm:t>
        <a:bodyPr/>
        <a:lstStyle/>
        <a:p>
          <a:endParaRPr lang="en-US"/>
        </a:p>
      </dgm:t>
    </dgm:pt>
    <dgm:pt modelId="{9D3A9520-58BD-4C00-8BB5-C0DA3392097F}" type="sibTrans" cxnId="{D80153A7-CCBA-4066-82B3-6BED0F6C21E1}">
      <dgm:prSet/>
      <dgm:spPr/>
      <dgm:t>
        <a:bodyPr/>
        <a:lstStyle/>
        <a:p>
          <a:endParaRPr lang="en-US"/>
        </a:p>
      </dgm:t>
    </dgm:pt>
    <dgm:pt modelId="{EC518898-3D50-461B-BE39-A7E3294C2025}">
      <dgm:prSet/>
      <dgm:spPr/>
      <dgm:t>
        <a:bodyPr/>
        <a:lstStyle/>
        <a:p>
          <a:pPr>
            <a:defRPr cap="all"/>
          </a:pPr>
          <a:r>
            <a:rPr lang="en-GB"/>
            <a:t>Re Thomas’s estate [1879] – power not compatible with a trust duty. </a:t>
          </a:r>
          <a:endParaRPr lang="en-US"/>
        </a:p>
      </dgm:t>
    </dgm:pt>
    <dgm:pt modelId="{CEF880D3-A6A7-4CAA-9945-A8A23AD0F8D1}" type="parTrans" cxnId="{6084BE01-1ACC-49F2-8FB4-F44C84F7682B}">
      <dgm:prSet/>
      <dgm:spPr/>
      <dgm:t>
        <a:bodyPr/>
        <a:lstStyle/>
        <a:p>
          <a:endParaRPr lang="en-US"/>
        </a:p>
      </dgm:t>
    </dgm:pt>
    <dgm:pt modelId="{73F7F52D-4FED-4DFA-89F7-4211B6F3A27C}" type="sibTrans" cxnId="{6084BE01-1ACC-49F2-8FB4-F44C84F7682B}">
      <dgm:prSet/>
      <dgm:spPr/>
      <dgm:t>
        <a:bodyPr/>
        <a:lstStyle/>
        <a:p>
          <a:endParaRPr lang="en-US"/>
        </a:p>
      </dgm:t>
    </dgm:pt>
    <dgm:pt modelId="{7ABFE3E6-ED3A-4CE1-8BFB-E4F491F4960B}" type="pres">
      <dgm:prSet presAssocID="{CD76C9BD-EB79-49DF-844F-D9EEC4B5AAC4}" presName="root" presStyleCnt="0">
        <dgm:presLayoutVars>
          <dgm:dir/>
          <dgm:resizeHandles val="exact"/>
        </dgm:presLayoutVars>
      </dgm:prSet>
      <dgm:spPr/>
    </dgm:pt>
    <dgm:pt modelId="{0C6ED00A-4F61-494F-9310-E7843511CBD6}" type="pres">
      <dgm:prSet presAssocID="{22628363-6C7C-4706-ACA4-093246571382}" presName="compNode" presStyleCnt="0"/>
      <dgm:spPr/>
    </dgm:pt>
    <dgm:pt modelId="{E52146F5-9AD6-4B75-AD5C-0DF7ED5A552C}" type="pres">
      <dgm:prSet presAssocID="{22628363-6C7C-4706-ACA4-093246571382}" presName="iconBgRect" presStyleLbl="bgShp" presStyleIdx="0" presStyleCnt="3"/>
      <dgm:spPr/>
    </dgm:pt>
    <dgm:pt modelId="{953B0C77-DDED-4330-A34A-F225594BDF26}" type="pres">
      <dgm:prSet presAssocID="{22628363-6C7C-4706-ACA4-0932465713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9268761-9E5C-47EB-80E9-A2281F61998D}" type="pres">
      <dgm:prSet presAssocID="{22628363-6C7C-4706-ACA4-093246571382}" presName="spaceRect" presStyleCnt="0"/>
      <dgm:spPr/>
    </dgm:pt>
    <dgm:pt modelId="{088247AB-A252-485C-A23A-520965756130}" type="pres">
      <dgm:prSet presAssocID="{22628363-6C7C-4706-ACA4-093246571382}" presName="textRect" presStyleLbl="revTx" presStyleIdx="0" presStyleCnt="3">
        <dgm:presLayoutVars>
          <dgm:chMax val="1"/>
          <dgm:chPref val="1"/>
        </dgm:presLayoutVars>
      </dgm:prSet>
      <dgm:spPr/>
    </dgm:pt>
    <dgm:pt modelId="{1812E213-5AB2-49C9-B6BD-1A97BE05C68B}" type="pres">
      <dgm:prSet presAssocID="{74379ABE-8C3F-40E0-9A5C-3CC4B5A07D68}" presName="sibTrans" presStyleCnt="0"/>
      <dgm:spPr/>
    </dgm:pt>
    <dgm:pt modelId="{C389A258-6CEA-4C46-9446-4F80E74313E1}" type="pres">
      <dgm:prSet presAssocID="{6A47B74F-1E71-4ED9-B254-F01A1972E878}" presName="compNode" presStyleCnt="0"/>
      <dgm:spPr/>
    </dgm:pt>
    <dgm:pt modelId="{F143DED1-8EED-4F60-AAD3-6655099D5C85}" type="pres">
      <dgm:prSet presAssocID="{6A47B74F-1E71-4ED9-B254-F01A1972E878}" presName="iconBgRect" presStyleLbl="bgShp" presStyleIdx="1" presStyleCnt="3"/>
      <dgm:spPr/>
    </dgm:pt>
    <dgm:pt modelId="{425B5D71-D858-427C-8E54-A560AFE95415}" type="pres">
      <dgm:prSet presAssocID="{6A47B74F-1E71-4ED9-B254-F01A1972E8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CCCBA2B9-E005-4D7C-A60E-80D744A6A884}" type="pres">
      <dgm:prSet presAssocID="{6A47B74F-1E71-4ED9-B254-F01A1972E878}" presName="spaceRect" presStyleCnt="0"/>
      <dgm:spPr/>
    </dgm:pt>
    <dgm:pt modelId="{258B0768-E383-443A-8A15-9AF7A99116C9}" type="pres">
      <dgm:prSet presAssocID="{6A47B74F-1E71-4ED9-B254-F01A1972E878}" presName="textRect" presStyleLbl="revTx" presStyleIdx="1" presStyleCnt="3">
        <dgm:presLayoutVars>
          <dgm:chMax val="1"/>
          <dgm:chPref val="1"/>
        </dgm:presLayoutVars>
      </dgm:prSet>
      <dgm:spPr/>
    </dgm:pt>
    <dgm:pt modelId="{053A7D56-E0EF-40B9-8596-DACCD26A8957}" type="pres">
      <dgm:prSet presAssocID="{9D3A9520-58BD-4C00-8BB5-C0DA3392097F}" presName="sibTrans" presStyleCnt="0"/>
      <dgm:spPr/>
    </dgm:pt>
    <dgm:pt modelId="{81FCDABB-216E-4031-AF6B-3E4A61D7ED10}" type="pres">
      <dgm:prSet presAssocID="{EC518898-3D50-461B-BE39-A7E3294C2025}" presName="compNode" presStyleCnt="0"/>
      <dgm:spPr/>
    </dgm:pt>
    <dgm:pt modelId="{6C6A383B-16F2-4B42-8E67-6D42AA06571F}" type="pres">
      <dgm:prSet presAssocID="{EC518898-3D50-461B-BE39-A7E3294C2025}" presName="iconBgRect" presStyleLbl="bgShp" presStyleIdx="2" presStyleCnt="3"/>
      <dgm:spPr/>
    </dgm:pt>
    <dgm:pt modelId="{AC18DCDC-A945-457F-84ED-275001958838}" type="pres">
      <dgm:prSet presAssocID="{EC518898-3D50-461B-BE39-A7E3294C20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BE76787B-E91E-41FA-B7F4-82D200F7396F}" type="pres">
      <dgm:prSet presAssocID="{EC518898-3D50-461B-BE39-A7E3294C2025}" presName="spaceRect" presStyleCnt="0"/>
      <dgm:spPr/>
    </dgm:pt>
    <dgm:pt modelId="{855322BE-6DD8-4E7A-B3B2-6E08EB485EC9}" type="pres">
      <dgm:prSet presAssocID="{EC518898-3D50-461B-BE39-A7E3294C2025}" presName="textRect" presStyleLbl="revTx" presStyleIdx="2" presStyleCnt="3">
        <dgm:presLayoutVars>
          <dgm:chMax val="1"/>
          <dgm:chPref val="1"/>
        </dgm:presLayoutVars>
      </dgm:prSet>
      <dgm:spPr/>
    </dgm:pt>
  </dgm:ptLst>
  <dgm:cxnLst>
    <dgm:cxn modelId="{140AEA00-F7F4-4BD8-B5F6-F8E7A7A67CD6}" type="presOf" srcId="{6A47B74F-1E71-4ED9-B254-F01A1972E878}" destId="{258B0768-E383-443A-8A15-9AF7A99116C9}" srcOrd="0" destOrd="0" presId="urn:microsoft.com/office/officeart/2018/5/layout/IconCircleLabelList"/>
    <dgm:cxn modelId="{6084BE01-1ACC-49F2-8FB4-F44C84F7682B}" srcId="{CD76C9BD-EB79-49DF-844F-D9EEC4B5AAC4}" destId="{EC518898-3D50-461B-BE39-A7E3294C2025}" srcOrd="2" destOrd="0" parTransId="{CEF880D3-A6A7-4CAA-9945-A8A23AD0F8D1}" sibTransId="{73F7F52D-4FED-4DFA-89F7-4211B6F3A27C}"/>
    <dgm:cxn modelId="{18C93364-C732-4878-98D1-4442217511A6}" type="presOf" srcId="{CD76C9BD-EB79-49DF-844F-D9EEC4B5AAC4}" destId="{7ABFE3E6-ED3A-4CE1-8BFB-E4F491F4960B}" srcOrd="0" destOrd="0" presId="urn:microsoft.com/office/officeart/2018/5/layout/IconCircleLabelList"/>
    <dgm:cxn modelId="{A2D21F8A-0C86-4AD7-817E-33CFBD42843A}" srcId="{CD76C9BD-EB79-49DF-844F-D9EEC4B5AAC4}" destId="{22628363-6C7C-4706-ACA4-093246571382}" srcOrd="0" destOrd="0" parTransId="{6D671363-048E-4CA2-8ED4-4E81DCE43AE3}" sibTransId="{74379ABE-8C3F-40E0-9A5C-3CC4B5A07D68}"/>
    <dgm:cxn modelId="{D80153A7-CCBA-4066-82B3-6BED0F6C21E1}" srcId="{CD76C9BD-EB79-49DF-844F-D9EEC4B5AAC4}" destId="{6A47B74F-1E71-4ED9-B254-F01A1972E878}" srcOrd="1" destOrd="0" parTransId="{6136DA0C-CBEC-4980-AA03-BA35817BE05E}" sibTransId="{9D3A9520-58BD-4C00-8BB5-C0DA3392097F}"/>
    <dgm:cxn modelId="{36BA12B2-FF0A-4E2B-8354-F4839591650E}" type="presOf" srcId="{22628363-6C7C-4706-ACA4-093246571382}" destId="{088247AB-A252-485C-A23A-520965756130}" srcOrd="0" destOrd="0" presId="urn:microsoft.com/office/officeart/2018/5/layout/IconCircleLabelList"/>
    <dgm:cxn modelId="{DA4C46E1-7785-4EA4-8CC1-2126086F21F8}" type="presOf" srcId="{EC518898-3D50-461B-BE39-A7E3294C2025}" destId="{855322BE-6DD8-4E7A-B3B2-6E08EB485EC9}" srcOrd="0" destOrd="0" presId="urn:microsoft.com/office/officeart/2018/5/layout/IconCircleLabelList"/>
    <dgm:cxn modelId="{8F46298E-443E-4931-B8F2-29156A921A50}" type="presParOf" srcId="{7ABFE3E6-ED3A-4CE1-8BFB-E4F491F4960B}" destId="{0C6ED00A-4F61-494F-9310-E7843511CBD6}" srcOrd="0" destOrd="0" presId="urn:microsoft.com/office/officeart/2018/5/layout/IconCircleLabelList"/>
    <dgm:cxn modelId="{22C846A0-2F00-46E0-8DFD-BF92BE5C31B3}" type="presParOf" srcId="{0C6ED00A-4F61-494F-9310-E7843511CBD6}" destId="{E52146F5-9AD6-4B75-AD5C-0DF7ED5A552C}" srcOrd="0" destOrd="0" presId="urn:microsoft.com/office/officeart/2018/5/layout/IconCircleLabelList"/>
    <dgm:cxn modelId="{3ADC7E63-6ADD-44E9-8507-C82323D00F24}" type="presParOf" srcId="{0C6ED00A-4F61-494F-9310-E7843511CBD6}" destId="{953B0C77-DDED-4330-A34A-F225594BDF26}" srcOrd="1" destOrd="0" presId="urn:microsoft.com/office/officeart/2018/5/layout/IconCircleLabelList"/>
    <dgm:cxn modelId="{905D41EC-6BFC-4267-9453-EAD4BBF10C2F}" type="presParOf" srcId="{0C6ED00A-4F61-494F-9310-E7843511CBD6}" destId="{E9268761-9E5C-47EB-80E9-A2281F61998D}" srcOrd="2" destOrd="0" presId="urn:microsoft.com/office/officeart/2018/5/layout/IconCircleLabelList"/>
    <dgm:cxn modelId="{5AEEBDDD-A959-4ECD-A348-D03457BDD39C}" type="presParOf" srcId="{0C6ED00A-4F61-494F-9310-E7843511CBD6}" destId="{088247AB-A252-485C-A23A-520965756130}" srcOrd="3" destOrd="0" presId="urn:microsoft.com/office/officeart/2018/5/layout/IconCircleLabelList"/>
    <dgm:cxn modelId="{66078ED4-2CEE-4ADD-8215-E12AE789C021}" type="presParOf" srcId="{7ABFE3E6-ED3A-4CE1-8BFB-E4F491F4960B}" destId="{1812E213-5AB2-49C9-B6BD-1A97BE05C68B}" srcOrd="1" destOrd="0" presId="urn:microsoft.com/office/officeart/2018/5/layout/IconCircleLabelList"/>
    <dgm:cxn modelId="{001C860C-7A8C-47B3-9281-CA0D496BF762}" type="presParOf" srcId="{7ABFE3E6-ED3A-4CE1-8BFB-E4F491F4960B}" destId="{C389A258-6CEA-4C46-9446-4F80E74313E1}" srcOrd="2" destOrd="0" presId="urn:microsoft.com/office/officeart/2018/5/layout/IconCircleLabelList"/>
    <dgm:cxn modelId="{3A8A30AA-0ED6-43CE-9806-EE8D188BDD7D}" type="presParOf" srcId="{C389A258-6CEA-4C46-9446-4F80E74313E1}" destId="{F143DED1-8EED-4F60-AAD3-6655099D5C85}" srcOrd="0" destOrd="0" presId="urn:microsoft.com/office/officeart/2018/5/layout/IconCircleLabelList"/>
    <dgm:cxn modelId="{620C89DC-E867-4756-8E12-C9CA4B31E946}" type="presParOf" srcId="{C389A258-6CEA-4C46-9446-4F80E74313E1}" destId="{425B5D71-D858-427C-8E54-A560AFE95415}" srcOrd="1" destOrd="0" presId="urn:microsoft.com/office/officeart/2018/5/layout/IconCircleLabelList"/>
    <dgm:cxn modelId="{6BD60C1C-0A30-4200-9537-38BE23D91179}" type="presParOf" srcId="{C389A258-6CEA-4C46-9446-4F80E74313E1}" destId="{CCCBA2B9-E005-4D7C-A60E-80D744A6A884}" srcOrd="2" destOrd="0" presId="urn:microsoft.com/office/officeart/2018/5/layout/IconCircleLabelList"/>
    <dgm:cxn modelId="{B30FBE23-28E3-48A6-A930-FC93EFBCFEB6}" type="presParOf" srcId="{C389A258-6CEA-4C46-9446-4F80E74313E1}" destId="{258B0768-E383-443A-8A15-9AF7A99116C9}" srcOrd="3" destOrd="0" presId="urn:microsoft.com/office/officeart/2018/5/layout/IconCircleLabelList"/>
    <dgm:cxn modelId="{96D1ADAA-7D26-4213-A1F1-82A25001D12C}" type="presParOf" srcId="{7ABFE3E6-ED3A-4CE1-8BFB-E4F491F4960B}" destId="{053A7D56-E0EF-40B9-8596-DACCD26A8957}" srcOrd="3" destOrd="0" presId="urn:microsoft.com/office/officeart/2018/5/layout/IconCircleLabelList"/>
    <dgm:cxn modelId="{EE0D7D5A-DF00-494A-B7F7-752AA729922A}" type="presParOf" srcId="{7ABFE3E6-ED3A-4CE1-8BFB-E4F491F4960B}" destId="{81FCDABB-216E-4031-AF6B-3E4A61D7ED10}" srcOrd="4" destOrd="0" presId="urn:microsoft.com/office/officeart/2018/5/layout/IconCircleLabelList"/>
    <dgm:cxn modelId="{E608E43E-C5C8-4046-932C-F04882724A6F}" type="presParOf" srcId="{81FCDABB-216E-4031-AF6B-3E4A61D7ED10}" destId="{6C6A383B-16F2-4B42-8E67-6D42AA06571F}" srcOrd="0" destOrd="0" presId="urn:microsoft.com/office/officeart/2018/5/layout/IconCircleLabelList"/>
    <dgm:cxn modelId="{539C2C8C-373B-4695-93DD-033E16A1D22E}" type="presParOf" srcId="{81FCDABB-216E-4031-AF6B-3E4A61D7ED10}" destId="{AC18DCDC-A945-457F-84ED-275001958838}" srcOrd="1" destOrd="0" presId="urn:microsoft.com/office/officeart/2018/5/layout/IconCircleLabelList"/>
    <dgm:cxn modelId="{968BD300-E03F-4D97-B557-F1E5752C8B4D}" type="presParOf" srcId="{81FCDABB-216E-4031-AF6B-3E4A61D7ED10}" destId="{BE76787B-E91E-41FA-B7F4-82D200F7396F}" srcOrd="2" destOrd="0" presId="urn:microsoft.com/office/officeart/2018/5/layout/IconCircleLabelList"/>
    <dgm:cxn modelId="{1D47E6DC-390F-4AC3-86E5-7372DB218924}" type="presParOf" srcId="{81FCDABB-216E-4031-AF6B-3E4A61D7ED10}" destId="{855322BE-6DD8-4E7A-B3B2-6E08EB485EC9}"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BFE994-FF1E-4715-A59E-C139E630F9C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554BD4E-A9EF-49DC-B6BB-93CEBF32CEF9}">
      <dgm:prSet/>
      <dgm:spPr/>
      <dgm:t>
        <a:bodyPr/>
        <a:lstStyle/>
        <a:p>
          <a:pPr>
            <a:lnSpc>
              <a:spcPct val="100000"/>
            </a:lnSpc>
          </a:pPr>
          <a:r>
            <a:rPr lang="en-GB"/>
            <a:t>Uncertainty of subject matter may indicate uncertainty of intention. </a:t>
          </a:r>
          <a:endParaRPr lang="en-US"/>
        </a:p>
      </dgm:t>
    </dgm:pt>
    <dgm:pt modelId="{EC866F5D-B62E-46F2-A32B-535532F90090}" type="parTrans" cxnId="{E7297655-3710-4D7F-93DF-60A1B1DB2257}">
      <dgm:prSet/>
      <dgm:spPr/>
      <dgm:t>
        <a:bodyPr/>
        <a:lstStyle/>
        <a:p>
          <a:endParaRPr lang="en-US"/>
        </a:p>
      </dgm:t>
    </dgm:pt>
    <dgm:pt modelId="{8542E93B-C785-4256-8416-EE795DA2943C}" type="sibTrans" cxnId="{E7297655-3710-4D7F-93DF-60A1B1DB2257}">
      <dgm:prSet/>
      <dgm:spPr/>
      <dgm:t>
        <a:bodyPr/>
        <a:lstStyle/>
        <a:p>
          <a:endParaRPr lang="en-US"/>
        </a:p>
      </dgm:t>
    </dgm:pt>
    <dgm:pt modelId="{5CDE999A-C125-4C8D-84F0-B97B66F6EBD7}">
      <dgm:prSet/>
      <dgm:spPr/>
      <dgm:t>
        <a:bodyPr/>
        <a:lstStyle/>
        <a:p>
          <a:pPr>
            <a:lnSpc>
              <a:spcPct val="100000"/>
            </a:lnSpc>
          </a:pPr>
          <a:r>
            <a:rPr lang="en-GB"/>
            <a:t>Key case; Mussoorie Bank LTD v Raynor [1882] –feeling confident demonstrate uncertainty of intention and there is uncertainty of the subject matter. </a:t>
          </a:r>
          <a:endParaRPr lang="en-US"/>
        </a:p>
      </dgm:t>
    </dgm:pt>
    <dgm:pt modelId="{6B052915-7FA1-4A68-842F-D30FF95CC487}" type="parTrans" cxnId="{A5A6ECC5-A10F-41C2-BF46-77508E4B2D19}">
      <dgm:prSet/>
      <dgm:spPr/>
      <dgm:t>
        <a:bodyPr/>
        <a:lstStyle/>
        <a:p>
          <a:endParaRPr lang="en-US"/>
        </a:p>
      </dgm:t>
    </dgm:pt>
    <dgm:pt modelId="{89BB6EFA-EB59-43F2-A989-136AE8B139FC}" type="sibTrans" cxnId="{A5A6ECC5-A10F-41C2-BF46-77508E4B2D19}">
      <dgm:prSet/>
      <dgm:spPr/>
      <dgm:t>
        <a:bodyPr/>
        <a:lstStyle/>
        <a:p>
          <a:endParaRPr lang="en-US"/>
        </a:p>
      </dgm:t>
    </dgm:pt>
    <dgm:pt modelId="{CB288FAA-4407-4C5F-8C8E-8A47C1220F35}" type="pres">
      <dgm:prSet presAssocID="{E5BFE994-FF1E-4715-A59E-C139E630F9C0}" presName="root" presStyleCnt="0">
        <dgm:presLayoutVars>
          <dgm:dir/>
          <dgm:resizeHandles val="exact"/>
        </dgm:presLayoutVars>
      </dgm:prSet>
      <dgm:spPr/>
    </dgm:pt>
    <dgm:pt modelId="{A10E50C8-069C-4565-9AA0-D3BE405092D2}" type="pres">
      <dgm:prSet presAssocID="{A554BD4E-A9EF-49DC-B6BB-93CEBF32CEF9}" presName="compNode" presStyleCnt="0"/>
      <dgm:spPr/>
    </dgm:pt>
    <dgm:pt modelId="{12DE141D-6207-419B-8C1C-A6FF1B5F9069}" type="pres">
      <dgm:prSet presAssocID="{A554BD4E-A9EF-49DC-B6BB-93CEBF32CE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DC8570A1-9FD1-4EE7-B3CB-828A2867DA10}" type="pres">
      <dgm:prSet presAssocID="{A554BD4E-A9EF-49DC-B6BB-93CEBF32CEF9}" presName="spaceRect" presStyleCnt="0"/>
      <dgm:spPr/>
    </dgm:pt>
    <dgm:pt modelId="{88131394-F77A-4921-99BF-C2A32A3CAC76}" type="pres">
      <dgm:prSet presAssocID="{A554BD4E-A9EF-49DC-B6BB-93CEBF32CEF9}" presName="textRect" presStyleLbl="revTx" presStyleIdx="0" presStyleCnt="2">
        <dgm:presLayoutVars>
          <dgm:chMax val="1"/>
          <dgm:chPref val="1"/>
        </dgm:presLayoutVars>
      </dgm:prSet>
      <dgm:spPr/>
    </dgm:pt>
    <dgm:pt modelId="{1A94C778-10D3-4354-870B-8A1786C74A49}" type="pres">
      <dgm:prSet presAssocID="{8542E93B-C785-4256-8416-EE795DA2943C}" presName="sibTrans" presStyleCnt="0"/>
      <dgm:spPr/>
    </dgm:pt>
    <dgm:pt modelId="{A32BA302-412C-410F-8BD6-F5F78F718983}" type="pres">
      <dgm:prSet presAssocID="{5CDE999A-C125-4C8D-84F0-B97B66F6EBD7}" presName="compNode" presStyleCnt="0"/>
      <dgm:spPr/>
    </dgm:pt>
    <dgm:pt modelId="{ABC3386B-D356-4606-B498-94A883DA1186}" type="pres">
      <dgm:prSet presAssocID="{5CDE999A-C125-4C8D-84F0-B97B66F6E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2A857116-9D34-4F6B-9E9E-FBA307CDE022}" type="pres">
      <dgm:prSet presAssocID="{5CDE999A-C125-4C8D-84F0-B97B66F6EBD7}" presName="spaceRect" presStyleCnt="0"/>
      <dgm:spPr/>
    </dgm:pt>
    <dgm:pt modelId="{8E1CD319-29E7-4A17-B027-6537EA7DBA82}" type="pres">
      <dgm:prSet presAssocID="{5CDE999A-C125-4C8D-84F0-B97B66F6EBD7}" presName="textRect" presStyleLbl="revTx" presStyleIdx="1" presStyleCnt="2">
        <dgm:presLayoutVars>
          <dgm:chMax val="1"/>
          <dgm:chPref val="1"/>
        </dgm:presLayoutVars>
      </dgm:prSet>
      <dgm:spPr/>
    </dgm:pt>
  </dgm:ptLst>
  <dgm:cxnLst>
    <dgm:cxn modelId="{E7297655-3710-4D7F-93DF-60A1B1DB2257}" srcId="{E5BFE994-FF1E-4715-A59E-C139E630F9C0}" destId="{A554BD4E-A9EF-49DC-B6BB-93CEBF32CEF9}" srcOrd="0" destOrd="0" parTransId="{EC866F5D-B62E-46F2-A32B-535532F90090}" sibTransId="{8542E93B-C785-4256-8416-EE795DA2943C}"/>
    <dgm:cxn modelId="{23E41256-9B1A-4D82-B15E-07FABBA0B133}" type="presOf" srcId="{A554BD4E-A9EF-49DC-B6BB-93CEBF32CEF9}" destId="{88131394-F77A-4921-99BF-C2A32A3CAC76}" srcOrd="0" destOrd="0" presId="urn:microsoft.com/office/officeart/2018/2/layout/IconLabelList"/>
    <dgm:cxn modelId="{65BA2186-A6FB-400A-B376-66405A9415A0}" type="presOf" srcId="{5CDE999A-C125-4C8D-84F0-B97B66F6EBD7}" destId="{8E1CD319-29E7-4A17-B027-6537EA7DBA82}" srcOrd="0" destOrd="0" presId="urn:microsoft.com/office/officeart/2018/2/layout/IconLabelList"/>
    <dgm:cxn modelId="{A5A6ECC5-A10F-41C2-BF46-77508E4B2D19}" srcId="{E5BFE994-FF1E-4715-A59E-C139E630F9C0}" destId="{5CDE999A-C125-4C8D-84F0-B97B66F6EBD7}" srcOrd="1" destOrd="0" parTransId="{6B052915-7FA1-4A68-842F-D30FF95CC487}" sibTransId="{89BB6EFA-EB59-43F2-A989-136AE8B139FC}"/>
    <dgm:cxn modelId="{82405AF5-8F5B-4B4C-9214-6E55D56CC41F}" type="presOf" srcId="{E5BFE994-FF1E-4715-A59E-C139E630F9C0}" destId="{CB288FAA-4407-4C5F-8C8E-8A47C1220F35}" srcOrd="0" destOrd="0" presId="urn:microsoft.com/office/officeart/2018/2/layout/IconLabelList"/>
    <dgm:cxn modelId="{0A54AB6C-D36E-49EC-A7DE-E2B007EE58F8}" type="presParOf" srcId="{CB288FAA-4407-4C5F-8C8E-8A47C1220F35}" destId="{A10E50C8-069C-4565-9AA0-D3BE405092D2}" srcOrd="0" destOrd="0" presId="urn:microsoft.com/office/officeart/2018/2/layout/IconLabelList"/>
    <dgm:cxn modelId="{3EC1D932-3940-4897-A884-805A242765B3}" type="presParOf" srcId="{A10E50C8-069C-4565-9AA0-D3BE405092D2}" destId="{12DE141D-6207-419B-8C1C-A6FF1B5F9069}" srcOrd="0" destOrd="0" presId="urn:microsoft.com/office/officeart/2018/2/layout/IconLabelList"/>
    <dgm:cxn modelId="{F969D0C3-C3C0-4158-A966-B955D48D713B}" type="presParOf" srcId="{A10E50C8-069C-4565-9AA0-D3BE405092D2}" destId="{DC8570A1-9FD1-4EE7-B3CB-828A2867DA10}" srcOrd="1" destOrd="0" presId="urn:microsoft.com/office/officeart/2018/2/layout/IconLabelList"/>
    <dgm:cxn modelId="{780464FD-6463-4FE1-A25C-807C5BB8104B}" type="presParOf" srcId="{A10E50C8-069C-4565-9AA0-D3BE405092D2}" destId="{88131394-F77A-4921-99BF-C2A32A3CAC76}" srcOrd="2" destOrd="0" presId="urn:microsoft.com/office/officeart/2018/2/layout/IconLabelList"/>
    <dgm:cxn modelId="{C56AF2F7-2476-4965-9C0F-F5684A9023D9}" type="presParOf" srcId="{CB288FAA-4407-4C5F-8C8E-8A47C1220F35}" destId="{1A94C778-10D3-4354-870B-8A1786C74A49}" srcOrd="1" destOrd="0" presId="urn:microsoft.com/office/officeart/2018/2/layout/IconLabelList"/>
    <dgm:cxn modelId="{EB2980C0-9F90-4385-B3A6-6A7C861149D8}" type="presParOf" srcId="{CB288FAA-4407-4C5F-8C8E-8A47C1220F35}" destId="{A32BA302-412C-410F-8BD6-F5F78F718983}" srcOrd="2" destOrd="0" presId="urn:microsoft.com/office/officeart/2018/2/layout/IconLabelList"/>
    <dgm:cxn modelId="{375789C8-9BFB-467F-BCA2-E6B44037D8AB}" type="presParOf" srcId="{A32BA302-412C-410F-8BD6-F5F78F718983}" destId="{ABC3386B-D356-4606-B498-94A883DA1186}" srcOrd="0" destOrd="0" presId="urn:microsoft.com/office/officeart/2018/2/layout/IconLabelList"/>
    <dgm:cxn modelId="{955409D4-493F-4BEC-9F9A-C6814060C14D}" type="presParOf" srcId="{A32BA302-412C-410F-8BD6-F5F78F718983}" destId="{2A857116-9D34-4F6B-9E9E-FBA307CDE022}" srcOrd="1" destOrd="0" presId="urn:microsoft.com/office/officeart/2018/2/layout/IconLabelList"/>
    <dgm:cxn modelId="{55FDB91C-A765-4B48-8F58-17E2D2674F68}" type="presParOf" srcId="{A32BA302-412C-410F-8BD6-F5F78F718983}" destId="{8E1CD319-29E7-4A17-B027-6537EA7DBA82}"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3AF93-E6CA-49AD-9999-BB776EA9F7F1}">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2298E-BD9F-44F4-899D-17B95832EBEB}">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Two elements that can be uncertain; the beneficial entitlement of beneficiaries and the property. </a:t>
          </a:r>
          <a:endParaRPr lang="en-US" sz="2200" kern="1200"/>
        </a:p>
      </dsp:txBody>
      <dsp:txXfrm>
        <a:off x="505536" y="867925"/>
        <a:ext cx="3744249" cy="2324799"/>
      </dsp:txXfrm>
    </dsp:sp>
    <dsp:sp modelId="{70D873C9-E699-42DD-867C-F9832D68BFB3}">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D5879-8FA2-4D93-B45D-E2426919F028}">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Tradition trusts – Palmer v Simmonds [1854] – the term bulk was uncertain, what did the term mean, because there was uncertainty of the subject matter then there was no trust. </a:t>
          </a:r>
          <a:endParaRPr lang="en-US" sz="2200" kern="1200"/>
        </a:p>
      </dsp:txBody>
      <dsp:txXfrm>
        <a:off x="5258643" y="867925"/>
        <a:ext cx="3744249" cy="2324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5773-6C3C-4864-A0E5-FF56C8375F32}">
      <dsp:nvSpPr>
        <dsp:cNvPr id="0" name=""/>
        <dsp:cNvSpPr/>
      </dsp:nvSpPr>
      <dsp:spPr>
        <a:xfrm>
          <a:off x="873951"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Commercial Trusts – if something is from a category of products which are identical then unless specified the subject matter is not certain. </a:t>
          </a:r>
          <a:endParaRPr lang="en-US" sz="1600" kern="1200"/>
        </a:p>
      </dsp:txBody>
      <dsp:txXfrm>
        <a:off x="927612" y="55878"/>
        <a:ext cx="2946189" cy="1724784"/>
      </dsp:txXfrm>
    </dsp:sp>
    <dsp:sp modelId="{41F751E4-FA88-4FD0-A8C5-E80A09029C3C}">
      <dsp:nvSpPr>
        <dsp:cNvPr id="0" name=""/>
        <dsp:cNvSpPr/>
      </dsp:nvSpPr>
      <dsp:spPr>
        <a:xfrm>
          <a:off x="4196171" y="539635"/>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4196171" y="691089"/>
        <a:ext cx="453141" cy="454362"/>
      </dsp:txXfrm>
    </dsp:sp>
    <dsp:sp modelId="{35F19A0B-18F4-4930-9895-CAB86D0249FC}">
      <dsp:nvSpPr>
        <dsp:cNvPr id="0" name=""/>
        <dsp:cNvSpPr/>
      </dsp:nvSpPr>
      <dsp:spPr>
        <a:xfrm>
          <a:off x="5148866"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Such as in the case of Re Goldcorp Exchange [1995] – not certain which bullion was theirs (Tangible). </a:t>
          </a:r>
          <a:endParaRPr lang="en-US" sz="1600" kern="1200" dirty="0"/>
        </a:p>
      </dsp:txBody>
      <dsp:txXfrm>
        <a:off x="5202527" y="55878"/>
        <a:ext cx="2946189" cy="1724784"/>
      </dsp:txXfrm>
    </dsp:sp>
    <dsp:sp modelId="{4CB0D2B1-A5C6-4552-90BD-8D6E23F5DBA0}">
      <dsp:nvSpPr>
        <dsp:cNvPr id="0" name=""/>
        <dsp:cNvSpPr/>
      </dsp:nvSpPr>
      <dsp:spPr>
        <a:xfrm rot="5400000">
          <a:off x="6351950" y="2048069"/>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6448442" y="2103032"/>
        <a:ext cx="454362" cy="453141"/>
      </dsp:txXfrm>
    </dsp:sp>
    <dsp:sp modelId="{9FAC6680-FE17-4ED0-8F9F-B747749B2BBE}">
      <dsp:nvSpPr>
        <dsp:cNvPr id="0" name=""/>
        <dsp:cNvSpPr/>
      </dsp:nvSpPr>
      <dsp:spPr>
        <a:xfrm>
          <a:off x="5148866"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Other cases include; Re London Wine Co (Shippers) LTD [1975] </a:t>
          </a:r>
          <a:endParaRPr lang="en-US" sz="1600" kern="1200"/>
        </a:p>
      </dsp:txBody>
      <dsp:txXfrm>
        <a:off x="5202527" y="3109389"/>
        <a:ext cx="2946189" cy="1724784"/>
      </dsp:txXfrm>
    </dsp:sp>
    <dsp:sp modelId="{F657B48E-465C-4EFA-B2BD-38C263BFD743}">
      <dsp:nvSpPr>
        <dsp:cNvPr id="0" name=""/>
        <dsp:cNvSpPr/>
      </dsp:nvSpPr>
      <dsp:spPr>
        <a:xfrm rot="10800000">
          <a:off x="4232813" y="3593146"/>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4427016" y="3744600"/>
        <a:ext cx="453141" cy="454362"/>
      </dsp:txXfrm>
    </dsp:sp>
    <dsp:sp modelId="{8FCACF64-1915-430D-AC7E-8FAE9F95C49F}">
      <dsp:nvSpPr>
        <dsp:cNvPr id="0" name=""/>
        <dsp:cNvSpPr/>
      </dsp:nvSpPr>
      <dsp:spPr>
        <a:xfrm>
          <a:off x="873951"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Hunter v Moss [1994] - Shares in a company need to be equal or if not equal we need to know their value – the shares were equal and therefore there was certainty of the subject matter (Intangible). </a:t>
          </a:r>
          <a:endParaRPr lang="en-US" sz="1600" kern="1200" dirty="0"/>
        </a:p>
      </dsp:txBody>
      <dsp:txXfrm>
        <a:off x="927612" y="3109389"/>
        <a:ext cx="2946189" cy="1724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64A74-D094-4B56-BE4D-32C727D5B6DB}">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Key cases include Palmer v Simmonds. </a:t>
          </a:r>
          <a:endParaRPr lang="en-US" sz="2900" kern="1200"/>
        </a:p>
      </dsp:txBody>
      <dsp:txXfrm>
        <a:off x="0" y="3021439"/>
        <a:ext cx="5520752" cy="1982391"/>
      </dsp:txXfrm>
    </dsp:sp>
    <dsp:sp modelId="{C15EBD68-BDFB-4C4A-BA1B-869F03A0D930}">
      <dsp:nvSpPr>
        <dsp:cNvPr id="0" name=""/>
        <dsp:cNvSpPr/>
      </dsp:nvSpPr>
      <dsp:spPr>
        <a:xfrm rot="10800000">
          <a:off x="0" y="2257"/>
          <a:ext cx="5520752" cy="3048918"/>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If a trust fails because of uncertainty of property  - it will fail ab initio (From the beginning). </a:t>
          </a:r>
          <a:endParaRPr lang="en-US" sz="2900" kern="1200"/>
        </a:p>
      </dsp:txBody>
      <dsp:txXfrm rot="10800000">
        <a:off x="0" y="2257"/>
        <a:ext cx="5520752" cy="1981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146F5-9AD6-4B75-AD5C-0DF7ED5A552C}">
      <dsp:nvSpPr>
        <dsp:cNvPr id="0" name=""/>
        <dsp:cNvSpPr/>
      </dsp:nvSpPr>
      <dsp:spPr>
        <a:xfrm>
          <a:off x="1053469" y="13981"/>
          <a:ext cx="1166625" cy="1166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B0C77-DDED-4330-A34A-F225594BDF26}">
      <dsp:nvSpPr>
        <dsp:cNvPr id="0" name=""/>
        <dsp:cNvSpPr/>
      </dsp:nvSpPr>
      <dsp:spPr>
        <a:xfrm>
          <a:off x="1302094" y="262606"/>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247AB-A252-485C-A23A-520965756130}">
      <dsp:nvSpPr>
        <dsp:cNvPr id="0" name=""/>
        <dsp:cNvSpPr/>
      </dsp:nvSpPr>
      <dsp:spPr>
        <a:xfrm>
          <a:off x="680532"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Uncertainty of the beneficiary’s Rights. </a:t>
          </a:r>
          <a:endParaRPr lang="en-US" sz="1300" kern="1200" dirty="0"/>
        </a:p>
      </dsp:txBody>
      <dsp:txXfrm>
        <a:off x="680532" y="1543982"/>
        <a:ext cx="1912500" cy="720000"/>
      </dsp:txXfrm>
    </dsp:sp>
    <dsp:sp modelId="{F143DED1-8EED-4F60-AAD3-6655099D5C85}">
      <dsp:nvSpPr>
        <dsp:cNvPr id="0" name=""/>
        <dsp:cNvSpPr/>
      </dsp:nvSpPr>
      <dsp:spPr>
        <a:xfrm>
          <a:off x="3300657" y="13981"/>
          <a:ext cx="1166625" cy="1166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B5D71-D858-427C-8E54-A560AFE95415}">
      <dsp:nvSpPr>
        <dsp:cNvPr id="0" name=""/>
        <dsp:cNvSpPr/>
      </dsp:nvSpPr>
      <dsp:spPr>
        <a:xfrm>
          <a:off x="3549282" y="262606"/>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8B0768-E383-443A-8A15-9AF7A99116C9}">
      <dsp:nvSpPr>
        <dsp:cNvPr id="0" name=""/>
        <dsp:cNvSpPr/>
      </dsp:nvSpPr>
      <dsp:spPr>
        <a:xfrm>
          <a:off x="2927719"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Boyce v Boyce – unclear which house charlotte would have got. </a:t>
          </a:r>
          <a:endParaRPr lang="en-US" sz="1300" kern="1200"/>
        </a:p>
      </dsp:txBody>
      <dsp:txXfrm>
        <a:off x="2927719" y="1543982"/>
        <a:ext cx="1912500" cy="720000"/>
      </dsp:txXfrm>
    </dsp:sp>
    <dsp:sp modelId="{6C6A383B-16F2-4B42-8E67-6D42AA06571F}">
      <dsp:nvSpPr>
        <dsp:cNvPr id="0" name=""/>
        <dsp:cNvSpPr/>
      </dsp:nvSpPr>
      <dsp:spPr>
        <a:xfrm>
          <a:off x="2177063" y="2742106"/>
          <a:ext cx="1166625" cy="1166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DCDC-A945-457F-84ED-275001958838}">
      <dsp:nvSpPr>
        <dsp:cNvPr id="0" name=""/>
        <dsp:cNvSpPr/>
      </dsp:nvSpPr>
      <dsp:spPr>
        <a:xfrm>
          <a:off x="2425688" y="2990731"/>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322BE-6DD8-4E7A-B3B2-6E08EB485EC9}">
      <dsp:nvSpPr>
        <dsp:cNvPr id="0" name=""/>
        <dsp:cNvSpPr/>
      </dsp:nvSpPr>
      <dsp:spPr>
        <a:xfrm>
          <a:off x="1804126" y="4272107"/>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 Thomas’s estate [1879] – power not compatible with a trust duty. </a:t>
          </a:r>
          <a:endParaRPr lang="en-US" sz="1300" kern="1200"/>
        </a:p>
      </dsp:txBody>
      <dsp:txXfrm>
        <a:off x="1804126" y="4272107"/>
        <a:ext cx="1912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E141D-6207-419B-8C1C-A6FF1B5F9069}">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131394-F77A-4921-99BF-C2A32A3CAC76}">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Uncertainty of subject matter may indicate uncertainty of intention. </a:t>
          </a:r>
          <a:endParaRPr lang="en-US" sz="1400" kern="1200"/>
        </a:p>
      </dsp:txBody>
      <dsp:txXfrm>
        <a:off x="11445" y="2630487"/>
        <a:ext cx="4162500" cy="720000"/>
      </dsp:txXfrm>
    </dsp:sp>
    <dsp:sp modelId="{ABC3386B-D356-4606-B498-94A883DA1186}">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CD319-29E7-4A17-B027-6537EA7DBA82}">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Key case; Mussoorie Bank LTD v Raynor [1882] –feeling confident demonstrate uncertainty of intention and there is uncertainty of the subject matter. </a:t>
          </a:r>
          <a:endParaRPr lang="en-US" sz="1400" kern="1200"/>
        </a:p>
      </dsp:txBody>
      <dsp:txXfrm>
        <a:off x="4902383" y="2630487"/>
        <a:ext cx="4162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C2DDD6-2BF8-43DE-8B2A-B25D15135092}"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972EC-46E5-4603-A38C-31900C891A13}" type="slidenum">
              <a:rPr lang="en-GB" smtClean="0"/>
              <a:t>‹#›</a:t>
            </a:fld>
            <a:endParaRPr lang="en-GB"/>
          </a:p>
        </p:txBody>
      </p:sp>
    </p:spTree>
    <p:extLst>
      <p:ext uri="{BB962C8B-B14F-4D97-AF65-F5344CB8AC3E}">
        <p14:creationId xmlns:p14="http://schemas.microsoft.com/office/powerpoint/2010/main" val="2320951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uncertainty to the beneficiaries, then the property is held on a resulting trust for the settlor. </a:t>
            </a:r>
          </a:p>
          <a:p>
            <a:endParaRPr lang="en-GB" dirty="0"/>
          </a:p>
          <a:p>
            <a:r>
              <a:rPr lang="en-GB" dirty="0"/>
              <a:t>Whatever is left – trust takes place at point in which it take effect – Sprange v Bernard [1789] – no binding obligation. </a:t>
            </a:r>
          </a:p>
          <a:p>
            <a:endParaRPr lang="en-GB" dirty="0"/>
          </a:p>
          <a:p>
            <a:r>
              <a:rPr lang="en-GB" dirty="0"/>
              <a:t>This is because the courts will look at the facts of the case. Construction will not be open if property is given to the first beneficiary </a:t>
            </a:r>
            <a:r>
              <a:rPr lang="en-GB" dirty="0" err="1"/>
              <a:t>aboslutley</a:t>
            </a:r>
            <a:r>
              <a:rPr lang="en-GB" dirty="0"/>
              <a:t>. </a:t>
            </a:r>
          </a:p>
          <a:p>
            <a:endParaRPr lang="en-GB" dirty="0"/>
          </a:p>
          <a:p>
            <a:r>
              <a:rPr lang="en-GB" dirty="0"/>
              <a:t>The estate of last [1958] – life interest and trust created.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a:t>
            </a:fld>
            <a:endParaRPr lang="en-GB"/>
          </a:p>
        </p:txBody>
      </p:sp>
    </p:spTree>
    <p:extLst>
      <p:ext uri="{BB962C8B-B14F-4D97-AF65-F5344CB8AC3E}">
        <p14:creationId xmlns:p14="http://schemas.microsoft.com/office/powerpoint/2010/main" val="4013393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3</a:t>
            </a:fld>
            <a:endParaRPr lang="en-GB"/>
          </a:p>
        </p:txBody>
      </p:sp>
    </p:spTree>
    <p:extLst>
      <p:ext uri="{BB962C8B-B14F-4D97-AF65-F5344CB8AC3E}">
        <p14:creationId xmlns:p14="http://schemas.microsoft.com/office/powerpoint/2010/main" val="3907116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a trust attached to a gift, if the trust fails it may  not mean that the gift does.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4</a:t>
            </a:fld>
            <a:endParaRPr lang="en-GB"/>
          </a:p>
        </p:txBody>
      </p:sp>
    </p:spTree>
    <p:extLst>
      <p:ext uri="{BB962C8B-B14F-4D97-AF65-F5344CB8AC3E}">
        <p14:creationId xmlns:p14="http://schemas.microsoft.com/office/powerpoint/2010/main" val="266541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Sprange v Bernard [1789] </a:t>
            </a:r>
          </a:p>
          <a:p>
            <a:r>
              <a:rPr lang="en-GB" dirty="0"/>
              <a:t>Re Last [1958] </a:t>
            </a:r>
          </a:p>
          <a:p>
            <a:r>
              <a:rPr lang="en-GB" dirty="0"/>
              <a:t>Re </a:t>
            </a:r>
            <a:r>
              <a:rPr lang="en-GB" dirty="0" err="1"/>
              <a:t>Golay’s</a:t>
            </a:r>
            <a:r>
              <a:rPr lang="en-GB" dirty="0"/>
              <a:t> Will Trusts [1965] – trustee need sufficient information to ensure that they are not breaching the trust. </a:t>
            </a:r>
          </a:p>
          <a:p>
            <a:endParaRPr lang="en-GB" dirty="0"/>
          </a:p>
          <a:p>
            <a:r>
              <a:rPr lang="en-GB" dirty="0"/>
              <a:t>‘’A resulting trust can still arise even if we have intention, property – because the done receives the property in such a case knowing that it was received in trust. ‘’</a:t>
            </a:r>
          </a:p>
          <a:p>
            <a:endParaRPr lang="en-GB" dirty="0"/>
          </a:p>
          <a:p>
            <a:r>
              <a:rPr lang="en-GB" dirty="0"/>
              <a:t>Beneficial shares need to be identifiable. </a:t>
            </a:r>
          </a:p>
          <a:p>
            <a:endParaRPr lang="en-GB" dirty="0"/>
          </a:p>
          <a:p>
            <a:r>
              <a:rPr lang="en-GB" dirty="0"/>
              <a:t>Precise amount the beneficiaries get does not need to be set in advance – residue on trust – can understand who should get what. </a:t>
            </a:r>
          </a:p>
          <a:p>
            <a:endParaRPr lang="en-GB" dirty="0"/>
          </a:p>
          <a:p>
            <a:r>
              <a:rPr lang="en-GB" dirty="0"/>
              <a:t>There is no uncertainty with discretionary trusts because the trustees use their discretion. </a:t>
            </a:r>
          </a:p>
          <a:p>
            <a:endParaRPr lang="en-GB" dirty="0"/>
          </a:p>
          <a:p>
            <a:r>
              <a:rPr lang="en-GB" dirty="0"/>
              <a:t>Trusts of expectancy – nothing to convey and therefore no subject matter – Re Ellenborough </a:t>
            </a:r>
          </a:p>
        </p:txBody>
      </p:sp>
      <p:sp>
        <p:nvSpPr>
          <p:cNvPr id="4" name="Slide Number Placeholder 3"/>
          <p:cNvSpPr>
            <a:spLocks noGrp="1"/>
          </p:cNvSpPr>
          <p:nvPr>
            <p:ph type="sldNum" sz="quarter" idx="5"/>
          </p:nvPr>
        </p:nvSpPr>
        <p:spPr/>
        <p:txBody>
          <a:bodyPr/>
          <a:lstStyle/>
          <a:p>
            <a:fld id="{71CD266B-60BE-48FC-ADC4-7F656F1CBDE3}" type="slidenum">
              <a:rPr lang="en-GB" smtClean="0"/>
              <a:t>5</a:t>
            </a:fld>
            <a:endParaRPr lang="en-GB"/>
          </a:p>
        </p:txBody>
      </p:sp>
    </p:spTree>
    <p:extLst>
      <p:ext uri="{BB962C8B-B14F-4D97-AF65-F5344CB8AC3E}">
        <p14:creationId xmlns:p14="http://schemas.microsoft.com/office/powerpoint/2010/main" val="236775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1D34-6F3B-12CB-03E1-9238E1B1B1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D82E23-54D2-148E-EEEC-967F71234B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537020-884F-01A4-76A7-226214753AEB}"/>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9BDCB2ED-4F7E-77AA-CAD0-956A21E4C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DF2359-C01C-6E9F-D451-2AB2FD72CC35}"/>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1477625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F6547-F636-EF4F-744D-9DCFC949E0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32D786-3270-4768-1F79-792EA50662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AB5770-280D-D2E8-BBD0-BDD67C9B917E}"/>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FA55E07D-7232-F549-E00A-788F4B1C43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2C4D8-4BCB-D6FC-3CE4-D224DC1165FF}"/>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181428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392C-C9E9-F900-82C7-F03297B7FB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DF048C-1B44-2D52-5732-5EDC2851F7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DF9CF9-678C-545B-8A12-58969EEB9F37}"/>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0E8F12EE-388C-D8D5-C9FE-79A9DDE71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BF0D7B-B938-114D-6762-1810764FC28A}"/>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3105742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A260-9BB2-7F13-54B9-1F13C41F9E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EDD5E1-858C-AC91-F698-348786F50C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FB1F45-F787-195C-5640-460C2D6645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470EF3-B967-505C-79B8-B8C16D6276E6}"/>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6" name="Footer Placeholder 5">
            <a:extLst>
              <a:ext uri="{FF2B5EF4-FFF2-40B4-BE49-F238E27FC236}">
                <a16:creationId xmlns:a16="http://schemas.microsoft.com/office/drawing/2014/main" id="{5DF062A0-D5FF-3952-35BE-94047EDB99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75FD9-B6E2-3DDC-04ED-B00EF4CA4B31}"/>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522152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6852-1022-08DC-1CE9-082395BF34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12E61E-AA79-39EA-83E3-788EBADBE2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0A2506-4798-1429-F343-585B92F0C9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C4D06B-62AD-EF65-48C1-96C2968250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05005A-60EB-75A2-BBC1-7B47580934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F32702-1FFE-A4E1-7434-25325A282BAB}"/>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8" name="Footer Placeholder 7">
            <a:extLst>
              <a:ext uri="{FF2B5EF4-FFF2-40B4-BE49-F238E27FC236}">
                <a16:creationId xmlns:a16="http://schemas.microsoft.com/office/drawing/2014/main" id="{880A067C-F7D6-360E-48DF-8BD0C3BDB0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32ED28-DFBA-5B65-EC23-4FC755C7D14F}"/>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2743234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8327-1A57-7449-CC91-E403865068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578C57-32AD-B4DC-689F-6A5340BF7F10}"/>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4" name="Footer Placeholder 3">
            <a:extLst>
              <a:ext uri="{FF2B5EF4-FFF2-40B4-BE49-F238E27FC236}">
                <a16:creationId xmlns:a16="http://schemas.microsoft.com/office/drawing/2014/main" id="{4F6AC28D-A744-AC34-CD64-755FA2B3D5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54098D-0F98-5571-B472-2472F1A652AF}"/>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330239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E3C7B3-30F4-578F-7020-0F20A03A0821}"/>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3" name="Footer Placeholder 2">
            <a:extLst>
              <a:ext uri="{FF2B5EF4-FFF2-40B4-BE49-F238E27FC236}">
                <a16:creationId xmlns:a16="http://schemas.microsoft.com/office/drawing/2014/main" id="{29AE1F5C-B680-5C58-9B75-F2F38C8AB0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295A9A-B431-DBE8-B0FC-0946BF3CE7FC}"/>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3778314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08127-DD8D-9345-F961-168A16663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7721AB-DD63-4857-FB7C-0B2F84070E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C31803-0951-7764-081B-46F1F504D9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3F90D-2899-47F4-F0E3-A9E91460161A}"/>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6" name="Footer Placeholder 5">
            <a:extLst>
              <a:ext uri="{FF2B5EF4-FFF2-40B4-BE49-F238E27FC236}">
                <a16:creationId xmlns:a16="http://schemas.microsoft.com/office/drawing/2014/main" id="{47A841F0-1445-AE2B-CE50-B80B20C06F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8F8B78-2945-21B4-6E41-EDA9AC203AC3}"/>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123335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79B08-5882-E398-0FF0-3BAA05FA57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3878DB-510A-D0D6-897B-7E2B27FD02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79FDBD-8098-36F3-EFAA-FFA636B25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3E45C-6B1D-3ACE-1700-0F4A06D9E991}"/>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6" name="Footer Placeholder 5">
            <a:extLst>
              <a:ext uri="{FF2B5EF4-FFF2-40B4-BE49-F238E27FC236}">
                <a16:creationId xmlns:a16="http://schemas.microsoft.com/office/drawing/2014/main" id="{81090B6B-5B62-C3D4-B5F9-A92B5CFF57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D50BED-D68B-C95A-144B-554A70D57CF8}"/>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19092741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D2470-0471-0E64-BAA3-5F32AE031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34456-0B27-250E-5C17-1F2B160789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B124F0-BCF4-FBEA-8B7D-F9DEABDB2E88}"/>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AAB98A74-2A66-AAA1-03FD-398079C38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D7C294-8AC4-7AD2-302C-85ED14552393}"/>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2389197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2D8B48-B864-E97B-235A-E2762C568B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E4DB24-6B3E-CA37-C2BA-F5A136DE4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51886-3D45-A55D-1A73-A20250F5AC74}"/>
              </a:ext>
            </a:extLst>
          </p:cNvPr>
          <p:cNvSpPr>
            <a:spLocks noGrp="1"/>
          </p:cNvSpPr>
          <p:nvPr>
            <p:ph type="dt" sz="half" idx="10"/>
          </p:nvPr>
        </p:nvSpPr>
        <p:spPr/>
        <p:txBody>
          <a:body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99D56A55-EFE0-CAD1-4C9E-BB3F2CAE4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E4594-A570-AB9B-458A-25E5AC482C09}"/>
              </a:ext>
            </a:extLst>
          </p:cNvPr>
          <p:cNvSpPr>
            <a:spLocks noGrp="1"/>
          </p:cNvSpPr>
          <p:nvPr>
            <p:ph type="sldNum" sz="quarter" idx="12"/>
          </p:nvPr>
        </p:nvSpPr>
        <p:spPr/>
        <p:txBody>
          <a:bodyPr/>
          <a:lstStyle/>
          <a:p>
            <a:fld id="{9F618471-55E3-4943-BB06-FEC24A73167D}" type="slidenum">
              <a:rPr lang="en-GB" smtClean="0"/>
              <a:t>‹#›</a:t>
            </a:fld>
            <a:endParaRPr lang="en-GB"/>
          </a:p>
        </p:txBody>
      </p:sp>
    </p:spTree>
    <p:extLst>
      <p:ext uri="{BB962C8B-B14F-4D97-AF65-F5344CB8AC3E}">
        <p14:creationId xmlns:p14="http://schemas.microsoft.com/office/powerpoint/2010/main" val="1347203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BC27C3-46E2-CC58-F570-37AD342CB4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2258F-6DF1-EF21-A10F-874A0946C7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4B9948-F720-44AB-E822-C0A487F596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749DB5-0358-4D6E-9C2C-195847E637C0}" type="datetimeFigureOut">
              <a:rPr lang="en-GB" smtClean="0"/>
              <a:t>08/03/2024</a:t>
            </a:fld>
            <a:endParaRPr lang="en-GB"/>
          </a:p>
        </p:txBody>
      </p:sp>
      <p:sp>
        <p:nvSpPr>
          <p:cNvPr id="5" name="Footer Placeholder 4">
            <a:extLst>
              <a:ext uri="{FF2B5EF4-FFF2-40B4-BE49-F238E27FC236}">
                <a16:creationId xmlns:a16="http://schemas.microsoft.com/office/drawing/2014/main" id="{E0A74895-2081-5FCB-0510-7AF2C355D4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E0A505-9684-6B14-B8B6-8A64F0D3E4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618471-55E3-4943-BB06-FEC24A73167D}" type="slidenum">
              <a:rPr lang="en-GB" smtClean="0"/>
              <a:t>‹#›</a:t>
            </a:fld>
            <a:endParaRPr lang="en-GB"/>
          </a:p>
        </p:txBody>
      </p:sp>
    </p:spTree>
    <p:extLst>
      <p:ext uri="{BB962C8B-B14F-4D97-AF65-F5344CB8AC3E}">
        <p14:creationId xmlns:p14="http://schemas.microsoft.com/office/powerpoint/2010/main" val="2279094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media" Target="../media/media3.m4a"/><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1.xml"/><Relationship Id="rId11" Type="http://schemas.microsoft.com/office/2007/relationships/diagramDrawing" Target="../diagrams/drawing1.xml"/><Relationship Id="rId5" Type="http://schemas.openxmlformats.org/officeDocument/2006/relationships/slideLayout" Target="../slideLayouts/slideLayout2.xml"/><Relationship Id="rId10" Type="http://schemas.openxmlformats.org/officeDocument/2006/relationships/diagramColors" Target="../diagrams/colors1.xml"/><Relationship Id="rId4" Type="http://schemas.openxmlformats.org/officeDocument/2006/relationships/audio" Target="../media/media3.m4a"/><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audio" Target="../media/media7.m4a"/><Relationship Id="rId13" Type="http://schemas.openxmlformats.org/officeDocument/2006/relationships/diagramData" Target="../diagrams/data2.xml"/><Relationship Id="rId18" Type="http://schemas.openxmlformats.org/officeDocument/2006/relationships/image" Target="../media/image2.png"/><Relationship Id="rId3" Type="http://schemas.microsoft.com/office/2007/relationships/media" Target="../media/media5.m4a"/><Relationship Id="rId7" Type="http://schemas.microsoft.com/office/2007/relationships/media" Target="../media/media7.m4a"/><Relationship Id="rId12" Type="http://schemas.openxmlformats.org/officeDocument/2006/relationships/notesSlide" Target="../notesSlides/notesSlide2.xml"/><Relationship Id="rId17" Type="http://schemas.microsoft.com/office/2007/relationships/diagramDrawing" Target="../diagrams/drawing2.xml"/><Relationship Id="rId2" Type="http://schemas.openxmlformats.org/officeDocument/2006/relationships/audio" Target="../media/media4.m4a"/><Relationship Id="rId16" Type="http://schemas.openxmlformats.org/officeDocument/2006/relationships/diagramColors" Target="../diagrams/colors2.xml"/><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slideLayout" Target="../slideLayouts/slideLayout2.xml"/><Relationship Id="rId5" Type="http://schemas.microsoft.com/office/2007/relationships/media" Target="../media/media6.m4a"/><Relationship Id="rId15" Type="http://schemas.openxmlformats.org/officeDocument/2006/relationships/diagramQuickStyle" Target="../diagrams/quickStyle2.xml"/><Relationship Id="rId10" Type="http://schemas.openxmlformats.org/officeDocument/2006/relationships/audio" Target="../media/media8.m4a"/><Relationship Id="rId4" Type="http://schemas.openxmlformats.org/officeDocument/2006/relationships/audio" Target="../media/media5.m4a"/><Relationship Id="rId9" Type="http://schemas.microsoft.com/office/2007/relationships/media" Target="../media/media8.m4a"/><Relationship Id="rId1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audio" Target="../media/media14.m4a"/><Relationship Id="rId3" Type="http://schemas.openxmlformats.org/officeDocument/2006/relationships/audio" Target="NULL" TargetMode="External"/><Relationship Id="rId7" Type="http://schemas.microsoft.com/office/2007/relationships/media" Target="../media/media14.m4a"/><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audio" Target="../media/media13.m4a"/><Relationship Id="rId5" Type="http://schemas.microsoft.com/office/2007/relationships/media" Target="../media/media13.m4a"/><Relationship Id="rId10" Type="http://schemas.openxmlformats.org/officeDocument/2006/relationships/image" Target="../media/image2.png"/><Relationship Id="rId4" Type="http://schemas.microsoft.com/office/2007/relationships/media" Target="../media/media12.m4a"/><Relationship Id="rId9"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microsoft.com/office/2007/relationships/media" Target="../media/media16.m4a"/><Relationship Id="rId7" Type="http://schemas.openxmlformats.org/officeDocument/2006/relationships/diagramLayout" Target="../diagrams/layout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5.xml"/><Relationship Id="rId4" Type="http://schemas.openxmlformats.org/officeDocument/2006/relationships/audio" Target="../media/media16.m4a"/><Relationship Id="rId9" Type="http://schemas.openxmlformats.org/officeDocument/2006/relationships/diagramColors" Target="../diagrams/colors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Hands holding each other's wrists and interlinked to form a circle">
            <a:extLst>
              <a:ext uri="{FF2B5EF4-FFF2-40B4-BE49-F238E27FC236}">
                <a16:creationId xmlns:a16="http://schemas.microsoft.com/office/drawing/2014/main" id="{F5BBF6FB-0624-1942-0A10-27A3332C71DE}"/>
              </a:ext>
            </a:extLst>
          </p:cNvPr>
          <p:cNvPicPr>
            <a:picLocks noChangeAspect="1"/>
          </p:cNvPicPr>
          <p:nvPr/>
        </p:nvPicPr>
        <p:blipFill rotWithShape="1">
          <a:blip r:embed="rId4"/>
          <a:srcRect b="15730"/>
          <a:stretch/>
        </p:blipFill>
        <p:spPr>
          <a:xfrm>
            <a:off x="21" y="11"/>
            <a:ext cx="12191979" cy="6857989"/>
          </a:xfrm>
          <a:prstGeom prst="rect">
            <a:avLst/>
          </a:prstGeom>
        </p:spPr>
      </p:pic>
      <p:sp>
        <p:nvSpPr>
          <p:cNvPr id="4" name="Title 3">
            <a:extLst>
              <a:ext uri="{FF2B5EF4-FFF2-40B4-BE49-F238E27FC236}">
                <a16:creationId xmlns:a16="http://schemas.microsoft.com/office/drawing/2014/main" id="{697F1467-5299-EC69-58EE-F8636AD2E65D}"/>
              </a:ext>
            </a:extLst>
          </p:cNvPr>
          <p:cNvSpPr>
            <a:spLocks noGrp="1"/>
          </p:cNvSpPr>
          <p:nvPr>
            <p:ph type="ctrTitle"/>
          </p:nvPr>
        </p:nvSpPr>
        <p:spPr>
          <a:xfrm>
            <a:off x="2101755" y="617839"/>
            <a:ext cx="7983941" cy="1190874"/>
          </a:xfrm>
        </p:spPr>
        <p:txBody>
          <a:bodyPr anchor="b">
            <a:noAutofit/>
          </a:bodyPr>
          <a:lstStyle/>
          <a:p>
            <a:pPr algn="ctr"/>
            <a:r>
              <a:rPr lang="en-GB" sz="5400" b="1" i="1" u="sng" dirty="0">
                <a:solidFill>
                  <a:srgbClr val="FFFFFF"/>
                </a:solidFill>
              </a:rPr>
              <a:t>Certainty of the subject matter!</a:t>
            </a:r>
          </a:p>
        </p:txBody>
      </p:sp>
      <p:pic>
        <p:nvPicPr>
          <p:cNvPr id="3" name="Recorded Sound">
            <a:hlinkClick r:id="" action="ppaction://media"/>
            <a:extLst>
              <a:ext uri="{FF2B5EF4-FFF2-40B4-BE49-F238E27FC236}">
                <a16:creationId xmlns:a16="http://schemas.microsoft.com/office/drawing/2014/main" id="{9A1A0555-B4F1-1FA2-8C29-02354BA346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397" y="5433934"/>
            <a:ext cx="1250430" cy="1250430"/>
          </a:xfrm>
          <a:prstGeom prst="rect">
            <a:avLst/>
          </a:prstGeom>
        </p:spPr>
      </p:pic>
    </p:spTree>
    <p:extLst>
      <p:ext uri="{BB962C8B-B14F-4D97-AF65-F5344CB8AC3E}">
        <p14:creationId xmlns:p14="http://schemas.microsoft.com/office/powerpoint/2010/main" val="4262316656"/>
      </p:ext>
    </p:extLst>
  </p:cSld>
  <p:clrMapOvr>
    <a:masterClrMapping/>
  </p:clrMapOvr>
  <mc:AlternateContent xmlns:mc="http://schemas.openxmlformats.org/markup-compatibility/2006" xmlns:p14="http://schemas.microsoft.com/office/powerpoint/2010/main">
    <mc:Choice Requires="p14">
      <p:transition spd="slow" p14:dur="2000" advTm="4866"/>
    </mc:Choice>
    <mc:Fallback xmlns="">
      <p:transition spd="slow" advTm="4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2480"/>
                            </p:stCondLst>
                            <p:childTnLst>
                              <p:par>
                                <p:cTn id="9" presetID="1" presetClass="mediacall" presetSubtype="0" fill="hold" nodeType="afterEffect">
                                  <p:stCondLst>
                                    <p:cond delay="0"/>
                                  </p:stCondLst>
                                  <p:childTnLst>
                                    <p:cmd type="call" cmd="playFrom(0.0)">
                                      <p:cBhvr>
                                        <p:cTn id="10" dur="52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0E457-E2E3-0D89-4137-DA2CA0F0CEE1}"/>
              </a:ext>
            </a:extLst>
          </p:cNvPr>
          <p:cNvSpPr>
            <a:spLocks noGrp="1"/>
          </p:cNvSpPr>
          <p:nvPr>
            <p:ph type="title"/>
          </p:nvPr>
        </p:nvSpPr>
        <p:spPr/>
        <p:txBody>
          <a:bodyPr>
            <a:normAutofit/>
          </a:bodyPr>
          <a:lstStyle/>
          <a:p>
            <a:pPr algn="ctr"/>
            <a:r>
              <a:rPr lang="en-GB" sz="5400" b="1" i="1" u="sng" dirty="0"/>
              <a:t>Certainty of the subject matter </a:t>
            </a:r>
          </a:p>
        </p:txBody>
      </p:sp>
      <p:graphicFrame>
        <p:nvGraphicFramePr>
          <p:cNvPr id="5" name="Content Placeholder 2">
            <a:extLst>
              <a:ext uri="{FF2B5EF4-FFF2-40B4-BE49-F238E27FC236}">
                <a16:creationId xmlns:a16="http://schemas.microsoft.com/office/drawing/2014/main" id="{9FA637D8-B17D-1F72-B3C8-34DA5BF2CCBF}"/>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Recorded Sound">
            <a:hlinkClick r:id="" action="ppaction://media"/>
            <a:extLst>
              <a:ext uri="{FF2B5EF4-FFF2-40B4-BE49-F238E27FC236}">
                <a16:creationId xmlns:a16="http://schemas.microsoft.com/office/drawing/2014/main" id="{4CC236BF-1470-39F5-90A2-E388EFAB012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94872" y="5898412"/>
            <a:ext cx="800942" cy="800942"/>
          </a:xfrm>
          <a:prstGeom prst="rect">
            <a:avLst/>
          </a:prstGeom>
        </p:spPr>
      </p:pic>
      <p:pic>
        <p:nvPicPr>
          <p:cNvPr id="7" name="Recorded Sound">
            <a:hlinkClick r:id="" action="ppaction://media"/>
            <a:extLst>
              <a:ext uri="{FF2B5EF4-FFF2-40B4-BE49-F238E27FC236}">
                <a16:creationId xmlns:a16="http://schemas.microsoft.com/office/drawing/2014/main" id="{8935C7BA-1445-C516-70F1-44B1C752256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295058" y="5776565"/>
            <a:ext cx="800942" cy="800942"/>
          </a:xfrm>
          <a:prstGeom prst="rect">
            <a:avLst/>
          </a:prstGeom>
        </p:spPr>
      </p:pic>
    </p:spTree>
    <p:extLst>
      <p:ext uri="{BB962C8B-B14F-4D97-AF65-F5344CB8AC3E}">
        <p14:creationId xmlns:p14="http://schemas.microsoft.com/office/powerpoint/2010/main" val="4285983631"/>
      </p:ext>
    </p:extLst>
  </p:cSld>
  <p:clrMapOvr>
    <a:masterClrMapping/>
  </p:clrMapOvr>
  <mc:AlternateContent xmlns:mc="http://schemas.openxmlformats.org/markup-compatibility/2006" xmlns:p14="http://schemas.microsoft.com/office/powerpoint/2010/main">
    <mc:Choice Requires="p14">
      <p:transition spd="slow" p14:dur="2000" advTm="16243"/>
    </mc:Choice>
    <mc:Fallback xmlns="">
      <p:transition spd="slow" advTm="16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63" fill="hold"/>
                                        <p:tgtEl>
                                          <p:spTgt spid="6"/>
                                        </p:tgtEl>
                                      </p:cBhvr>
                                    </p:cmd>
                                  </p:childTnLst>
                                </p:cTn>
                              </p:par>
                            </p:childTnLst>
                          </p:cTn>
                        </p:par>
                        <p:par>
                          <p:cTn id="7" fill="hold">
                            <p:stCondLst>
                              <p:cond delay="43363"/>
                            </p:stCondLst>
                            <p:childTnLst>
                              <p:par>
                                <p:cTn id="8" presetID="1" presetClass="mediacall" presetSubtype="0" fill="hold" nodeType="afterEffect">
                                  <p:stCondLst>
                                    <p:cond delay="0"/>
                                  </p:stCondLst>
                                  <p:childTnLst>
                                    <p:cmd type="call" cmd="playFrom(0.0)">
                                      <p:cBhvr>
                                        <p:cTn id="9" dur="1255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450-A2F8-A229-8FAC-3AF8784CB0B5}"/>
              </a:ext>
            </a:extLst>
          </p:cNvPr>
          <p:cNvSpPr>
            <a:spLocks noGrp="1"/>
          </p:cNvSpPr>
          <p:nvPr>
            <p:ph type="title"/>
          </p:nvPr>
        </p:nvSpPr>
        <p:spPr>
          <a:xfrm>
            <a:off x="966744" y="387093"/>
            <a:ext cx="9076329" cy="1064277"/>
          </a:xfrm>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234E0D8-EE78-D98F-5249-47CB61113D25}"/>
              </a:ext>
            </a:extLst>
          </p:cNvPr>
          <p:cNvGraphicFramePr>
            <a:graphicFrameLocks noGrp="1"/>
          </p:cNvGraphicFramePr>
          <p:nvPr>
            <p:ph idx="1"/>
          </p:nvPr>
        </p:nvGraphicFramePr>
        <p:xfrm>
          <a:off x="966744" y="1693629"/>
          <a:ext cx="9076329" cy="48900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3" name="Recorded Sound">
            <a:hlinkClick r:id="" action="ppaction://media"/>
            <a:extLst>
              <a:ext uri="{FF2B5EF4-FFF2-40B4-BE49-F238E27FC236}">
                <a16:creationId xmlns:a16="http://schemas.microsoft.com/office/drawing/2014/main" id="{509790A4-01A8-A9E5-80AD-C873F6FCAFB7}"/>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455829" y="3758679"/>
            <a:ext cx="510915" cy="510915"/>
          </a:xfrm>
          <a:prstGeom prst="rect">
            <a:avLst/>
          </a:prstGeom>
        </p:spPr>
      </p:pic>
      <p:pic>
        <p:nvPicPr>
          <p:cNvPr id="6" name="Recorded Sound">
            <a:hlinkClick r:id="" action="ppaction://media"/>
            <a:extLst>
              <a:ext uri="{FF2B5EF4-FFF2-40B4-BE49-F238E27FC236}">
                <a16:creationId xmlns:a16="http://schemas.microsoft.com/office/drawing/2014/main" id="{D1A5C41D-AFCF-F591-FF90-A921E777AC71}"/>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2148927" y="3793031"/>
            <a:ext cx="510915" cy="510915"/>
          </a:xfrm>
          <a:prstGeom prst="rect">
            <a:avLst/>
          </a:prstGeom>
        </p:spPr>
      </p:pic>
      <p:pic>
        <p:nvPicPr>
          <p:cNvPr id="8" name="Recorded Sound">
            <a:hlinkClick r:id="" action="ppaction://media"/>
            <a:extLst>
              <a:ext uri="{FF2B5EF4-FFF2-40B4-BE49-F238E27FC236}">
                <a16:creationId xmlns:a16="http://schemas.microsoft.com/office/drawing/2014/main" id="{705964DC-01E4-271E-C1A7-0A4064F289D8}"/>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3646238" y="3748604"/>
            <a:ext cx="588081" cy="588081"/>
          </a:xfrm>
          <a:prstGeom prst="rect">
            <a:avLst/>
          </a:prstGeom>
        </p:spPr>
      </p:pic>
      <p:pic>
        <p:nvPicPr>
          <p:cNvPr id="10" name="Recorded Sound">
            <a:hlinkClick r:id="" action="ppaction://media"/>
            <a:extLst>
              <a:ext uri="{FF2B5EF4-FFF2-40B4-BE49-F238E27FC236}">
                <a16:creationId xmlns:a16="http://schemas.microsoft.com/office/drawing/2014/main" id="{7BCF39C9-2A5A-2F1D-28BE-8304D78BF7F4}"/>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4984504" y="3637872"/>
            <a:ext cx="752527" cy="752527"/>
          </a:xfrm>
          <a:prstGeom prst="rect">
            <a:avLst/>
          </a:prstGeom>
        </p:spPr>
      </p:pic>
      <p:pic>
        <p:nvPicPr>
          <p:cNvPr id="11" name="Recorded Sound">
            <a:hlinkClick r:id="" action="ppaction://media"/>
            <a:extLst>
              <a:ext uri="{FF2B5EF4-FFF2-40B4-BE49-F238E27FC236}">
                <a16:creationId xmlns:a16="http://schemas.microsoft.com/office/drawing/2014/main" id="{50550CA8-2D4D-5E01-4009-81A613A2C920}"/>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6340698" y="3801751"/>
            <a:ext cx="673808" cy="673808"/>
          </a:xfrm>
          <a:prstGeom prst="rect">
            <a:avLst/>
          </a:prstGeom>
        </p:spPr>
      </p:pic>
    </p:spTree>
    <p:extLst>
      <p:ext uri="{BB962C8B-B14F-4D97-AF65-F5344CB8AC3E}">
        <p14:creationId xmlns:p14="http://schemas.microsoft.com/office/powerpoint/2010/main" val="3640792758"/>
      </p:ext>
    </p:extLst>
  </p:cSld>
  <p:clrMapOvr>
    <a:masterClrMapping/>
  </p:clrMapOvr>
  <mc:AlternateContent xmlns:mc="http://schemas.openxmlformats.org/markup-compatibility/2006">
    <mc:Choice xmlns:p14="http://schemas.microsoft.com/office/powerpoint/2010/main" Requires="p14">
      <p:transition spd="slow" p14:dur="2000" advTm="30356"/>
    </mc:Choice>
    <mc:Fallback>
      <p:transition spd="slow" advTm="30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356" fill="hold"/>
                                        <p:tgtEl>
                                          <p:spTgt spid="3"/>
                                        </p:tgtEl>
                                      </p:cBhvr>
                                    </p:cmd>
                                  </p:childTnLst>
                                </p:cTn>
                              </p:par>
                            </p:childTnLst>
                          </p:cTn>
                        </p:par>
                        <p:par>
                          <p:cTn id="7" fill="hold">
                            <p:stCondLst>
                              <p:cond delay="30356"/>
                            </p:stCondLst>
                            <p:childTnLst>
                              <p:par>
                                <p:cTn id="8" presetID="1" presetClass="mediacall" presetSubtype="0" fill="hold" nodeType="afterEffect">
                                  <p:stCondLst>
                                    <p:cond delay="0"/>
                                  </p:stCondLst>
                                  <p:childTnLst>
                                    <p:cmd type="call" cmd="playFrom(0.0)">
                                      <p:cBhvr>
                                        <p:cTn id="9" dur="83520" fill="hold"/>
                                        <p:tgtEl>
                                          <p:spTgt spid="6"/>
                                        </p:tgtEl>
                                      </p:cBhvr>
                                    </p:cmd>
                                  </p:childTnLst>
                                </p:cTn>
                              </p:par>
                            </p:childTnLst>
                          </p:cTn>
                        </p:par>
                        <p:par>
                          <p:cTn id="10" fill="hold">
                            <p:stCondLst>
                              <p:cond delay="113876"/>
                            </p:stCondLst>
                            <p:childTnLst>
                              <p:par>
                                <p:cTn id="11" presetID="1" presetClass="mediacall" presetSubtype="0" fill="hold" nodeType="afterEffect">
                                  <p:stCondLst>
                                    <p:cond delay="0"/>
                                  </p:stCondLst>
                                  <p:childTnLst>
                                    <p:cmd type="call" cmd="playFrom(0.0)">
                                      <p:cBhvr>
                                        <p:cTn id="12" dur="95856" fill="hold"/>
                                        <p:tgtEl>
                                          <p:spTgt spid="8"/>
                                        </p:tgtEl>
                                      </p:cBhvr>
                                    </p:cmd>
                                  </p:childTnLst>
                                </p:cTn>
                              </p:par>
                            </p:childTnLst>
                          </p:cTn>
                        </p:par>
                        <p:par>
                          <p:cTn id="13" fill="hold">
                            <p:stCondLst>
                              <p:cond delay="209732"/>
                            </p:stCondLst>
                            <p:childTnLst>
                              <p:par>
                                <p:cTn id="14" presetID="1" presetClass="mediacall" presetSubtype="0" fill="hold" nodeType="afterEffect">
                                  <p:stCondLst>
                                    <p:cond delay="0"/>
                                  </p:stCondLst>
                                  <p:childTnLst>
                                    <p:cmd type="call" cmd="playFrom(0.0)">
                                      <p:cBhvr>
                                        <p:cTn id="15" dur="114357" fill="hold"/>
                                        <p:tgtEl>
                                          <p:spTgt spid="10"/>
                                        </p:tgtEl>
                                      </p:cBhvr>
                                    </p:cmd>
                                  </p:childTnLst>
                                </p:cTn>
                              </p:par>
                            </p:childTnLst>
                          </p:cTn>
                        </p:par>
                        <p:par>
                          <p:cTn id="16" fill="hold">
                            <p:stCondLst>
                              <p:cond delay="324089"/>
                            </p:stCondLst>
                            <p:childTnLst>
                              <p:par>
                                <p:cTn id="17" presetID="1" presetClass="mediacall" presetSubtype="0" fill="hold" nodeType="afterEffect">
                                  <p:stCondLst>
                                    <p:cond delay="0"/>
                                  </p:stCondLst>
                                  <p:childTnLst>
                                    <p:cmd type="call" cmd="playFrom(0.0)">
                                      <p:cBhvr>
                                        <p:cTn id="18" dur="6863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10"/>
                </p:tgtEl>
              </p:cMediaNode>
            </p:audio>
            <p:audio>
              <p:cMediaNode vol="80000">
                <p:cTn id="23"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C43B-95E9-65E1-2B8D-1F3ADAF06450}"/>
              </a:ext>
            </a:extLst>
          </p:cNvPr>
          <p:cNvSpPr>
            <a:spLocks noGrp="1"/>
          </p:cNvSpPr>
          <p:nvPr>
            <p:ph type="title"/>
          </p:nvPr>
        </p:nvSpPr>
        <p:spPr>
          <a:xfrm>
            <a:off x="1476531" y="2300991"/>
            <a:ext cx="3117954" cy="2878111"/>
          </a:xfrm>
        </p:spPr>
        <p:txBody>
          <a:bodyPr>
            <a:normAutofit/>
          </a:bodyPr>
          <a:lstStyle/>
          <a:p>
            <a:pPr algn="ctr"/>
            <a:r>
              <a:rPr lang="en-GB" b="1" i="1" u="sng"/>
              <a:t>Uncertainty of property</a:t>
            </a:r>
          </a:p>
        </p:txBody>
      </p:sp>
      <p:graphicFrame>
        <p:nvGraphicFramePr>
          <p:cNvPr id="5" name="Content Placeholder 2">
            <a:extLst>
              <a:ext uri="{FF2B5EF4-FFF2-40B4-BE49-F238E27FC236}">
                <a16:creationId xmlns:a16="http://schemas.microsoft.com/office/drawing/2014/main" id="{4A72AB39-F79E-2B74-191E-BB781837333E}"/>
              </a:ext>
            </a:extLst>
          </p:cNvPr>
          <p:cNvGraphicFramePr>
            <a:graphicFrameLocks noGrp="1"/>
          </p:cNvGraphicFramePr>
          <p:nvPr>
            <p:ph idx="1"/>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F7B23F7-E3BD-B2EC-E748-5523CBAD80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24851" y="5958589"/>
            <a:ext cx="673309" cy="673309"/>
          </a:xfrm>
          <a:prstGeom prst="rect">
            <a:avLst/>
          </a:prstGeom>
        </p:spPr>
      </p:pic>
    </p:spTree>
    <p:extLst>
      <p:ext uri="{BB962C8B-B14F-4D97-AF65-F5344CB8AC3E}">
        <p14:creationId xmlns:p14="http://schemas.microsoft.com/office/powerpoint/2010/main" val="3092730150"/>
      </p:ext>
    </p:extLst>
  </p:cSld>
  <p:clrMapOvr>
    <a:masterClrMapping/>
  </p:clrMapOvr>
  <mc:AlternateContent xmlns:mc="http://schemas.openxmlformats.org/markup-compatibility/2006">
    <mc:Choice xmlns:p14="http://schemas.microsoft.com/office/powerpoint/2010/main" Requires="p14">
      <p:transition spd="slow" p14:dur="2000" advTm="14436"/>
    </mc:Choice>
    <mc:Fallback>
      <p:transition spd="slow" advTm="14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147A5-8C3E-47BB-491A-37114F8AE3F6}"/>
              </a:ext>
            </a:extLst>
          </p:cNvPr>
          <p:cNvSpPr>
            <a:spLocks noGrp="1"/>
          </p:cNvSpPr>
          <p:nvPr>
            <p:ph type="title"/>
          </p:nvPr>
        </p:nvSpPr>
        <p:spPr>
          <a:xfrm>
            <a:off x="1476531" y="2300991"/>
            <a:ext cx="3117954" cy="2878111"/>
          </a:xfrm>
        </p:spPr>
        <p:txBody>
          <a:bodyPr>
            <a:normAutofit/>
          </a:bodyPr>
          <a:lstStyle/>
          <a:p>
            <a:pPr algn="ctr"/>
            <a:r>
              <a:rPr lang="en-GB" b="1" i="1" u="sng"/>
              <a:t>What about the beneficiaries?</a:t>
            </a:r>
          </a:p>
        </p:txBody>
      </p:sp>
      <p:graphicFrame>
        <p:nvGraphicFramePr>
          <p:cNvPr id="5" name="Content Placeholder 2">
            <a:extLst>
              <a:ext uri="{FF2B5EF4-FFF2-40B4-BE49-F238E27FC236}">
                <a16:creationId xmlns:a16="http://schemas.microsoft.com/office/drawing/2014/main" id="{6C49722C-9054-654A-FA47-5FAED5907F75}"/>
              </a:ext>
            </a:extLst>
          </p:cNvPr>
          <p:cNvGraphicFramePr>
            <a:graphicFrameLocks noGrp="1"/>
          </p:cNvGraphicFramePr>
          <p:nvPr>
            <p:ph idx="1"/>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5E8AEDB-B74C-3D24-998D-F3B326E68E0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4891" y="5793698"/>
            <a:ext cx="740765" cy="740765"/>
          </a:xfrm>
          <a:prstGeom prst="rect">
            <a:avLst/>
          </a:prstGeom>
        </p:spPr>
      </p:pic>
    </p:spTree>
    <p:extLst>
      <p:ext uri="{BB962C8B-B14F-4D97-AF65-F5344CB8AC3E}">
        <p14:creationId xmlns:p14="http://schemas.microsoft.com/office/powerpoint/2010/main" val="1597614936"/>
      </p:ext>
    </p:extLst>
  </p:cSld>
  <p:clrMapOvr>
    <a:masterClrMapping/>
  </p:clrMapOvr>
  <mc:AlternateContent xmlns:mc="http://schemas.openxmlformats.org/markup-compatibility/2006">
    <mc:Choice xmlns:p14="http://schemas.microsoft.com/office/powerpoint/2010/main" Requires="p14">
      <p:transition spd="slow" p14:dur="2000" advTm="23006"/>
    </mc:Choice>
    <mc:Fallback>
      <p:transition spd="slow" advTm="23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56CC-AB78-8AE3-2204-3E37D14EDFEE}"/>
              </a:ext>
            </a:extLst>
          </p:cNvPr>
          <p:cNvSpPr>
            <a:spLocks noGrp="1"/>
          </p:cNvSpPr>
          <p:nvPr>
            <p:ph type="title"/>
          </p:nvPr>
        </p:nvSpPr>
        <p:spPr/>
        <p:txBody>
          <a:bodyPr>
            <a:normAutofit/>
          </a:bodyPr>
          <a:lstStyle/>
          <a:p>
            <a:pPr algn="ctr"/>
            <a:r>
              <a:rPr lang="en-GB" sz="5400" b="1" i="1" u="sng" dirty="0"/>
              <a:t>Curtis v Rippon [1820]</a:t>
            </a:r>
          </a:p>
        </p:txBody>
      </p:sp>
      <p:sp>
        <p:nvSpPr>
          <p:cNvPr id="3" name="Content Placeholder 2">
            <a:extLst>
              <a:ext uri="{FF2B5EF4-FFF2-40B4-BE49-F238E27FC236}">
                <a16:creationId xmlns:a16="http://schemas.microsoft.com/office/drawing/2014/main" id="{E0DE90C9-14F7-C11B-BFF8-45734209EC53}"/>
              </a:ext>
            </a:extLst>
          </p:cNvPr>
          <p:cNvSpPr>
            <a:spLocks noGrp="1"/>
          </p:cNvSpPr>
          <p:nvPr>
            <p:ph idx="1"/>
          </p:nvPr>
        </p:nvSpPr>
        <p:spPr/>
        <p:txBody>
          <a:bodyPr/>
          <a:lstStyle/>
          <a:p>
            <a:r>
              <a:rPr lang="en-GB" dirty="0"/>
              <a:t>‘’ Trusting that she would , in fear of god and in love of the children to her care, make such use of it as should be for her own and their spiritual and temporal good, remembering always according to the circumstances, the church of god and the poor’’</a:t>
            </a:r>
          </a:p>
          <a:p>
            <a:endParaRPr lang="en-GB" dirty="0"/>
          </a:p>
          <a:p>
            <a:r>
              <a:rPr lang="en-GB" dirty="0"/>
              <a:t>What is not clear in the above? </a:t>
            </a:r>
          </a:p>
          <a:p>
            <a:endParaRPr lang="en-GB" dirty="0"/>
          </a:p>
          <a:p>
            <a:r>
              <a:rPr lang="en-GB" dirty="0"/>
              <a:t>Is there a valid trust?</a:t>
            </a:r>
          </a:p>
        </p:txBody>
      </p:sp>
      <p:pic>
        <p:nvPicPr>
          <p:cNvPr id="4" name="Recorded Sound">
            <a:hlinkClick r:id="" action="ppaction://media"/>
            <a:extLst>
              <a:ext uri="{FF2B5EF4-FFF2-40B4-BE49-F238E27FC236}">
                <a16:creationId xmlns:a16="http://schemas.microsoft.com/office/drawing/2014/main" id="{8220F7DF-E5A3-BEB8-579F-AA237D9933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9802" y="5620063"/>
            <a:ext cx="921896" cy="921896"/>
          </a:xfrm>
          <a:prstGeom prst="rect">
            <a:avLst/>
          </a:prstGeom>
        </p:spPr>
      </p:pic>
      <p:pic>
        <p:nvPicPr>
          <p:cNvPr id="5" name="Recorded Sound">
            <a:hlinkClick r:id="" action="ppaction://media"/>
            <a:extLst>
              <a:ext uri="{FF2B5EF4-FFF2-40B4-BE49-F238E27FC236}">
                <a16:creationId xmlns:a16="http://schemas.microsoft.com/office/drawing/2014/main" id="{BFD4ADBF-BA72-7D5F-F020-67EF7053FEC6}"/>
              </a:ext>
            </a:extLst>
          </p:cNvPr>
          <p:cNvPicPr>
            <a:picLocks noChangeAspect="1"/>
          </p:cNvPicPr>
          <p:nvPr>
            <a:audioFile r:link="rId3"/>
            <p:extLst>
              <p:ext uri="{DAA4B4D4-6D71-4841-9C94-3DE7FCFB9230}">
                <p14:media xmlns:p14="http://schemas.microsoft.com/office/powerpoint/2010/main" r:embed="rId4">
                  <p14:trim end="18173.8843"/>
                </p14:media>
              </p:ext>
            </p:extLst>
          </p:nvPr>
        </p:nvPicPr>
        <p:blipFill>
          <a:blip r:embed="rId10"/>
          <a:stretch>
            <a:fillRect/>
          </a:stretch>
        </p:blipFill>
        <p:spPr>
          <a:xfrm>
            <a:off x="2750694" y="5485092"/>
            <a:ext cx="1028195" cy="1028195"/>
          </a:xfrm>
          <a:prstGeom prst="rect">
            <a:avLst/>
          </a:prstGeom>
        </p:spPr>
      </p:pic>
      <p:pic>
        <p:nvPicPr>
          <p:cNvPr id="6" name="Recorded Sound">
            <a:hlinkClick r:id="" action="ppaction://media"/>
            <a:extLst>
              <a:ext uri="{FF2B5EF4-FFF2-40B4-BE49-F238E27FC236}">
                <a16:creationId xmlns:a16="http://schemas.microsoft.com/office/drawing/2014/main" id="{F13BBC71-9ED8-FFF4-5F7B-14E7ECA49343}"/>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663128" y="5426439"/>
            <a:ext cx="1086848" cy="1086848"/>
          </a:xfrm>
          <a:prstGeom prst="rect">
            <a:avLst/>
          </a:prstGeom>
        </p:spPr>
      </p:pic>
      <p:pic>
        <p:nvPicPr>
          <p:cNvPr id="7" name="Recorded Sound">
            <a:hlinkClick r:id="" action="ppaction://media"/>
            <a:extLst>
              <a:ext uri="{FF2B5EF4-FFF2-40B4-BE49-F238E27FC236}">
                <a16:creationId xmlns:a16="http://schemas.microsoft.com/office/drawing/2014/main" id="{71C7E9F2-6C84-25DC-46B6-8961ED347948}"/>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10562123" y="5426439"/>
            <a:ext cx="970614" cy="970614"/>
          </a:xfrm>
          <a:prstGeom prst="rect">
            <a:avLst/>
          </a:prstGeom>
        </p:spPr>
      </p:pic>
    </p:spTree>
    <p:extLst>
      <p:ext uri="{BB962C8B-B14F-4D97-AF65-F5344CB8AC3E}">
        <p14:creationId xmlns:p14="http://schemas.microsoft.com/office/powerpoint/2010/main" val="3466563079"/>
      </p:ext>
    </p:extLst>
  </p:cSld>
  <p:clrMapOvr>
    <a:masterClrMapping/>
  </p:clrMapOvr>
  <mc:AlternateContent xmlns:mc="http://schemas.openxmlformats.org/markup-compatibility/2006">
    <mc:Choice xmlns:p14="http://schemas.microsoft.com/office/powerpoint/2010/main" Requires="p14">
      <p:transition spd="slow" p14:dur="2000" advTm="57947"/>
    </mc:Choice>
    <mc:Fallback>
      <p:transition spd="slow" advTm="57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47" fill="hold"/>
                                        <p:tgtEl>
                                          <p:spTgt spid="4"/>
                                        </p:tgtEl>
                                      </p:cBhvr>
                                    </p:cmd>
                                  </p:childTnLst>
                                </p:cTn>
                              </p:par>
                            </p:childTnLst>
                          </p:cTn>
                        </p:par>
                        <p:par>
                          <p:cTn id="7" fill="hold">
                            <p:stCondLst>
                              <p:cond delay="57947"/>
                            </p:stCondLst>
                            <p:childTnLst>
                              <p:par>
                                <p:cTn id="8" presetID="1" presetClass="mediacall" presetSubtype="0" fill="hold" nodeType="afterEffect">
                                  <p:stCondLst>
                                    <p:cond delay="0"/>
                                  </p:stCondLst>
                                  <p:childTnLst>
                                    <p:cmd type="call" cmd="playFrom(0.0)">
                                      <p:cBhvr>
                                        <p:cTn id="9" dur="104607" fill="hold"/>
                                        <p:tgtEl>
                                          <p:spTgt spid="5"/>
                                        </p:tgtEl>
                                      </p:cBhvr>
                                    </p:cmd>
                                  </p:childTnLst>
                                </p:cTn>
                              </p:par>
                            </p:childTnLst>
                          </p:cTn>
                        </p:par>
                        <p:par>
                          <p:cTn id="10" fill="hold">
                            <p:stCondLst>
                              <p:cond delay="162554"/>
                            </p:stCondLst>
                            <p:childTnLst>
                              <p:par>
                                <p:cTn id="11" presetID="1" presetClass="mediacall" presetSubtype="0" fill="hold" nodeType="afterEffect">
                                  <p:stCondLst>
                                    <p:cond delay="0"/>
                                  </p:stCondLst>
                                  <p:childTnLst>
                                    <p:cmd type="call" cmd="playFrom(0.0)">
                                      <p:cBhvr>
                                        <p:cTn id="12" dur="89190" fill="hold"/>
                                        <p:tgtEl>
                                          <p:spTgt spid="6"/>
                                        </p:tgtEl>
                                      </p:cBhvr>
                                    </p:cmd>
                                  </p:childTnLst>
                                </p:cTn>
                              </p:par>
                            </p:childTnLst>
                          </p:cTn>
                        </p:par>
                        <p:par>
                          <p:cTn id="13" fill="hold">
                            <p:stCondLst>
                              <p:cond delay="251744"/>
                            </p:stCondLst>
                            <p:childTnLst>
                              <p:par>
                                <p:cTn id="14" presetID="1" presetClass="mediacall" presetSubtype="0" fill="hold" nodeType="afterEffect">
                                  <p:stCondLst>
                                    <p:cond delay="0"/>
                                  </p:stCondLst>
                                  <p:childTnLst>
                                    <p:cmd type="call" cmd="playFrom(0.0)">
                                      <p:cBhvr>
                                        <p:cTn id="15" dur="1157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DB9B4-E228-4304-0362-04806D13BED8}"/>
              </a:ext>
            </a:extLst>
          </p:cNvPr>
          <p:cNvSpPr>
            <a:spLocks noGrp="1"/>
          </p:cNvSpPr>
          <p:nvPr>
            <p:ph type="title"/>
          </p:nvPr>
        </p:nvSpPr>
        <p:spPr>
          <a:xfrm>
            <a:off x="966744" y="246491"/>
            <a:ext cx="9076329" cy="1777374"/>
          </a:xfrm>
        </p:spPr>
        <p:txBody>
          <a:bodyPr>
            <a:normAutofit/>
          </a:bodyPr>
          <a:lstStyle/>
          <a:p>
            <a:pPr algn="ctr"/>
            <a:r>
              <a:rPr lang="en-GB" sz="6600" b="1" i="1" u="sng" dirty="0"/>
              <a:t>One thing to note…..</a:t>
            </a:r>
          </a:p>
        </p:txBody>
      </p:sp>
      <p:graphicFrame>
        <p:nvGraphicFramePr>
          <p:cNvPr id="5" name="Content Placeholder 2">
            <a:extLst>
              <a:ext uri="{FF2B5EF4-FFF2-40B4-BE49-F238E27FC236}">
                <a16:creationId xmlns:a16="http://schemas.microsoft.com/office/drawing/2014/main" id="{846003CC-1E74-E1BF-150D-1C355181BE6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3780698-DF8E-8890-CD11-DA5486360E4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9882" y="5808689"/>
            <a:ext cx="785734" cy="785734"/>
          </a:xfrm>
          <a:prstGeom prst="rect">
            <a:avLst/>
          </a:prstGeom>
        </p:spPr>
      </p:pic>
      <p:pic>
        <p:nvPicPr>
          <p:cNvPr id="6" name="Recorded Sound">
            <a:hlinkClick r:id="" action="ppaction://media"/>
            <a:extLst>
              <a:ext uri="{FF2B5EF4-FFF2-40B4-BE49-F238E27FC236}">
                <a16:creationId xmlns:a16="http://schemas.microsoft.com/office/drawing/2014/main" id="{22E57EC8-ABDF-EC3B-9BC4-CFFEED48C87E}"/>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7285219" y="5771214"/>
            <a:ext cx="674557" cy="674557"/>
          </a:xfrm>
          <a:prstGeom prst="rect">
            <a:avLst/>
          </a:prstGeom>
        </p:spPr>
      </p:pic>
    </p:spTree>
    <p:extLst>
      <p:ext uri="{BB962C8B-B14F-4D97-AF65-F5344CB8AC3E}">
        <p14:creationId xmlns:p14="http://schemas.microsoft.com/office/powerpoint/2010/main" val="1574622404"/>
      </p:ext>
    </p:extLst>
  </p:cSld>
  <p:clrMapOvr>
    <a:masterClrMapping/>
  </p:clrMapOvr>
  <mc:AlternateContent xmlns:mc="http://schemas.openxmlformats.org/markup-compatibility/2006">
    <mc:Choice xmlns:p14="http://schemas.microsoft.com/office/powerpoint/2010/main" Requires="p14">
      <p:transition spd="slow" p14:dur="2000" advTm="18995"/>
    </mc:Choice>
    <mc:Fallback>
      <p:transition spd="slow" advTm="18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95" fill="hold"/>
                                        <p:tgtEl>
                                          <p:spTgt spid="3"/>
                                        </p:tgtEl>
                                      </p:cBhvr>
                                    </p:cmd>
                                  </p:childTnLst>
                                </p:cTn>
                              </p:par>
                            </p:childTnLst>
                          </p:cTn>
                        </p:par>
                        <p:par>
                          <p:cTn id="7" fill="hold">
                            <p:stCondLst>
                              <p:cond delay="18995"/>
                            </p:stCondLst>
                            <p:childTnLst>
                              <p:par>
                                <p:cTn id="8" presetID="1" presetClass="mediacall" presetSubtype="0" fill="hold" nodeType="afterEffect">
                                  <p:stCondLst>
                                    <p:cond delay="0"/>
                                  </p:stCondLst>
                                  <p:childTnLst>
                                    <p:cmd type="call" cmd="playFrom(0.0)">
                                      <p:cBhvr>
                                        <p:cTn id="9" dur="890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595</Words>
  <Application>Microsoft Office PowerPoint</Application>
  <PresentationFormat>Widescreen</PresentationFormat>
  <Paragraphs>50</Paragraphs>
  <Slides>7</Slides>
  <Notes>4</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Certainty of the subject matter!</vt:lpstr>
      <vt:lpstr>Certainty of the subject matter </vt:lpstr>
      <vt:lpstr>Continued</vt:lpstr>
      <vt:lpstr>Uncertainty of property</vt:lpstr>
      <vt:lpstr>What about the beneficiaries?</vt:lpstr>
      <vt:lpstr>Curtis v Rippon [1820]</vt:lpstr>
      <vt:lpstr>One thing to note…..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Certainty of the subject matter!</dc:title>
  <dc:creator>Zita Draper</dc:creator>
  <cp:lastModifiedBy>Zita Draper</cp:lastModifiedBy>
  <cp:revision>1</cp:revision>
  <dcterms:created xsi:type="dcterms:W3CDTF">2024-03-08T22:29:48Z</dcterms:created>
  <dcterms:modified xsi:type="dcterms:W3CDTF">2024-03-08T22:31:41Z</dcterms:modified>
</cp:coreProperties>
</file>