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4"/>
  </p:sldMasterIdLst>
  <p:sldIdLst>
    <p:sldId id="256" r:id="rId5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A4220D-95E1-4935-BD1A-47E0A6256D1A}" v="23" dt="2026-05-10T19:45:12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30" d="100"/>
          <a:sy n="30" d="100"/>
        </p:scale>
        <p:origin x="9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is B" userId="df23af340728f2e2" providerId="LiveId" clId="{ED9AFB6E-A9FC-496E-8048-B108C9597991}"/>
    <pc:docChg chg="custSel modSld">
      <pc:chgData name="Francis B" userId="df23af340728f2e2" providerId="LiveId" clId="{ED9AFB6E-A9FC-496E-8048-B108C9597991}" dt="2026-05-10T19:45:12.790" v="92" actId="1036"/>
      <pc:docMkLst>
        <pc:docMk/>
      </pc:docMkLst>
      <pc:sldChg chg="addSp delSp modSp mod">
        <pc:chgData name="Francis B" userId="df23af340728f2e2" providerId="LiveId" clId="{ED9AFB6E-A9FC-496E-8048-B108C9597991}" dt="2026-05-10T19:45:12.790" v="92" actId="1036"/>
        <pc:sldMkLst>
          <pc:docMk/>
          <pc:sldMk cId="4155839973" sldId="256"/>
        </pc:sldMkLst>
        <pc:spChg chg="add del mod">
          <ac:chgData name="Francis B" userId="df23af340728f2e2" providerId="LiveId" clId="{ED9AFB6E-A9FC-496E-8048-B108C9597991}" dt="2026-05-10T19:42:44.809" v="7"/>
          <ac:spMkLst>
            <pc:docMk/>
            <pc:sldMk cId="4155839973" sldId="256"/>
            <ac:spMk id="5" creationId="{33EC2F4C-7B5C-F677-B07B-3E937CC395FA}"/>
          </ac:spMkLst>
        </pc:spChg>
        <pc:spChg chg="add mod">
          <ac:chgData name="Francis B" userId="df23af340728f2e2" providerId="LiveId" clId="{ED9AFB6E-A9FC-496E-8048-B108C9597991}" dt="2026-05-10T19:45:12.790" v="92" actId="1036"/>
          <ac:spMkLst>
            <pc:docMk/>
            <pc:sldMk cId="4155839973" sldId="256"/>
            <ac:spMk id="6" creationId="{1DC4EBF4-3F3A-B046-0161-A8E914606FCD}"/>
          </ac:spMkLst>
        </pc:spChg>
        <pc:picChg chg="del">
          <ac:chgData name="Francis B" userId="df23af340728f2e2" providerId="LiveId" clId="{ED9AFB6E-A9FC-496E-8048-B108C9597991}" dt="2026-05-10T19:40:42.485" v="0" actId="478"/>
          <ac:picMkLst>
            <pc:docMk/>
            <pc:sldMk cId="4155839973" sldId="256"/>
            <ac:picMk id="3" creationId="{0DAED3F1-CA36-AA8A-D879-57C4C9E3825A}"/>
          </ac:picMkLst>
        </pc:picChg>
        <pc:picChg chg="add mod ord">
          <ac:chgData name="Francis B" userId="df23af340728f2e2" providerId="LiveId" clId="{ED9AFB6E-A9FC-496E-8048-B108C9597991}" dt="2026-05-10T19:45:09.129" v="86" actId="1076"/>
          <ac:picMkLst>
            <pc:docMk/>
            <pc:sldMk cId="4155839973" sldId="256"/>
            <ac:picMk id="4" creationId="{CF6CD162-FE38-8836-2708-7BEA797F8FA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07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491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>
                    <a:tint val="82000"/>
                  </a:schemeClr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82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82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202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099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65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416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217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91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94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22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09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C044DA-FA8A-42D3-94ED-2B52ED6DF296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1F0FC6-5237-44BC-93B6-B454DDBCF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3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6CD162-FE38-8836-2708-7BEA797F8F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274165" cy="21383625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1DC4EBF4-3F3A-B046-0161-A8E914606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143" y="152400"/>
            <a:ext cx="29388926" cy="273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An Evaluation of the Effect of Road Surface Materials on the Performance of Sustainable Drainage Systems (SUDS) in South Wales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Francis Barcelo (2401983@student.uwtsd.ac.uk)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5839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508d95b9e3b34d6d68121b03e83b1957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b25a972c2f1640960db6394deb17ff78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AB3ED8F-5663-4999-92CD-4DD7991130A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067CF00-6706-42BE-884C-565B3F0EB1DE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2006/metadata/properties"/>
    <ds:schemaRef ds:uri="0085e1a2-9cbf-4b92-866b-21f3c89040b6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4BE16D0-CA22-40F0-994C-4BA88B1DEC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35</Words>
  <Application>Microsoft Office PowerPoint</Application>
  <PresentationFormat>Custom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Francis Barcelo (2401983)</dc:creator>
  <cp:lastModifiedBy>Francis B</cp:lastModifiedBy>
  <cp:revision>2</cp:revision>
  <dcterms:created xsi:type="dcterms:W3CDTF">2026-05-09T16:40:02Z</dcterms:created>
  <dcterms:modified xsi:type="dcterms:W3CDTF">2026-05-10T19:45:19Z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