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38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3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672" r:id="rId1"/>
  </p:sldMasterIdLst>
  <p:notesMasterIdLst>
    <p:notesMasterId r:id="rId4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92" r:id="rId35"/>
    <p:sldId id="293" r:id="rId36"/>
    <p:sldId id="294" r:id="rId37"/>
    <p:sldId id="289" r:id="rId38"/>
    <p:sldId id="290" r:id="rId39"/>
    <p:sldId id="291" r:id="rId4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70" d="100"/>
          <a:sy n="70" d="100"/>
        </p:scale>
        <p:origin x="512" y="52"/>
      </p:cViewPr>
      <p:guideLst>
        <p:guide orient="horz" pos="2160"/>
        <p:guide pos="384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0" Type="http://schemas.openxmlformats.org/officeDocument/2006/relationships/slide" Target="slides/slide19.xml"/><Relationship Id="rId41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189BF9E-FAB7-4CB0-9EE6-E4E9795DDA8B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236C5444-8889-46F5-B965-02E06999FEFE}">
      <dgm:prSet/>
      <dgm:spPr/>
      <dgm:t>
        <a:bodyPr/>
        <a:lstStyle/>
        <a:p>
          <a:r>
            <a:rPr lang="en-US"/>
            <a:t>Design an enterprise network structure.</a:t>
          </a:r>
        </a:p>
      </dgm:t>
    </dgm:pt>
    <dgm:pt modelId="{4BF764B9-26B2-477A-BC05-AA735E763465}" type="parTrans" cxnId="{67DE7C43-1920-4261-B5E0-5A87E95E827E}">
      <dgm:prSet/>
      <dgm:spPr/>
      <dgm:t>
        <a:bodyPr/>
        <a:lstStyle/>
        <a:p>
          <a:endParaRPr lang="en-US"/>
        </a:p>
      </dgm:t>
    </dgm:pt>
    <dgm:pt modelId="{2925B7C5-8F11-4C11-AE36-800753225C2E}" type="sibTrans" cxnId="{67DE7C43-1920-4261-B5E0-5A87E95E827E}">
      <dgm:prSet/>
      <dgm:spPr/>
      <dgm:t>
        <a:bodyPr/>
        <a:lstStyle/>
        <a:p>
          <a:endParaRPr lang="en-US"/>
        </a:p>
      </dgm:t>
    </dgm:pt>
    <dgm:pt modelId="{FD757A7E-C4DF-4B6D-8D9C-6380BE8B264C}">
      <dgm:prSet/>
      <dgm:spPr/>
      <dgm:t>
        <a:bodyPr/>
        <a:lstStyle/>
        <a:p>
          <a:r>
            <a:rPr lang="en-US"/>
            <a:t>Install Active Directory and DNS.</a:t>
          </a:r>
        </a:p>
      </dgm:t>
    </dgm:pt>
    <dgm:pt modelId="{8A432298-3111-4671-945E-50D990DBC5CC}" type="parTrans" cxnId="{4F23DFFF-0CA0-4035-82A0-D0177A8DA9AB}">
      <dgm:prSet/>
      <dgm:spPr/>
      <dgm:t>
        <a:bodyPr/>
        <a:lstStyle/>
        <a:p>
          <a:endParaRPr lang="en-US"/>
        </a:p>
      </dgm:t>
    </dgm:pt>
    <dgm:pt modelId="{61EC6C59-1440-4842-9E48-A086EAD8C0CA}" type="sibTrans" cxnId="{4F23DFFF-0CA0-4035-82A0-D0177A8DA9AB}">
      <dgm:prSet/>
      <dgm:spPr/>
      <dgm:t>
        <a:bodyPr/>
        <a:lstStyle/>
        <a:p>
          <a:endParaRPr lang="en-US"/>
        </a:p>
      </dgm:t>
    </dgm:pt>
    <dgm:pt modelId="{18C5E4A6-F8CF-4E85-ACC1-EE0865D29FED}">
      <dgm:prSet/>
      <dgm:spPr/>
      <dgm:t>
        <a:bodyPr/>
        <a:lstStyle/>
        <a:p>
          <a:r>
            <a:rPr lang="en-US"/>
            <a:t>Deploy centralization of security via Check Point A-SMS.</a:t>
          </a:r>
        </a:p>
      </dgm:t>
    </dgm:pt>
    <dgm:pt modelId="{F7C59083-82BE-44C4-B1E7-EEE9C3F9FD96}" type="parTrans" cxnId="{781F3417-7D23-4037-B801-A96C98709056}">
      <dgm:prSet/>
      <dgm:spPr/>
      <dgm:t>
        <a:bodyPr/>
        <a:lstStyle/>
        <a:p>
          <a:endParaRPr lang="en-US"/>
        </a:p>
      </dgm:t>
    </dgm:pt>
    <dgm:pt modelId="{8B24B94C-876F-4D95-BCDD-7343A350CFAE}" type="sibTrans" cxnId="{781F3417-7D23-4037-B801-A96C98709056}">
      <dgm:prSet/>
      <dgm:spPr/>
      <dgm:t>
        <a:bodyPr/>
        <a:lstStyle/>
        <a:p>
          <a:endParaRPr lang="en-US"/>
        </a:p>
      </dgm:t>
    </dgm:pt>
    <dgm:pt modelId="{99DDECFB-38A3-4263-8758-9EBFFB94F54F}">
      <dgm:prSet/>
      <dgm:spPr/>
      <dgm:t>
        <a:bodyPr/>
        <a:lstStyle/>
        <a:p>
          <a:r>
            <a:rPr lang="en-US"/>
            <a:t>Setting up firewall gateway ( A-GW ) to control traffic.</a:t>
          </a:r>
        </a:p>
      </dgm:t>
    </dgm:pt>
    <dgm:pt modelId="{98B67216-A3BD-459B-B27E-C9F62BDD5FA4}" type="parTrans" cxnId="{E913E24C-4649-48D0-A642-550EC5B60F0E}">
      <dgm:prSet/>
      <dgm:spPr/>
      <dgm:t>
        <a:bodyPr/>
        <a:lstStyle/>
        <a:p>
          <a:endParaRPr lang="en-US"/>
        </a:p>
      </dgm:t>
    </dgm:pt>
    <dgm:pt modelId="{D3A0F8DA-3924-4CA1-868F-0E9D7769F75E}" type="sibTrans" cxnId="{E913E24C-4649-48D0-A642-550EC5B60F0E}">
      <dgm:prSet/>
      <dgm:spPr/>
      <dgm:t>
        <a:bodyPr/>
        <a:lstStyle/>
        <a:p>
          <a:endParaRPr lang="en-US"/>
        </a:p>
      </dgm:t>
    </dgm:pt>
    <dgm:pt modelId="{1FA0E88F-EC72-4A5C-9AAD-AEE3155D37A1}">
      <dgm:prSet/>
      <dgm:spPr/>
      <dgm:t>
        <a:bodyPr/>
        <a:lstStyle/>
        <a:p>
          <a:r>
            <a:rPr lang="en-US"/>
            <a:t>Implement access control measures and policies</a:t>
          </a:r>
        </a:p>
      </dgm:t>
    </dgm:pt>
    <dgm:pt modelId="{7C63AA17-E42F-4F82-8B6B-B1564F2702CD}" type="parTrans" cxnId="{CA653E7D-C976-4251-B404-53ADC61398C9}">
      <dgm:prSet/>
      <dgm:spPr/>
      <dgm:t>
        <a:bodyPr/>
        <a:lstStyle/>
        <a:p>
          <a:endParaRPr lang="en-US"/>
        </a:p>
      </dgm:t>
    </dgm:pt>
    <dgm:pt modelId="{CA764556-59CA-48B4-B1CE-7AA9F5FD963E}" type="sibTrans" cxnId="{CA653E7D-C976-4251-B404-53ADC61398C9}">
      <dgm:prSet/>
      <dgm:spPr/>
      <dgm:t>
        <a:bodyPr/>
        <a:lstStyle/>
        <a:p>
          <a:endParaRPr lang="en-US"/>
        </a:p>
      </dgm:t>
    </dgm:pt>
    <dgm:pt modelId="{36F42154-7139-49BB-B913-731DB91721BB}" type="pres">
      <dgm:prSet presAssocID="{B189BF9E-FAB7-4CB0-9EE6-E4E9795DDA8B}" presName="linear" presStyleCnt="0">
        <dgm:presLayoutVars>
          <dgm:animLvl val="lvl"/>
          <dgm:resizeHandles val="exact"/>
        </dgm:presLayoutVars>
      </dgm:prSet>
      <dgm:spPr/>
    </dgm:pt>
    <dgm:pt modelId="{FD0860BC-7356-45CF-9D7F-FD6A5626E4C8}" type="pres">
      <dgm:prSet presAssocID="{236C5444-8889-46F5-B965-02E06999FEFE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A386469A-4E08-40EA-BCCE-B633538ED9BD}" type="pres">
      <dgm:prSet presAssocID="{2925B7C5-8F11-4C11-AE36-800753225C2E}" presName="spacer" presStyleCnt="0"/>
      <dgm:spPr/>
    </dgm:pt>
    <dgm:pt modelId="{33171613-4C9C-4187-94E6-6C2E66376D06}" type="pres">
      <dgm:prSet presAssocID="{FD757A7E-C4DF-4B6D-8D9C-6380BE8B264C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1DB484F7-DCCC-451B-882B-5E6888A89395}" type="pres">
      <dgm:prSet presAssocID="{61EC6C59-1440-4842-9E48-A086EAD8C0CA}" presName="spacer" presStyleCnt="0"/>
      <dgm:spPr/>
    </dgm:pt>
    <dgm:pt modelId="{938F0691-6ABA-40B6-8D1A-A238D129A945}" type="pres">
      <dgm:prSet presAssocID="{18C5E4A6-F8CF-4E85-ACC1-EE0865D29FED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9F4F9C59-B35B-414B-AA87-1109308F5B6B}" type="pres">
      <dgm:prSet presAssocID="{8B24B94C-876F-4D95-BCDD-7343A350CFAE}" presName="spacer" presStyleCnt="0"/>
      <dgm:spPr/>
    </dgm:pt>
    <dgm:pt modelId="{935C5D97-6AD9-42C9-9FBB-D481C3B04B5E}" type="pres">
      <dgm:prSet presAssocID="{99DDECFB-38A3-4263-8758-9EBFFB94F54F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E68312D6-2A40-42EA-8272-A55B127A70B9}" type="pres">
      <dgm:prSet presAssocID="{D3A0F8DA-3924-4CA1-868F-0E9D7769F75E}" presName="spacer" presStyleCnt="0"/>
      <dgm:spPr/>
    </dgm:pt>
    <dgm:pt modelId="{BAEE940B-BF41-4B13-BD68-D71177A864B3}" type="pres">
      <dgm:prSet presAssocID="{1FA0E88F-EC72-4A5C-9AAD-AEE3155D37A1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781F3417-7D23-4037-B801-A96C98709056}" srcId="{B189BF9E-FAB7-4CB0-9EE6-E4E9795DDA8B}" destId="{18C5E4A6-F8CF-4E85-ACC1-EE0865D29FED}" srcOrd="2" destOrd="0" parTransId="{F7C59083-82BE-44C4-B1E7-EEE9C3F9FD96}" sibTransId="{8B24B94C-876F-4D95-BCDD-7343A350CFAE}"/>
    <dgm:cxn modelId="{F68CC961-828B-459B-91CB-ADC76A4B6A59}" type="presOf" srcId="{FD757A7E-C4DF-4B6D-8D9C-6380BE8B264C}" destId="{33171613-4C9C-4187-94E6-6C2E66376D06}" srcOrd="0" destOrd="0" presId="urn:microsoft.com/office/officeart/2005/8/layout/vList2"/>
    <dgm:cxn modelId="{67DE7C43-1920-4261-B5E0-5A87E95E827E}" srcId="{B189BF9E-FAB7-4CB0-9EE6-E4E9795DDA8B}" destId="{236C5444-8889-46F5-B965-02E06999FEFE}" srcOrd="0" destOrd="0" parTransId="{4BF764B9-26B2-477A-BC05-AA735E763465}" sibTransId="{2925B7C5-8F11-4C11-AE36-800753225C2E}"/>
    <dgm:cxn modelId="{E913E24C-4649-48D0-A642-550EC5B60F0E}" srcId="{B189BF9E-FAB7-4CB0-9EE6-E4E9795DDA8B}" destId="{99DDECFB-38A3-4263-8758-9EBFFB94F54F}" srcOrd="3" destOrd="0" parTransId="{98B67216-A3BD-459B-B27E-C9F62BDD5FA4}" sibTransId="{D3A0F8DA-3924-4CA1-868F-0E9D7769F75E}"/>
    <dgm:cxn modelId="{CA653E7D-C976-4251-B404-53ADC61398C9}" srcId="{B189BF9E-FAB7-4CB0-9EE6-E4E9795DDA8B}" destId="{1FA0E88F-EC72-4A5C-9AAD-AEE3155D37A1}" srcOrd="4" destOrd="0" parTransId="{7C63AA17-E42F-4F82-8B6B-B1564F2702CD}" sibTransId="{CA764556-59CA-48B4-B1CE-7AA9F5FD963E}"/>
    <dgm:cxn modelId="{2AB4798E-ABB1-49A8-8508-FA791EFD40F6}" type="presOf" srcId="{99DDECFB-38A3-4263-8758-9EBFFB94F54F}" destId="{935C5D97-6AD9-42C9-9FBB-D481C3B04B5E}" srcOrd="0" destOrd="0" presId="urn:microsoft.com/office/officeart/2005/8/layout/vList2"/>
    <dgm:cxn modelId="{B63991A2-ADA6-472F-A45F-3DC107D8D3DF}" type="presOf" srcId="{18C5E4A6-F8CF-4E85-ACC1-EE0865D29FED}" destId="{938F0691-6ABA-40B6-8D1A-A238D129A945}" srcOrd="0" destOrd="0" presId="urn:microsoft.com/office/officeart/2005/8/layout/vList2"/>
    <dgm:cxn modelId="{3DCAABA7-45D9-4C6F-9796-A0F86DBE341A}" type="presOf" srcId="{236C5444-8889-46F5-B965-02E06999FEFE}" destId="{FD0860BC-7356-45CF-9D7F-FD6A5626E4C8}" srcOrd="0" destOrd="0" presId="urn:microsoft.com/office/officeart/2005/8/layout/vList2"/>
    <dgm:cxn modelId="{ECFEF5A8-6AF7-4EBA-9376-FD1631EFF559}" type="presOf" srcId="{B189BF9E-FAB7-4CB0-9EE6-E4E9795DDA8B}" destId="{36F42154-7139-49BB-B913-731DB91721BB}" srcOrd="0" destOrd="0" presId="urn:microsoft.com/office/officeart/2005/8/layout/vList2"/>
    <dgm:cxn modelId="{083C88AF-108A-45B7-A3C5-1515AB8C0840}" type="presOf" srcId="{1FA0E88F-EC72-4A5C-9AAD-AEE3155D37A1}" destId="{BAEE940B-BF41-4B13-BD68-D71177A864B3}" srcOrd="0" destOrd="0" presId="urn:microsoft.com/office/officeart/2005/8/layout/vList2"/>
    <dgm:cxn modelId="{4F23DFFF-0CA0-4035-82A0-D0177A8DA9AB}" srcId="{B189BF9E-FAB7-4CB0-9EE6-E4E9795DDA8B}" destId="{FD757A7E-C4DF-4B6D-8D9C-6380BE8B264C}" srcOrd="1" destOrd="0" parTransId="{8A432298-3111-4671-945E-50D990DBC5CC}" sibTransId="{61EC6C59-1440-4842-9E48-A086EAD8C0CA}"/>
    <dgm:cxn modelId="{78A85A09-DF99-45BE-BC5E-E495350421FD}" type="presParOf" srcId="{36F42154-7139-49BB-B913-731DB91721BB}" destId="{FD0860BC-7356-45CF-9D7F-FD6A5626E4C8}" srcOrd="0" destOrd="0" presId="urn:microsoft.com/office/officeart/2005/8/layout/vList2"/>
    <dgm:cxn modelId="{A111B8A0-B588-40DF-9BC1-5D0633750B07}" type="presParOf" srcId="{36F42154-7139-49BB-B913-731DB91721BB}" destId="{A386469A-4E08-40EA-BCCE-B633538ED9BD}" srcOrd="1" destOrd="0" presId="urn:microsoft.com/office/officeart/2005/8/layout/vList2"/>
    <dgm:cxn modelId="{3E45B2EF-3DA3-4C1B-847C-74DC21FCA63E}" type="presParOf" srcId="{36F42154-7139-49BB-B913-731DB91721BB}" destId="{33171613-4C9C-4187-94E6-6C2E66376D06}" srcOrd="2" destOrd="0" presId="urn:microsoft.com/office/officeart/2005/8/layout/vList2"/>
    <dgm:cxn modelId="{49C10951-E391-4DC3-BFC2-6AC572770B59}" type="presParOf" srcId="{36F42154-7139-49BB-B913-731DB91721BB}" destId="{1DB484F7-DCCC-451B-882B-5E6888A89395}" srcOrd="3" destOrd="0" presId="urn:microsoft.com/office/officeart/2005/8/layout/vList2"/>
    <dgm:cxn modelId="{7FF68100-1A6C-48A7-AFD9-874DDA8C1E8E}" type="presParOf" srcId="{36F42154-7139-49BB-B913-731DB91721BB}" destId="{938F0691-6ABA-40B6-8D1A-A238D129A945}" srcOrd="4" destOrd="0" presId="urn:microsoft.com/office/officeart/2005/8/layout/vList2"/>
    <dgm:cxn modelId="{87683F37-A52C-4125-957B-68DEB44FF562}" type="presParOf" srcId="{36F42154-7139-49BB-B913-731DB91721BB}" destId="{9F4F9C59-B35B-414B-AA87-1109308F5B6B}" srcOrd="5" destOrd="0" presId="urn:microsoft.com/office/officeart/2005/8/layout/vList2"/>
    <dgm:cxn modelId="{DB216883-738A-49B6-B591-53A5D370C50A}" type="presParOf" srcId="{36F42154-7139-49BB-B913-731DB91721BB}" destId="{935C5D97-6AD9-42C9-9FBB-D481C3B04B5E}" srcOrd="6" destOrd="0" presId="urn:microsoft.com/office/officeart/2005/8/layout/vList2"/>
    <dgm:cxn modelId="{83319F24-3D84-470C-A117-340D80E0DE97}" type="presParOf" srcId="{36F42154-7139-49BB-B913-731DB91721BB}" destId="{E68312D6-2A40-42EA-8272-A55B127A70B9}" srcOrd="7" destOrd="0" presId="urn:microsoft.com/office/officeart/2005/8/layout/vList2"/>
    <dgm:cxn modelId="{5AA278C6-6D8A-4CA5-8D89-EFCADBC2CD73}" type="presParOf" srcId="{36F42154-7139-49BB-B913-731DB91721BB}" destId="{BAEE940B-BF41-4B13-BD68-D71177A864B3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D7F1AA9-6E62-4EE1-B5CC-68D8FD2683A1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AB1853FC-FD57-4C8F-820B-4A61B3778A3C}">
      <dgm:prSet/>
      <dgm:spPr/>
      <dgm:t>
        <a:bodyPr/>
        <a:lstStyle/>
        <a:p>
          <a:r>
            <a:rPr lang="en-US"/>
            <a:t>Create Active Directory Domain services and DNS.</a:t>
          </a:r>
        </a:p>
      </dgm:t>
    </dgm:pt>
    <dgm:pt modelId="{6F11DE0E-06D5-472B-92FF-C18FDA1963AD}" type="parTrans" cxnId="{56766A60-BA6D-4132-BE3A-4D98660B0C5E}">
      <dgm:prSet/>
      <dgm:spPr/>
      <dgm:t>
        <a:bodyPr/>
        <a:lstStyle/>
        <a:p>
          <a:endParaRPr lang="en-US"/>
        </a:p>
      </dgm:t>
    </dgm:pt>
    <dgm:pt modelId="{DF989DC0-857B-4283-ACF8-7281A3391424}" type="sibTrans" cxnId="{56766A60-BA6D-4132-BE3A-4D98660B0C5E}">
      <dgm:prSet/>
      <dgm:spPr/>
      <dgm:t>
        <a:bodyPr/>
        <a:lstStyle/>
        <a:p>
          <a:endParaRPr lang="en-US"/>
        </a:p>
      </dgm:t>
    </dgm:pt>
    <dgm:pt modelId="{0F3FF7C0-78D1-4551-A1C4-786B37F17EDD}">
      <dgm:prSet/>
      <dgm:spPr/>
      <dgm:t>
        <a:bodyPr/>
        <a:lstStyle/>
        <a:p>
          <a:r>
            <a:rPr lang="en-US"/>
            <a:t>Create an endpoint security between clients and servers in the domain.</a:t>
          </a:r>
        </a:p>
      </dgm:t>
    </dgm:pt>
    <dgm:pt modelId="{8E3B02DE-580C-45C4-810E-D8F54C1B509D}" type="parTrans" cxnId="{8F24B5BE-2359-45CA-B2C7-0C2BB2DF3E34}">
      <dgm:prSet/>
      <dgm:spPr/>
      <dgm:t>
        <a:bodyPr/>
        <a:lstStyle/>
        <a:p>
          <a:endParaRPr lang="en-US"/>
        </a:p>
      </dgm:t>
    </dgm:pt>
    <dgm:pt modelId="{C949532E-FCEB-4733-9AC1-0BB27B725D12}" type="sibTrans" cxnId="{8F24B5BE-2359-45CA-B2C7-0C2BB2DF3E34}">
      <dgm:prSet/>
      <dgm:spPr/>
      <dgm:t>
        <a:bodyPr/>
        <a:lstStyle/>
        <a:p>
          <a:endParaRPr lang="en-US"/>
        </a:p>
      </dgm:t>
    </dgm:pt>
    <dgm:pt modelId="{D421109E-D1BB-4163-8026-7658C3A80A53}">
      <dgm:prSet/>
      <dgm:spPr/>
      <dgm:t>
        <a:bodyPr/>
        <a:lstStyle/>
        <a:p>
          <a:r>
            <a:rPr lang="en-US"/>
            <a:t>Deploy Check Point Security Management Server (A-SMS)</a:t>
          </a:r>
        </a:p>
      </dgm:t>
    </dgm:pt>
    <dgm:pt modelId="{F8246353-D8EE-47A0-A871-9E9D19A33FE6}" type="parTrans" cxnId="{A6FCE97B-24E6-4E0B-B98C-3887345FA0D7}">
      <dgm:prSet/>
      <dgm:spPr/>
      <dgm:t>
        <a:bodyPr/>
        <a:lstStyle/>
        <a:p>
          <a:endParaRPr lang="en-US"/>
        </a:p>
      </dgm:t>
    </dgm:pt>
    <dgm:pt modelId="{45796F03-D1CB-4EB5-B286-B449167F6E47}" type="sibTrans" cxnId="{A6FCE97B-24E6-4E0B-B98C-3887345FA0D7}">
      <dgm:prSet/>
      <dgm:spPr/>
      <dgm:t>
        <a:bodyPr/>
        <a:lstStyle/>
        <a:p>
          <a:endParaRPr lang="en-US"/>
        </a:p>
      </dgm:t>
    </dgm:pt>
    <dgm:pt modelId="{61BF7CE6-A198-4DB2-A8E5-DFABD6AD695B}">
      <dgm:prSet/>
      <dgm:spPr/>
      <dgm:t>
        <a:bodyPr/>
        <a:lstStyle/>
        <a:p>
          <a:r>
            <a:rPr lang="en-US"/>
            <a:t>Apply firewall gateway (A-GW) to filter and control the traffic.</a:t>
          </a:r>
        </a:p>
      </dgm:t>
    </dgm:pt>
    <dgm:pt modelId="{806C4E0B-3600-42DA-B496-9AD24576AD7D}" type="parTrans" cxnId="{C461566F-5AE8-466F-B7C0-F534DAB6FFB9}">
      <dgm:prSet/>
      <dgm:spPr/>
      <dgm:t>
        <a:bodyPr/>
        <a:lstStyle/>
        <a:p>
          <a:endParaRPr lang="en-US"/>
        </a:p>
      </dgm:t>
    </dgm:pt>
    <dgm:pt modelId="{6ED2DF98-71E8-4B5E-B44D-CC85CD6FD4BA}" type="sibTrans" cxnId="{C461566F-5AE8-466F-B7C0-F534DAB6FFB9}">
      <dgm:prSet/>
      <dgm:spPr/>
      <dgm:t>
        <a:bodyPr/>
        <a:lstStyle/>
        <a:p>
          <a:endParaRPr lang="en-US"/>
        </a:p>
      </dgm:t>
    </dgm:pt>
    <dgm:pt modelId="{BE604BCD-5D41-46B5-A0B1-5A72F3CB8A9A}">
      <dgm:prSet/>
      <dgm:spPr/>
      <dgm:t>
        <a:bodyPr/>
        <a:lstStyle/>
        <a:p>
          <a:r>
            <a:rPr lang="en-US"/>
            <a:t>Implement commercial security best practice and enforcement.</a:t>
          </a:r>
        </a:p>
      </dgm:t>
    </dgm:pt>
    <dgm:pt modelId="{41369DC6-CB9B-40CB-AF39-21C9DC4EAE5A}" type="parTrans" cxnId="{EA538ECE-0BB5-4676-BDC1-0E55792CD83C}">
      <dgm:prSet/>
      <dgm:spPr/>
      <dgm:t>
        <a:bodyPr/>
        <a:lstStyle/>
        <a:p>
          <a:endParaRPr lang="en-US"/>
        </a:p>
      </dgm:t>
    </dgm:pt>
    <dgm:pt modelId="{1D1D2A8F-BA55-452A-B845-1D19C11A19C3}" type="sibTrans" cxnId="{EA538ECE-0BB5-4676-BDC1-0E55792CD83C}">
      <dgm:prSet/>
      <dgm:spPr/>
      <dgm:t>
        <a:bodyPr/>
        <a:lstStyle/>
        <a:p>
          <a:endParaRPr lang="en-US"/>
        </a:p>
      </dgm:t>
    </dgm:pt>
    <dgm:pt modelId="{A56F969A-3EFE-4B53-B821-FD13E5879365}" type="pres">
      <dgm:prSet presAssocID="{DD7F1AA9-6E62-4EE1-B5CC-68D8FD2683A1}" presName="linear" presStyleCnt="0">
        <dgm:presLayoutVars>
          <dgm:dir/>
          <dgm:animLvl val="lvl"/>
          <dgm:resizeHandles val="exact"/>
        </dgm:presLayoutVars>
      </dgm:prSet>
      <dgm:spPr/>
    </dgm:pt>
    <dgm:pt modelId="{8D232DF9-1E42-4550-AA56-00D15B782444}" type="pres">
      <dgm:prSet presAssocID="{AB1853FC-FD57-4C8F-820B-4A61B3778A3C}" presName="parentLin" presStyleCnt="0"/>
      <dgm:spPr/>
    </dgm:pt>
    <dgm:pt modelId="{7C1AE34E-F42F-4C81-9886-17C8B44B9021}" type="pres">
      <dgm:prSet presAssocID="{AB1853FC-FD57-4C8F-820B-4A61B3778A3C}" presName="parentLeftMargin" presStyleLbl="node1" presStyleIdx="0" presStyleCnt="5"/>
      <dgm:spPr/>
    </dgm:pt>
    <dgm:pt modelId="{B6F931C7-D3B6-4D18-B3A9-4098E5E222B8}" type="pres">
      <dgm:prSet presAssocID="{AB1853FC-FD57-4C8F-820B-4A61B3778A3C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E22D68BD-7B69-45E8-A714-50DEA691928C}" type="pres">
      <dgm:prSet presAssocID="{AB1853FC-FD57-4C8F-820B-4A61B3778A3C}" presName="negativeSpace" presStyleCnt="0"/>
      <dgm:spPr/>
    </dgm:pt>
    <dgm:pt modelId="{DCBE40D1-F756-476E-9C3D-A51F099DE47C}" type="pres">
      <dgm:prSet presAssocID="{AB1853FC-FD57-4C8F-820B-4A61B3778A3C}" presName="childText" presStyleLbl="conFgAcc1" presStyleIdx="0" presStyleCnt="5">
        <dgm:presLayoutVars>
          <dgm:bulletEnabled val="1"/>
        </dgm:presLayoutVars>
      </dgm:prSet>
      <dgm:spPr/>
    </dgm:pt>
    <dgm:pt modelId="{E5449E35-ECCC-4AF1-BC72-087CA8F24EF2}" type="pres">
      <dgm:prSet presAssocID="{DF989DC0-857B-4283-ACF8-7281A3391424}" presName="spaceBetweenRectangles" presStyleCnt="0"/>
      <dgm:spPr/>
    </dgm:pt>
    <dgm:pt modelId="{866561C8-36F8-4EB8-AD91-7F5C819FBDDF}" type="pres">
      <dgm:prSet presAssocID="{0F3FF7C0-78D1-4551-A1C4-786B37F17EDD}" presName="parentLin" presStyleCnt="0"/>
      <dgm:spPr/>
    </dgm:pt>
    <dgm:pt modelId="{4C2D4D9C-AB01-4C55-B5DE-1BD1226162FE}" type="pres">
      <dgm:prSet presAssocID="{0F3FF7C0-78D1-4551-A1C4-786B37F17EDD}" presName="parentLeftMargin" presStyleLbl="node1" presStyleIdx="0" presStyleCnt="5"/>
      <dgm:spPr/>
    </dgm:pt>
    <dgm:pt modelId="{29A7700B-BEC4-44FB-8FC5-F9C9BF00F889}" type="pres">
      <dgm:prSet presAssocID="{0F3FF7C0-78D1-4551-A1C4-786B37F17EDD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D6848D53-5714-4603-81D9-23AC69191E04}" type="pres">
      <dgm:prSet presAssocID="{0F3FF7C0-78D1-4551-A1C4-786B37F17EDD}" presName="negativeSpace" presStyleCnt="0"/>
      <dgm:spPr/>
    </dgm:pt>
    <dgm:pt modelId="{8F88850F-D4F6-4FA1-B2B3-84CD441EFB07}" type="pres">
      <dgm:prSet presAssocID="{0F3FF7C0-78D1-4551-A1C4-786B37F17EDD}" presName="childText" presStyleLbl="conFgAcc1" presStyleIdx="1" presStyleCnt="5">
        <dgm:presLayoutVars>
          <dgm:bulletEnabled val="1"/>
        </dgm:presLayoutVars>
      </dgm:prSet>
      <dgm:spPr/>
    </dgm:pt>
    <dgm:pt modelId="{A8743532-B44B-4DAE-8120-C910CD5B392F}" type="pres">
      <dgm:prSet presAssocID="{C949532E-FCEB-4733-9AC1-0BB27B725D12}" presName="spaceBetweenRectangles" presStyleCnt="0"/>
      <dgm:spPr/>
    </dgm:pt>
    <dgm:pt modelId="{501466C1-8ED0-4FC3-861E-231FFC39A9A0}" type="pres">
      <dgm:prSet presAssocID="{D421109E-D1BB-4163-8026-7658C3A80A53}" presName="parentLin" presStyleCnt="0"/>
      <dgm:spPr/>
    </dgm:pt>
    <dgm:pt modelId="{50DF13D3-4D5A-4C87-97F1-326D57C517BB}" type="pres">
      <dgm:prSet presAssocID="{D421109E-D1BB-4163-8026-7658C3A80A53}" presName="parentLeftMargin" presStyleLbl="node1" presStyleIdx="1" presStyleCnt="5"/>
      <dgm:spPr/>
    </dgm:pt>
    <dgm:pt modelId="{3B6B1992-3446-4F2A-B57F-60C9F94AC35B}" type="pres">
      <dgm:prSet presAssocID="{D421109E-D1BB-4163-8026-7658C3A80A53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6C16BCEA-7D51-4187-9118-08896B90FF37}" type="pres">
      <dgm:prSet presAssocID="{D421109E-D1BB-4163-8026-7658C3A80A53}" presName="negativeSpace" presStyleCnt="0"/>
      <dgm:spPr/>
    </dgm:pt>
    <dgm:pt modelId="{9558DE46-9C2D-4075-8596-AA8A229D9928}" type="pres">
      <dgm:prSet presAssocID="{D421109E-D1BB-4163-8026-7658C3A80A53}" presName="childText" presStyleLbl="conFgAcc1" presStyleIdx="2" presStyleCnt="5">
        <dgm:presLayoutVars>
          <dgm:bulletEnabled val="1"/>
        </dgm:presLayoutVars>
      </dgm:prSet>
      <dgm:spPr/>
    </dgm:pt>
    <dgm:pt modelId="{C6E08395-CF79-4319-83A1-9CE5B87CE781}" type="pres">
      <dgm:prSet presAssocID="{45796F03-D1CB-4EB5-B286-B449167F6E47}" presName="spaceBetweenRectangles" presStyleCnt="0"/>
      <dgm:spPr/>
    </dgm:pt>
    <dgm:pt modelId="{5A22C252-097F-42F8-892F-18D30316E4A0}" type="pres">
      <dgm:prSet presAssocID="{61BF7CE6-A198-4DB2-A8E5-DFABD6AD695B}" presName="parentLin" presStyleCnt="0"/>
      <dgm:spPr/>
    </dgm:pt>
    <dgm:pt modelId="{95408E5F-4045-4B0B-8E1A-FD685A9A860E}" type="pres">
      <dgm:prSet presAssocID="{61BF7CE6-A198-4DB2-A8E5-DFABD6AD695B}" presName="parentLeftMargin" presStyleLbl="node1" presStyleIdx="2" presStyleCnt="5"/>
      <dgm:spPr/>
    </dgm:pt>
    <dgm:pt modelId="{9956EAC8-CC45-45BF-95CE-D55B6D581129}" type="pres">
      <dgm:prSet presAssocID="{61BF7CE6-A198-4DB2-A8E5-DFABD6AD695B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C597B7A0-748D-44B5-937C-20D46E899CBA}" type="pres">
      <dgm:prSet presAssocID="{61BF7CE6-A198-4DB2-A8E5-DFABD6AD695B}" presName="negativeSpace" presStyleCnt="0"/>
      <dgm:spPr/>
    </dgm:pt>
    <dgm:pt modelId="{9A3DEE72-4627-47E7-8C84-316A37783A40}" type="pres">
      <dgm:prSet presAssocID="{61BF7CE6-A198-4DB2-A8E5-DFABD6AD695B}" presName="childText" presStyleLbl="conFgAcc1" presStyleIdx="3" presStyleCnt="5">
        <dgm:presLayoutVars>
          <dgm:bulletEnabled val="1"/>
        </dgm:presLayoutVars>
      </dgm:prSet>
      <dgm:spPr/>
    </dgm:pt>
    <dgm:pt modelId="{3E967814-8B06-4536-B615-E48FBD6AAE0C}" type="pres">
      <dgm:prSet presAssocID="{6ED2DF98-71E8-4B5E-B44D-CC85CD6FD4BA}" presName="spaceBetweenRectangles" presStyleCnt="0"/>
      <dgm:spPr/>
    </dgm:pt>
    <dgm:pt modelId="{28536633-9A07-4013-85F6-885759701DE7}" type="pres">
      <dgm:prSet presAssocID="{BE604BCD-5D41-46B5-A0B1-5A72F3CB8A9A}" presName="parentLin" presStyleCnt="0"/>
      <dgm:spPr/>
    </dgm:pt>
    <dgm:pt modelId="{8B3D3CBB-763D-46C2-BFAD-A6CD1C29E658}" type="pres">
      <dgm:prSet presAssocID="{BE604BCD-5D41-46B5-A0B1-5A72F3CB8A9A}" presName="parentLeftMargin" presStyleLbl="node1" presStyleIdx="3" presStyleCnt="5"/>
      <dgm:spPr/>
    </dgm:pt>
    <dgm:pt modelId="{36C7DB82-4347-4D15-83A4-3BFE0FCCF13C}" type="pres">
      <dgm:prSet presAssocID="{BE604BCD-5D41-46B5-A0B1-5A72F3CB8A9A}" presName="parentText" presStyleLbl="node1" presStyleIdx="4" presStyleCnt="5">
        <dgm:presLayoutVars>
          <dgm:chMax val="0"/>
          <dgm:bulletEnabled val="1"/>
        </dgm:presLayoutVars>
      </dgm:prSet>
      <dgm:spPr/>
    </dgm:pt>
    <dgm:pt modelId="{1FFC25FC-C3BA-461E-A7D3-30D4EF2AFC0D}" type="pres">
      <dgm:prSet presAssocID="{BE604BCD-5D41-46B5-A0B1-5A72F3CB8A9A}" presName="negativeSpace" presStyleCnt="0"/>
      <dgm:spPr/>
    </dgm:pt>
    <dgm:pt modelId="{6346D8A2-8331-43E2-8DBC-C73511C7A73F}" type="pres">
      <dgm:prSet presAssocID="{BE604BCD-5D41-46B5-A0B1-5A72F3CB8A9A}" presName="childText" presStyleLbl="conFgAcc1" presStyleIdx="4" presStyleCnt="5">
        <dgm:presLayoutVars>
          <dgm:bulletEnabled val="1"/>
        </dgm:presLayoutVars>
      </dgm:prSet>
      <dgm:spPr/>
    </dgm:pt>
  </dgm:ptLst>
  <dgm:cxnLst>
    <dgm:cxn modelId="{5F26EC13-F8CC-4309-8FEE-7C94A72DFDAB}" type="presOf" srcId="{AB1853FC-FD57-4C8F-820B-4A61B3778A3C}" destId="{7C1AE34E-F42F-4C81-9886-17C8B44B9021}" srcOrd="0" destOrd="0" presId="urn:microsoft.com/office/officeart/2005/8/layout/list1"/>
    <dgm:cxn modelId="{76D98120-F116-4746-A7B3-85B7AB6EDC0C}" type="presOf" srcId="{D421109E-D1BB-4163-8026-7658C3A80A53}" destId="{3B6B1992-3446-4F2A-B57F-60C9F94AC35B}" srcOrd="1" destOrd="0" presId="urn:microsoft.com/office/officeart/2005/8/layout/list1"/>
    <dgm:cxn modelId="{97885730-2524-4392-AE37-4C6412954CDE}" type="presOf" srcId="{D421109E-D1BB-4163-8026-7658C3A80A53}" destId="{50DF13D3-4D5A-4C87-97F1-326D57C517BB}" srcOrd="0" destOrd="0" presId="urn:microsoft.com/office/officeart/2005/8/layout/list1"/>
    <dgm:cxn modelId="{C8B26B3E-8FDE-491A-BC89-6E48D49E3897}" type="presOf" srcId="{61BF7CE6-A198-4DB2-A8E5-DFABD6AD695B}" destId="{9956EAC8-CC45-45BF-95CE-D55B6D581129}" srcOrd="1" destOrd="0" presId="urn:microsoft.com/office/officeart/2005/8/layout/list1"/>
    <dgm:cxn modelId="{56766A60-BA6D-4132-BE3A-4D98660B0C5E}" srcId="{DD7F1AA9-6E62-4EE1-B5CC-68D8FD2683A1}" destId="{AB1853FC-FD57-4C8F-820B-4A61B3778A3C}" srcOrd="0" destOrd="0" parTransId="{6F11DE0E-06D5-472B-92FF-C18FDA1963AD}" sibTransId="{DF989DC0-857B-4283-ACF8-7281A3391424}"/>
    <dgm:cxn modelId="{A237014F-27B9-4A4C-84F2-ED5DFCEC23D1}" type="presOf" srcId="{0F3FF7C0-78D1-4551-A1C4-786B37F17EDD}" destId="{29A7700B-BEC4-44FB-8FC5-F9C9BF00F889}" srcOrd="1" destOrd="0" presId="urn:microsoft.com/office/officeart/2005/8/layout/list1"/>
    <dgm:cxn modelId="{C461566F-5AE8-466F-B7C0-F534DAB6FFB9}" srcId="{DD7F1AA9-6E62-4EE1-B5CC-68D8FD2683A1}" destId="{61BF7CE6-A198-4DB2-A8E5-DFABD6AD695B}" srcOrd="3" destOrd="0" parTransId="{806C4E0B-3600-42DA-B496-9AD24576AD7D}" sibTransId="{6ED2DF98-71E8-4B5E-B44D-CC85CD6FD4BA}"/>
    <dgm:cxn modelId="{66437373-DAC2-43D3-AFF9-750F32BA6CA3}" type="presOf" srcId="{DD7F1AA9-6E62-4EE1-B5CC-68D8FD2683A1}" destId="{A56F969A-3EFE-4B53-B821-FD13E5879365}" srcOrd="0" destOrd="0" presId="urn:microsoft.com/office/officeart/2005/8/layout/list1"/>
    <dgm:cxn modelId="{A6FCE97B-24E6-4E0B-B98C-3887345FA0D7}" srcId="{DD7F1AA9-6E62-4EE1-B5CC-68D8FD2683A1}" destId="{D421109E-D1BB-4163-8026-7658C3A80A53}" srcOrd="2" destOrd="0" parTransId="{F8246353-D8EE-47A0-A871-9E9D19A33FE6}" sibTransId="{45796F03-D1CB-4EB5-B286-B449167F6E47}"/>
    <dgm:cxn modelId="{6B6CFA85-EA6B-4FBD-AB5A-181894987E6A}" type="presOf" srcId="{BE604BCD-5D41-46B5-A0B1-5A72F3CB8A9A}" destId="{36C7DB82-4347-4D15-83A4-3BFE0FCCF13C}" srcOrd="1" destOrd="0" presId="urn:microsoft.com/office/officeart/2005/8/layout/list1"/>
    <dgm:cxn modelId="{6E26788D-9B3D-4FCA-97E1-39BDEF25E899}" type="presOf" srcId="{61BF7CE6-A198-4DB2-A8E5-DFABD6AD695B}" destId="{95408E5F-4045-4B0B-8E1A-FD685A9A860E}" srcOrd="0" destOrd="0" presId="urn:microsoft.com/office/officeart/2005/8/layout/list1"/>
    <dgm:cxn modelId="{388911A2-665E-496C-BC08-3391A68E524A}" type="presOf" srcId="{0F3FF7C0-78D1-4551-A1C4-786B37F17EDD}" destId="{4C2D4D9C-AB01-4C55-B5DE-1BD1226162FE}" srcOrd="0" destOrd="0" presId="urn:microsoft.com/office/officeart/2005/8/layout/list1"/>
    <dgm:cxn modelId="{8F24B5BE-2359-45CA-B2C7-0C2BB2DF3E34}" srcId="{DD7F1AA9-6E62-4EE1-B5CC-68D8FD2683A1}" destId="{0F3FF7C0-78D1-4551-A1C4-786B37F17EDD}" srcOrd="1" destOrd="0" parTransId="{8E3B02DE-580C-45C4-810E-D8F54C1B509D}" sibTransId="{C949532E-FCEB-4733-9AC1-0BB27B725D12}"/>
    <dgm:cxn modelId="{EA538ECE-0BB5-4676-BDC1-0E55792CD83C}" srcId="{DD7F1AA9-6E62-4EE1-B5CC-68D8FD2683A1}" destId="{BE604BCD-5D41-46B5-A0B1-5A72F3CB8A9A}" srcOrd="4" destOrd="0" parTransId="{41369DC6-CB9B-40CB-AF39-21C9DC4EAE5A}" sibTransId="{1D1D2A8F-BA55-452A-B845-1D19C11A19C3}"/>
    <dgm:cxn modelId="{575EC4E5-5A11-428E-BDF1-BB7104FD939A}" type="presOf" srcId="{BE604BCD-5D41-46B5-A0B1-5A72F3CB8A9A}" destId="{8B3D3CBB-763D-46C2-BFAD-A6CD1C29E658}" srcOrd="0" destOrd="0" presId="urn:microsoft.com/office/officeart/2005/8/layout/list1"/>
    <dgm:cxn modelId="{154EF0FC-0CC7-4571-8A95-2363F71B93B8}" type="presOf" srcId="{AB1853FC-FD57-4C8F-820B-4A61B3778A3C}" destId="{B6F931C7-D3B6-4D18-B3A9-4098E5E222B8}" srcOrd="1" destOrd="0" presId="urn:microsoft.com/office/officeart/2005/8/layout/list1"/>
    <dgm:cxn modelId="{19BB1FEB-CAE5-47B1-A78C-FDC90341BA92}" type="presParOf" srcId="{A56F969A-3EFE-4B53-B821-FD13E5879365}" destId="{8D232DF9-1E42-4550-AA56-00D15B782444}" srcOrd="0" destOrd="0" presId="urn:microsoft.com/office/officeart/2005/8/layout/list1"/>
    <dgm:cxn modelId="{443F4322-0DC0-4344-885A-ED5014AA8D9D}" type="presParOf" srcId="{8D232DF9-1E42-4550-AA56-00D15B782444}" destId="{7C1AE34E-F42F-4C81-9886-17C8B44B9021}" srcOrd="0" destOrd="0" presId="urn:microsoft.com/office/officeart/2005/8/layout/list1"/>
    <dgm:cxn modelId="{132DD1E0-6271-4DCA-BE5B-D14C85540FB3}" type="presParOf" srcId="{8D232DF9-1E42-4550-AA56-00D15B782444}" destId="{B6F931C7-D3B6-4D18-B3A9-4098E5E222B8}" srcOrd="1" destOrd="0" presId="urn:microsoft.com/office/officeart/2005/8/layout/list1"/>
    <dgm:cxn modelId="{E0AF1AA4-5496-40BA-ABA7-7274EA69F0CD}" type="presParOf" srcId="{A56F969A-3EFE-4B53-B821-FD13E5879365}" destId="{E22D68BD-7B69-45E8-A714-50DEA691928C}" srcOrd="1" destOrd="0" presId="urn:microsoft.com/office/officeart/2005/8/layout/list1"/>
    <dgm:cxn modelId="{9CAF3B12-87DB-40A1-A38E-CF994D26A883}" type="presParOf" srcId="{A56F969A-3EFE-4B53-B821-FD13E5879365}" destId="{DCBE40D1-F756-476E-9C3D-A51F099DE47C}" srcOrd="2" destOrd="0" presId="urn:microsoft.com/office/officeart/2005/8/layout/list1"/>
    <dgm:cxn modelId="{D0C70E27-D854-43F4-BFC9-FB489EBDC847}" type="presParOf" srcId="{A56F969A-3EFE-4B53-B821-FD13E5879365}" destId="{E5449E35-ECCC-4AF1-BC72-087CA8F24EF2}" srcOrd="3" destOrd="0" presId="urn:microsoft.com/office/officeart/2005/8/layout/list1"/>
    <dgm:cxn modelId="{FB19DE45-5409-4359-A91A-62A3A0FC859E}" type="presParOf" srcId="{A56F969A-3EFE-4B53-B821-FD13E5879365}" destId="{866561C8-36F8-4EB8-AD91-7F5C819FBDDF}" srcOrd="4" destOrd="0" presId="urn:microsoft.com/office/officeart/2005/8/layout/list1"/>
    <dgm:cxn modelId="{2B619DCA-381E-4DB7-96FA-18882276F8D3}" type="presParOf" srcId="{866561C8-36F8-4EB8-AD91-7F5C819FBDDF}" destId="{4C2D4D9C-AB01-4C55-B5DE-1BD1226162FE}" srcOrd="0" destOrd="0" presId="urn:microsoft.com/office/officeart/2005/8/layout/list1"/>
    <dgm:cxn modelId="{0032E577-3C8D-4903-8500-8CF144846ADC}" type="presParOf" srcId="{866561C8-36F8-4EB8-AD91-7F5C819FBDDF}" destId="{29A7700B-BEC4-44FB-8FC5-F9C9BF00F889}" srcOrd="1" destOrd="0" presId="urn:microsoft.com/office/officeart/2005/8/layout/list1"/>
    <dgm:cxn modelId="{0C19B916-979C-4414-A671-EDD5BF624FB9}" type="presParOf" srcId="{A56F969A-3EFE-4B53-B821-FD13E5879365}" destId="{D6848D53-5714-4603-81D9-23AC69191E04}" srcOrd="5" destOrd="0" presId="urn:microsoft.com/office/officeart/2005/8/layout/list1"/>
    <dgm:cxn modelId="{7492A721-32CF-4A93-9D2D-2005D4F6C357}" type="presParOf" srcId="{A56F969A-3EFE-4B53-B821-FD13E5879365}" destId="{8F88850F-D4F6-4FA1-B2B3-84CD441EFB07}" srcOrd="6" destOrd="0" presId="urn:microsoft.com/office/officeart/2005/8/layout/list1"/>
    <dgm:cxn modelId="{CCC87719-013B-4B96-956A-6270B0985FA1}" type="presParOf" srcId="{A56F969A-3EFE-4B53-B821-FD13E5879365}" destId="{A8743532-B44B-4DAE-8120-C910CD5B392F}" srcOrd="7" destOrd="0" presId="urn:microsoft.com/office/officeart/2005/8/layout/list1"/>
    <dgm:cxn modelId="{FCF69695-4A84-4EBF-B9C4-3EC4C032B238}" type="presParOf" srcId="{A56F969A-3EFE-4B53-B821-FD13E5879365}" destId="{501466C1-8ED0-4FC3-861E-231FFC39A9A0}" srcOrd="8" destOrd="0" presId="urn:microsoft.com/office/officeart/2005/8/layout/list1"/>
    <dgm:cxn modelId="{AA4977D3-F058-4A17-85C3-48079A22AE45}" type="presParOf" srcId="{501466C1-8ED0-4FC3-861E-231FFC39A9A0}" destId="{50DF13D3-4D5A-4C87-97F1-326D57C517BB}" srcOrd="0" destOrd="0" presId="urn:microsoft.com/office/officeart/2005/8/layout/list1"/>
    <dgm:cxn modelId="{0F30D34D-15F8-434D-BD11-F31DA033D2DA}" type="presParOf" srcId="{501466C1-8ED0-4FC3-861E-231FFC39A9A0}" destId="{3B6B1992-3446-4F2A-B57F-60C9F94AC35B}" srcOrd="1" destOrd="0" presId="urn:microsoft.com/office/officeart/2005/8/layout/list1"/>
    <dgm:cxn modelId="{CE920C85-9142-47A4-8717-324BBF36191A}" type="presParOf" srcId="{A56F969A-3EFE-4B53-B821-FD13E5879365}" destId="{6C16BCEA-7D51-4187-9118-08896B90FF37}" srcOrd="9" destOrd="0" presId="urn:microsoft.com/office/officeart/2005/8/layout/list1"/>
    <dgm:cxn modelId="{EFCE3E52-0883-42C3-A66C-CDB49AB32BFF}" type="presParOf" srcId="{A56F969A-3EFE-4B53-B821-FD13E5879365}" destId="{9558DE46-9C2D-4075-8596-AA8A229D9928}" srcOrd="10" destOrd="0" presId="urn:microsoft.com/office/officeart/2005/8/layout/list1"/>
    <dgm:cxn modelId="{848E26BA-2ED1-4412-BC9F-86D10D2A6ACF}" type="presParOf" srcId="{A56F969A-3EFE-4B53-B821-FD13E5879365}" destId="{C6E08395-CF79-4319-83A1-9CE5B87CE781}" srcOrd="11" destOrd="0" presId="urn:microsoft.com/office/officeart/2005/8/layout/list1"/>
    <dgm:cxn modelId="{A60C9E25-9052-48ED-BCB4-0D654CE20C7A}" type="presParOf" srcId="{A56F969A-3EFE-4B53-B821-FD13E5879365}" destId="{5A22C252-097F-42F8-892F-18D30316E4A0}" srcOrd="12" destOrd="0" presId="urn:microsoft.com/office/officeart/2005/8/layout/list1"/>
    <dgm:cxn modelId="{C00206E2-90C9-42C7-883A-BC416A0ABE20}" type="presParOf" srcId="{5A22C252-097F-42F8-892F-18D30316E4A0}" destId="{95408E5F-4045-4B0B-8E1A-FD685A9A860E}" srcOrd="0" destOrd="0" presId="urn:microsoft.com/office/officeart/2005/8/layout/list1"/>
    <dgm:cxn modelId="{9B37CB91-E6B9-4425-88DD-D9EE915B6075}" type="presParOf" srcId="{5A22C252-097F-42F8-892F-18D30316E4A0}" destId="{9956EAC8-CC45-45BF-95CE-D55B6D581129}" srcOrd="1" destOrd="0" presId="urn:microsoft.com/office/officeart/2005/8/layout/list1"/>
    <dgm:cxn modelId="{C650EDDE-6139-427F-BE2B-F81F47767E54}" type="presParOf" srcId="{A56F969A-3EFE-4B53-B821-FD13E5879365}" destId="{C597B7A0-748D-44B5-937C-20D46E899CBA}" srcOrd="13" destOrd="0" presId="urn:microsoft.com/office/officeart/2005/8/layout/list1"/>
    <dgm:cxn modelId="{1A040FE7-2471-429E-9E12-756BFE25F26C}" type="presParOf" srcId="{A56F969A-3EFE-4B53-B821-FD13E5879365}" destId="{9A3DEE72-4627-47E7-8C84-316A37783A40}" srcOrd="14" destOrd="0" presId="urn:microsoft.com/office/officeart/2005/8/layout/list1"/>
    <dgm:cxn modelId="{37032793-A34E-4F06-9C6C-80B7525237A2}" type="presParOf" srcId="{A56F969A-3EFE-4B53-B821-FD13E5879365}" destId="{3E967814-8B06-4536-B615-E48FBD6AAE0C}" srcOrd="15" destOrd="0" presId="urn:microsoft.com/office/officeart/2005/8/layout/list1"/>
    <dgm:cxn modelId="{BEDEE168-B184-4BB9-BD2A-918A4C3E3430}" type="presParOf" srcId="{A56F969A-3EFE-4B53-B821-FD13E5879365}" destId="{28536633-9A07-4013-85F6-885759701DE7}" srcOrd="16" destOrd="0" presId="urn:microsoft.com/office/officeart/2005/8/layout/list1"/>
    <dgm:cxn modelId="{C63E6533-7159-4EE6-BDE4-4FEB8D7669CF}" type="presParOf" srcId="{28536633-9A07-4013-85F6-885759701DE7}" destId="{8B3D3CBB-763D-46C2-BFAD-A6CD1C29E658}" srcOrd="0" destOrd="0" presId="urn:microsoft.com/office/officeart/2005/8/layout/list1"/>
    <dgm:cxn modelId="{7C5701D8-46BC-405C-9A97-9E0867300DF9}" type="presParOf" srcId="{28536633-9A07-4013-85F6-885759701DE7}" destId="{36C7DB82-4347-4D15-83A4-3BFE0FCCF13C}" srcOrd="1" destOrd="0" presId="urn:microsoft.com/office/officeart/2005/8/layout/list1"/>
    <dgm:cxn modelId="{882C7049-1FD0-4168-9317-F156E42B9875}" type="presParOf" srcId="{A56F969A-3EFE-4B53-B821-FD13E5879365}" destId="{1FFC25FC-C3BA-461E-A7D3-30D4EF2AFC0D}" srcOrd="17" destOrd="0" presId="urn:microsoft.com/office/officeart/2005/8/layout/list1"/>
    <dgm:cxn modelId="{A49B2B74-958E-40C4-911E-AD07E453EED5}" type="presParOf" srcId="{A56F969A-3EFE-4B53-B821-FD13E5879365}" destId="{6346D8A2-8331-43E2-8DBC-C73511C7A73F}" srcOrd="18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DE4682D-45B1-4728-B137-C7C851F97F44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FF5AD73-2A29-4F71-BE79-9335DB009AD6}">
      <dgm:prSet/>
      <dgm:spPr/>
      <dgm:t>
        <a:bodyPr/>
        <a:lstStyle/>
        <a:p>
          <a:r>
            <a:rPr lang="en-US"/>
            <a:t>Swansea domain (swansea.acca) domain identity infrastructure.</a:t>
          </a:r>
        </a:p>
      </dgm:t>
    </dgm:pt>
    <dgm:pt modelId="{D932F035-4298-4698-AF30-53985E4C524A}" type="parTrans" cxnId="{B929353F-2CDF-49E1-ADEF-72606721F1FC}">
      <dgm:prSet/>
      <dgm:spPr/>
      <dgm:t>
        <a:bodyPr/>
        <a:lstStyle/>
        <a:p>
          <a:endParaRPr lang="en-US"/>
        </a:p>
      </dgm:t>
    </dgm:pt>
    <dgm:pt modelId="{712EE601-3989-4560-A58D-A72A4131FF44}" type="sibTrans" cxnId="{B929353F-2CDF-49E1-ADEF-72606721F1FC}">
      <dgm:prSet/>
      <dgm:spPr/>
      <dgm:t>
        <a:bodyPr/>
        <a:lstStyle/>
        <a:p>
          <a:endParaRPr lang="en-US"/>
        </a:p>
      </dgm:t>
    </dgm:pt>
    <dgm:pt modelId="{0A8906B4-C7D6-4F84-BEA5-95B6293D601A}">
      <dgm:prSet/>
      <dgm:spPr/>
      <dgm:t>
        <a:bodyPr/>
        <a:lstStyle/>
        <a:p>
          <a:r>
            <a:rPr lang="en-US"/>
            <a:t>Client-Server architecture and Domain Controller that deals with authentication.</a:t>
          </a:r>
        </a:p>
      </dgm:t>
    </dgm:pt>
    <dgm:pt modelId="{D1C04667-DBEF-4004-8BC4-478AFA99D48C}" type="parTrans" cxnId="{81D260EC-DF01-40CC-BB7B-5D50EC14AF1E}">
      <dgm:prSet/>
      <dgm:spPr/>
      <dgm:t>
        <a:bodyPr/>
        <a:lstStyle/>
        <a:p>
          <a:endParaRPr lang="en-US"/>
        </a:p>
      </dgm:t>
    </dgm:pt>
    <dgm:pt modelId="{91B6D686-2C62-4F28-A79E-91802D362D09}" type="sibTrans" cxnId="{81D260EC-DF01-40CC-BB7B-5D50EC14AF1E}">
      <dgm:prSet/>
      <dgm:spPr/>
      <dgm:t>
        <a:bodyPr/>
        <a:lstStyle/>
        <a:p>
          <a:endParaRPr lang="en-US"/>
        </a:p>
      </dgm:t>
    </dgm:pt>
    <dgm:pt modelId="{A9278539-262A-479E-9606-752354657D51}">
      <dgm:prSet/>
      <dgm:spPr/>
      <dgm:t>
        <a:bodyPr/>
        <a:lstStyle/>
        <a:p>
          <a:r>
            <a:rPr lang="en-US"/>
            <a:t>ClientS1 related to domain to access and test the user.</a:t>
          </a:r>
        </a:p>
      </dgm:t>
    </dgm:pt>
    <dgm:pt modelId="{E1B5AF21-977B-430E-A256-9762ADE13400}" type="parTrans" cxnId="{7C1F79CA-600F-4FDF-852F-18143061537A}">
      <dgm:prSet/>
      <dgm:spPr/>
      <dgm:t>
        <a:bodyPr/>
        <a:lstStyle/>
        <a:p>
          <a:endParaRPr lang="en-US"/>
        </a:p>
      </dgm:t>
    </dgm:pt>
    <dgm:pt modelId="{6C2BCEF8-3712-4E6E-B66B-0165870F12B5}" type="sibTrans" cxnId="{7C1F79CA-600F-4FDF-852F-18143061537A}">
      <dgm:prSet/>
      <dgm:spPr/>
      <dgm:t>
        <a:bodyPr/>
        <a:lstStyle/>
        <a:p>
          <a:endParaRPr lang="en-US"/>
        </a:p>
      </dgm:t>
    </dgm:pt>
    <dgm:pt modelId="{80EC427C-50F4-49D7-A76B-7FCD4DEB6367}">
      <dgm:prSet/>
      <dgm:spPr/>
      <dgm:t>
        <a:bodyPr/>
        <a:lstStyle/>
        <a:p>
          <a:r>
            <a:rPr lang="en-US"/>
            <a:t>Incorporation of A-SMS in central security.</a:t>
          </a:r>
        </a:p>
      </dgm:t>
    </dgm:pt>
    <dgm:pt modelId="{2708B56B-4A86-4465-85E1-133101968BD0}" type="parTrans" cxnId="{DE06E920-2987-4CA0-B842-365BB3A6E26B}">
      <dgm:prSet/>
      <dgm:spPr/>
      <dgm:t>
        <a:bodyPr/>
        <a:lstStyle/>
        <a:p>
          <a:endParaRPr lang="en-US"/>
        </a:p>
      </dgm:t>
    </dgm:pt>
    <dgm:pt modelId="{F98EB716-2F05-4C3A-991B-B446D65BA341}" type="sibTrans" cxnId="{DE06E920-2987-4CA0-B842-365BB3A6E26B}">
      <dgm:prSet/>
      <dgm:spPr/>
      <dgm:t>
        <a:bodyPr/>
        <a:lstStyle/>
        <a:p>
          <a:endParaRPr lang="en-US"/>
        </a:p>
      </dgm:t>
    </dgm:pt>
    <dgm:pt modelId="{9031EB8F-7658-4557-8F7F-4C196FEB96AD}">
      <dgm:prSet/>
      <dgm:spPr/>
      <dgm:t>
        <a:bodyPr/>
        <a:lstStyle/>
        <a:p>
          <a:r>
            <a:rPr lang="en-US"/>
            <a:t>A-GW firewall in between internal and external networks.</a:t>
          </a:r>
        </a:p>
      </dgm:t>
    </dgm:pt>
    <dgm:pt modelId="{1DAB8CE7-9214-4300-B381-55675D55A711}" type="parTrans" cxnId="{50EF669D-836E-4267-B7E4-25F8B83F7151}">
      <dgm:prSet/>
      <dgm:spPr/>
      <dgm:t>
        <a:bodyPr/>
        <a:lstStyle/>
        <a:p>
          <a:endParaRPr lang="en-US"/>
        </a:p>
      </dgm:t>
    </dgm:pt>
    <dgm:pt modelId="{19734684-2A81-4807-9BCC-2C2168057C3C}" type="sibTrans" cxnId="{50EF669D-836E-4267-B7E4-25F8B83F7151}">
      <dgm:prSet/>
      <dgm:spPr/>
      <dgm:t>
        <a:bodyPr/>
        <a:lstStyle/>
        <a:p>
          <a:endParaRPr lang="en-US"/>
        </a:p>
      </dgm:t>
    </dgm:pt>
    <dgm:pt modelId="{DFA48DBB-F346-48A1-AB1D-E5264F22DA18}" type="pres">
      <dgm:prSet presAssocID="{9DE4682D-45B1-4728-B137-C7C851F97F44}" presName="diagram" presStyleCnt="0">
        <dgm:presLayoutVars>
          <dgm:dir/>
          <dgm:resizeHandles val="exact"/>
        </dgm:presLayoutVars>
      </dgm:prSet>
      <dgm:spPr/>
    </dgm:pt>
    <dgm:pt modelId="{0F78FDA4-835C-4723-ACAE-75FE312DDA21}" type="pres">
      <dgm:prSet presAssocID="{8FF5AD73-2A29-4F71-BE79-9335DB009AD6}" presName="node" presStyleLbl="node1" presStyleIdx="0" presStyleCnt="5">
        <dgm:presLayoutVars>
          <dgm:bulletEnabled val="1"/>
        </dgm:presLayoutVars>
      </dgm:prSet>
      <dgm:spPr/>
    </dgm:pt>
    <dgm:pt modelId="{C6E8E46F-6588-470E-8629-BC4A35653523}" type="pres">
      <dgm:prSet presAssocID="{712EE601-3989-4560-A58D-A72A4131FF44}" presName="sibTrans" presStyleCnt="0"/>
      <dgm:spPr/>
    </dgm:pt>
    <dgm:pt modelId="{96983255-218A-476C-95E7-933B8E2C4595}" type="pres">
      <dgm:prSet presAssocID="{0A8906B4-C7D6-4F84-BEA5-95B6293D601A}" presName="node" presStyleLbl="node1" presStyleIdx="1" presStyleCnt="5">
        <dgm:presLayoutVars>
          <dgm:bulletEnabled val="1"/>
        </dgm:presLayoutVars>
      </dgm:prSet>
      <dgm:spPr/>
    </dgm:pt>
    <dgm:pt modelId="{BAFDCEB2-FD3C-4960-BE53-67CA4F600EB6}" type="pres">
      <dgm:prSet presAssocID="{91B6D686-2C62-4F28-A79E-91802D362D09}" presName="sibTrans" presStyleCnt="0"/>
      <dgm:spPr/>
    </dgm:pt>
    <dgm:pt modelId="{496A60BF-0380-4A12-821A-203D52DBBFAA}" type="pres">
      <dgm:prSet presAssocID="{A9278539-262A-479E-9606-752354657D51}" presName="node" presStyleLbl="node1" presStyleIdx="2" presStyleCnt="5">
        <dgm:presLayoutVars>
          <dgm:bulletEnabled val="1"/>
        </dgm:presLayoutVars>
      </dgm:prSet>
      <dgm:spPr/>
    </dgm:pt>
    <dgm:pt modelId="{B4CC8AE8-B6E3-400D-89DC-BE520C4CDBE2}" type="pres">
      <dgm:prSet presAssocID="{6C2BCEF8-3712-4E6E-B66B-0165870F12B5}" presName="sibTrans" presStyleCnt="0"/>
      <dgm:spPr/>
    </dgm:pt>
    <dgm:pt modelId="{B7D36075-1FD5-4C3F-B697-FB17B2CEEA9C}" type="pres">
      <dgm:prSet presAssocID="{80EC427C-50F4-49D7-A76B-7FCD4DEB6367}" presName="node" presStyleLbl="node1" presStyleIdx="3" presStyleCnt="5">
        <dgm:presLayoutVars>
          <dgm:bulletEnabled val="1"/>
        </dgm:presLayoutVars>
      </dgm:prSet>
      <dgm:spPr/>
    </dgm:pt>
    <dgm:pt modelId="{882D9E6B-5E74-4C0D-B38A-308993DE9506}" type="pres">
      <dgm:prSet presAssocID="{F98EB716-2F05-4C3A-991B-B446D65BA341}" presName="sibTrans" presStyleCnt="0"/>
      <dgm:spPr/>
    </dgm:pt>
    <dgm:pt modelId="{CCA44225-E69F-478A-A072-9925CA34ACF1}" type="pres">
      <dgm:prSet presAssocID="{9031EB8F-7658-4557-8F7F-4C196FEB96AD}" presName="node" presStyleLbl="node1" presStyleIdx="4" presStyleCnt="5">
        <dgm:presLayoutVars>
          <dgm:bulletEnabled val="1"/>
        </dgm:presLayoutVars>
      </dgm:prSet>
      <dgm:spPr/>
    </dgm:pt>
  </dgm:ptLst>
  <dgm:cxnLst>
    <dgm:cxn modelId="{DE06E920-2987-4CA0-B842-365BB3A6E26B}" srcId="{9DE4682D-45B1-4728-B137-C7C851F97F44}" destId="{80EC427C-50F4-49D7-A76B-7FCD4DEB6367}" srcOrd="3" destOrd="0" parTransId="{2708B56B-4A86-4465-85E1-133101968BD0}" sibTransId="{F98EB716-2F05-4C3A-991B-B446D65BA341}"/>
    <dgm:cxn modelId="{B929353F-2CDF-49E1-ADEF-72606721F1FC}" srcId="{9DE4682D-45B1-4728-B137-C7C851F97F44}" destId="{8FF5AD73-2A29-4F71-BE79-9335DB009AD6}" srcOrd="0" destOrd="0" parTransId="{D932F035-4298-4698-AF30-53985E4C524A}" sibTransId="{712EE601-3989-4560-A58D-A72A4131FF44}"/>
    <dgm:cxn modelId="{020B1F4A-9681-418A-994B-762CA1650E15}" type="presOf" srcId="{0A8906B4-C7D6-4F84-BEA5-95B6293D601A}" destId="{96983255-218A-476C-95E7-933B8E2C4595}" srcOrd="0" destOrd="0" presId="urn:microsoft.com/office/officeart/2005/8/layout/default"/>
    <dgm:cxn modelId="{80B2DB54-003A-4CF0-9B85-066534770008}" type="presOf" srcId="{9DE4682D-45B1-4728-B137-C7C851F97F44}" destId="{DFA48DBB-F346-48A1-AB1D-E5264F22DA18}" srcOrd="0" destOrd="0" presId="urn:microsoft.com/office/officeart/2005/8/layout/default"/>
    <dgm:cxn modelId="{50EF669D-836E-4267-B7E4-25F8B83F7151}" srcId="{9DE4682D-45B1-4728-B137-C7C851F97F44}" destId="{9031EB8F-7658-4557-8F7F-4C196FEB96AD}" srcOrd="4" destOrd="0" parTransId="{1DAB8CE7-9214-4300-B381-55675D55A711}" sibTransId="{19734684-2A81-4807-9BCC-2C2168057C3C}"/>
    <dgm:cxn modelId="{6F6C73AD-569E-44C9-A3E1-F45B7966B897}" type="presOf" srcId="{A9278539-262A-479E-9606-752354657D51}" destId="{496A60BF-0380-4A12-821A-203D52DBBFAA}" srcOrd="0" destOrd="0" presId="urn:microsoft.com/office/officeart/2005/8/layout/default"/>
    <dgm:cxn modelId="{BB3340B0-2218-4DE4-BBD6-E386F6F4AC15}" type="presOf" srcId="{8FF5AD73-2A29-4F71-BE79-9335DB009AD6}" destId="{0F78FDA4-835C-4723-ACAE-75FE312DDA21}" srcOrd="0" destOrd="0" presId="urn:microsoft.com/office/officeart/2005/8/layout/default"/>
    <dgm:cxn modelId="{7C6FE8B8-2597-48F8-82F4-CB17CB73B586}" type="presOf" srcId="{9031EB8F-7658-4557-8F7F-4C196FEB96AD}" destId="{CCA44225-E69F-478A-A072-9925CA34ACF1}" srcOrd="0" destOrd="0" presId="urn:microsoft.com/office/officeart/2005/8/layout/default"/>
    <dgm:cxn modelId="{7C1F79CA-600F-4FDF-852F-18143061537A}" srcId="{9DE4682D-45B1-4728-B137-C7C851F97F44}" destId="{A9278539-262A-479E-9606-752354657D51}" srcOrd="2" destOrd="0" parTransId="{E1B5AF21-977B-430E-A256-9762ADE13400}" sibTransId="{6C2BCEF8-3712-4E6E-B66B-0165870F12B5}"/>
    <dgm:cxn modelId="{81D260EC-DF01-40CC-BB7B-5D50EC14AF1E}" srcId="{9DE4682D-45B1-4728-B137-C7C851F97F44}" destId="{0A8906B4-C7D6-4F84-BEA5-95B6293D601A}" srcOrd="1" destOrd="0" parTransId="{D1C04667-DBEF-4004-8BC4-478AFA99D48C}" sibTransId="{91B6D686-2C62-4F28-A79E-91802D362D09}"/>
    <dgm:cxn modelId="{C70B1DF5-F719-460E-932C-15A493840CA0}" type="presOf" srcId="{80EC427C-50F4-49D7-A76B-7FCD4DEB6367}" destId="{B7D36075-1FD5-4C3F-B697-FB17B2CEEA9C}" srcOrd="0" destOrd="0" presId="urn:microsoft.com/office/officeart/2005/8/layout/default"/>
    <dgm:cxn modelId="{C800CD73-D1E2-4C0B-98A0-6C45B83950F6}" type="presParOf" srcId="{DFA48DBB-F346-48A1-AB1D-E5264F22DA18}" destId="{0F78FDA4-835C-4723-ACAE-75FE312DDA21}" srcOrd="0" destOrd="0" presId="urn:microsoft.com/office/officeart/2005/8/layout/default"/>
    <dgm:cxn modelId="{9374B371-84E0-4819-85CE-A41593A4EE40}" type="presParOf" srcId="{DFA48DBB-F346-48A1-AB1D-E5264F22DA18}" destId="{C6E8E46F-6588-470E-8629-BC4A35653523}" srcOrd="1" destOrd="0" presId="urn:microsoft.com/office/officeart/2005/8/layout/default"/>
    <dgm:cxn modelId="{A135EFC6-F7E8-4C26-A630-399D09AE4E29}" type="presParOf" srcId="{DFA48DBB-F346-48A1-AB1D-E5264F22DA18}" destId="{96983255-218A-476C-95E7-933B8E2C4595}" srcOrd="2" destOrd="0" presId="urn:microsoft.com/office/officeart/2005/8/layout/default"/>
    <dgm:cxn modelId="{4453077F-FEBB-4B5C-964B-863E5C0314FD}" type="presParOf" srcId="{DFA48DBB-F346-48A1-AB1D-E5264F22DA18}" destId="{BAFDCEB2-FD3C-4960-BE53-67CA4F600EB6}" srcOrd="3" destOrd="0" presId="urn:microsoft.com/office/officeart/2005/8/layout/default"/>
    <dgm:cxn modelId="{F2937C25-993B-4867-87B8-115A1347FE24}" type="presParOf" srcId="{DFA48DBB-F346-48A1-AB1D-E5264F22DA18}" destId="{496A60BF-0380-4A12-821A-203D52DBBFAA}" srcOrd="4" destOrd="0" presId="urn:microsoft.com/office/officeart/2005/8/layout/default"/>
    <dgm:cxn modelId="{AFB58B97-1DD2-498A-8C7D-20FD6B328500}" type="presParOf" srcId="{DFA48DBB-F346-48A1-AB1D-E5264F22DA18}" destId="{B4CC8AE8-B6E3-400D-89DC-BE520C4CDBE2}" srcOrd="5" destOrd="0" presId="urn:microsoft.com/office/officeart/2005/8/layout/default"/>
    <dgm:cxn modelId="{48EFE0EF-C9F4-400A-BD94-7B068BEA5E38}" type="presParOf" srcId="{DFA48DBB-F346-48A1-AB1D-E5264F22DA18}" destId="{B7D36075-1FD5-4C3F-B697-FB17B2CEEA9C}" srcOrd="6" destOrd="0" presId="urn:microsoft.com/office/officeart/2005/8/layout/default"/>
    <dgm:cxn modelId="{E67A5C03-6917-49DA-AEF1-14F688111469}" type="presParOf" srcId="{DFA48DBB-F346-48A1-AB1D-E5264F22DA18}" destId="{882D9E6B-5E74-4C0D-B38A-308993DE9506}" srcOrd="7" destOrd="0" presId="urn:microsoft.com/office/officeart/2005/8/layout/default"/>
    <dgm:cxn modelId="{B7FDEB53-360E-4C94-B784-51676A1BD58C}" type="presParOf" srcId="{DFA48DBB-F346-48A1-AB1D-E5264F22DA18}" destId="{CCA44225-E69F-478A-A072-9925CA34ACF1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00681D1-B0BB-4B40-9E1C-7CCFEB8ECCE5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7DF095F-243A-4477-BFCA-4AF9F3B67584}">
      <dgm:prSet/>
      <dgm:spPr/>
      <dgm:t>
        <a:bodyPr/>
        <a:lstStyle/>
        <a:p>
          <a:r>
            <a:rPr lang="en-US"/>
            <a:t>Installation of A-GW to Check Point Security Gateway.</a:t>
          </a:r>
        </a:p>
      </dgm:t>
    </dgm:pt>
    <dgm:pt modelId="{62B2F903-2023-4EF7-8B20-871414AFA58E}" type="parTrans" cxnId="{FEFD2D45-9388-4A37-ABD6-01FFCFB50C70}">
      <dgm:prSet/>
      <dgm:spPr/>
      <dgm:t>
        <a:bodyPr/>
        <a:lstStyle/>
        <a:p>
          <a:endParaRPr lang="en-US"/>
        </a:p>
      </dgm:t>
    </dgm:pt>
    <dgm:pt modelId="{A205611B-FFB1-4866-84C4-32544BDEA89E}" type="sibTrans" cxnId="{FEFD2D45-9388-4A37-ABD6-01FFCFB50C70}">
      <dgm:prSet/>
      <dgm:spPr/>
      <dgm:t>
        <a:bodyPr/>
        <a:lstStyle/>
        <a:p>
          <a:endParaRPr lang="en-US"/>
        </a:p>
      </dgm:t>
    </dgm:pt>
    <dgm:pt modelId="{A3849C1C-4D19-4941-BEA0-9829E0DA0C9A}">
      <dgm:prSet/>
      <dgm:spPr/>
      <dgm:t>
        <a:bodyPr/>
        <a:lstStyle/>
        <a:p>
          <a:r>
            <a:rPr lang="en-US"/>
            <a:t>Provides a range of protection between internal and external networks.</a:t>
          </a:r>
        </a:p>
      </dgm:t>
    </dgm:pt>
    <dgm:pt modelId="{4138087F-60CC-4AAA-B611-22F6883CBCD6}" type="parTrans" cxnId="{8BE68C5B-876B-4DDF-AF6F-CA1CF045EBEB}">
      <dgm:prSet/>
      <dgm:spPr/>
      <dgm:t>
        <a:bodyPr/>
        <a:lstStyle/>
        <a:p>
          <a:endParaRPr lang="en-US"/>
        </a:p>
      </dgm:t>
    </dgm:pt>
    <dgm:pt modelId="{7D5C7423-0AAE-4E90-A036-E828F24616AF}" type="sibTrans" cxnId="{8BE68C5B-876B-4DDF-AF6F-CA1CF045EBEB}">
      <dgm:prSet/>
      <dgm:spPr/>
      <dgm:t>
        <a:bodyPr/>
        <a:lstStyle/>
        <a:p>
          <a:endParaRPr lang="en-US"/>
        </a:p>
      </dgm:t>
    </dgm:pt>
    <dgm:pt modelId="{014F3DFF-49DF-466F-A250-9A2766441796}">
      <dgm:prSet/>
      <dgm:spPr/>
      <dgm:t>
        <a:bodyPr/>
        <a:lstStyle/>
        <a:p>
          <a:r>
            <a:rPr lang="en-US"/>
            <a:t>Filtering and inspection of traffic going in and out.</a:t>
          </a:r>
        </a:p>
      </dgm:t>
    </dgm:pt>
    <dgm:pt modelId="{04885B31-B57C-49E8-9D47-AEAFF17AE33E}" type="parTrans" cxnId="{E4E9CC8E-53A8-47F2-90B7-FDEBCF326812}">
      <dgm:prSet/>
      <dgm:spPr/>
      <dgm:t>
        <a:bodyPr/>
        <a:lstStyle/>
        <a:p>
          <a:endParaRPr lang="en-US"/>
        </a:p>
      </dgm:t>
    </dgm:pt>
    <dgm:pt modelId="{9EC1F5A2-EA3F-4F08-A600-ED88EF615C6F}" type="sibTrans" cxnId="{E4E9CC8E-53A8-47F2-90B7-FDEBCF326812}">
      <dgm:prSet/>
      <dgm:spPr/>
      <dgm:t>
        <a:bodyPr/>
        <a:lstStyle/>
        <a:p>
          <a:endParaRPr lang="en-US"/>
        </a:p>
      </dgm:t>
    </dgm:pt>
    <dgm:pt modelId="{FC295710-0D80-44D0-B1CE-25A111C0E606}">
      <dgm:prSet/>
      <dgm:spPr/>
      <dgm:t>
        <a:bodyPr/>
        <a:lstStyle/>
        <a:p>
          <a:r>
            <a:rPr lang="en-US"/>
            <a:t>Implementation of security guidelines stipulated in A-SMS.</a:t>
          </a:r>
        </a:p>
      </dgm:t>
    </dgm:pt>
    <dgm:pt modelId="{A4FF0FDD-E6FA-4ABD-AE00-6914A991C478}" type="parTrans" cxnId="{D213D743-A247-438B-AC1C-4D30DB6779D1}">
      <dgm:prSet/>
      <dgm:spPr/>
      <dgm:t>
        <a:bodyPr/>
        <a:lstStyle/>
        <a:p>
          <a:endParaRPr lang="en-US"/>
        </a:p>
      </dgm:t>
    </dgm:pt>
    <dgm:pt modelId="{19A71DB4-1433-4CCC-8EFC-757F350D66B8}" type="sibTrans" cxnId="{D213D743-A247-438B-AC1C-4D30DB6779D1}">
      <dgm:prSet/>
      <dgm:spPr/>
      <dgm:t>
        <a:bodyPr/>
        <a:lstStyle/>
        <a:p>
          <a:endParaRPr lang="en-US"/>
        </a:p>
      </dgm:t>
    </dgm:pt>
    <dgm:pt modelId="{E741ACB8-3616-41DE-A19F-AC1FDAFAB106}">
      <dgm:prSet/>
      <dgm:spPr/>
      <dgm:t>
        <a:bodyPr/>
        <a:lstStyle/>
        <a:p>
          <a:r>
            <a:rPr lang="en-US"/>
            <a:t>Secure access and against network threats.</a:t>
          </a:r>
        </a:p>
      </dgm:t>
    </dgm:pt>
    <dgm:pt modelId="{D334AD9B-9F1D-44C2-BC33-F399F165F815}" type="parTrans" cxnId="{BF83F45C-04A9-44DB-810C-D6A03BA058D0}">
      <dgm:prSet/>
      <dgm:spPr/>
      <dgm:t>
        <a:bodyPr/>
        <a:lstStyle/>
        <a:p>
          <a:endParaRPr lang="en-US"/>
        </a:p>
      </dgm:t>
    </dgm:pt>
    <dgm:pt modelId="{34CE7107-990E-47FE-9D25-39628C358AFC}" type="sibTrans" cxnId="{BF83F45C-04A9-44DB-810C-D6A03BA058D0}">
      <dgm:prSet/>
      <dgm:spPr/>
      <dgm:t>
        <a:bodyPr/>
        <a:lstStyle/>
        <a:p>
          <a:endParaRPr lang="en-US"/>
        </a:p>
      </dgm:t>
    </dgm:pt>
    <dgm:pt modelId="{EB50655C-A8E5-4FD7-85AB-CA0C170B007F}" type="pres">
      <dgm:prSet presAssocID="{900681D1-B0BB-4B40-9E1C-7CCFEB8ECCE5}" presName="linear" presStyleCnt="0">
        <dgm:presLayoutVars>
          <dgm:animLvl val="lvl"/>
          <dgm:resizeHandles val="exact"/>
        </dgm:presLayoutVars>
      </dgm:prSet>
      <dgm:spPr/>
    </dgm:pt>
    <dgm:pt modelId="{9A80175F-289A-4DDD-96A0-1635373358B9}" type="pres">
      <dgm:prSet presAssocID="{57DF095F-243A-4477-BFCA-4AF9F3B67584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ACEE900B-679F-45EA-87E1-1887E472CB93}" type="pres">
      <dgm:prSet presAssocID="{A205611B-FFB1-4866-84C4-32544BDEA89E}" presName="spacer" presStyleCnt="0"/>
      <dgm:spPr/>
    </dgm:pt>
    <dgm:pt modelId="{8365E304-1EDC-4DC5-A7AA-48896C62DA3F}" type="pres">
      <dgm:prSet presAssocID="{A3849C1C-4D19-4941-BEA0-9829E0DA0C9A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5250C762-A74B-4D05-A3B0-A7B6CDA1F718}" type="pres">
      <dgm:prSet presAssocID="{7D5C7423-0AAE-4E90-A036-E828F24616AF}" presName="spacer" presStyleCnt="0"/>
      <dgm:spPr/>
    </dgm:pt>
    <dgm:pt modelId="{DE5CD92A-1737-4537-B011-08A7EB376473}" type="pres">
      <dgm:prSet presAssocID="{014F3DFF-49DF-466F-A250-9A2766441796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3981E121-6109-4513-8CDA-BC9900A62BBC}" type="pres">
      <dgm:prSet presAssocID="{9EC1F5A2-EA3F-4F08-A600-ED88EF615C6F}" presName="spacer" presStyleCnt="0"/>
      <dgm:spPr/>
    </dgm:pt>
    <dgm:pt modelId="{AD2E706E-8830-4372-8B4B-8FBA2A6C0B99}" type="pres">
      <dgm:prSet presAssocID="{FC295710-0D80-44D0-B1CE-25A111C0E606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BEC522C3-9517-41D3-8AFF-3F5061604A34}" type="pres">
      <dgm:prSet presAssocID="{19A71DB4-1433-4CCC-8EFC-757F350D66B8}" presName="spacer" presStyleCnt="0"/>
      <dgm:spPr/>
    </dgm:pt>
    <dgm:pt modelId="{7DAE7018-A660-434B-87A5-DB87A598CCF2}" type="pres">
      <dgm:prSet presAssocID="{E741ACB8-3616-41DE-A19F-AC1FDAFAB106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B513050B-CB2B-475F-AAF6-F7B3FB7B0BE8}" type="presOf" srcId="{900681D1-B0BB-4B40-9E1C-7CCFEB8ECCE5}" destId="{EB50655C-A8E5-4FD7-85AB-CA0C170B007F}" srcOrd="0" destOrd="0" presId="urn:microsoft.com/office/officeart/2005/8/layout/vList2"/>
    <dgm:cxn modelId="{8BE68C5B-876B-4DDF-AF6F-CA1CF045EBEB}" srcId="{900681D1-B0BB-4B40-9E1C-7CCFEB8ECCE5}" destId="{A3849C1C-4D19-4941-BEA0-9829E0DA0C9A}" srcOrd="1" destOrd="0" parTransId="{4138087F-60CC-4AAA-B611-22F6883CBCD6}" sibTransId="{7D5C7423-0AAE-4E90-A036-E828F24616AF}"/>
    <dgm:cxn modelId="{BF83F45C-04A9-44DB-810C-D6A03BA058D0}" srcId="{900681D1-B0BB-4B40-9E1C-7CCFEB8ECCE5}" destId="{E741ACB8-3616-41DE-A19F-AC1FDAFAB106}" srcOrd="4" destOrd="0" parTransId="{D334AD9B-9F1D-44C2-BC33-F399F165F815}" sibTransId="{34CE7107-990E-47FE-9D25-39628C358AFC}"/>
    <dgm:cxn modelId="{D213D743-A247-438B-AC1C-4D30DB6779D1}" srcId="{900681D1-B0BB-4B40-9E1C-7CCFEB8ECCE5}" destId="{FC295710-0D80-44D0-B1CE-25A111C0E606}" srcOrd="3" destOrd="0" parTransId="{A4FF0FDD-E6FA-4ABD-AE00-6914A991C478}" sibTransId="{19A71DB4-1433-4CCC-8EFC-757F350D66B8}"/>
    <dgm:cxn modelId="{FEFD2D45-9388-4A37-ABD6-01FFCFB50C70}" srcId="{900681D1-B0BB-4B40-9E1C-7CCFEB8ECCE5}" destId="{57DF095F-243A-4477-BFCA-4AF9F3B67584}" srcOrd="0" destOrd="0" parTransId="{62B2F903-2023-4EF7-8B20-871414AFA58E}" sibTransId="{A205611B-FFB1-4866-84C4-32544BDEA89E}"/>
    <dgm:cxn modelId="{F3E9897E-EEF7-4713-B9F7-0A49339692F1}" type="presOf" srcId="{57DF095F-243A-4477-BFCA-4AF9F3B67584}" destId="{9A80175F-289A-4DDD-96A0-1635373358B9}" srcOrd="0" destOrd="0" presId="urn:microsoft.com/office/officeart/2005/8/layout/vList2"/>
    <dgm:cxn modelId="{F3737F8B-9EFA-42E9-9A0F-269816AB14A4}" type="presOf" srcId="{E741ACB8-3616-41DE-A19F-AC1FDAFAB106}" destId="{7DAE7018-A660-434B-87A5-DB87A598CCF2}" srcOrd="0" destOrd="0" presId="urn:microsoft.com/office/officeart/2005/8/layout/vList2"/>
    <dgm:cxn modelId="{E4E9CC8E-53A8-47F2-90B7-FDEBCF326812}" srcId="{900681D1-B0BB-4B40-9E1C-7CCFEB8ECCE5}" destId="{014F3DFF-49DF-466F-A250-9A2766441796}" srcOrd="2" destOrd="0" parTransId="{04885B31-B57C-49E8-9D47-AEAFF17AE33E}" sibTransId="{9EC1F5A2-EA3F-4F08-A600-ED88EF615C6F}"/>
    <dgm:cxn modelId="{7106979B-F196-41D6-B26A-87C575BB3F67}" type="presOf" srcId="{014F3DFF-49DF-466F-A250-9A2766441796}" destId="{DE5CD92A-1737-4537-B011-08A7EB376473}" srcOrd="0" destOrd="0" presId="urn:microsoft.com/office/officeart/2005/8/layout/vList2"/>
    <dgm:cxn modelId="{EC5AB7CB-E28E-4AC4-B262-A8A3A36B6CCC}" type="presOf" srcId="{FC295710-0D80-44D0-B1CE-25A111C0E606}" destId="{AD2E706E-8830-4372-8B4B-8FBA2A6C0B99}" srcOrd="0" destOrd="0" presId="urn:microsoft.com/office/officeart/2005/8/layout/vList2"/>
    <dgm:cxn modelId="{4006C0DC-D105-4B9C-AA8F-1623735AEFAE}" type="presOf" srcId="{A3849C1C-4D19-4941-BEA0-9829E0DA0C9A}" destId="{8365E304-1EDC-4DC5-A7AA-48896C62DA3F}" srcOrd="0" destOrd="0" presId="urn:microsoft.com/office/officeart/2005/8/layout/vList2"/>
    <dgm:cxn modelId="{A4D4E187-A89B-4E0F-91F7-AECDDCA25DA5}" type="presParOf" srcId="{EB50655C-A8E5-4FD7-85AB-CA0C170B007F}" destId="{9A80175F-289A-4DDD-96A0-1635373358B9}" srcOrd="0" destOrd="0" presId="urn:microsoft.com/office/officeart/2005/8/layout/vList2"/>
    <dgm:cxn modelId="{E2294AC5-7844-49E7-8089-BA3446A0720C}" type="presParOf" srcId="{EB50655C-A8E5-4FD7-85AB-CA0C170B007F}" destId="{ACEE900B-679F-45EA-87E1-1887E472CB93}" srcOrd="1" destOrd="0" presId="urn:microsoft.com/office/officeart/2005/8/layout/vList2"/>
    <dgm:cxn modelId="{F23C3A7D-FE82-40EA-B70A-80E93DFB5C88}" type="presParOf" srcId="{EB50655C-A8E5-4FD7-85AB-CA0C170B007F}" destId="{8365E304-1EDC-4DC5-A7AA-48896C62DA3F}" srcOrd="2" destOrd="0" presId="urn:microsoft.com/office/officeart/2005/8/layout/vList2"/>
    <dgm:cxn modelId="{AF29C960-8FFC-4F39-AF0F-A310590EC0B7}" type="presParOf" srcId="{EB50655C-A8E5-4FD7-85AB-CA0C170B007F}" destId="{5250C762-A74B-4D05-A3B0-A7B6CDA1F718}" srcOrd="3" destOrd="0" presId="urn:microsoft.com/office/officeart/2005/8/layout/vList2"/>
    <dgm:cxn modelId="{2C43E65D-8D33-4B5C-A6D6-8A95E797268D}" type="presParOf" srcId="{EB50655C-A8E5-4FD7-85AB-CA0C170B007F}" destId="{DE5CD92A-1737-4537-B011-08A7EB376473}" srcOrd="4" destOrd="0" presId="urn:microsoft.com/office/officeart/2005/8/layout/vList2"/>
    <dgm:cxn modelId="{9DDB12B4-547E-4B05-8A91-DA7D570200E5}" type="presParOf" srcId="{EB50655C-A8E5-4FD7-85AB-CA0C170B007F}" destId="{3981E121-6109-4513-8CDA-BC9900A62BBC}" srcOrd="5" destOrd="0" presId="urn:microsoft.com/office/officeart/2005/8/layout/vList2"/>
    <dgm:cxn modelId="{A83C5625-9CAA-423A-AC3B-0EC9697B1207}" type="presParOf" srcId="{EB50655C-A8E5-4FD7-85AB-CA0C170B007F}" destId="{AD2E706E-8830-4372-8B4B-8FBA2A6C0B99}" srcOrd="6" destOrd="0" presId="urn:microsoft.com/office/officeart/2005/8/layout/vList2"/>
    <dgm:cxn modelId="{4B27107E-60C3-43D1-BABC-CCF5D774CE63}" type="presParOf" srcId="{EB50655C-A8E5-4FD7-85AB-CA0C170B007F}" destId="{BEC522C3-9517-41D3-8AFF-3F5061604A34}" srcOrd="7" destOrd="0" presId="urn:microsoft.com/office/officeart/2005/8/layout/vList2"/>
    <dgm:cxn modelId="{A461ACE4-FB38-4307-8F3A-2442241A3D07}" type="presParOf" srcId="{EB50655C-A8E5-4FD7-85AB-CA0C170B007F}" destId="{7DAE7018-A660-434B-87A5-DB87A598CCF2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FAB0242-E255-42D9-8187-C38AA3F1704A}" type="doc">
      <dgm:prSet loTypeId="urn:microsoft.com/office/officeart/2005/8/layout/hProcess11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41E15B1-57E4-439C-AB1A-2B94D933F4E0}">
      <dgm:prSet/>
      <dgm:spPr/>
      <dgm:t>
        <a:bodyPr/>
        <a:lstStyle/>
        <a:p>
          <a:r>
            <a:rPr lang="en-US"/>
            <a:t>Firewall rule set up to filter traffic.</a:t>
          </a:r>
        </a:p>
      </dgm:t>
    </dgm:pt>
    <dgm:pt modelId="{DA45F53C-D5ED-45C5-9577-99D99BACE000}" type="parTrans" cxnId="{4B58BADC-D14D-4A07-A09C-102CE33D7FA0}">
      <dgm:prSet/>
      <dgm:spPr/>
      <dgm:t>
        <a:bodyPr/>
        <a:lstStyle/>
        <a:p>
          <a:endParaRPr lang="en-US"/>
        </a:p>
      </dgm:t>
    </dgm:pt>
    <dgm:pt modelId="{48B2447B-CFB6-4E5D-8F01-BFFE468EBEB6}" type="sibTrans" cxnId="{4B58BADC-D14D-4A07-A09C-102CE33D7FA0}">
      <dgm:prSet/>
      <dgm:spPr/>
      <dgm:t>
        <a:bodyPr/>
        <a:lstStyle/>
        <a:p>
          <a:endParaRPr lang="en-US"/>
        </a:p>
      </dgm:t>
    </dgm:pt>
    <dgm:pt modelId="{2D218581-4BDC-4E74-8580-F78D3378AA21}">
      <dgm:prSet/>
      <dgm:spPr/>
      <dgm:t>
        <a:bodyPr/>
        <a:lstStyle/>
        <a:p>
          <a:r>
            <a:rPr lang="en-US"/>
            <a:t>Permission of the network to be connected through ICMP.</a:t>
          </a:r>
        </a:p>
      </dgm:t>
    </dgm:pt>
    <dgm:pt modelId="{D2E98C47-0218-4FE7-91A5-491712CAC222}" type="parTrans" cxnId="{C11B502A-441D-4216-B29D-EAFA457CB4F3}">
      <dgm:prSet/>
      <dgm:spPr/>
      <dgm:t>
        <a:bodyPr/>
        <a:lstStyle/>
        <a:p>
          <a:endParaRPr lang="en-US"/>
        </a:p>
      </dgm:t>
    </dgm:pt>
    <dgm:pt modelId="{DE8529EE-EC5A-44E8-AF02-A61977B2C482}" type="sibTrans" cxnId="{C11B502A-441D-4216-B29D-EAFA457CB4F3}">
      <dgm:prSet/>
      <dgm:spPr/>
      <dgm:t>
        <a:bodyPr/>
        <a:lstStyle/>
        <a:p>
          <a:endParaRPr lang="en-US"/>
        </a:p>
      </dgm:t>
    </dgm:pt>
    <dgm:pt modelId="{43B66F37-09CB-4E99-8CCD-15F5F48C1B74}">
      <dgm:prSet/>
      <dgm:spPr/>
      <dgm:t>
        <a:bodyPr/>
        <a:lstStyle/>
        <a:p>
          <a:r>
            <a:rPr lang="en-US"/>
            <a:t>Allowing HTTP and SSH to be accessible under control.</a:t>
          </a:r>
        </a:p>
      </dgm:t>
    </dgm:pt>
    <dgm:pt modelId="{76ACE23D-497B-4BCB-9E3E-3C0080579263}" type="parTrans" cxnId="{896BDC36-B3D5-4FC4-95FF-336B435B29CE}">
      <dgm:prSet/>
      <dgm:spPr/>
      <dgm:t>
        <a:bodyPr/>
        <a:lstStyle/>
        <a:p>
          <a:endParaRPr lang="en-US"/>
        </a:p>
      </dgm:t>
    </dgm:pt>
    <dgm:pt modelId="{3EDC0CB8-7201-446F-840B-6ECD63EC7AAA}" type="sibTrans" cxnId="{896BDC36-B3D5-4FC4-95FF-336B435B29CE}">
      <dgm:prSet/>
      <dgm:spPr/>
      <dgm:t>
        <a:bodyPr/>
        <a:lstStyle/>
        <a:p>
          <a:endParaRPr lang="en-US"/>
        </a:p>
      </dgm:t>
    </dgm:pt>
    <dgm:pt modelId="{0EB52FFF-0EF0-4AA2-8105-A135733466AE}">
      <dgm:prSet/>
      <dgm:spPr/>
      <dgm:t>
        <a:bodyPr/>
        <a:lstStyle/>
        <a:p>
          <a:r>
            <a:rPr lang="en-US"/>
            <a:t>Blocking Telnet because of the lack of security in communication.</a:t>
          </a:r>
        </a:p>
      </dgm:t>
    </dgm:pt>
    <dgm:pt modelId="{13532B06-8D59-4EDE-8253-AB4A881E17AC}" type="parTrans" cxnId="{1EAE7E29-B77B-48C0-A342-0B80C29E0EAC}">
      <dgm:prSet/>
      <dgm:spPr/>
      <dgm:t>
        <a:bodyPr/>
        <a:lstStyle/>
        <a:p>
          <a:endParaRPr lang="en-US"/>
        </a:p>
      </dgm:t>
    </dgm:pt>
    <dgm:pt modelId="{DC118B23-3F53-431B-B072-F56DAAB276F9}" type="sibTrans" cxnId="{1EAE7E29-B77B-48C0-A342-0B80C29E0EAC}">
      <dgm:prSet/>
      <dgm:spPr/>
      <dgm:t>
        <a:bodyPr/>
        <a:lstStyle/>
        <a:p>
          <a:endParaRPr lang="en-US"/>
        </a:p>
      </dgm:t>
    </dgm:pt>
    <dgm:pt modelId="{EEEA68C8-E4E7-468E-869F-11CC35E06935}">
      <dgm:prSet/>
      <dgm:spPr/>
      <dgm:t>
        <a:bodyPr/>
        <a:lstStyle/>
        <a:p>
          <a:r>
            <a:rPr lang="en-US"/>
            <a:t>Security policies by means of A-SMS.</a:t>
          </a:r>
        </a:p>
      </dgm:t>
    </dgm:pt>
    <dgm:pt modelId="{71485CA8-9866-4462-8C71-571B21548277}" type="parTrans" cxnId="{59513D87-5733-49EA-93AC-F49B139D78C1}">
      <dgm:prSet/>
      <dgm:spPr/>
      <dgm:t>
        <a:bodyPr/>
        <a:lstStyle/>
        <a:p>
          <a:endParaRPr lang="en-US"/>
        </a:p>
      </dgm:t>
    </dgm:pt>
    <dgm:pt modelId="{77CCB71B-0196-4C2B-A903-AEA9BC0A549D}" type="sibTrans" cxnId="{59513D87-5733-49EA-93AC-F49B139D78C1}">
      <dgm:prSet/>
      <dgm:spPr/>
      <dgm:t>
        <a:bodyPr/>
        <a:lstStyle/>
        <a:p>
          <a:endParaRPr lang="en-US"/>
        </a:p>
      </dgm:t>
    </dgm:pt>
    <dgm:pt modelId="{A45BBFA7-87CF-49D8-B5DC-69C296DE9F85}" type="pres">
      <dgm:prSet presAssocID="{DFAB0242-E255-42D9-8187-C38AA3F1704A}" presName="Name0" presStyleCnt="0">
        <dgm:presLayoutVars>
          <dgm:dir/>
          <dgm:resizeHandles val="exact"/>
        </dgm:presLayoutVars>
      </dgm:prSet>
      <dgm:spPr/>
    </dgm:pt>
    <dgm:pt modelId="{8B0DA0A4-1BD4-4D8B-92B9-9F7F696E48EA}" type="pres">
      <dgm:prSet presAssocID="{DFAB0242-E255-42D9-8187-C38AA3F1704A}" presName="arrow" presStyleLbl="bgShp" presStyleIdx="0" presStyleCnt="1"/>
      <dgm:spPr/>
    </dgm:pt>
    <dgm:pt modelId="{4A08F3F9-8EBB-4C79-9095-158ACBDF17AD}" type="pres">
      <dgm:prSet presAssocID="{DFAB0242-E255-42D9-8187-C38AA3F1704A}" presName="points" presStyleCnt="0"/>
      <dgm:spPr/>
    </dgm:pt>
    <dgm:pt modelId="{C2A14988-3515-4E29-A1CD-F120856B82CD}" type="pres">
      <dgm:prSet presAssocID="{041E15B1-57E4-439C-AB1A-2B94D933F4E0}" presName="compositeA" presStyleCnt="0"/>
      <dgm:spPr/>
    </dgm:pt>
    <dgm:pt modelId="{57825EE9-3CBC-48BE-9CBE-B9ACA1B3F76A}" type="pres">
      <dgm:prSet presAssocID="{041E15B1-57E4-439C-AB1A-2B94D933F4E0}" presName="textA" presStyleLbl="revTx" presStyleIdx="0" presStyleCnt="5">
        <dgm:presLayoutVars>
          <dgm:bulletEnabled val="1"/>
        </dgm:presLayoutVars>
      </dgm:prSet>
      <dgm:spPr/>
    </dgm:pt>
    <dgm:pt modelId="{F57F156F-8575-42F5-B159-5047BB6F1D39}" type="pres">
      <dgm:prSet presAssocID="{041E15B1-57E4-439C-AB1A-2B94D933F4E0}" presName="circleA" presStyleLbl="node1" presStyleIdx="0" presStyleCnt="5"/>
      <dgm:spPr/>
    </dgm:pt>
    <dgm:pt modelId="{BD85988D-B76F-4E07-9407-5DAE3BCCFCD8}" type="pres">
      <dgm:prSet presAssocID="{041E15B1-57E4-439C-AB1A-2B94D933F4E0}" presName="spaceA" presStyleCnt="0"/>
      <dgm:spPr/>
    </dgm:pt>
    <dgm:pt modelId="{7E2AA174-1356-4A0A-8F63-20A823E80283}" type="pres">
      <dgm:prSet presAssocID="{48B2447B-CFB6-4E5D-8F01-BFFE468EBEB6}" presName="space" presStyleCnt="0"/>
      <dgm:spPr/>
    </dgm:pt>
    <dgm:pt modelId="{BAB0A290-E3C2-4E31-861E-B06B9F11D600}" type="pres">
      <dgm:prSet presAssocID="{2D218581-4BDC-4E74-8580-F78D3378AA21}" presName="compositeB" presStyleCnt="0"/>
      <dgm:spPr/>
    </dgm:pt>
    <dgm:pt modelId="{DB64566E-BABA-429F-956E-E39232C32750}" type="pres">
      <dgm:prSet presAssocID="{2D218581-4BDC-4E74-8580-F78D3378AA21}" presName="textB" presStyleLbl="revTx" presStyleIdx="1" presStyleCnt="5">
        <dgm:presLayoutVars>
          <dgm:bulletEnabled val="1"/>
        </dgm:presLayoutVars>
      </dgm:prSet>
      <dgm:spPr/>
    </dgm:pt>
    <dgm:pt modelId="{BA886108-9E79-4532-BE96-ACBB204C82EF}" type="pres">
      <dgm:prSet presAssocID="{2D218581-4BDC-4E74-8580-F78D3378AA21}" presName="circleB" presStyleLbl="node1" presStyleIdx="1" presStyleCnt="5"/>
      <dgm:spPr/>
    </dgm:pt>
    <dgm:pt modelId="{080ED284-18EB-41AA-9FFE-2D60ED7860FE}" type="pres">
      <dgm:prSet presAssocID="{2D218581-4BDC-4E74-8580-F78D3378AA21}" presName="spaceB" presStyleCnt="0"/>
      <dgm:spPr/>
    </dgm:pt>
    <dgm:pt modelId="{11D476D9-F57D-4BF3-9AAD-017FF07ECE81}" type="pres">
      <dgm:prSet presAssocID="{DE8529EE-EC5A-44E8-AF02-A61977B2C482}" presName="space" presStyleCnt="0"/>
      <dgm:spPr/>
    </dgm:pt>
    <dgm:pt modelId="{AEE28B28-F633-40D6-AFCE-DFC4B0BBF99B}" type="pres">
      <dgm:prSet presAssocID="{43B66F37-09CB-4E99-8CCD-15F5F48C1B74}" presName="compositeA" presStyleCnt="0"/>
      <dgm:spPr/>
    </dgm:pt>
    <dgm:pt modelId="{FF755EA5-B04C-4DE9-8902-F7CB7CB037A7}" type="pres">
      <dgm:prSet presAssocID="{43B66F37-09CB-4E99-8CCD-15F5F48C1B74}" presName="textA" presStyleLbl="revTx" presStyleIdx="2" presStyleCnt="5">
        <dgm:presLayoutVars>
          <dgm:bulletEnabled val="1"/>
        </dgm:presLayoutVars>
      </dgm:prSet>
      <dgm:spPr/>
    </dgm:pt>
    <dgm:pt modelId="{A086FB0F-5F79-4D04-8D8C-5745B548FABB}" type="pres">
      <dgm:prSet presAssocID="{43B66F37-09CB-4E99-8CCD-15F5F48C1B74}" presName="circleA" presStyleLbl="node1" presStyleIdx="2" presStyleCnt="5"/>
      <dgm:spPr/>
    </dgm:pt>
    <dgm:pt modelId="{9D4362E0-90FE-4D2A-9760-24CEFBD1D69E}" type="pres">
      <dgm:prSet presAssocID="{43B66F37-09CB-4E99-8CCD-15F5F48C1B74}" presName="spaceA" presStyleCnt="0"/>
      <dgm:spPr/>
    </dgm:pt>
    <dgm:pt modelId="{320898C8-6899-4F17-A37A-C4D1AA190E10}" type="pres">
      <dgm:prSet presAssocID="{3EDC0CB8-7201-446F-840B-6ECD63EC7AAA}" presName="space" presStyleCnt="0"/>
      <dgm:spPr/>
    </dgm:pt>
    <dgm:pt modelId="{FD0A94BC-7806-4424-AFE0-1B134821446F}" type="pres">
      <dgm:prSet presAssocID="{0EB52FFF-0EF0-4AA2-8105-A135733466AE}" presName="compositeB" presStyleCnt="0"/>
      <dgm:spPr/>
    </dgm:pt>
    <dgm:pt modelId="{67536306-158C-43C2-9527-499B6FC7F62E}" type="pres">
      <dgm:prSet presAssocID="{0EB52FFF-0EF0-4AA2-8105-A135733466AE}" presName="textB" presStyleLbl="revTx" presStyleIdx="3" presStyleCnt="5">
        <dgm:presLayoutVars>
          <dgm:bulletEnabled val="1"/>
        </dgm:presLayoutVars>
      </dgm:prSet>
      <dgm:spPr/>
    </dgm:pt>
    <dgm:pt modelId="{BB3B435C-4C8D-4E13-9D4F-714BD9D10ABF}" type="pres">
      <dgm:prSet presAssocID="{0EB52FFF-0EF0-4AA2-8105-A135733466AE}" presName="circleB" presStyleLbl="node1" presStyleIdx="3" presStyleCnt="5"/>
      <dgm:spPr/>
    </dgm:pt>
    <dgm:pt modelId="{B9AC080F-2253-4300-A898-11308B128CCE}" type="pres">
      <dgm:prSet presAssocID="{0EB52FFF-0EF0-4AA2-8105-A135733466AE}" presName="spaceB" presStyleCnt="0"/>
      <dgm:spPr/>
    </dgm:pt>
    <dgm:pt modelId="{805B4DA9-80C2-43F7-B907-730D7F302565}" type="pres">
      <dgm:prSet presAssocID="{DC118B23-3F53-431B-B072-F56DAAB276F9}" presName="space" presStyleCnt="0"/>
      <dgm:spPr/>
    </dgm:pt>
    <dgm:pt modelId="{517639D7-FBB1-44AD-9DEE-02F887788C5C}" type="pres">
      <dgm:prSet presAssocID="{EEEA68C8-E4E7-468E-869F-11CC35E06935}" presName="compositeA" presStyleCnt="0"/>
      <dgm:spPr/>
    </dgm:pt>
    <dgm:pt modelId="{51BEBA2C-5946-46A9-8264-1B7520C33450}" type="pres">
      <dgm:prSet presAssocID="{EEEA68C8-E4E7-468E-869F-11CC35E06935}" presName="textA" presStyleLbl="revTx" presStyleIdx="4" presStyleCnt="5">
        <dgm:presLayoutVars>
          <dgm:bulletEnabled val="1"/>
        </dgm:presLayoutVars>
      </dgm:prSet>
      <dgm:spPr/>
    </dgm:pt>
    <dgm:pt modelId="{C0D67FAA-A393-4D12-8986-F777D21DF32B}" type="pres">
      <dgm:prSet presAssocID="{EEEA68C8-E4E7-468E-869F-11CC35E06935}" presName="circleA" presStyleLbl="node1" presStyleIdx="4" presStyleCnt="5"/>
      <dgm:spPr/>
    </dgm:pt>
    <dgm:pt modelId="{B33DACA2-55A1-47DA-82D2-8F4ECEFDB4DB}" type="pres">
      <dgm:prSet presAssocID="{EEEA68C8-E4E7-468E-869F-11CC35E06935}" presName="spaceA" presStyleCnt="0"/>
      <dgm:spPr/>
    </dgm:pt>
  </dgm:ptLst>
  <dgm:cxnLst>
    <dgm:cxn modelId="{5AAF7227-6E82-4C35-AE59-B9F274F751B3}" type="presOf" srcId="{0EB52FFF-0EF0-4AA2-8105-A135733466AE}" destId="{67536306-158C-43C2-9527-499B6FC7F62E}" srcOrd="0" destOrd="0" presId="urn:microsoft.com/office/officeart/2005/8/layout/hProcess11"/>
    <dgm:cxn modelId="{1EAE7E29-B77B-48C0-A342-0B80C29E0EAC}" srcId="{DFAB0242-E255-42D9-8187-C38AA3F1704A}" destId="{0EB52FFF-0EF0-4AA2-8105-A135733466AE}" srcOrd="3" destOrd="0" parTransId="{13532B06-8D59-4EDE-8253-AB4A881E17AC}" sibTransId="{DC118B23-3F53-431B-B072-F56DAAB276F9}"/>
    <dgm:cxn modelId="{C11B502A-441D-4216-B29D-EAFA457CB4F3}" srcId="{DFAB0242-E255-42D9-8187-C38AA3F1704A}" destId="{2D218581-4BDC-4E74-8580-F78D3378AA21}" srcOrd="1" destOrd="0" parTransId="{D2E98C47-0218-4FE7-91A5-491712CAC222}" sibTransId="{DE8529EE-EC5A-44E8-AF02-A61977B2C482}"/>
    <dgm:cxn modelId="{896BDC36-B3D5-4FC4-95FF-336B435B29CE}" srcId="{DFAB0242-E255-42D9-8187-C38AA3F1704A}" destId="{43B66F37-09CB-4E99-8CCD-15F5F48C1B74}" srcOrd="2" destOrd="0" parTransId="{76ACE23D-497B-4BCB-9E3E-3C0080579263}" sibTransId="{3EDC0CB8-7201-446F-840B-6ECD63EC7AAA}"/>
    <dgm:cxn modelId="{1ABF1F62-4143-49B3-BB2D-9A1047B65A15}" type="presOf" srcId="{43B66F37-09CB-4E99-8CCD-15F5F48C1B74}" destId="{FF755EA5-B04C-4DE9-8902-F7CB7CB037A7}" srcOrd="0" destOrd="0" presId="urn:microsoft.com/office/officeart/2005/8/layout/hProcess11"/>
    <dgm:cxn modelId="{59513D87-5733-49EA-93AC-F49B139D78C1}" srcId="{DFAB0242-E255-42D9-8187-C38AA3F1704A}" destId="{EEEA68C8-E4E7-468E-869F-11CC35E06935}" srcOrd="4" destOrd="0" parTransId="{71485CA8-9866-4462-8C71-571B21548277}" sibTransId="{77CCB71B-0196-4C2B-A903-AEA9BC0A549D}"/>
    <dgm:cxn modelId="{5B1D4599-0780-46BB-B813-CF9869381C10}" type="presOf" srcId="{EEEA68C8-E4E7-468E-869F-11CC35E06935}" destId="{51BEBA2C-5946-46A9-8264-1B7520C33450}" srcOrd="0" destOrd="0" presId="urn:microsoft.com/office/officeart/2005/8/layout/hProcess11"/>
    <dgm:cxn modelId="{337771D2-FC14-4754-970E-465122D1703E}" type="presOf" srcId="{041E15B1-57E4-439C-AB1A-2B94D933F4E0}" destId="{57825EE9-3CBC-48BE-9CBE-B9ACA1B3F76A}" srcOrd="0" destOrd="0" presId="urn:microsoft.com/office/officeart/2005/8/layout/hProcess11"/>
    <dgm:cxn modelId="{4B58BADC-D14D-4A07-A09C-102CE33D7FA0}" srcId="{DFAB0242-E255-42D9-8187-C38AA3F1704A}" destId="{041E15B1-57E4-439C-AB1A-2B94D933F4E0}" srcOrd="0" destOrd="0" parTransId="{DA45F53C-D5ED-45C5-9577-99D99BACE000}" sibTransId="{48B2447B-CFB6-4E5D-8F01-BFFE468EBEB6}"/>
    <dgm:cxn modelId="{DF5F9EFA-3A4A-4657-A1BB-B456D4F884AF}" type="presOf" srcId="{2D218581-4BDC-4E74-8580-F78D3378AA21}" destId="{DB64566E-BABA-429F-956E-E39232C32750}" srcOrd="0" destOrd="0" presId="urn:microsoft.com/office/officeart/2005/8/layout/hProcess11"/>
    <dgm:cxn modelId="{CA5978FC-6B03-454D-A112-3F7A7A9C752F}" type="presOf" srcId="{DFAB0242-E255-42D9-8187-C38AA3F1704A}" destId="{A45BBFA7-87CF-49D8-B5DC-69C296DE9F85}" srcOrd="0" destOrd="0" presId="urn:microsoft.com/office/officeart/2005/8/layout/hProcess11"/>
    <dgm:cxn modelId="{EBEDBD45-5F78-4DAA-8F21-AB55074D47D2}" type="presParOf" srcId="{A45BBFA7-87CF-49D8-B5DC-69C296DE9F85}" destId="{8B0DA0A4-1BD4-4D8B-92B9-9F7F696E48EA}" srcOrd="0" destOrd="0" presId="urn:microsoft.com/office/officeart/2005/8/layout/hProcess11"/>
    <dgm:cxn modelId="{6553FAA3-6370-49D8-87BC-1EA8A596F616}" type="presParOf" srcId="{A45BBFA7-87CF-49D8-B5DC-69C296DE9F85}" destId="{4A08F3F9-8EBB-4C79-9095-158ACBDF17AD}" srcOrd="1" destOrd="0" presId="urn:microsoft.com/office/officeart/2005/8/layout/hProcess11"/>
    <dgm:cxn modelId="{33282B12-9850-4510-A678-0D74649C4F4C}" type="presParOf" srcId="{4A08F3F9-8EBB-4C79-9095-158ACBDF17AD}" destId="{C2A14988-3515-4E29-A1CD-F120856B82CD}" srcOrd="0" destOrd="0" presId="urn:microsoft.com/office/officeart/2005/8/layout/hProcess11"/>
    <dgm:cxn modelId="{433C0B5E-B4F4-4A85-8B1F-950AF6097BBD}" type="presParOf" srcId="{C2A14988-3515-4E29-A1CD-F120856B82CD}" destId="{57825EE9-3CBC-48BE-9CBE-B9ACA1B3F76A}" srcOrd="0" destOrd="0" presId="urn:microsoft.com/office/officeart/2005/8/layout/hProcess11"/>
    <dgm:cxn modelId="{6ECA4649-16F6-473A-B47E-4F07D58AAECE}" type="presParOf" srcId="{C2A14988-3515-4E29-A1CD-F120856B82CD}" destId="{F57F156F-8575-42F5-B159-5047BB6F1D39}" srcOrd="1" destOrd="0" presId="urn:microsoft.com/office/officeart/2005/8/layout/hProcess11"/>
    <dgm:cxn modelId="{40DCE3CE-376C-43B4-AFD6-614ABE17658F}" type="presParOf" srcId="{C2A14988-3515-4E29-A1CD-F120856B82CD}" destId="{BD85988D-B76F-4E07-9407-5DAE3BCCFCD8}" srcOrd="2" destOrd="0" presId="urn:microsoft.com/office/officeart/2005/8/layout/hProcess11"/>
    <dgm:cxn modelId="{05A14BFC-A8E0-4E40-8E66-16B9F513532D}" type="presParOf" srcId="{4A08F3F9-8EBB-4C79-9095-158ACBDF17AD}" destId="{7E2AA174-1356-4A0A-8F63-20A823E80283}" srcOrd="1" destOrd="0" presId="urn:microsoft.com/office/officeart/2005/8/layout/hProcess11"/>
    <dgm:cxn modelId="{0B5BE1E6-D16E-4F7D-8A6C-853777030C85}" type="presParOf" srcId="{4A08F3F9-8EBB-4C79-9095-158ACBDF17AD}" destId="{BAB0A290-E3C2-4E31-861E-B06B9F11D600}" srcOrd="2" destOrd="0" presId="urn:microsoft.com/office/officeart/2005/8/layout/hProcess11"/>
    <dgm:cxn modelId="{B76B5798-07DF-478A-A791-AFC39960EC5E}" type="presParOf" srcId="{BAB0A290-E3C2-4E31-861E-B06B9F11D600}" destId="{DB64566E-BABA-429F-956E-E39232C32750}" srcOrd="0" destOrd="0" presId="urn:microsoft.com/office/officeart/2005/8/layout/hProcess11"/>
    <dgm:cxn modelId="{F7061B29-D4A8-483D-9F7E-88EC926D98CC}" type="presParOf" srcId="{BAB0A290-E3C2-4E31-861E-B06B9F11D600}" destId="{BA886108-9E79-4532-BE96-ACBB204C82EF}" srcOrd="1" destOrd="0" presId="urn:microsoft.com/office/officeart/2005/8/layout/hProcess11"/>
    <dgm:cxn modelId="{470B624A-65A8-43AC-8222-EA0E31F5F675}" type="presParOf" srcId="{BAB0A290-E3C2-4E31-861E-B06B9F11D600}" destId="{080ED284-18EB-41AA-9FFE-2D60ED7860FE}" srcOrd="2" destOrd="0" presId="urn:microsoft.com/office/officeart/2005/8/layout/hProcess11"/>
    <dgm:cxn modelId="{2A6C12C8-DC66-4B69-BBDB-9D0D815ADE21}" type="presParOf" srcId="{4A08F3F9-8EBB-4C79-9095-158ACBDF17AD}" destId="{11D476D9-F57D-4BF3-9AAD-017FF07ECE81}" srcOrd="3" destOrd="0" presId="urn:microsoft.com/office/officeart/2005/8/layout/hProcess11"/>
    <dgm:cxn modelId="{DEA6EF98-7A6A-4D28-BB11-E22CDBFDB7FB}" type="presParOf" srcId="{4A08F3F9-8EBB-4C79-9095-158ACBDF17AD}" destId="{AEE28B28-F633-40D6-AFCE-DFC4B0BBF99B}" srcOrd="4" destOrd="0" presId="urn:microsoft.com/office/officeart/2005/8/layout/hProcess11"/>
    <dgm:cxn modelId="{C265E6D6-D272-4475-9A9D-17B27DBC6655}" type="presParOf" srcId="{AEE28B28-F633-40D6-AFCE-DFC4B0BBF99B}" destId="{FF755EA5-B04C-4DE9-8902-F7CB7CB037A7}" srcOrd="0" destOrd="0" presId="urn:microsoft.com/office/officeart/2005/8/layout/hProcess11"/>
    <dgm:cxn modelId="{F4A4A4E2-A818-483A-A893-83F554006C15}" type="presParOf" srcId="{AEE28B28-F633-40D6-AFCE-DFC4B0BBF99B}" destId="{A086FB0F-5F79-4D04-8D8C-5745B548FABB}" srcOrd="1" destOrd="0" presId="urn:microsoft.com/office/officeart/2005/8/layout/hProcess11"/>
    <dgm:cxn modelId="{255B0ED5-AFC6-42AA-87EB-83EC0BD34D11}" type="presParOf" srcId="{AEE28B28-F633-40D6-AFCE-DFC4B0BBF99B}" destId="{9D4362E0-90FE-4D2A-9760-24CEFBD1D69E}" srcOrd="2" destOrd="0" presId="urn:microsoft.com/office/officeart/2005/8/layout/hProcess11"/>
    <dgm:cxn modelId="{521FAE21-B516-4A13-9C86-85C487BFB9F4}" type="presParOf" srcId="{4A08F3F9-8EBB-4C79-9095-158ACBDF17AD}" destId="{320898C8-6899-4F17-A37A-C4D1AA190E10}" srcOrd="5" destOrd="0" presId="urn:microsoft.com/office/officeart/2005/8/layout/hProcess11"/>
    <dgm:cxn modelId="{0FC26B0B-039A-4B18-BC16-737D06504B48}" type="presParOf" srcId="{4A08F3F9-8EBB-4C79-9095-158ACBDF17AD}" destId="{FD0A94BC-7806-4424-AFE0-1B134821446F}" srcOrd="6" destOrd="0" presId="urn:microsoft.com/office/officeart/2005/8/layout/hProcess11"/>
    <dgm:cxn modelId="{28976E98-E378-4BCE-8CB9-AA9E68FC345F}" type="presParOf" srcId="{FD0A94BC-7806-4424-AFE0-1B134821446F}" destId="{67536306-158C-43C2-9527-499B6FC7F62E}" srcOrd="0" destOrd="0" presId="urn:microsoft.com/office/officeart/2005/8/layout/hProcess11"/>
    <dgm:cxn modelId="{83F63E8E-FB5F-47D6-B7E7-221E8EBB2871}" type="presParOf" srcId="{FD0A94BC-7806-4424-AFE0-1B134821446F}" destId="{BB3B435C-4C8D-4E13-9D4F-714BD9D10ABF}" srcOrd="1" destOrd="0" presId="urn:microsoft.com/office/officeart/2005/8/layout/hProcess11"/>
    <dgm:cxn modelId="{08BB6FB0-F12C-4348-B788-25AED4588F11}" type="presParOf" srcId="{FD0A94BC-7806-4424-AFE0-1B134821446F}" destId="{B9AC080F-2253-4300-A898-11308B128CCE}" srcOrd="2" destOrd="0" presId="urn:microsoft.com/office/officeart/2005/8/layout/hProcess11"/>
    <dgm:cxn modelId="{0EAA3F67-A499-48FE-A092-9D2604ED53A6}" type="presParOf" srcId="{4A08F3F9-8EBB-4C79-9095-158ACBDF17AD}" destId="{805B4DA9-80C2-43F7-B907-730D7F302565}" srcOrd="7" destOrd="0" presId="urn:microsoft.com/office/officeart/2005/8/layout/hProcess11"/>
    <dgm:cxn modelId="{A25B18DA-0772-46F0-826C-39C2A205B86A}" type="presParOf" srcId="{4A08F3F9-8EBB-4C79-9095-158ACBDF17AD}" destId="{517639D7-FBB1-44AD-9DEE-02F887788C5C}" srcOrd="8" destOrd="0" presId="urn:microsoft.com/office/officeart/2005/8/layout/hProcess11"/>
    <dgm:cxn modelId="{0D4BDD88-7665-4CC5-994A-88B816D5D600}" type="presParOf" srcId="{517639D7-FBB1-44AD-9DEE-02F887788C5C}" destId="{51BEBA2C-5946-46A9-8264-1B7520C33450}" srcOrd="0" destOrd="0" presId="urn:microsoft.com/office/officeart/2005/8/layout/hProcess11"/>
    <dgm:cxn modelId="{D9989891-1600-4360-AD8D-9569231634ED}" type="presParOf" srcId="{517639D7-FBB1-44AD-9DEE-02F887788C5C}" destId="{C0D67FAA-A393-4D12-8986-F777D21DF32B}" srcOrd="1" destOrd="0" presId="urn:microsoft.com/office/officeart/2005/8/layout/hProcess11"/>
    <dgm:cxn modelId="{EF52393D-5A68-4BD0-B981-DBA3B7F044F8}" type="presParOf" srcId="{517639D7-FBB1-44AD-9DEE-02F887788C5C}" destId="{B33DACA2-55A1-47DA-82D2-8F4ECEFDB4DB}" srcOrd="2" destOrd="0" presId="urn:microsoft.com/office/officeart/2005/8/layout/hProcess1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BF1791BC-C366-49C6-9986-25CD5A50D7A1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F4E3485-33E2-46E0-878C-1E820D74CCE8}">
      <dgm:prSet/>
      <dgm:spPr/>
      <dgm:t>
        <a:bodyPr/>
        <a:lstStyle/>
        <a:p>
          <a:r>
            <a:rPr lang="en-US"/>
            <a:t>Intrusion Prevention System (IPS) Enabling to detect threats.</a:t>
          </a:r>
        </a:p>
      </dgm:t>
    </dgm:pt>
    <dgm:pt modelId="{C7EC585A-467F-47DD-80BA-D89668255D88}" type="parTrans" cxnId="{C19115B5-63A6-460E-895B-B97ADEDA5A33}">
      <dgm:prSet/>
      <dgm:spPr/>
      <dgm:t>
        <a:bodyPr/>
        <a:lstStyle/>
        <a:p>
          <a:endParaRPr lang="en-US"/>
        </a:p>
      </dgm:t>
    </dgm:pt>
    <dgm:pt modelId="{6EBA4642-8846-48FF-94E1-C2D97AE478F0}" type="sibTrans" cxnId="{C19115B5-63A6-460E-895B-B97ADEDA5A33}">
      <dgm:prSet/>
      <dgm:spPr/>
      <dgm:t>
        <a:bodyPr/>
        <a:lstStyle/>
        <a:p>
          <a:endParaRPr lang="en-US"/>
        </a:p>
      </dgm:t>
    </dgm:pt>
    <dgm:pt modelId="{0CC62750-35C3-4821-9148-D4B636072F9D}">
      <dgm:prSet/>
      <dgm:spPr/>
      <dgm:t>
        <a:bodyPr/>
        <a:lstStyle/>
        <a:p>
          <a:r>
            <a:rPr lang="en-US"/>
            <a:t>Enabling of antimalware to run file and traffic scans.</a:t>
          </a:r>
        </a:p>
      </dgm:t>
    </dgm:pt>
    <dgm:pt modelId="{6B7970FC-3F43-42FC-BB94-C64680ECFDA9}" type="parTrans" cxnId="{E61F614E-28BC-4C66-AAEF-8EE01FD571E3}">
      <dgm:prSet/>
      <dgm:spPr/>
      <dgm:t>
        <a:bodyPr/>
        <a:lstStyle/>
        <a:p>
          <a:endParaRPr lang="en-US"/>
        </a:p>
      </dgm:t>
    </dgm:pt>
    <dgm:pt modelId="{F6B5AE67-F414-4396-8723-8E3CD685A3CF}" type="sibTrans" cxnId="{E61F614E-28BC-4C66-AAEF-8EE01FD571E3}">
      <dgm:prSet/>
      <dgm:spPr/>
      <dgm:t>
        <a:bodyPr/>
        <a:lstStyle/>
        <a:p>
          <a:endParaRPr lang="en-US"/>
        </a:p>
      </dgm:t>
    </dgm:pt>
    <dgm:pt modelId="{7B3F3910-9DB6-448E-9300-46FDF25AEA35}">
      <dgm:prSet/>
      <dgm:spPr/>
      <dgm:t>
        <a:bodyPr/>
        <a:lstStyle/>
        <a:p>
          <a:r>
            <a:rPr lang="en-US"/>
            <a:t>Introduction of identity awareness to access control by users.</a:t>
          </a:r>
        </a:p>
      </dgm:t>
    </dgm:pt>
    <dgm:pt modelId="{614BB444-C86C-4AAC-AE4F-D1E160949C47}" type="parTrans" cxnId="{4EE5AE96-7790-4631-99DD-4BB42870247A}">
      <dgm:prSet/>
      <dgm:spPr/>
      <dgm:t>
        <a:bodyPr/>
        <a:lstStyle/>
        <a:p>
          <a:endParaRPr lang="en-US"/>
        </a:p>
      </dgm:t>
    </dgm:pt>
    <dgm:pt modelId="{DF766DA3-F1F1-4935-AE10-27A724EE0F55}" type="sibTrans" cxnId="{4EE5AE96-7790-4631-99DD-4BB42870247A}">
      <dgm:prSet/>
      <dgm:spPr/>
      <dgm:t>
        <a:bodyPr/>
        <a:lstStyle/>
        <a:p>
          <a:endParaRPr lang="en-US"/>
        </a:p>
      </dgm:t>
    </dgm:pt>
    <dgm:pt modelId="{00895A6F-CB3F-4127-9E8D-1B26A6DED60F}">
      <dgm:prSet/>
      <dgm:spPr/>
      <dgm:t>
        <a:bodyPr/>
        <a:lstStyle/>
        <a:p>
          <a:r>
            <a:rPr lang="en-US"/>
            <a:t>Definition of user group with restricted access to resources.</a:t>
          </a:r>
        </a:p>
      </dgm:t>
    </dgm:pt>
    <dgm:pt modelId="{E63BDDDB-553B-4E5A-945C-AF1E4992B4D5}" type="parTrans" cxnId="{EA999814-7EEE-4CA8-8648-810A42B32CF8}">
      <dgm:prSet/>
      <dgm:spPr/>
      <dgm:t>
        <a:bodyPr/>
        <a:lstStyle/>
        <a:p>
          <a:endParaRPr lang="en-US"/>
        </a:p>
      </dgm:t>
    </dgm:pt>
    <dgm:pt modelId="{A8AD819E-3A0E-4181-9E63-9D35021080A2}" type="sibTrans" cxnId="{EA999814-7EEE-4CA8-8648-810A42B32CF8}">
      <dgm:prSet/>
      <dgm:spPr/>
      <dgm:t>
        <a:bodyPr/>
        <a:lstStyle/>
        <a:p>
          <a:endParaRPr lang="en-US"/>
        </a:p>
      </dgm:t>
    </dgm:pt>
    <dgm:pt modelId="{A80D9A0F-AF14-4C0F-AF3F-63239EE7FC52}">
      <dgm:prSet/>
      <dgm:spPr/>
      <dgm:t>
        <a:bodyPr/>
        <a:lstStyle/>
        <a:p>
          <a:r>
            <a:rPr lang="en-US"/>
            <a:t>Improvement of security by use of defense in layers.</a:t>
          </a:r>
        </a:p>
      </dgm:t>
    </dgm:pt>
    <dgm:pt modelId="{B7D672C4-F3B9-48FB-8B17-590DFF7AA94B}" type="parTrans" cxnId="{6E2178A0-284E-4744-B607-2B0D6804475B}">
      <dgm:prSet/>
      <dgm:spPr/>
      <dgm:t>
        <a:bodyPr/>
        <a:lstStyle/>
        <a:p>
          <a:endParaRPr lang="en-US"/>
        </a:p>
      </dgm:t>
    </dgm:pt>
    <dgm:pt modelId="{E50AB564-CB50-4655-ADAC-A14CA97F78B0}" type="sibTrans" cxnId="{6E2178A0-284E-4744-B607-2B0D6804475B}">
      <dgm:prSet/>
      <dgm:spPr/>
      <dgm:t>
        <a:bodyPr/>
        <a:lstStyle/>
        <a:p>
          <a:endParaRPr lang="en-US"/>
        </a:p>
      </dgm:t>
    </dgm:pt>
    <dgm:pt modelId="{CD497193-F62B-4A86-811A-2CCD2A4507D5}" type="pres">
      <dgm:prSet presAssocID="{BF1791BC-C366-49C6-9986-25CD5A50D7A1}" presName="vert0" presStyleCnt="0">
        <dgm:presLayoutVars>
          <dgm:dir/>
          <dgm:animOne val="branch"/>
          <dgm:animLvl val="lvl"/>
        </dgm:presLayoutVars>
      </dgm:prSet>
      <dgm:spPr/>
    </dgm:pt>
    <dgm:pt modelId="{0B65F21D-B1CA-4F60-8449-552C463A1F1F}" type="pres">
      <dgm:prSet presAssocID="{6F4E3485-33E2-46E0-878C-1E820D74CCE8}" presName="thickLine" presStyleLbl="alignNode1" presStyleIdx="0" presStyleCnt="5"/>
      <dgm:spPr/>
    </dgm:pt>
    <dgm:pt modelId="{7A915770-C867-439B-8E2F-B6262D145FE7}" type="pres">
      <dgm:prSet presAssocID="{6F4E3485-33E2-46E0-878C-1E820D74CCE8}" presName="horz1" presStyleCnt="0"/>
      <dgm:spPr/>
    </dgm:pt>
    <dgm:pt modelId="{76EF11C9-D443-4908-81DD-DD7C696FA3CA}" type="pres">
      <dgm:prSet presAssocID="{6F4E3485-33E2-46E0-878C-1E820D74CCE8}" presName="tx1" presStyleLbl="revTx" presStyleIdx="0" presStyleCnt="5"/>
      <dgm:spPr/>
    </dgm:pt>
    <dgm:pt modelId="{D3F60613-8E46-4908-B856-A3CA1E5DE349}" type="pres">
      <dgm:prSet presAssocID="{6F4E3485-33E2-46E0-878C-1E820D74CCE8}" presName="vert1" presStyleCnt="0"/>
      <dgm:spPr/>
    </dgm:pt>
    <dgm:pt modelId="{943AD2C0-C558-4833-AAEA-238889AEE90D}" type="pres">
      <dgm:prSet presAssocID="{0CC62750-35C3-4821-9148-D4B636072F9D}" presName="thickLine" presStyleLbl="alignNode1" presStyleIdx="1" presStyleCnt="5"/>
      <dgm:spPr/>
    </dgm:pt>
    <dgm:pt modelId="{A680FF49-C67B-4281-9222-D5C77CBDDD30}" type="pres">
      <dgm:prSet presAssocID="{0CC62750-35C3-4821-9148-D4B636072F9D}" presName="horz1" presStyleCnt="0"/>
      <dgm:spPr/>
    </dgm:pt>
    <dgm:pt modelId="{73024156-2FA3-46B0-B7B8-E53F9DA3C080}" type="pres">
      <dgm:prSet presAssocID="{0CC62750-35C3-4821-9148-D4B636072F9D}" presName="tx1" presStyleLbl="revTx" presStyleIdx="1" presStyleCnt="5"/>
      <dgm:spPr/>
    </dgm:pt>
    <dgm:pt modelId="{1857708D-FEA3-44CE-9564-54387FF82636}" type="pres">
      <dgm:prSet presAssocID="{0CC62750-35C3-4821-9148-D4B636072F9D}" presName="vert1" presStyleCnt="0"/>
      <dgm:spPr/>
    </dgm:pt>
    <dgm:pt modelId="{6B5A16CF-78EB-4A03-B297-65E89C9B3F65}" type="pres">
      <dgm:prSet presAssocID="{7B3F3910-9DB6-448E-9300-46FDF25AEA35}" presName="thickLine" presStyleLbl="alignNode1" presStyleIdx="2" presStyleCnt="5"/>
      <dgm:spPr/>
    </dgm:pt>
    <dgm:pt modelId="{851D6169-555F-43AE-BBFA-3830DF5A5521}" type="pres">
      <dgm:prSet presAssocID="{7B3F3910-9DB6-448E-9300-46FDF25AEA35}" presName="horz1" presStyleCnt="0"/>
      <dgm:spPr/>
    </dgm:pt>
    <dgm:pt modelId="{A7E3DAF5-7885-4A8F-A761-61AA138FD740}" type="pres">
      <dgm:prSet presAssocID="{7B3F3910-9DB6-448E-9300-46FDF25AEA35}" presName="tx1" presStyleLbl="revTx" presStyleIdx="2" presStyleCnt="5"/>
      <dgm:spPr/>
    </dgm:pt>
    <dgm:pt modelId="{B4456A8F-6893-4B21-87A4-73E336B82BA9}" type="pres">
      <dgm:prSet presAssocID="{7B3F3910-9DB6-448E-9300-46FDF25AEA35}" presName="vert1" presStyleCnt="0"/>
      <dgm:spPr/>
    </dgm:pt>
    <dgm:pt modelId="{82428A6E-91F3-4A6F-8730-2AB612D03BDA}" type="pres">
      <dgm:prSet presAssocID="{00895A6F-CB3F-4127-9E8D-1B26A6DED60F}" presName="thickLine" presStyleLbl="alignNode1" presStyleIdx="3" presStyleCnt="5"/>
      <dgm:spPr/>
    </dgm:pt>
    <dgm:pt modelId="{CFA6EE8F-2FD6-4E96-80FE-8CE452357EF6}" type="pres">
      <dgm:prSet presAssocID="{00895A6F-CB3F-4127-9E8D-1B26A6DED60F}" presName="horz1" presStyleCnt="0"/>
      <dgm:spPr/>
    </dgm:pt>
    <dgm:pt modelId="{BF2FD1AE-7B7C-4F2C-8073-096501118CE5}" type="pres">
      <dgm:prSet presAssocID="{00895A6F-CB3F-4127-9E8D-1B26A6DED60F}" presName="tx1" presStyleLbl="revTx" presStyleIdx="3" presStyleCnt="5"/>
      <dgm:spPr/>
    </dgm:pt>
    <dgm:pt modelId="{0A979463-3689-4F47-ABC3-61953D3DDF3F}" type="pres">
      <dgm:prSet presAssocID="{00895A6F-CB3F-4127-9E8D-1B26A6DED60F}" presName="vert1" presStyleCnt="0"/>
      <dgm:spPr/>
    </dgm:pt>
    <dgm:pt modelId="{B3859EAC-E96D-4906-A7AC-6AECA53B5B6A}" type="pres">
      <dgm:prSet presAssocID="{A80D9A0F-AF14-4C0F-AF3F-63239EE7FC52}" presName="thickLine" presStyleLbl="alignNode1" presStyleIdx="4" presStyleCnt="5"/>
      <dgm:spPr/>
    </dgm:pt>
    <dgm:pt modelId="{A3B14C39-88C8-457C-9798-943309604D8D}" type="pres">
      <dgm:prSet presAssocID="{A80D9A0F-AF14-4C0F-AF3F-63239EE7FC52}" presName="horz1" presStyleCnt="0"/>
      <dgm:spPr/>
    </dgm:pt>
    <dgm:pt modelId="{8C606A47-23A1-41E8-983C-48751B3C5482}" type="pres">
      <dgm:prSet presAssocID="{A80D9A0F-AF14-4C0F-AF3F-63239EE7FC52}" presName="tx1" presStyleLbl="revTx" presStyleIdx="4" presStyleCnt="5"/>
      <dgm:spPr/>
    </dgm:pt>
    <dgm:pt modelId="{7EEA6B07-3170-4745-9B9A-E55D562311A2}" type="pres">
      <dgm:prSet presAssocID="{A80D9A0F-AF14-4C0F-AF3F-63239EE7FC52}" presName="vert1" presStyleCnt="0"/>
      <dgm:spPr/>
    </dgm:pt>
  </dgm:ptLst>
  <dgm:cxnLst>
    <dgm:cxn modelId="{348AF40B-9036-4E8F-8985-D5EEDDF8FDF3}" type="presOf" srcId="{6F4E3485-33E2-46E0-878C-1E820D74CCE8}" destId="{76EF11C9-D443-4908-81DD-DD7C696FA3CA}" srcOrd="0" destOrd="0" presId="urn:microsoft.com/office/officeart/2008/layout/LinedList"/>
    <dgm:cxn modelId="{1D424E0D-819A-4B52-9821-5FB3C5CDDB9D}" type="presOf" srcId="{A80D9A0F-AF14-4C0F-AF3F-63239EE7FC52}" destId="{8C606A47-23A1-41E8-983C-48751B3C5482}" srcOrd="0" destOrd="0" presId="urn:microsoft.com/office/officeart/2008/layout/LinedList"/>
    <dgm:cxn modelId="{EA999814-7EEE-4CA8-8648-810A42B32CF8}" srcId="{BF1791BC-C366-49C6-9986-25CD5A50D7A1}" destId="{00895A6F-CB3F-4127-9E8D-1B26A6DED60F}" srcOrd="3" destOrd="0" parTransId="{E63BDDDB-553B-4E5A-945C-AF1E4992B4D5}" sibTransId="{A8AD819E-3A0E-4181-9E63-9D35021080A2}"/>
    <dgm:cxn modelId="{1464DC63-951A-4F92-97A0-AD0582C71F5C}" type="presOf" srcId="{00895A6F-CB3F-4127-9E8D-1B26A6DED60F}" destId="{BF2FD1AE-7B7C-4F2C-8073-096501118CE5}" srcOrd="0" destOrd="0" presId="urn:microsoft.com/office/officeart/2008/layout/LinedList"/>
    <dgm:cxn modelId="{51DDF567-3526-4ADC-AADA-6D6ECEC4B254}" type="presOf" srcId="{7B3F3910-9DB6-448E-9300-46FDF25AEA35}" destId="{A7E3DAF5-7885-4A8F-A761-61AA138FD740}" srcOrd="0" destOrd="0" presId="urn:microsoft.com/office/officeart/2008/layout/LinedList"/>
    <dgm:cxn modelId="{9ADB8248-7E4D-4715-9F67-0C3965356D0D}" type="presOf" srcId="{BF1791BC-C366-49C6-9986-25CD5A50D7A1}" destId="{CD497193-F62B-4A86-811A-2CCD2A4507D5}" srcOrd="0" destOrd="0" presId="urn:microsoft.com/office/officeart/2008/layout/LinedList"/>
    <dgm:cxn modelId="{E61F614E-28BC-4C66-AAEF-8EE01FD571E3}" srcId="{BF1791BC-C366-49C6-9986-25CD5A50D7A1}" destId="{0CC62750-35C3-4821-9148-D4B636072F9D}" srcOrd="1" destOrd="0" parTransId="{6B7970FC-3F43-42FC-BB94-C64680ECFDA9}" sibTransId="{F6B5AE67-F414-4396-8723-8E3CD685A3CF}"/>
    <dgm:cxn modelId="{4EE5AE96-7790-4631-99DD-4BB42870247A}" srcId="{BF1791BC-C366-49C6-9986-25CD5A50D7A1}" destId="{7B3F3910-9DB6-448E-9300-46FDF25AEA35}" srcOrd="2" destOrd="0" parTransId="{614BB444-C86C-4AAC-AE4F-D1E160949C47}" sibTransId="{DF766DA3-F1F1-4935-AE10-27A724EE0F55}"/>
    <dgm:cxn modelId="{6E2178A0-284E-4744-B607-2B0D6804475B}" srcId="{BF1791BC-C366-49C6-9986-25CD5A50D7A1}" destId="{A80D9A0F-AF14-4C0F-AF3F-63239EE7FC52}" srcOrd="4" destOrd="0" parTransId="{B7D672C4-F3B9-48FB-8B17-590DFF7AA94B}" sibTransId="{E50AB564-CB50-4655-ADAC-A14CA97F78B0}"/>
    <dgm:cxn modelId="{C19115B5-63A6-460E-895B-B97ADEDA5A33}" srcId="{BF1791BC-C366-49C6-9986-25CD5A50D7A1}" destId="{6F4E3485-33E2-46E0-878C-1E820D74CCE8}" srcOrd="0" destOrd="0" parTransId="{C7EC585A-467F-47DD-80BA-D89668255D88}" sibTransId="{6EBA4642-8846-48FF-94E1-C2D97AE478F0}"/>
    <dgm:cxn modelId="{CAF390CD-D46F-4314-8861-208F78841484}" type="presOf" srcId="{0CC62750-35C3-4821-9148-D4B636072F9D}" destId="{73024156-2FA3-46B0-B7B8-E53F9DA3C080}" srcOrd="0" destOrd="0" presId="urn:microsoft.com/office/officeart/2008/layout/LinedList"/>
    <dgm:cxn modelId="{4C6A73C4-AB4B-4699-A746-C24880E593C6}" type="presParOf" srcId="{CD497193-F62B-4A86-811A-2CCD2A4507D5}" destId="{0B65F21D-B1CA-4F60-8449-552C463A1F1F}" srcOrd="0" destOrd="0" presId="urn:microsoft.com/office/officeart/2008/layout/LinedList"/>
    <dgm:cxn modelId="{E736F61B-E365-4039-A76E-D5B1B04E2F10}" type="presParOf" srcId="{CD497193-F62B-4A86-811A-2CCD2A4507D5}" destId="{7A915770-C867-439B-8E2F-B6262D145FE7}" srcOrd="1" destOrd="0" presId="urn:microsoft.com/office/officeart/2008/layout/LinedList"/>
    <dgm:cxn modelId="{7F79950C-5C5C-41DD-984E-6A1593F4EC7F}" type="presParOf" srcId="{7A915770-C867-439B-8E2F-B6262D145FE7}" destId="{76EF11C9-D443-4908-81DD-DD7C696FA3CA}" srcOrd="0" destOrd="0" presId="urn:microsoft.com/office/officeart/2008/layout/LinedList"/>
    <dgm:cxn modelId="{83A075DB-3703-42AA-A801-A7997F8B8774}" type="presParOf" srcId="{7A915770-C867-439B-8E2F-B6262D145FE7}" destId="{D3F60613-8E46-4908-B856-A3CA1E5DE349}" srcOrd="1" destOrd="0" presId="urn:microsoft.com/office/officeart/2008/layout/LinedList"/>
    <dgm:cxn modelId="{61D049A6-D5E3-4EAC-8F77-0C58ACDD19B8}" type="presParOf" srcId="{CD497193-F62B-4A86-811A-2CCD2A4507D5}" destId="{943AD2C0-C558-4833-AAEA-238889AEE90D}" srcOrd="2" destOrd="0" presId="urn:microsoft.com/office/officeart/2008/layout/LinedList"/>
    <dgm:cxn modelId="{9D1AA019-5505-4D2F-9F0F-3FB091A1FC31}" type="presParOf" srcId="{CD497193-F62B-4A86-811A-2CCD2A4507D5}" destId="{A680FF49-C67B-4281-9222-D5C77CBDDD30}" srcOrd="3" destOrd="0" presId="urn:microsoft.com/office/officeart/2008/layout/LinedList"/>
    <dgm:cxn modelId="{B26FAA77-BAA4-480D-80E2-609BA0C0A8C2}" type="presParOf" srcId="{A680FF49-C67B-4281-9222-D5C77CBDDD30}" destId="{73024156-2FA3-46B0-B7B8-E53F9DA3C080}" srcOrd="0" destOrd="0" presId="urn:microsoft.com/office/officeart/2008/layout/LinedList"/>
    <dgm:cxn modelId="{E924F7BB-0B69-4BC5-8D1A-30126034CEB9}" type="presParOf" srcId="{A680FF49-C67B-4281-9222-D5C77CBDDD30}" destId="{1857708D-FEA3-44CE-9564-54387FF82636}" srcOrd="1" destOrd="0" presId="urn:microsoft.com/office/officeart/2008/layout/LinedList"/>
    <dgm:cxn modelId="{0EF07054-8ADE-40C1-8F98-A1B8FF1A58AE}" type="presParOf" srcId="{CD497193-F62B-4A86-811A-2CCD2A4507D5}" destId="{6B5A16CF-78EB-4A03-B297-65E89C9B3F65}" srcOrd="4" destOrd="0" presId="urn:microsoft.com/office/officeart/2008/layout/LinedList"/>
    <dgm:cxn modelId="{CC562233-A6BA-4A16-98FD-A40D5E47B177}" type="presParOf" srcId="{CD497193-F62B-4A86-811A-2CCD2A4507D5}" destId="{851D6169-555F-43AE-BBFA-3830DF5A5521}" srcOrd="5" destOrd="0" presId="urn:microsoft.com/office/officeart/2008/layout/LinedList"/>
    <dgm:cxn modelId="{337BBD70-C0F5-4809-86CE-DA642AB1A05B}" type="presParOf" srcId="{851D6169-555F-43AE-BBFA-3830DF5A5521}" destId="{A7E3DAF5-7885-4A8F-A761-61AA138FD740}" srcOrd="0" destOrd="0" presId="urn:microsoft.com/office/officeart/2008/layout/LinedList"/>
    <dgm:cxn modelId="{5B511309-4831-4ED8-BA10-8B210AE6F7D7}" type="presParOf" srcId="{851D6169-555F-43AE-BBFA-3830DF5A5521}" destId="{B4456A8F-6893-4B21-87A4-73E336B82BA9}" srcOrd="1" destOrd="0" presId="urn:microsoft.com/office/officeart/2008/layout/LinedList"/>
    <dgm:cxn modelId="{66413948-DD14-4CA8-AB05-181ECC0CA354}" type="presParOf" srcId="{CD497193-F62B-4A86-811A-2CCD2A4507D5}" destId="{82428A6E-91F3-4A6F-8730-2AB612D03BDA}" srcOrd="6" destOrd="0" presId="urn:microsoft.com/office/officeart/2008/layout/LinedList"/>
    <dgm:cxn modelId="{4283CCDC-07BA-4AC5-86E4-110DF6347DC4}" type="presParOf" srcId="{CD497193-F62B-4A86-811A-2CCD2A4507D5}" destId="{CFA6EE8F-2FD6-4E96-80FE-8CE452357EF6}" srcOrd="7" destOrd="0" presId="urn:microsoft.com/office/officeart/2008/layout/LinedList"/>
    <dgm:cxn modelId="{FEB6737A-84B5-4D8B-A608-302E38721ADC}" type="presParOf" srcId="{CFA6EE8F-2FD6-4E96-80FE-8CE452357EF6}" destId="{BF2FD1AE-7B7C-4F2C-8073-096501118CE5}" srcOrd="0" destOrd="0" presId="urn:microsoft.com/office/officeart/2008/layout/LinedList"/>
    <dgm:cxn modelId="{9A7A8450-EEC5-44B4-A421-DD8EB3DAFD4A}" type="presParOf" srcId="{CFA6EE8F-2FD6-4E96-80FE-8CE452357EF6}" destId="{0A979463-3689-4F47-ABC3-61953D3DDF3F}" srcOrd="1" destOrd="0" presId="urn:microsoft.com/office/officeart/2008/layout/LinedList"/>
    <dgm:cxn modelId="{A1C07F3E-267C-45F1-9D01-156271961361}" type="presParOf" srcId="{CD497193-F62B-4A86-811A-2CCD2A4507D5}" destId="{B3859EAC-E96D-4906-A7AC-6AECA53B5B6A}" srcOrd="8" destOrd="0" presId="urn:microsoft.com/office/officeart/2008/layout/LinedList"/>
    <dgm:cxn modelId="{55EF86D1-5168-48E6-AA54-E2324F623CD7}" type="presParOf" srcId="{CD497193-F62B-4A86-811A-2CCD2A4507D5}" destId="{A3B14C39-88C8-457C-9798-943309604D8D}" srcOrd="9" destOrd="0" presId="urn:microsoft.com/office/officeart/2008/layout/LinedList"/>
    <dgm:cxn modelId="{124ED9A2-01CE-4174-AB8A-DD8AE9BC2167}" type="presParOf" srcId="{A3B14C39-88C8-457C-9798-943309604D8D}" destId="{8C606A47-23A1-41E8-983C-48751B3C5482}" srcOrd="0" destOrd="0" presId="urn:microsoft.com/office/officeart/2008/layout/LinedList"/>
    <dgm:cxn modelId="{5B35E037-88A6-40D4-B7A3-177B32324D5F}" type="presParOf" srcId="{A3B14C39-88C8-457C-9798-943309604D8D}" destId="{7EEA6B07-3170-4745-9B9A-E55D562311A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2F5D50FF-32A3-4E89-A8DC-6A0584BB6098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F41ECA2-9240-4D30-A658-0F145C61A167}">
      <dgm:prSet/>
      <dgm:spPr/>
      <dgm:t>
        <a:bodyPr/>
        <a:lstStyle/>
        <a:p>
          <a:r>
            <a:rPr lang="en-US"/>
            <a:t>Good implementation of enterprise network infrastructure.</a:t>
          </a:r>
        </a:p>
      </dgm:t>
    </dgm:pt>
    <dgm:pt modelId="{2E0DFAFE-07E7-43D4-A531-8B308D8F3EED}" type="parTrans" cxnId="{1995A95D-7EA5-4249-9486-27C933A0BCD0}">
      <dgm:prSet/>
      <dgm:spPr/>
      <dgm:t>
        <a:bodyPr/>
        <a:lstStyle/>
        <a:p>
          <a:endParaRPr lang="en-US"/>
        </a:p>
      </dgm:t>
    </dgm:pt>
    <dgm:pt modelId="{B956E5D1-070B-4FBD-8A34-ED894AF82518}" type="sibTrans" cxnId="{1995A95D-7EA5-4249-9486-27C933A0BCD0}">
      <dgm:prSet/>
      <dgm:spPr/>
      <dgm:t>
        <a:bodyPr/>
        <a:lstStyle/>
        <a:p>
          <a:endParaRPr lang="en-US"/>
        </a:p>
      </dgm:t>
    </dgm:pt>
    <dgm:pt modelId="{ADB04E94-3B80-46AC-B126-F42F8461DE3F}">
      <dgm:prSet/>
      <dgm:spPr/>
      <dgm:t>
        <a:bodyPr/>
        <a:lstStyle/>
        <a:p>
          <a:r>
            <a:rPr lang="en-US"/>
            <a:t>Active Directory, DNS and Check Point security.</a:t>
          </a:r>
        </a:p>
      </dgm:t>
    </dgm:pt>
    <dgm:pt modelId="{9347DE42-1CEA-40CD-BCF0-3F17854F191A}" type="parTrans" cxnId="{B8C5B468-69FE-4E83-9C32-ED35693B4674}">
      <dgm:prSet/>
      <dgm:spPr/>
      <dgm:t>
        <a:bodyPr/>
        <a:lstStyle/>
        <a:p>
          <a:endParaRPr lang="en-US"/>
        </a:p>
      </dgm:t>
    </dgm:pt>
    <dgm:pt modelId="{E4A448CA-FD88-46C3-87AB-F2D8E60B773D}" type="sibTrans" cxnId="{B8C5B468-69FE-4E83-9C32-ED35693B4674}">
      <dgm:prSet/>
      <dgm:spPr/>
      <dgm:t>
        <a:bodyPr/>
        <a:lstStyle/>
        <a:p>
          <a:endParaRPr lang="en-US"/>
        </a:p>
      </dgm:t>
    </dgm:pt>
    <dgm:pt modelId="{02E9F135-789B-40DE-B2F3-34F64554ED1E}">
      <dgm:prSet/>
      <dgm:spPr/>
      <dgm:t>
        <a:bodyPr/>
        <a:lstStyle/>
        <a:p>
          <a:r>
            <a:rPr lang="en-US"/>
            <a:t>Good application of firewalls rules and traffic control.</a:t>
          </a:r>
        </a:p>
      </dgm:t>
    </dgm:pt>
    <dgm:pt modelId="{CE75483B-E204-4756-8071-D2F519501089}" type="parTrans" cxnId="{11E6254E-E721-4530-AC88-B07186D498DF}">
      <dgm:prSet/>
      <dgm:spPr/>
      <dgm:t>
        <a:bodyPr/>
        <a:lstStyle/>
        <a:p>
          <a:endParaRPr lang="en-US"/>
        </a:p>
      </dgm:t>
    </dgm:pt>
    <dgm:pt modelId="{B5A28554-C2B9-4967-9AAC-E1462847DB13}" type="sibTrans" cxnId="{11E6254E-E721-4530-AC88-B07186D498DF}">
      <dgm:prSet/>
      <dgm:spPr/>
      <dgm:t>
        <a:bodyPr/>
        <a:lstStyle/>
        <a:p>
          <a:endParaRPr lang="en-US"/>
        </a:p>
      </dgm:t>
    </dgm:pt>
    <dgm:pt modelId="{D3C3EF26-5AB5-4C7A-8F91-8F3FBB772C03}">
      <dgm:prSet/>
      <dgm:spPr/>
      <dgm:t>
        <a:bodyPr/>
        <a:lstStyle/>
        <a:p>
          <a:r>
            <a:rPr lang="en-US"/>
            <a:t>Centralized security management and monitoring will be achieved.</a:t>
          </a:r>
        </a:p>
      </dgm:t>
    </dgm:pt>
    <dgm:pt modelId="{34540DA5-0296-4D86-B6A0-80699C8671FB}" type="parTrans" cxnId="{B68C915B-7CEE-4A37-9A49-80A2313A256C}">
      <dgm:prSet/>
      <dgm:spPr/>
      <dgm:t>
        <a:bodyPr/>
        <a:lstStyle/>
        <a:p>
          <a:endParaRPr lang="en-US"/>
        </a:p>
      </dgm:t>
    </dgm:pt>
    <dgm:pt modelId="{F13FA607-7295-428E-A786-9776F58E316D}" type="sibTrans" cxnId="{B68C915B-7CEE-4A37-9A49-80A2313A256C}">
      <dgm:prSet/>
      <dgm:spPr/>
      <dgm:t>
        <a:bodyPr/>
        <a:lstStyle/>
        <a:p>
          <a:endParaRPr lang="en-US"/>
        </a:p>
      </dgm:t>
    </dgm:pt>
    <dgm:pt modelId="{20BF058B-F12E-47CB-9D54-71CE97B7ABD3}">
      <dgm:prSet/>
      <dgm:spPr/>
      <dgm:t>
        <a:bodyPr/>
        <a:lstStyle/>
        <a:p>
          <a:r>
            <a:rPr lang="en-US"/>
            <a:t>Future improvements that could be implemented like advanced threat prevention.</a:t>
          </a:r>
        </a:p>
      </dgm:t>
    </dgm:pt>
    <dgm:pt modelId="{CA7DB517-A1AC-45BF-A34B-B5E4EB9E1241}" type="parTrans" cxnId="{D4BD5AB6-ACCD-4E4A-B7F7-7211EC67238C}">
      <dgm:prSet/>
      <dgm:spPr/>
      <dgm:t>
        <a:bodyPr/>
        <a:lstStyle/>
        <a:p>
          <a:endParaRPr lang="en-US"/>
        </a:p>
      </dgm:t>
    </dgm:pt>
    <dgm:pt modelId="{3BBF34F5-E987-4120-819D-9D6ACE583F04}" type="sibTrans" cxnId="{D4BD5AB6-ACCD-4E4A-B7F7-7211EC67238C}">
      <dgm:prSet/>
      <dgm:spPr/>
      <dgm:t>
        <a:bodyPr/>
        <a:lstStyle/>
        <a:p>
          <a:endParaRPr lang="en-US"/>
        </a:p>
      </dgm:t>
    </dgm:pt>
    <dgm:pt modelId="{0841A379-5DAB-4AE6-952E-14329B4150F9}" type="pres">
      <dgm:prSet presAssocID="{2F5D50FF-32A3-4E89-A8DC-6A0584BB6098}" presName="diagram" presStyleCnt="0">
        <dgm:presLayoutVars>
          <dgm:dir/>
          <dgm:resizeHandles val="exact"/>
        </dgm:presLayoutVars>
      </dgm:prSet>
      <dgm:spPr/>
    </dgm:pt>
    <dgm:pt modelId="{8050251B-121E-4F0D-871B-6B218A88D410}" type="pres">
      <dgm:prSet presAssocID="{7F41ECA2-9240-4D30-A658-0F145C61A167}" presName="node" presStyleLbl="node1" presStyleIdx="0" presStyleCnt="5">
        <dgm:presLayoutVars>
          <dgm:bulletEnabled val="1"/>
        </dgm:presLayoutVars>
      </dgm:prSet>
      <dgm:spPr/>
    </dgm:pt>
    <dgm:pt modelId="{FCA5C3FB-7FD8-4A84-869C-768981ABD174}" type="pres">
      <dgm:prSet presAssocID="{B956E5D1-070B-4FBD-8A34-ED894AF82518}" presName="sibTrans" presStyleCnt="0"/>
      <dgm:spPr/>
    </dgm:pt>
    <dgm:pt modelId="{6C9CEC20-E4CB-4BD9-A266-ADB1E68895B1}" type="pres">
      <dgm:prSet presAssocID="{ADB04E94-3B80-46AC-B126-F42F8461DE3F}" presName="node" presStyleLbl="node1" presStyleIdx="1" presStyleCnt="5">
        <dgm:presLayoutVars>
          <dgm:bulletEnabled val="1"/>
        </dgm:presLayoutVars>
      </dgm:prSet>
      <dgm:spPr/>
    </dgm:pt>
    <dgm:pt modelId="{B569671F-156E-45EC-AC8C-ED7F3B25E2D0}" type="pres">
      <dgm:prSet presAssocID="{E4A448CA-FD88-46C3-87AB-F2D8E60B773D}" presName="sibTrans" presStyleCnt="0"/>
      <dgm:spPr/>
    </dgm:pt>
    <dgm:pt modelId="{7F733FDD-49AF-4C7C-9D22-2E9A5E0CF614}" type="pres">
      <dgm:prSet presAssocID="{02E9F135-789B-40DE-B2F3-34F64554ED1E}" presName="node" presStyleLbl="node1" presStyleIdx="2" presStyleCnt="5">
        <dgm:presLayoutVars>
          <dgm:bulletEnabled val="1"/>
        </dgm:presLayoutVars>
      </dgm:prSet>
      <dgm:spPr/>
    </dgm:pt>
    <dgm:pt modelId="{48EED4CF-98B4-4F8B-B617-F56D8AB4AEBE}" type="pres">
      <dgm:prSet presAssocID="{B5A28554-C2B9-4967-9AAC-E1462847DB13}" presName="sibTrans" presStyleCnt="0"/>
      <dgm:spPr/>
    </dgm:pt>
    <dgm:pt modelId="{98E46D88-AC83-438D-A922-48C1C7EBAC95}" type="pres">
      <dgm:prSet presAssocID="{D3C3EF26-5AB5-4C7A-8F91-8F3FBB772C03}" presName="node" presStyleLbl="node1" presStyleIdx="3" presStyleCnt="5">
        <dgm:presLayoutVars>
          <dgm:bulletEnabled val="1"/>
        </dgm:presLayoutVars>
      </dgm:prSet>
      <dgm:spPr/>
    </dgm:pt>
    <dgm:pt modelId="{502F7564-4A8F-4E10-8CE6-FF8B23E18B88}" type="pres">
      <dgm:prSet presAssocID="{F13FA607-7295-428E-A786-9776F58E316D}" presName="sibTrans" presStyleCnt="0"/>
      <dgm:spPr/>
    </dgm:pt>
    <dgm:pt modelId="{CA5F2EF8-11DA-4B1D-8FB3-E0EDF0374152}" type="pres">
      <dgm:prSet presAssocID="{20BF058B-F12E-47CB-9D54-71CE97B7ABD3}" presName="node" presStyleLbl="node1" presStyleIdx="4" presStyleCnt="5">
        <dgm:presLayoutVars>
          <dgm:bulletEnabled val="1"/>
        </dgm:presLayoutVars>
      </dgm:prSet>
      <dgm:spPr/>
    </dgm:pt>
  </dgm:ptLst>
  <dgm:cxnLst>
    <dgm:cxn modelId="{F64AC101-F0B4-462C-B678-FA89AD60A9AB}" type="presOf" srcId="{20BF058B-F12E-47CB-9D54-71CE97B7ABD3}" destId="{CA5F2EF8-11DA-4B1D-8FB3-E0EDF0374152}" srcOrd="0" destOrd="0" presId="urn:microsoft.com/office/officeart/2005/8/layout/default"/>
    <dgm:cxn modelId="{F42B503A-B60E-4051-9700-118A8831AC61}" type="presOf" srcId="{ADB04E94-3B80-46AC-B126-F42F8461DE3F}" destId="{6C9CEC20-E4CB-4BD9-A266-ADB1E68895B1}" srcOrd="0" destOrd="0" presId="urn:microsoft.com/office/officeart/2005/8/layout/default"/>
    <dgm:cxn modelId="{B68C915B-7CEE-4A37-9A49-80A2313A256C}" srcId="{2F5D50FF-32A3-4E89-A8DC-6A0584BB6098}" destId="{D3C3EF26-5AB5-4C7A-8F91-8F3FBB772C03}" srcOrd="3" destOrd="0" parTransId="{34540DA5-0296-4D86-B6A0-80699C8671FB}" sibTransId="{F13FA607-7295-428E-A786-9776F58E316D}"/>
    <dgm:cxn modelId="{1995A95D-7EA5-4249-9486-27C933A0BCD0}" srcId="{2F5D50FF-32A3-4E89-A8DC-6A0584BB6098}" destId="{7F41ECA2-9240-4D30-A658-0F145C61A167}" srcOrd="0" destOrd="0" parTransId="{2E0DFAFE-07E7-43D4-A531-8B308D8F3EED}" sibTransId="{B956E5D1-070B-4FBD-8A34-ED894AF82518}"/>
    <dgm:cxn modelId="{B8C5B468-69FE-4E83-9C32-ED35693B4674}" srcId="{2F5D50FF-32A3-4E89-A8DC-6A0584BB6098}" destId="{ADB04E94-3B80-46AC-B126-F42F8461DE3F}" srcOrd="1" destOrd="0" parTransId="{9347DE42-1CEA-40CD-BCF0-3F17854F191A}" sibTransId="{E4A448CA-FD88-46C3-87AB-F2D8E60B773D}"/>
    <dgm:cxn modelId="{11E6254E-E721-4530-AC88-B07186D498DF}" srcId="{2F5D50FF-32A3-4E89-A8DC-6A0584BB6098}" destId="{02E9F135-789B-40DE-B2F3-34F64554ED1E}" srcOrd="2" destOrd="0" parTransId="{CE75483B-E204-4756-8071-D2F519501089}" sibTransId="{B5A28554-C2B9-4967-9AAC-E1462847DB13}"/>
    <dgm:cxn modelId="{C5A99D89-541B-43C3-9505-A9C0AFC4EE70}" type="presOf" srcId="{D3C3EF26-5AB5-4C7A-8F91-8F3FBB772C03}" destId="{98E46D88-AC83-438D-A922-48C1C7EBAC95}" srcOrd="0" destOrd="0" presId="urn:microsoft.com/office/officeart/2005/8/layout/default"/>
    <dgm:cxn modelId="{7EE52BB6-E5E2-4EB9-9ED2-5BE6BDB6A890}" type="presOf" srcId="{7F41ECA2-9240-4D30-A658-0F145C61A167}" destId="{8050251B-121E-4F0D-871B-6B218A88D410}" srcOrd="0" destOrd="0" presId="urn:microsoft.com/office/officeart/2005/8/layout/default"/>
    <dgm:cxn modelId="{D4BD5AB6-ACCD-4E4A-B7F7-7211EC67238C}" srcId="{2F5D50FF-32A3-4E89-A8DC-6A0584BB6098}" destId="{20BF058B-F12E-47CB-9D54-71CE97B7ABD3}" srcOrd="4" destOrd="0" parTransId="{CA7DB517-A1AC-45BF-A34B-B5E4EB9E1241}" sibTransId="{3BBF34F5-E987-4120-819D-9D6ACE583F04}"/>
    <dgm:cxn modelId="{5473C9D2-8002-4AA2-8512-0E6AFA59253C}" type="presOf" srcId="{02E9F135-789B-40DE-B2F3-34F64554ED1E}" destId="{7F733FDD-49AF-4C7C-9D22-2E9A5E0CF614}" srcOrd="0" destOrd="0" presId="urn:microsoft.com/office/officeart/2005/8/layout/default"/>
    <dgm:cxn modelId="{3F41AAE2-0221-463E-88F4-D25A2CFA0467}" type="presOf" srcId="{2F5D50FF-32A3-4E89-A8DC-6A0584BB6098}" destId="{0841A379-5DAB-4AE6-952E-14329B4150F9}" srcOrd="0" destOrd="0" presId="urn:microsoft.com/office/officeart/2005/8/layout/default"/>
    <dgm:cxn modelId="{DF72442B-379F-4F4D-AE7B-D9BCEA10EA6C}" type="presParOf" srcId="{0841A379-5DAB-4AE6-952E-14329B4150F9}" destId="{8050251B-121E-4F0D-871B-6B218A88D410}" srcOrd="0" destOrd="0" presId="urn:microsoft.com/office/officeart/2005/8/layout/default"/>
    <dgm:cxn modelId="{0ADC79A2-A203-4870-828C-3319677E1AE2}" type="presParOf" srcId="{0841A379-5DAB-4AE6-952E-14329B4150F9}" destId="{FCA5C3FB-7FD8-4A84-869C-768981ABD174}" srcOrd="1" destOrd="0" presId="urn:microsoft.com/office/officeart/2005/8/layout/default"/>
    <dgm:cxn modelId="{E04FECCC-8B4A-4456-B50C-8819894FED4F}" type="presParOf" srcId="{0841A379-5DAB-4AE6-952E-14329B4150F9}" destId="{6C9CEC20-E4CB-4BD9-A266-ADB1E68895B1}" srcOrd="2" destOrd="0" presId="urn:microsoft.com/office/officeart/2005/8/layout/default"/>
    <dgm:cxn modelId="{0C334950-4AF0-474F-A3AB-F110E01199A4}" type="presParOf" srcId="{0841A379-5DAB-4AE6-952E-14329B4150F9}" destId="{B569671F-156E-45EC-AC8C-ED7F3B25E2D0}" srcOrd="3" destOrd="0" presId="urn:microsoft.com/office/officeart/2005/8/layout/default"/>
    <dgm:cxn modelId="{BD8BCF97-741A-46E8-BEF5-1CE4DCB9E94A}" type="presParOf" srcId="{0841A379-5DAB-4AE6-952E-14329B4150F9}" destId="{7F733FDD-49AF-4C7C-9D22-2E9A5E0CF614}" srcOrd="4" destOrd="0" presId="urn:microsoft.com/office/officeart/2005/8/layout/default"/>
    <dgm:cxn modelId="{19AFD431-B2F3-498E-929F-13BD32BB6975}" type="presParOf" srcId="{0841A379-5DAB-4AE6-952E-14329B4150F9}" destId="{48EED4CF-98B4-4F8B-B617-F56D8AB4AEBE}" srcOrd="5" destOrd="0" presId="urn:microsoft.com/office/officeart/2005/8/layout/default"/>
    <dgm:cxn modelId="{F0BE75FB-1F54-4795-B034-26B8DAEF4F33}" type="presParOf" srcId="{0841A379-5DAB-4AE6-952E-14329B4150F9}" destId="{98E46D88-AC83-438D-A922-48C1C7EBAC95}" srcOrd="6" destOrd="0" presId="urn:microsoft.com/office/officeart/2005/8/layout/default"/>
    <dgm:cxn modelId="{BC3CBA4B-363A-409D-99A2-A5287F08996E}" type="presParOf" srcId="{0841A379-5DAB-4AE6-952E-14329B4150F9}" destId="{502F7564-4A8F-4E10-8CE6-FF8B23E18B88}" srcOrd="7" destOrd="0" presId="urn:microsoft.com/office/officeart/2005/8/layout/default"/>
    <dgm:cxn modelId="{FB6F3357-44B7-4CAC-857C-B4DC55B6A936}" type="presParOf" srcId="{0841A379-5DAB-4AE6-952E-14329B4150F9}" destId="{CA5F2EF8-11DA-4B1D-8FB3-E0EDF0374152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0860BC-7356-45CF-9D7F-FD6A5626E4C8}">
      <dsp:nvSpPr>
        <dsp:cNvPr id="0" name=""/>
        <dsp:cNvSpPr/>
      </dsp:nvSpPr>
      <dsp:spPr>
        <a:xfrm>
          <a:off x="0" y="40005"/>
          <a:ext cx="10058399" cy="71954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Design an enterprise network structure.</a:t>
          </a:r>
        </a:p>
      </dsp:txBody>
      <dsp:txXfrm>
        <a:off x="35125" y="75130"/>
        <a:ext cx="9988149" cy="649299"/>
      </dsp:txXfrm>
    </dsp:sp>
    <dsp:sp modelId="{33171613-4C9C-4187-94E6-6C2E66376D06}">
      <dsp:nvSpPr>
        <dsp:cNvPr id="0" name=""/>
        <dsp:cNvSpPr/>
      </dsp:nvSpPr>
      <dsp:spPr>
        <a:xfrm>
          <a:off x="0" y="845955"/>
          <a:ext cx="10058399" cy="71954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Install Active Directory and DNS.</a:t>
          </a:r>
        </a:p>
      </dsp:txBody>
      <dsp:txXfrm>
        <a:off x="35125" y="881080"/>
        <a:ext cx="9988149" cy="649299"/>
      </dsp:txXfrm>
    </dsp:sp>
    <dsp:sp modelId="{938F0691-6ABA-40B6-8D1A-A238D129A945}">
      <dsp:nvSpPr>
        <dsp:cNvPr id="0" name=""/>
        <dsp:cNvSpPr/>
      </dsp:nvSpPr>
      <dsp:spPr>
        <a:xfrm>
          <a:off x="0" y="1651904"/>
          <a:ext cx="10058399" cy="71954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Deploy centralization of security via Check Point A-SMS.</a:t>
          </a:r>
        </a:p>
      </dsp:txBody>
      <dsp:txXfrm>
        <a:off x="35125" y="1687029"/>
        <a:ext cx="9988149" cy="649299"/>
      </dsp:txXfrm>
    </dsp:sp>
    <dsp:sp modelId="{935C5D97-6AD9-42C9-9FBB-D481C3B04B5E}">
      <dsp:nvSpPr>
        <dsp:cNvPr id="0" name=""/>
        <dsp:cNvSpPr/>
      </dsp:nvSpPr>
      <dsp:spPr>
        <a:xfrm>
          <a:off x="0" y="2457855"/>
          <a:ext cx="10058399" cy="71954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Setting up firewall gateway ( A-GW ) to control traffic.</a:t>
          </a:r>
        </a:p>
      </dsp:txBody>
      <dsp:txXfrm>
        <a:off x="35125" y="2492980"/>
        <a:ext cx="9988149" cy="649299"/>
      </dsp:txXfrm>
    </dsp:sp>
    <dsp:sp modelId="{BAEE940B-BF41-4B13-BD68-D71177A864B3}">
      <dsp:nvSpPr>
        <dsp:cNvPr id="0" name=""/>
        <dsp:cNvSpPr/>
      </dsp:nvSpPr>
      <dsp:spPr>
        <a:xfrm>
          <a:off x="0" y="3263805"/>
          <a:ext cx="10058399" cy="71954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Implement access control measures and policies</a:t>
          </a:r>
        </a:p>
      </dsp:txBody>
      <dsp:txXfrm>
        <a:off x="35125" y="3298930"/>
        <a:ext cx="9988149" cy="64929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CBE40D1-F756-476E-9C3D-A51F099DE47C}">
      <dsp:nvSpPr>
        <dsp:cNvPr id="0" name=""/>
        <dsp:cNvSpPr/>
      </dsp:nvSpPr>
      <dsp:spPr>
        <a:xfrm>
          <a:off x="0" y="380699"/>
          <a:ext cx="10058399" cy="428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6F931C7-D3B6-4D18-B3A9-4098E5E222B8}">
      <dsp:nvSpPr>
        <dsp:cNvPr id="0" name=""/>
        <dsp:cNvSpPr/>
      </dsp:nvSpPr>
      <dsp:spPr>
        <a:xfrm>
          <a:off x="502920" y="129779"/>
          <a:ext cx="7040880" cy="5018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129" tIns="0" rIns="266129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Create Active Directory Domain services and DNS.</a:t>
          </a:r>
        </a:p>
      </dsp:txBody>
      <dsp:txXfrm>
        <a:off x="527418" y="154277"/>
        <a:ext cx="6991884" cy="452844"/>
      </dsp:txXfrm>
    </dsp:sp>
    <dsp:sp modelId="{8F88850F-D4F6-4FA1-B2B3-84CD441EFB07}">
      <dsp:nvSpPr>
        <dsp:cNvPr id="0" name=""/>
        <dsp:cNvSpPr/>
      </dsp:nvSpPr>
      <dsp:spPr>
        <a:xfrm>
          <a:off x="0" y="1151820"/>
          <a:ext cx="10058399" cy="428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9A7700B-BEC4-44FB-8FC5-F9C9BF00F889}">
      <dsp:nvSpPr>
        <dsp:cNvPr id="0" name=""/>
        <dsp:cNvSpPr/>
      </dsp:nvSpPr>
      <dsp:spPr>
        <a:xfrm>
          <a:off x="502920" y="900900"/>
          <a:ext cx="7040880" cy="5018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129" tIns="0" rIns="266129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Create an endpoint security between clients and servers in the domain.</a:t>
          </a:r>
        </a:p>
      </dsp:txBody>
      <dsp:txXfrm>
        <a:off x="527418" y="925398"/>
        <a:ext cx="6991884" cy="452844"/>
      </dsp:txXfrm>
    </dsp:sp>
    <dsp:sp modelId="{9558DE46-9C2D-4075-8596-AA8A229D9928}">
      <dsp:nvSpPr>
        <dsp:cNvPr id="0" name=""/>
        <dsp:cNvSpPr/>
      </dsp:nvSpPr>
      <dsp:spPr>
        <a:xfrm>
          <a:off x="0" y="1922940"/>
          <a:ext cx="10058399" cy="428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B6B1992-3446-4F2A-B57F-60C9F94AC35B}">
      <dsp:nvSpPr>
        <dsp:cNvPr id="0" name=""/>
        <dsp:cNvSpPr/>
      </dsp:nvSpPr>
      <dsp:spPr>
        <a:xfrm>
          <a:off x="502920" y="1672019"/>
          <a:ext cx="7040880" cy="5018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129" tIns="0" rIns="266129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Deploy Check Point Security Management Server (A-SMS)</a:t>
          </a:r>
        </a:p>
      </dsp:txBody>
      <dsp:txXfrm>
        <a:off x="527418" y="1696517"/>
        <a:ext cx="6991884" cy="452844"/>
      </dsp:txXfrm>
    </dsp:sp>
    <dsp:sp modelId="{9A3DEE72-4627-47E7-8C84-316A37783A40}">
      <dsp:nvSpPr>
        <dsp:cNvPr id="0" name=""/>
        <dsp:cNvSpPr/>
      </dsp:nvSpPr>
      <dsp:spPr>
        <a:xfrm>
          <a:off x="0" y="2694060"/>
          <a:ext cx="10058399" cy="428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956EAC8-CC45-45BF-95CE-D55B6D581129}">
      <dsp:nvSpPr>
        <dsp:cNvPr id="0" name=""/>
        <dsp:cNvSpPr/>
      </dsp:nvSpPr>
      <dsp:spPr>
        <a:xfrm>
          <a:off x="502920" y="2443140"/>
          <a:ext cx="7040880" cy="5018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129" tIns="0" rIns="266129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Apply firewall gateway (A-GW) to filter and control the traffic.</a:t>
          </a:r>
        </a:p>
      </dsp:txBody>
      <dsp:txXfrm>
        <a:off x="527418" y="2467638"/>
        <a:ext cx="6991884" cy="452844"/>
      </dsp:txXfrm>
    </dsp:sp>
    <dsp:sp modelId="{6346D8A2-8331-43E2-8DBC-C73511C7A73F}">
      <dsp:nvSpPr>
        <dsp:cNvPr id="0" name=""/>
        <dsp:cNvSpPr/>
      </dsp:nvSpPr>
      <dsp:spPr>
        <a:xfrm>
          <a:off x="0" y="3465180"/>
          <a:ext cx="10058399" cy="428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6C7DB82-4347-4D15-83A4-3BFE0FCCF13C}">
      <dsp:nvSpPr>
        <dsp:cNvPr id="0" name=""/>
        <dsp:cNvSpPr/>
      </dsp:nvSpPr>
      <dsp:spPr>
        <a:xfrm>
          <a:off x="502920" y="3214260"/>
          <a:ext cx="7040880" cy="5018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129" tIns="0" rIns="266129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Implement commercial security best practice and enforcement.</a:t>
          </a:r>
        </a:p>
      </dsp:txBody>
      <dsp:txXfrm>
        <a:off x="527418" y="3238758"/>
        <a:ext cx="6991884" cy="45284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F78FDA4-835C-4723-ACAE-75FE312DDA21}">
      <dsp:nvSpPr>
        <dsp:cNvPr id="0" name=""/>
        <dsp:cNvSpPr/>
      </dsp:nvSpPr>
      <dsp:spPr>
        <a:xfrm>
          <a:off x="78581" y="491"/>
          <a:ext cx="3094136" cy="185648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Swansea domain (swansea.acca) domain identity infrastructure.</a:t>
          </a:r>
        </a:p>
      </dsp:txBody>
      <dsp:txXfrm>
        <a:off x="78581" y="491"/>
        <a:ext cx="3094136" cy="1856482"/>
      </dsp:txXfrm>
    </dsp:sp>
    <dsp:sp modelId="{96983255-218A-476C-95E7-933B8E2C4595}">
      <dsp:nvSpPr>
        <dsp:cNvPr id="0" name=""/>
        <dsp:cNvSpPr/>
      </dsp:nvSpPr>
      <dsp:spPr>
        <a:xfrm>
          <a:off x="3482131" y="491"/>
          <a:ext cx="3094136" cy="185648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Client-Server architecture and Domain Controller that deals with authentication.</a:t>
          </a:r>
        </a:p>
      </dsp:txBody>
      <dsp:txXfrm>
        <a:off x="3482131" y="491"/>
        <a:ext cx="3094136" cy="1856482"/>
      </dsp:txXfrm>
    </dsp:sp>
    <dsp:sp modelId="{496A60BF-0380-4A12-821A-203D52DBBFAA}">
      <dsp:nvSpPr>
        <dsp:cNvPr id="0" name=""/>
        <dsp:cNvSpPr/>
      </dsp:nvSpPr>
      <dsp:spPr>
        <a:xfrm>
          <a:off x="6885682" y="491"/>
          <a:ext cx="3094136" cy="185648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ClientS1 related to domain to access and test the user.</a:t>
          </a:r>
        </a:p>
      </dsp:txBody>
      <dsp:txXfrm>
        <a:off x="6885682" y="491"/>
        <a:ext cx="3094136" cy="1856482"/>
      </dsp:txXfrm>
    </dsp:sp>
    <dsp:sp modelId="{B7D36075-1FD5-4C3F-B697-FB17B2CEEA9C}">
      <dsp:nvSpPr>
        <dsp:cNvPr id="0" name=""/>
        <dsp:cNvSpPr/>
      </dsp:nvSpPr>
      <dsp:spPr>
        <a:xfrm>
          <a:off x="1780356" y="2166386"/>
          <a:ext cx="3094136" cy="185648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Incorporation of A-SMS in central security.</a:t>
          </a:r>
        </a:p>
      </dsp:txBody>
      <dsp:txXfrm>
        <a:off x="1780356" y="2166386"/>
        <a:ext cx="3094136" cy="1856482"/>
      </dsp:txXfrm>
    </dsp:sp>
    <dsp:sp modelId="{CCA44225-E69F-478A-A072-9925CA34ACF1}">
      <dsp:nvSpPr>
        <dsp:cNvPr id="0" name=""/>
        <dsp:cNvSpPr/>
      </dsp:nvSpPr>
      <dsp:spPr>
        <a:xfrm>
          <a:off x="5183906" y="2166386"/>
          <a:ext cx="3094136" cy="185648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A-GW firewall in between internal and external networks.</a:t>
          </a:r>
        </a:p>
      </dsp:txBody>
      <dsp:txXfrm>
        <a:off x="5183906" y="2166386"/>
        <a:ext cx="3094136" cy="185648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80175F-289A-4DDD-96A0-1635373358B9}">
      <dsp:nvSpPr>
        <dsp:cNvPr id="0" name=""/>
        <dsp:cNvSpPr/>
      </dsp:nvSpPr>
      <dsp:spPr>
        <a:xfrm>
          <a:off x="0" y="302894"/>
          <a:ext cx="10058399" cy="62361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Installation of A-GW to Check Point Security Gateway.</a:t>
          </a:r>
        </a:p>
      </dsp:txBody>
      <dsp:txXfrm>
        <a:off x="30442" y="333336"/>
        <a:ext cx="9997515" cy="562726"/>
      </dsp:txXfrm>
    </dsp:sp>
    <dsp:sp modelId="{8365E304-1EDC-4DC5-A7AA-48896C62DA3F}">
      <dsp:nvSpPr>
        <dsp:cNvPr id="0" name=""/>
        <dsp:cNvSpPr/>
      </dsp:nvSpPr>
      <dsp:spPr>
        <a:xfrm>
          <a:off x="0" y="1001385"/>
          <a:ext cx="10058399" cy="62361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Provides a range of protection between internal and external networks.</a:t>
          </a:r>
        </a:p>
      </dsp:txBody>
      <dsp:txXfrm>
        <a:off x="30442" y="1031827"/>
        <a:ext cx="9997515" cy="562726"/>
      </dsp:txXfrm>
    </dsp:sp>
    <dsp:sp modelId="{DE5CD92A-1737-4537-B011-08A7EB376473}">
      <dsp:nvSpPr>
        <dsp:cNvPr id="0" name=""/>
        <dsp:cNvSpPr/>
      </dsp:nvSpPr>
      <dsp:spPr>
        <a:xfrm>
          <a:off x="0" y="1699875"/>
          <a:ext cx="10058399" cy="62361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Filtering and inspection of traffic going in and out.</a:t>
          </a:r>
        </a:p>
      </dsp:txBody>
      <dsp:txXfrm>
        <a:off x="30442" y="1730317"/>
        <a:ext cx="9997515" cy="562726"/>
      </dsp:txXfrm>
    </dsp:sp>
    <dsp:sp modelId="{AD2E706E-8830-4372-8B4B-8FBA2A6C0B99}">
      <dsp:nvSpPr>
        <dsp:cNvPr id="0" name=""/>
        <dsp:cNvSpPr/>
      </dsp:nvSpPr>
      <dsp:spPr>
        <a:xfrm>
          <a:off x="0" y="2398365"/>
          <a:ext cx="10058399" cy="62361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Implementation of security guidelines stipulated in A-SMS.</a:t>
          </a:r>
        </a:p>
      </dsp:txBody>
      <dsp:txXfrm>
        <a:off x="30442" y="2428807"/>
        <a:ext cx="9997515" cy="562726"/>
      </dsp:txXfrm>
    </dsp:sp>
    <dsp:sp modelId="{7DAE7018-A660-434B-87A5-DB87A598CCF2}">
      <dsp:nvSpPr>
        <dsp:cNvPr id="0" name=""/>
        <dsp:cNvSpPr/>
      </dsp:nvSpPr>
      <dsp:spPr>
        <a:xfrm>
          <a:off x="0" y="3096855"/>
          <a:ext cx="10058399" cy="62361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Secure access and against network threats.</a:t>
          </a:r>
        </a:p>
      </dsp:txBody>
      <dsp:txXfrm>
        <a:off x="30442" y="3127297"/>
        <a:ext cx="9997515" cy="56272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B0DA0A4-1BD4-4D8B-92B9-9F7F696E48EA}">
      <dsp:nvSpPr>
        <dsp:cNvPr id="0" name=""/>
        <dsp:cNvSpPr/>
      </dsp:nvSpPr>
      <dsp:spPr>
        <a:xfrm>
          <a:off x="0" y="1207008"/>
          <a:ext cx="10058399" cy="1609344"/>
        </a:xfrm>
        <a:prstGeom prst="notched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7825EE9-3CBC-48BE-9CBE-B9ACA1B3F76A}">
      <dsp:nvSpPr>
        <dsp:cNvPr id="0" name=""/>
        <dsp:cNvSpPr/>
      </dsp:nvSpPr>
      <dsp:spPr>
        <a:xfrm>
          <a:off x="3978" y="0"/>
          <a:ext cx="1739346" cy="16093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120904" rIns="120904" bIns="120904" numCol="1" spcCol="1270" anchor="b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Firewall rule set up to filter traffic.</a:t>
          </a:r>
        </a:p>
      </dsp:txBody>
      <dsp:txXfrm>
        <a:off x="3978" y="0"/>
        <a:ext cx="1739346" cy="1609344"/>
      </dsp:txXfrm>
    </dsp:sp>
    <dsp:sp modelId="{F57F156F-8575-42F5-B159-5047BB6F1D39}">
      <dsp:nvSpPr>
        <dsp:cNvPr id="0" name=""/>
        <dsp:cNvSpPr/>
      </dsp:nvSpPr>
      <dsp:spPr>
        <a:xfrm>
          <a:off x="672483" y="1810512"/>
          <a:ext cx="402336" cy="40233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64566E-BABA-429F-956E-E39232C32750}">
      <dsp:nvSpPr>
        <dsp:cNvPr id="0" name=""/>
        <dsp:cNvSpPr/>
      </dsp:nvSpPr>
      <dsp:spPr>
        <a:xfrm>
          <a:off x="1830292" y="2414016"/>
          <a:ext cx="1739346" cy="16093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120904" rIns="120904" bIns="120904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Permission of the network to be connected through ICMP.</a:t>
          </a:r>
        </a:p>
      </dsp:txBody>
      <dsp:txXfrm>
        <a:off x="1830292" y="2414016"/>
        <a:ext cx="1739346" cy="1609344"/>
      </dsp:txXfrm>
    </dsp:sp>
    <dsp:sp modelId="{BA886108-9E79-4532-BE96-ACBB204C82EF}">
      <dsp:nvSpPr>
        <dsp:cNvPr id="0" name=""/>
        <dsp:cNvSpPr/>
      </dsp:nvSpPr>
      <dsp:spPr>
        <a:xfrm>
          <a:off x="2498797" y="1810512"/>
          <a:ext cx="402336" cy="40233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755EA5-B04C-4DE9-8902-F7CB7CB037A7}">
      <dsp:nvSpPr>
        <dsp:cNvPr id="0" name=""/>
        <dsp:cNvSpPr/>
      </dsp:nvSpPr>
      <dsp:spPr>
        <a:xfrm>
          <a:off x="3656606" y="0"/>
          <a:ext cx="1739346" cy="16093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120904" rIns="120904" bIns="120904" numCol="1" spcCol="1270" anchor="b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Allowing HTTP and SSH to be accessible under control.</a:t>
          </a:r>
        </a:p>
      </dsp:txBody>
      <dsp:txXfrm>
        <a:off x="3656606" y="0"/>
        <a:ext cx="1739346" cy="1609344"/>
      </dsp:txXfrm>
    </dsp:sp>
    <dsp:sp modelId="{A086FB0F-5F79-4D04-8D8C-5745B548FABB}">
      <dsp:nvSpPr>
        <dsp:cNvPr id="0" name=""/>
        <dsp:cNvSpPr/>
      </dsp:nvSpPr>
      <dsp:spPr>
        <a:xfrm>
          <a:off x="4325112" y="1810512"/>
          <a:ext cx="402336" cy="40233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536306-158C-43C2-9527-499B6FC7F62E}">
      <dsp:nvSpPr>
        <dsp:cNvPr id="0" name=""/>
        <dsp:cNvSpPr/>
      </dsp:nvSpPr>
      <dsp:spPr>
        <a:xfrm>
          <a:off x="5482920" y="2414016"/>
          <a:ext cx="1739346" cy="16093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120904" rIns="120904" bIns="120904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Blocking Telnet because of the lack of security in communication.</a:t>
          </a:r>
        </a:p>
      </dsp:txBody>
      <dsp:txXfrm>
        <a:off x="5482920" y="2414016"/>
        <a:ext cx="1739346" cy="1609344"/>
      </dsp:txXfrm>
    </dsp:sp>
    <dsp:sp modelId="{BB3B435C-4C8D-4E13-9D4F-714BD9D10ABF}">
      <dsp:nvSpPr>
        <dsp:cNvPr id="0" name=""/>
        <dsp:cNvSpPr/>
      </dsp:nvSpPr>
      <dsp:spPr>
        <a:xfrm>
          <a:off x="6151426" y="1810512"/>
          <a:ext cx="402336" cy="40233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BEBA2C-5946-46A9-8264-1B7520C33450}">
      <dsp:nvSpPr>
        <dsp:cNvPr id="0" name=""/>
        <dsp:cNvSpPr/>
      </dsp:nvSpPr>
      <dsp:spPr>
        <a:xfrm>
          <a:off x="7309234" y="0"/>
          <a:ext cx="1739346" cy="16093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120904" rIns="120904" bIns="120904" numCol="1" spcCol="1270" anchor="b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Security policies by means of A-SMS.</a:t>
          </a:r>
        </a:p>
      </dsp:txBody>
      <dsp:txXfrm>
        <a:off x="7309234" y="0"/>
        <a:ext cx="1739346" cy="1609344"/>
      </dsp:txXfrm>
    </dsp:sp>
    <dsp:sp modelId="{C0D67FAA-A393-4D12-8986-F777D21DF32B}">
      <dsp:nvSpPr>
        <dsp:cNvPr id="0" name=""/>
        <dsp:cNvSpPr/>
      </dsp:nvSpPr>
      <dsp:spPr>
        <a:xfrm>
          <a:off x="7977740" y="1810512"/>
          <a:ext cx="402336" cy="40233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65F21D-B1CA-4F60-8449-552C463A1F1F}">
      <dsp:nvSpPr>
        <dsp:cNvPr id="0" name=""/>
        <dsp:cNvSpPr/>
      </dsp:nvSpPr>
      <dsp:spPr>
        <a:xfrm>
          <a:off x="0" y="491"/>
          <a:ext cx="100583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EF11C9-D443-4908-81DD-DD7C696FA3CA}">
      <dsp:nvSpPr>
        <dsp:cNvPr id="0" name=""/>
        <dsp:cNvSpPr/>
      </dsp:nvSpPr>
      <dsp:spPr>
        <a:xfrm>
          <a:off x="0" y="491"/>
          <a:ext cx="10058399" cy="8044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Intrusion Prevention System (IPS) Enabling to detect threats.</a:t>
          </a:r>
        </a:p>
      </dsp:txBody>
      <dsp:txXfrm>
        <a:off x="0" y="491"/>
        <a:ext cx="10058399" cy="804475"/>
      </dsp:txXfrm>
    </dsp:sp>
    <dsp:sp modelId="{943AD2C0-C558-4833-AAEA-238889AEE90D}">
      <dsp:nvSpPr>
        <dsp:cNvPr id="0" name=""/>
        <dsp:cNvSpPr/>
      </dsp:nvSpPr>
      <dsp:spPr>
        <a:xfrm>
          <a:off x="0" y="804966"/>
          <a:ext cx="100583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024156-2FA3-46B0-B7B8-E53F9DA3C080}">
      <dsp:nvSpPr>
        <dsp:cNvPr id="0" name=""/>
        <dsp:cNvSpPr/>
      </dsp:nvSpPr>
      <dsp:spPr>
        <a:xfrm>
          <a:off x="0" y="804966"/>
          <a:ext cx="10058399" cy="8044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Enabling of antimalware to run file and traffic scans.</a:t>
          </a:r>
        </a:p>
      </dsp:txBody>
      <dsp:txXfrm>
        <a:off x="0" y="804966"/>
        <a:ext cx="10058399" cy="804475"/>
      </dsp:txXfrm>
    </dsp:sp>
    <dsp:sp modelId="{6B5A16CF-78EB-4A03-B297-65E89C9B3F65}">
      <dsp:nvSpPr>
        <dsp:cNvPr id="0" name=""/>
        <dsp:cNvSpPr/>
      </dsp:nvSpPr>
      <dsp:spPr>
        <a:xfrm>
          <a:off x="0" y="1609442"/>
          <a:ext cx="100583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E3DAF5-7885-4A8F-A761-61AA138FD740}">
      <dsp:nvSpPr>
        <dsp:cNvPr id="0" name=""/>
        <dsp:cNvSpPr/>
      </dsp:nvSpPr>
      <dsp:spPr>
        <a:xfrm>
          <a:off x="0" y="1609442"/>
          <a:ext cx="10058399" cy="8044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Introduction of identity awareness to access control by users.</a:t>
          </a:r>
        </a:p>
      </dsp:txBody>
      <dsp:txXfrm>
        <a:off x="0" y="1609442"/>
        <a:ext cx="10058399" cy="804475"/>
      </dsp:txXfrm>
    </dsp:sp>
    <dsp:sp modelId="{82428A6E-91F3-4A6F-8730-2AB612D03BDA}">
      <dsp:nvSpPr>
        <dsp:cNvPr id="0" name=""/>
        <dsp:cNvSpPr/>
      </dsp:nvSpPr>
      <dsp:spPr>
        <a:xfrm>
          <a:off x="0" y="2413917"/>
          <a:ext cx="100583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2FD1AE-7B7C-4F2C-8073-096501118CE5}">
      <dsp:nvSpPr>
        <dsp:cNvPr id="0" name=""/>
        <dsp:cNvSpPr/>
      </dsp:nvSpPr>
      <dsp:spPr>
        <a:xfrm>
          <a:off x="0" y="2413917"/>
          <a:ext cx="10058399" cy="8044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Definition of user group with restricted access to resources.</a:t>
          </a:r>
        </a:p>
      </dsp:txBody>
      <dsp:txXfrm>
        <a:off x="0" y="2413917"/>
        <a:ext cx="10058399" cy="804475"/>
      </dsp:txXfrm>
    </dsp:sp>
    <dsp:sp modelId="{B3859EAC-E96D-4906-A7AC-6AECA53B5B6A}">
      <dsp:nvSpPr>
        <dsp:cNvPr id="0" name=""/>
        <dsp:cNvSpPr/>
      </dsp:nvSpPr>
      <dsp:spPr>
        <a:xfrm>
          <a:off x="0" y="3218393"/>
          <a:ext cx="100583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606A47-23A1-41E8-983C-48751B3C5482}">
      <dsp:nvSpPr>
        <dsp:cNvPr id="0" name=""/>
        <dsp:cNvSpPr/>
      </dsp:nvSpPr>
      <dsp:spPr>
        <a:xfrm>
          <a:off x="0" y="3218393"/>
          <a:ext cx="10058399" cy="8044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Improvement of security by use of defense in layers.</a:t>
          </a:r>
        </a:p>
      </dsp:txBody>
      <dsp:txXfrm>
        <a:off x="0" y="3218393"/>
        <a:ext cx="10058399" cy="804475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050251B-121E-4F0D-871B-6B218A88D410}">
      <dsp:nvSpPr>
        <dsp:cNvPr id="0" name=""/>
        <dsp:cNvSpPr/>
      </dsp:nvSpPr>
      <dsp:spPr>
        <a:xfrm>
          <a:off x="78581" y="491"/>
          <a:ext cx="3094136" cy="185648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Good implementation of enterprise network infrastructure.</a:t>
          </a:r>
        </a:p>
      </dsp:txBody>
      <dsp:txXfrm>
        <a:off x="78581" y="491"/>
        <a:ext cx="3094136" cy="1856482"/>
      </dsp:txXfrm>
    </dsp:sp>
    <dsp:sp modelId="{6C9CEC20-E4CB-4BD9-A266-ADB1E68895B1}">
      <dsp:nvSpPr>
        <dsp:cNvPr id="0" name=""/>
        <dsp:cNvSpPr/>
      </dsp:nvSpPr>
      <dsp:spPr>
        <a:xfrm>
          <a:off x="3482131" y="491"/>
          <a:ext cx="3094136" cy="185648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Active Directory, DNS and Check Point security.</a:t>
          </a:r>
        </a:p>
      </dsp:txBody>
      <dsp:txXfrm>
        <a:off x="3482131" y="491"/>
        <a:ext cx="3094136" cy="1856482"/>
      </dsp:txXfrm>
    </dsp:sp>
    <dsp:sp modelId="{7F733FDD-49AF-4C7C-9D22-2E9A5E0CF614}">
      <dsp:nvSpPr>
        <dsp:cNvPr id="0" name=""/>
        <dsp:cNvSpPr/>
      </dsp:nvSpPr>
      <dsp:spPr>
        <a:xfrm>
          <a:off x="6885682" y="491"/>
          <a:ext cx="3094136" cy="185648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Good application of firewalls rules and traffic control.</a:t>
          </a:r>
        </a:p>
      </dsp:txBody>
      <dsp:txXfrm>
        <a:off x="6885682" y="491"/>
        <a:ext cx="3094136" cy="1856482"/>
      </dsp:txXfrm>
    </dsp:sp>
    <dsp:sp modelId="{98E46D88-AC83-438D-A922-48C1C7EBAC95}">
      <dsp:nvSpPr>
        <dsp:cNvPr id="0" name=""/>
        <dsp:cNvSpPr/>
      </dsp:nvSpPr>
      <dsp:spPr>
        <a:xfrm>
          <a:off x="1780356" y="2166386"/>
          <a:ext cx="3094136" cy="185648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Centralized security management and monitoring will be achieved.</a:t>
          </a:r>
        </a:p>
      </dsp:txBody>
      <dsp:txXfrm>
        <a:off x="1780356" y="2166386"/>
        <a:ext cx="3094136" cy="1856482"/>
      </dsp:txXfrm>
    </dsp:sp>
    <dsp:sp modelId="{CA5F2EF8-11DA-4B1D-8FB3-E0EDF0374152}">
      <dsp:nvSpPr>
        <dsp:cNvPr id="0" name=""/>
        <dsp:cNvSpPr/>
      </dsp:nvSpPr>
      <dsp:spPr>
        <a:xfrm>
          <a:off x="5183906" y="2166386"/>
          <a:ext cx="3094136" cy="185648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Future improvements that could be implemented like advanced threat prevention.</a:t>
          </a:r>
        </a:p>
      </dsp:txBody>
      <dsp:txXfrm>
        <a:off x="5183906" y="2166386"/>
        <a:ext cx="3094136" cy="185648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Process11">
  <dgm:title val=""/>
  <dgm:desc val=""/>
  <dgm:catLst>
    <dgm:cat type="process" pri="8000"/>
    <dgm:cat type="convert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l" for="ch" forName="arrow"/>
          <dgm:constr type="w" for="ch" forName="points" refType="w" fact="0.9"/>
          <dgm:constr type="h" for="ch" forName="points" refType="h"/>
          <dgm:constr type="t" for="ch" forName="points"/>
          <dgm:constr type="l" for="ch" forName="points"/>
        </dgm:constrLst>
      </dgm:if>
      <dgm:else name="Name3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r" for="ch" forName="arrow" refType="w"/>
          <dgm:constr type="w" for="ch" forName="points" refType="w" fact="0.9"/>
          <dgm:constr type="h" for="ch" forName="points" refType="h"/>
          <dgm:constr type="t" for="ch" forName="points"/>
          <dgm:constr type="r" for="ch" forName="points" refType="w"/>
        </dgm:constrLst>
      </dgm:else>
    </dgm:choose>
    <dgm:ruleLst/>
    <dgm:layoutNode name="arrow" styleLbl="bgShp">
      <dgm:alg type="sp"/>
      <dgm:choose name="Name4">
        <dgm:if name="Name5" func="var" arg="dir" op="equ" val="norm">
          <dgm:shape xmlns:r="http://schemas.openxmlformats.org/officeDocument/2006/relationships" type="notchedRightArrow" r:blip="">
            <dgm:adjLst/>
          </dgm:shape>
        </dgm:if>
        <dgm:else name="Name6">
          <dgm:shape xmlns:r="http://schemas.openxmlformats.org/officeDocument/2006/relationships" rot="180" type="notchedRightArrow" r:blip="">
            <dgm:adjLst/>
          </dgm:shape>
        </dgm:else>
      </dgm:choose>
      <dgm:presOf/>
      <dgm:constrLst/>
      <dgm:ruleLst/>
    </dgm:layoutNode>
    <dgm:layoutNode name="points">
      <dgm:choose name="Name7">
        <dgm:if name="Name8" func="var" arg="dir" op="equ" val="norm">
          <dgm:alg type="lin">
            <dgm:param type="linDir" val="fromL"/>
          </dgm:alg>
        </dgm:if>
        <dgm:else name="Name9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ositeA" refType="w"/>
        <dgm:constr type="h" for="ch" forName="compositeA" refType="h"/>
        <dgm:constr type="w" for="ch" forName="compositeB" refType="w" refFor="ch" refForName="compositeA" op="equ"/>
        <dgm:constr type="h" for="ch" forName="compositeB" refType="h" refFor="ch" refForName="compositeA" op="equ"/>
        <dgm:constr type="primFontSz" for="des" ptType="node" op="equ" val="65"/>
        <dgm:constr type="w" for="ch" forName="space" refType="w" refFor="ch" refForName="compositeA" op="equ" fact="0.05"/>
      </dgm:constrLst>
      <dgm:ruleLst/>
      <dgm:forEach name="Name10" axis="ch" ptType="node">
        <dgm:choose name="Name11">
          <dgm:if name="Name12" axis="self" ptType="node" func="posOdd" op="equ" val="1">
            <dgm:layoutNode name="compositeA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A" refType="w"/>
                <dgm:constr type="h" for="ch" forName="textA" refType="h" fact="0.4"/>
                <dgm:constr type="t" for="ch" forName="textA"/>
                <dgm:constr type="l" for="ch" forName="textA"/>
                <dgm:constr type="h" for="ch" forName="circleA" refType="h" fact="0.1"/>
                <dgm:constr type="h" for="ch" forName="circleA" refType="w" op="lte"/>
                <dgm:constr type="w" for="ch" forName="circleA" refType="h" refFor="ch" refForName="circleA" op="equ"/>
                <dgm:constr type="ctrY" for="ch" forName="circleA" refType="h" fact="0.5"/>
                <dgm:constr type="ctrX" for="ch" forName="circleA" refType="w" refFor="ch" refForName="textA" fact="0.5"/>
                <dgm:constr type="w" for="ch" forName="spaceA" refType="w"/>
                <dgm:constr type="h" for="ch" forName="spaceA" refType="h" fact="0.4"/>
                <dgm:constr type="b" for="ch" forName="spaceA" refType="h"/>
                <dgm:constr type="l" for="ch" forName="spaceA"/>
              </dgm:constrLst>
              <dgm:ruleLst/>
              <dgm:layoutNode name="textA" styleLbl="revTx">
                <dgm:varLst>
                  <dgm:bulletEnabled val="1"/>
                </dgm:varLst>
                <dgm:alg type="tx">
                  <dgm:param type="txAnchorVert" val="b"/>
                  <dgm:param type="txAnchorVertCh" val="b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A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A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if>
          <dgm:else name="Name13">
            <dgm:layoutNode name="compositeB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B" refType="w"/>
                <dgm:constr type="h" for="ch" forName="textB" refType="h" fact="0.4"/>
                <dgm:constr type="b" for="ch" forName="textB" refType="h"/>
                <dgm:constr type="l" for="ch" forName="textB"/>
                <dgm:constr type="h" for="ch" forName="circleB" refType="h" fact="0.1"/>
                <dgm:constr type="w" for="ch" forName="circleB" refType="h" refFor="ch" refForName="circleB" op="equ"/>
                <dgm:constr type="h" for="ch" forName="circleB" refType="w" op="lte"/>
                <dgm:constr type="ctrY" for="ch" forName="circleB" refType="h" fact="0.5"/>
                <dgm:constr type="ctrX" for="ch" forName="circleB" refType="w" refFor="ch" refForName="textB" fact="0.5"/>
                <dgm:constr type="w" for="ch" forName="spaceB" refType="w"/>
                <dgm:constr type="h" for="ch" forName="spaceB" refType="h" fact="0.4"/>
                <dgm:constr type="t" for="ch" forName="spaceB"/>
                <dgm:constr type="l" for="ch" forName="spaceB"/>
              </dgm:constrLst>
              <dgm:ruleLst/>
              <dgm:layoutNode name="textB" styleLbl="revTx">
                <dgm:varLst>
                  <dgm:bulletEnabled val="1"/>
                </dgm:varLst>
                <dgm:alg type="tx">
                  <dgm:param type="txAnchorVert" val="t"/>
                  <dgm:param type="txAnchorVertCh" val="t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B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B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else>
        </dgm:choose>
        <dgm:forEach name="Name14" axis="followSib" ptType="sibTrans" cnt="1">
          <dgm:layoutNode name="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95124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5719193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7687749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6410985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pPr rtl="0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32637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1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565914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3943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755258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8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98600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22264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67009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35848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5BCAD085-E8A6-8845-BD4E-CB4CCA059FC4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4737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645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solidFill>
            <a:schemeClr val="bg2">
              <a:lumMod val="90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4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14123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10894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04546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237592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png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6.png"/><Relationship Id="rId5" Type="http://schemas.openxmlformats.org/officeDocument/2006/relationships/image" Target="../media/image35.png"/><Relationship Id="rId4" Type="http://schemas.openxmlformats.org/officeDocument/2006/relationships/image" Target="../media/image34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8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0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3.png"/><Relationship Id="rId4" Type="http://schemas.openxmlformats.org/officeDocument/2006/relationships/image" Target="../media/image42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7.png"/><Relationship Id="rId5" Type="http://schemas.openxmlformats.org/officeDocument/2006/relationships/image" Target="../media/image46.png"/><Relationship Id="rId4" Type="http://schemas.openxmlformats.org/officeDocument/2006/relationships/image" Target="../media/image45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0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7" Type="http://schemas.openxmlformats.org/officeDocument/2006/relationships/image" Target="../media/image55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4.png"/><Relationship Id="rId5" Type="http://schemas.openxmlformats.org/officeDocument/2006/relationships/image" Target="../media/image53.png"/><Relationship Id="rId4" Type="http://schemas.openxmlformats.org/officeDocument/2006/relationships/image" Target="../media/image52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7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7" Type="http://schemas.openxmlformats.org/officeDocument/2006/relationships/image" Target="../media/image62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1.png"/><Relationship Id="rId5" Type="http://schemas.openxmlformats.org/officeDocument/2006/relationships/image" Target="../media/image60.png"/><Relationship Id="rId4" Type="http://schemas.openxmlformats.org/officeDocument/2006/relationships/image" Target="../media/image59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4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7.png"/><Relationship Id="rId4" Type="http://schemas.openxmlformats.org/officeDocument/2006/relationships/image" Target="../media/image66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0.png"/><Relationship Id="rId4" Type="http://schemas.openxmlformats.org/officeDocument/2006/relationships/image" Target="../media/image69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3.png"/><Relationship Id="rId4" Type="http://schemas.openxmlformats.org/officeDocument/2006/relationships/image" Target="../media/image72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6.png"/><Relationship Id="rId4" Type="http://schemas.openxmlformats.org/officeDocument/2006/relationships/image" Target="../media/image75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wrap="square" anchor="ctr">
            <a:noAutofit/>
          </a:bodyPr>
          <a:lstStyle/>
          <a:p>
            <a:pPr algn="ctr">
              <a:defRPr sz="3400"/>
            </a:pPr>
            <a:r>
              <a:rPr sz="3400" b="1" dirty="0">
                <a:latin typeface="Calibri"/>
              </a:rPr>
              <a:t>Design and Implementation of a Secure Enterprise Network Using Active Directory and Check Point Security Solutions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B8C02F-A242-C20C-83AA-7AAAFD801B2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Name : likhitha </a:t>
            </a:r>
            <a:r>
              <a:rPr lang="en-US" dirty="0" err="1"/>
              <a:t>pyneni</a:t>
            </a:r>
            <a:endParaRPr lang="en-US" dirty="0"/>
          </a:p>
          <a:p>
            <a:r>
              <a:rPr lang="en-US" dirty="0"/>
              <a:t>Student id : 2509981</a:t>
            </a:r>
            <a:endParaRPr lang="en-IN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89760" y="164592"/>
            <a:ext cx="8412480" cy="1143000"/>
          </a:xfrm>
        </p:spPr>
        <p:txBody>
          <a:bodyPr wrap="square" anchor="ctr">
            <a:noAutofit/>
          </a:bodyPr>
          <a:lstStyle/>
          <a:p>
            <a:pPr algn="ctr">
              <a:defRPr sz="3400"/>
            </a:pPr>
            <a:r>
              <a:rPr sz="3400">
                <a:latin typeface="Calibri"/>
              </a:rPr>
              <a:t>Aim of the Project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A3BCAC45-CD5E-3515-2DD5-AA3BFF0F6DD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67476125"/>
              </p:ext>
            </p:extLst>
          </p:nvPr>
        </p:nvGraphicFramePr>
        <p:xfrm>
          <a:off x="1097280" y="1845734"/>
          <a:ext cx="10058400" cy="4023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89760" y="164592"/>
            <a:ext cx="8412480" cy="1143000"/>
          </a:xfrm>
        </p:spPr>
        <p:txBody>
          <a:bodyPr wrap="square" anchor="ctr">
            <a:noAutofit/>
          </a:bodyPr>
          <a:lstStyle/>
          <a:p>
            <a:pPr algn="ctr">
              <a:defRPr sz="3400"/>
            </a:pPr>
            <a:r>
              <a:rPr sz="3400">
                <a:latin typeface="Calibri"/>
              </a:rPr>
              <a:t>Objectives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83C6AE07-D4CB-C84E-FDA9-0F6519782D2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41517887"/>
              </p:ext>
            </p:extLst>
          </p:nvPr>
        </p:nvGraphicFramePr>
        <p:xfrm>
          <a:off x="1097280" y="1845734"/>
          <a:ext cx="10058400" cy="4023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89760" y="164592"/>
            <a:ext cx="8412480" cy="1143000"/>
          </a:xfrm>
        </p:spPr>
        <p:txBody>
          <a:bodyPr wrap="square" anchor="ctr">
            <a:noAutofit/>
          </a:bodyPr>
          <a:lstStyle/>
          <a:p>
            <a:pPr algn="ctr">
              <a:defRPr sz="3400"/>
            </a:pPr>
            <a:r>
              <a:rPr sz="3400">
                <a:latin typeface="Calibri"/>
              </a:rPr>
              <a:t>Network Architecture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1845734"/>
            <a:ext cx="4651670" cy="4023360"/>
          </a:xfrm>
        </p:spPr>
        <p:txBody>
          <a:bodyPr wrap="square">
            <a:normAutofit lnSpcReduction="10000"/>
          </a:bodyPr>
          <a:lstStyle/>
          <a:p>
            <a:pPr>
              <a:defRPr sz="2200"/>
            </a:pPr>
            <a:r>
              <a:rPr dirty="0"/>
              <a:t>Multi-network design with internal and management traffic separation.</a:t>
            </a:r>
          </a:p>
          <a:p>
            <a:pPr>
              <a:defRPr sz="2200"/>
            </a:pPr>
            <a:r>
              <a:rPr dirty="0"/>
              <a:t>Domain/client systems LAN (192.168.1.0/24) within.</a:t>
            </a:r>
          </a:p>
          <a:p>
            <a:pPr>
              <a:defRPr sz="2200"/>
            </a:pPr>
            <a:r>
              <a:rPr dirty="0"/>
              <a:t>Check Point administration Management network (10.1.1.0/24)</a:t>
            </a:r>
          </a:p>
          <a:p>
            <a:pPr>
              <a:defRPr sz="2200"/>
            </a:pPr>
            <a:r>
              <a:rPr dirty="0"/>
              <a:t>Installation of A-SMS, A-GW, Domain Controller and Client.</a:t>
            </a:r>
          </a:p>
          <a:p>
            <a:pPr>
              <a:defRPr sz="2200"/>
            </a:pPr>
            <a:r>
              <a:rPr dirty="0"/>
              <a:t>Segmentation of networks to improve security and minimization of attack surface.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6DE3547-3F61-DC5A-1085-050B9474416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83976" y="2290527"/>
            <a:ext cx="4210744" cy="2917008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89760" y="164592"/>
            <a:ext cx="8412480" cy="1143000"/>
          </a:xfrm>
        </p:spPr>
        <p:txBody>
          <a:bodyPr wrap="square" anchor="ctr">
            <a:noAutofit/>
          </a:bodyPr>
          <a:lstStyle/>
          <a:p>
            <a:pPr algn="ctr">
              <a:defRPr sz="3400"/>
            </a:pPr>
            <a:r>
              <a:rPr sz="3400" dirty="0">
                <a:latin typeface="Calibri"/>
              </a:rPr>
              <a:t>Network Topology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10F2CBD8-FE97-4EEE-FD37-E1168AD1B9C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63528535"/>
              </p:ext>
            </p:extLst>
          </p:nvPr>
        </p:nvGraphicFramePr>
        <p:xfrm>
          <a:off x="1097280" y="1845734"/>
          <a:ext cx="10058400" cy="4023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89760" y="164592"/>
            <a:ext cx="8412480" cy="1143000"/>
          </a:xfrm>
        </p:spPr>
        <p:txBody>
          <a:bodyPr wrap="square" anchor="ctr">
            <a:noAutofit/>
          </a:bodyPr>
          <a:lstStyle/>
          <a:p>
            <a:pPr algn="ctr">
              <a:defRPr sz="3400"/>
            </a:pPr>
            <a:r>
              <a:rPr sz="3400">
                <a:latin typeface="Calibri"/>
              </a:rPr>
              <a:t>S-DC 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1845734"/>
            <a:ext cx="5466482" cy="4023360"/>
          </a:xfrm>
        </p:spPr>
        <p:txBody>
          <a:bodyPr wrap="square"/>
          <a:lstStyle/>
          <a:p>
            <a:pPr>
              <a:defRPr sz="2200"/>
            </a:pPr>
            <a:r>
              <a:rPr dirty="0"/>
              <a:t>Implementation of windows server 2022 as base server platform.</a:t>
            </a:r>
          </a:p>
          <a:p>
            <a:pPr>
              <a:defRPr sz="2200"/>
            </a:pPr>
            <a:r>
              <a:rPr dirty="0"/>
              <a:t>S-DC set up as Active Directory Domain Controller.</a:t>
            </a:r>
          </a:p>
          <a:p>
            <a:pPr>
              <a:defRPr sz="2200"/>
            </a:pPr>
            <a:r>
              <a:rPr dirty="0"/>
              <a:t>Domain name resolution This implementation of DNS service.</a:t>
            </a:r>
          </a:p>
          <a:p>
            <a:pPr>
              <a:defRPr sz="2200"/>
            </a:pPr>
            <a:r>
              <a:rPr dirty="0"/>
              <a:t>Single point of control over users, groups and policies.</a:t>
            </a:r>
          </a:p>
          <a:p>
            <a:pPr>
              <a:defRPr sz="2200"/>
            </a:pPr>
            <a:r>
              <a:rPr dirty="0"/>
              <a:t>Configuration of statical IP so as to have stability in wording networks.</a:t>
            </a:r>
          </a:p>
        </p:txBody>
      </p:sp>
      <p:pic>
        <p:nvPicPr>
          <p:cNvPr id="5" name="image49.png">
            <a:extLst>
              <a:ext uri="{FF2B5EF4-FFF2-40B4-BE49-F238E27FC236}">
                <a16:creationId xmlns:a16="http://schemas.microsoft.com/office/drawing/2014/main" id="{DA824E09-0996-F065-1253-7887573FBD74}"/>
              </a:ext>
            </a:extLst>
          </p:cNvPr>
          <p:cNvPicPr/>
          <p:nvPr/>
        </p:nvPicPr>
        <p:blipFill>
          <a:blip r:embed="rId3"/>
          <a:srcRect/>
          <a:stretch>
            <a:fillRect/>
          </a:stretch>
        </p:blipFill>
        <p:spPr>
          <a:xfrm>
            <a:off x="7695219" y="2100397"/>
            <a:ext cx="2298825" cy="1138405"/>
          </a:xfrm>
          <a:prstGeom prst="rect">
            <a:avLst/>
          </a:prstGeom>
          <a:ln/>
        </p:spPr>
      </p:pic>
      <p:pic>
        <p:nvPicPr>
          <p:cNvPr id="6" name="image31.png">
            <a:extLst>
              <a:ext uri="{FF2B5EF4-FFF2-40B4-BE49-F238E27FC236}">
                <a16:creationId xmlns:a16="http://schemas.microsoft.com/office/drawing/2014/main" id="{7837AB7F-0266-2902-9E1C-37251A403CB4}"/>
              </a:ext>
            </a:extLst>
          </p:cNvPr>
          <p:cNvPicPr/>
          <p:nvPr/>
        </p:nvPicPr>
        <p:blipFill>
          <a:blip r:embed="rId4"/>
          <a:srcRect/>
          <a:stretch>
            <a:fillRect/>
          </a:stretch>
        </p:blipFill>
        <p:spPr>
          <a:xfrm>
            <a:off x="7695219" y="3347519"/>
            <a:ext cx="2743427" cy="2819634"/>
          </a:xfrm>
          <a:prstGeom prst="rect">
            <a:avLst/>
          </a:prstGeom>
          <a:ln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89760" y="164592"/>
            <a:ext cx="8412480" cy="1143000"/>
          </a:xfrm>
        </p:spPr>
        <p:txBody>
          <a:bodyPr wrap="square" anchor="ctr">
            <a:noAutofit/>
          </a:bodyPr>
          <a:lstStyle/>
          <a:p>
            <a:pPr algn="ctr">
              <a:defRPr sz="3400"/>
            </a:pPr>
            <a:r>
              <a:rPr sz="3400">
                <a:latin typeface="Calibri"/>
              </a:rPr>
              <a:t>S-DC Installation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1845734"/>
            <a:ext cx="3664843" cy="4023360"/>
          </a:xfrm>
        </p:spPr>
        <p:txBody>
          <a:bodyPr wrap="square"/>
          <a:lstStyle/>
          <a:p>
            <a:pPr>
              <a:defRPr sz="2200"/>
            </a:pPr>
            <a:r>
              <a:rPr dirty="0"/>
              <a:t>Windows Server 2022 added to S- DC virtual machine.</a:t>
            </a:r>
          </a:p>
          <a:p>
            <a:pPr>
              <a:defRPr sz="2200"/>
            </a:pPr>
            <a:r>
              <a:rPr dirty="0"/>
              <a:t>Settings on administrator account/ safe password.</a:t>
            </a:r>
          </a:p>
          <a:p>
            <a:pPr>
              <a:defRPr sz="2200"/>
            </a:pPr>
            <a:r>
              <a:rPr dirty="0"/>
              <a:t>Server Manager dashboard first set up.</a:t>
            </a:r>
          </a:p>
          <a:p>
            <a:pPr>
              <a:defRPr sz="2200"/>
            </a:pPr>
            <a:r>
              <a:rPr dirty="0"/>
              <a:t>Choice of proper type of installation (</a:t>
            </a:r>
            <a:r>
              <a:rPr dirty="0" err="1"/>
              <a:t>gui</a:t>
            </a:r>
            <a:r>
              <a:rPr dirty="0"/>
              <a:t> based server).</a:t>
            </a:r>
          </a:p>
          <a:p>
            <a:pPr>
              <a:defRPr sz="2200"/>
            </a:pPr>
            <a:r>
              <a:rPr dirty="0"/>
              <a:t>Role and feature set-up.</a:t>
            </a:r>
          </a:p>
        </p:txBody>
      </p:sp>
      <p:pic>
        <p:nvPicPr>
          <p:cNvPr id="4" name="image7.png">
            <a:extLst>
              <a:ext uri="{FF2B5EF4-FFF2-40B4-BE49-F238E27FC236}">
                <a16:creationId xmlns:a16="http://schemas.microsoft.com/office/drawing/2014/main" id="{FA6C6548-7B47-BF51-7431-B46DB2A478C5}"/>
              </a:ext>
            </a:extLst>
          </p:cNvPr>
          <p:cNvPicPr/>
          <p:nvPr/>
        </p:nvPicPr>
        <p:blipFill>
          <a:blip r:embed="rId3"/>
          <a:srcRect/>
          <a:stretch>
            <a:fillRect/>
          </a:stretch>
        </p:blipFill>
        <p:spPr>
          <a:xfrm>
            <a:off x="5840240" y="1845734"/>
            <a:ext cx="2594574" cy="2142172"/>
          </a:xfrm>
          <a:prstGeom prst="rect">
            <a:avLst/>
          </a:prstGeom>
          <a:ln/>
        </p:spPr>
      </p:pic>
      <p:pic>
        <p:nvPicPr>
          <p:cNvPr id="5" name="image26.png">
            <a:extLst>
              <a:ext uri="{FF2B5EF4-FFF2-40B4-BE49-F238E27FC236}">
                <a16:creationId xmlns:a16="http://schemas.microsoft.com/office/drawing/2014/main" id="{F2BC0DEF-8E20-02D1-033F-06A2CCC9C7CC}"/>
              </a:ext>
            </a:extLst>
          </p:cNvPr>
          <p:cNvPicPr/>
          <p:nvPr/>
        </p:nvPicPr>
        <p:blipFill>
          <a:blip r:embed="rId4"/>
          <a:srcRect/>
          <a:stretch>
            <a:fillRect/>
          </a:stretch>
        </p:blipFill>
        <p:spPr>
          <a:xfrm>
            <a:off x="8655868" y="1751457"/>
            <a:ext cx="2362199" cy="2105957"/>
          </a:xfrm>
          <a:prstGeom prst="rect">
            <a:avLst/>
          </a:prstGeom>
          <a:ln/>
        </p:spPr>
      </p:pic>
      <p:pic>
        <p:nvPicPr>
          <p:cNvPr id="6" name="image65.png">
            <a:extLst>
              <a:ext uri="{FF2B5EF4-FFF2-40B4-BE49-F238E27FC236}">
                <a16:creationId xmlns:a16="http://schemas.microsoft.com/office/drawing/2014/main" id="{34AE69DB-C2D4-AC9B-CE34-BB89BCB0CB41}"/>
              </a:ext>
            </a:extLst>
          </p:cNvPr>
          <p:cNvPicPr/>
          <p:nvPr/>
        </p:nvPicPr>
        <p:blipFill>
          <a:blip r:embed="rId5"/>
          <a:srcRect/>
          <a:stretch>
            <a:fillRect/>
          </a:stretch>
        </p:blipFill>
        <p:spPr>
          <a:xfrm>
            <a:off x="7122817" y="4067472"/>
            <a:ext cx="2663980" cy="1983115"/>
          </a:xfrm>
          <a:prstGeom prst="rect">
            <a:avLst/>
          </a:prstGeom>
          <a:ln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89760" y="164592"/>
            <a:ext cx="8412480" cy="1143000"/>
          </a:xfrm>
        </p:spPr>
        <p:txBody>
          <a:bodyPr wrap="square" anchor="ctr">
            <a:noAutofit/>
          </a:bodyPr>
          <a:lstStyle/>
          <a:p>
            <a:pPr algn="ctr">
              <a:defRPr sz="3400"/>
            </a:pPr>
            <a:r>
              <a:rPr sz="3400">
                <a:latin typeface="Calibri"/>
              </a:rPr>
              <a:t>S-DC Network Configuration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1845734"/>
            <a:ext cx="4998720" cy="4023360"/>
          </a:xfrm>
        </p:spPr>
        <p:txBody>
          <a:bodyPr wrap="square"/>
          <a:lstStyle/>
          <a:p>
            <a:pPr>
              <a:defRPr sz="2200"/>
            </a:pPr>
            <a:r>
              <a:rPr dirty="0"/>
              <a:t>Assignment of static IPv4 address (192.168.1.1)</a:t>
            </a:r>
          </a:p>
          <a:p>
            <a:pPr>
              <a:defRPr sz="2200"/>
            </a:pPr>
            <a:r>
              <a:rPr dirty="0"/>
              <a:t>Configuration of subnet mask (255.255.255.0)</a:t>
            </a:r>
          </a:p>
          <a:p>
            <a:pPr>
              <a:defRPr sz="2200"/>
            </a:pPr>
            <a:r>
              <a:rPr dirty="0"/>
              <a:t>DNS server local setting to resolve domain name.</a:t>
            </a:r>
          </a:p>
          <a:p>
            <a:pPr>
              <a:defRPr sz="2200"/>
            </a:pPr>
            <a:r>
              <a:rPr dirty="0"/>
              <a:t>No default gateway needed when isolating the internal network.</a:t>
            </a:r>
          </a:p>
          <a:p>
            <a:pPr>
              <a:defRPr sz="2200"/>
            </a:pPr>
            <a:r>
              <a:rPr dirty="0"/>
              <a:t>Checking with ipconfig command.</a:t>
            </a:r>
          </a:p>
        </p:txBody>
      </p:sp>
      <p:pic>
        <p:nvPicPr>
          <p:cNvPr id="4" name="image22.png">
            <a:extLst>
              <a:ext uri="{FF2B5EF4-FFF2-40B4-BE49-F238E27FC236}">
                <a16:creationId xmlns:a16="http://schemas.microsoft.com/office/drawing/2014/main" id="{A91BFF97-CDF2-84A9-D597-BD8A1D1E0FC6}"/>
              </a:ext>
            </a:extLst>
          </p:cNvPr>
          <p:cNvPicPr/>
          <p:nvPr/>
        </p:nvPicPr>
        <p:blipFill>
          <a:blip r:embed="rId3"/>
          <a:srcRect/>
          <a:stretch>
            <a:fillRect/>
          </a:stretch>
        </p:blipFill>
        <p:spPr>
          <a:xfrm>
            <a:off x="6356288" y="2203203"/>
            <a:ext cx="2516109" cy="2451593"/>
          </a:xfrm>
          <a:prstGeom prst="rect">
            <a:avLst/>
          </a:prstGeom>
          <a:ln/>
        </p:spPr>
      </p:pic>
      <p:pic>
        <p:nvPicPr>
          <p:cNvPr id="5" name="image36.png">
            <a:extLst>
              <a:ext uri="{FF2B5EF4-FFF2-40B4-BE49-F238E27FC236}">
                <a16:creationId xmlns:a16="http://schemas.microsoft.com/office/drawing/2014/main" id="{0B5C934A-55BD-4420-2B7F-654804A779D2}"/>
              </a:ext>
            </a:extLst>
          </p:cNvPr>
          <p:cNvPicPr/>
          <p:nvPr/>
        </p:nvPicPr>
        <p:blipFill>
          <a:blip r:embed="rId4"/>
          <a:srcRect/>
          <a:stretch>
            <a:fillRect/>
          </a:stretch>
        </p:blipFill>
        <p:spPr>
          <a:xfrm>
            <a:off x="9132685" y="2203203"/>
            <a:ext cx="2130630" cy="2425693"/>
          </a:xfrm>
          <a:prstGeom prst="rect">
            <a:avLst/>
          </a:prstGeom>
          <a:ln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89760" y="164592"/>
            <a:ext cx="8412480" cy="1143000"/>
          </a:xfrm>
        </p:spPr>
        <p:txBody>
          <a:bodyPr wrap="square" anchor="ctr">
            <a:noAutofit/>
          </a:bodyPr>
          <a:lstStyle/>
          <a:p>
            <a:pPr algn="ctr">
              <a:defRPr sz="3400"/>
            </a:pPr>
            <a:r>
              <a:rPr sz="3400">
                <a:latin typeface="Calibri"/>
              </a:rPr>
              <a:t>Active Directory Setup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1845734"/>
            <a:ext cx="3864019" cy="4023360"/>
          </a:xfrm>
        </p:spPr>
        <p:txBody>
          <a:bodyPr wrap="square"/>
          <a:lstStyle/>
          <a:p>
            <a:pPr>
              <a:defRPr sz="2200"/>
            </a:pPr>
            <a:r>
              <a:rPr dirty="0"/>
              <a:t>Installation of Active Directory Domain Services (AD DS) role</a:t>
            </a:r>
          </a:p>
          <a:p>
            <a:pPr>
              <a:defRPr sz="2200"/>
            </a:pPr>
            <a:r>
              <a:rPr dirty="0"/>
              <a:t>Inclusion of DNS Server role in AD DS set up.</a:t>
            </a:r>
          </a:p>
          <a:p>
            <a:pPr>
              <a:defRPr sz="2200"/>
            </a:pPr>
            <a:r>
              <a:rPr dirty="0"/>
              <a:t>Setting up Server Manager “Add Roles and Features” wizard.</a:t>
            </a:r>
          </a:p>
          <a:p>
            <a:pPr>
              <a:defRPr sz="2200"/>
            </a:pPr>
            <a:r>
              <a:rPr dirty="0"/>
              <a:t>Promotion of Domain Controller to server.</a:t>
            </a:r>
          </a:p>
          <a:p>
            <a:pPr>
              <a:defRPr sz="2200"/>
            </a:pPr>
            <a:r>
              <a:rPr dirty="0"/>
              <a:t>Preparation for domain creation (</a:t>
            </a:r>
            <a:r>
              <a:rPr dirty="0" err="1"/>
              <a:t>swansea.acca</a:t>
            </a:r>
            <a:r>
              <a:rPr dirty="0"/>
              <a:t>)</a:t>
            </a:r>
          </a:p>
        </p:txBody>
      </p:sp>
      <p:pic>
        <p:nvPicPr>
          <p:cNvPr id="4" name="image41.png">
            <a:extLst>
              <a:ext uri="{FF2B5EF4-FFF2-40B4-BE49-F238E27FC236}">
                <a16:creationId xmlns:a16="http://schemas.microsoft.com/office/drawing/2014/main" id="{BD7A8093-8460-63D8-163A-22A826121E22}"/>
              </a:ext>
            </a:extLst>
          </p:cNvPr>
          <p:cNvPicPr/>
          <p:nvPr/>
        </p:nvPicPr>
        <p:blipFill>
          <a:blip r:embed="rId3"/>
          <a:srcRect/>
          <a:stretch>
            <a:fillRect/>
          </a:stretch>
        </p:blipFill>
        <p:spPr>
          <a:xfrm>
            <a:off x="5188390" y="2000816"/>
            <a:ext cx="2888326" cy="2271162"/>
          </a:xfrm>
          <a:prstGeom prst="rect">
            <a:avLst/>
          </a:prstGeom>
          <a:ln/>
        </p:spPr>
      </p:pic>
      <p:pic>
        <p:nvPicPr>
          <p:cNvPr id="5" name="image57.png">
            <a:extLst>
              <a:ext uri="{FF2B5EF4-FFF2-40B4-BE49-F238E27FC236}">
                <a16:creationId xmlns:a16="http://schemas.microsoft.com/office/drawing/2014/main" id="{02EE50C3-3A81-B8E6-B290-F31222C05080}"/>
              </a:ext>
            </a:extLst>
          </p:cNvPr>
          <p:cNvPicPr/>
          <p:nvPr/>
        </p:nvPicPr>
        <p:blipFill>
          <a:blip r:embed="rId4"/>
          <a:srcRect/>
          <a:stretch>
            <a:fillRect/>
          </a:stretch>
        </p:blipFill>
        <p:spPr>
          <a:xfrm>
            <a:off x="8303807" y="2000816"/>
            <a:ext cx="2344093" cy="2494355"/>
          </a:xfrm>
          <a:prstGeom prst="rect">
            <a:avLst/>
          </a:prstGeom>
          <a:ln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89760" y="164592"/>
            <a:ext cx="8412480" cy="1143000"/>
          </a:xfrm>
        </p:spPr>
        <p:txBody>
          <a:bodyPr wrap="square" anchor="ctr">
            <a:noAutofit/>
          </a:bodyPr>
          <a:lstStyle/>
          <a:p>
            <a:pPr algn="ctr">
              <a:defRPr sz="3400"/>
            </a:pPr>
            <a:r>
              <a:rPr sz="3400">
                <a:latin typeface="Calibri"/>
              </a:rPr>
              <a:t>Domain Creation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1845734"/>
            <a:ext cx="3800645" cy="4023360"/>
          </a:xfrm>
        </p:spPr>
        <p:txBody>
          <a:bodyPr wrap="square">
            <a:normAutofit fontScale="92500"/>
          </a:bodyPr>
          <a:lstStyle/>
          <a:p>
            <a:pPr>
              <a:defRPr sz="2200"/>
            </a:pPr>
            <a:r>
              <a:rPr dirty="0" err="1"/>
              <a:t>Swansea.acca</a:t>
            </a:r>
            <a:r>
              <a:rPr dirty="0"/>
              <a:t> Creation of new forest.</a:t>
            </a:r>
          </a:p>
          <a:p>
            <a:pPr>
              <a:defRPr sz="2200"/>
            </a:pPr>
            <a:r>
              <a:rPr dirty="0"/>
              <a:t>Automatic </a:t>
            </a:r>
            <a:r>
              <a:rPr dirty="0" err="1"/>
              <a:t>NetBIOSname</a:t>
            </a:r>
            <a:r>
              <a:rPr dirty="0"/>
              <a:t> assignment: SWANSEA</a:t>
            </a:r>
          </a:p>
          <a:p>
            <a:pPr>
              <a:defRPr sz="2200"/>
            </a:pPr>
            <a:r>
              <a:rPr dirty="0"/>
              <a:t>Configuration using AD DS promotion wizard.</a:t>
            </a:r>
          </a:p>
          <a:p>
            <a:pPr>
              <a:defRPr sz="2200"/>
            </a:pPr>
            <a:r>
              <a:rPr dirty="0"/>
              <a:t>The operation must be carried out by setting Directory services Restore Mode (DSRM) password.</a:t>
            </a:r>
          </a:p>
          <a:p>
            <a:pPr>
              <a:defRPr sz="2200"/>
            </a:pPr>
            <a:r>
              <a:rPr dirty="0"/>
              <a:t>Domain deployment and restart of servers.</a:t>
            </a:r>
          </a:p>
        </p:txBody>
      </p:sp>
      <p:pic>
        <p:nvPicPr>
          <p:cNvPr id="4" name="image6.png">
            <a:extLst>
              <a:ext uri="{FF2B5EF4-FFF2-40B4-BE49-F238E27FC236}">
                <a16:creationId xmlns:a16="http://schemas.microsoft.com/office/drawing/2014/main" id="{45E53CE7-7744-6C11-A09F-FBC11888D361}"/>
              </a:ext>
            </a:extLst>
          </p:cNvPr>
          <p:cNvPicPr/>
          <p:nvPr/>
        </p:nvPicPr>
        <p:blipFill>
          <a:blip r:embed="rId3"/>
          <a:srcRect/>
          <a:stretch>
            <a:fillRect/>
          </a:stretch>
        </p:blipFill>
        <p:spPr>
          <a:xfrm>
            <a:off x="5260818" y="2016659"/>
            <a:ext cx="2878247" cy="3155950"/>
          </a:xfrm>
          <a:prstGeom prst="rect">
            <a:avLst/>
          </a:prstGeom>
          <a:ln/>
        </p:spPr>
      </p:pic>
      <p:pic>
        <p:nvPicPr>
          <p:cNvPr id="5" name="image35.png">
            <a:extLst>
              <a:ext uri="{FF2B5EF4-FFF2-40B4-BE49-F238E27FC236}">
                <a16:creationId xmlns:a16="http://schemas.microsoft.com/office/drawing/2014/main" id="{B5347EB8-98AB-5836-9DEB-69A1D27CF532}"/>
              </a:ext>
            </a:extLst>
          </p:cNvPr>
          <p:cNvPicPr/>
          <p:nvPr/>
        </p:nvPicPr>
        <p:blipFill>
          <a:blip r:embed="rId4"/>
          <a:srcRect/>
          <a:stretch>
            <a:fillRect/>
          </a:stretch>
        </p:blipFill>
        <p:spPr>
          <a:xfrm>
            <a:off x="8501958" y="2165289"/>
            <a:ext cx="3258493" cy="2527421"/>
          </a:xfrm>
          <a:prstGeom prst="rect">
            <a:avLst/>
          </a:prstGeom>
          <a:ln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89760" y="164592"/>
            <a:ext cx="8412480" cy="1143000"/>
          </a:xfrm>
        </p:spPr>
        <p:txBody>
          <a:bodyPr wrap="square" anchor="ctr">
            <a:noAutofit/>
          </a:bodyPr>
          <a:lstStyle/>
          <a:p>
            <a:pPr algn="ctr">
              <a:defRPr sz="3400"/>
            </a:pPr>
            <a:r>
              <a:rPr sz="3400">
                <a:latin typeface="Calibri"/>
              </a:rPr>
              <a:t>Domain Verification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1845734"/>
            <a:ext cx="4561136" cy="4023360"/>
          </a:xfrm>
        </p:spPr>
        <p:txBody>
          <a:bodyPr wrap="square">
            <a:normAutofit lnSpcReduction="10000"/>
          </a:bodyPr>
          <a:lstStyle/>
          <a:p>
            <a:pPr>
              <a:defRPr sz="2200"/>
            </a:pPr>
            <a:r>
              <a:rPr dirty="0"/>
              <a:t>Domain log in was successful with SWANSEA Administrator.</a:t>
            </a:r>
          </a:p>
          <a:p>
            <a:pPr>
              <a:defRPr sz="2200"/>
            </a:pPr>
            <a:r>
              <a:rPr dirty="0"/>
              <a:t>Checking in membership of domain by system login screen.</a:t>
            </a:r>
          </a:p>
          <a:p>
            <a:pPr>
              <a:defRPr sz="2200"/>
            </a:pPr>
            <a:r>
              <a:rPr dirty="0"/>
              <a:t>Echo validation This validation can be done by command line by using the following echo %</a:t>
            </a:r>
            <a:r>
              <a:rPr dirty="0" err="1"/>
              <a:t>userdomain</a:t>
            </a:r>
            <a:r>
              <a:rPr dirty="0"/>
              <a:t>%</a:t>
            </a:r>
          </a:p>
          <a:p>
            <a:pPr>
              <a:defRPr sz="2200"/>
            </a:pPr>
            <a:r>
              <a:rPr dirty="0"/>
              <a:t>Active Directory services (AD) running are verified.</a:t>
            </a:r>
          </a:p>
          <a:p>
            <a:pPr>
              <a:defRPr sz="2200"/>
            </a:pPr>
            <a:r>
              <a:rPr dirty="0"/>
              <a:t>Making sure that the DNS and domain services are alive.</a:t>
            </a:r>
          </a:p>
        </p:txBody>
      </p:sp>
      <p:pic>
        <p:nvPicPr>
          <p:cNvPr id="4" name="image59.png">
            <a:extLst>
              <a:ext uri="{FF2B5EF4-FFF2-40B4-BE49-F238E27FC236}">
                <a16:creationId xmlns:a16="http://schemas.microsoft.com/office/drawing/2014/main" id="{6A09AE5E-6B65-BFFC-34F7-7069A0234517}"/>
              </a:ext>
            </a:extLst>
          </p:cNvPr>
          <p:cNvPicPr/>
          <p:nvPr/>
        </p:nvPicPr>
        <p:blipFill>
          <a:blip r:embed="rId3"/>
          <a:srcRect/>
          <a:stretch>
            <a:fillRect/>
          </a:stretch>
        </p:blipFill>
        <p:spPr>
          <a:xfrm>
            <a:off x="5804027" y="1845734"/>
            <a:ext cx="2670018" cy="2237379"/>
          </a:xfrm>
          <a:prstGeom prst="rect">
            <a:avLst/>
          </a:prstGeom>
          <a:ln/>
        </p:spPr>
      </p:pic>
      <p:pic>
        <p:nvPicPr>
          <p:cNvPr id="5" name="image23.png">
            <a:extLst>
              <a:ext uri="{FF2B5EF4-FFF2-40B4-BE49-F238E27FC236}">
                <a16:creationId xmlns:a16="http://schemas.microsoft.com/office/drawing/2014/main" id="{0F2A74E1-CFD4-8B2D-82BA-549E2A26E6E8}"/>
              </a:ext>
            </a:extLst>
          </p:cNvPr>
          <p:cNvPicPr/>
          <p:nvPr/>
        </p:nvPicPr>
        <p:blipFill>
          <a:blip r:embed="rId4"/>
          <a:srcRect/>
          <a:stretch>
            <a:fillRect/>
          </a:stretch>
        </p:blipFill>
        <p:spPr>
          <a:xfrm>
            <a:off x="8710188" y="1845734"/>
            <a:ext cx="2534216" cy="2237379"/>
          </a:xfrm>
          <a:prstGeom prst="rect">
            <a:avLst/>
          </a:prstGeom>
          <a:ln/>
        </p:spPr>
      </p:pic>
      <p:pic>
        <p:nvPicPr>
          <p:cNvPr id="6" name="image4.png">
            <a:extLst>
              <a:ext uri="{FF2B5EF4-FFF2-40B4-BE49-F238E27FC236}">
                <a16:creationId xmlns:a16="http://schemas.microsoft.com/office/drawing/2014/main" id="{F801B0DE-9B21-8B95-5468-AE0A5EBF2CE5}"/>
              </a:ext>
            </a:extLst>
          </p:cNvPr>
          <p:cNvPicPr/>
          <p:nvPr/>
        </p:nvPicPr>
        <p:blipFill>
          <a:blip r:embed="rId5"/>
          <a:srcRect/>
          <a:stretch>
            <a:fillRect/>
          </a:stretch>
        </p:blipFill>
        <p:spPr>
          <a:xfrm>
            <a:off x="7424220" y="4083113"/>
            <a:ext cx="2099650" cy="2166946"/>
          </a:xfrm>
          <a:prstGeom prst="rect">
            <a:avLst/>
          </a:prstGeom>
          <a:ln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89760" y="164592"/>
            <a:ext cx="8412480" cy="1143000"/>
          </a:xfrm>
        </p:spPr>
        <p:txBody>
          <a:bodyPr wrap="square" anchor="ctr">
            <a:noAutofit/>
          </a:bodyPr>
          <a:lstStyle/>
          <a:p>
            <a:pPr algn="ctr">
              <a:defRPr sz="3400"/>
            </a:pPr>
            <a:r>
              <a:rPr sz="3400">
                <a:latin typeface="Calibri"/>
              </a:rPr>
              <a:t>ClientS1 Setup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1845734"/>
            <a:ext cx="4461548" cy="4023360"/>
          </a:xfrm>
        </p:spPr>
        <p:txBody>
          <a:bodyPr wrap="square"/>
          <a:lstStyle/>
          <a:p>
            <a:pPr>
              <a:defRPr sz="2200"/>
            </a:pPr>
            <a:r>
              <a:rPr dirty="0"/>
              <a:t>Installation of Windows 10 on ClientS1 virtual machine</a:t>
            </a:r>
          </a:p>
          <a:p>
            <a:pPr>
              <a:defRPr sz="2200"/>
            </a:pPr>
            <a:r>
              <a:rPr dirty="0"/>
              <a:t>Set up with Host-Only network adapter.</a:t>
            </a:r>
          </a:p>
          <a:p>
            <a:pPr>
              <a:defRPr sz="2200"/>
            </a:pPr>
            <a:r>
              <a:rPr dirty="0"/>
              <a:t>Placement within internal subnet (192.168.1.0/24)</a:t>
            </a:r>
          </a:p>
          <a:p>
            <a:pPr>
              <a:defRPr sz="2200"/>
            </a:pPr>
            <a:r>
              <a:rPr dirty="0"/>
              <a:t>Simple system configuration and start-up.</a:t>
            </a:r>
          </a:p>
          <a:p>
            <a:pPr>
              <a:defRPr sz="2200"/>
            </a:pPr>
            <a:r>
              <a:rPr dirty="0"/>
              <a:t>Preparation for the domain integration</a:t>
            </a:r>
          </a:p>
        </p:txBody>
      </p:sp>
      <p:pic>
        <p:nvPicPr>
          <p:cNvPr id="4" name="image3.png">
            <a:extLst>
              <a:ext uri="{FF2B5EF4-FFF2-40B4-BE49-F238E27FC236}">
                <a16:creationId xmlns:a16="http://schemas.microsoft.com/office/drawing/2014/main" id="{9D1174F3-D0C0-08B1-851E-E2433A837DBB}"/>
              </a:ext>
            </a:extLst>
          </p:cNvPr>
          <p:cNvPicPr/>
          <p:nvPr/>
        </p:nvPicPr>
        <p:blipFill>
          <a:blip r:embed="rId3"/>
          <a:srcRect/>
          <a:stretch>
            <a:fillRect/>
          </a:stretch>
        </p:blipFill>
        <p:spPr>
          <a:xfrm>
            <a:off x="5857592" y="2316215"/>
            <a:ext cx="2679825" cy="2078582"/>
          </a:xfrm>
          <a:prstGeom prst="rect">
            <a:avLst/>
          </a:prstGeom>
          <a:ln/>
        </p:spPr>
      </p:pic>
      <p:pic>
        <p:nvPicPr>
          <p:cNvPr id="5" name="image46.png">
            <a:extLst>
              <a:ext uri="{FF2B5EF4-FFF2-40B4-BE49-F238E27FC236}">
                <a16:creationId xmlns:a16="http://schemas.microsoft.com/office/drawing/2014/main" id="{6A24F5E2-A598-8482-5E41-71164E627817}"/>
              </a:ext>
            </a:extLst>
          </p:cNvPr>
          <p:cNvPicPr/>
          <p:nvPr/>
        </p:nvPicPr>
        <p:blipFill>
          <a:blip r:embed="rId4"/>
          <a:srcRect/>
          <a:stretch>
            <a:fillRect/>
          </a:stretch>
        </p:blipFill>
        <p:spPr>
          <a:xfrm>
            <a:off x="8936524" y="2316215"/>
            <a:ext cx="2507055" cy="2078582"/>
          </a:xfrm>
          <a:prstGeom prst="rect">
            <a:avLst/>
          </a:prstGeom>
          <a:ln/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89760" y="164592"/>
            <a:ext cx="8412480" cy="1143000"/>
          </a:xfrm>
        </p:spPr>
        <p:txBody>
          <a:bodyPr wrap="square" anchor="ctr">
            <a:noAutofit/>
          </a:bodyPr>
          <a:lstStyle/>
          <a:p>
            <a:pPr algn="ctr">
              <a:defRPr sz="3400"/>
            </a:pPr>
            <a:r>
              <a:rPr sz="3400">
                <a:latin typeface="Calibri"/>
              </a:rPr>
              <a:t>Client Network Configuration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1845734"/>
            <a:ext cx="3764431" cy="4023360"/>
          </a:xfrm>
        </p:spPr>
        <p:txBody>
          <a:bodyPr wrap="square"/>
          <a:lstStyle/>
          <a:p>
            <a:pPr>
              <a:defRPr sz="2200"/>
            </a:pPr>
            <a:r>
              <a:rPr dirty="0"/>
              <a:t>Assignment of static IP address (192.168.1.10)</a:t>
            </a:r>
          </a:p>
          <a:p>
            <a:pPr>
              <a:defRPr sz="2200"/>
            </a:pPr>
            <a:r>
              <a:rPr dirty="0"/>
              <a:t>Subnet mask configured as 255.255.255.0</a:t>
            </a:r>
          </a:p>
          <a:p>
            <a:pPr>
              <a:defRPr sz="2200"/>
            </a:pPr>
            <a:r>
              <a:rPr dirty="0"/>
              <a:t>Domain Controller (192.168.1.1) will be the DNS server.</a:t>
            </a:r>
          </a:p>
          <a:p>
            <a:pPr>
              <a:defRPr sz="2200"/>
            </a:pPr>
            <a:r>
              <a:rPr dirty="0"/>
              <a:t>Default gateway fitted network configuration.</a:t>
            </a:r>
          </a:p>
          <a:p>
            <a:pPr>
              <a:defRPr sz="2200"/>
            </a:pPr>
            <a:r>
              <a:rPr dirty="0"/>
              <a:t>Looking at the connectivity with the ping command.</a:t>
            </a:r>
          </a:p>
        </p:txBody>
      </p:sp>
      <p:pic>
        <p:nvPicPr>
          <p:cNvPr id="4" name="image25.png">
            <a:extLst>
              <a:ext uri="{FF2B5EF4-FFF2-40B4-BE49-F238E27FC236}">
                <a16:creationId xmlns:a16="http://schemas.microsoft.com/office/drawing/2014/main" id="{7C152F95-1E70-D8F5-B75E-CC2B6D626207}"/>
              </a:ext>
            </a:extLst>
          </p:cNvPr>
          <p:cNvPicPr/>
          <p:nvPr/>
        </p:nvPicPr>
        <p:blipFill>
          <a:blip r:embed="rId3"/>
          <a:srcRect/>
          <a:stretch>
            <a:fillRect/>
          </a:stretch>
        </p:blipFill>
        <p:spPr>
          <a:xfrm>
            <a:off x="5278924" y="1975383"/>
            <a:ext cx="2190184" cy="2700291"/>
          </a:xfrm>
          <a:prstGeom prst="rect">
            <a:avLst/>
          </a:prstGeom>
          <a:ln/>
        </p:spPr>
      </p:pic>
      <p:pic>
        <p:nvPicPr>
          <p:cNvPr id="5" name="image40.png">
            <a:extLst>
              <a:ext uri="{FF2B5EF4-FFF2-40B4-BE49-F238E27FC236}">
                <a16:creationId xmlns:a16="http://schemas.microsoft.com/office/drawing/2014/main" id="{66D710B5-0E69-F333-10B0-24A3605439AF}"/>
              </a:ext>
            </a:extLst>
          </p:cNvPr>
          <p:cNvPicPr/>
          <p:nvPr/>
        </p:nvPicPr>
        <p:blipFill>
          <a:blip r:embed="rId4"/>
          <a:srcRect/>
          <a:stretch>
            <a:fillRect/>
          </a:stretch>
        </p:blipFill>
        <p:spPr>
          <a:xfrm>
            <a:off x="7632826" y="1975383"/>
            <a:ext cx="2832980" cy="2700291"/>
          </a:xfrm>
          <a:prstGeom prst="rect">
            <a:avLst/>
          </a:prstGeom>
          <a:ln/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89760" y="164592"/>
            <a:ext cx="8412480" cy="1143000"/>
          </a:xfrm>
        </p:spPr>
        <p:txBody>
          <a:bodyPr wrap="square" anchor="ctr">
            <a:noAutofit/>
          </a:bodyPr>
          <a:lstStyle/>
          <a:p>
            <a:pPr algn="ctr">
              <a:defRPr sz="3400"/>
            </a:pPr>
            <a:r>
              <a:rPr sz="3400">
                <a:latin typeface="Calibri"/>
              </a:rPr>
              <a:t>DNS Verification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1845734"/>
            <a:ext cx="4198997" cy="4023360"/>
          </a:xfrm>
        </p:spPr>
        <p:txBody>
          <a:bodyPr wrap="square"/>
          <a:lstStyle/>
          <a:p>
            <a:pPr>
              <a:defRPr sz="2200"/>
            </a:pPr>
            <a:r>
              <a:rPr dirty="0"/>
              <a:t>Checking with </a:t>
            </a:r>
            <a:r>
              <a:rPr dirty="0" err="1"/>
              <a:t>nslookup</a:t>
            </a:r>
            <a:r>
              <a:rPr dirty="0"/>
              <a:t> command.</a:t>
            </a:r>
          </a:p>
          <a:p>
            <a:pPr>
              <a:defRPr sz="2200"/>
            </a:pPr>
            <a:r>
              <a:rPr dirty="0"/>
              <a:t>Confirmation of the response of DNS server (192.168.1.1)</a:t>
            </a:r>
          </a:p>
          <a:p>
            <a:pPr>
              <a:defRPr sz="2200"/>
            </a:pPr>
            <a:r>
              <a:rPr dirty="0"/>
              <a:t>Desirable domain name (</a:t>
            </a:r>
            <a:r>
              <a:rPr dirty="0" err="1"/>
              <a:t>swansea.acca</a:t>
            </a:r>
            <a:r>
              <a:rPr dirty="0"/>
              <a:t>) resolution.</a:t>
            </a:r>
          </a:p>
          <a:p>
            <a:pPr>
              <a:defRPr sz="2200"/>
            </a:pPr>
            <a:r>
              <a:rPr dirty="0"/>
              <a:t>Checking of internal name resolution process.</a:t>
            </a:r>
          </a:p>
          <a:p>
            <a:pPr>
              <a:defRPr sz="2200"/>
            </a:pPr>
            <a:r>
              <a:rPr dirty="0"/>
              <a:t>Having preparedness to join domains.</a:t>
            </a:r>
          </a:p>
        </p:txBody>
      </p:sp>
      <p:pic>
        <p:nvPicPr>
          <p:cNvPr id="4" name="image53.png">
            <a:extLst>
              <a:ext uri="{FF2B5EF4-FFF2-40B4-BE49-F238E27FC236}">
                <a16:creationId xmlns:a16="http://schemas.microsoft.com/office/drawing/2014/main" id="{659099EF-311D-B735-8E7E-61719C447AA6}"/>
              </a:ext>
            </a:extLst>
          </p:cNvPr>
          <p:cNvPicPr/>
          <p:nvPr/>
        </p:nvPicPr>
        <p:blipFill>
          <a:blip r:embed="rId3"/>
          <a:srcRect/>
          <a:stretch>
            <a:fillRect/>
          </a:stretch>
        </p:blipFill>
        <p:spPr>
          <a:xfrm>
            <a:off x="6012255" y="2128642"/>
            <a:ext cx="4055198" cy="3240692"/>
          </a:xfrm>
          <a:prstGeom prst="rect">
            <a:avLst/>
          </a:prstGeom>
          <a:ln/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89760" y="164592"/>
            <a:ext cx="8412480" cy="1143000"/>
          </a:xfrm>
        </p:spPr>
        <p:txBody>
          <a:bodyPr wrap="square" anchor="ctr">
            <a:noAutofit/>
          </a:bodyPr>
          <a:lstStyle/>
          <a:p>
            <a:pPr algn="ctr">
              <a:defRPr sz="3400"/>
            </a:pPr>
            <a:r>
              <a:rPr sz="3400">
                <a:latin typeface="Calibri"/>
              </a:rPr>
              <a:t>Domain Join Process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1845734"/>
            <a:ext cx="4361960" cy="4023360"/>
          </a:xfrm>
        </p:spPr>
        <p:txBody>
          <a:bodyPr wrap="square"/>
          <a:lstStyle/>
          <a:p>
            <a:pPr>
              <a:defRPr sz="2200"/>
            </a:pPr>
            <a:r>
              <a:rPr dirty="0"/>
              <a:t>Joining domain with </a:t>
            </a:r>
            <a:r>
              <a:rPr dirty="0" err="1"/>
              <a:t>swansea.acca</a:t>
            </a:r>
            <a:r>
              <a:rPr dirty="0"/>
              <a:t>.</a:t>
            </a:r>
          </a:p>
          <a:p>
            <a:pPr>
              <a:defRPr sz="2200"/>
            </a:pPr>
            <a:r>
              <a:rPr dirty="0"/>
              <a:t>Checking using administrator credentials.</a:t>
            </a:r>
          </a:p>
          <a:p>
            <a:pPr>
              <a:defRPr sz="2200"/>
            </a:pPr>
            <a:r>
              <a:rPr dirty="0"/>
              <a:t>Granted access to Domain Controller.</a:t>
            </a:r>
          </a:p>
          <a:p>
            <a:pPr>
              <a:defRPr sz="2200"/>
            </a:pPr>
            <a:r>
              <a:rPr dirty="0"/>
              <a:t>Members of the domain are validated by the system.</a:t>
            </a:r>
          </a:p>
          <a:p>
            <a:pPr>
              <a:defRPr sz="2200"/>
            </a:pPr>
            <a:r>
              <a:rPr dirty="0"/>
              <a:t>Domain Join Success.</a:t>
            </a:r>
          </a:p>
        </p:txBody>
      </p:sp>
      <p:pic>
        <p:nvPicPr>
          <p:cNvPr id="4" name="image32.png">
            <a:extLst>
              <a:ext uri="{FF2B5EF4-FFF2-40B4-BE49-F238E27FC236}">
                <a16:creationId xmlns:a16="http://schemas.microsoft.com/office/drawing/2014/main" id="{7112A09D-A521-9F77-97BE-F1D814F766CE}"/>
              </a:ext>
            </a:extLst>
          </p:cNvPr>
          <p:cNvPicPr/>
          <p:nvPr/>
        </p:nvPicPr>
        <p:blipFill>
          <a:blip r:embed="rId3"/>
          <a:srcRect/>
          <a:stretch>
            <a:fillRect/>
          </a:stretch>
        </p:blipFill>
        <p:spPr>
          <a:xfrm>
            <a:off x="5613903" y="2061927"/>
            <a:ext cx="2971800" cy="2241550"/>
          </a:xfrm>
          <a:prstGeom prst="rect">
            <a:avLst/>
          </a:prstGeom>
          <a:ln/>
        </p:spPr>
      </p:pic>
      <p:pic>
        <p:nvPicPr>
          <p:cNvPr id="5" name="image69.png">
            <a:extLst>
              <a:ext uri="{FF2B5EF4-FFF2-40B4-BE49-F238E27FC236}">
                <a16:creationId xmlns:a16="http://schemas.microsoft.com/office/drawing/2014/main" id="{5FA9CFDD-9045-E7BE-40AF-CD0A1ECB1FF5}"/>
              </a:ext>
            </a:extLst>
          </p:cNvPr>
          <p:cNvPicPr/>
          <p:nvPr/>
        </p:nvPicPr>
        <p:blipFill>
          <a:blip r:embed="rId4"/>
          <a:srcRect/>
          <a:stretch>
            <a:fillRect/>
          </a:stretch>
        </p:blipFill>
        <p:spPr>
          <a:xfrm>
            <a:off x="8740366" y="2061927"/>
            <a:ext cx="2760552" cy="2241550"/>
          </a:xfrm>
          <a:prstGeom prst="rect">
            <a:avLst/>
          </a:prstGeom>
          <a:ln/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89760" y="164592"/>
            <a:ext cx="8412480" cy="1143000"/>
          </a:xfrm>
        </p:spPr>
        <p:txBody>
          <a:bodyPr wrap="square" anchor="ctr">
            <a:noAutofit/>
          </a:bodyPr>
          <a:lstStyle/>
          <a:p>
            <a:pPr algn="ctr">
              <a:defRPr sz="3400"/>
            </a:pPr>
            <a:r>
              <a:rPr sz="3400">
                <a:latin typeface="Calibri"/>
              </a:rPr>
              <a:t>Domain Join Verification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1845734"/>
            <a:ext cx="4162783" cy="4023360"/>
          </a:xfrm>
        </p:spPr>
        <p:txBody>
          <a:bodyPr wrap="square"/>
          <a:lstStyle/>
          <a:p>
            <a:pPr>
              <a:defRPr sz="2200"/>
            </a:pPr>
            <a:r>
              <a:rPr dirty="0"/>
              <a:t>Ensure with help of echo %</a:t>
            </a:r>
            <a:r>
              <a:rPr dirty="0" err="1"/>
              <a:t>userdomain</a:t>
            </a:r>
            <a:r>
              <a:rPr dirty="0"/>
              <a:t>% command.</a:t>
            </a:r>
          </a:p>
          <a:p>
            <a:pPr>
              <a:defRPr sz="2200"/>
            </a:pPr>
            <a:r>
              <a:rPr dirty="0"/>
              <a:t>Confirmation of membership in SWANSEA domain</a:t>
            </a:r>
          </a:p>
          <a:p>
            <a:pPr>
              <a:defRPr sz="2200"/>
            </a:pPr>
            <a:r>
              <a:rPr dirty="0"/>
              <a:t>Checking of domain-based user authentication.</a:t>
            </a:r>
          </a:p>
          <a:p>
            <a:pPr>
              <a:defRPr sz="2200"/>
            </a:pPr>
            <a:r>
              <a:rPr dirty="0"/>
              <a:t>Domain credentials are successfully logged in.</a:t>
            </a:r>
          </a:p>
          <a:p>
            <a:pPr>
              <a:defRPr sz="2200"/>
            </a:pPr>
            <a:r>
              <a:rPr dirty="0"/>
              <a:t>Assuring customer assimilation with Active Directory.</a:t>
            </a:r>
          </a:p>
        </p:txBody>
      </p:sp>
      <p:pic>
        <p:nvPicPr>
          <p:cNvPr id="4" name="image43.png">
            <a:extLst>
              <a:ext uri="{FF2B5EF4-FFF2-40B4-BE49-F238E27FC236}">
                <a16:creationId xmlns:a16="http://schemas.microsoft.com/office/drawing/2014/main" id="{D1F252D9-3951-43AD-8669-0AC8134602F0}"/>
              </a:ext>
            </a:extLst>
          </p:cNvPr>
          <p:cNvPicPr/>
          <p:nvPr/>
        </p:nvPicPr>
        <p:blipFill>
          <a:blip r:embed="rId3"/>
          <a:srcRect/>
          <a:stretch>
            <a:fillRect/>
          </a:stretch>
        </p:blipFill>
        <p:spPr>
          <a:xfrm>
            <a:off x="6437769" y="1954813"/>
            <a:ext cx="3973717" cy="3914281"/>
          </a:xfrm>
          <a:prstGeom prst="rect">
            <a:avLst/>
          </a:prstGeom>
          <a:ln/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89760" y="164592"/>
            <a:ext cx="8412480" cy="1143000"/>
          </a:xfrm>
        </p:spPr>
        <p:txBody>
          <a:bodyPr wrap="square" anchor="ctr">
            <a:noAutofit/>
          </a:bodyPr>
          <a:lstStyle/>
          <a:p>
            <a:pPr algn="ctr">
              <a:defRPr sz="3400"/>
            </a:pPr>
            <a:r>
              <a:rPr sz="3400">
                <a:latin typeface="Calibri"/>
              </a:rPr>
              <a:t>A-SMS 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1845734"/>
            <a:ext cx="2976779" cy="4023360"/>
          </a:xfrm>
        </p:spPr>
        <p:txBody>
          <a:bodyPr wrap="square">
            <a:normAutofit fontScale="92500" lnSpcReduction="10000"/>
          </a:bodyPr>
          <a:lstStyle/>
          <a:p>
            <a:pPr>
              <a:defRPr sz="2200"/>
            </a:pPr>
            <a:r>
              <a:rPr dirty="0"/>
              <a:t>Installation of Check Point Security Management Server (A-SMS).</a:t>
            </a:r>
          </a:p>
          <a:p>
            <a:pPr>
              <a:defRPr sz="2200"/>
            </a:pPr>
            <a:r>
              <a:rPr dirty="0"/>
              <a:t>An integrated security policy and configuration management.</a:t>
            </a:r>
          </a:p>
          <a:p>
            <a:pPr>
              <a:defRPr sz="2200"/>
            </a:pPr>
            <a:r>
              <a:rPr dirty="0"/>
              <a:t>Gaia OS installation.</a:t>
            </a:r>
          </a:p>
          <a:p>
            <a:pPr>
              <a:defRPr sz="2200"/>
            </a:pPr>
            <a:r>
              <a:rPr dirty="0"/>
              <a:t>Firewall controls and security watchdog.</a:t>
            </a:r>
          </a:p>
          <a:p>
            <a:pPr>
              <a:defRPr sz="2200"/>
            </a:pPr>
            <a:r>
              <a:rPr dirty="0"/>
              <a:t>Integration with the enterprise network infrastructure.</a:t>
            </a:r>
          </a:p>
        </p:txBody>
      </p:sp>
      <p:pic>
        <p:nvPicPr>
          <p:cNvPr id="4" name="image64.png">
            <a:extLst>
              <a:ext uri="{FF2B5EF4-FFF2-40B4-BE49-F238E27FC236}">
                <a16:creationId xmlns:a16="http://schemas.microsoft.com/office/drawing/2014/main" id="{120E4D1A-216C-BE10-B3D7-9302ADF42161}"/>
              </a:ext>
            </a:extLst>
          </p:cNvPr>
          <p:cNvPicPr/>
          <p:nvPr/>
        </p:nvPicPr>
        <p:blipFill>
          <a:blip r:embed="rId3"/>
          <a:srcRect/>
          <a:stretch>
            <a:fillRect/>
          </a:stretch>
        </p:blipFill>
        <p:spPr>
          <a:xfrm>
            <a:off x="4264936" y="2217100"/>
            <a:ext cx="3213226" cy="2272602"/>
          </a:xfrm>
          <a:prstGeom prst="rect">
            <a:avLst/>
          </a:prstGeom>
          <a:ln/>
        </p:spPr>
      </p:pic>
      <p:pic>
        <p:nvPicPr>
          <p:cNvPr id="5" name="image50.png">
            <a:extLst>
              <a:ext uri="{FF2B5EF4-FFF2-40B4-BE49-F238E27FC236}">
                <a16:creationId xmlns:a16="http://schemas.microsoft.com/office/drawing/2014/main" id="{50BFB599-80DA-7800-689F-046049A42FD9}"/>
              </a:ext>
            </a:extLst>
          </p:cNvPr>
          <p:cNvPicPr/>
          <p:nvPr/>
        </p:nvPicPr>
        <p:blipFill>
          <a:blip r:embed="rId4"/>
          <a:srcRect/>
          <a:stretch>
            <a:fillRect/>
          </a:stretch>
        </p:blipFill>
        <p:spPr>
          <a:xfrm>
            <a:off x="7532634" y="2217100"/>
            <a:ext cx="3213226" cy="2272602"/>
          </a:xfrm>
          <a:prstGeom prst="rect">
            <a:avLst/>
          </a:prstGeom>
          <a:ln/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89760" y="164592"/>
            <a:ext cx="8412480" cy="1143000"/>
          </a:xfrm>
        </p:spPr>
        <p:txBody>
          <a:bodyPr wrap="square" anchor="ctr">
            <a:noAutofit/>
          </a:bodyPr>
          <a:lstStyle/>
          <a:p>
            <a:pPr algn="ctr">
              <a:defRPr sz="3400"/>
            </a:pPr>
            <a:r>
              <a:rPr sz="3400">
                <a:latin typeface="Calibri"/>
              </a:rPr>
              <a:t>A-SMS Installation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1845734"/>
            <a:ext cx="4280478" cy="4023360"/>
          </a:xfrm>
        </p:spPr>
        <p:txBody>
          <a:bodyPr wrap="square"/>
          <a:lstStyle/>
          <a:p>
            <a:pPr>
              <a:defRPr sz="2200"/>
            </a:pPr>
            <a:r>
              <a:rPr dirty="0"/>
              <a:t>Check point OS Gaia OS A-SMS installation to A-SMS virtual machine.</a:t>
            </a:r>
          </a:p>
          <a:p>
            <a:pPr>
              <a:defRPr sz="2200"/>
            </a:pPr>
            <a:r>
              <a:rPr dirty="0"/>
              <a:t>Choice of keyboard layout and preferences.</a:t>
            </a:r>
          </a:p>
          <a:p>
            <a:pPr>
              <a:defRPr sz="2200"/>
            </a:pPr>
            <a:r>
              <a:rPr dirty="0"/>
              <a:t>Storage design and disk partitioning.</a:t>
            </a:r>
          </a:p>
          <a:p>
            <a:pPr>
              <a:defRPr sz="2200"/>
            </a:pPr>
            <a:r>
              <a:rPr dirty="0"/>
              <a:t>Administer and maintenance passwords generation.</a:t>
            </a:r>
          </a:p>
          <a:p>
            <a:pPr>
              <a:defRPr sz="2200"/>
            </a:pPr>
            <a:r>
              <a:rPr dirty="0"/>
              <a:t>Preparation of system set up related to security management.</a:t>
            </a:r>
          </a:p>
        </p:txBody>
      </p:sp>
      <p:pic>
        <p:nvPicPr>
          <p:cNvPr id="4" name="image44.png">
            <a:extLst>
              <a:ext uri="{FF2B5EF4-FFF2-40B4-BE49-F238E27FC236}">
                <a16:creationId xmlns:a16="http://schemas.microsoft.com/office/drawing/2014/main" id="{1427382E-072A-0C89-4C14-071B33C174D2}"/>
              </a:ext>
            </a:extLst>
          </p:cNvPr>
          <p:cNvPicPr/>
          <p:nvPr/>
        </p:nvPicPr>
        <p:blipFill>
          <a:blip r:embed="rId3"/>
          <a:srcRect/>
          <a:stretch>
            <a:fillRect/>
          </a:stretch>
        </p:blipFill>
        <p:spPr>
          <a:xfrm>
            <a:off x="5390055" y="1910164"/>
            <a:ext cx="2353901" cy="1518446"/>
          </a:xfrm>
          <a:prstGeom prst="rect">
            <a:avLst/>
          </a:prstGeom>
          <a:ln/>
        </p:spPr>
      </p:pic>
      <p:pic>
        <p:nvPicPr>
          <p:cNvPr id="5" name="image21.png">
            <a:extLst>
              <a:ext uri="{FF2B5EF4-FFF2-40B4-BE49-F238E27FC236}">
                <a16:creationId xmlns:a16="http://schemas.microsoft.com/office/drawing/2014/main" id="{14E37BB5-6919-44CD-C610-D2AF596E16FB}"/>
              </a:ext>
            </a:extLst>
          </p:cNvPr>
          <p:cNvPicPr/>
          <p:nvPr/>
        </p:nvPicPr>
        <p:blipFill>
          <a:blip r:embed="rId4"/>
          <a:srcRect/>
          <a:stretch>
            <a:fillRect/>
          </a:stretch>
        </p:blipFill>
        <p:spPr>
          <a:xfrm>
            <a:off x="7872704" y="1910163"/>
            <a:ext cx="2108703" cy="1518446"/>
          </a:xfrm>
          <a:prstGeom prst="rect">
            <a:avLst/>
          </a:prstGeom>
          <a:ln/>
        </p:spPr>
      </p:pic>
      <p:pic>
        <p:nvPicPr>
          <p:cNvPr id="6" name="image52.png">
            <a:extLst>
              <a:ext uri="{FF2B5EF4-FFF2-40B4-BE49-F238E27FC236}">
                <a16:creationId xmlns:a16="http://schemas.microsoft.com/office/drawing/2014/main" id="{105F0EC5-F5CA-62EC-58B7-430C35F633BC}"/>
              </a:ext>
            </a:extLst>
          </p:cNvPr>
          <p:cNvPicPr/>
          <p:nvPr/>
        </p:nvPicPr>
        <p:blipFill>
          <a:blip r:embed="rId5"/>
          <a:srcRect/>
          <a:stretch>
            <a:fillRect/>
          </a:stretch>
        </p:blipFill>
        <p:spPr>
          <a:xfrm>
            <a:off x="10110156" y="1910165"/>
            <a:ext cx="2003382" cy="1518446"/>
          </a:xfrm>
          <a:prstGeom prst="rect">
            <a:avLst/>
          </a:prstGeom>
          <a:ln/>
        </p:spPr>
      </p:pic>
      <p:pic>
        <p:nvPicPr>
          <p:cNvPr id="7" name="image17.png">
            <a:extLst>
              <a:ext uri="{FF2B5EF4-FFF2-40B4-BE49-F238E27FC236}">
                <a16:creationId xmlns:a16="http://schemas.microsoft.com/office/drawing/2014/main" id="{DC43BC3D-4614-82FD-4CC9-54934E434423}"/>
              </a:ext>
            </a:extLst>
          </p:cNvPr>
          <p:cNvPicPr/>
          <p:nvPr/>
        </p:nvPicPr>
        <p:blipFill>
          <a:blip r:embed="rId6"/>
          <a:srcRect/>
          <a:stretch>
            <a:fillRect/>
          </a:stretch>
        </p:blipFill>
        <p:spPr>
          <a:xfrm>
            <a:off x="5390055" y="3623636"/>
            <a:ext cx="2125676" cy="1446305"/>
          </a:xfrm>
          <a:prstGeom prst="rect">
            <a:avLst/>
          </a:prstGeom>
          <a:ln/>
        </p:spPr>
      </p:pic>
      <p:pic>
        <p:nvPicPr>
          <p:cNvPr id="8" name="image58.png">
            <a:extLst>
              <a:ext uri="{FF2B5EF4-FFF2-40B4-BE49-F238E27FC236}">
                <a16:creationId xmlns:a16="http://schemas.microsoft.com/office/drawing/2014/main" id="{EFCB2504-4E62-87BA-7A25-18A7C8776C13}"/>
              </a:ext>
            </a:extLst>
          </p:cNvPr>
          <p:cNvPicPr/>
          <p:nvPr/>
        </p:nvPicPr>
        <p:blipFill>
          <a:blip r:embed="rId7"/>
          <a:srcRect/>
          <a:stretch>
            <a:fillRect/>
          </a:stretch>
        </p:blipFill>
        <p:spPr>
          <a:xfrm>
            <a:off x="7872704" y="3613712"/>
            <a:ext cx="2125677" cy="1446305"/>
          </a:xfrm>
          <a:prstGeom prst="rect">
            <a:avLst/>
          </a:prstGeom>
          <a:ln/>
        </p:spPr>
      </p:pic>
      <p:pic>
        <p:nvPicPr>
          <p:cNvPr id="9" name="image19.png">
            <a:extLst>
              <a:ext uri="{FF2B5EF4-FFF2-40B4-BE49-F238E27FC236}">
                <a16:creationId xmlns:a16="http://schemas.microsoft.com/office/drawing/2014/main" id="{93CAC9B6-362A-4908-B188-1139243B3FD3}"/>
              </a:ext>
            </a:extLst>
          </p:cNvPr>
          <p:cNvPicPr/>
          <p:nvPr/>
        </p:nvPicPr>
        <p:blipFill>
          <a:blip r:embed="rId8"/>
          <a:srcRect/>
          <a:stretch>
            <a:fillRect/>
          </a:stretch>
        </p:blipFill>
        <p:spPr>
          <a:xfrm>
            <a:off x="10094689" y="3627440"/>
            <a:ext cx="2000061" cy="1418847"/>
          </a:xfrm>
          <a:prstGeom prst="rect">
            <a:avLst/>
          </a:prstGeom>
          <a:ln/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89760" y="164592"/>
            <a:ext cx="8412480" cy="1143000"/>
          </a:xfrm>
        </p:spPr>
        <p:txBody>
          <a:bodyPr wrap="square" anchor="ctr">
            <a:noAutofit/>
          </a:bodyPr>
          <a:lstStyle/>
          <a:p>
            <a:pPr algn="ctr">
              <a:defRPr sz="3400"/>
            </a:pPr>
            <a:r>
              <a:rPr sz="3400">
                <a:latin typeface="Calibri"/>
              </a:rPr>
              <a:t>A-SMS Network Setup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1845734"/>
            <a:ext cx="4543029" cy="4023360"/>
          </a:xfrm>
        </p:spPr>
        <p:txBody>
          <a:bodyPr wrap="square"/>
          <a:lstStyle/>
          <a:p>
            <a:pPr>
              <a:defRPr sz="2200"/>
            </a:pPr>
            <a:r>
              <a:rPr dirty="0"/>
              <a:t>Setting of management IP that is statical (10.1.1.101)</a:t>
            </a:r>
          </a:p>
          <a:p>
            <a:pPr>
              <a:defRPr sz="2200"/>
            </a:pPr>
            <a:r>
              <a:rPr dirty="0"/>
              <a:t>Assignment of subnet mask (255.255.255.0)</a:t>
            </a:r>
          </a:p>
          <a:p>
            <a:pPr>
              <a:defRPr sz="2200"/>
            </a:pPr>
            <a:r>
              <a:rPr dirty="0"/>
              <a:t>Definition of management interface (eth0)</a:t>
            </a:r>
          </a:p>
          <a:p>
            <a:pPr>
              <a:defRPr sz="2200"/>
            </a:pPr>
            <a:r>
              <a:rPr dirty="0"/>
              <a:t>Setting of default router to connect to the network.</a:t>
            </a:r>
          </a:p>
          <a:p>
            <a:pPr>
              <a:defRPr sz="2200"/>
            </a:pPr>
            <a:r>
              <a:rPr dirty="0"/>
              <a:t>Ensuring that it has connectivity with management network (10.1.1.0/24)</a:t>
            </a:r>
          </a:p>
        </p:txBody>
      </p:sp>
      <p:pic>
        <p:nvPicPr>
          <p:cNvPr id="4" name="image28.png">
            <a:extLst>
              <a:ext uri="{FF2B5EF4-FFF2-40B4-BE49-F238E27FC236}">
                <a16:creationId xmlns:a16="http://schemas.microsoft.com/office/drawing/2014/main" id="{71D44580-594E-DE7A-A3CA-753FE8DC37EA}"/>
              </a:ext>
            </a:extLst>
          </p:cNvPr>
          <p:cNvPicPr/>
          <p:nvPr/>
        </p:nvPicPr>
        <p:blipFill>
          <a:blip r:embed="rId3"/>
          <a:srcRect/>
          <a:stretch>
            <a:fillRect/>
          </a:stretch>
        </p:blipFill>
        <p:spPr>
          <a:xfrm>
            <a:off x="6096000" y="2343297"/>
            <a:ext cx="4406020" cy="3172711"/>
          </a:xfrm>
          <a:prstGeom prst="rect">
            <a:avLst/>
          </a:prstGeom>
          <a:ln/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89760" y="164592"/>
            <a:ext cx="8412480" cy="1143000"/>
          </a:xfrm>
        </p:spPr>
        <p:txBody>
          <a:bodyPr wrap="square" anchor="ctr">
            <a:noAutofit/>
          </a:bodyPr>
          <a:lstStyle/>
          <a:p>
            <a:pPr algn="ctr">
              <a:defRPr sz="3400"/>
            </a:pPr>
            <a:r>
              <a:rPr sz="3400">
                <a:latin typeface="Calibri"/>
              </a:rPr>
              <a:t>A-SMS Installation Process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1845734"/>
            <a:ext cx="4253318" cy="4023360"/>
          </a:xfrm>
        </p:spPr>
        <p:txBody>
          <a:bodyPr wrap="square"/>
          <a:lstStyle/>
          <a:p>
            <a:pPr>
              <a:defRPr sz="2200"/>
            </a:pPr>
            <a:r>
              <a:rPr dirty="0"/>
              <a:t>Formatting of disk and preparing it to install Gaia OS.</a:t>
            </a:r>
          </a:p>
          <a:p>
            <a:pPr>
              <a:defRPr sz="2200"/>
            </a:pPr>
            <a:r>
              <a:rPr dirty="0"/>
              <a:t>Auto-Installation of system and security packages.</a:t>
            </a:r>
          </a:p>
          <a:p>
            <a:pPr>
              <a:defRPr sz="2200"/>
            </a:pPr>
            <a:r>
              <a:rPr dirty="0"/>
              <a:t>Set up of main system modules.</a:t>
            </a:r>
          </a:p>
          <a:p>
            <a:pPr>
              <a:defRPr sz="2200"/>
            </a:pPr>
            <a:r>
              <a:rPr dirty="0"/>
              <a:t>watching the process of being installed and status.</a:t>
            </a:r>
          </a:p>
          <a:p>
            <a:pPr>
              <a:defRPr sz="2200"/>
            </a:pPr>
            <a:r>
              <a:rPr dirty="0"/>
              <a:t>Installation and system re- boots.</a:t>
            </a:r>
          </a:p>
        </p:txBody>
      </p:sp>
      <p:pic>
        <p:nvPicPr>
          <p:cNvPr id="4" name="image47.png">
            <a:extLst>
              <a:ext uri="{FF2B5EF4-FFF2-40B4-BE49-F238E27FC236}">
                <a16:creationId xmlns:a16="http://schemas.microsoft.com/office/drawing/2014/main" id="{8C8984D4-46F5-94DF-D9F0-A547037687F6}"/>
              </a:ext>
            </a:extLst>
          </p:cNvPr>
          <p:cNvPicPr/>
          <p:nvPr/>
        </p:nvPicPr>
        <p:blipFill>
          <a:blip r:embed="rId3"/>
          <a:srcRect/>
          <a:stretch>
            <a:fillRect/>
          </a:stretch>
        </p:blipFill>
        <p:spPr>
          <a:xfrm>
            <a:off x="5478101" y="1919334"/>
            <a:ext cx="2724339" cy="1950115"/>
          </a:xfrm>
          <a:prstGeom prst="rect">
            <a:avLst/>
          </a:prstGeom>
          <a:ln/>
        </p:spPr>
      </p:pic>
      <p:pic>
        <p:nvPicPr>
          <p:cNvPr id="5" name="image42.png">
            <a:extLst>
              <a:ext uri="{FF2B5EF4-FFF2-40B4-BE49-F238E27FC236}">
                <a16:creationId xmlns:a16="http://schemas.microsoft.com/office/drawing/2014/main" id="{D2CE942C-2CF3-3F10-7543-A415FA231926}"/>
              </a:ext>
            </a:extLst>
          </p:cNvPr>
          <p:cNvPicPr/>
          <p:nvPr/>
        </p:nvPicPr>
        <p:blipFill>
          <a:blip r:embed="rId4"/>
          <a:srcRect/>
          <a:stretch>
            <a:fillRect/>
          </a:stretch>
        </p:blipFill>
        <p:spPr>
          <a:xfrm>
            <a:off x="5478101" y="3955292"/>
            <a:ext cx="2724339" cy="1955936"/>
          </a:xfrm>
          <a:prstGeom prst="rect">
            <a:avLst/>
          </a:prstGeom>
          <a:ln/>
        </p:spPr>
      </p:pic>
      <p:pic>
        <p:nvPicPr>
          <p:cNvPr id="6" name="image12.png">
            <a:extLst>
              <a:ext uri="{FF2B5EF4-FFF2-40B4-BE49-F238E27FC236}">
                <a16:creationId xmlns:a16="http://schemas.microsoft.com/office/drawing/2014/main" id="{22477801-69E3-0D63-E718-DC05BFF78BD7}"/>
              </a:ext>
            </a:extLst>
          </p:cNvPr>
          <p:cNvPicPr/>
          <p:nvPr/>
        </p:nvPicPr>
        <p:blipFill>
          <a:blip r:embed="rId5"/>
          <a:srcRect/>
          <a:stretch>
            <a:fillRect/>
          </a:stretch>
        </p:blipFill>
        <p:spPr>
          <a:xfrm>
            <a:off x="8370382" y="1919334"/>
            <a:ext cx="2557152" cy="1950115"/>
          </a:xfrm>
          <a:prstGeom prst="rect">
            <a:avLst/>
          </a:prstGeom>
          <a:ln/>
        </p:spPr>
      </p:pic>
      <p:pic>
        <p:nvPicPr>
          <p:cNvPr id="7" name="image16.png">
            <a:extLst>
              <a:ext uri="{FF2B5EF4-FFF2-40B4-BE49-F238E27FC236}">
                <a16:creationId xmlns:a16="http://schemas.microsoft.com/office/drawing/2014/main" id="{EEFB1A27-DC92-17B7-F646-44B1E2333BFC}"/>
              </a:ext>
            </a:extLst>
          </p:cNvPr>
          <p:cNvPicPr/>
          <p:nvPr/>
        </p:nvPicPr>
        <p:blipFill>
          <a:blip r:embed="rId6"/>
          <a:srcRect/>
          <a:stretch>
            <a:fillRect/>
          </a:stretch>
        </p:blipFill>
        <p:spPr>
          <a:xfrm>
            <a:off x="8370382" y="3955292"/>
            <a:ext cx="2557152" cy="1913802"/>
          </a:xfrm>
          <a:prstGeom prst="rect">
            <a:avLst/>
          </a:prstGeom>
          <a:ln/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89760" y="164592"/>
            <a:ext cx="8412480" cy="1143000"/>
          </a:xfrm>
        </p:spPr>
        <p:txBody>
          <a:bodyPr wrap="square" anchor="ctr">
            <a:noAutofit/>
          </a:bodyPr>
          <a:lstStyle/>
          <a:p>
            <a:pPr algn="ctr">
              <a:defRPr sz="3400"/>
            </a:pPr>
            <a:r>
              <a:rPr sz="3400">
                <a:latin typeface="Calibri"/>
              </a:rPr>
              <a:t>A-SMS Login and Console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1845734"/>
            <a:ext cx="4506815" cy="4023360"/>
          </a:xfrm>
        </p:spPr>
        <p:txBody>
          <a:bodyPr wrap="square"/>
          <a:lstStyle/>
          <a:p>
            <a:pPr>
              <a:defRPr sz="2200"/>
            </a:pPr>
            <a:r>
              <a:rPr dirty="0"/>
              <a:t>Administrator log-in to Gaia.</a:t>
            </a:r>
          </a:p>
          <a:p>
            <a:pPr>
              <a:defRPr sz="2200"/>
            </a:pPr>
            <a:r>
              <a:rPr dirty="0"/>
              <a:t>CLI based login to the console.</a:t>
            </a:r>
          </a:p>
          <a:p>
            <a:pPr>
              <a:defRPr sz="2200"/>
            </a:pPr>
            <a:r>
              <a:rPr dirty="0"/>
              <a:t>Post installation verification of readiness of the systems.</a:t>
            </a:r>
          </a:p>
          <a:p>
            <a:pPr>
              <a:defRPr sz="2200"/>
            </a:pPr>
            <a:r>
              <a:rPr dirty="0"/>
              <a:t>Access to the configuration environment of Gaia.</a:t>
            </a:r>
          </a:p>
          <a:p>
            <a:pPr>
              <a:defRPr sz="2200"/>
            </a:pPr>
            <a:r>
              <a:rPr dirty="0"/>
              <a:t>Web-based setup (First Time Wizard) preparation.</a:t>
            </a:r>
          </a:p>
        </p:txBody>
      </p:sp>
      <p:pic>
        <p:nvPicPr>
          <p:cNvPr id="4" name="image29.png">
            <a:extLst>
              <a:ext uri="{FF2B5EF4-FFF2-40B4-BE49-F238E27FC236}">
                <a16:creationId xmlns:a16="http://schemas.microsoft.com/office/drawing/2014/main" id="{DC0C8361-37AA-9A6B-8A5F-1503B1AC270A}"/>
              </a:ext>
            </a:extLst>
          </p:cNvPr>
          <p:cNvPicPr/>
          <p:nvPr/>
        </p:nvPicPr>
        <p:blipFill>
          <a:blip r:embed="rId3"/>
          <a:srcRect/>
          <a:stretch>
            <a:fillRect/>
          </a:stretch>
        </p:blipFill>
        <p:spPr>
          <a:xfrm>
            <a:off x="5668223" y="2324069"/>
            <a:ext cx="2769607" cy="1768098"/>
          </a:xfrm>
          <a:prstGeom prst="rect">
            <a:avLst/>
          </a:prstGeom>
          <a:ln/>
        </p:spPr>
      </p:pic>
      <p:pic>
        <p:nvPicPr>
          <p:cNvPr id="5" name="image48.png">
            <a:extLst>
              <a:ext uri="{FF2B5EF4-FFF2-40B4-BE49-F238E27FC236}">
                <a16:creationId xmlns:a16="http://schemas.microsoft.com/office/drawing/2014/main" id="{4DC140EB-2D0F-7194-68F9-0265A67E6858}"/>
              </a:ext>
            </a:extLst>
          </p:cNvPr>
          <p:cNvPicPr/>
          <p:nvPr/>
        </p:nvPicPr>
        <p:blipFill>
          <a:blip r:embed="rId4"/>
          <a:srcRect/>
          <a:stretch>
            <a:fillRect/>
          </a:stretch>
        </p:blipFill>
        <p:spPr>
          <a:xfrm>
            <a:off x="8592493" y="2324069"/>
            <a:ext cx="2971800" cy="2457450"/>
          </a:xfrm>
          <a:prstGeom prst="rect">
            <a:avLst/>
          </a:prstGeom>
          <a:ln/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89760" y="164592"/>
            <a:ext cx="8412480" cy="1143000"/>
          </a:xfrm>
        </p:spPr>
        <p:txBody>
          <a:bodyPr wrap="square" anchor="ctr">
            <a:noAutofit/>
          </a:bodyPr>
          <a:lstStyle/>
          <a:p>
            <a:pPr algn="ctr">
              <a:defRPr sz="3400"/>
            </a:pPr>
            <a:r>
              <a:rPr sz="3400">
                <a:latin typeface="Calibri"/>
              </a:rPr>
              <a:t>First Time Wizard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1845734"/>
            <a:ext cx="4778419" cy="4023360"/>
          </a:xfrm>
        </p:spPr>
        <p:txBody>
          <a:bodyPr wrap="square"/>
          <a:lstStyle/>
          <a:p>
            <a:pPr>
              <a:defRPr sz="2200"/>
            </a:pPr>
            <a:r>
              <a:rPr dirty="0"/>
              <a:t>Choice of deployment type ( Security Management Server )</a:t>
            </a:r>
          </a:p>
          <a:p>
            <a:pPr>
              <a:defRPr sz="2200"/>
            </a:pPr>
            <a:r>
              <a:rPr dirty="0"/>
              <a:t>First system set up and operating parameters.</a:t>
            </a:r>
          </a:p>
          <a:p>
            <a:pPr>
              <a:defRPr sz="2200"/>
            </a:pPr>
            <a:r>
              <a:rPr dirty="0"/>
              <a:t>Experienced mentor to guided configuration process.</a:t>
            </a:r>
          </a:p>
          <a:p>
            <a:pPr>
              <a:defRPr sz="2200"/>
            </a:pPr>
            <a:r>
              <a:rPr dirty="0"/>
              <a:t>Combination of management and security aspects.</a:t>
            </a:r>
          </a:p>
          <a:p>
            <a:pPr>
              <a:defRPr sz="2200"/>
            </a:pPr>
            <a:r>
              <a:rPr dirty="0"/>
              <a:t>Ready to fully deploy the security policy.</a:t>
            </a:r>
          </a:p>
        </p:txBody>
      </p:sp>
      <p:pic>
        <p:nvPicPr>
          <p:cNvPr id="4" name="image55.png">
            <a:extLst>
              <a:ext uri="{FF2B5EF4-FFF2-40B4-BE49-F238E27FC236}">
                <a16:creationId xmlns:a16="http://schemas.microsoft.com/office/drawing/2014/main" id="{3614E261-121B-69DF-5A0E-D6A7E7341D2D}"/>
              </a:ext>
            </a:extLst>
          </p:cNvPr>
          <p:cNvPicPr/>
          <p:nvPr/>
        </p:nvPicPr>
        <p:blipFill>
          <a:blip r:embed="rId3"/>
          <a:srcRect/>
          <a:stretch>
            <a:fillRect/>
          </a:stretch>
        </p:blipFill>
        <p:spPr>
          <a:xfrm>
            <a:off x="5875699" y="2534969"/>
            <a:ext cx="2957128" cy="2281033"/>
          </a:xfrm>
          <a:prstGeom prst="rect">
            <a:avLst/>
          </a:prstGeom>
          <a:ln/>
        </p:spPr>
      </p:pic>
      <p:pic>
        <p:nvPicPr>
          <p:cNvPr id="5" name="image15.png">
            <a:extLst>
              <a:ext uri="{FF2B5EF4-FFF2-40B4-BE49-F238E27FC236}">
                <a16:creationId xmlns:a16="http://schemas.microsoft.com/office/drawing/2014/main" id="{5FDD5DD2-1735-A9B9-43FC-AB039B566537}"/>
              </a:ext>
            </a:extLst>
          </p:cNvPr>
          <p:cNvPicPr/>
          <p:nvPr/>
        </p:nvPicPr>
        <p:blipFill>
          <a:blip r:embed="rId4"/>
          <a:srcRect/>
          <a:stretch>
            <a:fillRect/>
          </a:stretch>
        </p:blipFill>
        <p:spPr>
          <a:xfrm>
            <a:off x="8958177" y="2577973"/>
            <a:ext cx="2757007" cy="2238029"/>
          </a:xfrm>
          <a:prstGeom prst="rect">
            <a:avLst/>
          </a:prstGeom>
          <a:ln/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89760" y="164592"/>
            <a:ext cx="8412480" cy="1143000"/>
          </a:xfrm>
        </p:spPr>
        <p:txBody>
          <a:bodyPr wrap="square" anchor="ctr">
            <a:noAutofit/>
          </a:bodyPr>
          <a:lstStyle/>
          <a:p>
            <a:pPr algn="ctr">
              <a:defRPr sz="3400"/>
            </a:pPr>
            <a:r>
              <a:rPr sz="3400">
                <a:latin typeface="Calibri"/>
              </a:rPr>
              <a:t>Management Configuration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1845734"/>
            <a:ext cx="4153730" cy="4023360"/>
          </a:xfrm>
        </p:spPr>
        <p:txBody>
          <a:bodyPr wrap="square"/>
          <a:lstStyle/>
          <a:p>
            <a:pPr>
              <a:defRPr sz="2200"/>
            </a:pPr>
            <a:r>
              <a:rPr dirty="0"/>
              <a:t>Setting up A-SMS-management client relations.</a:t>
            </a:r>
          </a:p>
          <a:p>
            <a:pPr>
              <a:defRPr sz="2200"/>
            </a:pPr>
            <a:r>
              <a:rPr dirty="0"/>
              <a:t>Definition of destinations to device hostnames and domains.</a:t>
            </a:r>
          </a:p>
          <a:p>
            <a:pPr>
              <a:defRPr sz="2200"/>
            </a:pPr>
            <a:r>
              <a:rPr dirty="0"/>
              <a:t>Bestowal of administration IP in accessing security.</a:t>
            </a:r>
          </a:p>
          <a:p>
            <a:pPr>
              <a:defRPr sz="2200"/>
            </a:pPr>
            <a:r>
              <a:rPr dirty="0"/>
              <a:t>Setting up date, time, and NTP setups.</a:t>
            </a:r>
          </a:p>
          <a:p>
            <a:pPr>
              <a:defRPr sz="2200"/>
            </a:pPr>
            <a:r>
              <a:rPr dirty="0"/>
              <a:t>Assuring correct system time to log and security events.</a:t>
            </a:r>
          </a:p>
        </p:txBody>
      </p:sp>
      <p:pic>
        <p:nvPicPr>
          <p:cNvPr id="4" name="image18.png">
            <a:extLst>
              <a:ext uri="{FF2B5EF4-FFF2-40B4-BE49-F238E27FC236}">
                <a16:creationId xmlns:a16="http://schemas.microsoft.com/office/drawing/2014/main" id="{563594CA-0AE3-9885-19F8-AB5D0A30423F}"/>
              </a:ext>
            </a:extLst>
          </p:cNvPr>
          <p:cNvPicPr/>
          <p:nvPr/>
        </p:nvPicPr>
        <p:blipFill>
          <a:blip r:embed="rId3"/>
          <a:srcRect/>
          <a:stretch>
            <a:fillRect/>
          </a:stretch>
        </p:blipFill>
        <p:spPr>
          <a:xfrm>
            <a:off x="5396620" y="1845734"/>
            <a:ext cx="2679071" cy="2043650"/>
          </a:xfrm>
          <a:prstGeom prst="rect">
            <a:avLst/>
          </a:prstGeom>
          <a:ln/>
        </p:spPr>
      </p:pic>
      <p:pic>
        <p:nvPicPr>
          <p:cNvPr id="5" name="image24.png">
            <a:extLst>
              <a:ext uri="{FF2B5EF4-FFF2-40B4-BE49-F238E27FC236}">
                <a16:creationId xmlns:a16="http://schemas.microsoft.com/office/drawing/2014/main" id="{B795D961-3903-EE8E-46BF-4CCD563367C5}"/>
              </a:ext>
            </a:extLst>
          </p:cNvPr>
          <p:cNvPicPr/>
          <p:nvPr/>
        </p:nvPicPr>
        <p:blipFill>
          <a:blip r:embed="rId4"/>
          <a:srcRect/>
          <a:stretch>
            <a:fillRect/>
          </a:stretch>
        </p:blipFill>
        <p:spPr>
          <a:xfrm>
            <a:off x="5396619" y="4051547"/>
            <a:ext cx="2679071" cy="1817547"/>
          </a:xfrm>
          <a:prstGeom prst="rect">
            <a:avLst/>
          </a:prstGeom>
          <a:ln/>
        </p:spPr>
      </p:pic>
      <p:pic>
        <p:nvPicPr>
          <p:cNvPr id="6" name="image56.png">
            <a:extLst>
              <a:ext uri="{FF2B5EF4-FFF2-40B4-BE49-F238E27FC236}">
                <a16:creationId xmlns:a16="http://schemas.microsoft.com/office/drawing/2014/main" id="{36D26641-B877-3F7C-88AB-05E72FBDC965}"/>
              </a:ext>
            </a:extLst>
          </p:cNvPr>
          <p:cNvPicPr/>
          <p:nvPr/>
        </p:nvPicPr>
        <p:blipFill>
          <a:blip r:embed="rId5"/>
          <a:srcRect/>
          <a:stretch>
            <a:fillRect/>
          </a:stretch>
        </p:blipFill>
        <p:spPr>
          <a:xfrm>
            <a:off x="8221299" y="2467694"/>
            <a:ext cx="3249440" cy="2492626"/>
          </a:xfrm>
          <a:prstGeom prst="rect">
            <a:avLst/>
          </a:prstGeom>
          <a:ln/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89760" y="164592"/>
            <a:ext cx="8412480" cy="1143000"/>
          </a:xfrm>
        </p:spPr>
        <p:txBody>
          <a:bodyPr wrap="square" anchor="ctr">
            <a:noAutofit/>
          </a:bodyPr>
          <a:lstStyle/>
          <a:p>
            <a:pPr algn="ctr">
              <a:defRPr sz="3400"/>
            </a:pPr>
            <a:r>
              <a:rPr sz="3400">
                <a:latin typeface="Calibri"/>
              </a:rPr>
              <a:t>Security Management Setup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1845734"/>
            <a:ext cx="3673896" cy="4023360"/>
          </a:xfrm>
        </p:spPr>
        <p:txBody>
          <a:bodyPr wrap="square">
            <a:normAutofit fontScale="92500" lnSpcReduction="10000"/>
          </a:bodyPr>
          <a:lstStyle/>
          <a:p>
            <a:pPr>
              <a:defRPr sz="2200"/>
            </a:pPr>
            <a:r>
              <a:rPr dirty="0"/>
              <a:t>Choice of Security Management blade to have central control of policies.</a:t>
            </a:r>
          </a:p>
          <a:p>
            <a:pPr>
              <a:defRPr sz="2200"/>
            </a:pPr>
            <a:r>
              <a:rPr dirty="0"/>
              <a:t>Set-up of administrative user (</a:t>
            </a:r>
            <a:r>
              <a:rPr dirty="0" err="1"/>
              <a:t>cpadmin</a:t>
            </a:r>
            <a:r>
              <a:rPr dirty="0"/>
              <a:t>) using strong credentials.</a:t>
            </a:r>
          </a:p>
          <a:p>
            <a:pPr>
              <a:defRPr sz="2200"/>
            </a:pPr>
            <a:r>
              <a:rPr dirty="0"/>
              <a:t>UI client access (10.1.1.0/24 network range) set-up.</a:t>
            </a:r>
          </a:p>
          <a:p>
            <a:pPr>
              <a:defRPr sz="2200"/>
            </a:pPr>
            <a:r>
              <a:rPr dirty="0"/>
              <a:t>Making remote management secure with </a:t>
            </a:r>
            <a:r>
              <a:rPr dirty="0" err="1"/>
              <a:t>SmartConsole</a:t>
            </a:r>
            <a:r>
              <a:rPr dirty="0"/>
              <a:t>.</a:t>
            </a:r>
          </a:p>
          <a:p>
            <a:pPr>
              <a:defRPr sz="2200"/>
            </a:pPr>
            <a:r>
              <a:rPr dirty="0"/>
              <a:t>Definition of access permissions to the management operations.</a:t>
            </a:r>
          </a:p>
        </p:txBody>
      </p:sp>
      <p:pic>
        <p:nvPicPr>
          <p:cNvPr id="4" name="image34.png">
            <a:extLst>
              <a:ext uri="{FF2B5EF4-FFF2-40B4-BE49-F238E27FC236}">
                <a16:creationId xmlns:a16="http://schemas.microsoft.com/office/drawing/2014/main" id="{9DFEEFB5-FE12-B5B3-AC25-5753AC28027C}"/>
              </a:ext>
            </a:extLst>
          </p:cNvPr>
          <p:cNvPicPr/>
          <p:nvPr/>
        </p:nvPicPr>
        <p:blipFill>
          <a:blip r:embed="rId3"/>
          <a:srcRect/>
          <a:stretch>
            <a:fillRect/>
          </a:stretch>
        </p:blipFill>
        <p:spPr>
          <a:xfrm>
            <a:off x="4930744" y="1979768"/>
            <a:ext cx="2054382" cy="1789317"/>
          </a:xfrm>
          <a:prstGeom prst="rect">
            <a:avLst/>
          </a:prstGeom>
          <a:ln/>
        </p:spPr>
      </p:pic>
      <p:pic>
        <p:nvPicPr>
          <p:cNvPr id="5" name="image66.png">
            <a:extLst>
              <a:ext uri="{FF2B5EF4-FFF2-40B4-BE49-F238E27FC236}">
                <a16:creationId xmlns:a16="http://schemas.microsoft.com/office/drawing/2014/main" id="{FCF13F9B-746F-0515-D731-8D205176FEE0}"/>
              </a:ext>
            </a:extLst>
          </p:cNvPr>
          <p:cNvPicPr/>
          <p:nvPr/>
        </p:nvPicPr>
        <p:blipFill>
          <a:blip r:embed="rId4"/>
          <a:srcRect/>
          <a:stretch>
            <a:fillRect/>
          </a:stretch>
        </p:blipFill>
        <p:spPr>
          <a:xfrm>
            <a:off x="7049895" y="1979768"/>
            <a:ext cx="2184640" cy="1789317"/>
          </a:xfrm>
          <a:prstGeom prst="rect">
            <a:avLst/>
          </a:prstGeom>
          <a:ln/>
        </p:spPr>
      </p:pic>
      <p:pic>
        <p:nvPicPr>
          <p:cNvPr id="6" name="image10.png">
            <a:extLst>
              <a:ext uri="{FF2B5EF4-FFF2-40B4-BE49-F238E27FC236}">
                <a16:creationId xmlns:a16="http://schemas.microsoft.com/office/drawing/2014/main" id="{1AF58768-386A-77C5-46D2-3994376ACE25}"/>
              </a:ext>
            </a:extLst>
          </p:cNvPr>
          <p:cNvPicPr/>
          <p:nvPr/>
        </p:nvPicPr>
        <p:blipFill>
          <a:blip r:embed="rId5"/>
          <a:srcRect/>
          <a:stretch>
            <a:fillRect/>
          </a:stretch>
        </p:blipFill>
        <p:spPr>
          <a:xfrm>
            <a:off x="4930744" y="3861742"/>
            <a:ext cx="2054382" cy="1436190"/>
          </a:xfrm>
          <a:prstGeom prst="rect">
            <a:avLst/>
          </a:prstGeom>
          <a:ln/>
        </p:spPr>
      </p:pic>
      <p:pic>
        <p:nvPicPr>
          <p:cNvPr id="7" name="image37.png">
            <a:extLst>
              <a:ext uri="{FF2B5EF4-FFF2-40B4-BE49-F238E27FC236}">
                <a16:creationId xmlns:a16="http://schemas.microsoft.com/office/drawing/2014/main" id="{23876C60-2332-5BAE-4771-77F422C64F46}"/>
              </a:ext>
            </a:extLst>
          </p:cNvPr>
          <p:cNvPicPr/>
          <p:nvPr/>
        </p:nvPicPr>
        <p:blipFill>
          <a:blip r:embed="rId6"/>
          <a:srcRect/>
          <a:stretch>
            <a:fillRect/>
          </a:stretch>
        </p:blipFill>
        <p:spPr>
          <a:xfrm>
            <a:off x="7049895" y="3857414"/>
            <a:ext cx="2105956" cy="1547968"/>
          </a:xfrm>
          <a:prstGeom prst="rect">
            <a:avLst/>
          </a:prstGeom>
          <a:ln/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89760" y="164592"/>
            <a:ext cx="8412480" cy="1143000"/>
          </a:xfrm>
        </p:spPr>
        <p:txBody>
          <a:bodyPr wrap="square" anchor="ctr">
            <a:noAutofit/>
          </a:bodyPr>
          <a:lstStyle/>
          <a:p>
            <a:pPr algn="ctr">
              <a:defRPr sz="3400"/>
            </a:pPr>
            <a:r>
              <a:rPr sz="3400">
                <a:latin typeface="Calibri"/>
              </a:rPr>
              <a:t>Configuration Completion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1845734"/>
            <a:ext cx="3963607" cy="4023360"/>
          </a:xfrm>
        </p:spPr>
        <p:txBody>
          <a:bodyPr wrap="square"/>
          <a:lstStyle/>
          <a:p>
            <a:pPr>
              <a:defRPr sz="2200"/>
            </a:pPr>
            <a:r>
              <a:rPr dirty="0"/>
              <a:t>Configuration overview, prior to completion of setup.</a:t>
            </a:r>
          </a:p>
          <a:p>
            <a:pPr>
              <a:defRPr sz="2200"/>
            </a:pPr>
            <a:r>
              <a:rPr dirty="0"/>
              <a:t>Check-up of chosen components and settings of the system.</a:t>
            </a:r>
          </a:p>
          <a:p>
            <a:pPr>
              <a:defRPr sz="2200"/>
            </a:pPr>
            <a:r>
              <a:rPr dirty="0"/>
              <a:t>First Time Wizard configuration completed.</a:t>
            </a:r>
          </a:p>
          <a:p>
            <a:pPr>
              <a:defRPr sz="2200"/>
            </a:pPr>
            <a:r>
              <a:rPr dirty="0"/>
              <a:t>Security management services - overhead initiation.</a:t>
            </a:r>
          </a:p>
          <a:p>
            <a:pPr>
              <a:defRPr sz="2200"/>
            </a:pPr>
            <a:r>
              <a:rPr dirty="0"/>
              <a:t>Ready system to feature policy and deployment.</a:t>
            </a:r>
          </a:p>
        </p:txBody>
      </p:sp>
      <p:pic>
        <p:nvPicPr>
          <p:cNvPr id="4" name="image60.png">
            <a:extLst>
              <a:ext uri="{FF2B5EF4-FFF2-40B4-BE49-F238E27FC236}">
                <a16:creationId xmlns:a16="http://schemas.microsoft.com/office/drawing/2014/main" id="{A98216FA-6AB3-2A27-FADF-34AD1CAF6A83}"/>
              </a:ext>
            </a:extLst>
          </p:cNvPr>
          <p:cNvPicPr/>
          <p:nvPr/>
        </p:nvPicPr>
        <p:blipFill>
          <a:blip r:embed="rId3"/>
          <a:srcRect/>
          <a:stretch>
            <a:fillRect/>
          </a:stretch>
        </p:blipFill>
        <p:spPr>
          <a:xfrm>
            <a:off x="5676523" y="2515392"/>
            <a:ext cx="3630440" cy="2684043"/>
          </a:xfrm>
          <a:prstGeom prst="rect">
            <a:avLst/>
          </a:prstGeom>
          <a:ln/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89760" y="164592"/>
            <a:ext cx="8412480" cy="1143000"/>
          </a:xfrm>
        </p:spPr>
        <p:txBody>
          <a:bodyPr wrap="square" anchor="ctr">
            <a:noAutofit/>
          </a:bodyPr>
          <a:lstStyle/>
          <a:p>
            <a:pPr algn="ctr">
              <a:defRPr sz="3400"/>
            </a:pPr>
            <a:r>
              <a:rPr sz="3400">
                <a:latin typeface="Calibri"/>
              </a:rPr>
              <a:t>API Verification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1845734"/>
            <a:ext cx="4524922" cy="4023360"/>
          </a:xfrm>
        </p:spPr>
        <p:txBody>
          <a:bodyPr wrap="square"/>
          <a:lstStyle/>
          <a:p>
            <a:pPr>
              <a:defRPr sz="2200"/>
            </a:pPr>
            <a:r>
              <a:rPr dirty="0"/>
              <a:t>Checking the status of API services with </a:t>
            </a:r>
            <a:r>
              <a:rPr dirty="0" err="1"/>
              <a:t>api</a:t>
            </a:r>
            <a:r>
              <a:rPr dirty="0"/>
              <a:t> status command.</a:t>
            </a:r>
          </a:p>
          <a:p>
            <a:pPr>
              <a:defRPr sz="2200"/>
            </a:pPr>
            <a:r>
              <a:rPr dirty="0"/>
              <a:t>Assurance of effective API preparation and functionality of the system.</a:t>
            </a:r>
          </a:p>
          <a:p>
            <a:pPr>
              <a:defRPr sz="2200"/>
            </a:pPr>
            <a:r>
              <a:rPr dirty="0"/>
              <a:t>Providing the communication between A-SMS and </a:t>
            </a:r>
            <a:r>
              <a:rPr dirty="0" err="1"/>
              <a:t>Smartconsole</a:t>
            </a:r>
            <a:r>
              <a:rPr dirty="0"/>
              <a:t>.</a:t>
            </a:r>
          </a:p>
          <a:p>
            <a:pPr>
              <a:defRPr sz="2200"/>
            </a:pPr>
            <a:r>
              <a:rPr dirty="0"/>
              <a:t>Check of the availability of management services.</a:t>
            </a:r>
          </a:p>
          <a:p>
            <a:pPr>
              <a:defRPr sz="2200"/>
            </a:pPr>
            <a:r>
              <a:rPr dirty="0"/>
              <a:t>Policy preparation and implementation.</a:t>
            </a:r>
          </a:p>
        </p:txBody>
      </p:sp>
      <p:pic>
        <p:nvPicPr>
          <p:cNvPr id="4" name="image38.png">
            <a:extLst>
              <a:ext uri="{FF2B5EF4-FFF2-40B4-BE49-F238E27FC236}">
                <a16:creationId xmlns:a16="http://schemas.microsoft.com/office/drawing/2014/main" id="{71DF09C4-2A96-765E-680E-8CF3F5DDA022}"/>
              </a:ext>
            </a:extLst>
          </p:cNvPr>
          <p:cNvPicPr/>
          <p:nvPr/>
        </p:nvPicPr>
        <p:blipFill>
          <a:blip r:embed="rId3"/>
          <a:srcRect/>
          <a:stretch>
            <a:fillRect/>
          </a:stretch>
        </p:blipFill>
        <p:spPr>
          <a:xfrm>
            <a:off x="5622202" y="2250079"/>
            <a:ext cx="3041210" cy="2254914"/>
          </a:xfrm>
          <a:prstGeom prst="rect">
            <a:avLst/>
          </a:prstGeom>
          <a:ln/>
        </p:spPr>
      </p:pic>
      <p:pic>
        <p:nvPicPr>
          <p:cNvPr id="5" name="image51.png">
            <a:extLst>
              <a:ext uri="{FF2B5EF4-FFF2-40B4-BE49-F238E27FC236}">
                <a16:creationId xmlns:a16="http://schemas.microsoft.com/office/drawing/2014/main" id="{97D38164-2E04-548A-6BD4-8F9D90CA18D6}"/>
              </a:ext>
            </a:extLst>
          </p:cNvPr>
          <p:cNvPicPr/>
          <p:nvPr/>
        </p:nvPicPr>
        <p:blipFill>
          <a:blip r:embed="rId4"/>
          <a:srcRect/>
          <a:stretch>
            <a:fillRect/>
          </a:stretch>
        </p:blipFill>
        <p:spPr>
          <a:xfrm>
            <a:off x="8803061" y="2250079"/>
            <a:ext cx="2688125" cy="2423908"/>
          </a:xfrm>
          <a:prstGeom prst="rect">
            <a:avLst/>
          </a:prstGeom>
          <a:ln/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89760" y="164592"/>
            <a:ext cx="8412480" cy="1143000"/>
          </a:xfrm>
        </p:spPr>
        <p:txBody>
          <a:bodyPr wrap="square" anchor="ctr">
            <a:noAutofit/>
          </a:bodyPr>
          <a:lstStyle/>
          <a:p>
            <a:pPr algn="ctr">
              <a:defRPr sz="3400"/>
            </a:pPr>
            <a:r>
              <a:rPr sz="3400">
                <a:latin typeface="Calibri"/>
              </a:rPr>
              <a:t>SmartConsole Setup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1845734"/>
            <a:ext cx="3728217" cy="4023360"/>
          </a:xfrm>
        </p:spPr>
        <p:txBody>
          <a:bodyPr wrap="square">
            <a:normAutofit fontScale="92500"/>
          </a:bodyPr>
          <a:lstStyle/>
          <a:p>
            <a:pPr>
              <a:defRPr sz="2200"/>
            </a:pPr>
            <a:r>
              <a:rPr dirty="0"/>
              <a:t>Download of </a:t>
            </a:r>
            <a:r>
              <a:rPr dirty="0" err="1"/>
              <a:t>SmartConsole</a:t>
            </a:r>
            <a:r>
              <a:rPr dirty="0"/>
              <a:t> from A-SMS web interface (https://10.1.1.101)</a:t>
            </a:r>
          </a:p>
          <a:p>
            <a:pPr>
              <a:defRPr sz="2200"/>
            </a:pPr>
            <a:r>
              <a:rPr dirty="0"/>
              <a:t>Placing of </a:t>
            </a:r>
            <a:r>
              <a:rPr dirty="0" err="1"/>
              <a:t>SmartConsole</a:t>
            </a:r>
            <a:r>
              <a:rPr dirty="0"/>
              <a:t> on ClientS1 (Windows 10).</a:t>
            </a:r>
          </a:p>
          <a:p>
            <a:pPr>
              <a:defRPr sz="2200"/>
            </a:pPr>
            <a:r>
              <a:rPr dirty="0"/>
              <a:t>Choice of default location and items.</a:t>
            </a:r>
          </a:p>
          <a:p>
            <a:pPr>
              <a:defRPr sz="2200"/>
            </a:pPr>
            <a:r>
              <a:rPr dirty="0"/>
              <a:t>Set up connection parameters to A-SMS server.</a:t>
            </a:r>
          </a:p>
          <a:p>
            <a:pPr>
              <a:defRPr sz="2200"/>
            </a:pPr>
            <a:r>
              <a:rPr dirty="0"/>
              <a:t>Planning to have centralized firewall and policy characteristics.</a:t>
            </a:r>
          </a:p>
        </p:txBody>
      </p:sp>
      <p:pic>
        <p:nvPicPr>
          <p:cNvPr id="4" name="image5.png">
            <a:extLst>
              <a:ext uri="{FF2B5EF4-FFF2-40B4-BE49-F238E27FC236}">
                <a16:creationId xmlns:a16="http://schemas.microsoft.com/office/drawing/2014/main" id="{99F97CFF-E239-2B6C-C516-FBAE1602CE3F}"/>
              </a:ext>
            </a:extLst>
          </p:cNvPr>
          <p:cNvPicPr/>
          <p:nvPr/>
        </p:nvPicPr>
        <p:blipFill>
          <a:blip r:embed="rId3"/>
          <a:srcRect/>
          <a:stretch>
            <a:fillRect/>
          </a:stretch>
        </p:blipFill>
        <p:spPr>
          <a:xfrm>
            <a:off x="4954659" y="2140525"/>
            <a:ext cx="2282682" cy="1716889"/>
          </a:xfrm>
          <a:prstGeom prst="rect">
            <a:avLst/>
          </a:prstGeom>
          <a:ln/>
        </p:spPr>
      </p:pic>
      <p:pic>
        <p:nvPicPr>
          <p:cNvPr id="5" name="image62.png">
            <a:extLst>
              <a:ext uri="{FF2B5EF4-FFF2-40B4-BE49-F238E27FC236}">
                <a16:creationId xmlns:a16="http://schemas.microsoft.com/office/drawing/2014/main" id="{919D00B9-B8F9-0DC4-AC67-5DA37CF32E86}"/>
              </a:ext>
            </a:extLst>
          </p:cNvPr>
          <p:cNvPicPr/>
          <p:nvPr/>
        </p:nvPicPr>
        <p:blipFill>
          <a:blip r:embed="rId4"/>
          <a:srcRect/>
          <a:stretch>
            <a:fillRect/>
          </a:stretch>
        </p:blipFill>
        <p:spPr>
          <a:xfrm>
            <a:off x="7237341" y="2140525"/>
            <a:ext cx="2282682" cy="1716889"/>
          </a:xfrm>
          <a:prstGeom prst="rect">
            <a:avLst/>
          </a:prstGeom>
          <a:ln/>
        </p:spPr>
      </p:pic>
      <p:pic>
        <p:nvPicPr>
          <p:cNvPr id="6" name="image9.png">
            <a:extLst>
              <a:ext uri="{FF2B5EF4-FFF2-40B4-BE49-F238E27FC236}">
                <a16:creationId xmlns:a16="http://schemas.microsoft.com/office/drawing/2014/main" id="{DC174B97-EBF9-0A9F-5EBB-5744066435A1}"/>
              </a:ext>
            </a:extLst>
          </p:cNvPr>
          <p:cNvPicPr/>
          <p:nvPr/>
        </p:nvPicPr>
        <p:blipFill>
          <a:blip r:embed="rId5"/>
          <a:srcRect/>
          <a:stretch>
            <a:fillRect/>
          </a:stretch>
        </p:blipFill>
        <p:spPr>
          <a:xfrm>
            <a:off x="9597428" y="2103049"/>
            <a:ext cx="2282682" cy="1731522"/>
          </a:xfrm>
          <a:prstGeom prst="rect">
            <a:avLst/>
          </a:prstGeom>
          <a:ln/>
        </p:spPr>
      </p:pic>
      <p:pic>
        <p:nvPicPr>
          <p:cNvPr id="7" name="image45.png">
            <a:extLst>
              <a:ext uri="{FF2B5EF4-FFF2-40B4-BE49-F238E27FC236}">
                <a16:creationId xmlns:a16="http://schemas.microsoft.com/office/drawing/2014/main" id="{C88214F8-E9E1-5F21-B6FE-563094A4D23F}"/>
              </a:ext>
            </a:extLst>
          </p:cNvPr>
          <p:cNvPicPr/>
          <p:nvPr/>
        </p:nvPicPr>
        <p:blipFill>
          <a:blip r:embed="rId6"/>
          <a:srcRect/>
          <a:stretch>
            <a:fillRect/>
          </a:stretch>
        </p:blipFill>
        <p:spPr>
          <a:xfrm>
            <a:off x="5669883" y="3989853"/>
            <a:ext cx="2282682" cy="1716889"/>
          </a:xfrm>
          <a:prstGeom prst="rect">
            <a:avLst/>
          </a:prstGeom>
          <a:ln/>
        </p:spPr>
      </p:pic>
      <p:pic>
        <p:nvPicPr>
          <p:cNvPr id="8" name="image68.png">
            <a:extLst>
              <a:ext uri="{FF2B5EF4-FFF2-40B4-BE49-F238E27FC236}">
                <a16:creationId xmlns:a16="http://schemas.microsoft.com/office/drawing/2014/main" id="{011AE387-8578-BEE9-530E-96A4E59905CD}"/>
              </a:ext>
            </a:extLst>
          </p:cNvPr>
          <p:cNvPicPr/>
          <p:nvPr/>
        </p:nvPicPr>
        <p:blipFill>
          <a:blip r:embed="rId7"/>
          <a:srcRect/>
          <a:stretch>
            <a:fillRect/>
          </a:stretch>
        </p:blipFill>
        <p:spPr>
          <a:xfrm>
            <a:off x="8624558" y="3989852"/>
            <a:ext cx="2348243" cy="1716889"/>
          </a:xfrm>
          <a:prstGeom prst="rect">
            <a:avLst/>
          </a:prstGeom>
          <a:ln/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89760" y="164592"/>
            <a:ext cx="8412480" cy="1143000"/>
          </a:xfrm>
        </p:spPr>
        <p:txBody>
          <a:bodyPr wrap="square" anchor="ctr">
            <a:noAutofit/>
          </a:bodyPr>
          <a:lstStyle/>
          <a:p>
            <a:pPr algn="ctr">
              <a:defRPr sz="3400"/>
            </a:pPr>
            <a:r>
              <a:rPr sz="3400">
                <a:latin typeface="Calibri"/>
              </a:rPr>
              <a:t>SmartConsole Connection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1845734"/>
            <a:ext cx="4180890" cy="4023360"/>
          </a:xfrm>
        </p:spPr>
        <p:txBody>
          <a:bodyPr wrap="square"/>
          <a:lstStyle/>
          <a:p>
            <a:pPr>
              <a:defRPr sz="2200"/>
            </a:pPr>
            <a:r>
              <a:rPr dirty="0"/>
              <a:t>A-SMS management IP (10.1.1.101) secure connection.</a:t>
            </a:r>
          </a:p>
          <a:p>
            <a:pPr>
              <a:defRPr sz="2200"/>
            </a:pPr>
            <a:r>
              <a:rPr dirty="0"/>
              <a:t>Access using administrator user credentials (</a:t>
            </a:r>
            <a:r>
              <a:rPr dirty="0" err="1"/>
              <a:t>cpadmin</a:t>
            </a:r>
            <a:r>
              <a:rPr dirty="0"/>
              <a:t>).</a:t>
            </a:r>
          </a:p>
          <a:p>
            <a:pPr>
              <a:defRPr sz="2200"/>
            </a:pPr>
            <a:r>
              <a:rPr dirty="0"/>
              <a:t>Fingerprint check of certificates to establish a secure trust.</a:t>
            </a:r>
          </a:p>
          <a:p>
            <a:pPr>
              <a:defRPr sz="2200"/>
            </a:pPr>
            <a:r>
              <a:rPr dirty="0"/>
              <a:t>The safe communication between </a:t>
            </a:r>
            <a:r>
              <a:rPr dirty="0" err="1"/>
              <a:t>SmartConsole</a:t>
            </a:r>
            <a:r>
              <a:rPr dirty="0"/>
              <a:t> and A-SMS.</a:t>
            </a:r>
          </a:p>
          <a:p>
            <a:pPr>
              <a:defRPr sz="2200"/>
            </a:pPr>
            <a:r>
              <a:rPr dirty="0" err="1"/>
              <a:t>SmartConsole</a:t>
            </a:r>
            <a:r>
              <a:rPr dirty="0"/>
              <a:t> dashboard to policy management</a:t>
            </a:r>
          </a:p>
        </p:txBody>
      </p:sp>
      <p:pic>
        <p:nvPicPr>
          <p:cNvPr id="4" name="image14.png">
            <a:extLst>
              <a:ext uri="{FF2B5EF4-FFF2-40B4-BE49-F238E27FC236}">
                <a16:creationId xmlns:a16="http://schemas.microsoft.com/office/drawing/2014/main" id="{6A37EDEF-4CFA-B3A4-CEBF-93B173CF3E0A}"/>
              </a:ext>
            </a:extLst>
          </p:cNvPr>
          <p:cNvPicPr/>
          <p:nvPr/>
        </p:nvPicPr>
        <p:blipFill>
          <a:blip r:embed="rId3"/>
          <a:srcRect/>
          <a:stretch>
            <a:fillRect/>
          </a:stretch>
        </p:blipFill>
        <p:spPr>
          <a:xfrm>
            <a:off x="5423780" y="2145671"/>
            <a:ext cx="2698232" cy="2790479"/>
          </a:xfrm>
          <a:prstGeom prst="rect">
            <a:avLst/>
          </a:prstGeom>
          <a:ln/>
        </p:spPr>
      </p:pic>
      <p:pic>
        <p:nvPicPr>
          <p:cNvPr id="5" name="image33.png">
            <a:extLst>
              <a:ext uri="{FF2B5EF4-FFF2-40B4-BE49-F238E27FC236}">
                <a16:creationId xmlns:a16="http://schemas.microsoft.com/office/drawing/2014/main" id="{87124809-0D67-2711-B056-75430C76C4F8}"/>
              </a:ext>
            </a:extLst>
          </p:cNvPr>
          <p:cNvPicPr/>
          <p:nvPr/>
        </p:nvPicPr>
        <p:blipFill>
          <a:blip r:embed="rId4"/>
          <a:srcRect/>
          <a:stretch>
            <a:fillRect/>
          </a:stretch>
        </p:blipFill>
        <p:spPr>
          <a:xfrm>
            <a:off x="8267622" y="2202002"/>
            <a:ext cx="2971800" cy="2734147"/>
          </a:xfrm>
          <a:prstGeom prst="rect">
            <a:avLst/>
          </a:prstGeom>
          <a:ln/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89760" y="164592"/>
            <a:ext cx="8412480" cy="1143000"/>
          </a:xfrm>
        </p:spPr>
        <p:txBody>
          <a:bodyPr wrap="square" anchor="ctr">
            <a:noAutofit/>
          </a:bodyPr>
          <a:lstStyle/>
          <a:p>
            <a:pPr algn="ctr">
              <a:defRPr sz="3400"/>
            </a:pPr>
            <a:r>
              <a:rPr sz="3400">
                <a:latin typeface="Calibri"/>
              </a:rPr>
              <a:t>A-GW Introduction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E33E2AB6-2AC5-83F6-63F0-E0F48EA3EB6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36656841"/>
              </p:ext>
            </p:extLst>
          </p:nvPr>
        </p:nvGraphicFramePr>
        <p:xfrm>
          <a:off x="1097280" y="1845734"/>
          <a:ext cx="10058400" cy="4023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89760" y="164592"/>
            <a:ext cx="8412480" cy="1143000"/>
          </a:xfrm>
        </p:spPr>
        <p:txBody>
          <a:bodyPr wrap="square" anchor="ctr">
            <a:noAutofit/>
          </a:bodyPr>
          <a:lstStyle/>
          <a:p>
            <a:pPr algn="ctr">
              <a:defRPr sz="3400"/>
            </a:pPr>
            <a:r>
              <a:rPr sz="3400">
                <a:latin typeface="Calibri"/>
              </a:rPr>
              <a:t>A-GW Installation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1845734"/>
            <a:ext cx="3592415" cy="4023360"/>
          </a:xfrm>
        </p:spPr>
        <p:txBody>
          <a:bodyPr wrap="square">
            <a:normAutofit lnSpcReduction="10000"/>
          </a:bodyPr>
          <a:lstStyle/>
          <a:p>
            <a:pPr>
              <a:defRPr sz="2200"/>
            </a:pPr>
            <a:r>
              <a:rPr dirty="0"/>
              <a:t>Install Checkout point Gaia OS on A-GW virtual machine.</a:t>
            </a:r>
          </a:p>
          <a:p>
            <a:pPr>
              <a:defRPr sz="2200"/>
            </a:pPr>
            <a:r>
              <a:rPr dirty="0"/>
              <a:t>System set-ups and keyboard configuration.</a:t>
            </a:r>
          </a:p>
          <a:p>
            <a:pPr>
              <a:defRPr sz="2200"/>
            </a:pPr>
            <a:r>
              <a:rPr dirty="0"/>
              <a:t>Setting up disk partitions and storage of firewall.</a:t>
            </a:r>
          </a:p>
          <a:p>
            <a:pPr>
              <a:defRPr sz="2200"/>
            </a:pPr>
            <a:r>
              <a:rPr dirty="0"/>
              <a:t>Administrator and maintenance passwords created.</a:t>
            </a:r>
          </a:p>
          <a:p>
            <a:pPr>
              <a:defRPr sz="2200"/>
            </a:pPr>
            <a:r>
              <a:rPr dirty="0"/>
              <a:t>Initialization of system to </a:t>
            </a:r>
            <a:r>
              <a:rPr dirty="0" err="1"/>
              <a:t>deployate</a:t>
            </a:r>
            <a:r>
              <a:rPr dirty="0"/>
              <a:t> the gateway.</a:t>
            </a:r>
          </a:p>
        </p:txBody>
      </p:sp>
      <p:pic>
        <p:nvPicPr>
          <p:cNvPr id="4" name="image11.png">
            <a:extLst>
              <a:ext uri="{FF2B5EF4-FFF2-40B4-BE49-F238E27FC236}">
                <a16:creationId xmlns:a16="http://schemas.microsoft.com/office/drawing/2014/main" id="{E9A31372-F276-703F-1B91-02FE52F6AB5F}"/>
              </a:ext>
            </a:extLst>
          </p:cNvPr>
          <p:cNvPicPr/>
          <p:nvPr/>
        </p:nvPicPr>
        <p:blipFill>
          <a:blip r:embed="rId3"/>
          <a:srcRect/>
          <a:stretch>
            <a:fillRect/>
          </a:stretch>
        </p:blipFill>
        <p:spPr>
          <a:xfrm>
            <a:off x="4681245" y="2202893"/>
            <a:ext cx="2063436" cy="1654521"/>
          </a:xfrm>
          <a:prstGeom prst="rect">
            <a:avLst/>
          </a:prstGeom>
          <a:ln/>
        </p:spPr>
      </p:pic>
      <p:pic>
        <p:nvPicPr>
          <p:cNvPr id="5" name="image63.png">
            <a:extLst>
              <a:ext uri="{FF2B5EF4-FFF2-40B4-BE49-F238E27FC236}">
                <a16:creationId xmlns:a16="http://schemas.microsoft.com/office/drawing/2014/main" id="{2DF37384-6B50-51D3-B4B2-020CE02DF06A}"/>
              </a:ext>
            </a:extLst>
          </p:cNvPr>
          <p:cNvPicPr/>
          <p:nvPr/>
        </p:nvPicPr>
        <p:blipFill>
          <a:blip r:embed="rId4"/>
          <a:srcRect/>
          <a:stretch>
            <a:fillRect/>
          </a:stretch>
        </p:blipFill>
        <p:spPr>
          <a:xfrm>
            <a:off x="6925902" y="2202893"/>
            <a:ext cx="2390114" cy="1654521"/>
          </a:xfrm>
          <a:prstGeom prst="rect">
            <a:avLst/>
          </a:prstGeom>
          <a:ln/>
        </p:spPr>
      </p:pic>
      <p:pic>
        <p:nvPicPr>
          <p:cNvPr id="6" name="image39.png">
            <a:extLst>
              <a:ext uri="{FF2B5EF4-FFF2-40B4-BE49-F238E27FC236}">
                <a16:creationId xmlns:a16="http://schemas.microsoft.com/office/drawing/2014/main" id="{9A96EE0D-6FEE-1CC8-2F79-5563975676FE}"/>
              </a:ext>
            </a:extLst>
          </p:cNvPr>
          <p:cNvPicPr/>
          <p:nvPr/>
        </p:nvPicPr>
        <p:blipFill>
          <a:blip r:embed="rId5"/>
          <a:srcRect/>
          <a:stretch>
            <a:fillRect/>
          </a:stretch>
        </p:blipFill>
        <p:spPr>
          <a:xfrm>
            <a:off x="4689696" y="4002907"/>
            <a:ext cx="2063436" cy="1574665"/>
          </a:xfrm>
          <a:prstGeom prst="rect">
            <a:avLst/>
          </a:prstGeom>
          <a:ln/>
        </p:spPr>
      </p:pic>
      <p:pic>
        <p:nvPicPr>
          <p:cNvPr id="7" name="image54.png">
            <a:extLst>
              <a:ext uri="{FF2B5EF4-FFF2-40B4-BE49-F238E27FC236}">
                <a16:creationId xmlns:a16="http://schemas.microsoft.com/office/drawing/2014/main" id="{B8013E45-3122-16A4-92A5-252F190F3427}"/>
              </a:ext>
            </a:extLst>
          </p:cNvPr>
          <p:cNvPicPr/>
          <p:nvPr/>
        </p:nvPicPr>
        <p:blipFill>
          <a:blip r:embed="rId6"/>
          <a:srcRect/>
          <a:stretch>
            <a:fillRect/>
          </a:stretch>
        </p:blipFill>
        <p:spPr>
          <a:xfrm>
            <a:off x="6925901" y="4063231"/>
            <a:ext cx="2390114" cy="1574665"/>
          </a:xfrm>
          <a:prstGeom prst="rect">
            <a:avLst/>
          </a:prstGeom>
          <a:ln/>
        </p:spPr>
      </p:pic>
      <p:pic>
        <p:nvPicPr>
          <p:cNvPr id="8" name="image67.png">
            <a:extLst>
              <a:ext uri="{FF2B5EF4-FFF2-40B4-BE49-F238E27FC236}">
                <a16:creationId xmlns:a16="http://schemas.microsoft.com/office/drawing/2014/main" id="{075FFEC3-24E6-6652-EDEA-926EC891BA2A}"/>
              </a:ext>
            </a:extLst>
          </p:cNvPr>
          <p:cNvPicPr/>
          <p:nvPr/>
        </p:nvPicPr>
        <p:blipFill>
          <a:blip r:embed="rId7"/>
          <a:srcRect/>
          <a:stretch>
            <a:fillRect/>
          </a:stretch>
        </p:blipFill>
        <p:spPr>
          <a:xfrm>
            <a:off x="9488784" y="3007085"/>
            <a:ext cx="2390114" cy="1700658"/>
          </a:xfrm>
          <a:prstGeom prst="rect">
            <a:avLst/>
          </a:prstGeom>
          <a:ln/>
        </p:spPr>
      </p:pic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89760" y="164592"/>
            <a:ext cx="8412480" cy="1143000"/>
          </a:xfrm>
        </p:spPr>
        <p:txBody>
          <a:bodyPr wrap="square" anchor="ctr">
            <a:noAutofit/>
          </a:bodyPr>
          <a:lstStyle/>
          <a:p>
            <a:pPr algn="ctr">
              <a:defRPr sz="3400"/>
            </a:pPr>
            <a:r>
              <a:rPr sz="3400">
                <a:latin typeface="Calibri"/>
              </a:rPr>
              <a:t>A-GW Network Configuration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1845734"/>
            <a:ext cx="4443441" cy="4023360"/>
          </a:xfrm>
        </p:spPr>
        <p:txBody>
          <a:bodyPr wrap="square"/>
          <a:lstStyle/>
          <a:p>
            <a:pPr>
              <a:defRPr sz="2200"/>
            </a:pPr>
            <a:r>
              <a:rPr dirty="0"/>
              <a:t>Conventional set up of management interface (eth0 -10.1.1.102)</a:t>
            </a:r>
          </a:p>
          <a:p>
            <a:pPr>
              <a:defRPr sz="2200"/>
            </a:pPr>
            <a:r>
              <a:rPr dirty="0"/>
              <a:t>Setting of internal interface (eth1 -192.168.1.254)</a:t>
            </a:r>
          </a:p>
          <a:p>
            <a:pPr>
              <a:defRPr sz="2200"/>
            </a:pPr>
            <a:r>
              <a:rPr dirty="0"/>
              <a:t>Dual-interface with the ability to segment the network.</a:t>
            </a:r>
          </a:p>
          <a:p>
            <a:pPr>
              <a:defRPr sz="2200"/>
            </a:pPr>
            <a:r>
              <a:rPr dirty="0"/>
              <a:t>Installation of A-GW between internal LAN and external network.</a:t>
            </a:r>
          </a:p>
          <a:p>
            <a:pPr>
              <a:defRPr sz="2200"/>
            </a:pPr>
            <a:r>
              <a:rPr dirty="0"/>
              <a:t>Serving as a traffic checking and control station.</a:t>
            </a:r>
          </a:p>
        </p:txBody>
      </p:sp>
      <p:pic>
        <p:nvPicPr>
          <p:cNvPr id="4" name="image27.png">
            <a:extLst>
              <a:ext uri="{FF2B5EF4-FFF2-40B4-BE49-F238E27FC236}">
                <a16:creationId xmlns:a16="http://schemas.microsoft.com/office/drawing/2014/main" id="{E137D4C1-FFA2-1376-7DE5-2920005331C0}"/>
              </a:ext>
            </a:extLst>
          </p:cNvPr>
          <p:cNvPicPr/>
          <p:nvPr/>
        </p:nvPicPr>
        <p:blipFill>
          <a:blip r:embed="rId3"/>
          <a:srcRect/>
          <a:stretch>
            <a:fillRect/>
          </a:stretch>
        </p:blipFill>
        <p:spPr>
          <a:xfrm>
            <a:off x="5459392" y="2511577"/>
            <a:ext cx="2996545" cy="1752606"/>
          </a:xfrm>
          <a:prstGeom prst="rect">
            <a:avLst/>
          </a:prstGeom>
          <a:ln/>
        </p:spPr>
      </p:pic>
      <p:pic>
        <p:nvPicPr>
          <p:cNvPr id="5" name="image20.png">
            <a:extLst>
              <a:ext uri="{FF2B5EF4-FFF2-40B4-BE49-F238E27FC236}">
                <a16:creationId xmlns:a16="http://schemas.microsoft.com/office/drawing/2014/main" id="{1116F440-4DDD-3A14-5A04-3B38397B895A}"/>
              </a:ext>
            </a:extLst>
          </p:cNvPr>
          <p:cNvPicPr/>
          <p:nvPr/>
        </p:nvPicPr>
        <p:blipFill>
          <a:blip r:embed="rId4"/>
          <a:srcRect/>
          <a:stretch>
            <a:fillRect/>
          </a:stretch>
        </p:blipFill>
        <p:spPr>
          <a:xfrm>
            <a:off x="8799516" y="2445948"/>
            <a:ext cx="2796766" cy="1966103"/>
          </a:xfrm>
          <a:prstGeom prst="rect">
            <a:avLst/>
          </a:prstGeom>
          <a:ln/>
        </p:spPr>
      </p:pic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89760" y="164592"/>
            <a:ext cx="8412480" cy="1143000"/>
          </a:xfrm>
        </p:spPr>
        <p:txBody>
          <a:bodyPr wrap="square" anchor="ctr">
            <a:noAutofit/>
          </a:bodyPr>
          <a:lstStyle/>
          <a:p>
            <a:pPr algn="ctr">
              <a:defRPr sz="3400"/>
            </a:pPr>
            <a:r>
              <a:rPr sz="3400">
                <a:latin typeface="Calibri"/>
              </a:rPr>
              <a:t>Installation Completion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1845734"/>
            <a:ext cx="4841793" cy="4023360"/>
          </a:xfrm>
        </p:spPr>
        <p:txBody>
          <a:bodyPr wrap="square"/>
          <a:lstStyle/>
          <a:p>
            <a:pPr>
              <a:defRPr sz="2200"/>
            </a:pPr>
            <a:r>
              <a:rPr dirty="0"/>
              <a:t>A-GW: install and complete Gaia OS.</a:t>
            </a:r>
          </a:p>
          <a:p>
            <a:pPr>
              <a:defRPr sz="2200"/>
            </a:pPr>
            <a:r>
              <a:rPr dirty="0"/>
              <a:t>Configuration and specification of the system Process.</a:t>
            </a:r>
          </a:p>
          <a:p>
            <a:pPr>
              <a:defRPr sz="2200"/>
            </a:pPr>
            <a:r>
              <a:rPr dirty="0"/>
              <a:t>Confirmation of effective installation process.</a:t>
            </a:r>
          </a:p>
          <a:p>
            <a:pPr>
              <a:defRPr sz="2200"/>
            </a:pPr>
            <a:r>
              <a:rPr dirty="0"/>
              <a:t>Reboot and service on.</a:t>
            </a:r>
          </a:p>
          <a:p>
            <a:pPr>
              <a:defRPr sz="2200"/>
            </a:pPr>
            <a:r>
              <a:rPr dirty="0"/>
              <a:t>Gateway prepared to be configured and integrated in terms of security.</a:t>
            </a:r>
          </a:p>
        </p:txBody>
      </p:sp>
      <p:pic>
        <p:nvPicPr>
          <p:cNvPr id="4" name="image61.png">
            <a:extLst>
              <a:ext uri="{FF2B5EF4-FFF2-40B4-BE49-F238E27FC236}">
                <a16:creationId xmlns:a16="http://schemas.microsoft.com/office/drawing/2014/main" id="{2B944437-9EF3-641E-6C8C-58333618A4A1}"/>
              </a:ext>
            </a:extLst>
          </p:cNvPr>
          <p:cNvPicPr/>
          <p:nvPr/>
        </p:nvPicPr>
        <p:blipFill>
          <a:blip r:embed="rId3"/>
          <a:srcRect/>
          <a:stretch>
            <a:fillRect/>
          </a:stretch>
        </p:blipFill>
        <p:spPr>
          <a:xfrm>
            <a:off x="5740651" y="2085060"/>
            <a:ext cx="3240386" cy="2305659"/>
          </a:xfrm>
          <a:prstGeom prst="rect">
            <a:avLst/>
          </a:prstGeom>
          <a:ln/>
        </p:spPr>
      </p:pic>
      <p:pic>
        <p:nvPicPr>
          <p:cNvPr id="5" name="image13.png">
            <a:extLst>
              <a:ext uri="{FF2B5EF4-FFF2-40B4-BE49-F238E27FC236}">
                <a16:creationId xmlns:a16="http://schemas.microsoft.com/office/drawing/2014/main" id="{7545E61E-7BC1-EE06-3685-5B4A2B0DAF1B}"/>
              </a:ext>
            </a:extLst>
          </p:cNvPr>
          <p:cNvPicPr/>
          <p:nvPr/>
        </p:nvPicPr>
        <p:blipFill>
          <a:blip r:embed="rId4"/>
          <a:srcRect/>
          <a:stretch>
            <a:fillRect/>
          </a:stretch>
        </p:blipFill>
        <p:spPr>
          <a:xfrm>
            <a:off x="9093602" y="2085060"/>
            <a:ext cx="2616451" cy="2305659"/>
          </a:xfrm>
          <a:prstGeom prst="rect">
            <a:avLst/>
          </a:prstGeom>
          <a:ln/>
        </p:spPr>
      </p:pic>
      <p:pic>
        <p:nvPicPr>
          <p:cNvPr id="6" name="image1.png">
            <a:extLst>
              <a:ext uri="{FF2B5EF4-FFF2-40B4-BE49-F238E27FC236}">
                <a16:creationId xmlns:a16="http://schemas.microsoft.com/office/drawing/2014/main" id="{DA776814-DE17-EFCA-2516-5FF114F249B5}"/>
              </a:ext>
            </a:extLst>
          </p:cNvPr>
          <p:cNvPicPr/>
          <p:nvPr/>
        </p:nvPicPr>
        <p:blipFill>
          <a:blip r:embed="rId5"/>
          <a:srcRect/>
          <a:stretch>
            <a:fillRect/>
          </a:stretch>
        </p:blipFill>
        <p:spPr>
          <a:xfrm>
            <a:off x="6872335" y="4484624"/>
            <a:ext cx="2516109" cy="1779556"/>
          </a:xfrm>
          <a:prstGeom prst="rect">
            <a:avLst/>
          </a:prstGeom>
          <a:ln/>
        </p:spPr>
      </p:pic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89760" y="164592"/>
            <a:ext cx="8412480" cy="1143000"/>
          </a:xfrm>
        </p:spPr>
        <p:txBody>
          <a:bodyPr wrap="square" anchor="ctr">
            <a:noAutofit/>
          </a:bodyPr>
          <a:lstStyle/>
          <a:p>
            <a:pPr algn="ctr">
              <a:defRPr sz="3400"/>
            </a:pPr>
            <a:r>
              <a:rPr sz="3400">
                <a:latin typeface="Calibri"/>
              </a:rPr>
              <a:t>Security Implementation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D37B3C3B-1908-317D-A879-C31D539E266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33953344"/>
              </p:ext>
            </p:extLst>
          </p:nvPr>
        </p:nvGraphicFramePr>
        <p:xfrm>
          <a:off x="1097280" y="1845734"/>
          <a:ext cx="10058400" cy="4023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F74A46-B25C-3682-A626-3E06FD558F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License Activation and Verification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4145EB-D91D-6378-68C6-85C3062FEA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845734"/>
            <a:ext cx="4515869" cy="4023360"/>
          </a:xfrm>
        </p:spPr>
        <p:txBody>
          <a:bodyPr/>
          <a:lstStyle/>
          <a:p>
            <a:br>
              <a:rPr lang="en-US" dirty="0"/>
            </a:br>
            <a:r>
              <a:rPr lang="en-US" dirty="0"/>
              <a:t>Import and assigning  licenses using </a:t>
            </a:r>
            <a:r>
              <a:rPr lang="en-US" dirty="0" err="1"/>
              <a:t>SmartUpdate</a:t>
            </a:r>
            <a:r>
              <a:rPr lang="en-US" dirty="0"/>
              <a:t> successfully.</a:t>
            </a:r>
          </a:p>
          <a:p>
            <a:r>
              <a:rPr lang="en-US" dirty="0"/>
              <a:t>Checking of license installation status (Completed / Done)</a:t>
            </a:r>
          </a:p>
          <a:p>
            <a:r>
              <a:rPr lang="en-US" dirty="0"/>
              <a:t>Licensing associate with server management (10.1.1.101)</a:t>
            </a:r>
          </a:p>
          <a:p>
            <a:r>
              <a:rPr lang="en-US" dirty="0"/>
              <a:t>Creation of License Inventory report to be checked.</a:t>
            </a:r>
          </a:p>
          <a:p>
            <a:r>
              <a:rPr lang="en-US" dirty="0"/>
              <a:t>Active licensing, and system readiness verification.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4" name="image1.png">
            <a:extLst>
              <a:ext uri="{FF2B5EF4-FFF2-40B4-BE49-F238E27FC236}">
                <a16:creationId xmlns:a16="http://schemas.microsoft.com/office/drawing/2014/main" id="{85E6DB80-B4A8-1DF3-543B-89504053DCB8}"/>
              </a:ext>
            </a:extLst>
          </p:cNvPr>
          <p:cNvPicPr/>
          <p:nvPr/>
        </p:nvPicPr>
        <p:blipFill>
          <a:blip r:embed="rId3"/>
          <a:srcRect/>
          <a:stretch>
            <a:fillRect/>
          </a:stretch>
        </p:blipFill>
        <p:spPr>
          <a:xfrm>
            <a:off x="5613149" y="2102086"/>
            <a:ext cx="2962008" cy="2100482"/>
          </a:xfrm>
          <a:prstGeom prst="rect">
            <a:avLst/>
          </a:prstGeom>
          <a:ln/>
        </p:spPr>
      </p:pic>
      <p:pic>
        <p:nvPicPr>
          <p:cNvPr id="5" name="image3.png">
            <a:extLst>
              <a:ext uri="{FF2B5EF4-FFF2-40B4-BE49-F238E27FC236}">
                <a16:creationId xmlns:a16="http://schemas.microsoft.com/office/drawing/2014/main" id="{CD752632-4125-401D-60B4-B4734B83E041}"/>
              </a:ext>
            </a:extLst>
          </p:cNvPr>
          <p:cNvPicPr/>
          <p:nvPr/>
        </p:nvPicPr>
        <p:blipFill>
          <a:blip r:embed="rId4"/>
          <a:srcRect/>
          <a:stretch>
            <a:fillRect/>
          </a:stretch>
        </p:blipFill>
        <p:spPr>
          <a:xfrm>
            <a:off x="8798443" y="2063238"/>
            <a:ext cx="2822727" cy="2139330"/>
          </a:xfrm>
          <a:prstGeom prst="rect">
            <a:avLst/>
          </a:prstGeom>
          <a:ln/>
        </p:spPr>
      </p:pic>
      <p:pic>
        <p:nvPicPr>
          <p:cNvPr id="6" name="image2.png">
            <a:extLst>
              <a:ext uri="{FF2B5EF4-FFF2-40B4-BE49-F238E27FC236}">
                <a16:creationId xmlns:a16="http://schemas.microsoft.com/office/drawing/2014/main" id="{404C3C3B-6B5E-E267-5B4B-138970CC2CB0}"/>
              </a:ext>
            </a:extLst>
          </p:cNvPr>
          <p:cNvPicPr/>
          <p:nvPr/>
        </p:nvPicPr>
        <p:blipFill>
          <a:blip r:embed="rId5"/>
          <a:srcRect/>
          <a:stretch>
            <a:fillRect/>
          </a:stretch>
        </p:blipFill>
        <p:spPr>
          <a:xfrm>
            <a:off x="7012655" y="4242643"/>
            <a:ext cx="2822728" cy="2095543"/>
          </a:xfrm>
          <a:prstGeom prst="rect">
            <a:avLst/>
          </a:prstGeom>
          <a:ln/>
        </p:spPr>
      </p:pic>
    </p:spTree>
    <p:extLst>
      <p:ext uri="{BB962C8B-B14F-4D97-AF65-F5344CB8AC3E}">
        <p14:creationId xmlns:p14="http://schemas.microsoft.com/office/powerpoint/2010/main" val="379491035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1352F4-324B-D908-35F4-8AE0E2469F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Firewall Policy Creation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0DFDEA-2A06-33AF-50BE-25953ED505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845734"/>
            <a:ext cx="4289532" cy="4023360"/>
          </a:xfrm>
        </p:spPr>
        <p:txBody>
          <a:bodyPr/>
          <a:lstStyle/>
          <a:p>
            <a:pPr lvl="0"/>
            <a:r>
              <a:rPr lang="en-GB" dirty="0"/>
              <a:t>Establishment of common security policy in </a:t>
            </a:r>
            <a:r>
              <a:rPr lang="en-GB" dirty="0" err="1"/>
              <a:t>SmartConsole</a:t>
            </a:r>
            <a:r>
              <a:rPr lang="en-GB" dirty="0"/>
              <a:t>.</a:t>
            </a:r>
            <a:endParaRPr lang="en-US" dirty="0"/>
          </a:p>
          <a:p>
            <a:pPr lvl="0"/>
            <a:r>
              <a:rPr lang="en-GB" dirty="0"/>
              <a:t>The Access Control and HTTPS Inspection layers are defined.</a:t>
            </a:r>
            <a:endParaRPr lang="en-US" dirty="0"/>
          </a:p>
          <a:p>
            <a:pPr lvl="0"/>
            <a:r>
              <a:rPr lang="en-GB" dirty="0"/>
              <a:t>Policy target (A-GW and all gateways) assignment.</a:t>
            </a:r>
            <a:endParaRPr lang="en-US" dirty="0"/>
          </a:p>
          <a:p>
            <a:pPr lvl="0"/>
            <a:r>
              <a:rPr lang="en-GB" dirty="0"/>
              <a:t>Setting up of several rule layers (Network, Data </a:t>
            </a:r>
            <a:r>
              <a:rPr lang="en-GB" dirty="0" err="1"/>
              <a:t>Center</a:t>
            </a:r>
            <a:r>
              <a:rPr lang="en-GB" dirty="0"/>
              <a:t>, FTP).</a:t>
            </a:r>
            <a:endParaRPr lang="en-US" dirty="0"/>
          </a:p>
          <a:p>
            <a:pPr lvl="0"/>
            <a:r>
              <a:rPr lang="en-GB" dirty="0"/>
              <a:t>Regulated traffic design through the policy.</a:t>
            </a:r>
            <a:endParaRPr lang="en-US" dirty="0"/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A787979-7F52-6CCF-02BA-70D8EE9DDF6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4861" y="2203670"/>
            <a:ext cx="2637824" cy="162271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7B6A458-ACC1-D848-0F6B-344DE6EB7CC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50649" y="4342989"/>
            <a:ext cx="2679364" cy="155530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93401D6-8951-EBD7-217A-BB01A37B563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41732" y="2333351"/>
            <a:ext cx="3041918" cy="11950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187973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7D7C9C-6694-1FC3-E003-19299A27A8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Application Control &amp; URL Filtering Configuration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33D02A-7C57-C251-9CB4-6DD20904E4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1" y="1845734"/>
            <a:ext cx="4141660" cy="4023360"/>
          </a:xfrm>
        </p:spPr>
        <p:txBody>
          <a:bodyPr/>
          <a:lstStyle/>
          <a:p>
            <a:pPr lvl="0"/>
            <a:r>
              <a:rPr lang="en-GB" dirty="0"/>
              <a:t>Publishing Application Control and URL Filtering blades.</a:t>
            </a:r>
            <a:endParaRPr lang="en-US" dirty="0"/>
          </a:p>
          <a:p>
            <a:pPr lvl="0"/>
            <a:r>
              <a:rPr lang="en-GB" dirty="0"/>
              <a:t>Fail mode configuration (fail-open to be available)</a:t>
            </a:r>
            <a:endParaRPr lang="en-US" dirty="0"/>
          </a:p>
          <a:p>
            <a:pPr lvl="0"/>
            <a:r>
              <a:rPr lang="en-GB" dirty="0"/>
              <a:t>Traffic classification of HTTP and HTTPS.</a:t>
            </a:r>
            <a:endParaRPr lang="en-US" dirty="0"/>
          </a:p>
          <a:p>
            <a:pPr lvl="0"/>
            <a:r>
              <a:rPr lang="en-GB" dirty="0"/>
              <a:t>Allowing features on categorization and safe browsing of URLs.</a:t>
            </a:r>
            <a:endParaRPr lang="en-US" dirty="0"/>
          </a:p>
          <a:p>
            <a:pPr lvl="0"/>
            <a:r>
              <a:rPr lang="en-GB" dirty="0"/>
              <a:t>Choice of background mode to use continuous traffic processing.</a:t>
            </a:r>
            <a:endParaRPr lang="en-US" dirty="0"/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9BE1AFE-FD6C-AD6B-E5BD-37478BB90D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4053" y="2031422"/>
            <a:ext cx="1745998" cy="201517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8E70AA7-3A41-682C-51C9-48D7A06B4BC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37943" y="2031422"/>
            <a:ext cx="2563432" cy="1952261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0CF031C2-6322-F07F-5FCE-4C69789C372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34251" y="4081546"/>
            <a:ext cx="2724150" cy="20781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805874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89760" y="164592"/>
            <a:ext cx="8412480" cy="1143000"/>
          </a:xfrm>
        </p:spPr>
        <p:txBody>
          <a:bodyPr wrap="square" anchor="ctr">
            <a:noAutofit/>
          </a:bodyPr>
          <a:lstStyle/>
          <a:p>
            <a:pPr algn="ctr">
              <a:defRPr sz="3400"/>
            </a:pPr>
            <a:r>
              <a:rPr sz="3400">
                <a:latin typeface="Calibri"/>
              </a:rPr>
              <a:t>Additional Security Features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AE392AA6-23D1-AD51-27A2-3EBD2BA86CC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56554931"/>
              </p:ext>
            </p:extLst>
          </p:nvPr>
        </p:nvGraphicFramePr>
        <p:xfrm>
          <a:off x="1097280" y="1845734"/>
          <a:ext cx="10058400" cy="4023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89760" y="164592"/>
            <a:ext cx="8412480" cy="1143000"/>
          </a:xfrm>
        </p:spPr>
        <p:txBody>
          <a:bodyPr wrap="square" anchor="ctr">
            <a:noAutofit/>
          </a:bodyPr>
          <a:lstStyle/>
          <a:p>
            <a:pPr algn="ctr">
              <a:defRPr sz="3400"/>
            </a:pPr>
            <a:r>
              <a:rPr sz="3400">
                <a:latin typeface="Calibri"/>
              </a:rPr>
              <a:t>Conclusion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0400C9BB-67E0-CEB4-034A-A0E24E7759A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22833569"/>
              </p:ext>
            </p:extLst>
          </p:nvPr>
        </p:nvGraphicFramePr>
        <p:xfrm>
          <a:off x="1097280" y="1845734"/>
          <a:ext cx="10058400" cy="4023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FC3F4B-2496-1852-CFF0-5406C6D88D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1DEC0E-6E41-99BA-660D-82B86E8B14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dirty="0"/>
              <a:t>Abirami, S. and Naresh, R., 2024, April. DNS Enhancement with DNSSEC and DoT for Enhanced Online Security. In 2024 2nd International Conference on Networking and Communications (ICNWC) (pp. 1-11). IEEE.</a:t>
            </a:r>
          </a:p>
          <a:p>
            <a:r>
              <a:rPr lang="en-US" dirty="0" err="1"/>
              <a:t>Ambigapathy</a:t>
            </a:r>
            <a:r>
              <a:rPr lang="en-US" dirty="0"/>
              <a:t>, N., Steinmetz, C., </a:t>
            </a:r>
            <a:r>
              <a:rPr lang="en-US" dirty="0" err="1"/>
              <a:t>Stahlbock</a:t>
            </a:r>
            <a:r>
              <a:rPr lang="en-US" dirty="0"/>
              <a:t>, L., Rusev, K., Kos, A., </a:t>
            </a:r>
            <a:r>
              <a:rPr lang="en-US" dirty="0" err="1"/>
              <a:t>Böttigheimer</a:t>
            </a:r>
            <a:r>
              <a:rPr lang="en-US" dirty="0"/>
              <a:t>, S.A. and Rettberg, A., 2025, September. GAIA-X 4 AGEDA Powered Software-Defined Vehicles: Hybrid Failure-Aware Orchestration for Adaptive Mixed-Criticality Workload Management. In 2025 IEEE International Automated Vehicle Validation Conference (IAVVC) (pp. 1-6). IEEE.</a:t>
            </a:r>
          </a:p>
          <a:p>
            <a:r>
              <a:rPr lang="en-US" dirty="0" err="1"/>
              <a:t>Anasuri</a:t>
            </a:r>
            <a:r>
              <a:rPr lang="en-US" dirty="0"/>
              <a:t>, S., 2022. Next-Gen DNS and Security Challenges in IoT Ecosystems. International Journal of Emerging Research in Engineering and Technology, 3(2), pp.89-98.</a:t>
            </a:r>
          </a:p>
          <a:p>
            <a:r>
              <a:rPr lang="en-US" dirty="0"/>
              <a:t>Arafat, M.Y., 2025. Implementation of IDS and IPS for Network Security in IT Infrastructure: Design, Configuration, and Evaluation of Intrusion Detection and Prevention Mechanisms.</a:t>
            </a:r>
          </a:p>
          <a:p>
            <a:r>
              <a:rPr lang="en-US" dirty="0"/>
              <a:t>Bansal, B., Jenipher, V.N., Jain, R., Dilip, R., </a:t>
            </a:r>
            <a:r>
              <a:rPr lang="en-US" dirty="0" err="1"/>
              <a:t>Kumbhkar</a:t>
            </a:r>
            <a:r>
              <a:rPr lang="en-US" dirty="0"/>
              <a:t>, M., Pramanik, S., Roy, S. and Gupta, A., 2022. Big data architecture for network security. Cyber security and network security, pp.233-267.</a:t>
            </a:r>
          </a:p>
          <a:p>
            <a:br>
              <a:rPr lang="en-US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2692968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D26EA377-59BD-4C9C-9D94-EE8416EE4C7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0</TotalTime>
  <Words>1948</Words>
  <Application>Microsoft Office PowerPoint</Application>
  <PresentationFormat>Widescreen</PresentationFormat>
  <Paragraphs>232</Paragraphs>
  <Slides>39</Slides>
  <Notes>39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39</vt:i4>
      </vt:variant>
    </vt:vector>
  </HeadingPairs>
  <TitlesOfParts>
    <vt:vector size="42" baseType="lpstr">
      <vt:lpstr>Calibri</vt:lpstr>
      <vt:lpstr>Calibri Light</vt:lpstr>
      <vt:lpstr>Retrospect</vt:lpstr>
      <vt:lpstr>Design and Implementation of a Secure Enterprise Network Using Active Directory and Check Point Security Solutions</vt:lpstr>
      <vt:lpstr>Aim of the Project</vt:lpstr>
      <vt:lpstr>Objectives</vt:lpstr>
      <vt:lpstr>Network Architecture Overview</vt:lpstr>
      <vt:lpstr>Network Topology</vt:lpstr>
      <vt:lpstr>S-DC Introduction</vt:lpstr>
      <vt:lpstr>S-DC Installation</vt:lpstr>
      <vt:lpstr>S-DC Network Configuration</vt:lpstr>
      <vt:lpstr>Active Directory Setup</vt:lpstr>
      <vt:lpstr>Domain Creation</vt:lpstr>
      <vt:lpstr>Domain Verification</vt:lpstr>
      <vt:lpstr>ClientS1 Setup</vt:lpstr>
      <vt:lpstr>Client Network Configuration</vt:lpstr>
      <vt:lpstr>DNS Verification</vt:lpstr>
      <vt:lpstr>Domain Join Process</vt:lpstr>
      <vt:lpstr>Domain Join Verification</vt:lpstr>
      <vt:lpstr>A-SMS Introduction</vt:lpstr>
      <vt:lpstr>A-SMS Installation</vt:lpstr>
      <vt:lpstr>A-SMS Network Setup</vt:lpstr>
      <vt:lpstr>A-SMS Installation Process</vt:lpstr>
      <vt:lpstr>A-SMS Login and Console</vt:lpstr>
      <vt:lpstr>First Time Wizard Overview</vt:lpstr>
      <vt:lpstr>Management Configuration</vt:lpstr>
      <vt:lpstr>Security Management Setup</vt:lpstr>
      <vt:lpstr>Configuration Completion</vt:lpstr>
      <vt:lpstr>API Verification</vt:lpstr>
      <vt:lpstr>SmartConsole Setup</vt:lpstr>
      <vt:lpstr>SmartConsole Connection</vt:lpstr>
      <vt:lpstr>A-GW Introduction</vt:lpstr>
      <vt:lpstr>A-GW Installation</vt:lpstr>
      <vt:lpstr>A-GW Network Configuration</vt:lpstr>
      <vt:lpstr>Installation Completion</vt:lpstr>
      <vt:lpstr>Security Implementation</vt:lpstr>
      <vt:lpstr>License Activation and Verification</vt:lpstr>
      <vt:lpstr>Firewall Policy Creation</vt:lpstr>
      <vt:lpstr>Application Control &amp; URL Filtering Configuration</vt:lpstr>
      <vt:lpstr>Additional Security Features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cp:lastModifiedBy/>
  <cp:revision>1</cp:revision>
  <dcterms:created xsi:type="dcterms:W3CDTF">2026-04-28T21:20:11Z</dcterms:created>
  <dcterms:modified xsi:type="dcterms:W3CDTF">2026-04-28T21:22:00Z</dcterms:modified>
  <cp:category/>
</cp:coreProperties>
</file>